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3"/>
  </p:notesMasterIdLst>
  <p:sldIdLst>
    <p:sldId id="372" r:id="rId2"/>
  </p:sldIdLst>
  <p:sldSz cx="24384000" cy="13716000"/>
  <p:notesSz cx="6858000" cy="9144000"/>
  <p:defaultTextStyle>
    <a:defPPr>
      <a:defRPr lang="en-US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/>
    <p:restoredTop sz="94627"/>
  </p:normalViewPr>
  <p:slideViewPr>
    <p:cSldViewPr snapToGrid="0" snapToObjects="1">
      <p:cViewPr>
        <p:scale>
          <a:sx n="75" d="100"/>
          <a:sy n="75" d="100"/>
        </p:scale>
        <p:origin x="992" y="105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832F6-960B-5B42-823B-F5CB71D51CFF}" type="datetimeFigureOut"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16460-2756-E240-A2B4-D7CD146EF1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2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2828469" y="607456"/>
            <a:ext cx="1135118" cy="1135118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2943825" y="809890"/>
            <a:ext cx="904406" cy="730250"/>
          </a:xfrm>
          <a:prstGeom prst="rect">
            <a:avLst/>
          </a:prstGeom>
        </p:spPr>
        <p:txBody>
          <a:bodyPr anchor="ctr"/>
          <a:lstStyle>
            <a:lvl1pPr algn="ctr">
              <a:defRPr sz="2400"/>
            </a:lvl1pPr>
          </a:lstStyle>
          <a:p>
            <a:fld id="{282163D1-D2BD-CD47-A7BD-379F33046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1"/>
          <p:cNvSpPr>
            <a:spLocks noChangeArrowheads="1"/>
          </p:cNvSpPr>
          <p:nvPr userDrawn="1"/>
        </p:nvSpPr>
        <p:spPr bwMode="auto">
          <a:xfrm>
            <a:off x="14787046" y="2153621"/>
            <a:ext cx="9593536" cy="11543636"/>
          </a:xfrm>
          <a:custGeom>
            <a:avLst/>
            <a:gdLst>
              <a:gd name="T0" fmla="*/ 2475 w 2476"/>
              <a:gd name="T1" fmla="*/ 0 h 3335"/>
              <a:gd name="T2" fmla="*/ 2475 w 2476"/>
              <a:gd name="T3" fmla="*/ 3334 h 3335"/>
              <a:gd name="T4" fmla="*/ 872 w 2476"/>
              <a:gd name="T5" fmla="*/ 3334 h 3335"/>
              <a:gd name="T6" fmla="*/ 0 w 2476"/>
              <a:gd name="T7" fmla="*/ 2474 h 3335"/>
              <a:gd name="T8" fmla="*/ 2475 w 2476"/>
              <a:gd name="T9" fmla="*/ 0 h 3335"/>
              <a:gd name="connsiteX0" fmla="*/ 11228 w 11228"/>
              <a:gd name="connsiteY0" fmla="*/ 0 h 9997"/>
              <a:gd name="connsiteX1" fmla="*/ 11228 w 11228"/>
              <a:gd name="connsiteY1" fmla="*/ 9997 h 9997"/>
              <a:gd name="connsiteX2" fmla="*/ 4754 w 11228"/>
              <a:gd name="connsiteY2" fmla="*/ 9997 h 9997"/>
              <a:gd name="connsiteX3" fmla="*/ 0 w 11228"/>
              <a:gd name="connsiteY3" fmla="*/ 7343 h 9997"/>
              <a:gd name="connsiteX4" fmla="*/ 11228 w 11228"/>
              <a:gd name="connsiteY4" fmla="*/ 0 h 9997"/>
              <a:gd name="connsiteX0" fmla="*/ 10000 w 10000"/>
              <a:gd name="connsiteY0" fmla="*/ 0 h 10000"/>
              <a:gd name="connsiteX1" fmla="*/ 10000 w 10000"/>
              <a:gd name="connsiteY1" fmla="*/ 10000 h 10000"/>
              <a:gd name="connsiteX2" fmla="*/ 3677 w 10000"/>
              <a:gd name="connsiteY2" fmla="*/ 10000 h 10000"/>
              <a:gd name="connsiteX3" fmla="*/ 0 w 10000"/>
              <a:gd name="connsiteY3" fmla="*/ 7345 h 10000"/>
              <a:gd name="connsiteX4" fmla="*/ 1000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10000" y="10000"/>
                </a:lnTo>
                <a:lnTo>
                  <a:pt x="3677" y="10000"/>
                </a:lnTo>
                <a:lnTo>
                  <a:pt x="0" y="7345"/>
                </a:lnTo>
                <a:cubicBezTo>
                  <a:pt x="2968" y="4871"/>
                  <a:pt x="7032" y="2474"/>
                  <a:pt x="10000" y="0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9"/>
          <p:cNvSpPr>
            <a:spLocks noChangeArrowheads="1"/>
          </p:cNvSpPr>
          <p:nvPr userDrawn="1"/>
        </p:nvSpPr>
        <p:spPr bwMode="auto">
          <a:xfrm>
            <a:off x="9247615" y="1"/>
            <a:ext cx="10182814" cy="8006988"/>
          </a:xfrm>
          <a:custGeom>
            <a:avLst/>
            <a:gdLst>
              <a:gd name="T0" fmla="*/ 2652 w 2653"/>
              <a:gd name="T1" fmla="*/ 0 h 2062"/>
              <a:gd name="T2" fmla="*/ 590 w 2653"/>
              <a:gd name="T3" fmla="*/ 2061 h 2062"/>
              <a:gd name="T4" fmla="*/ 0 w 2653"/>
              <a:gd name="T5" fmla="*/ 1485 h 2062"/>
              <a:gd name="T6" fmla="*/ 1497 w 2653"/>
              <a:gd name="T7" fmla="*/ 0 h 2062"/>
              <a:gd name="T8" fmla="*/ 2652 w 2653"/>
              <a:gd name="T9" fmla="*/ 0 h 2062"/>
              <a:gd name="connsiteX0" fmla="*/ 11106 w 11106"/>
              <a:gd name="connsiteY0" fmla="*/ 0 h 9995"/>
              <a:gd name="connsiteX1" fmla="*/ 3334 w 11106"/>
              <a:gd name="connsiteY1" fmla="*/ 9995 h 9995"/>
              <a:gd name="connsiteX2" fmla="*/ 0 w 11106"/>
              <a:gd name="connsiteY2" fmla="*/ 7202 h 9995"/>
              <a:gd name="connsiteX3" fmla="*/ 6753 w 11106"/>
              <a:gd name="connsiteY3" fmla="*/ 0 h 9995"/>
              <a:gd name="connsiteX4" fmla="*/ 11106 w 11106"/>
              <a:gd name="connsiteY4" fmla="*/ 0 h 9995"/>
              <a:gd name="connsiteX0" fmla="*/ 10000 w 10000"/>
              <a:gd name="connsiteY0" fmla="*/ 0 h 11207"/>
              <a:gd name="connsiteX1" fmla="*/ 3019 w 10000"/>
              <a:gd name="connsiteY1" fmla="*/ 11207 h 11207"/>
              <a:gd name="connsiteX2" fmla="*/ 0 w 10000"/>
              <a:gd name="connsiteY2" fmla="*/ 7206 h 11207"/>
              <a:gd name="connsiteX3" fmla="*/ 6080 w 10000"/>
              <a:gd name="connsiteY3" fmla="*/ 0 h 11207"/>
              <a:gd name="connsiteX4" fmla="*/ 10000 w 10000"/>
              <a:gd name="connsiteY4" fmla="*/ 0 h 1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207">
                <a:moveTo>
                  <a:pt x="10000" y="0"/>
                </a:moveTo>
                <a:lnTo>
                  <a:pt x="3019" y="11207"/>
                </a:lnTo>
                <a:lnTo>
                  <a:pt x="0" y="7206"/>
                </a:lnTo>
                <a:lnTo>
                  <a:pt x="6080" y="0"/>
                </a:lnTo>
                <a:lnTo>
                  <a:pt x="10000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7"/>
          <p:cNvSpPr>
            <a:spLocks noChangeArrowheads="1"/>
          </p:cNvSpPr>
          <p:nvPr userDrawn="1"/>
        </p:nvSpPr>
        <p:spPr bwMode="auto">
          <a:xfrm>
            <a:off x="3335471" y="0"/>
            <a:ext cx="15504633" cy="13716000"/>
          </a:xfrm>
          <a:custGeom>
            <a:avLst/>
            <a:gdLst>
              <a:gd name="T0" fmla="*/ 4490 w 4491"/>
              <a:gd name="T1" fmla="*/ 3958 h 3959"/>
              <a:gd name="T2" fmla="*/ 3971 w 4491"/>
              <a:gd name="T3" fmla="*/ 3958 h 3959"/>
              <a:gd name="T4" fmla="*/ 0 w 4491"/>
              <a:gd name="T5" fmla="*/ 0 h 3959"/>
              <a:gd name="T6" fmla="*/ 518 w 4491"/>
              <a:gd name="T7" fmla="*/ 0 h 3959"/>
              <a:gd name="T8" fmla="*/ 2003 w 4491"/>
              <a:gd name="T9" fmla="*/ 1485 h 3959"/>
              <a:gd name="T10" fmla="*/ 2593 w 4491"/>
              <a:gd name="T11" fmla="*/ 2061 h 3959"/>
              <a:gd name="T12" fmla="*/ 3618 w 4491"/>
              <a:gd name="T13" fmla="*/ 3098 h 3959"/>
              <a:gd name="T14" fmla="*/ 4490 w 4491"/>
              <a:gd name="T15" fmla="*/ 3958 h 3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91" h="3959">
                <a:moveTo>
                  <a:pt x="4490" y="3958"/>
                </a:moveTo>
                <a:lnTo>
                  <a:pt x="3971" y="3958"/>
                </a:lnTo>
                <a:lnTo>
                  <a:pt x="0" y="0"/>
                </a:lnTo>
                <a:lnTo>
                  <a:pt x="518" y="0"/>
                </a:lnTo>
                <a:lnTo>
                  <a:pt x="2003" y="1485"/>
                </a:lnTo>
                <a:lnTo>
                  <a:pt x="2593" y="2061"/>
                </a:lnTo>
                <a:lnTo>
                  <a:pt x="3618" y="3098"/>
                </a:lnTo>
                <a:lnTo>
                  <a:pt x="4490" y="3958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8"/>
          <p:cNvSpPr>
            <a:spLocks noChangeArrowheads="1"/>
          </p:cNvSpPr>
          <p:nvPr userDrawn="1"/>
        </p:nvSpPr>
        <p:spPr bwMode="auto">
          <a:xfrm>
            <a:off x="5121204" y="0"/>
            <a:ext cx="10304182" cy="5147314"/>
          </a:xfrm>
          <a:custGeom>
            <a:avLst/>
            <a:gdLst>
              <a:gd name="T0" fmla="*/ 2982 w 2983"/>
              <a:gd name="T1" fmla="*/ 0 h 1486"/>
              <a:gd name="T2" fmla="*/ 1485 w 2983"/>
              <a:gd name="T3" fmla="*/ 1485 h 1486"/>
              <a:gd name="T4" fmla="*/ 0 w 2983"/>
              <a:gd name="T5" fmla="*/ 0 h 1486"/>
              <a:gd name="T6" fmla="*/ 2982 w 2983"/>
              <a:gd name="T7" fmla="*/ 0 h 1486"/>
              <a:gd name="connsiteX0" fmla="*/ 9997 w 9997"/>
              <a:gd name="connsiteY0" fmla="*/ 0 h 10000"/>
              <a:gd name="connsiteX1" fmla="*/ 4971 w 9997"/>
              <a:gd name="connsiteY1" fmla="*/ 10000 h 10000"/>
              <a:gd name="connsiteX2" fmla="*/ 0 w 9997"/>
              <a:gd name="connsiteY2" fmla="*/ 0 h 10000"/>
              <a:gd name="connsiteX3" fmla="*/ 9997 w 9997"/>
              <a:gd name="connsiteY3" fmla="*/ 0 h 10000"/>
              <a:gd name="connsiteX0" fmla="*/ 9913 w 9913"/>
              <a:gd name="connsiteY0" fmla="*/ 0 h 10000"/>
              <a:gd name="connsiteX1" fmla="*/ 4885 w 9913"/>
              <a:gd name="connsiteY1" fmla="*/ 10000 h 10000"/>
              <a:gd name="connsiteX2" fmla="*/ 0 w 9913"/>
              <a:gd name="connsiteY2" fmla="*/ 7 h 10000"/>
              <a:gd name="connsiteX3" fmla="*/ 9913 w 9913"/>
              <a:gd name="connsiteY3" fmla="*/ 0 h 10000"/>
              <a:gd name="connsiteX0" fmla="*/ 10095 w 10095"/>
              <a:gd name="connsiteY0" fmla="*/ 0 h 10000"/>
              <a:gd name="connsiteX1" fmla="*/ 5023 w 10095"/>
              <a:gd name="connsiteY1" fmla="*/ 10000 h 10000"/>
              <a:gd name="connsiteX2" fmla="*/ 0 w 10095"/>
              <a:gd name="connsiteY2" fmla="*/ 343 h 10000"/>
              <a:gd name="connsiteX3" fmla="*/ 10095 w 10095"/>
              <a:gd name="connsiteY3" fmla="*/ 0 h 10000"/>
              <a:gd name="connsiteX0" fmla="*/ 10099 w 10099"/>
              <a:gd name="connsiteY0" fmla="*/ 0 h 10000"/>
              <a:gd name="connsiteX1" fmla="*/ 5027 w 10099"/>
              <a:gd name="connsiteY1" fmla="*/ 10000 h 10000"/>
              <a:gd name="connsiteX2" fmla="*/ 0 w 10099"/>
              <a:gd name="connsiteY2" fmla="*/ 0 h 10000"/>
              <a:gd name="connsiteX3" fmla="*/ 10099 w 10099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9" h="10000">
                <a:moveTo>
                  <a:pt x="10099" y="0"/>
                </a:moveTo>
                <a:lnTo>
                  <a:pt x="5027" y="10000"/>
                </a:lnTo>
                <a:lnTo>
                  <a:pt x="0" y="0"/>
                </a:lnTo>
                <a:lnTo>
                  <a:pt x="10099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0"/>
          <p:cNvSpPr>
            <a:spLocks noChangeArrowheads="1"/>
          </p:cNvSpPr>
          <p:nvPr userDrawn="1"/>
        </p:nvSpPr>
        <p:spPr bwMode="auto">
          <a:xfrm>
            <a:off x="12290996" y="0"/>
            <a:ext cx="12093004" cy="10737576"/>
          </a:xfrm>
          <a:custGeom>
            <a:avLst/>
            <a:gdLst>
              <a:gd name="T0" fmla="*/ 3500 w 3501"/>
              <a:gd name="T1" fmla="*/ 0 h 3099"/>
              <a:gd name="T2" fmla="*/ 3500 w 3501"/>
              <a:gd name="T3" fmla="*/ 624 h 3099"/>
              <a:gd name="T4" fmla="*/ 1025 w 3501"/>
              <a:gd name="T5" fmla="*/ 3098 h 3099"/>
              <a:gd name="T6" fmla="*/ 0 w 3501"/>
              <a:gd name="T7" fmla="*/ 2061 h 3099"/>
              <a:gd name="T8" fmla="*/ 2062 w 3501"/>
              <a:gd name="T9" fmla="*/ 0 h 3099"/>
              <a:gd name="T10" fmla="*/ 3500 w 3501"/>
              <a:gd name="T11" fmla="*/ 0 h 3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1" h="3099">
                <a:moveTo>
                  <a:pt x="3500" y="0"/>
                </a:moveTo>
                <a:lnTo>
                  <a:pt x="3500" y="624"/>
                </a:lnTo>
                <a:lnTo>
                  <a:pt x="1025" y="3098"/>
                </a:lnTo>
                <a:lnTo>
                  <a:pt x="0" y="2061"/>
                </a:lnTo>
                <a:lnTo>
                  <a:pt x="2062" y="0"/>
                </a:lnTo>
                <a:lnTo>
                  <a:pt x="350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49707" y="10141769"/>
            <a:ext cx="10816392" cy="168507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defRPr sz="11500" spc="-150"/>
            </a:lvl1pPr>
          </a:lstStyle>
          <a:p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9706" y="12142660"/>
            <a:ext cx="10816220" cy="6826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599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3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765997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7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9601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1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1371599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726649" y="1050980"/>
            <a:ext cx="9667526" cy="101244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6600" spc="-1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2726452" y="2165065"/>
            <a:ext cx="9667372" cy="6826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22828469" y="607456"/>
            <a:ext cx="1135118" cy="1135118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2943825" y="809890"/>
            <a:ext cx="904406" cy="730250"/>
          </a:xfrm>
          <a:prstGeom prst="rect">
            <a:avLst/>
          </a:prstGeom>
        </p:spPr>
        <p:txBody>
          <a:bodyPr anchor="ctr"/>
          <a:lstStyle>
            <a:lvl1pPr algn="ctr">
              <a:defRPr sz="2400"/>
            </a:lvl1pPr>
          </a:lstStyle>
          <a:p>
            <a:fld id="{282163D1-D2BD-CD47-A7BD-379F33046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5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6" y="391413"/>
            <a:ext cx="20534196" cy="10124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943825" y="809890"/>
            <a:ext cx="904406" cy="730250"/>
          </a:xfrm>
          <a:prstGeom prst="rect">
            <a:avLst/>
          </a:prstGeom>
        </p:spPr>
        <p:txBody>
          <a:bodyPr/>
          <a:lstStyle/>
          <a:p>
            <a:fld id="{282163D1-D2BD-CD47-A7BD-379F3304647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9705" y="1505498"/>
            <a:ext cx="20533869" cy="6826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1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25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3" r:id="rId2"/>
    <p:sldLayoutId id="2147483680" r:id="rId3"/>
    <p:sldLayoutId id="2147483681" r:id="rId4"/>
    <p:sldLayoutId id="2147483698" r:id="rId5"/>
    <p:sldLayoutId id="2147483682" r:id="rId6"/>
    <p:sldLayoutId id="2147483703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Great Ideas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163D1-D2BD-CD47-A7BD-379F3304647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Your Subtitle Here</a:t>
            </a:r>
            <a:endParaRPr lang="id-ID"/>
          </a:p>
        </p:txBody>
      </p:sp>
      <p:sp>
        <p:nvSpPr>
          <p:cNvPr id="5" name="Freeform 2"/>
          <p:cNvSpPr>
            <a:spLocks noChangeArrowheads="1"/>
          </p:cNvSpPr>
          <p:nvPr/>
        </p:nvSpPr>
        <p:spPr bwMode="auto">
          <a:xfrm rot="20925866" flipH="1">
            <a:off x="-817181" y="11359064"/>
            <a:ext cx="8948854" cy="4179981"/>
          </a:xfrm>
          <a:custGeom>
            <a:avLst/>
            <a:gdLst>
              <a:gd name="T0" fmla="*/ 14288 w 14289"/>
              <a:gd name="T1" fmla="*/ 4069 h 6671"/>
              <a:gd name="T2" fmla="*/ 14288 w 14289"/>
              <a:gd name="T3" fmla="*/ 4069 h 6671"/>
              <a:gd name="T4" fmla="*/ 13628 w 14289"/>
              <a:gd name="T5" fmla="*/ 3421 h 6671"/>
              <a:gd name="T6" fmla="*/ 13240 w 14289"/>
              <a:gd name="T7" fmla="*/ 3548 h 6671"/>
              <a:gd name="T8" fmla="*/ 13240 w 14289"/>
              <a:gd name="T9" fmla="*/ 3537 h 6671"/>
              <a:gd name="T10" fmla="*/ 12536 w 14289"/>
              <a:gd name="T11" fmla="*/ 2572 h 6671"/>
              <a:gd name="T12" fmla="*/ 12675 w 14289"/>
              <a:gd name="T13" fmla="*/ 2323 h 6671"/>
              <a:gd name="T14" fmla="*/ 13124 w 14289"/>
              <a:gd name="T15" fmla="*/ 1774 h 6671"/>
              <a:gd name="T16" fmla="*/ 12552 w 14289"/>
              <a:gd name="T17" fmla="*/ 1208 h 6671"/>
              <a:gd name="T18" fmla="*/ 12491 w 14289"/>
              <a:gd name="T19" fmla="*/ 1214 h 6671"/>
              <a:gd name="T20" fmla="*/ 11987 w 14289"/>
              <a:gd name="T21" fmla="*/ 853 h 6671"/>
              <a:gd name="T22" fmla="*/ 11449 w 14289"/>
              <a:gd name="T23" fmla="*/ 1380 h 6671"/>
              <a:gd name="T24" fmla="*/ 11449 w 14289"/>
              <a:gd name="T25" fmla="*/ 1386 h 6671"/>
              <a:gd name="T26" fmla="*/ 11166 w 14289"/>
              <a:gd name="T27" fmla="*/ 1325 h 6671"/>
              <a:gd name="T28" fmla="*/ 10856 w 14289"/>
              <a:gd name="T29" fmla="*/ 1397 h 6671"/>
              <a:gd name="T30" fmla="*/ 10706 w 14289"/>
              <a:gd name="T31" fmla="*/ 1380 h 6671"/>
              <a:gd name="T32" fmla="*/ 10052 w 14289"/>
              <a:gd name="T33" fmla="*/ 2012 h 6671"/>
              <a:gd name="T34" fmla="*/ 9703 w 14289"/>
              <a:gd name="T35" fmla="*/ 2334 h 6671"/>
              <a:gd name="T36" fmla="*/ 9630 w 14289"/>
              <a:gd name="T37" fmla="*/ 2334 h 6671"/>
              <a:gd name="T38" fmla="*/ 7751 w 14289"/>
              <a:gd name="T39" fmla="*/ 2556 h 6671"/>
              <a:gd name="T40" fmla="*/ 6737 w 14289"/>
              <a:gd name="T41" fmla="*/ 1524 h 6671"/>
              <a:gd name="T42" fmla="*/ 4780 w 14289"/>
              <a:gd name="T43" fmla="*/ 0 h 6671"/>
              <a:gd name="T44" fmla="*/ 2989 w 14289"/>
              <a:gd name="T45" fmla="*/ 1086 h 6671"/>
              <a:gd name="T46" fmla="*/ 2667 w 14289"/>
              <a:gd name="T47" fmla="*/ 1059 h 6671"/>
              <a:gd name="T48" fmla="*/ 1026 w 14289"/>
              <a:gd name="T49" fmla="*/ 2672 h 6671"/>
              <a:gd name="T50" fmla="*/ 1059 w 14289"/>
              <a:gd name="T51" fmla="*/ 3005 h 6671"/>
              <a:gd name="T52" fmla="*/ 349 w 14289"/>
              <a:gd name="T53" fmla="*/ 4119 h 6671"/>
              <a:gd name="T54" fmla="*/ 405 w 14289"/>
              <a:gd name="T55" fmla="*/ 4491 h 6671"/>
              <a:gd name="T56" fmla="*/ 0 w 14289"/>
              <a:gd name="T57" fmla="*/ 5184 h 6671"/>
              <a:gd name="T58" fmla="*/ 810 w 14289"/>
              <a:gd name="T59" fmla="*/ 5977 h 6671"/>
              <a:gd name="T60" fmla="*/ 1109 w 14289"/>
              <a:gd name="T61" fmla="*/ 5921 h 6671"/>
              <a:gd name="T62" fmla="*/ 2096 w 14289"/>
              <a:gd name="T63" fmla="*/ 6670 h 6671"/>
              <a:gd name="T64" fmla="*/ 3116 w 14289"/>
              <a:gd name="T65" fmla="*/ 5661 h 6671"/>
              <a:gd name="T66" fmla="*/ 2634 w 14289"/>
              <a:gd name="T67" fmla="*/ 4807 h 6671"/>
              <a:gd name="T68" fmla="*/ 2839 w 14289"/>
              <a:gd name="T69" fmla="*/ 4286 h 6671"/>
              <a:gd name="T70" fmla="*/ 3881 w 14289"/>
              <a:gd name="T71" fmla="*/ 3759 h 6671"/>
              <a:gd name="T72" fmla="*/ 4780 w 14289"/>
              <a:gd name="T73" fmla="*/ 3970 h 6671"/>
              <a:gd name="T74" fmla="*/ 5805 w 14289"/>
              <a:gd name="T75" fmla="*/ 3692 h 6671"/>
              <a:gd name="T76" fmla="*/ 6532 w 14289"/>
              <a:gd name="T77" fmla="*/ 3931 h 6671"/>
              <a:gd name="T78" fmla="*/ 7397 w 14289"/>
              <a:gd name="T79" fmla="*/ 3581 h 6671"/>
              <a:gd name="T80" fmla="*/ 9630 w 14289"/>
              <a:gd name="T81" fmla="*/ 3931 h 6671"/>
              <a:gd name="T82" fmla="*/ 11205 w 14289"/>
              <a:gd name="T83" fmla="*/ 3781 h 6671"/>
              <a:gd name="T84" fmla="*/ 11931 w 14289"/>
              <a:gd name="T85" fmla="*/ 4518 h 6671"/>
              <a:gd name="T86" fmla="*/ 11931 w 14289"/>
              <a:gd name="T87" fmla="*/ 4541 h 6671"/>
              <a:gd name="T88" fmla="*/ 12558 w 14289"/>
              <a:gd name="T89" fmla="*/ 5223 h 6671"/>
              <a:gd name="T90" fmla="*/ 13157 w 14289"/>
              <a:gd name="T91" fmla="*/ 5683 h 6671"/>
              <a:gd name="T92" fmla="*/ 13783 w 14289"/>
              <a:gd name="T93" fmla="*/ 5067 h 6671"/>
              <a:gd name="T94" fmla="*/ 13673 w 14289"/>
              <a:gd name="T95" fmla="*/ 4724 h 6671"/>
              <a:gd name="T96" fmla="*/ 14288 w 14289"/>
              <a:gd name="T97" fmla="*/ 4069 h 6671"/>
              <a:gd name="T98" fmla="*/ 11604 w 14289"/>
              <a:gd name="T99" fmla="*/ 2517 h 6671"/>
              <a:gd name="T100" fmla="*/ 11604 w 14289"/>
              <a:gd name="T101" fmla="*/ 2517 h 6671"/>
              <a:gd name="T102" fmla="*/ 11687 w 14289"/>
              <a:gd name="T103" fmla="*/ 2611 h 6671"/>
              <a:gd name="T104" fmla="*/ 11538 w 14289"/>
              <a:gd name="T105" fmla="*/ 2567 h 6671"/>
              <a:gd name="T106" fmla="*/ 11604 w 14289"/>
              <a:gd name="T107" fmla="*/ 2517 h 6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289" h="6671">
                <a:moveTo>
                  <a:pt x="14288" y="4069"/>
                </a:moveTo>
                <a:lnTo>
                  <a:pt x="14288" y="4069"/>
                </a:lnTo>
                <a:cubicBezTo>
                  <a:pt x="14288" y="3715"/>
                  <a:pt x="13994" y="3421"/>
                  <a:pt x="13628" y="3421"/>
                </a:cubicBezTo>
                <a:cubicBezTo>
                  <a:pt x="13484" y="3421"/>
                  <a:pt x="13351" y="3465"/>
                  <a:pt x="13240" y="3548"/>
                </a:cubicBezTo>
                <a:cubicBezTo>
                  <a:pt x="13240" y="3543"/>
                  <a:pt x="13240" y="3543"/>
                  <a:pt x="13240" y="3537"/>
                </a:cubicBezTo>
                <a:cubicBezTo>
                  <a:pt x="13240" y="3088"/>
                  <a:pt x="12946" y="2711"/>
                  <a:pt x="12536" y="2572"/>
                </a:cubicBezTo>
                <a:cubicBezTo>
                  <a:pt x="12602" y="2506"/>
                  <a:pt x="12647" y="2417"/>
                  <a:pt x="12675" y="2323"/>
                </a:cubicBezTo>
                <a:cubicBezTo>
                  <a:pt x="12930" y="2267"/>
                  <a:pt x="13124" y="2040"/>
                  <a:pt x="13124" y="1774"/>
                </a:cubicBezTo>
                <a:cubicBezTo>
                  <a:pt x="13124" y="1463"/>
                  <a:pt x="12868" y="1208"/>
                  <a:pt x="12552" y="1208"/>
                </a:cubicBezTo>
                <a:cubicBezTo>
                  <a:pt x="12530" y="1208"/>
                  <a:pt x="12508" y="1214"/>
                  <a:pt x="12491" y="1214"/>
                </a:cubicBezTo>
                <a:cubicBezTo>
                  <a:pt x="12419" y="1003"/>
                  <a:pt x="12220" y="853"/>
                  <a:pt x="11987" y="853"/>
                </a:cubicBezTo>
                <a:cubicBezTo>
                  <a:pt x="11687" y="853"/>
                  <a:pt x="11449" y="1092"/>
                  <a:pt x="11449" y="1380"/>
                </a:cubicBezTo>
                <a:cubicBezTo>
                  <a:pt x="11449" y="1380"/>
                  <a:pt x="11449" y="1380"/>
                  <a:pt x="11449" y="1386"/>
                </a:cubicBezTo>
                <a:cubicBezTo>
                  <a:pt x="11366" y="1347"/>
                  <a:pt x="11272" y="1325"/>
                  <a:pt x="11166" y="1325"/>
                </a:cubicBezTo>
                <a:cubicBezTo>
                  <a:pt x="11055" y="1325"/>
                  <a:pt x="10950" y="1352"/>
                  <a:pt x="10856" y="1397"/>
                </a:cubicBezTo>
                <a:cubicBezTo>
                  <a:pt x="10806" y="1386"/>
                  <a:pt x="10761" y="1380"/>
                  <a:pt x="10706" y="1380"/>
                </a:cubicBezTo>
                <a:cubicBezTo>
                  <a:pt x="10351" y="1380"/>
                  <a:pt x="10063" y="1663"/>
                  <a:pt x="10052" y="2012"/>
                </a:cubicBezTo>
                <a:cubicBezTo>
                  <a:pt x="9891" y="2057"/>
                  <a:pt x="9758" y="2179"/>
                  <a:pt x="9703" y="2334"/>
                </a:cubicBezTo>
                <a:cubicBezTo>
                  <a:pt x="9680" y="2334"/>
                  <a:pt x="9652" y="2334"/>
                  <a:pt x="9630" y="2334"/>
                </a:cubicBezTo>
                <a:cubicBezTo>
                  <a:pt x="8898" y="2334"/>
                  <a:pt x="8239" y="2417"/>
                  <a:pt x="7751" y="2556"/>
                </a:cubicBezTo>
                <a:cubicBezTo>
                  <a:pt x="7679" y="2034"/>
                  <a:pt x="7264" y="1613"/>
                  <a:pt x="6737" y="1524"/>
                </a:cubicBezTo>
                <a:cubicBezTo>
                  <a:pt x="6526" y="654"/>
                  <a:pt x="5733" y="0"/>
                  <a:pt x="4780" y="0"/>
                </a:cubicBezTo>
                <a:cubicBezTo>
                  <a:pt x="3998" y="0"/>
                  <a:pt x="3321" y="444"/>
                  <a:pt x="2989" y="1086"/>
                </a:cubicBezTo>
                <a:cubicBezTo>
                  <a:pt x="2883" y="1070"/>
                  <a:pt x="2778" y="1059"/>
                  <a:pt x="2667" y="1059"/>
                </a:cubicBezTo>
                <a:cubicBezTo>
                  <a:pt x="1763" y="1059"/>
                  <a:pt x="1026" y="1779"/>
                  <a:pt x="1026" y="2672"/>
                </a:cubicBezTo>
                <a:cubicBezTo>
                  <a:pt x="1026" y="2789"/>
                  <a:pt x="1037" y="2894"/>
                  <a:pt x="1059" y="3005"/>
                </a:cubicBezTo>
                <a:cubicBezTo>
                  <a:pt x="638" y="3199"/>
                  <a:pt x="349" y="3626"/>
                  <a:pt x="349" y="4119"/>
                </a:cubicBezTo>
                <a:cubicBezTo>
                  <a:pt x="349" y="4247"/>
                  <a:pt x="366" y="4374"/>
                  <a:pt x="405" y="4491"/>
                </a:cubicBezTo>
                <a:cubicBezTo>
                  <a:pt x="166" y="4629"/>
                  <a:pt x="0" y="4885"/>
                  <a:pt x="0" y="5184"/>
                </a:cubicBezTo>
                <a:cubicBezTo>
                  <a:pt x="0" y="5622"/>
                  <a:pt x="366" y="5977"/>
                  <a:pt x="810" y="5977"/>
                </a:cubicBezTo>
                <a:cubicBezTo>
                  <a:pt x="915" y="5977"/>
                  <a:pt x="1015" y="5960"/>
                  <a:pt x="1109" y="5921"/>
                </a:cubicBezTo>
                <a:cubicBezTo>
                  <a:pt x="1225" y="6354"/>
                  <a:pt x="1625" y="6670"/>
                  <a:pt x="2096" y="6670"/>
                </a:cubicBezTo>
                <a:cubicBezTo>
                  <a:pt x="2656" y="6670"/>
                  <a:pt x="3116" y="6215"/>
                  <a:pt x="3116" y="5661"/>
                </a:cubicBezTo>
                <a:cubicBezTo>
                  <a:pt x="3116" y="5300"/>
                  <a:pt x="2922" y="4984"/>
                  <a:pt x="2634" y="4807"/>
                </a:cubicBezTo>
                <a:cubicBezTo>
                  <a:pt x="2739" y="4652"/>
                  <a:pt x="2811" y="4474"/>
                  <a:pt x="2839" y="4286"/>
                </a:cubicBezTo>
                <a:cubicBezTo>
                  <a:pt x="3249" y="4241"/>
                  <a:pt x="3615" y="4047"/>
                  <a:pt x="3881" y="3759"/>
                </a:cubicBezTo>
                <a:cubicBezTo>
                  <a:pt x="4153" y="3892"/>
                  <a:pt x="4458" y="3970"/>
                  <a:pt x="4780" y="3970"/>
                </a:cubicBezTo>
                <a:cubicBezTo>
                  <a:pt x="5157" y="3970"/>
                  <a:pt x="5506" y="3870"/>
                  <a:pt x="5805" y="3692"/>
                </a:cubicBezTo>
                <a:cubicBezTo>
                  <a:pt x="6005" y="3842"/>
                  <a:pt x="6260" y="3931"/>
                  <a:pt x="6532" y="3931"/>
                </a:cubicBezTo>
                <a:cubicBezTo>
                  <a:pt x="6870" y="3931"/>
                  <a:pt x="7175" y="3798"/>
                  <a:pt x="7397" y="3581"/>
                </a:cubicBezTo>
                <a:cubicBezTo>
                  <a:pt x="7884" y="3792"/>
                  <a:pt x="8699" y="3931"/>
                  <a:pt x="9630" y="3931"/>
                </a:cubicBezTo>
                <a:cubicBezTo>
                  <a:pt x="10218" y="3931"/>
                  <a:pt x="10761" y="3875"/>
                  <a:pt x="11205" y="3781"/>
                </a:cubicBezTo>
                <a:cubicBezTo>
                  <a:pt x="11294" y="4141"/>
                  <a:pt x="11577" y="4424"/>
                  <a:pt x="11931" y="4518"/>
                </a:cubicBezTo>
                <a:cubicBezTo>
                  <a:pt x="11931" y="4530"/>
                  <a:pt x="11931" y="4535"/>
                  <a:pt x="11931" y="4541"/>
                </a:cubicBezTo>
                <a:cubicBezTo>
                  <a:pt x="11931" y="4896"/>
                  <a:pt x="12203" y="5189"/>
                  <a:pt x="12558" y="5223"/>
                </a:cubicBezTo>
                <a:cubicBezTo>
                  <a:pt x="12624" y="5489"/>
                  <a:pt x="12868" y="5683"/>
                  <a:pt x="13157" y="5683"/>
                </a:cubicBezTo>
                <a:cubicBezTo>
                  <a:pt x="13501" y="5683"/>
                  <a:pt x="13783" y="5406"/>
                  <a:pt x="13783" y="5067"/>
                </a:cubicBezTo>
                <a:cubicBezTo>
                  <a:pt x="13783" y="4940"/>
                  <a:pt x="13739" y="4818"/>
                  <a:pt x="13673" y="4724"/>
                </a:cubicBezTo>
                <a:cubicBezTo>
                  <a:pt x="14016" y="4701"/>
                  <a:pt x="14288" y="4419"/>
                  <a:pt x="14288" y="4069"/>
                </a:cubicBezTo>
                <a:close/>
                <a:moveTo>
                  <a:pt x="11604" y="2517"/>
                </a:moveTo>
                <a:lnTo>
                  <a:pt x="11604" y="2517"/>
                </a:lnTo>
                <a:cubicBezTo>
                  <a:pt x="11626" y="2556"/>
                  <a:pt x="11660" y="2583"/>
                  <a:pt x="11687" y="2611"/>
                </a:cubicBezTo>
                <a:cubicBezTo>
                  <a:pt x="11643" y="2594"/>
                  <a:pt x="11593" y="2583"/>
                  <a:pt x="11538" y="2567"/>
                </a:cubicBezTo>
                <a:cubicBezTo>
                  <a:pt x="11560" y="2550"/>
                  <a:pt x="11582" y="2534"/>
                  <a:pt x="11604" y="2517"/>
                </a:cubicBezTo>
                <a:close/>
              </a:path>
            </a:pathLst>
          </a:custGeom>
          <a:solidFill>
            <a:srgbClr val="212121">
              <a:alpha val="40000"/>
            </a:srgbClr>
          </a:solidFill>
          <a:ln>
            <a:noFill/>
          </a:ln>
          <a:effectLst/>
          <a:extLst/>
        </p:spPr>
        <p:txBody>
          <a:bodyPr wrap="none" lIns="152366" tIns="76183" rIns="152366" bIns="76183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" name="Freeform 2"/>
          <p:cNvSpPr>
            <a:spLocks noChangeArrowheads="1"/>
          </p:cNvSpPr>
          <p:nvPr/>
        </p:nvSpPr>
        <p:spPr bwMode="auto">
          <a:xfrm rot="674134">
            <a:off x="-5029313" y="10806218"/>
            <a:ext cx="13284871" cy="6205321"/>
          </a:xfrm>
          <a:custGeom>
            <a:avLst/>
            <a:gdLst>
              <a:gd name="T0" fmla="*/ 14288 w 14289"/>
              <a:gd name="T1" fmla="*/ 4069 h 6671"/>
              <a:gd name="T2" fmla="*/ 14288 w 14289"/>
              <a:gd name="T3" fmla="*/ 4069 h 6671"/>
              <a:gd name="T4" fmla="*/ 13628 w 14289"/>
              <a:gd name="T5" fmla="*/ 3421 h 6671"/>
              <a:gd name="T6" fmla="*/ 13240 w 14289"/>
              <a:gd name="T7" fmla="*/ 3548 h 6671"/>
              <a:gd name="T8" fmla="*/ 13240 w 14289"/>
              <a:gd name="T9" fmla="*/ 3537 h 6671"/>
              <a:gd name="T10" fmla="*/ 12536 w 14289"/>
              <a:gd name="T11" fmla="*/ 2572 h 6671"/>
              <a:gd name="T12" fmla="*/ 12675 w 14289"/>
              <a:gd name="T13" fmla="*/ 2323 h 6671"/>
              <a:gd name="T14" fmla="*/ 13124 w 14289"/>
              <a:gd name="T15" fmla="*/ 1774 h 6671"/>
              <a:gd name="T16" fmla="*/ 12552 w 14289"/>
              <a:gd name="T17" fmla="*/ 1208 h 6671"/>
              <a:gd name="T18" fmla="*/ 12491 w 14289"/>
              <a:gd name="T19" fmla="*/ 1214 h 6671"/>
              <a:gd name="T20" fmla="*/ 11987 w 14289"/>
              <a:gd name="T21" fmla="*/ 853 h 6671"/>
              <a:gd name="T22" fmla="*/ 11449 w 14289"/>
              <a:gd name="T23" fmla="*/ 1380 h 6671"/>
              <a:gd name="T24" fmla="*/ 11449 w 14289"/>
              <a:gd name="T25" fmla="*/ 1386 h 6671"/>
              <a:gd name="T26" fmla="*/ 11166 w 14289"/>
              <a:gd name="T27" fmla="*/ 1325 h 6671"/>
              <a:gd name="T28" fmla="*/ 10856 w 14289"/>
              <a:gd name="T29" fmla="*/ 1397 h 6671"/>
              <a:gd name="T30" fmla="*/ 10706 w 14289"/>
              <a:gd name="T31" fmla="*/ 1380 h 6671"/>
              <a:gd name="T32" fmla="*/ 10052 w 14289"/>
              <a:gd name="T33" fmla="*/ 2012 h 6671"/>
              <a:gd name="T34" fmla="*/ 9703 w 14289"/>
              <a:gd name="T35" fmla="*/ 2334 h 6671"/>
              <a:gd name="T36" fmla="*/ 9630 w 14289"/>
              <a:gd name="T37" fmla="*/ 2334 h 6671"/>
              <a:gd name="T38" fmla="*/ 7751 w 14289"/>
              <a:gd name="T39" fmla="*/ 2556 h 6671"/>
              <a:gd name="T40" fmla="*/ 6737 w 14289"/>
              <a:gd name="T41" fmla="*/ 1524 h 6671"/>
              <a:gd name="T42" fmla="*/ 4780 w 14289"/>
              <a:gd name="T43" fmla="*/ 0 h 6671"/>
              <a:gd name="T44" fmla="*/ 2989 w 14289"/>
              <a:gd name="T45" fmla="*/ 1086 h 6671"/>
              <a:gd name="T46" fmla="*/ 2667 w 14289"/>
              <a:gd name="T47" fmla="*/ 1059 h 6671"/>
              <a:gd name="T48" fmla="*/ 1026 w 14289"/>
              <a:gd name="T49" fmla="*/ 2672 h 6671"/>
              <a:gd name="T50" fmla="*/ 1059 w 14289"/>
              <a:gd name="T51" fmla="*/ 3005 h 6671"/>
              <a:gd name="T52" fmla="*/ 349 w 14289"/>
              <a:gd name="T53" fmla="*/ 4119 h 6671"/>
              <a:gd name="T54" fmla="*/ 405 w 14289"/>
              <a:gd name="T55" fmla="*/ 4491 h 6671"/>
              <a:gd name="T56" fmla="*/ 0 w 14289"/>
              <a:gd name="T57" fmla="*/ 5184 h 6671"/>
              <a:gd name="T58" fmla="*/ 810 w 14289"/>
              <a:gd name="T59" fmla="*/ 5977 h 6671"/>
              <a:gd name="T60" fmla="*/ 1109 w 14289"/>
              <a:gd name="T61" fmla="*/ 5921 h 6671"/>
              <a:gd name="T62" fmla="*/ 2096 w 14289"/>
              <a:gd name="T63" fmla="*/ 6670 h 6671"/>
              <a:gd name="T64" fmla="*/ 3116 w 14289"/>
              <a:gd name="T65" fmla="*/ 5661 h 6671"/>
              <a:gd name="T66" fmla="*/ 2634 w 14289"/>
              <a:gd name="T67" fmla="*/ 4807 h 6671"/>
              <a:gd name="T68" fmla="*/ 2839 w 14289"/>
              <a:gd name="T69" fmla="*/ 4286 h 6671"/>
              <a:gd name="T70" fmla="*/ 3881 w 14289"/>
              <a:gd name="T71" fmla="*/ 3759 h 6671"/>
              <a:gd name="T72" fmla="*/ 4780 w 14289"/>
              <a:gd name="T73" fmla="*/ 3970 h 6671"/>
              <a:gd name="T74" fmla="*/ 5805 w 14289"/>
              <a:gd name="T75" fmla="*/ 3692 h 6671"/>
              <a:gd name="T76" fmla="*/ 6532 w 14289"/>
              <a:gd name="T77" fmla="*/ 3931 h 6671"/>
              <a:gd name="T78" fmla="*/ 7397 w 14289"/>
              <a:gd name="T79" fmla="*/ 3581 h 6671"/>
              <a:gd name="T80" fmla="*/ 9630 w 14289"/>
              <a:gd name="T81" fmla="*/ 3931 h 6671"/>
              <a:gd name="T82" fmla="*/ 11205 w 14289"/>
              <a:gd name="T83" fmla="*/ 3781 h 6671"/>
              <a:gd name="T84" fmla="*/ 11931 w 14289"/>
              <a:gd name="T85" fmla="*/ 4518 h 6671"/>
              <a:gd name="T86" fmla="*/ 11931 w 14289"/>
              <a:gd name="T87" fmla="*/ 4541 h 6671"/>
              <a:gd name="T88" fmla="*/ 12558 w 14289"/>
              <a:gd name="T89" fmla="*/ 5223 h 6671"/>
              <a:gd name="T90" fmla="*/ 13157 w 14289"/>
              <a:gd name="T91" fmla="*/ 5683 h 6671"/>
              <a:gd name="T92" fmla="*/ 13783 w 14289"/>
              <a:gd name="T93" fmla="*/ 5067 h 6671"/>
              <a:gd name="T94" fmla="*/ 13673 w 14289"/>
              <a:gd name="T95" fmla="*/ 4724 h 6671"/>
              <a:gd name="T96" fmla="*/ 14288 w 14289"/>
              <a:gd name="T97" fmla="*/ 4069 h 6671"/>
              <a:gd name="T98" fmla="*/ 11604 w 14289"/>
              <a:gd name="T99" fmla="*/ 2517 h 6671"/>
              <a:gd name="T100" fmla="*/ 11604 w 14289"/>
              <a:gd name="T101" fmla="*/ 2517 h 6671"/>
              <a:gd name="T102" fmla="*/ 11687 w 14289"/>
              <a:gd name="T103" fmla="*/ 2611 h 6671"/>
              <a:gd name="T104" fmla="*/ 11538 w 14289"/>
              <a:gd name="T105" fmla="*/ 2567 h 6671"/>
              <a:gd name="T106" fmla="*/ 11604 w 14289"/>
              <a:gd name="T107" fmla="*/ 2517 h 6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289" h="6671">
                <a:moveTo>
                  <a:pt x="14288" y="4069"/>
                </a:moveTo>
                <a:lnTo>
                  <a:pt x="14288" y="4069"/>
                </a:lnTo>
                <a:cubicBezTo>
                  <a:pt x="14288" y="3715"/>
                  <a:pt x="13994" y="3421"/>
                  <a:pt x="13628" y="3421"/>
                </a:cubicBezTo>
                <a:cubicBezTo>
                  <a:pt x="13484" y="3421"/>
                  <a:pt x="13351" y="3465"/>
                  <a:pt x="13240" y="3548"/>
                </a:cubicBezTo>
                <a:cubicBezTo>
                  <a:pt x="13240" y="3543"/>
                  <a:pt x="13240" y="3543"/>
                  <a:pt x="13240" y="3537"/>
                </a:cubicBezTo>
                <a:cubicBezTo>
                  <a:pt x="13240" y="3088"/>
                  <a:pt x="12946" y="2711"/>
                  <a:pt x="12536" y="2572"/>
                </a:cubicBezTo>
                <a:cubicBezTo>
                  <a:pt x="12602" y="2506"/>
                  <a:pt x="12647" y="2417"/>
                  <a:pt x="12675" y="2323"/>
                </a:cubicBezTo>
                <a:cubicBezTo>
                  <a:pt x="12930" y="2267"/>
                  <a:pt x="13124" y="2040"/>
                  <a:pt x="13124" y="1774"/>
                </a:cubicBezTo>
                <a:cubicBezTo>
                  <a:pt x="13124" y="1463"/>
                  <a:pt x="12868" y="1208"/>
                  <a:pt x="12552" y="1208"/>
                </a:cubicBezTo>
                <a:cubicBezTo>
                  <a:pt x="12530" y="1208"/>
                  <a:pt x="12508" y="1214"/>
                  <a:pt x="12491" y="1214"/>
                </a:cubicBezTo>
                <a:cubicBezTo>
                  <a:pt x="12419" y="1003"/>
                  <a:pt x="12220" y="853"/>
                  <a:pt x="11987" y="853"/>
                </a:cubicBezTo>
                <a:cubicBezTo>
                  <a:pt x="11687" y="853"/>
                  <a:pt x="11449" y="1092"/>
                  <a:pt x="11449" y="1380"/>
                </a:cubicBezTo>
                <a:cubicBezTo>
                  <a:pt x="11449" y="1380"/>
                  <a:pt x="11449" y="1380"/>
                  <a:pt x="11449" y="1386"/>
                </a:cubicBezTo>
                <a:cubicBezTo>
                  <a:pt x="11366" y="1347"/>
                  <a:pt x="11272" y="1325"/>
                  <a:pt x="11166" y="1325"/>
                </a:cubicBezTo>
                <a:cubicBezTo>
                  <a:pt x="11055" y="1325"/>
                  <a:pt x="10950" y="1352"/>
                  <a:pt x="10856" y="1397"/>
                </a:cubicBezTo>
                <a:cubicBezTo>
                  <a:pt x="10806" y="1386"/>
                  <a:pt x="10761" y="1380"/>
                  <a:pt x="10706" y="1380"/>
                </a:cubicBezTo>
                <a:cubicBezTo>
                  <a:pt x="10351" y="1380"/>
                  <a:pt x="10063" y="1663"/>
                  <a:pt x="10052" y="2012"/>
                </a:cubicBezTo>
                <a:cubicBezTo>
                  <a:pt x="9891" y="2057"/>
                  <a:pt x="9758" y="2179"/>
                  <a:pt x="9703" y="2334"/>
                </a:cubicBezTo>
                <a:cubicBezTo>
                  <a:pt x="9680" y="2334"/>
                  <a:pt x="9652" y="2334"/>
                  <a:pt x="9630" y="2334"/>
                </a:cubicBezTo>
                <a:cubicBezTo>
                  <a:pt x="8898" y="2334"/>
                  <a:pt x="8239" y="2417"/>
                  <a:pt x="7751" y="2556"/>
                </a:cubicBezTo>
                <a:cubicBezTo>
                  <a:pt x="7679" y="2034"/>
                  <a:pt x="7264" y="1613"/>
                  <a:pt x="6737" y="1524"/>
                </a:cubicBezTo>
                <a:cubicBezTo>
                  <a:pt x="6526" y="654"/>
                  <a:pt x="5733" y="0"/>
                  <a:pt x="4780" y="0"/>
                </a:cubicBezTo>
                <a:cubicBezTo>
                  <a:pt x="3998" y="0"/>
                  <a:pt x="3321" y="444"/>
                  <a:pt x="2989" y="1086"/>
                </a:cubicBezTo>
                <a:cubicBezTo>
                  <a:pt x="2883" y="1070"/>
                  <a:pt x="2778" y="1059"/>
                  <a:pt x="2667" y="1059"/>
                </a:cubicBezTo>
                <a:cubicBezTo>
                  <a:pt x="1763" y="1059"/>
                  <a:pt x="1026" y="1779"/>
                  <a:pt x="1026" y="2672"/>
                </a:cubicBezTo>
                <a:cubicBezTo>
                  <a:pt x="1026" y="2789"/>
                  <a:pt x="1037" y="2894"/>
                  <a:pt x="1059" y="3005"/>
                </a:cubicBezTo>
                <a:cubicBezTo>
                  <a:pt x="638" y="3199"/>
                  <a:pt x="349" y="3626"/>
                  <a:pt x="349" y="4119"/>
                </a:cubicBezTo>
                <a:cubicBezTo>
                  <a:pt x="349" y="4247"/>
                  <a:pt x="366" y="4374"/>
                  <a:pt x="405" y="4491"/>
                </a:cubicBezTo>
                <a:cubicBezTo>
                  <a:pt x="166" y="4629"/>
                  <a:pt x="0" y="4885"/>
                  <a:pt x="0" y="5184"/>
                </a:cubicBezTo>
                <a:cubicBezTo>
                  <a:pt x="0" y="5622"/>
                  <a:pt x="366" y="5977"/>
                  <a:pt x="810" y="5977"/>
                </a:cubicBezTo>
                <a:cubicBezTo>
                  <a:pt x="915" y="5977"/>
                  <a:pt x="1015" y="5960"/>
                  <a:pt x="1109" y="5921"/>
                </a:cubicBezTo>
                <a:cubicBezTo>
                  <a:pt x="1225" y="6354"/>
                  <a:pt x="1625" y="6670"/>
                  <a:pt x="2096" y="6670"/>
                </a:cubicBezTo>
                <a:cubicBezTo>
                  <a:pt x="2656" y="6670"/>
                  <a:pt x="3116" y="6215"/>
                  <a:pt x="3116" y="5661"/>
                </a:cubicBezTo>
                <a:cubicBezTo>
                  <a:pt x="3116" y="5300"/>
                  <a:pt x="2922" y="4984"/>
                  <a:pt x="2634" y="4807"/>
                </a:cubicBezTo>
                <a:cubicBezTo>
                  <a:pt x="2739" y="4652"/>
                  <a:pt x="2811" y="4474"/>
                  <a:pt x="2839" y="4286"/>
                </a:cubicBezTo>
                <a:cubicBezTo>
                  <a:pt x="3249" y="4241"/>
                  <a:pt x="3615" y="4047"/>
                  <a:pt x="3881" y="3759"/>
                </a:cubicBezTo>
                <a:cubicBezTo>
                  <a:pt x="4153" y="3892"/>
                  <a:pt x="4458" y="3970"/>
                  <a:pt x="4780" y="3970"/>
                </a:cubicBezTo>
                <a:cubicBezTo>
                  <a:pt x="5157" y="3970"/>
                  <a:pt x="5506" y="3870"/>
                  <a:pt x="5805" y="3692"/>
                </a:cubicBezTo>
                <a:cubicBezTo>
                  <a:pt x="6005" y="3842"/>
                  <a:pt x="6260" y="3931"/>
                  <a:pt x="6532" y="3931"/>
                </a:cubicBezTo>
                <a:cubicBezTo>
                  <a:pt x="6870" y="3931"/>
                  <a:pt x="7175" y="3798"/>
                  <a:pt x="7397" y="3581"/>
                </a:cubicBezTo>
                <a:cubicBezTo>
                  <a:pt x="7884" y="3792"/>
                  <a:pt x="8699" y="3931"/>
                  <a:pt x="9630" y="3931"/>
                </a:cubicBezTo>
                <a:cubicBezTo>
                  <a:pt x="10218" y="3931"/>
                  <a:pt x="10761" y="3875"/>
                  <a:pt x="11205" y="3781"/>
                </a:cubicBezTo>
                <a:cubicBezTo>
                  <a:pt x="11294" y="4141"/>
                  <a:pt x="11577" y="4424"/>
                  <a:pt x="11931" y="4518"/>
                </a:cubicBezTo>
                <a:cubicBezTo>
                  <a:pt x="11931" y="4530"/>
                  <a:pt x="11931" y="4535"/>
                  <a:pt x="11931" y="4541"/>
                </a:cubicBezTo>
                <a:cubicBezTo>
                  <a:pt x="11931" y="4896"/>
                  <a:pt x="12203" y="5189"/>
                  <a:pt x="12558" y="5223"/>
                </a:cubicBezTo>
                <a:cubicBezTo>
                  <a:pt x="12624" y="5489"/>
                  <a:pt x="12868" y="5683"/>
                  <a:pt x="13157" y="5683"/>
                </a:cubicBezTo>
                <a:cubicBezTo>
                  <a:pt x="13501" y="5683"/>
                  <a:pt x="13783" y="5406"/>
                  <a:pt x="13783" y="5067"/>
                </a:cubicBezTo>
                <a:cubicBezTo>
                  <a:pt x="13783" y="4940"/>
                  <a:pt x="13739" y="4818"/>
                  <a:pt x="13673" y="4724"/>
                </a:cubicBezTo>
                <a:cubicBezTo>
                  <a:pt x="14016" y="4701"/>
                  <a:pt x="14288" y="4419"/>
                  <a:pt x="14288" y="4069"/>
                </a:cubicBezTo>
                <a:close/>
                <a:moveTo>
                  <a:pt x="11604" y="2517"/>
                </a:moveTo>
                <a:lnTo>
                  <a:pt x="11604" y="2517"/>
                </a:lnTo>
                <a:cubicBezTo>
                  <a:pt x="11626" y="2556"/>
                  <a:pt x="11660" y="2583"/>
                  <a:pt x="11687" y="2611"/>
                </a:cubicBezTo>
                <a:cubicBezTo>
                  <a:pt x="11643" y="2594"/>
                  <a:pt x="11593" y="2583"/>
                  <a:pt x="11538" y="2567"/>
                </a:cubicBezTo>
                <a:cubicBezTo>
                  <a:pt x="11560" y="2550"/>
                  <a:pt x="11582" y="2534"/>
                  <a:pt x="11604" y="2517"/>
                </a:cubicBezTo>
                <a:close/>
              </a:path>
            </a:pathLst>
          </a:custGeom>
          <a:solidFill>
            <a:srgbClr val="212121">
              <a:alpha val="40000"/>
            </a:srgbClr>
          </a:solidFill>
          <a:ln>
            <a:noFill/>
          </a:ln>
          <a:effectLst/>
          <a:extLst/>
        </p:spPr>
        <p:txBody>
          <a:bodyPr wrap="none" lIns="152366" tIns="76183" rIns="152366" bIns="76183" anchor="ctr"/>
          <a:lstStyle/>
          <a:p>
            <a:endParaRPr lang="en-US" dirty="0">
              <a:latin typeface="Calibri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81506" y="3781252"/>
            <a:ext cx="4814456" cy="7847490"/>
            <a:chOff x="15983328" y="2057961"/>
            <a:chExt cx="6009548" cy="9795472"/>
          </a:xfrm>
        </p:grpSpPr>
        <p:sp>
          <p:nvSpPr>
            <p:cNvPr id="8" name="Freeform 1"/>
            <p:cNvSpPr>
              <a:spLocks noChangeArrowheads="1"/>
            </p:cNvSpPr>
            <p:nvPr/>
          </p:nvSpPr>
          <p:spPr bwMode="auto">
            <a:xfrm rot="20623318">
              <a:off x="19484948" y="3010164"/>
              <a:ext cx="410892" cy="266068"/>
            </a:xfrm>
            <a:custGeom>
              <a:avLst/>
              <a:gdLst>
                <a:gd name="T0" fmla="*/ 537 w 538"/>
                <a:gd name="T1" fmla="*/ 107 h 350"/>
                <a:gd name="T2" fmla="*/ 537 w 538"/>
                <a:gd name="T3" fmla="*/ 107 h 350"/>
                <a:gd name="T4" fmla="*/ 430 w 538"/>
                <a:gd name="T5" fmla="*/ 269 h 350"/>
                <a:gd name="T6" fmla="*/ 296 w 538"/>
                <a:gd name="T7" fmla="*/ 322 h 350"/>
                <a:gd name="T8" fmla="*/ 54 w 538"/>
                <a:gd name="T9" fmla="*/ 349 h 350"/>
                <a:gd name="T10" fmla="*/ 0 w 538"/>
                <a:gd name="T11" fmla="*/ 295 h 350"/>
                <a:gd name="T12" fmla="*/ 161 w 538"/>
                <a:gd name="T13" fmla="*/ 80 h 350"/>
                <a:gd name="T14" fmla="*/ 296 w 538"/>
                <a:gd name="T15" fmla="*/ 26 h 350"/>
                <a:gd name="T16" fmla="*/ 135 w 538"/>
                <a:gd name="T17" fmla="*/ 269 h 350"/>
                <a:gd name="T18" fmla="*/ 296 w 538"/>
                <a:gd name="T19" fmla="*/ 107 h 350"/>
                <a:gd name="T20" fmla="*/ 457 w 538"/>
                <a:gd name="T21" fmla="*/ 54 h 350"/>
                <a:gd name="T22" fmla="*/ 403 w 538"/>
                <a:gd name="T23" fmla="*/ 134 h 350"/>
                <a:gd name="T24" fmla="*/ 537 w 538"/>
                <a:gd name="T25" fmla="*/ 107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8" h="350">
                  <a:moveTo>
                    <a:pt x="537" y="107"/>
                  </a:moveTo>
                  <a:lnTo>
                    <a:pt x="537" y="107"/>
                  </a:lnTo>
                  <a:cubicBezTo>
                    <a:pt x="537" y="134"/>
                    <a:pt x="484" y="188"/>
                    <a:pt x="430" y="269"/>
                  </a:cubicBezTo>
                  <a:cubicBezTo>
                    <a:pt x="350" y="295"/>
                    <a:pt x="296" y="322"/>
                    <a:pt x="296" y="322"/>
                  </a:cubicBezTo>
                  <a:cubicBezTo>
                    <a:pt x="215" y="295"/>
                    <a:pt x="54" y="349"/>
                    <a:pt x="54" y="349"/>
                  </a:cubicBezTo>
                  <a:cubicBezTo>
                    <a:pt x="54" y="322"/>
                    <a:pt x="27" y="322"/>
                    <a:pt x="0" y="295"/>
                  </a:cubicBezTo>
                  <a:cubicBezTo>
                    <a:pt x="27" y="241"/>
                    <a:pt x="107" y="134"/>
                    <a:pt x="161" y="80"/>
                  </a:cubicBezTo>
                  <a:cubicBezTo>
                    <a:pt x="215" y="0"/>
                    <a:pt x="269" y="0"/>
                    <a:pt x="296" y="26"/>
                  </a:cubicBezTo>
                  <a:cubicBezTo>
                    <a:pt x="296" y="54"/>
                    <a:pt x="215" y="161"/>
                    <a:pt x="135" y="269"/>
                  </a:cubicBezTo>
                  <a:cubicBezTo>
                    <a:pt x="188" y="215"/>
                    <a:pt x="269" y="134"/>
                    <a:pt x="296" y="107"/>
                  </a:cubicBezTo>
                  <a:cubicBezTo>
                    <a:pt x="376" y="0"/>
                    <a:pt x="457" y="26"/>
                    <a:pt x="457" y="54"/>
                  </a:cubicBezTo>
                  <a:cubicBezTo>
                    <a:pt x="457" y="54"/>
                    <a:pt x="430" y="107"/>
                    <a:pt x="403" y="134"/>
                  </a:cubicBezTo>
                  <a:cubicBezTo>
                    <a:pt x="457" y="54"/>
                    <a:pt x="537" y="80"/>
                    <a:pt x="537" y="107"/>
                  </a:cubicBezTo>
                </a:path>
              </a:pathLst>
            </a:custGeom>
            <a:solidFill>
              <a:srgbClr val="FFC5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2"/>
            <p:cNvSpPr>
              <a:spLocks noChangeArrowheads="1"/>
            </p:cNvSpPr>
            <p:nvPr/>
          </p:nvSpPr>
          <p:spPr bwMode="auto">
            <a:xfrm rot="20623318">
              <a:off x="17260137" y="4560769"/>
              <a:ext cx="1869221" cy="2360946"/>
            </a:xfrm>
            <a:custGeom>
              <a:avLst/>
              <a:gdLst>
                <a:gd name="T0" fmla="*/ 2419 w 2447"/>
                <a:gd name="T1" fmla="*/ 2068 h 3090"/>
                <a:gd name="T2" fmla="*/ 2419 w 2447"/>
                <a:gd name="T3" fmla="*/ 2068 h 3090"/>
                <a:gd name="T4" fmla="*/ 1022 w 2447"/>
                <a:gd name="T5" fmla="*/ 2955 h 3090"/>
                <a:gd name="T6" fmla="*/ 215 w 2447"/>
                <a:gd name="T7" fmla="*/ 2176 h 3090"/>
                <a:gd name="T8" fmla="*/ 726 w 2447"/>
                <a:gd name="T9" fmla="*/ 0 h 3090"/>
                <a:gd name="T10" fmla="*/ 2338 w 2447"/>
                <a:gd name="T11" fmla="*/ 456 h 3090"/>
                <a:gd name="T12" fmla="*/ 2365 w 2447"/>
                <a:gd name="T13" fmla="*/ 537 h 3090"/>
                <a:gd name="T14" fmla="*/ 2391 w 2447"/>
                <a:gd name="T15" fmla="*/ 1289 h 3090"/>
                <a:gd name="T16" fmla="*/ 2419 w 2447"/>
                <a:gd name="T17" fmla="*/ 2068 h 3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7" h="3090">
                  <a:moveTo>
                    <a:pt x="2419" y="2068"/>
                  </a:moveTo>
                  <a:lnTo>
                    <a:pt x="2419" y="2068"/>
                  </a:lnTo>
                  <a:cubicBezTo>
                    <a:pt x="2446" y="2525"/>
                    <a:pt x="1022" y="2955"/>
                    <a:pt x="1022" y="2955"/>
                  </a:cubicBezTo>
                  <a:cubicBezTo>
                    <a:pt x="1022" y="2955"/>
                    <a:pt x="430" y="3089"/>
                    <a:pt x="215" y="2176"/>
                  </a:cubicBezTo>
                  <a:cubicBezTo>
                    <a:pt x="0" y="1289"/>
                    <a:pt x="726" y="0"/>
                    <a:pt x="726" y="0"/>
                  </a:cubicBezTo>
                  <a:cubicBezTo>
                    <a:pt x="1237" y="913"/>
                    <a:pt x="2338" y="456"/>
                    <a:pt x="2338" y="456"/>
                  </a:cubicBezTo>
                  <a:cubicBezTo>
                    <a:pt x="2338" y="456"/>
                    <a:pt x="2338" y="483"/>
                    <a:pt x="2365" y="537"/>
                  </a:cubicBezTo>
                  <a:cubicBezTo>
                    <a:pt x="2365" y="698"/>
                    <a:pt x="2365" y="993"/>
                    <a:pt x="2391" y="1289"/>
                  </a:cubicBezTo>
                  <a:cubicBezTo>
                    <a:pt x="2391" y="1584"/>
                    <a:pt x="2419" y="1907"/>
                    <a:pt x="2419" y="2068"/>
                  </a:cubicBezTo>
                </a:path>
              </a:pathLst>
            </a:custGeom>
            <a:solidFill>
              <a:srgbClr val="1754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"/>
            <p:cNvSpPr>
              <a:spLocks noChangeArrowheads="1"/>
            </p:cNvSpPr>
            <p:nvPr/>
          </p:nvSpPr>
          <p:spPr bwMode="auto">
            <a:xfrm rot="20623318">
              <a:off x="19356558" y="2996758"/>
              <a:ext cx="676960" cy="697168"/>
            </a:xfrm>
            <a:custGeom>
              <a:avLst/>
              <a:gdLst>
                <a:gd name="T0" fmla="*/ 807 w 888"/>
                <a:gd name="T1" fmla="*/ 296 h 914"/>
                <a:gd name="T2" fmla="*/ 807 w 888"/>
                <a:gd name="T3" fmla="*/ 296 h 914"/>
                <a:gd name="T4" fmla="*/ 484 w 888"/>
                <a:gd name="T5" fmla="*/ 591 h 914"/>
                <a:gd name="T6" fmla="*/ 377 w 888"/>
                <a:gd name="T7" fmla="*/ 913 h 914"/>
                <a:gd name="T8" fmla="*/ 81 w 888"/>
                <a:gd name="T9" fmla="*/ 833 h 914"/>
                <a:gd name="T10" fmla="*/ 108 w 888"/>
                <a:gd name="T11" fmla="*/ 564 h 914"/>
                <a:gd name="T12" fmla="*/ 27 w 888"/>
                <a:gd name="T13" fmla="*/ 322 h 914"/>
                <a:gd name="T14" fmla="*/ 134 w 888"/>
                <a:gd name="T15" fmla="*/ 27 h 914"/>
                <a:gd name="T16" fmla="*/ 162 w 888"/>
                <a:gd name="T17" fmla="*/ 268 h 914"/>
                <a:gd name="T18" fmla="*/ 242 w 888"/>
                <a:gd name="T19" fmla="*/ 322 h 914"/>
                <a:gd name="T20" fmla="*/ 296 w 888"/>
                <a:gd name="T21" fmla="*/ 376 h 914"/>
                <a:gd name="T22" fmla="*/ 538 w 888"/>
                <a:gd name="T23" fmla="*/ 349 h 914"/>
                <a:gd name="T24" fmla="*/ 672 w 888"/>
                <a:gd name="T25" fmla="*/ 296 h 914"/>
                <a:gd name="T26" fmla="*/ 779 w 888"/>
                <a:gd name="T27" fmla="*/ 215 h 914"/>
                <a:gd name="T28" fmla="*/ 807 w 888"/>
                <a:gd name="T29" fmla="*/ 296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8" h="914">
                  <a:moveTo>
                    <a:pt x="807" y="296"/>
                  </a:moveTo>
                  <a:lnTo>
                    <a:pt x="807" y="296"/>
                  </a:lnTo>
                  <a:cubicBezTo>
                    <a:pt x="726" y="349"/>
                    <a:pt x="511" y="511"/>
                    <a:pt x="484" y="591"/>
                  </a:cubicBezTo>
                  <a:cubicBezTo>
                    <a:pt x="457" y="645"/>
                    <a:pt x="377" y="913"/>
                    <a:pt x="377" y="913"/>
                  </a:cubicBezTo>
                  <a:cubicBezTo>
                    <a:pt x="81" y="833"/>
                    <a:pt x="81" y="833"/>
                    <a:pt x="81" y="833"/>
                  </a:cubicBezTo>
                  <a:cubicBezTo>
                    <a:pt x="81" y="833"/>
                    <a:pt x="134" y="591"/>
                    <a:pt x="108" y="564"/>
                  </a:cubicBezTo>
                  <a:cubicBezTo>
                    <a:pt x="81" y="511"/>
                    <a:pt x="0" y="349"/>
                    <a:pt x="27" y="322"/>
                  </a:cubicBezTo>
                  <a:cubicBezTo>
                    <a:pt x="54" y="296"/>
                    <a:pt x="54" y="0"/>
                    <a:pt x="134" y="27"/>
                  </a:cubicBezTo>
                  <a:cubicBezTo>
                    <a:pt x="188" y="27"/>
                    <a:pt x="134" y="242"/>
                    <a:pt x="162" y="268"/>
                  </a:cubicBezTo>
                  <a:cubicBezTo>
                    <a:pt x="162" y="296"/>
                    <a:pt x="188" y="322"/>
                    <a:pt x="242" y="322"/>
                  </a:cubicBezTo>
                  <a:cubicBezTo>
                    <a:pt x="269" y="349"/>
                    <a:pt x="296" y="349"/>
                    <a:pt x="296" y="376"/>
                  </a:cubicBezTo>
                  <a:cubicBezTo>
                    <a:pt x="296" y="376"/>
                    <a:pt x="457" y="322"/>
                    <a:pt x="538" y="349"/>
                  </a:cubicBezTo>
                  <a:cubicBezTo>
                    <a:pt x="538" y="349"/>
                    <a:pt x="592" y="322"/>
                    <a:pt x="672" y="296"/>
                  </a:cubicBezTo>
                  <a:cubicBezTo>
                    <a:pt x="699" y="268"/>
                    <a:pt x="752" y="242"/>
                    <a:pt x="779" y="215"/>
                  </a:cubicBezTo>
                  <a:cubicBezTo>
                    <a:pt x="779" y="215"/>
                    <a:pt x="887" y="215"/>
                    <a:pt x="807" y="296"/>
                  </a:cubicBezTo>
                </a:path>
              </a:pathLst>
            </a:custGeom>
            <a:solidFill>
              <a:srgbClr val="FFCF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4"/>
            <p:cNvSpPr>
              <a:spLocks noChangeArrowheads="1"/>
            </p:cNvSpPr>
            <p:nvPr/>
          </p:nvSpPr>
          <p:spPr bwMode="auto">
            <a:xfrm rot="20623318">
              <a:off x="18747499" y="3712287"/>
              <a:ext cx="1212468" cy="1458331"/>
            </a:xfrm>
            <a:custGeom>
              <a:avLst/>
              <a:gdLst>
                <a:gd name="T0" fmla="*/ 1585 w 1586"/>
                <a:gd name="T1" fmla="*/ 108 h 1909"/>
                <a:gd name="T2" fmla="*/ 1585 w 1586"/>
                <a:gd name="T3" fmla="*/ 108 h 1909"/>
                <a:gd name="T4" fmla="*/ 26 w 1586"/>
                <a:gd name="T5" fmla="*/ 1908 h 1909"/>
                <a:gd name="T6" fmla="*/ 0 w 1586"/>
                <a:gd name="T7" fmla="*/ 1156 h 1909"/>
                <a:gd name="T8" fmla="*/ 591 w 1586"/>
                <a:gd name="T9" fmla="*/ 1021 h 1909"/>
                <a:gd name="T10" fmla="*/ 1263 w 1586"/>
                <a:gd name="T11" fmla="*/ 0 h 1909"/>
                <a:gd name="T12" fmla="*/ 1585 w 1586"/>
                <a:gd name="T13" fmla="*/ 108 h 1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6" h="1909">
                  <a:moveTo>
                    <a:pt x="1585" y="108"/>
                  </a:moveTo>
                  <a:lnTo>
                    <a:pt x="1585" y="108"/>
                  </a:lnTo>
                  <a:cubicBezTo>
                    <a:pt x="1585" y="108"/>
                    <a:pt x="1048" y="1639"/>
                    <a:pt x="26" y="1908"/>
                  </a:cubicBezTo>
                  <a:cubicBezTo>
                    <a:pt x="0" y="1612"/>
                    <a:pt x="0" y="1317"/>
                    <a:pt x="0" y="1156"/>
                  </a:cubicBezTo>
                  <a:cubicBezTo>
                    <a:pt x="81" y="1209"/>
                    <a:pt x="322" y="1263"/>
                    <a:pt x="591" y="1021"/>
                  </a:cubicBezTo>
                  <a:cubicBezTo>
                    <a:pt x="940" y="698"/>
                    <a:pt x="1263" y="0"/>
                    <a:pt x="1263" y="0"/>
                  </a:cubicBezTo>
                  <a:cubicBezTo>
                    <a:pt x="1263" y="0"/>
                    <a:pt x="1451" y="81"/>
                    <a:pt x="1585" y="108"/>
                  </a:cubicBezTo>
                </a:path>
              </a:pathLst>
            </a:custGeom>
            <a:solidFill>
              <a:srgbClr val="1754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auto">
            <a:xfrm rot="20623318">
              <a:off x="18290945" y="4963787"/>
              <a:ext cx="636547" cy="740953"/>
            </a:xfrm>
            <a:custGeom>
              <a:avLst/>
              <a:gdLst>
                <a:gd name="T0" fmla="*/ 834 w 835"/>
                <a:gd name="T1" fmla="*/ 0 h 968"/>
                <a:gd name="T2" fmla="*/ 645 w 835"/>
                <a:gd name="T3" fmla="*/ 699 h 968"/>
                <a:gd name="T4" fmla="*/ 564 w 835"/>
                <a:gd name="T5" fmla="*/ 967 h 968"/>
                <a:gd name="T6" fmla="*/ 404 w 835"/>
                <a:gd name="T7" fmla="*/ 699 h 968"/>
                <a:gd name="T8" fmla="*/ 0 w 835"/>
                <a:gd name="T9" fmla="*/ 54 h 968"/>
                <a:gd name="T10" fmla="*/ 834 w 835"/>
                <a:gd name="T11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5" h="968">
                  <a:moveTo>
                    <a:pt x="834" y="0"/>
                  </a:moveTo>
                  <a:lnTo>
                    <a:pt x="645" y="699"/>
                  </a:lnTo>
                  <a:lnTo>
                    <a:pt x="564" y="967"/>
                  </a:lnTo>
                  <a:lnTo>
                    <a:pt x="404" y="699"/>
                  </a:lnTo>
                  <a:lnTo>
                    <a:pt x="0" y="54"/>
                  </a:lnTo>
                  <a:lnTo>
                    <a:pt x="834" y="0"/>
                  </a:lnTo>
                </a:path>
              </a:pathLst>
            </a:custGeom>
            <a:solidFill>
              <a:srgbClr val="F8F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auto">
            <a:xfrm rot="20623318">
              <a:off x="18502302" y="4867181"/>
              <a:ext cx="286276" cy="821784"/>
            </a:xfrm>
            <a:custGeom>
              <a:avLst/>
              <a:gdLst>
                <a:gd name="T0" fmla="*/ 242 w 377"/>
                <a:gd name="T1" fmla="*/ 377 h 1076"/>
                <a:gd name="T2" fmla="*/ 242 w 377"/>
                <a:gd name="T3" fmla="*/ 377 h 1076"/>
                <a:gd name="T4" fmla="*/ 349 w 377"/>
                <a:gd name="T5" fmla="*/ 807 h 1076"/>
                <a:gd name="T6" fmla="*/ 268 w 377"/>
                <a:gd name="T7" fmla="*/ 1075 h 1076"/>
                <a:gd name="T8" fmla="*/ 108 w 377"/>
                <a:gd name="T9" fmla="*/ 807 h 1076"/>
                <a:gd name="T10" fmla="*/ 188 w 377"/>
                <a:gd name="T11" fmla="*/ 377 h 1076"/>
                <a:gd name="T12" fmla="*/ 0 w 377"/>
                <a:gd name="T13" fmla="*/ 189 h 1076"/>
                <a:gd name="T14" fmla="*/ 80 w 377"/>
                <a:gd name="T15" fmla="*/ 134 h 1076"/>
                <a:gd name="T16" fmla="*/ 215 w 377"/>
                <a:gd name="T17" fmla="*/ 0 h 1076"/>
                <a:gd name="T18" fmla="*/ 376 w 377"/>
                <a:gd name="T19" fmla="*/ 189 h 1076"/>
                <a:gd name="T20" fmla="*/ 242 w 377"/>
                <a:gd name="T21" fmla="*/ 377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1076">
                  <a:moveTo>
                    <a:pt x="242" y="377"/>
                  </a:moveTo>
                  <a:lnTo>
                    <a:pt x="242" y="377"/>
                  </a:lnTo>
                  <a:cubicBezTo>
                    <a:pt x="349" y="807"/>
                    <a:pt x="349" y="807"/>
                    <a:pt x="349" y="807"/>
                  </a:cubicBezTo>
                  <a:cubicBezTo>
                    <a:pt x="268" y="1075"/>
                    <a:pt x="268" y="1075"/>
                    <a:pt x="268" y="1075"/>
                  </a:cubicBezTo>
                  <a:cubicBezTo>
                    <a:pt x="108" y="807"/>
                    <a:pt x="108" y="807"/>
                    <a:pt x="108" y="807"/>
                  </a:cubicBezTo>
                  <a:cubicBezTo>
                    <a:pt x="188" y="377"/>
                    <a:pt x="188" y="377"/>
                    <a:pt x="188" y="377"/>
                  </a:cubicBezTo>
                  <a:cubicBezTo>
                    <a:pt x="134" y="323"/>
                    <a:pt x="53" y="242"/>
                    <a:pt x="0" y="189"/>
                  </a:cubicBezTo>
                  <a:cubicBezTo>
                    <a:pt x="27" y="189"/>
                    <a:pt x="53" y="162"/>
                    <a:pt x="80" y="134"/>
                  </a:cubicBezTo>
                  <a:cubicBezTo>
                    <a:pt x="134" y="54"/>
                    <a:pt x="215" y="0"/>
                    <a:pt x="215" y="0"/>
                  </a:cubicBezTo>
                  <a:cubicBezTo>
                    <a:pt x="268" y="54"/>
                    <a:pt x="323" y="134"/>
                    <a:pt x="376" y="189"/>
                  </a:cubicBezTo>
                  <a:cubicBezTo>
                    <a:pt x="349" y="242"/>
                    <a:pt x="268" y="323"/>
                    <a:pt x="242" y="37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auto">
            <a:xfrm rot="20623318">
              <a:off x="17501688" y="4515694"/>
              <a:ext cx="1027229" cy="717378"/>
            </a:xfrm>
            <a:custGeom>
              <a:avLst/>
              <a:gdLst>
                <a:gd name="T0" fmla="*/ 1344 w 1345"/>
                <a:gd name="T1" fmla="*/ 671 h 941"/>
                <a:gd name="T2" fmla="*/ 1344 w 1345"/>
                <a:gd name="T3" fmla="*/ 671 h 941"/>
                <a:gd name="T4" fmla="*/ 1209 w 1345"/>
                <a:gd name="T5" fmla="*/ 805 h 941"/>
                <a:gd name="T6" fmla="*/ 1129 w 1345"/>
                <a:gd name="T7" fmla="*/ 860 h 941"/>
                <a:gd name="T8" fmla="*/ 1075 w 1345"/>
                <a:gd name="T9" fmla="*/ 940 h 941"/>
                <a:gd name="T10" fmla="*/ 0 w 1345"/>
                <a:gd name="T11" fmla="*/ 215 h 941"/>
                <a:gd name="T12" fmla="*/ 108 w 1345"/>
                <a:gd name="T13" fmla="*/ 0 h 941"/>
                <a:gd name="T14" fmla="*/ 108 w 1345"/>
                <a:gd name="T15" fmla="*/ 0 h 941"/>
                <a:gd name="T16" fmla="*/ 134 w 1345"/>
                <a:gd name="T17" fmla="*/ 53 h 941"/>
                <a:gd name="T18" fmla="*/ 1344 w 1345"/>
                <a:gd name="T19" fmla="*/ 67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5" h="941">
                  <a:moveTo>
                    <a:pt x="1344" y="671"/>
                  </a:moveTo>
                  <a:lnTo>
                    <a:pt x="1344" y="671"/>
                  </a:lnTo>
                  <a:cubicBezTo>
                    <a:pt x="1344" y="671"/>
                    <a:pt x="1263" y="725"/>
                    <a:pt x="1209" y="805"/>
                  </a:cubicBezTo>
                  <a:cubicBezTo>
                    <a:pt x="1182" y="833"/>
                    <a:pt x="1156" y="860"/>
                    <a:pt x="1129" y="860"/>
                  </a:cubicBezTo>
                  <a:cubicBezTo>
                    <a:pt x="1102" y="913"/>
                    <a:pt x="1075" y="940"/>
                    <a:pt x="1075" y="940"/>
                  </a:cubicBezTo>
                  <a:cubicBezTo>
                    <a:pt x="833" y="913"/>
                    <a:pt x="0" y="268"/>
                    <a:pt x="0" y="215"/>
                  </a:cubicBezTo>
                  <a:cubicBezTo>
                    <a:pt x="0" y="160"/>
                    <a:pt x="108" y="0"/>
                    <a:pt x="108" y="0"/>
                  </a:cubicBezTo>
                  <a:lnTo>
                    <a:pt x="108" y="0"/>
                  </a:lnTo>
                  <a:cubicBezTo>
                    <a:pt x="108" y="26"/>
                    <a:pt x="108" y="26"/>
                    <a:pt x="134" y="53"/>
                  </a:cubicBezTo>
                  <a:cubicBezTo>
                    <a:pt x="296" y="188"/>
                    <a:pt x="833" y="671"/>
                    <a:pt x="1344" y="671"/>
                  </a:cubicBezTo>
                </a:path>
              </a:pathLst>
            </a:custGeom>
            <a:solidFill>
              <a:srgbClr val="DBE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ChangeArrowheads="1"/>
            </p:cNvSpPr>
            <p:nvPr/>
          </p:nvSpPr>
          <p:spPr bwMode="auto">
            <a:xfrm rot="20623318">
              <a:off x="18551686" y="4876977"/>
              <a:ext cx="3369" cy="336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BE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ChangeArrowheads="1"/>
            </p:cNvSpPr>
            <p:nvPr/>
          </p:nvSpPr>
          <p:spPr bwMode="auto">
            <a:xfrm rot="20623318">
              <a:off x="18557749" y="4737501"/>
              <a:ext cx="266070" cy="286278"/>
            </a:xfrm>
            <a:custGeom>
              <a:avLst/>
              <a:gdLst>
                <a:gd name="T0" fmla="*/ 349 w 350"/>
                <a:gd name="T1" fmla="*/ 0 h 377"/>
                <a:gd name="T2" fmla="*/ 349 w 350"/>
                <a:gd name="T3" fmla="*/ 0 h 377"/>
                <a:gd name="T4" fmla="*/ 349 w 350"/>
                <a:gd name="T5" fmla="*/ 53 h 377"/>
                <a:gd name="T6" fmla="*/ 215 w 350"/>
                <a:gd name="T7" fmla="*/ 376 h 377"/>
                <a:gd name="T8" fmla="*/ 161 w 350"/>
                <a:gd name="T9" fmla="*/ 323 h 377"/>
                <a:gd name="T10" fmla="*/ 0 w 350"/>
                <a:gd name="T11" fmla="*/ 134 h 377"/>
                <a:gd name="T12" fmla="*/ 0 w 350"/>
                <a:gd name="T13" fmla="*/ 134 h 377"/>
                <a:gd name="T14" fmla="*/ 0 w 350"/>
                <a:gd name="T15" fmla="*/ 134 h 377"/>
                <a:gd name="T16" fmla="*/ 0 w 350"/>
                <a:gd name="T17" fmla="*/ 134 h 377"/>
                <a:gd name="T18" fmla="*/ 0 w 350"/>
                <a:gd name="T19" fmla="*/ 134 h 377"/>
                <a:gd name="T20" fmla="*/ 0 w 350"/>
                <a:gd name="T21" fmla="*/ 134 h 377"/>
                <a:gd name="T22" fmla="*/ 349 w 350"/>
                <a:gd name="T23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" h="377">
                  <a:moveTo>
                    <a:pt x="349" y="0"/>
                  </a:moveTo>
                  <a:lnTo>
                    <a:pt x="349" y="0"/>
                  </a:lnTo>
                  <a:cubicBezTo>
                    <a:pt x="349" y="53"/>
                    <a:pt x="349" y="53"/>
                    <a:pt x="349" y="53"/>
                  </a:cubicBezTo>
                  <a:cubicBezTo>
                    <a:pt x="349" y="108"/>
                    <a:pt x="323" y="323"/>
                    <a:pt x="215" y="376"/>
                  </a:cubicBezTo>
                  <a:cubicBezTo>
                    <a:pt x="215" y="376"/>
                    <a:pt x="188" y="349"/>
                    <a:pt x="161" y="323"/>
                  </a:cubicBezTo>
                  <a:cubicBezTo>
                    <a:pt x="108" y="268"/>
                    <a:pt x="53" y="188"/>
                    <a:pt x="0" y="134"/>
                  </a:cubicBezTo>
                  <a:lnTo>
                    <a:pt x="0" y="13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4"/>
                  </a:lnTo>
                  <a:cubicBezTo>
                    <a:pt x="134" y="108"/>
                    <a:pt x="242" y="81"/>
                    <a:pt x="349" y="0"/>
                  </a:cubicBezTo>
                </a:path>
              </a:pathLst>
            </a:custGeom>
            <a:solidFill>
              <a:srgbClr val="DBE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 noChangeArrowheads="1"/>
            </p:cNvSpPr>
            <p:nvPr/>
          </p:nvSpPr>
          <p:spPr bwMode="auto">
            <a:xfrm rot="20623318">
              <a:off x="18551686" y="4876977"/>
              <a:ext cx="3369" cy="336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BE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ChangeArrowheads="1"/>
            </p:cNvSpPr>
            <p:nvPr/>
          </p:nvSpPr>
          <p:spPr bwMode="auto">
            <a:xfrm rot="20623318">
              <a:off x="17180456" y="2616311"/>
              <a:ext cx="1579576" cy="2381152"/>
            </a:xfrm>
            <a:custGeom>
              <a:avLst/>
              <a:gdLst>
                <a:gd name="T0" fmla="*/ 1720 w 2070"/>
                <a:gd name="T1" fmla="*/ 2284 h 3118"/>
                <a:gd name="T2" fmla="*/ 1720 w 2070"/>
                <a:gd name="T3" fmla="*/ 2284 h 3118"/>
                <a:gd name="T4" fmla="*/ 1720 w 2070"/>
                <a:gd name="T5" fmla="*/ 2983 h 3118"/>
                <a:gd name="T6" fmla="*/ 1720 w 2070"/>
                <a:gd name="T7" fmla="*/ 2983 h 3118"/>
                <a:gd name="T8" fmla="*/ 1371 w 2070"/>
                <a:gd name="T9" fmla="*/ 3117 h 3118"/>
                <a:gd name="T10" fmla="*/ 1371 w 2070"/>
                <a:gd name="T11" fmla="*/ 3117 h 3118"/>
                <a:gd name="T12" fmla="*/ 161 w 2070"/>
                <a:gd name="T13" fmla="*/ 2499 h 3118"/>
                <a:gd name="T14" fmla="*/ 135 w 2070"/>
                <a:gd name="T15" fmla="*/ 2446 h 3118"/>
                <a:gd name="T16" fmla="*/ 135 w 2070"/>
                <a:gd name="T17" fmla="*/ 2446 h 3118"/>
                <a:gd name="T18" fmla="*/ 511 w 2070"/>
                <a:gd name="T19" fmla="*/ 215 h 3118"/>
                <a:gd name="T20" fmla="*/ 1694 w 2070"/>
                <a:gd name="T21" fmla="*/ 404 h 3118"/>
                <a:gd name="T22" fmla="*/ 1773 w 2070"/>
                <a:gd name="T23" fmla="*/ 1237 h 3118"/>
                <a:gd name="T24" fmla="*/ 2069 w 2070"/>
                <a:gd name="T25" fmla="*/ 1962 h 3118"/>
                <a:gd name="T26" fmla="*/ 1720 w 2070"/>
                <a:gd name="T27" fmla="*/ 2284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0" h="3118">
                  <a:moveTo>
                    <a:pt x="1720" y="2284"/>
                  </a:moveTo>
                  <a:lnTo>
                    <a:pt x="1720" y="2284"/>
                  </a:lnTo>
                  <a:cubicBezTo>
                    <a:pt x="1908" y="2795"/>
                    <a:pt x="1801" y="2929"/>
                    <a:pt x="1720" y="2983"/>
                  </a:cubicBezTo>
                  <a:lnTo>
                    <a:pt x="1720" y="2983"/>
                  </a:lnTo>
                  <a:cubicBezTo>
                    <a:pt x="1613" y="3064"/>
                    <a:pt x="1505" y="3091"/>
                    <a:pt x="1371" y="3117"/>
                  </a:cubicBezTo>
                  <a:lnTo>
                    <a:pt x="1371" y="3117"/>
                  </a:lnTo>
                  <a:cubicBezTo>
                    <a:pt x="860" y="3117"/>
                    <a:pt x="323" y="2634"/>
                    <a:pt x="161" y="2499"/>
                  </a:cubicBezTo>
                  <a:cubicBezTo>
                    <a:pt x="135" y="2472"/>
                    <a:pt x="135" y="2472"/>
                    <a:pt x="135" y="2446"/>
                  </a:cubicBezTo>
                  <a:lnTo>
                    <a:pt x="135" y="2446"/>
                  </a:lnTo>
                  <a:cubicBezTo>
                    <a:pt x="0" y="2097"/>
                    <a:pt x="511" y="215"/>
                    <a:pt x="511" y="215"/>
                  </a:cubicBezTo>
                  <a:cubicBezTo>
                    <a:pt x="591" y="0"/>
                    <a:pt x="1559" y="323"/>
                    <a:pt x="1694" y="404"/>
                  </a:cubicBezTo>
                  <a:cubicBezTo>
                    <a:pt x="1828" y="484"/>
                    <a:pt x="1720" y="994"/>
                    <a:pt x="1773" y="1237"/>
                  </a:cubicBezTo>
                  <a:cubicBezTo>
                    <a:pt x="1828" y="1452"/>
                    <a:pt x="2069" y="1693"/>
                    <a:pt x="2069" y="1962"/>
                  </a:cubicBezTo>
                  <a:cubicBezTo>
                    <a:pt x="2069" y="2204"/>
                    <a:pt x="1720" y="2284"/>
                    <a:pt x="1720" y="2284"/>
                  </a:cubicBezTo>
                </a:path>
              </a:pathLst>
            </a:custGeom>
            <a:solidFill>
              <a:srgbClr val="FFCF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ChangeArrowheads="1"/>
            </p:cNvSpPr>
            <p:nvPr/>
          </p:nvSpPr>
          <p:spPr bwMode="auto">
            <a:xfrm rot="20623318">
              <a:off x="16908232" y="2466609"/>
              <a:ext cx="1869223" cy="1663776"/>
            </a:xfrm>
            <a:custGeom>
              <a:avLst/>
              <a:gdLst>
                <a:gd name="T0" fmla="*/ 806 w 2446"/>
                <a:gd name="T1" fmla="*/ 1586 h 2178"/>
                <a:gd name="T2" fmla="*/ 806 w 2446"/>
                <a:gd name="T3" fmla="*/ 1586 h 2178"/>
                <a:gd name="T4" fmla="*/ 699 w 2446"/>
                <a:gd name="T5" fmla="*/ 1586 h 2178"/>
                <a:gd name="T6" fmla="*/ 565 w 2446"/>
                <a:gd name="T7" fmla="*/ 1424 h 2178"/>
                <a:gd name="T8" fmla="*/ 511 w 2446"/>
                <a:gd name="T9" fmla="*/ 1908 h 2178"/>
                <a:gd name="T10" fmla="*/ 322 w 2446"/>
                <a:gd name="T11" fmla="*/ 2042 h 2178"/>
                <a:gd name="T12" fmla="*/ 511 w 2446"/>
                <a:gd name="T13" fmla="*/ 242 h 2178"/>
                <a:gd name="T14" fmla="*/ 2257 w 2446"/>
                <a:gd name="T15" fmla="*/ 619 h 2178"/>
                <a:gd name="T16" fmla="*/ 1397 w 2446"/>
                <a:gd name="T17" fmla="*/ 672 h 2178"/>
                <a:gd name="T18" fmla="*/ 914 w 2446"/>
                <a:gd name="T19" fmla="*/ 404 h 2178"/>
                <a:gd name="T20" fmla="*/ 806 w 2446"/>
                <a:gd name="T21" fmla="*/ 1586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46" h="2178">
                  <a:moveTo>
                    <a:pt x="806" y="1586"/>
                  </a:moveTo>
                  <a:lnTo>
                    <a:pt x="806" y="1586"/>
                  </a:lnTo>
                  <a:cubicBezTo>
                    <a:pt x="699" y="1586"/>
                    <a:pt x="699" y="1586"/>
                    <a:pt x="699" y="1586"/>
                  </a:cubicBezTo>
                  <a:cubicBezTo>
                    <a:pt x="699" y="1586"/>
                    <a:pt x="645" y="1424"/>
                    <a:pt x="565" y="1424"/>
                  </a:cubicBezTo>
                  <a:cubicBezTo>
                    <a:pt x="457" y="1452"/>
                    <a:pt x="350" y="1639"/>
                    <a:pt x="511" y="1908"/>
                  </a:cubicBezTo>
                  <a:cubicBezTo>
                    <a:pt x="645" y="2177"/>
                    <a:pt x="322" y="2042"/>
                    <a:pt x="322" y="2042"/>
                  </a:cubicBezTo>
                  <a:cubicBezTo>
                    <a:pt x="322" y="2042"/>
                    <a:pt x="0" y="484"/>
                    <a:pt x="511" y="242"/>
                  </a:cubicBezTo>
                  <a:cubicBezTo>
                    <a:pt x="995" y="0"/>
                    <a:pt x="2445" y="135"/>
                    <a:pt x="2257" y="619"/>
                  </a:cubicBezTo>
                  <a:cubicBezTo>
                    <a:pt x="2069" y="1102"/>
                    <a:pt x="1666" y="860"/>
                    <a:pt x="1397" y="672"/>
                  </a:cubicBezTo>
                  <a:cubicBezTo>
                    <a:pt x="1129" y="457"/>
                    <a:pt x="1048" y="377"/>
                    <a:pt x="914" y="404"/>
                  </a:cubicBezTo>
                  <a:cubicBezTo>
                    <a:pt x="914" y="404"/>
                    <a:pt x="565" y="619"/>
                    <a:pt x="806" y="1586"/>
                  </a:cubicBezTo>
                </a:path>
              </a:pathLst>
            </a:custGeom>
            <a:solidFill>
              <a:srgbClr val="6A30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ChangeArrowheads="1"/>
            </p:cNvSpPr>
            <p:nvPr/>
          </p:nvSpPr>
          <p:spPr bwMode="auto">
            <a:xfrm rot="20623318">
              <a:off x="17864157" y="3945667"/>
              <a:ext cx="515298" cy="616337"/>
            </a:xfrm>
            <a:custGeom>
              <a:avLst/>
              <a:gdLst>
                <a:gd name="T0" fmla="*/ 81 w 674"/>
                <a:gd name="T1" fmla="*/ 0 h 807"/>
                <a:gd name="T2" fmla="*/ 81 w 674"/>
                <a:gd name="T3" fmla="*/ 0 h 807"/>
                <a:gd name="T4" fmla="*/ 377 w 674"/>
                <a:gd name="T5" fmla="*/ 806 h 807"/>
                <a:gd name="T6" fmla="*/ 673 w 674"/>
                <a:gd name="T7" fmla="*/ 591 h 807"/>
                <a:gd name="T8" fmla="*/ 81 w 674"/>
                <a:gd name="T9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4" h="807">
                  <a:moveTo>
                    <a:pt x="81" y="0"/>
                  </a:moveTo>
                  <a:lnTo>
                    <a:pt x="81" y="0"/>
                  </a:lnTo>
                  <a:cubicBezTo>
                    <a:pt x="81" y="0"/>
                    <a:pt x="0" y="779"/>
                    <a:pt x="377" y="806"/>
                  </a:cubicBezTo>
                  <a:cubicBezTo>
                    <a:pt x="619" y="806"/>
                    <a:pt x="673" y="591"/>
                    <a:pt x="673" y="591"/>
                  </a:cubicBezTo>
                  <a:cubicBezTo>
                    <a:pt x="673" y="591"/>
                    <a:pt x="189" y="806"/>
                    <a:pt x="8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 noChangeArrowheads="1"/>
            </p:cNvSpPr>
            <p:nvPr/>
          </p:nvSpPr>
          <p:spPr bwMode="auto">
            <a:xfrm rot="20623318">
              <a:off x="17896417" y="3516238"/>
              <a:ext cx="104408" cy="144822"/>
            </a:xfrm>
            <a:custGeom>
              <a:avLst/>
              <a:gdLst>
                <a:gd name="T0" fmla="*/ 135 w 136"/>
                <a:gd name="T1" fmla="*/ 80 h 189"/>
                <a:gd name="T2" fmla="*/ 135 w 136"/>
                <a:gd name="T3" fmla="*/ 80 h 189"/>
                <a:gd name="T4" fmla="*/ 81 w 136"/>
                <a:gd name="T5" fmla="*/ 188 h 189"/>
                <a:gd name="T6" fmla="*/ 0 w 136"/>
                <a:gd name="T7" fmla="*/ 80 h 189"/>
                <a:gd name="T8" fmla="*/ 81 w 136"/>
                <a:gd name="T9" fmla="*/ 0 h 189"/>
                <a:gd name="T10" fmla="*/ 135 w 136"/>
                <a:gd name="T11" fmla="*/ 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89">
                  <a:moveTo>
                    <a:pt x="135" y="80"/>
                  </a:moveTo>
                  <a:lnTo>
                    <a:pt x="135" y="80"/>
                  </a:lnTo>
                  <a:cubicBezTo>
                    <a:pt x="135" y="161"/>
                    <a:pt x="108" y="188"/>
                    <a:pt x="81" y="188"/>
                  </a:cubicBezTo>
                  <a:cubicBezTo>
                    <a:pt x="54" y="188"/>
                    <a:pt x="0" y="161"/>
                    <a:pt x="0" y="80"/>
                  </a:cubicBezTo>
                  <a:cubicBezTo>
                    <a:pt x="0" y="26"/>
                    <a:pt x="54" y="0"/>
                    <a:pt x="81" y="0"/>
                  </a:cubicBezTo>
                  <a:cubicBezTo>
                    <a:pt x="108" y="0"/>
                    <a:pt x="135" y="26"/>
                    <a:pt x="135" y="80"/>
                  </a:cubicBezTo>
                </a:path>
              </a:pathLst>
            </a:custGeom>
            <a:solidFill>
              <a:srgbClr val="6A30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 noChangeArrowheads="1"/>
            </p:cNvSpPr>
            <p:nvPr/>
          </p:nvSpPr>
          <p:spPr bwMode="auto">
            <a:xfrm rot="20623318">
              <a:off x="17726822" y="3323004"/>
              <a:ext cx="309853" cy="205447"/>
            </a:xfrm>
            <a:custGeom>
              <a:avLst/>
              <a:gdLst>
                <a:gd name="T0" fmla="*/ 0 w 405"/>
                <a:gd name="T1" fmla="*/ 269 h 270"/>
                <a:gd name="T2" fmla="*/ 0 w 405"/>
                <a:gd name="T3" fmla="*/ 269 h 270"/>
                <a:gd name="T4" fmla="*/ 0 w 405"/>
                <a:gd name="T5" fmla="*/ 242 h 270"/>
                <a:gd name="T6" fmla="*/ 0 w 405"/>
                <a:gd name="T7" fmla="*/ 215 h 270"/>
                <a:gd name="T8" fmla="*/ 27 w 405"/>
                <a:gd name="T9" fmla="*/ 188 h 270"/>
                <a:gd name="T10" fmla="*/ 27 w 405"/>
                <a:gd name="T11" fmla="*/ 161 h 270"/>
                <a:gd name="T12" fmla="*/ 27 w 405"/>
                <a:gd name="T13" fmla="*/ 134 h 270"/>
                <a:gd name="T14" fmla="*/ 54 w 405"/>
                <a:gd name="T15" fmla="*/ 108 h 270"/>
                <a:gd name="T16" fmla="*/ 81 w 405"/>
                <a:gd name="T17" fmla="*/ 54 h 270"/>
                <a:gd name="T18" fmla="*/ 108 w 405"/>
                <a:gd name="T19" fmla="*/ 54 h 270"/>
                <a:gd name="T20" fmla="*/ 134 w 405"/>
                <a:gd name="T21" fmla="*/ 27 h 270"/>
                <a:gd name="T22" fmla="*/ 189 w 405"/>
                <a:gd name="T23" fmla="*/ 0 h 270"/>
                <a:gd name="T24" fmla="*/ 215 w 405"/>
                <a:gd name="T25" fmla="*/ 0 h 270"/>
                <a:gd name="T26" fmla="*/ 269 w 405"/>
                <a:gd name="T27" fmla="*/ 0 h 270"/>
                <a:gd name="T28" fmla="*/ 323 w 405"/>
                <a:gd name="T29" fmla="*/ 0 h 270"/>
                <a:gd name="T30" fmla="*/ 323 w 405"/>
                <a:gd name="T31" fmla="*/ 0 h 270"/>
                <a:gd name="T32" fmla="*/ 349 w 405"/>
                <a:gd name="T33" fmla="*/ 0 h 270"/>
                <a:gd name="T34" fmla="*/ 376 w 405"/>
                <a:gd name="T35" fmla="*/ 0 h 270"/>
                <a:gd name="T36" fmla="*/ 404 w 405"/>
                <a:gd name="T37" fmla="*/ 27 h 270"/>
                <a:gd name="T38" fmla="*/ 376 w 405"/>
                <a:gd name="T39" fmla="*/ 27 h 270"/>
                <a:gd name="T40" fmla="*/ 349 w 405"/>
                <a:gd name="T41" fmla="*/ 27 h 270"/>
                <a:gd name="T42" fmla="*/ 323 w 405"/>
                <a:gd name="T43" fmla="*/ 27 h 270"/>
                <a:gd name="T44" fmla="*/ 269 w 405"/>
                <a:gd name="T45" fmla="*/ 27 h 270"/>
                <a:gd name="T46" fmla="*/ 242 w 405"/>
                <a:gd name="T47" fmla="*/ 54 h 270"/>
                <a:gd name="T48" fmla="*/ 189 w 405"/>
                <a:gd name="T49" fmla="*/ 54 h 270"/>
                <a:gd name="T50" fmla="*/ 189 w 405"/>
                <a:gd name="T51" fmla="*/ 80 h 270"/>
                <a:gd name="T52" fmla="*/ 161 w 405"/>
                <a:gd name="T53" fmla="*/ 80 h 270"/>
                <a:gd name="T54" fmla="*/ 134 w 405"/>
                <a:gd name="T55" fmla="*/ 108 h 270"/>
                <a:gd name="T56" fmla="*/ 108 w 405"/>
                <a:gd name="T57" fmla="*/ 134 h 270"/>
                <a:gd name="T58" fmla="*/ 81 w 405"/>
                <a:gd name="T59" fmla="*/ 161 h 270"/>
                <a:gd name="T60" fmla="*/ 54 w 405"/>
                <a:gd name="T61" fmla="*/ 188 h 270"/>
                <a:gd name="T62" fmla="*/ 27 w 405"/>
                <a:gd name="T63" fmla="*/ 215 h 270"/>
                <a:gd name="T64" fmla="*/ 27 w 405"/>
                <a:gd name="T65" fmla="*/ 242 h 270"/>
                <a:gd name="T66" fmla="*/ 0 w 405"/>
                <a:gd name="T67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5" h="270">
                  <a:moveTo>
                    <a:pt x="0" y="269"/>
                  </a:moveTo>
                  <a:lnTo>
                    <a:pt x="0" y="269"/>
                  </a:lnTo>
                  <a:lnTo>
                    <a:pt x="0" y="242"/>
                  </a:lnTo>
                  <a:lnTo>
                    <a:pt x="0" y="215"/>
                  </a:lnTo>
                  <a:cubicBezTo>
                    <a:pt x="0" y="188"/>
                    <a:pt x="27" y="188"/>
                    <a:pt x="27" y="188"/>
                  </a:cubicBezTo>
                  <a:cubicBezTo>
                    <a:pt x="27" y="161"/>
                    <a:pt x="27" y="161"/>
                    <a:pt x="27" y="161"/>
                  </a:cubicBezTo>
                  <a:lnTo>
                    <a:pt x="27" y="134"/>
                  </a:lnTo>
                  <a:lnTo>
                    <a:pt x="54" y="108"/>
                  </a:lnTo>
                  <a:cubicBezTo>
                    <a:pt x="54" y="80"/>
                    <a:pt x="81" y="80"/>
                    <a:pt x="81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34" y="27"/>
                    <a:pt x="134" y="27"/>
                    <a:pt x="134" y="27"/>
                  </a:cubicBezTo>
                  <a:cubicBezTo>
                    <a:pt x="134" y="27"/>
                    <a:pt x="161" y="0"/>
                    <a:pt x="189" y="0"/>
                  </a:cubicBezTo>
                  <a:lnTo>
                    <a:pt x="215" y="0"/>
                  </a:lnTo>
                  <a:cubicBezTo>
                    <a:pt x="242" y="0"/>
                    <a:pt x="269" y="0"/>
                    <a:pt x="269" y="0"/>
                  </a:cubicBezTo>
                  <a:cubicBezTo>
                    <a:pt x="296" y="0"/>
                    <a:pt x="296" y="0"/>
                    <a:pt x="323" y="0"/>
                  </a:cubicBezTo>
                  <a:lnTo>
                    <a:pt x="323" y="0"/>
                  </a:lnTo>
                  <a:cubicBezTo>
                    <a:pt x="349" y="0"/>
                    <a:pt x="349" y="0"/>
                    <a:pt x="349" y="0"/>
                  </a:cubicBezTo>
                  <a:lnTo>
                    <a:pt x="376" y="0"/>
                  </a:lnTo>
                  <a:cubicBezTo>
                    <a:pt x="376" y="27"/>
                    <a:pt x="404" y="27"/>
                    <a:pt x="404" y="27"/>
                  </a:cubicBezTo>
                  <a:lnTo>
                    <a:pt x="376" y="27"/>
                  </a:lnTo>
                  <a:lnTo>
                    <a:pt x="349" y="27"/>
                  </a:lnTo>
                  <a:lnTo>
                    <a:pt x="323" y="27"/>
                  </a:lnTo>
                  <a:cubicBezTo>
                    <a:pt x="296" y="27"/>
                    <a:pt x="296" y="27"/>
                    <a:pt x="269" y="27"/>
                  </a:cubicBezTo>
                  <a:cubicBezTo>
                    <a:pt x="269" y="54"/>
                    <a:pt x="242" y="54"/>
                    <a:pt x="242" y="54"/>
                  </a:cubicBezTo>
                  <a:cubicBezTo>
                    <a:pt x="215" y="54"/>
                    <a:pt x="215" y="54"/>
                    <a:pt x="189" y="54"/>
                  </a:cubicBezTo>
                  <a:lnTo>
                    <a:pt x="189" y="80"/>
                  </a:lnTo>
                  <a:lnTo>
                    <a:pt x="161" y="80"/>
                  </a:lnTo>
                  <a:lnTo>
                    <a:pt x="134" y="108"/>
                  </a:lnTo>
                  <a:cubicBezTo>
                    <a:pt x="108" y="108"/>
                    <a:pt x="108" y="134"/>
                    <a:pt x="108" y="134"/>
                  </a:cubicBezTo>
                  <a:cubicBezTo>
                    <a:pt x="81" y="134"/>
                    <a:pt x="81" y="161"/>
                    <a:pt x="81" y="161"/>
                  </a:cubicBezTo>
                  <a:cubicBezTo>
                    <a:pt x="54" y="161"/>
                    <a:pt x="54" y="188"/>
                    <a:pt x="54" y="188"/>
                  </a:cubicBezTo>
                  <a:lnTo>
                    <a:pt x="27" y="215"/>
                  </a:lnTo>
                  <a:lnTo>
                    <a:pt x="27" y="242"/>
                  </a:lnTo>
                  <a:cubicBezTo>
                    <a:pt x="0" y="242"/>
                    <a:pt x="0" y="269"/>
                    <a:pt x="0" y="269"/>
                  </a:cubicBezTo>
                </a:path>
              </a:pathLst>
            </a:custGeom>
            <a:solidFill>
              <a:srgbClr val="6A30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 noChangeArrowheads="1"/>
            </p:cNvSpPr>
            <p:nvPr/>
          </p:nvSpPr>
          <p:spPr bwMode="auto">
            <a:xfrm rot="20623318">
              <a:off x="15983328" y="9081597"/>
              <a:ext cx="2667432" cy="2771836"/>
            </a:xfrm>
            <a:custGeom>
              <a:avLst/>
              <a:gdLst>
                <a:gd name="T0" fmla="*/ 3439 w 3493"/>
                <a:gd name="T1" fmla="*/ 1263 h 3627"/>
                <a:gd name="T2" fmla="*/ 3439 w 3493"/>
                <a:gd name="T3" fmla="*/ 1263 h 3627"/>
                <a:gd name="T4" fmla="*/ 3197 w 3493"/>
                <a:gd name="T5" fmla="*/ 940 h 3627"/>
                <a:gd name="T6" fmla="*/ 3036 w 3493"/>
                <a:gd name="T7" fmla="*/ 726 h 3627"/>
                <a:gd name="T8" fmla="*/ 2955 w 3493"/>
                <a:gd name="T9" fmla="*/ 618 h 3627"/>
                <a:gd name="T10" fmla="*/ 134 w 3493"/>
                <a:gd name="T11" fmla="*/ 1989 h 3627"/>
                <a:gd name="T12" fmla="*/ 590 w 3493"/>
                <a:gd name="T13" fmla="*/ 1908 h 3627"/>
                <a:gd name="T14" fmla="*/ 53 w 3493"/>
                <a:gd name="T15" fmla="*/ 3331 h 3627"/>
                <a:gd name="T16" fmla="*/ 1558 w 3493"/>
                <a:gd name="T17" fmla="*/ 3196 h 3627"/>
                <a:gd name="T18" fmla="*/ 1370 w 3493"/>
                <a:gd name="T19" fmla="*/ 3626 h 3627"/>
                <a:gd name="T20" fmla="*/ 3439 w 3493"/>
                <a:gd name="T21" fmla="*/ 1263 h 3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3" h="3627">
                  <a:moveTo>
                    <a:pt x="3439" y="1263"/>
                  </a:moveTo>
                  <a:lnTo>
                    <a:pt x="3439" y="1263"/>
                  </a:lnTo>
                  <a:cubicBezTo>
                    <a:pt x="3197" y="940"/>
                    <a:pt x="3197" y="940"/>
                    <a:pt x="3197" y="940"/>
                  </a:cubicBezTo>
                  <a:cubicBezTo>
                    <a:pt x="3036" y="726"/>
                    <a:pt x="3036" y="726"/>
                    <a:pt x="3036" y="726"/>
                  </a:cubicBezTo>
                  <a:cubicBezTo>
                    <a:pt x="2955" y="618"/>
                    <a:pt x="2955" y="618"/>
                    <a:pt x="2955" y="618"/>
                  </a:cubicBezTo>
                  <a:cubicBezTo>
                    <a:pt x="2955" y="618"/>
                    <a:pt x="913" y="0"/>
                    <a:pt x="134" y="1989"/>
                  </a:cubicBezTo>
                  <a:cubicBezTo>
                    <a:pt x="134" y="1989"/>
                    <a:pt x="295" y="1881"/>
                    <a:pt x="590" y="1908"/>
                  </a:cubicBezTo>
                  <a:cubicBezTo>
                    <a:pt x="590" y="1908"/>
                    <a:pt x="0" y="2578"/>
                    <a:pt x="53" y="3331"/>
                  </a:cubicBezTo>
                  <a:cubicBezTo>
                    <a:pt x="752" y="3573"/>
                    <a:pt x="1558" y="3196"/>
                    <a:pt x="1558" y="3196"/>
                  </a:cubicBezTo>
                  <a:cubicBezTo>
                    <a:pt x="1504" y="3492"/>
                    <a:pt x="1370" y="3626"/>
                    <a:pt x="1370" y="3626"/>
                  </a:cubicBezTo>
                  <a:cubicBezTo>
                    <a:pt x="3492" y="3411"/>
                    <a:pt x="3439" y="1263"/>
                    <a:pt x="3439" y="1263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ChangeArrowheads="1"/>
            </p:cNvSpPr>
            <p:nvPr/>
          </p:nvSpPr>
          <p:spPr bwMode="auto">
            <a:xfrm rot="20623318">
              <a:off x="21012984" y="4695764"/>
              <a:ext cx="821784" cy="717376"/>
            </a:xfrm>
            <a:custGeom>
              <a:avLst/>
              <a:gdLst>
                <a:gd name="T0" fmla="*/ 0 w 1075"/>
                <a:gd name="T1" fmla="*/ 671 h 940"/>
                <a:gd name="T2" fmla="*/ 0 w 1075"/>
                <a:gd name="T3" fmla="*/ 671 h 940"/>
                <a:gd name="T4" fmla="*/ 1047 w 1075"/>
                <a:gd name="T5" fmla="*/ 80 h 940"/>
                <a:gd name="T6" fmla="*/ 214 w 1075"/>
                <a:gd name="T7" fmla="*/ 939 h 940"/>
                <a:gd name="T8" fmla="*/ 0 w 1075"/>
                <a:gd name="T9" fmla="*/ 671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5" h="940">
                  <a:moveTo>
                    <a:pt x="0" y="671"/>
                  </a:moveTo>
                  <a:lnTo>
                    <a:pt x="0" y="671"/>
                  </a:lnTo>
                  <a:cubicBezTo>
                    <a:pt x="0" y="671"/>
                    <a:pt x="1047" y="0"/>
                    <a:pt x="1047" y="80"/>
                  </a:cubicBezTo>
                  <a:cubicBezTo>
                    <a:pt x="1074" y="134"/>
                    <a:pt x="214" y="939"/>
                    <a:pt x="214" y="939"/>
                  </a:cubicBezTo>
                  <a:lnTo>
                    <a:pt x="0" y="67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 noChangeArrowheads="1"/>
            </p:cNvSpPr>
            <p:nvPr/>
          </p:nvSpPr>
          <p:spPr bwMode="auto">
            <a:xfrm rot="20623318">
              <a:off x="17708173" y="8521116"/>
              <a:ext cx="1273092" cy="1559370"/>
            </a:xfrm>
            <a:custGeom>
              <a:avLst/>
              <a:gdLst>
                <a:gd name="T0" fmla="*/ 1478 w 1667"/>
                <a:gd name="T1" fmla="*/ 2042 h 2043"/>
                <a:gd name="T2" fmla="*/ 0 w 1667"/>
                <a:gd name="T3" fmla="*/ 134 h 2043"/>
                <a:gd name="T4" fmla="*/ 188 w 1667"/>
                <a:gd name="T5" fmla="*/ 0 h 2043"/>
                <a:gd name="T6" fmla="*/ 1666 w 1667"/>
                <a:gd name="T7" fmla="*/ 1907 h 2043"/>
                <a:gd name="T8" fmla="*/ 1478 w 1667"/>
                <a:gd name="T9" fmla="*/ 2042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7" h="2043">
                  <a:moveTo>
                    <a:pt x="1478" y="2042"/>
                  </a:moveTo>
                  <a:lnTo>
                    <a:pt x="0" y="134"/>
                  </a:lnTo>
                  <a:lnTo>
                    <a:pt x="188" y="0"/>
                  </a:lnTo>
                  <a:lnTo>
                    <a:pt x="1666" y="1907"/>
                  </a:lnTo>
                  <a:lnTo>
                    <a:pt x="1478" y="204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 noChangeArrowheads="1"/>
            </p:cNvSpPr>
            <p:nvPr/>
          </p:nvSpPr>
          <p:spPr bwMode="auto">
            <a:xfrm rot="20623318">
              <a:off x="17828792" y="8940795"/>
              <a:ext cx="841992" cy="1007021"/>
            </a:xfrm>
            <a:custGeom>
              <a:avLst/>
              <a:gdLst>
                <a:gd name="T0" fmla="*/ 914 w 1103"/>
                <a:gd name="T1" fmla="*/ 1317 h 1318"/>
                <a:gd name="T2" fmla="*/ 0 w 1103"/>
                <a:gd name="T3" fmla="*/ 135 h 1318"/>
                <a:gd name="T4" fmla="*/ 162 w 1103"/>
                <a:gd name="T5" fmla="*/ 0 h 1318"/>
                <a:gd name="T6" fmla="*/ 1102 w 1103"/>
                <a:gd name="T7" fmla="*/ 1155 h 1318"/>
                <a:gd name="T8" fmla="*/ 914 w 1103"/>
                <a:gd name="T9" fmla="*/ 1317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3" h="1318">
                  <a:moveTo>
                    <a:pt x="914" y="1317"/>
                  </a:moveTo>
                  <a:lnTo>
                    <a:pt x="0" y="135"/>
                  </a:lnTo>
                  <a:lnTo>
                    <a:pt x="162" y="0"/>
                  </a:lnTo>
                  <a:lnTo>
                    <a:pt x="1102" y="1155"/>
                  </a:lnTo>
                  <a:lnTo>
                    <a:pt x="914" y="13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ChangeArrowheads="1"/>
            </p:cNvSpPr>
            <p:nvPr/>
          </p:nvSpPr>
          <p:spPr bwMode="auto">
            <a:xfrm rot="20623318">
              <a:off x="16304417" y="7464242"/>
              <a:ext cx="1950052" cy="1579578"/>
            </a:xfrm>
            <a:custGeom>
              <a:avLst/>
              <a:gdLst>
                <a:gd name="T0" fmla="*/ 2553 w 2554"/>
                <a:gd name="T1" fmla="*/ 27 h 2070"/>
                <a:gd name="T2" fmla="*/ 2553 w 2554"/>
                <a:gd name="T3" fmla="*/ 27 h 2070"/>
                <a:gd name="T4" fmla="*/ 1237 w 2554"/>
                <a:gd name="T5" fmla="*/ 1477 h 2070"/>
                <a:gd name="T6" fmla="*/ 0 w 2554"/>
                <a:gd name="T7" fmla="*/ 2069 h 2070"/>
                <a:gd name="T8" fmla="*/ 1183 w 2554"/>
                <a:gd name="T9" fmla="*/ 188 h 2070"/>
                <a:gd name="T10" fmla="*/ 1505 w 2554"/>
                <a:gd name="T11" fmla="*/ 27 h 2070"/>
                <a:gd name="T12" fmla="*/ 2553 w 2554"/>
                <a:gd name="T13" fmla="*/ 27 h 2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4" h="2070">
                  <a:moveTo>
                    <a:pt x="2553" y="27"/>
                  </a:moveTo>
                  <a:lnTo>
                    <a:pt x="2553" y="27"/>
                  </a:lnTo>
                  <a:cubicBezTo>
                    <a:pt x="1989" y="483"/>
                    <a:pt x="1559" y="994"/>
                    <a:pt x="1237" y="1477"/>
                  </a:cubicBezTo>
                  <a:cubicBezTo>
                    <a:pt x="0" y="2069"/>
                    <a:pt x="0" y="2069"/>
                    <a:pt x="0" y="2069"/>
                  </a:cubicBezTo>
                  <a:cubicBezTo>
                    <a:pt x="1183" y="188"/>
                    <a:pt x="1183" y="188"/>
                    <a:pt x="1183" y="188"/>
                  </a:cubicBezTo>
                  <a:cubicBezTo>
                    <a:pt x="1237" y="80"/>
                    <a:pt x="1371" y="0"/>
                    <a:pt x="1505" y="27"/>
                  </a:cubicBezTo>
                  <a:lnTo>
                    <a:pt x="2553" y="2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ChangeArrowheads="1"/>
            </p:cNvSpPr>
            <p:nvPr/>
          </p:nvSpPr>
          <p:spPr bwMode="auto">
            <a:xfrm rot="20623318">
              <a:off x="18701877" y="9261180"/>
              <a:ext cx="1970262" cy="1498744"/>
            </a:xfrm>
            <a:custGeom>
              <a:avLst/>
              <a:gdLst>
                <a:gd name="T0" fmla="*/ 2579 w 2580"/>
                <a:gd name="T1" fmla="*/ 0 h 1961"/>
                <a:gd name="T2" fmla="*/ 2579 w 2580"/>
                <a:gd name="T3" fmla="*/ 0 h 1961"/>
                <a:gd name="T4" fmla="*/ 2338 w 2580"/>
                <a:gd name="T5" fmla="*/ 1019 h 1961"/>
                <a:gd name="T6" fmla="*/ 2123 w 2580"/>
                <a:gd name="T7" fmla="*/ 1262 h 1961"/>
                <a:gd name="T8" fmla="*/ 0 w 2580"/>
                <a:gd name="T9" fmla="*/ 1960 h 1961"/>
                <a:gd name="T10" fmla="*/ 860 w 2580"/>
                <a:gd name="T11" fmla="*/ 885 h 1961"/>
                <a:gd name="T12" fmla="*/ 860 w 2580"/>
                <a:gd name="T13" fmla="*/ 885 h 1961"/>
                <a:gd name="T14" fmla="*/ 860 w 2580"/>
                <a:gd name="T15" fmla="*/ 885 h 1961"/>
                <a:gd name="T16" fmla="*/ 2579 w 2580"/>
                <a:gd name="T17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0" h="1961">
                  <a:moveTo>
                    <a:pt x="2579" y="0"/>
                  </a:moveTo>
                  <a:lnTo>
                    <a:pt x="2579" y="0"/>
                  </a:lnTo>
                  <a:cubicBezTo>
                    <a:pt x="2338" y="1019"/>
                    <a:pt x="2338" y="1019"/>
                    <a:pt x="2338" y="1019"/>
                  </a:cubicBezTo>
                  <a:cubicBezTo>
                    <a:pt x="2311" y="1127"/>
                    <a:pt x="2230" y="1234"/>
                    <a:pt x="2123" y="1262"/>
                  </a:cubicBezTo>
                  <a:cubicBezTo>
                    <a:pt x="0" y="1960"/>
                    <a:pt x="0" y="1960"/>
                    <a:pt x="0" y="1960"/>
                  </a:cubicBezTo>
                  <a:cubicBezTo>
                    <a:pt x="860" y="885"/>
                    <a:pt x="860" y="885"/>
                    <a:pt x="860" y="885"/>
                  </a:cubicBezTo>
                  <a:lnTo>
                    <a:pt x="860" y="885"/>
                  </a:lnTo>
                  <a:lnTo>
                    <a:pt x="860" y="885"/>
                  </a:lnTo>
                  <a:cubicBezTo>
                    <a:pt x="1425" y="725"/>
                    <a:pt x="2015" y="403"/>
                    <a:pt x="257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 noChangeArrowheads="1"/>
            </p:cNvSpPr>
            <p:nvPr/>
          </p:nvSpPr>
          <p:spPr bwMode="auto">
            <a:xfrm rot="20623318">
              <a:off x="17190155" y="5541356"/>
              <a:ext cx="4802721" cy="4331206"/>
            </a:xfrm>
            <a:custGeom>
              <a:avLst/>
              <a:gdLst>
                <a:gd name="T0" fmla="*/ 6234 w 6288"/>
                <a:gd name="T1" fmla="*/ 1289 h 5669"/>
                <a:gd name="T2" fmla="*/ 6234 w 6288"/>
                <a:gd name="T3" fmla="*/ 1289 h 5669"/>
                <a:gd name="T4" fmla="*/ 3922 w 6288"/>
                <a:gd name="T5" fmla="*/ 4621 h 5669"/>
                <a:gd name="T6" fmla="*/ 3707 w 6288"/>
                <a:gd name="T7" fmla="*/ 4783 h 5669"/>
                <a:gd name="T8" fmla="*/ 1988 w 6288"/>
                <a:gd name="T9" fmla="*/ 5668 h 5669"/>
                <a:gd name="T10" fmla="*/ 1988 w 6288"/>
                <a:gd name="T11" fmla="*/ 5668 h 5669"/>
                <a:gd name="T12" fmla="*/ 1988 w 6288"/>
                <a:gd name="T13" fmla="*/ 5668 h 5669"/>
                <a:gd name="T14" fmla="*/ 994 w 6288"/>
                <a:gd name="T15" fmla="*/ 4380 h 5669"/>
                <a:gd name="T16" fmla="*/ 0 w 6288"/>
                <a:gd name="T17" fmla="*/ 3116 h 5669"/>
                <a:gd name="T18" fmla="*/ 0 w 6288"/>
                <a:gd name="T19" fmla="*/ 3116 h 5669"/>
                <a:gd name="T20" fmla="*/ 1316 w 6288"/>
                <a:gd name="T21" fmla="*/ 1666 h 5669"/>
                <a:gd name="T22" fmla="*/ 1504 w 6288"/>
                <a:gd name="T23" fmla="*/ 1532 h 5669"/>
                <a:gd name="T24" fmla="*/ 5320 w 6288"/>
                <a:gd name="T25" fmla="*/ 107 h 5669"/>
                <a:gd name="T26" fmla="*/ 6072 w 6288"/>
                <a:gd name="T27" fmla="*/ 456 h 5669"/>
                <a:gd name="T28" fmla="*/ 6072 w 6288"/>
                <a:gd name="T29" fmla="*/ 456 h 5669"/>
                <a:gd name="T30" fmla="*/ 6234 w 6288"/>
                <a:gd name="T31" fmla="*/ 1289 h 5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88" h="5669">
                  <a:moveTo>
                    <a:pt x="6234" y="1289"/>
                  </a:moveTo>
                  <a:lnTo>
                    <a:pt x="6234" y="1289"/>
                  </a:lnTo>
                  <a:cubicBezTo>
                    <a:pt x="6099" y="2284"/>
                    <a:pt x="5159" y="3654"/>
                    <a:pt x="3922" y="4621"/>
                  </a:cubicBezTo>
                  <a:cubicBezTo>
                    <a:pt x="3842" y="4675"/>
                    <a:pt x="3788" y="4729"/>
                    <a:pt x="3707" y="4783"/>
                  </a:cubicBezTo>
                  <a:cubicBezTo>
                    <a:pt x="3143" y="5186"/>
                    <a:pt x="2553" y="5508"/>
                    <a:pt x="1988" y="5668"/>
                  </a:cubicBezTo>
                  <a:lnTo>
                    <a:pt x="1988" y="5668"/>
                  </a:lnTo>
                  <a:lnTo>
                    <a:pt x="1988" y="5668"/>
                  </a:lnTo>
                  <a:cubicBezTo>
                    <a:pt x="994" y="4380"/>
                    <a:pt x="994" y="4380"/>
                    <a:pt x="994" y="4380"/>
                  </a:cubicBezTo>
                  <a:cubicBezTo>
                    <a:pt x="0" y="3116"/>
                    <a:pt x="0" y="3116"/>
                    <a:pt x="0" y="3116"/>
                  </a:cubicBezTo>
                  <a:lnTo>
                    <a:pt x="0" y="3116"/>
                  </a:lnTo>
                  <a:cubicBezTo>
                    <a:pt x="322" y="2633"/>
                    <a:pt x="752" y="2122"/>
                    <a:pt x="1316" y="1666"/>
                  </a:cubicBezTo>
                  <a:cubicBezTo>
                    <a:pt x="1370" y="1612"/>
                    <a:pt x="1424" y="1558"/>
                    <a:pt x="1504" y="1532"/>
                  </a:cubicBezTo>
                  <a:cubicBezTo>
                    <a:pt x="2740" y="565"/>
                    <a:pt x="4326" y="0"/>
                    <a:pt x="5320" y="107"/>
                  </a:cubicBezTo>
                  <a:cubicBezTo>
                    <a:pt x="5642" y="135"/>
                    <a:pt x="5911" y="269"/>
                    <a:pt x="6072" y="456"/>
                  </a:cubicBezTo>
                  <a:lnTo>
                    <a:pt x="6072" y="456"/>
                  </a:lnTo>
                  <a:cubicBezTo>
                    <a:pt x="6234" y="672"/>
                    <a:pt x="6287" y="967"/>
                    <a:pt x="6234" y="1289"/>
                  </a:cubicBezTo>
                </a:path>
              </a:pathLst>
            </a:custGeom>
            <a:solidFill>
              <a:srgbClr val="E9DD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 noChangeArrowheads="1"/>
            </p:cNvSpPr>
            <p:nvPr/>
          </p:nvSpPr>
          <p:spPr bwMode="auto">
            <a:xfrm rot="20623318">
              <a:off x="19233444" y="6000319"/>
              <a:ext cx="1744607" cy="1744607"/>
            </a:xfrm>
            <a:custGeom>
              <a:avLst/>
              <a:gdLst>
                <a:gd name="T0" fmla="*/ 1774 w 2286"/>
                <a:gd name="T1" fmla="*/ 1934 h 2284"/>
                <a:gd name="T2" fmla="*/ 1774 w 2286"/>
                <a:gd name="T3" fmla="*/ 1934 h 2284"/>
                <a:gd name="T4" fmla="*/ 350 w 2286"/>
                <a:gd name="T5" fmla="*/ 1774 h 2284"/>
                <a:gd name="T6" fmla="*/ 511 w 2286"/>
                <a:gd name="T7" fmla="*/ 349 h 2284"/>
                <a:gd name="T8" fmla="*/ 1962 w 2286"/>
                <a:gd name="T9" fmla="*/ 511 h 2284"/>
                <a:gd name="T10" fmla="*/ 1774 w 2286"/>
                <a:gd name="T11" fmla="*/ 1934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6" h="2284">
                  <a:moveTo>
                    <a:pt x="1774" y="1934"/>
                  </a:moveTo>
                  <a:lnTo>
                    <a:pt x="1774" y="1934"/>
                  </a:lnTo>
                  <a:cubicBezTo>
                    <a:pt x="1317" y="2283"/>
                    <a:pt x="699" y="2203"/>
                    <a:pt x="350" y="1774"/>
                  </a:cubicBezTo>
                  <a:cubicBezTo>
                    <a:pt x="0" y="1316"/>
                    <a:pt x="81" y="671"/>
                    <a:pt x="511" y="349"/>
                  </a:cubicBezTo>
                  <a:cubicBezTo>
                    <a:pt x="967" y="0"/>
                    <a:pt x="1612" y="81"/>
                    <a:pt x="1962" y="511"/>
                  </a:cubicBezTo>
                  <a:cubicBezTo>
                    <a:pt x="2285" y="967"/>
                    <a:pt x="2204" y="1585"/>
                    <a:pt x="1774" y="19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ChangeArrowheads="1"/>
            </p:cNvSpPr>
            <p:nvPr/>
          </p:nvSpPr>
          <p:spPr bwMode="auto">
            <a:xfrm rot="20623318">
              <a:off x="19377323" y="6138537"/>
              <a:ext cx="1478537" cy="1458329"/>
            </a:xfrm>
            <a:custGeom>
              <a:avLst/>
              <a:gdLst>
                <a:gd name="T0" fmla="*/ 1478 w 1936"/>
                <a:gd name="T1" fmla="*/ 1639 h 1909"/>
                <a:gd name="T2" fmla="*/ 1478 w 1936"/>
                <a:gd name="T3" fmla="*/ 1639 h 1909"/>
                <a:gd name="T4" fmla="*/ 296 w 1936"/>
                <a:gd name="T5" fmla="*/ 1478 h 1909"/>
                <a:gd name="T6" fmla="*/ 430 w 1936"/>
                <a:gd name="T7" fmla="*/ 268 h 1909"/>
                <a:gd name="T8" fmla="*/ 1639 w 1936"/>
                <a:gd name="T9" fmla="*/ 430 h 1909"/>
                <a:gd name="T10" fmla="*/ 1478 w 1936"/>
                <a:gd name="T11" fmla="*/ 1639 h 1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6" h="1909">
                  <a:moveTo>
                    <a:pt x="1478" y="1639"/>
                  </a:moveTo>
                  <a:lnTo>
                    <a:pt x="1478" y="1639"/>
                  </a:lnTo>
                  <a:cubicBezTo>
                    <a:pt x="1102" y="1908"/>
                    <a:pt x="564" y="1854"/>
                    <a:pt x="296" y="1478"/>
                  </a:cubicBezTo>
                  <a:cubicBezTo>
                    <a:pt x="0" y="1101"/>
                    <a:pt x="55" y="564"/>
                    <a:pt x="430" y="268"/>
                  </a:cubicBezTo>
                  <a:cubicBezTo>
                    <a:pt x="807" y="0"/>
                    <a:pt x="1344" y="53"/>
                    <a:pt x="1639" y="430"/>
                  </a:cubicBezTo>
                  <a:cubicBezTo>
                    <a:pt x="1935" y="806"/>
                    <a:pt x="1854" y="1343"/>
                    <a:pt x="1478" y="1639"/>
                  </a:cubicBezTo>
                </a:path>
              </a:pathLst>
            </a:custGeom>
            <a:solidFill>
              <a:srgbClr val="D9F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5"/>
            <p:cNvSpPr>
              <a:spLocks noChangeArrowheads="1"/>
            </p:cNvSpPr>
            <p:nvPr/>
          </p:nvSpPr>
          <p:spPr bwMode="auto">
            <a:xfrm rot="20623318">
              <a:off x="20712654" y="5118414"/>
              <a:ext cx="740953" cy="902615"/>
            </a:xfrm>
            <a:custGeom>
              <a:avLst/>
              <a:gdLst>
                <a:gd name="T0" fmla="*/ 914 w 968"/>
                <a:gd name="T1" fmla="*/ 1182 h 1183"/>
                <a:gd name="T2" fmla="*/ 914 w 968"/>
                <a:gd name="T3" fmla="*/ 1182 h 1183"/>
                <a:gd name="T4" fmla="*/ 0 w 968"/>
                <a:gd name="T5" fmla="*/ 0 h 1183"/>
                <a:gd name="T6" fmla="*/ 752 w 968"/>
                <a:gd name="T7" fmla="*/ 349 h 1183"/>
                <a:gd name="T8" fmla="*/ 914 w 968"/>
                <a:gd name="T9" fmla="*/ 1182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1183">
                  <a:moveTo>
                    <a:pt x="914" y="1182"/>
                  </a:moveTo>
                  <a:lnTo>
                    <a:pt x="914" y="1182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322" y="28"/>
                    <a:pt x="591" y="162"/>
                    <a:pt x="752" y="349"/>
                  </a:cubicBezTo>
                  <a:cubicBezTo>
                    <a:pt x="914" y="565"/>
                    <a:pt x="967" y="860"/>
                    <a:pt x="914" y="11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 noChangeArrowheads="1"/>
            </p:cNvSpPr>
            <p:nvPr/>
          </p:nvSpPr>
          <p:spPr bwMode="auto">
            <a:xfrm rot="20623318">
              <a:off x="17413244" y="9368842"/>
              <a:ext cx="946400" cy="966606"/>
            </a:xfrm>
            <a:custGeom>
              <a:avLst/>
              <a:gdLst>
                <a:gd name="T0" fmla="*/ 1209 w 1238"/>
                <a:gd name="T1" fmla="*/ 430 h 1264"/>
                <a:gd name="T2" fmla="*/ 1209 w 1238"/>
                <a:gd name="T3" fmla="*/ 430 h 1264"/>
                <a:gd name="T4" fmla="*/ 1129 w 1238"/>
                <a:gd name="T5" fmla="*/ 322 h 1264"/>
                <a:gd name="T6" fmla="*/ 1075 w 1238"/>
                <a:gd name="T7" fmla="*/ 242 h 1264"/>
                <a:gd name="T8" fmla="*/ 1049 w 1238"/>
                <a:gd name="T9" fmla="*/ 215 h 1264"/>
                <a:gd name="T10" fmla="*/ 55 w 1238"/>
                <a:gd name="T11" fmla="*/ 699 h 1264"/>
                <a:gd name="T12" fmla="*/ 215 w 1238"/>
                <a:gd name="T13" fmla="*/ 672 h 1264"/>
                <a:gd name="T14" fmla="*/ 27 w 1238"/>
                <a:gd name="T15" fmla="*/ 1156 h 1264"/>
                <a:gd name="T16" fmla="*/ 565 w 1238"/>
                <a:gd name="T17" fmla="*/ 1101 h 1264"/>
                <a:gd name="T18" fmla="*/ 485 w 1238"/>
                <a:gd name="T19" fmla="*/ 1263 h 1264"/>
                <a:gd name="T20" fmla="*/ 1209 w 1238"/>
                <a:gd name="T21" fmla="*/ 430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8" h="1264">
                  <a:moveTo>
                    <a:pt x="1209" y="430"/>
                  </a:moveTo>
                  <a:lnTo>
                    <a:pt x="1209" y="430"/>
                  </a:lnTo>
                  <a:cubicBezTo>
                    <a:pt x="1129" y="322"/>
                    <a:pt x="1129" y="322"/>
                    <a:pt x="1129" y="322"/>
                  </a:cubicBezTo>
                  <a:cubicBezTo>
                    <a:pt x="1075" y="242"/>
                    <a:pt x="1075" y="242"/>
                    <a:pt x="1075" y="242"/>
                  </a:cubicBezTo>
                  <a:cubicBezTo>
                    <a:pt x="1049" y="215"/>
                    <a:pt x="1049" y="215"/>
                    <a:pt x="1049" y="215"/>
                  </a:cubicBezTo>
                  <a:cubicBezTo>
                    <a:pt x="1049" y="215"/>
                    <a:pt x="323" y="0"/>
                    <a:pt x="55" y="699"/>
                  </a:cubicBezTo>
                  <a:cubicBezTo>
                    <a:pt x="55" y="699"/>
                    <a:pt x="108" y="645"/>
                    <a:pt x="215" y="672"/>
                  </a:cubicBezTo>
                  <a:cubicBezTo>
                    <a:pt x="215" y="672"/>
                    <a:pt x="0" y="886"/>
                    <a:pt x="27" y="1156"/>
                  </a:cubicBezTo>
                  <a:cubicBezTo>
                    <a:pt x="270" y="1236"/>
                    <a:pt x="565" y="1101"/>
                    <a:pt x="565" y="1101"/>
                  </a:cubicBezTo>
                  <a:cubicBezTo>
                    <a:pt x="538" y="1209"/>
                    <a:pt x="485" y="1263"/>
                    <a:pt x="485" y="1263"/>
                  </a:cubicBezTo>
                  <a:cubicBezTo>
                    <a:pt x="1237" y="1182"/>
                    <a:pt x="1209" y="430"/>
                    <a:pt x="1209" y="430"/>
                  </a:cubicBezTo>
                </a:path>
              </a:pathLst>
            </a:custGeom>
            <a:solidFill>
              <a:srgbClr val="FFD5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 noChangeArrowheads="1"/>
            </p:cNvSpPr>
            <p:nvPr/>
          </p:nvSpPr>
          <p:spPr bwMode="auto">
            <a:xfrm rot="20623318">
              <a:off x="17683261" y="9521242"/>
              <a:ext cx="616339" cy="491723"/>
            </a:xfrm>
            <a:custGeom>
              <a:avLst/>
              <a:gdLst>
                <a:gd name="T0" fmla="*/ 806 w 807"/>
                <a:gd name="T1" fmla="*/ 161 h 645"/>
                <a:gd name="T2" fmla="*/ 806 w 807"/>
                <a:gd name="T3" fmla="*/ 161 h 645"/>
                <a:gd name="T4" fmla="*/ 752 w 807"/>
                <a:gd name="T5" fmla="*/ 80 h 645"/>
                <a:gd name="T6" fmla="*/ 698 w 807"/>
                <a:gd name="T7" fmla="*/ 0 h 645"/>
                <a:gd name="T8" fmla="*/ 0 w 807"/>
                <a:gd name="T9" fmla="*/ 644 h 645"/>
                <a:gd name="T10" fmla="*/ 806 w 807"/>
                <a:gd name="T11" fmla="*/ 161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7" h="645">
                  <a:moveTo>
                    <a:pt x="806" y="161"/>
                  </a:moveTo>
                  <a:lnTo>
                    <a:pt x="806" y="161"/>
                  </a:lnTo>
                  <a:cubicBezTo>
                    <a:pt x="752" y="80"/>
                    <a:pt x="752" y="80"/>
                    <a:pt x="752" y="80"/>
                  </a:cubicBezTo>
                  <a:cubicBezTo>
                    <a:pt x="698" y="0"/>
                    <a:pt x="698" y="0"/>
                    <a:pt x="698" y="0"/>
                  </a:cubicBezTo>
                  <a:cubicBezTo>
                    <a:pt x="268" y="54"/>
                    <a:pt x="0" y="644"/>
                    <a:pt x="0" y="644"/>
                  </a:cubicBezTo>
                  <a:cubicBezTo>
                    <a:pt x="0" y="644"/>
                    <a:pt x="645" y="565"/>
                    <a:pt x="806" y="161"/>
                  </a:cubicBezTo>
                </a:path>
              </a:pathLst>
            </a:custGeom>
            <a:solidFill>
              <a:srgbClr val="FFEAB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28"/>
            <p:cNvSpPr>
              <a:spLocks noChangeArrowheads="1"/>
            </p:cNvSpPr>
            <p:nvPr/>
          </p:nvSpPr>
          <p:spPr bwMode="auto">
            <a:xfrm rot="20623318">
              <a:off x="18323715" y="6405415"/>
              <a:ext cx="986815" cy="1108060"/>
            </a:xfrm>
            <a:custGeom>
              <a:avLst/>
              <a:gdLst>
                <a:gd name="T0" fmla="*/ 0 w 1291"/>
                <a:gd name="T1" fmla="*/ 402 h 1451"/>
                <a:gd name="T2" fmla="*/ 0 w 1291"/>
                <a:gd name="T3" fmla="*/ 402 h 1451"/>
                <a:gd name="T4" fmla="*/ 860 w 1291"/>
                <a:gd name="T5" fmla="*/ 510 h 1451"/>
                <a:gd name="T6" fmla="*/ 564 w 1291"/>
                <a:gd name="T7" fmla="*/ 1370 h 1451"/>
                <a:gd name="T8" fmla="*/ 725 w 1291"/>
                <a:gd name="T9" fmla="*/ 1450 h 1451"/>
                <a:gd name="T10" fmla="*/ 1102 w 1291"/>
                <a:gd name="T11" fmla="*/ 402 h 1451"/>
                <a:gd name="T12" fmla="*/ 242 w 1291"/>
                <a:gd name="T13" fmla="*/ 0 h 1451"/>
                <a:gd name="T14" fmla="*/ 0 w 1291"/>
                <a:gd name="T15" fmla="*/ 402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1" h="1451">
                  <a:moveTo>
                    <a:pt x="0" y="402"/>
                  </a:moveTo>
                  <a:lnTo>
                    <a:pt x="0" y="402"/>
                  </a:lnTo>
                  <a:cubicBezTo>
                    <a:pt x="0" y="402"/>
                    <a:pt x="860" y="402"/>
                    <a:pt x="860" y="510"/>
                  </a:cubicBezTo>
                  <a:cubicBezTo>
                    <a:pt x="887" y="617"/>
                    <a:pt x="564" y="1370"/>
                    <a:pt x="564" y="1370"/>
                  </a:cubicBezTo>
                  <a:cubicBezTo>
                    <a:pt x="725" y="1450"/>
                    <a:pt x="725" y="1450"/>
                    <a:pt x="725" y="1450"/>
                  </a:cubicBezTo>
                  <a:cubicBezTo>
                    <a:pt x="725" y="1450"/>
                    <a:pt x="1290" y="617"/>
                    <a:pt x="1102" y="402"/>
                  </a:cubicBezTo>
                  <a:cubicBezTo>
                    <a:pt x="913" y="161"/>
                    <a:pt x="269" y="0"/>
                    <a:pt x="242" y="0"/>
                  </a:cubicBezTo>
                  <a:cubicBezTo>
                    <a:pt x="134" y="27"/>
                    <a:pt x="0" y="402"/>
                    <a:pt x="0" y="402"/>
                  </a:cubicBezTo>
                </a:path>
              </a:pathLst>
            </a:custGeom>
            <a:solidFill>
              <a:srgbClr val="1754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9"/>
            <p:cNvSpPr>
              <a:spLocks noChangeArrowheads="1"/>
            </p:cNvSpPr>
            <p:nvPr/>
          </p:nvSpPr>
          <p:spPr bwMode="auto">
            <a:xfrm rot="20623318">
              <a:off x="18892009" y="7377861"/>
              <a:ext cx="410892" cy="350269"/>
            </a:xfrm>
            <a:custGeom>
              <a:avLst/>
              <a:gdLst>
                <a:gd name="T0" fmla="*/ 350 w 539"/>
                <a:gd name="T1" fmla="*/ 107 h 458"/>
                <a:gd name="T2" fmla="*/ 350 w 539"/>
                <a:gd name="T3" fmla="*/ 107 h 458"/>
                <a:gd name="T4" fmla="*/ 511 w 539"/>
                <a:gd name="T5" fmla="*/ 403 h 458"/>
                <a:gd name="T6" fmla="*/ 215 w 539"/>
                <a:gd name="T7" fmla="*/ 322 h 458"/>
                <a:gd name="T8" fmla="*/ 54 w 539"/>
                <a:gd name="T9" fmla="*/ 54 h 458"/>
                <a:gd name="T10" fmla="*/ 350 w 539"/>
                <a:gd name="T11" fmla="*/ 10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9" h="458">
                  <a:moveTo>
                    <a:pt x="350" y="107"/>
                  </a:moveTo>
                  <a:lnTo>
                    <a:pt x="350" y="107"/>
                  </a:lnTo>
                  <a:cubicBezTo>
                    <a:pt x="484" y="215"/>
                    <a:pt x="538" y="349"/>
                    <a:pt x="511" y="403"/>
                  </a:cubicBezTo>
                  <a:cubicBezTo>
                    <a:pt x="458" y="457"/>
                    <a:pt x="323" y="403"/>
                    <a:pt x="215" y="322"/>
                  </a:cubicBezTo>
                  <a:cubicBezTo>
                    <a:pt x="81" y="215"/>
                    <a:pt x="0" y="107"/>
                    <a:pt x="54" y="54"/>
                  </a:cubicBezTo>
                  <a:cubicBezTo>
                    <a:pt x="81" y="0"/>
                    <a:pt x="215" y="27"/>
                    <a:pt x="350" y="107"/>
                  </a:cubicBezTo>
                </a:path>
              </a:pathLst>
            </a:custGeom>
            <a:solidFill>
              <a:srgbClr val="0C0C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0"/>
            <p:cNvSpPr>
              <a:spLocks noChangeArrowheads="1"/>
            </p:cNvSpPr>
            <p:nvPr/>
          </p:nvSpPr>
          <p:spPr bwMode="auto">
            <a:xfrm rot="20623318">
              <a:off x="17404279" y="7203065"/>
              <a:ext cx="350269" cy="491723"/>
            </a:xfrm>
            <a:custGeom>
              <a:avLst/>
              <a:gdLst>
                <a:gd name="T0" fmla="*/ 403 w 458"/>
                <a:gd name="T1" fmla="*/ 483 h 646"/>
                <a:gd name="T2" fmla="*/ 403 w 458"/>
                <a:gd name="T3" fmla="*/ 483 h 646"/>
                <a:gd name="T4" fmla="*/ 350 w 458"/>
                <a:gd name="T5" fmla="*/ 268 h 646"/>
                <a:gd name="T6" fmla="*/ 296 w 458"/>
                <a:gd name="T7" fmla="*/ 618 h 646"/>
                <a:gd name="T8" fmla="*/ 107 w 458"/>
                <a:gd name="T9" fmla="*/ 537 h 646"/>
                <a:gd name="T10" fmla="*/ 162 w 458"/>
                <a:gd name="T11" fmla="*/ 0 h 646"/>
                <a:gd name="T12" fmla="*/ 430 w 458"/>
                <a:gd name="T13" fmla="*/ 27 h 646"/>
                <a:gd name="T14" fmla="*/ 403 w 458"/>
                <a:gd name="T15" fmla="*/ 483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8" h="646">
                  <a:moveTo>
                    <a:pt x="403" y="483"/>
                  </a:moveTo>
                  <a:lnTo>
                    <a:pt x="403" y="483"/>
                  </a:lnTo>
                  <a:cubicBezTo>
                    <a:pt x="377" y="483"/>
                    <a:pt x="377" y="296"/>
                    <a:pt x="350" y="268"/>
                  </a:cubicBezTo>
                  <a:cubicBezTo>
                    <a:pt x="296" y="242"/>
                    <a:pt x="296" y="618"/>
                    <a:pt x="296" y="618"/>
                  </a:cubicBezTo>
                  <a:cubicBezTo>
                    <a:pt x="296" y="618"/>
                    <a:pt x="242" y="645"/>
                    <a:pt x="107" y="537"/>
                  </a:cubicBezTo>
                  <a:cubicBezTo>
                    <a:pt x="0" y="457"/>
                    <a:pt x="107" y="161"/>
                    <a:pt x="162" y="0"/>
                  </a:cubicBezTo>
                  <a:cubicBezTo>
                    <a:pt x="430" y="27"/>
                    <a:pt x="430" y="27"/>
                    <a:pt x="430" y="27"/>
                  </a:cubicBezTo>
                  <a:cubicBezTo>
                    <a:pt x="457" y="215"/>
                    <a:pt x="457" y="483"/>
                    <a:pt x="403" y="483"/>
                  </a:cubicBezTo>
                </a:path>
              </a:pathLst>
            </a:custGeom>
            <a:solidFill>
              <a:srgbClr val="FFCF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1"/>
            <p:cNvSpPr>
              <a:spLocks noChangeArrowheads="1"/>
            </p:cNvSpPr>
            <p:nvPr/>
          </p:nvSpPr>
          <p:spPr bwMode="auto">
            <a:xfrm rot="20623318">
              <a:off x="17079988" y="4959625"/>
              <a:ext cx="801576" cy="2236330"/>
            </a:xfrm>
            <a:custGeom>
              <a:avLst/>
              <a:gdLst>
                <a:gd name="T0" fmla="*/ 1048 w 1049"/>
                <a:gd name="T1" fmla="*/ 941 h 2930"/>
                <a:gd name="T2" fmla="*/ 1048 w 1049"/>
                <a:gd name="T3" fmla="*/ 941 h 2930"/>
                <a:gd name="T4" fmla="*/ 376 w 1049"/>
                <a:gd name="T5" fmla="*/ 2929 h 2930"/>
                <a:gd name="T6" fmla="*/ 349 w 1049"/>
                <a:gd name="T7" fmla="*/ 2929 h 2930"/>
                <a:gd name="T8" fmla="*/ 81 w 1049"/>
                <a:gd name="T9" fmla="*/ 2902 h 2930"/>
                <a:gd name="T10" fmla="*/ 54 w 1049"/>
                <a:gd name="T11" fmla="*/ 2902 h 2930"/>
                <a:gd name="T12" fmla="*/ 914 w 1049"/>
                <a:gd name="T13" fmla="*/ 0 h 2930"/>
                <a:gd name="T14" fmla="*/ 1048 w 1049"/>
                <a:gd name="T15" fmla="*/ 941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2930">
                  <a:moveTo>
                    <a:pt x="1048" y="941"/>
                  </a:moveTo>
                  <a:lnTo>
                    <a:pt x="1048" y="941"/>
                  </a:lnTo>
                  <a:cubicBezTo>
                    <a:pt x="591" y="1666"/>
                    <a:pt x="376" y="2929"/>
                    <a:pt x="376" y="2929"/>
                  </a:cubicBezTo>
                  <a:cubicBezTo>
                    <a:pt x="349" y="2929"/>
                    <a:pt x="349" y="2929"/>
                    <a:pt x="349" y="2929"/>
                  </a:cubicBezTo>
                  <a:cubicBezTo>
                    <a:pt x="81" y="2902"/>
                    <a:pt x="81" y="2902"/>
                    <a:pt x="81" y="2902"/>
                  </a:cubicBezTo>
                  <a:cubicBezTo>
                    <a:pt x="54" y="2902"/>
                    <a:pt x="54" y="2902"/>
                    <a:pt x="54" y="2902"/>
                  </a:cubicBezTo>
                  <a:cubicBezTo>
                    <a:pt x="0" y="1451"/>
                    <a:pt x="914" y="0"/>
                    <a:pt x="914" y="0"/>
                  </a:cubicBezTo>
                  <a:lnTo>
                    <a:pt x="1048" y="941"/>
                  </a:lnTo>
                </a:path>
              </a:pathLst>
            </a:custGeom>
            <a:solidFill>
              <a:srgbClr val="1754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2"/>
            <p:cNvSpPr>
              <a:spLocks noChangeArrowheads="1"/>
            </p:cNvSpPr>
            <p:nvPr/>
          </p:nvSpPr>
          <p:spPr bwMode="auto">
            <a:xfrm rot="20623318">
              <a:off x="17567857" y="5764094"/>
              <a:ext cx="286278" cy="966606"/>
            </a:xfrm>
            <a:custGeom>
              <a:avLst/>
              <a:gdLst>
                <a:gd name="T0" fmla="*/ 0 w 377"/>
                <a:gd name="T1" fmla="*/ 941 h 1264"/>
                <a:gd name="T2" fmla="*/ 0 w 377"/>
                <a:gd name="T3" fmla="*/ 941 h 1264"/>
                <a:gd name="T4" fmla="*/ 376 w 377"/>
                <a:gd name="T5" fmla="*/ 0 h 1264"/>
                <a:gd name="T6" fmla="*/ 162 w 377"/>
                <a:gd name="T7" fmla="*/ 1263 h 1264"/>
                <a:gd name="T8" fmla="*/ 0 w 377"/>
                <a:gd name="T9" fmla="*/ 941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1264">
                  <a:moveTo>
                    <a:pt x="0" y="941"/>
                  </a:moveTo>
                  <a:lnTo>
                    <a:pt x="0" y="941"/>
                  </a:lnTo>
                  <a:cubicBezTo>
                    <a:pt x="376" y="0"/>
                    <a:pt x="376" y="0"/>
                    <a:pt x="376" y="0"/>
                  </a:cubicBezTo>
                  <a:cubicBezTo>
                    <a:pt x="376" y="0"/>
                    <a:pt x="0" y="1075"/>
                    <a:pt x="162" y="1263"/>
                  </a:cubicBezTo>
                  <a:cubicBezTo>
                    <a:pt x="162" y="1263"/>
                    <a:pt x="81" y="1102"/>
                    <a:pt x="0" y="941"/>
                  </a:cubicBezTo>
                </a:path>
              </a:pathLst>
            </a:custGeom>
            <a:solidFill>
              <a:srgbClr val="0B42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3"/>
            <p:cNvSpPr>
              <a:spLocks noChangeArrowheads="1"/>
            </p:cNvSpPr>
            <p:nvPr/>
          </p:nvSpPr>
          <p:spPr bwMode="auto">
            <a:xfrm rot="20623318">
              <a:off x="19179822" y="2333534"/>
              <a:ext cx="616337" cy="821784"/>
            </a:xfrm>
            <a:custGeom>
              <a:avLst/>
              <a:gdLst>
                <a:gd name="T0" fmla="*/ 699 w 808"/>
                <a:gd name="T1" fmla="*/ 672 h 1076"/>
                <a:gd name="T2" fmla="*/ 699 w 808"/>
                <a:gd name="T3" fmla="*/ 672 h 1076"/>
                <a:gd name="T4" fmla="*/ 807 w 808"/>
                <a:gd name="T5" fmla="*/ 403 h 1076"/>
                <a:gd name="T6" fmla="*/ 403 w 808"/>
                <a:gd name="T7" fmla="*/ 0 h 1076"/>
                <a:gd name="T8" fmla="*/ 0 w 808"/>
                <a:gd name="T9" fmla="*/ 403 h 1076"/>
                <a:gd name="T10" fmla="*/ 108 w 808"/>
                <a:gd name="T11" fmla="*/ 672 h 1076"/>
                <a:gd name="T12" fmla="*/ 108 w 808"/>
                <a:gd name="T13" fmla="*/ 672 h 1076"/>
                <a:gd name="T14" fmla="*/ 269 w 808"/>
                <a:gd name="T15" fmla="*/ 995 h 1076"/>
                <a:gd name="T16" fmla="*/ 564 w 808"/>
                <a:gd name="T17" fmla="*/ 995 h 1076"/>
                <a:gd name="T18" fmla="*/ 699 w 808"/>
                <a:gd name="T19" fmla="*/ 672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8" h="1076">
                  <a:moveTo>
                    <a:pt x="699" y="672"/>
                  </a:moveTo>
                  <a:lnTo>
                    <a:pt x="699" y="672"/>
                  </a:lnTo>
                  <a:cubicBezTo>
                    <a:pt x="779" y="592"/>
                    <a:pt x="807" y="511"/>
                    <a:pt x="807" y="403"/>
                  </a:cubicBezTo>
                  <a:cubicBezTo>
                    <a:pt x="807" y="188"/>
                    <a:pt x="618" y="0"/>
                    <a:pt x="403" y="0"/>
                  </a:cubicBezTo>
                  <a:cubicBezTo>
                    <a:pt x="188" y="0"/>
                    <a:pt x="0" y="188"/>
                    <a:pt x="0" y="403"/>
                  </a:cubicBezTo>
                  <a:cubicBezTo>
                    <a:pt x="0" y="511"/>
                    <a:pt x="54" y="592"/>
                    <a:pt x="108" y="672"/>
                  </a:cubicBezTo>
                  <a:lnTo>
                    <a:pt x="108" y="672"/>
                  </a:lnTo>
                  <a:cubicBezTo>
                    <a:pt x="108" y="672"/>
                    <a:pt x="269" y="833"/>
                    <a:pt x="269" y="995"/>
                  </a:cubicBezTo>
                  <a:cubicBezTo>
                    <a:pt x="269" y="995"/>
                    <a:pt x="538" y="1075"/>
                    <a:pt x="564" y="995"/>
                  </a:cubicBezTo>
                  <a:cubicBezTo>
                    <a:pt x="592" y="780"/>
                    <a:pt x="699" y="672"/>
                    <a:pt x="699" y="672"/>
                  </a:cubicBezTo>
                </a:path>
              </a:pathLst>
            </a:custGeom>
            <a:solidFill>
              <a:srgbClr val="FFD5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4"/>
            <p:cNvSpPr>
              <a:spLocks noChangeArrowheads="1"/>
            </p:cNvSpPr>
            <p:nvPr/>
          </p:nvSpPr>
          <p:spPr bwMode="auto">
            <a:xfrm rot="20623318">
              <a:off x="19448628" y="3079372"/>
              <a:ext cx="289645" cy="40416"/>
            </a:xfrm>
            <a:custGeom>
              <a:avLst/>
              <a:gdLst>
                <a:gd name="T0" fmla="*/ 377 w 378"/>
                <a:gd name="T1" fmla="*/ 53 h 54"/>
                <a:gd name="T2" fmla="*/ 377 w 378"/>
                <a:gd name="T3" fmla="*/ 53 h 54"/>
                <a:gd name="T4" fmla="*/ 0 w 378"/>
                <a:gd name="T5" fmla="*/ 53 h 54"/>
                <a:gd name="T6" fmla="*/ 27 w 378"/>
                <a:gd name="T7" fmla="*/ 0 h 54"/>
                <a:gd name="T8" fmla="*/ 349 w 378"/>
                <a:gd name="T9" fmla="*/ 0 h 54"/>
                <a:gd name="T10" fmla="*/ 377 w 378"/>
                <a:gd name="T11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54">
                  <a:moveTo>
                    <a:pt x="377" y="53"/>
                  </a:moveTo>
                  <a:lnTo>
                    <a:pt x="377" y="53"/>
                  </a:lnTo>
                  <a:cubicBezTo>
                    <a:pt x="0" y="53"/>
                    <a:pt x="0" y="53"/>
                    <a:pt x="0" y="53"/>
                  </a:cubicBezTo>
                  <a:cubicBezTo>
                    <a:pt x="0" y="26"/>
                    <a:pt x="27" y="0"/>
                    <a:pt x="27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49" y="0"/>
                    <a:pt x="377" y="26"/>
                    <a:pt x="377" y="53"/>
                  </a:cubicBezTo>
                </a:path>
              </a:pathLst>
            </a:custGeom>
            <a:solidFill>
              <a:srgbClr val="E9DD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5"/>
            <p:cNvSpPr>
              <a:spLocks noChangeArrowheads="1"/>
            </p:cNvSpPr>
            <p:nvPr/>
          </p:nvSpPr>
          <p:spPr bwMode="auto">
            <a:xfrm rot="20623318">
              <a:off x="19465620" y="3137565"/>
              <a:ext cx="289645" cy="40416"/>
            </a:xfrm>
            <a:custGeom>
              <a:avLst/>
              <a:gdLst>
                <a:gd name="T0" fmla="*/ 377 w 378"/>
                <a:gd name="T1" fmla="*/ 27 h 55"/>
                <a:gd name="T2" fmla="*/ 377 w 378"/>
                <a:gd name="T3" fmla="*/ 27 h 55"/>
                <a:gd name="T4" fmla="*/ 349 w 378"/>
                <a:gd name="T5" fmla="*/ 54 h 55"/>
                <a:gd name="T6" fmla="*/ 27 w 378"/>
                <a:gd name="T7" fmla="*/ 54 h 55"/>
                <a:gd name="T8" fmla="*/ 0 w 378"/>
                <a:gd name="T9" fmla="*/ 27 h 55"/>
                <a:gd name="T10" fmla="*/ 0 w 378"/>
                <a:gd name="T11" fmla="*/ 27 h 55"/>
                <a:gd name="T12" fmla="*/ 27 w 378"/>
                <a:gd name="T13" fmla="*/ 0 h 55"/>
                <a:gd name="T14" fmla="*/ 349 w 378"/>
                <a:gd name="T15" fmla="*/ 0 h 55"/>
                <a:gd name="T16" fmla="*/ 377 w 378"/>
                <a:gd name="T17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55">
                  <a:moveTo>
                    <a:pt x="377" y="27"/>
                  </a:moveTo>
                  <a:lnTo>
                    <a:pt x="377" y="27"/>
                  </a:lnTo>
                  <a:cubicBezTo>
                    <a:pt x="377" y="54"/>
                    <a:pt x="349" y="54"/>
                    <a:pt x="349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54"/>
                    <a:pt x="0" y="54"/>
                    <a:pt x="0" y="27"/>
                  </a:cubicBezTo>
                  <a:lnTo>
                    <a:pt x="0" y="27"/>
                  </a:lnTo>
                  <a:cubicBezTo>
                    <a:pt x="0" y="0"/>
                    <a:pt x="27" y="0"/>
                    <a:pt x="27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49" y="0"/>
                    <a:pt x="377" y="0"/>
                    <a:pt x="377" y="27"/>
                  </a:cubicBezTo>
                </a:path>
              </a:pathLst>
            </a:custGeom>
            <a:solidFill>
              <a:srgbClr val="E9DD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6"/>
            <p:cNvSpPr>
              <a:spLocks noChangeArrowheads="1"/>
            </p:cNvSpPr>
            <p:nvPr/>
          </p:nvSpPr>
          <p:spPr bwMode="auto">
            <a:xfrm rot="20623318">
              <a:off x="19480253" y="3175888"/>
              <a:ext cx="289645" cy="63992"/>
            </a:xfrm>
            <a:custGeom>
              <a:avLst/>
              <a:gdLst>
                <a:gd name="T0" fmla="*/ 377 w 378"/>
                <a:gd name="T1" fmla="*/ 27 h 82"/>
                <a:gd name="T2" fmla="*/ 377 w 378"/>
                <a:gd name="T3" fmla="*/ 27 h 82"/>
                <a:gd name="T4" fmla="*/ 349 w 378"/>
                <a:gd name="T5" fmla="*/ 81 h 82"/>
                <a:gd name="T6" fmla="*/ 27 w 378"/>
                <a:gd name="T7" fmla="*/ 81 h 82"/>
                <a:gd name="T8" fmla="*/ 0 w 378"/>
                <a:gd name="T9" fmla="*/ 27 h 82"/>
                <a:gd name="T10" fmla="*/ 0 w 378"/>
                <a:gd name="T11" fmla="*/ 27 h 82"/>
                <a:gd name="T12" fmla="*/ 27 w 378"/>
                <a:gd name="T13" fmla="*/ 0 h 82"/>
                <a:gd name="T14" fmla="*/ 349 w 378"/>
                <a:gd name="T15" fmla="*/ 0 h 82"/>
                <a:gd name="T16" fmla="*/ 377 w 378"/>
                <a:gd name="T17" fmla="*/ 2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82">
                  <a:moveTo>
                    <a:pt x="377" y="27"/>
                  </a:moveTo>
                  <a:lnTo>
                    <a:pt x="377" y="27"/>
                  </a:lnTo>
                  <a:cubicBezTo>
                    <a:pt x="377" y="53"/>
                    <a:pt x="349" y="81"/>
                    <a:pt x="349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0" y="53"/>
                    <a:pt x="0" y="27"/>
                  </a:cubicBezTo>
                  <a:lnTo>
                    <a:pt x="0" y="27"/>
                  </a:lnTo>
                  <a:lnTo>
                    <a:pt x="27" y="0"/>
                  </a:lnTo>
                  <a:cubicBezTo>
                    <a:pt x="349" y="0"/>
                    <a:pt x="349" y="0"/>
                    <a:pt x="349" y="0"/>
                  </a:cubicBezTo>
                  <a:lnTo>
                    <a:pt x="377" y="27"/>
                  </a:lnTo>
                </a:path>
              </a:pathLst>
            </a:custGeom>
            <a:solidFill>
              <a:srgbClr val="E9DD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37"/>
            <p:cNvSpPr>
              <a:spLocks noChangeArrowheads="1"/>
            </p:cNvSpPr>
            <p:nvPr/>
          </p:nvSpPr>
          <p:spPr bwMode="auto">
            <a:xfrm rot="20623318">
              <a:off x="19493942" y="3234553"/>
              <a:ext cx="289645" cy="40416"/>
            </a:xfrm>
            <a:custGeom>
              <a:avLst/>
              <a:gdLst>
                <a:gd name="T0" fmla="*/ 377 w 378"/>
                <a:gd name="T1" fmla="*/ 26 h 54"/>
                <a:gd name="T2" fmla="*/ 377 w 378"/>
                <a:gd name="T3" fmla="*/ 26 h 54"/>
                <a:gd name="T4" fmla="*/ 349 w 378"/>
                <a:gd name="T5" fmla="*/ 53 h 54"/>
                <a:gd name="T6" fmla="*/ 27 w 378"/>
                <a:gd name="T7" fmla="*/ 53 h 54"/>
                <a:gd name="T8" fmla="*/ 0 w 378"/>
                <a:gd name="T9" fmla="*/ 26 h 54"/>
                <a:gd name="T10" fmla="*/ 0 w 378"/>
                <a:gd name="T11" fmla="*/ 26 h 54"/>
                <a:gd name="T12" fmla="*/ 27 w 378"/>
                <a:gd name="T13" fmla="*/ 0 h 54"/>
                <a:gd name="T14" fmla="*/ 349 w 378"/>
                <a:gd name="T15" fmla="*/ 0 h 54"/>
                <a:gd name="T16" fmla="*/ 377 w 378"/>
                <a:gd name="T1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54">
                  <a:moveTo>
                    <a:pt x="377" y="26"/>
                  </a:moveTo>
                  <a:lnTo>
                    <a:pt x="377" y="26"/>
                  </a:lnTo>
                  <a:lnTo>
                    <a:pt x="349" y="53"/>
                  </a:lnTo>
                  <a:cubicBezTo>
                    <a:pt x="27" y="53"/>
                    <a:pt x="27" y="53"/>
                    <a:pt x="27" y="53"/>
                  </a:cubicBezTo>
                  <a:lnTo>
                    <a:pt x="0" y="26"/>
                  </a:lnTo>
                  <a:lnTo>
                    <a:pt x="0" y="26"/>
                  </a:lnTo>
                  <a:cubicBezTo>
                    <a:pt x="0" y="0"/>
                    <a:pt x="27" y="0"/>
                    <a:pt x="27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49" y="0"/>
                    <a:pt x="377" y="0"/>
                    <a:pt x="377" y="26"/>
                  </a:cubicBezTo>
                </a:path>
              </a:pathLst>
            </a:custGeom>
            <a:solidFill>
              <a:srgbClr val="E9DD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38"/>
            <p:cNvSpPr>
              <a:spLocks noChangeArrowheads="1"/>
            </p:cNvSpPr>
            <p:nvPr/>
          </p:nvSpPr>
          <p:spPr bwMode="auto">
            <a:xfrm rot="20623318">
              <a:off x="19457124" y="3118572"/>
              <a:ext cx="289645" cy="20208"/>
            </a:xfrm>
            <a:custGeom>
              <a:avLst/>
              <a:gdLst>
                <a:gd name="T0" fmla="*/ 377 w 378"/>
                <a:gd name="T1" fmla="*/ 0 h 28"/>
                <a:gd name="T2" fmla="*/ 377 w 378"/>
                <a:gd name="T3" fmla="*/ 0 h 28"/>
                <a:gd name="T4" fmla="*/ 349 w 378"/>
                <a:gd name="T5" fmla="*/ 27 h 28"/>
                <a:gd name="T6" fmla="*/ 27 w 378"/>
                <a:gd name="T7" fmla="*/ 27 h 28"/>
                <a:gd name="T8" fmla="*/ 0 w 378"/>
                <a:gd name="T9" fmla="*/ 0 h 28"/>
                <a:gd name="T10" fmla="*/ 377 w 37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28">
                  <a:moveTo>
                    <a:pt x="377" y="0"/>
                  </a:moveTo>
                  <a:lnTo>
                    <a:pt x="377" y="0"/>
                  </a:lnTo>
                  <a:lnTo>
                    <a:pt x="349" y="27"/>
                  </a:lnTo>
                  <a:cubicBezTo>
                    <a:pt x="27" y="27"/>
                    <a:pt x="27" y="27"/>
                    <a:pt x="27" y="27"/>
                  </a:cubicBezTo>
                  <a:lnTo>
                    <a:pt x="0" y="0"/>
                  </a:lnTo>
                  <a:lnTo>
                    <a:pt x="377" y="0"/>
                  </a:lnTo>
                </a:path>
              </a:pathLst>
            </a:custGeom>
            <a:solidFill>
              <a:srgbClr val="5A55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9"/>
            <p:cNvSpPr>
              <a:spLocks noChangeArrowheads="1"/>
            </p:cNvSpPr>
            <p:nvPr/>
          </p:nvSpPr>
          <p:spPr bwMode="auto">
            <a:xfrm rot="20623318">
              <a:off x="19468453" y="3157368"/>
              <a:ext cx="289645" cy="20208"/>
            </a:xfrm>
            <a:custGeom>
              <a:avLst/>
              <a:gdLst>
                <a:gd name="T0" fmla="*/ 377 w 378"/>
                <a:gd name="T1" fmla="*/ 0 h 28"/>
                <a:gd name="T2" fmla="*/ 377 w 378"/>
                <a:gd name="T3" fmla="*/ 0 h 28"/>
                <a:gd name="T4" fmla="*/ 349 w 378"/>
                <a:gd name="T5" fmla="*/ 27 h 28"/>
                <a:gd name="T6" fmla="*/ 27 w 378"/>
                <a:gd name="T7" fmla="*/ 27 h 28"/>
                <a:gd name="T8" fmla="*/ 0 w 378"/>
                <a:gd name="T9" fmla="*/ 0 h 28"/>
                <a:gd name="T10" fmla="*/ 377 w 37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28">
                  <a:moveTo>
                    <a:pt x="377" y="0"/>
                  </a:moveTo>
                  <a:lnTo>
                    <a:pt x="377" y="0"/>
                  </a:lnTo>
                  <a:cubicBezTo>
                    <a:pt x="377" y="27"/>
                    <a:pt x="349" y="27"/>
                    <a:pt x="34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0" y="27"/>
                    <a:pt x="0" y="0"/>
                  </a:cubicBezTo>
                  <a:lnTo>
                    <a:pt x="377" y="0"/>
                  </a:lnTo>
                </a:path>
              </a:pathLst>
            </a:custGeom>
            <a:solidFill>
              <a:srgbClr val="5A55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40"/>
            <p:cNvSpPr>
              <a:spLocks noChangeArrowheads="1"/>
            </p:cNvSpPr>
            <p:nvPr/>
          </p:nvSpPr>
          <p:spPr bwMode="auto">
            <a:xfrm rot="20623318">
              <a:off x="19482613" y="3195758"/>
              <a:ext cx="289645" cy="40416"/>
            </a:xfrm>
            <a:custGeom>
              <a:avLst/>
              <a:gdLst>
                <a:gd name="T0" fmla="*/ 377 w 378"/>
                <a:gd name="T1" fmla="*/ 0 h 55"/>
                <a:gd name="T2" fmla="*/ 377 w 378"/>
                <a:gd name="T3" fmla="*/ 0 h 55"/>
                <a:gd name="T4" fmla="*/ 349 w 378"/>
                <a:gd name="T5" fmla="*/ 54 h 55"/>
                <a:gd name="T6" fmla="*/ 27 w 378"/>
                <a:gd name="T7" fmla="*/ 54 h 55"/>
                <a:gd name="T8" fmla="*/ 0 w 378"/>
                <a:gd name="T9" fmla="*/ 0 h 55"/>
                <a:gd name="T10" fmla="*/ 377 w 378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55">
                  <a:moveTo>
                    <a:pt x="377" y="0"/>
                  </a:moveTo>
                  <a:lnTo>
                    <a:pt x="377" y="0"/>
                  </a:lnTo>
                  <a:cubicBezTo>
                    <a:pt x="377" y="26"/>
                    <a:pt x="349" y="54"/>
                    <a:pt x="349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54"/>
                    <a:pt x="0" y="26"/>
                    <a:pt x="0" y="0"/>
                  </a:cubicBezTo>
                  <a:lnTo>
                    <a:pt x="377" y="0"/>
                  </a:lnTo>
                </a:path>
              </a:pathLst>
            </a:custGeom>
            <a:solidFill>
              <a:srgbClr val="5A55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41"/>
            <p:cNvSpPr>
              <a:spLocks noChangeArrowheads="1"/>
            </p:cNvSpPr>
            <p:nvPr/>
          </p:nvSpPr>
          <p:spPr bwMode="auto">
            <a:xfrm rot="20623318">
              <a:off x="19496774" y="3254356"/>
              <a:ext cx="289645" cy="20208"/>
            </a:xfrm>
            <a:custGeom>
              <a:avLst/>
              <a:gdLst>
                <a:gd name="T0" fmla="*/ 377 w 378"/>
                <a:gd name="T1" fmla="*/ 0 h 28"/>
                <a:gd name="T2" fmla="*/ 377 w 378"/>
                <a:gd name="T3" fmla="*/ 0 h 28"/>
                <a:gd name="T4" fmla="*/ 349 w 378"/>
                <a:gd name="T5" fmla="*/ 27 h 28"/>
                <a:gd name="T6" fmla="*/ 27 w 378"/>
                <a:gd name="T7" fmla="*/ 27 h 28"/>
                <a:gd name="T8" fmla="*/ 0 w 378"/>
                <a:gd name="T9" fmla="*/ 0 h 28"/>
                <a:gd name="T10" fmla="*/ 377 w 37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28">
                  <a:moveTo>
                    <a:pt x="377" y="0"/>
                  </a:moveTo>
                  <a:lnTo>
                    <a:pt x="377" y="0"/>
                  </a:lnTo>
                  <a:lnTo>
                    <a:pt x="349" y="27"/>
                  </a:lnTo>
                  <a:cubicBezTo>
                    <a:pt x="27" y="27"/>
                    <a:pt x="27" y="27"/>
                    <a:pt x="27" y="27"/>
                  </a:cubicBezTo>
                  <a:lnTo>
                    <a:pt x="0" y="0"/>
                  </a:lnTo>
                  <a:lnTo>
                    <a:pt x="377" y="0"/>
                  </a:lnTo>
                </a:path>
              </a:pathLst>
            </a:custGeom>
            <a:solidFill>
              <a:srgbClr val="5A55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42"/>
            <p:cNvSpPr>
              <a:spLocks noChangeArrowheads="1"/>
            </p:cNvSpPr>
            <p:nvPr/>
          </p:nvSpPr>
          <p:spPr bwMode="auto">
            <a:xfrm rot="20623318">
              <a:off x="19302777" y="2070615"/>
              <a:ext cx="40416" cy="205445"/>
            </a:xfrm>
            <a:custGeom>
              <a:avLst/>
              <a:gdLst>
                <a:gd name="T0" fmla="*/ 53 w 54"/>
                <a:gd name="T1" fmla="*/ 242 h 270"/>
                <a:gd name="T2" fmla="*/ 53 w 54"/>
                <a:gd name="T3" fmla="*/ 242 h 270"/>
                <a:gd name="T4" fmla="*/ 26 w 54"/>
                <a:gd name="T5" fmla="*/ 269 h 270"/>
                <a:gd name="T6" fmla="*/ 26 w 54"/>
                <a:gd name="T7" fmla="*/ 269 h 270"/>
                <a:gd name="T8" fmla="*/ 0 w 54"/>
                <a:gd name="T9" fmla="*/ 242 h 270"/>
                <a:gd name="T10" fmla="*/ 0 w 54"/>
                <a:gd name="T11" fmla="*/ 27 h 270"/>
                <a:gd name="T12" fmla="*/ 26 w 54"/>
                <a:gd name="T13" fmla="*/ 0 h 270"/>
                <a:gd name="T14" fmla="*/ 26 w 54"/>
                <a:gd name="T15" fmla="*/ 0 h 270"/>
                <a:gd name="T16" fmla="*/ 53 w 54"/>
                <a:gd name="T17" fmla="*/ 27 h 270"/>
                <a:gd name="T18" fmla="*/ 53 w 54"/>
                <a:gd name="T19" fmla="*/ 24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70">
                  <a:moveTo>
                    <a:pt x="53" y="242"/>
                  </a:moveTo>
                  <a:lnTo>
                    <a:pt x="53" y="242"/>
                  </a:lnTo>
                  <a:cubicBezTo>
                    <a:pt x="53" y="269"/>
                    <a:pt x="53" y="269"/>
                    <a:pt x="26" y="269"/>
                  </a:cubicBezTo>
                  <a:lnTo>
                    <a:pt x="26" y="269"/>
                  </a:lnTo>
                  <a:cubicBezTo>
                    <a:pt x="0" y="269"/>
                    <a:pt x="0" y="269"/>
                    <a:pt x="0" y="24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0"/>
                    <a:pt x="0" y="0"/>
                    <a:pt x="26" y="0"/>
                  </a:cubicBezTo>
                  <a:lnTo>
                    <a:pt x="26" y="0"/>
                  </a:lnTo>
                  <a:cubicBezTo>
                    <a:pt x="53" y="0"/>
                    <a:pt x="53" y="0"/>
                    <a:pt x="53" y="27"/>
                  </a:cubicBezTo>
                  <a:lnTo>
                    <a:pt x="53" y="2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3"/>
            <p:cNvSpPr>
              <a:spLocks noChangeArrowheads="1"/>
            </p:cNvSpPr>
            <p:nvPr/>
          </p:nvSpPr>
          <p:spPr bwMode="auto">
            <a:xfrm rot="20623318">
              <a:off x="19448202" y="2057961"/>
              <a:ext cx="124614" cy="205445"/>
            </a:xfrm>
            <a:custGeom>
              <a:avLst/>
              <a:gdLst>
                <a:gd name="T0" fmla="*/ 81 w 163"/>
                <a:gd name="T1" fmla="*/ 242 h 270"/>
                <a:gd name="T2" fmla="*/ 81 w 163"/>
                <a:gd name="T3" fmla="*/ 242 h 270"/>
                <a:gd name="T4" fmla="*/ 28 w 163"/>
                <a:gd name="T5" fmla="*/ 269 h 270"/>
                <a:gd name="T6" fmla="*/ 28 w 163"/>
                <a:gd name="T7" fmla="*/ 269 h 270"/>
                <a:gd name="T8" fmla="*/ 0 w 163"/>
                <a:gd name="T9" fmla="*/ 215 h 270"/>
                <a:gd name="T10" fmla="*/ 108 w 163"/>
                <a:gd name="T11" fmla="*/ 27 h 270"/>
                <a:gd name="T12" fmla="*/ 135 w 163"/>
                <a:gd name="T13" fmla="*/ 0 h 270"/>
                <a:gd name="T14" fmla="*/ 135 w 163"/>
                <a:gd name="T15" fmla="*/ 0 h 270"/>
                <a:gd name="T16" fmla="*/ 162 w 163"/>
                <a:gd name="T17" fmla="*/ 54 h 270"/>
                <a:gd name="T18" fmla="*/ 81 w 163"/>
                <a:gd name="T19" fmla="*/ 24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270">
                  <a:moveTo>
                    <a:pt x="81" y="242"/>
                  </a:moveTo>
                  <a:lnTo>
                    <a:pt x="81" y="242"/>
                  </a:lnTo>
                  <a:cubicBezTo>
                    <a:pt x="81" y="269"/>
                    <a:pt x="54" y="269"/>
                    <a:pt x="28" y="269"/>
                  </a:cubicBezTo>
                  <a:lnTo>
                    <a:pt x="28" y="269"/>
                  </a:lnTo>
                  <a:cubicBezTo>
                    <a:pt x="0" y="269"/>
                    <a:pt x="0" y="242"/>
                    <a:pt x="0" y="215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0"/>
                    <a:pt x="135" y="0"/>
                    <a:pt x="135" y="0"/>
                  </a:cubicBezTo>
                  <a:lnTo>
                    <a:pt x="135" y="0"/>
                  </a:lnTo>
                  <a:cubicBezTo>
                    <a:pt x="162" y="27"/>
                    <a:pt x="162" y="27"/>
                    <a:pt x="162" y="54"/>
                  </a:cubicBezTo>
                  <a:lnTo>
                    <a:pt x="81" y="2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44"/>
            <p:cNvSpPr>
              <a:spLocks noChangeArrowheads="1"/>
            </p:cNvSpPr>
            <p:nvPr/>
          </p:nvSpPr>
          <p:spPr bwMode="auto">
            <a:xfrm rot="20623318">
              <a:off x="19618505" y="2131727"/>
              <a:ext cx="165031" cy="185239"/>
            </a:xfrm>
            <a:custGeom>
              <a:avLst/>
              <a:gdLst>
                <a:gd name="T0" fmla="*/ 55 w 216"/>
                <a:gd name="T1" fmla="*/ 215 h 243"/>
                <a:gd name="T2" fmla="*/ 55 w 216"/>
                <a:gd name="T3" fmla="*/ 215 h 243"/>
                <a:gd name="T4" fmla="*/ 0 w 216"/>
                <a:gd name="T5" fmla="*/ 215 h 243"/>
                <a:gd name="T6" fmla="*/ 0 w 216"/>
                <a:gd name="T7" fmla="*/ 215 h 243"/>
                <a:gd name="T8" fmla="*/ 0 w 216"/>
                <a:gd name="T9" fmla="*/ 161 h 243"/>
                <a:gd name="T10" fmla="*/ 162 w 216"/>
                <a:gd name="T11" fmla="*/ 27 h 243"/>
                <a:gd name="T12" fmla="*/ 215 w 216"/>
                <a:gd name="T13" fmla="*/ 27 h 243"/>
                <a:gd name="T14" fmla="*/ 215 w 216"/>
                <a:gd name="T15" fmla="*/ 27 h 243"/>
                <a:gd name="T16" fmla="*/ 215 w 216"/>
                <a:gd name="T17" fmla="*/ 81 h 243"/>
                <a:gd name="T18" fmla="*/ 55 w 216"/>
                <a:gd name="T19" fmla="*/ 21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243">
                  <a:moveTo>
                    <a:pt x="55" y="215"/>
                  </a:moveTo>
                  <a:lnTo>
                    <a:pt x="55" y="215"/>
                  </a:lnTo>
                  <a:cubicBezTo>
                    <a:pt x="55" y="242"/>
                    <a:pt x="27" y="242"/>
                    <a:pt x="0" y="215"/>
                  </a:cubicBezTo>
                  <a:lnTo>
                    <a:pt x="0" y="215"/>
                  </a:lnTo>
                  <a:cubicBezTo>
                    <a:pt x="0" y="215"/>
                    <a:pt x="0" y="188"/>
                    <a:pt x="0" y="161"/>
                  </a:cubicBezTo>
                  <a:cubicBezTo>
                    <a:pt x="162" y="27"/>
                    <a:pt x="162" y="27"/>
                    <a:pt x="162" y="27"/>
                  </a:cubicBezTo>
                  <a:cubicBezTo>
                    <a:pt x="162" y="0"/>
                    <a:pt x="189" y="0"/>
                    <a:pt x="215" y="27"/>
                  </a:cubicBezTo>
                  <a:lnTo>
                    <a:pt x="215" y="27"/>
                  </a:lnTo>
                  <a:cubicBezTo>
                    <a:pt x="215" y="27"/>
                    <a:pt x="215" y="54"/>
                    <a:pt x="215" y="81"/>
                  </a:cubicBezTo>
                  <a:lnTo>
                    <a:pt x="55" y="2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 noChangeArrowheads="1"/>
            </p:cNvSpPr>
            <p:nvPr/>
          </p:nvSpPr>
          <p:spPr bwMode="auto">
            <a:xfrm rot="20623318">
              <a:off x="19743432" y="2298598"/>
              <a:ext cx="205447" cy="124616"/>
            </a:xfrm>
            <a:custGeom>
              <a:avLst/>
              <a:gdLst>
                <a:gd name="T0" fmla="*/ 54 w 270"/>
                <a:gd name="T1" fmla="*/ 135 h 163"/>
                <a:gd name="T2" fmla="*/ 54 w 270"/>
                <a:gd name="T3" fmla="*/ 135 h 163"/>
                <a:gd name="T4" fmla="*/ 0 w 270"/>
                <a:gd name="T5" fmla="*/ 108 h 163"/>
                <a:gd name="T6" fmla="*/ 0 w 270"/>
                <a:gd name="T7" fmla="*/ 108 h 163"/>
                <a:gd name="T8" fmla="*/ 27 w 270"/>
                <a:gd name="T9" fmla="*/ 81 h 163"/>
                <a:gd name="T10" fmla="*/ 215 w 270"/>
                <a:gd name="T11" fmla="*/ 0 h 163"/>
                <a:gd name="T12" fmla="*/ 269 w 270"/>
                <a:gd name="T13" fmla="*/ 28 h 163"/>
                <a:gd name="T14" fmla="*/ 269 w 270"/>
                <a:gd name="T15" fmla="*/ 28 h 163"/>
                <a:gd name="T16" fmla="*/ 242 w 270"/>
                <a:gd name="T17" fmla="*/ 81 h 163"/>
                <a:gd name="T18" fmla="*/ 54 w 270"/>
                <a:gd name="T19" fmla="*/ 13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163">
                  <a:moveTo>
                    <a:pt x="54" y="135"/>
                  </a:moveTo>
                  <a:lnTo>
                    <a:pt x="54" y="135"/>
                  </a:lnTo>
                  <a:cubicBezTo>
                    <a:pt x="27" y="162"/>
                    <a:pt x="0" y="135"/>
                    <a:pt x="0" y="108"/>
                  </a:cubicBezTo>
                  <a:lnTo>
                    <a:pt x="0" y="108"/>
                  </a:lnTo>
                  <a:cubicBezTo>
                    <a:pt x="0" y="108"/>
                    <a:pt x="0" y="81"/>
                    <a:pt x="27" y="8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42" y="0"/>
                    <a:pt x="269" y="0"/>
                    <a:pt x="269" y="28"/>
                  </a:cubicBezTo>
                  <a:lnTo>
                    <a:pt x="269" y="28"/>
                  </a:lnTo>
                  <a:cubicBezTo>
                    <a:pt x="269" y="28"/>
                    <a:pt x="269" y="55"/>
                    <a:pt x="242" y="81"/>
                  </a:cubicBezTo>
                  <a:lnTo>
                    <a:pt x="54" y="1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46"/>
            <p:cNvSpPr>
              <a:spLocks noChangeArrowheads="1"/>
            </p:cNvSpPr>
            <p:nvPr/>
          </p:nvSpPr>
          <p:spPr bwMode="auto">
            <a:xfrm rot="20623318">
              <a:off x="19092577" y="2161805"/>
              <a:ext cx="124614" cy="205445"/>
            </a:xfrm>
            <a:custGeom>
              <a:avLst/>
              <a:gdLst>
                <a:gd name="T0" fmla="*/ 107 w 162"/>
                <a:gd name="T1" fmla="*/ 242 h 270"/>
                <a:gd name="T2" fmla="*/ 107 w 162"/>
                <a:gd name="T3" fmla="*/ 242 h 270"/>
                <a:gd name="T4" fmla="*/ 134 w 162"/>
                <a:gd name="T5" fmla="*/ 269 h 270"/>
                <a:gd name="T6" fmla="*/ 134 w 162"/>
                <a:gd name="T7" fmla="*/ 269 h 270"/>
                <a:gd name="T8" fmla="*/ 161 w 162"/>
                <a:gd name="T9" fmla="*/ 215 h 270"/>
                <a:gd name="T10" fmla="*/ 81 w 162"/>
                <a:gd name="T11" fmla="*/ 27 h 270"/>
                <a:gd name="T12" fmla="*/ 27 w 162"/>
                <a:gd name="T13" fmla="*/ 0 h 270"/>
                <a:gd name="T14" fmla="*/ 27 w 162"/>
                <a:gd name="T15" fmla="*/ 0 h 270"/>
                <a:gd name="T16" fmla="*/ 0 w 162"/>
                <a:gd name="T17" fmla="*/ 54 h 270"/>
                <a:gd name="T18" fmla="*/ 107 w 162"/>
                <a:gd name="T19" fmla="*/ 24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270">
                  <a:moveTo>
                    <a:pt x="107" y="242"/>
                  </a:moveTo>
                  <a:lnTo>
                    <a:pt x="107" y="242"/>
                  </a:lnTo>
                  <a:cubicBezTo>
                    <a:pt x="107" y="269"/>
                    <a:pt x="134" y="269"/>
                    <a:pt x="134" y="269"/>
                  </a:cubicBezTo>
                  <a:lnTo>
                    <a:pt x="134" y="269"/>
                  </a:lnTo>
                  <a:cubicBezTo>
                    <a:pt x="161" y="242"/>
                    <a:pt x="161" y="242"/>
                    <a:pt x="161" y="215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0"/>
                    <a:pt x="53" y="0"/>
                    <a:pt x="27" y="0"/>
                  </a:cubicBezTo>
                  <a:lnTo>
                    <a:pt x="27" y="0"/>
                  </a:lnTo>
                  <a:cubicBezTo>
                    <a:pt x="27" y="0"/>
                    <a:pt x="0" y="27"/>
                    <a:pt x="0" y="54"/>
                  </a:cubicBezTo>
                  <a:lnTo>
                    <a:pt x="107" y="2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 noChangeArrowheads="1"/>
            </p:cNvSpPr>
            <p:nvPr/>
          </p:nvSpPr>
          <p:spPr bwMode="auto">
            <a:xfrm rot="20623318">
              <a:off x="18948880" y="2324310"/>
              <a:ext cx="185237" cy="185239"/>
            </a:xfrm>
            <a:custGeom>
              <a:avLst/>
              <a:gdLst>
                <a:gd name="T0" fmla="*/ 161 w 243"/>
                <a:gd name="T1" fmla="*/ 215 h 243"/>
                <a:gd name="T2" fmla="*/ 161 w 243"/>
                <a:gd name="T3" fmla="*/ 215 h 243"/>
                <a:gd name="T4" fmla="*/ 215 w 243"/>
                <a:gd name="T5" fmla="*/ 215 h 243"/>
                <a:gd name="T6" fmla="*/ 215 w 243"/>
                <a:gd name="T7" fmla="*/ 215 h 243"/>
                <a:gd name="T8" fmla="*/ 215 w 243"/>
                <a:gd name="T9" fmla="*/ 161 h 243"/>
                <a:gd name="T10" fmla="*/ 80 w 243"/>
                <a:gd name="T11" fmla="*/ 27 h 243"/>
                <a:gd name="T12" fmla="*/ 27 w 243"/>
                <a:gd name="T13" fmla="*/ 27 h 243"/>
                <a:gd name="T14" fmla="*/ 27 w 243"/>
                <a:gd name="T15" fmla="*/ 27 h 243"/>
                <a:gd name="T16" fmla="*/ 27 w 243"/>
                <a:gd name="T17" fmla="*/ 81 h 243"/>
                <a:gd name="T18" fmla="*/ 161 w 243"/>
                <a:gd name="T19" fmla="*/ 21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243">
                  <a:moveTo>
                    <a:pt x="161" y="215"/>
                  </a:moveTo>
                  <a:lnTo>
                    <a:pt x="161" y="215"/>
                  </a:lnTo>
                  <a:cubicBezTo>
                    <a:pt x="188" y="242"/>
                    <a:pt x="215" y="242"/>
                    <a:pt x="215" y="215"/>
                  </a:cubicBezTo>
                  <a:lnTo>
                    <a:pt x="215" y="215"/>
                  </a:lnTo>
                  <a:cubicBezTo>
                    <a:pt x="242" y="188"/>
                    <a:pt x="242" y="188"/>
                    <a:pt x="215" y="161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54" y="0"/>
                    <a:pt x="27" y="0"/>
                    <a:pt x="27" y="27"/>
                  </a:cubicBezTo>
                  <a:lnTo>
                    <a:pt x="27" y="27"/>
                  </a:lnTo>
                  <a:cubicBezTo>
                    <a:pt x="0" y="27"/>
                    <a:pt x="0" y="54"/>
                    <a:pt x="27" y="81"/>
                  </a:cubicBezTo>
                  <a:lnTo>
                    <a:pt x="161" y="2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48"/>
            <p:cNvSpPr>
              <a:spLocks noChangeArrowheads="1"/>
            </p:cNvSpPr>
            <p:nvPr/>
          </p:nvSpPr>
          <p:spPr bwMode="auto">
            <a:xfrm rot="20623318">
              <a:off x="18870931" y="2529370"/>
              <a:ext cx="225655" cy="124616"/>
            </a:xfrm>
            <a:custGeom>
              <a:avLst/>
              <a:gdLst>
                <a:gd name="T0" fmla="*/ 241 w 296"/>
                <a:gd name="T1" fmla="*/ 161 h 162"/>
                <a:gd name="T2" fmla="*/ 241 w 296"/>
                <a:gd name="T3" fmla="*/ 161 h 162"/>
                <a:gd name="T4" fmla="*/ 295 w 296"/>
                <a:gd name="T5" fmla="*/ 134 h 162"/>
                <a:gd name="T6" fmla="*/ 295 w 296"/>
                <a:gd name="T7" fmla="*/ 134 h 162"/>
                <a:gd name="T8" fmla="*/ 269 w 296"/>
                <a:gd name="T9" fmla="*/ 81 h 162"/>
                <a:gd name="T10" fmla="*/ 54 w 296"/>
                <a:gd name="T11" fmla="*/ 26 h 162"/>
                <a:gd name="T12" fmla="*/ 26 w 296"/>
                <a:gd name="T13" fmla="*/ 54 h 162"/>
                <a:gd name="T14" fmla="*/ 26 w 296"/>
                <a:gd name="T15" fmla="*/ 54 h 162"/>
                <a:gd name="T16" fmla="*/ 26 w 296"/>
                <a:gd name="T17" fmla="*/ 81 h 162"/>
                <a:gd name="T18" fmla="*/ 241 w 296"/>
                <a:gd name="T19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6" h="162">
                  <a:moveTo>
                    <a:pt x="241" y="161"/>
                  </a:moveTo>
                  <a:lnTo>
                    <a:pt x="241" y="161"/>
                  </a:lnTo>
                  <a:cubicBezTo>
                    <a:pt x="241" y="161"/>
                    <a:pt x="269" y="161"/>
                    <a:pt x="295" y="134"/>
                  </a:cubicBezTo>
                  <a:lnTo>
                    <a:pt x="295" y="134"/>
                  </a:lnTo>
                  <a:cubicBezTo>
                    <a:pt x="295" y="134"/>
                    <a:pt x="269" y="107"/>
                    <a:pt x="269" y="8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0"/>
                    <a:pt x="26" y="26"/>
                    <a:pt x="26" y="54"/>
                  </a:cubicBezTo>
                  <a:lnTo>
                    <a:pt x="26" y="54"/>
                  </a:lnTo>
                  <a:cubicBezTo>
                    <a:pt x="0" y="54"/>
                    <a:pt x="26" y="81"/>
                    <a:pt x="26" y="81"/>
                  </a:cubicBezTo>
                  <a:lnTo>
                    <a:pt x="241" y="1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731516" y="4715001"/>
            <a:ext cx="6920967" cy="2800768"/>
            <a:chOff x="8731516" y="4302855"/>
            <a:chExt cx="6920967" cy="2800768"/>
          </a:xfrm>
        </p:grpSpPr>
        <p:sp>
          <p:nvSpPr>
            <p:cNvPr id="58" name="TextBox 57"/>
            <p:cNvSpPr txBox="1"/>
            <p:nvPr/>
          </p:nvSpPr>
          <p:spPr>
            <a:xfrm flipH="1">
              <a:off x="10734078" y="4302856"/>
              <a:ext cx="4918405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latin typeface="+mj-lt"/>
                </a:rPr>
                <a:t>Sample Text</a:t>
              </a:r>
              <a:endParaRPr lang="en-US" sz="3200">
                <a:latin typeface="+mj-lt"/>
              </a:endParaRPr>
            </a:p>
            <a:p>
              <a:r>
                <a:rPr lang="en-US" sz="2400"/>
                <a:t>Lorem ipsum dolor sit amet, consectetuer adipiscing elit. Duis ligula lorem, consequat eget, tristique nec, auctor quis. Lorem ipsum dolor sit amet, consectetuer adipiscing elit.</a:t>
              </a:r>
            </a:p>
          </p:txBody>
        </p:sp>
        <p:sp>
          <p:nvSpPr>
            <p:cNvPr id="59" name="Oval 58"/>
            <p:cNvSpPr/>
            <p:nvPr/>
          </p:nvSpPr>
          <p:spPr>
            <a:xfrm flipH="1">
              <a:off x="8731516" y="4302855"/>
              <a:ext cx="1692771" cy="16927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>
                  <a:latin typeface="linea-basic-10" charset="0"/>
                  <a:ea typeface="linea-basic-10" charset="0"/>
                  <a:cs typeface="linea-basic-10" charset="0"/>
                </a:rPr>
                <a:t>7</a:t>
              </a:r>
              <a:endParaRPr lang="en-US" sz="6600">
                <a:solidFill>
                  <a:schemeClr val="bg1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544144" y="4715001"/>
            <a:ext cx="6920967" cy="2800768"/>
            <a:chOff x="8731516" y="4302855"/>
            <a:chExt cx="6920967" cy="2800768"/>
          </a:xfrm>
        </p:grpSpPr>
        <p:sp>
          <p:nvSpPr>
            <p:cNvPr id="61" name="TextBox 60"/>
            <p:cNvSpPr txBox="1"/>
            <p:nvPr/>
          </p:nvSpPr>
          <p:spPr>
            <a:xfrm flipH="1">
              <a:off x="10734078" y="4302856"/>
              <a:ext cx="4918405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latin typeface="+mj-lt"/>
                </a:rPr>
                <a:t>Sample Text</a:t>
              </a:r>
              <a:endParaRPr lang="en-US" sz="3200">
                <a:latin typeface="+mj-lt"/>
              </a:endParaRPr>
            </a:p>
            <a:p>
              <a:r>
                <a:rPr lang="en-US" sz="2400"/>
                <a:t>Lorem ipsum dolor sit amet, consectetuer adipiscing elit. Duis ligula lorem, consequat eget, tristique nec, auctor quis. Lorem ipsum dolor sit amet, consectetuer adipiscing elit.</a:t>
              </a:r>
            </a:p>
          </p:txBody>
        </p:sp>
        <p:sp>
          <p:nvSpPr>
            <p:cNvPr id="62" name="Oval 61"/>
            <p:cNvSpPr/>
            <p:nvPr/>
          </p:nvSpPr>
          <p:spPr>
            <a:xfrm flipH="1">
              <a:off x="8731516" y="4302855"/>
              <a:ext cx="1692771" cy="16927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>
                  <a:latin typeface="linea-basic-10" charset="0"/>
                  <a:ea typeface="linea-basic-10" charset="0"/>
                  <a:cs typeface="linea-basic-10" charset="0"/>
                </a:rPr>
                <a:t>/</a:t>
              </a:r>
              <a:endParaRPr lang="en-US" sz="6600">
                <a:solidFill>
                  <a:schemeClr val="bg1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731516" y="8717374"/>
            <a:ext cx="6920967" cy="2800768"/>
            <a:chOff x="8731516" y="4302855"/>
            <a:chExt cx="6920967" cy="2800768"/>
          </a:xfrm>
        </p:grpSpPr>
        <p:sp>
          <p:nvSpPr>
            <p:cNvPr id="64" name="TextBox 63"/>
            <p:cNvSpPr txBox="1"/>
            <p:nvPr/>
          </p:nvSpPr>
          <p:spPr>
            <a:xfrm flipH="1">
              <a:off x="10734078" y="4302856"/>
              <a:ext cx="4918405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latin typeface="+mj-lt"/>
                </a:rPr>
                <a:t>Sample Text</a:t>
              </a:r>
              <a:endParaRPr lang="en-US" sz="3200">
                <a:latin typeface="+mj-lt"/>
              </a:endParaRPr>
            </a:p>
            <a:p>
              <a:r>
                <a:rPr lang="en-US" sz="2400"/>
                <a:t>Lorem ipsum dolor sit amet, consectetuer adipiscing elit. Duis ligula lorem, consequat eget, tristique nec, auctor quis. Lorem ipsum dolor sit amet, consectetuer adipiscing elit.</a:t>
              </a:r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8731516" y="4302855"/>
              <a:ext cx="1692771" cy="16927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>
                  <a:latin typeface="linea-basic-10" charset="0"/>
                  <a:ea typeface="linea-basic-10" charset="0"/>
                  <a:cs typeface="linea-basic-10" charset="0"/>
                </a:rPr>
                <a:t>=</a:t>
              </a:r>
              <a:endParaRPr lang="en-US" sz="6600">
                <a:solidFill>
                  <a:schemeClr val="bg1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6544144" y="8717374"/>
            <a:ext cx="6920967" cy="2800768"/>
            <a:chOff x="8731516" y="4302855"/>
            <a:chExt cx="6920967" cy="2800768"/>
          </a:xfrm>
        </p:grpSpPr>
        <p:sp>
          <p:nvSpPr>
            <p:cNvPr id="67" name="TextBox 66"/>
            <p:cNvSpPr txBox="1"/>
            <p:nvPr/>
          </p:nvSpPr>
          <p:spPr>
            <a:xfrm flipH="1">
              <a:off x="10734078" y="4302856"/>
              <a:ext cx="4918405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latin typeface="+mj-lt"/>
                </a:rPr>
                <a:t>Sample Text</a:t>
              </a:r>
              <a:endParaRPr lang="en-US" sz="3200">
                <a:latin typeface="+mj-lt"/>
              </a:endParaRPr>
            </a:p>
            <a:p>
              <a:r>
                <a:rPr lang="en-US" sz="2400"/>
                <a:t>Lorem ipsum dolor sit amet, consectetuer adipiscing elit. Duis ligula lorem, consequat eget, tristique nec, auctor quis. Lorem ipsum dolor sit amet, consectetuer adipiscing elit.</a:t>
              </a:r>
            </a:p>
          </p:txBody>
        </p:sp>
        <p:sp>
          <p:nvSpPr>
            <p:cNvPr id="68" name="Oval 67"/>
            <p:cNvSpPr/>
            <p:nvPr/>
          </p:nvSpPr>
          <p:spPr>
            <a:xfrm flipH="1">
              <a:off x="8731516" y="4302855"/>
              <a:ext cx="1692771" cy="169277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>
                  <a:latin typeface="linea-basic-10" charset="0"/>
                  <a:ea typeface="linea-basic-10" charset="0"/>
                  <a:cs typeface="linea-basic-10" charset="0"/>
                </a:rPr>
                <a:t>^</a:t>
              </a:r>
              <a:endParaRPr lang="en-US" sz="6600">
                <a:solidFill>
                  <a:schemeClr val="bg1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58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8"/>
    </mc:Choice>
    <mc:Fallback xmlns="">
      <p:transition spd="slow" advTm="291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 Header">
  <a:themeElements>
    <a:clrScheme name="Pushpin Light - EverSlide">
      <a:dk1>
        <a:srgbClr val="212121"/>
      </a:dk1>
      <a:lt1>
        <a:srgbClr val="FFFFFF"/>
      </a:lt1>
      <a:dk2>
        <a:srgbClr val="212121"/>
      </a:dk2>
      <a:lt2>
        <a:srgbClr val="FAFAF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FC9F22"/>
      </a:hlink>
      <a:folHlink>
        <a:srgbClr val="AA2A1D"/>
      </a:folHlink>
    </a:clrScheme>
    <a:fontScheme name="Material-EverSlide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</TotalTime>
  <Words>150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No Header</vt:lpstr>
      <vt:lpstr>Great Ideas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EverSlide</dc:creator>
  <cp:lastModifiedBy>www.51miz.com</cp:lastModifiedBy>
  <cp:revision>90</cp:revision>
  <dcterms:created xsi:type="dcterms:W3CDTF">2016-05-04T04:27:02Z</dcterms:created>
  <dcterms:modified xsi:type="dcterms:W3CDTF">2017-09-27T14:54:09Z</dcterms:modified>
</cp:coreProperties>
</file>