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324" r:id="rId2"/>
  </p:sldIdLst>
  <p:sldSz cx="24384000" cy="13716000"/>
  <p:notesSz cx="6858000" cy="9144000"/>
  <p:defaultTextStyle>
    <a:lvl1pPr algn="ctr" defTabSz="584200">
      <a:defRPr sz="3600">
        <a:solidFill>
          <a:srgbClr val="FFFFFF"/>
        </a:solidFill>
        <a:latin typeface="Lato Bold"/>
        <a:ea typeface="Lato Bold"/>
        <a:cs typeface="Lato Bold"/>
        <a:sym typeface="Lato Bold"/>
      </a:defRPr>
    </a:lvl1pPr>
    <a:lvl2pPr indent="228600" algn="ctr" defTabSz="584200">
      <a:defRPr sz="3600">
        <a:solidFill>
          <a:srgbClr val="FFFFFF"/>
        </a:solidFill>
        <a:latin typeface="Lato Bold"/>
        <a:ea typeface="Lato Bold"/>
        <a:cs typeface="Lato Bold"/>
        <a:sym typeface="Lato Bold"/>
      </a:defRPr>
    </a:lvl2pPr>
    <a:lvl3pPr indent="457200" algn="ctr" defTabSz="584200">
      <a:defRPr sz="3600">
        <a:solidFill>
          <a:srgbClr val="FFFFFF"/>
        </a:solidFill>
        <a:latin typeface="Lato Bold"/>
        <a:ea typeface="Lato Bold"/>
        <a:cs typeface="Lato Bold"/>
        <a:sym typeface="Lato Bold"/>
      </a:defRPr>
    </a:lvl3pPr>
    <a:lvl4pPr indent="685800" algn="ctr" defTabSz="584200">
      <a:defRPr sz="3600">
        <a:solidFill>
          <a:srgbClr val="FFFFFF"/>
        </a:solidFill>
        <a:latin typeface="Lato Bold"/>
        <a:ea typeface="Lato Bold"/>
        <a:cs typeface="Lato Bold"/>
        <a:sym typeface="Lato Bold"/>
      </a:defRPr>
    </a:lvl4pPr>
    <a:lvl5pPr indent="914400" algn="ctr" defTabSz="584200">
      <a:defRPr sz="3600">
        <a:solidFill>
          <a:srgbClr val="FFFFFF"/>
        </a:solidFill>
        <a:latin typeface="Lato Bold"/>
        <a:ea typeface="Lato Bold"/>
        <a:cs typeface="Lato Bold"/>
        <a:sym typeface="Lato Bold"/>
      </a:defRPr>
    </a:lvl5pPr>
    <a:lvl6pPr indent="1143000" algn="ctr" defTabSz="584200">
      <a:defRPr sz="3600">
        <a:solidFill>
          <a:srgbClr val="FFFFFF"/>
        </a:solidFill>
        <a:latin typeface="Lato Bold"/>
        <a:ea typeface="Lato Bold"/>
        <a:cs typeface="Lato Bold"/>
        <a:sym typeface="Lato Bold"/>
      </a:defRPr>
    </a:lvl6pPr>
    <a:lvl7pPr indent="1371600" algn="ctr" defTabSz="584200">
      <a:defRPr sz="3600">
        <a:solidFill>
          <a:srgbClr val="FFFFFF"/>
        </a:solidFill>
        <a:latin typeface="Lato Bold"/>
        <a:ea typeface="Lato Bold"/>
        <a:cs typeface="Lato Bold"/>
        <a:sym typeface="Lato Bold"/>
      </a:defRPr>
    </a:lvl7pPr>
    <a:lvl8pPr indent="1600200" algn="ctr" defTabSz="584200">
      <a:defRPr sz="3600">
        <a:solidFill>
          <a:srgbClr val="FFFFFF"/>
        </a:solidFill>
        <a:latin typeface="Lato Bold"/>
        <a:ea typeface="Lato Bold"/>
        <a:cs typeface="Lato Bold"/>
        <a:sym typeface="Lato Bold"/>
      </a:defRPr>
    </a:lvl8pPr>
    <a:lvl9pPr indent="1828800" algn="ctr" defTabSz="584200">
      <a:defRPr sz="3600">
        <a:solidFill>
          <a:srgbClr val="FFFFFF"/>
        </a:solidFill>
        <a:latin typeface="Lato Bold"/>
        <a:ea typeface="Lato Bold"/>
        <a:cs typeface="Lato Bold"/>
        <a:sym typeface="Lato Bold"/>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2F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p:restoredTop sz="94704"/>
  </p:normalViewPr>
  <p:slideViewPr>
    <p:cSldViewPr snapToGrid="0" snapToObjects="1">
      <p:cViewPr>
        <p:scale>
          <a:sx n="34" d="100"/>
          <a:sy n="34" d="100"/>
        </p:scale>
        <p:origin x="1840"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Shape 22"/>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23" name="Shape 2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430253414"/>
      </p:ext>
    </p:extLst>
  </p:cSld>
  <p:clrMap bg1="lt1" tx1="dk1" bg2="lt2" tx2="dk2" accent1="accent1" accent2="accent2" accent3="accent3" accent4="accent4" accent5="accent5" accent6="accent6" hlink="hlink" folHlink="folHlink"/>
  <p:notesStyle>
    <a:lvl1pPr defTabSz="457200">
      <a:lnSpc>
        <a:spcPct val="117999"/>
      </a:lnSpc>
      <a:defRPr sz="3000">
        <a:latin typeface="Helvetica Neue"/>
        <a:ea typeface="Helvetica Neue"/>
        <a:cs typeface="Helvetica Neue"/>
        <a:sym typeface="Helvetica Neue"/>
      </a:defRPr>
    </a:lvl1pPr>
    <a:lvl2pPr indent="228600" defTabSz="457200">
      <a:lnSpc>
        <a:spcPct val="117999"/>
      </a:lnSpc>
      <a:defRPr sz="3000">
        <a:latin typeface="Helvetica Neue"/>
        <a:ea typeface="Helvetica Neue"/>
        <a:cs typeface="Helvetica Neue"/>
        <a:sym typeface="Helvetica Neue"/>
      </a:defRPr>
    </a:lvl2pPr>
    <a:lvl3pPr indent="457200" defTabSz="457200">
      <a:lnSpc>
        <a:spcPct val="117999"/>
      </a:lnSpc>
      <a:defRPr sz="3000">
        <a:latin typeface="Helvetica Neue"/>
        <a:ea typeface="Helvetica Neue"/>
        <a:cs typeface="Helvetica Neue"/>
        <a:sym typeface="Helvetica Neue"/>
      </a:defRPr>
    </a:lvl3pPr>
    <a:lvl4pPr indent="685800" defTabSz="457200">
      <a:lnSpc>
        <a:spcPct val="117999"/>
      </a:lnSpc>
      <a:defRPr sz="3000">
        <a:latin typeface="Helvetica Neue"/>
        <a:ea typeface="Helvetica Neue"/>
        <a:cs typeface="Helvetica Neue"/>
        <a:sym typeface="Helvetica Neue"/>
      </a:defRPr>
    </a:lvl4pPr>
    <a:lvl5pPr indent="914400" defTabSz="457200">
      <a:lnSpc>
        <a:spcPct val="117999"/>
      </a:lnSpc>
      <a:defRPr sz="3000">
        <a:latin typeface="Helvetica Neue"/>
        <a:ea typeface="Helvetica Neue"/>
        <a:cs typeface="Helvetica Neue"/>
        <a:sym typeface="Helvetica Neue"/>
      </a:defRPr>
    </a:lvl5pPr>
    <a:lvl6pPr indent="1143000" defTabSz="457200">
      <a:lnSpc>
        <a:spcPct val="117999"/>
      </a:lnSpc>
      <a:defRPr sz="3000">
        <a:latin typeface="Helvetica Neue"/>
        <a:ea typeface="Helvetica Neue"/>
        <a:cs typeface="Helvetica Neue"/>
        <a:sym typeface="Helvetica Neue"/>
      </a:defRPr>
    </a:lvl6pPr>
    <a:lvl7pPr indent="1371600" defTabSz="457200">
      <a:lnSpc>
        <a:spcPct val="117999"/>
      </a:lnSpc>
      <a:defRPr sz="3000">
        <a:latin typeface="Helvetica Neue"/>
        <a:ea typeface="Helvetica Neue"/>
        <a:cs typeface="Helvetica Neue"/>
        <a:sym typeface="Helvetica Neue"/>
      </a:defRPr>
    </a:lvl7pPr>
    <a:lvl8pPr indent="1600200" defTabSz="457200">
      <a:lnSpc>
        <a:spcPct val="117999"/>
      </a:lnSpc>
      <a:defRPr sz="3000">
        <a:latin typeface="Helvetica Neue"/>
        <a:ea typeface="Helvetica Neue"/>
        <a:cs typeface="Helvetica Neue"/>
        <a:sym typeface="Helvetica Neue"/>
      </a:defRPr>
    </a:lvl8pPr>
    <a:lvl9pPr indent="1828800" defTabSz="457200">
      <a:lnSpc>
        <a:spcPct val="117999"/>
      </a:lnSpc>
      <a:defRPr sz="30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goodpitch.co.id"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goodpitch.co.id"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goodpitch.co.id"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mp; Subtitle">
    <p:bg>
      <p:bgPr>
        <a:solidFill>
          <a:srgbClr val="404C55"/>
        </a:solidFill>
        <a:effectLst/>
      </p:bgPr>
    </p:bg>
    <p:spTree>
      <p:nvGrpSpPr>
        <p:cNvPr id="1" name=""/>
        <p:cNvGrpSpPr/>
        <p:nvPr/>
      </p:nvGrpSpPr>
      <p:grpSpPr>
        <a:xfrm>
          <a:off x="0" y="0"/>
          <a:ext cx="0" cy="0"/>
          <a:chOff x="0" y="0"/>
          <a:chExt cx="0" cy="0"/>
        </a:xfrm>
      </p:grpSpPr>
      <p:sp>
        <p:nvSpPr>
          <p:cNvPr id="3" name="Shape 3"/>
          <p:cNvSpPr/>
          <p:nvPr/>
        </p:nvSpPr>
        <p:spPr>
          <a:xfrm>
            <a:off x="440592" y="12676593"/>
            <a:ext cx="1469583" cy="780314"/>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a:lnSpc>
                <a:spcPct val="80000"/>
              </a:lnSpc>
              <a:defRPr sz="5600" spc="-112">
                <a:solidFill>
                  <a:srgbClr val="A9C6DB"/>
                </a:solidFill>
                <a:latin typeface="+mj-lt"/>
                <a:ea typeface="+mj-ea"/>
                <a:cs typeface="+mj-cs"/>
                <a:sym typeface="SignPainter-HouseScript"/>
              </a:defRPr>
            </a:lvl1pPr>
          </a:lstStyle>
          <a:p>
            <a:pPr lvl="0">
              <a:defRPr sz="1800" spc="0">
                <a:solidFill>
                  <a:srgbClr val="000000"/>
                </a:solidFill>
              </a:defRPr>
            </a:pPr>
            <a:r>
              <a:rPr sz="5600" spc="-112">
                <a:solidFill>
                  <a:srgbClr val="A9C6DB"/>
                </a:solidFill>
              </a:rPr>
              <a:t>Pitch</a:t>
            </a:r>
          </a:p>
        </p:txBody>
      </p:sp>
      <p:sp>
        <p:nvSpPr>
          <p:cNvPr id="4" name="Shape 4"/>
          <p:cNvSpPr/>
          <p:nvPr/>
        </p:nvSpPr>
        <p:spPr>
          <a:xfrm>
            <a:off x="1770155" y="12874662"/>
            <a:ext cx="10298151" cy="5111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l">
              <a:defRPr sz="2400">
                <a:latin typeface="Lato Regular"/>
                <a:ea typeface="Lato Regular"/>
                <a:cs typeface="Lato Regular"/>
                <a:sym typeface="Lato Regular"/>
              </a:defRPr>
            </a:lvl1pPr>
          </a:lstStyle>
          <a:p>
            <a:pPr lvl="0">
              <a:defRPr sz="1800">
                <a:solidFill>
                  <a:srgbClr val="000000"/>
                </a:solidFill>
              </a:defRPr>
            </a:pPr>
            <a:r>
              <a:rPr sz="2400">
                <a:solidFill>
                  <a:srgbClr val="FFFFFF"/>
                </a:solidFill>
              </a:rPr>
              <a:t>Good Keynote for Great Pitch</a:t>
            </a:r>
          </a:p>
        </p:txBody>
      </p:sp>
      <p:sp>
        <p:nvSpPr>
          <p:cNvPr id="5" name="Shape 5"/>
          <p:cNvSpPr/>
          <p:nvPr/>
        </p:nvSpPr>
        <p:spPr>
          <a:xfrm>
            <a:off x="12525505" y="12874662"/>
            <a:ext cx="11313657" cy="5111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r">
              <a:defRPr sz="2400">
                <a:latin typeface="Lato Regular"/>
                <a:ea typeface="Lato Regular"/>
                <a:cs typeface="Lato Regular"/>
                <a:sym typeface="Lato Regular"/>
                <a:hlinkClick r:id="rId2"/>
              </a:defRPr>
            </a:lvl1pPr>
          </a:lstStyle>
          <a:p>
            <a:pPr lvl="0">
              <a:defRPr sz="1800">
                <a:solidFill>
                  <a:srgbClr val="000000"/>
                </a:solidFill>
              </a:defRPr>
            </a:pPr>
            <a:r>
              <a:rPr sz="2400">
                <a:solidFill>
                  <a:srgbClr val="FFFFFF"/>
                </a:solidFill>
                <a:hlinkClick r:id="rId2"/>
              </a:rPr>
              <a:t>www.goodpitch.co.id</a:t>
            </a:r>
          </a:p>
        </p:txBody>
      </p:sp>
    </p:spTree>
    <p:extLst>
      <p:ext uri="{BB962C8B-B14F-4D97-AF65-F5344CB8AC3E}">
        <p14:creationId xmlns:p14="http://schemas.microsoft.com/office/powerpoint/2010/main" val="82009748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mp; Subtitle copy">
    <p:bg>
      <p:bgPr>
        <a:solidFill>
          <a:srgbClr val="404C55"/>
        </a:solidFill>
        <a:effectLst/>
      </p:bgPr>
    </p:bg>
    <p:spTree>
      <p:nvGrpSpPr>
        <p:cNvPr id="1" name=""/>
        <p:cNvGrpSpPr/>
        <p:nvPr/>
      </p:nvGrpSpPr>
      <p:grpSpPr>
        <a:xfrm>
          <a:off x="0" y="0"/>
          <a:ext cx="0" cy="0"/>
          <a:chOff x="0" y="0"/>
          <a:chExt cx="0" cy="0"/>
        </a:xfrm>
      </p:grpSpPr>
      <p:sp>
        <p:nvSpPr>
          <p:cNvPr id="7" name="Shape 7"/>
          <p:cNvSpPr/>
          <p:nvPr/>
        </p:nvSpPr>
        <p:spPr>
          <a:xfrm>
            <a:off x="440592" y="12676593"/>
            <a:ext cx="1469583" cy="780314"/>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a:lnSpc>
                <a:spcPct val="80000"/>
              </a:lnSpc>
              <a:defRPr sz="5600" spc="-112">
                <a:solidFill>
                  <a:srgbClr val="A9C6DB"/>
                </a:solidFill>
                <a:latin typeface="+mj-lt"/>
                <a:ea typeface="+mj-ea"/>
                <a:cs typeface="+mj-cs"/>
                <a:sym typeface="SignPainter-HouseScript"/>
              </a:defRPr>
            </a:lvl1pPr>
          </a:lstStyle>
          <a:p>
            <a:pPr lvl="0">
              <a:defRPr sz="1800" spc="0">
                <a:solidFill>
                  <a:srgbClr val="000000"/>
                </a:solidFill>
              </a:defRPr>
            </a:pPr>
            <a:r>
              <a:rPr sz="5600" spc="-112">
                <a:solidFill>
                  <a:srgbClr val="A9C6DB"/>
                </a:solidFill>
              </a:rPr>
              <a:t>Pitch</a:t>
            </a:r>
          </a:p>
        </p:txBody>
      </p:sp>
      <p:sp>
        <p:nvSpPr>
          <p:cNvPr id="8" name="Shape 8"/>
          <p:cNvSpPr/>
          <p:nvPr/>
        </p:nvSpPr>
        <p:spPr>
          <a:xfrm>
            <a:off x="1770155" y="12874662"/>
            <a:ext cx="10298151" cy="5111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l">
              <a:defRPr sz="2400">
                <a:latin typeface="Lato Regular"/>
                <a:ea typeface="Lato Regular"/>
                <a:cs typeface="Lato Regular"/>
                <a:sym typeface="Lato Regular"/>
              </a:defRPr>
            </a:lvl1pPr>
          </a:lstStyle>
          <a:p>
            <a:pPr lvl="0">
              <a:defRPr sz="1800">
                <a:solidFill>
                  <a:srgbClr val="000000"/>
                </a:solidFill>
              </a:defRPr>
            </a:pPr>
            <a:r>
              <a:rPr sz="2400">
                <a:solidFill>
                  <a:srgbClr val="FFFFFF"/>
                </a:solidFill>
              </a:rPr>
              <a:t>Good Keynote for Great Pitch</a:t>
            </a:r>
          </a:p>
        </p:txBody>
      </p:sp>
      <p:sp>
        <p:nvSpPr>
          <p:cNvPr id="9" name="Shape 9"/>
          <p:cNvSpPr/>
          <p:nvPr/>
        </p:nvSpPr>
        <p:spPr>
          <a:xfrm>
            <a:off x="12525505" y="12874662"/>
            <a:ext cx="11313657" cy="5111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r">
              <a:defRPr sz="2400">
                <a:latin typeface="Lato Regular"/>
                <a:ea typeface="Lato Regular"/>
                <a:cs typeface="Lato Regular"/>
                <a:sym typeface="Lato Regular"/>
                <a:hlinkClick r:id="rId2"/>
              </a:defRPr>
            </a:lvl1pPr>
          </a:lstStyle>
          <a:p>
            <a:pPr lvl="0">
              <a:defRPr sz="1800">
                <a:solidFill>
                  <a:srgbClr val="000000"/>
                </a:solidFill>
              </a:defRPr>
            </a:pPr>
            <a:r>
              <a:rPr sz="2400">
                <a:solidFill>
                  <a:srgbClr val="FFFFFF"/>
                </a:solidFill>
                <a:hlinkClick r:id="rId2"/>
              </a:rPr>
              <a:t>www.goodpitch.co.id</a:t>
            </a:r>
          </a:p>
        </p:txBody>
      </p:sp>
      <p:sp>
        <p:nvSpPr>
          <p:cNvPr id="10" name="Shape 10"/>
          <p:cNvSpPr/>
          <p:nvPr/>
        </p:nvSpPr>
        <p:spPr>
          <a:xfrm>
            <a:off x="530176" y="748283"/>
            <a:ext cx="439641" cy="1"/>
          </a:xfrm>
          <a:prstGeom prst="line">
            <a:avLst/>
          </a:prstGeom>
          <a:ln w="38100">
            <a:solidFill>
              <a:srgbClr val="FFFFFF"/>
            </a:solidFill>
            <a:miter lim="400000"/>
          </a:ln>
        </p:spPr>
        <p:txBody>
          <a:bodyPr lIns="0" tIns="0" rIns="0" bIns="0" anchor="ctr"/>
          <a:lstStyle/>
          <a:p>
            <a:pPr lvl="0" algn="l">
              <a:lnSpc>
                <a:spcPct val="110000"/>
              </a:lnSpc>
              <a:defRPr sz="2700">
                <a:latin typeface="Lato Regular"/>
                <a:ea typeface="Lato Regular"/>
                <a:cs typeface="Lato Regular"/>
                <a:sym typeface="Lato Regular"/>
              </a:defRPr>
            </a:pPr>
            <a:endParaRPr/>
          </a:p>
        </p:txBody>
      </p:sp>
      <p:sp>
        <p:nvSpPr>
          <p:cNvPr id="11" name="Shape 11"/>
          <p:cNvSpPr/>
          <p:nvPr/>
        </p:nvSpPr>
        <p:spPr>
          <a:xfrm>
            <a:off x="530176" y="950293"/>
            <a:ext cx="439641" cy="1"/>
          </a:xfrm>
          <a:prstGeom prst="line">
            <a:avLst/>
          </a:prstGeom>
          <a:ln w="38100">
            <a:solidFill>
              <a:srgbClr val="FFFFFF"/>
            </a:solidFill>
            <a:miter lim="400000"/>
          </a:ln>
        </p:spPr>
        <p:txBody>
          <a:bodyPr lIns="0" tIns="0" rIns="0" bIns="0" anchor="ctr"/>
          <a:lstStyle/>
          <a:p>
            <a:pPr lvl="0" algn="l">
              <a:lnSpc>
                <a:spcPct val="110000"/>
              </a:lnSpc>
              <a:defRPr sz="2700">
                <a:latin typeface="Lato Regular"/>
                <a:ea typeface="Lato Regular"/>
                <a:cs typeface="Lato Regular"/>
                <a:sym typeface="Lato Regular"/>
              </a:defRPr>
            </a:pPr>
            <a:endParaRPr/>
          </a:p>
        </p:txBody>
      </p:sp>
      <p:sp>
        <p:nvSpPr>
          <p:cNvPr id="12" name="Shape 12"/>
          <p:cNvSpPr/>
          <p:nvPr/>
        </p:nvSpPr>
        <p:spPr>
          <a:xfrm>
            <a:off x="530176" y="1152304"/>
            <a:ext cx="439641" cy="1"/>
          </a:xfrm>
          <a:prstGeom prst="line">
            <a:avLst/>
          </a:prstGeom>
          <a:ln w="38100">
            <a:solidFill>
              <a:srgbClr val="FFFFFF"/>
            </a:solidFill>
            <a:miter lim="400000"/>
          </a:ln>
        </p:spPr>
        <p:txBody>
          <a:bodyPr lIns="0" tIns="0" rIns="0" bIns="0" anchor="ctr"/>
          <a:lstStyle/>
          <a:p>
            <a:pPr lvl="0" algn="l">
              <a:lnSpc>
                <a:spcPct val="110000"/>
              </a:lnSpc>
              <a:defRPr sz="2700">
                <a:latin typeface="Lato Regular"/>
                <a:ea typeface="Lato Regular"/>
                <a:cs typeface="Lato Regular"/>
                <a:sym typeface="Lato Regular"/>
              </a:defRPr>
            </a:pPr>
            <a:endParaRPr/>
          </a:p>
        </p:txBody>
      </p:sp>
    </p:spTree>
    <p:extLst>
      <p:ext uri="{BB962C8B-B14F-4D97-AF65-F5344CB8AC3E}">
        <p14:creationId xmlns:p14="http://schemas.microsoft.com/office/powerpoint/2010/main" val="173507929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476540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mp; Subtitle">
    <p:bg>
      <p:bgPr>
        <a:solidFill>
          <a:srgbClr val="404C55"/>
        </a:solidFill>
        <a:effectLst/>
      </p:bgPr>
    </p:bg>
    <p:spTree>
      <p:nvGrpSpPr>
        <p:cNvPr id="1" name=""/>
        <p:cNvGrpSpPr/>
        <p:nvPr/>
      </p:nvGrpSpPr>
      <p:grpSpPr>
        <a:xfrm>
          <a:off x="0" y="0"/>
          <a:ext cx="0" cy="0"/>
          <a:chOff x="0" y="0"/>
          <a:chExt cx="0" cy="0"/>
        </a:xfrm>
      </p:grpSpPr>
      <p:sp>
        <p:nvSpPr>
          <p:cNvPr id="15" name="Shape 15"/>
          <p:cNvSpPr/>
          <p:nvPr/>
        </p:nvSpPr>
        <p:spPr>
          <a:xfrm>
            <a:off x="440592" y="12676593"/>
            <a:ext cx="1469583" cy="780314"/>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a:lnSpc>
                <a:spcPct val="80000"/>
              </a:lnSpc>
              <a:defRPr sz="5600" spc="-112">
                <a:solidFill>
                  <a:srgbClr val="A9C6DB"/>
                </a:solidFill>
                <a:latin typeface="+mj-lt"/>
                <a:ea typeface="+mj-ea"/>
                <a:cs typeface="+mj-cs"/>
                <a:sym typeface="SignPainter-HouseScript"/>
              </a:defRPr>
            </a:lvl1pPr>
          </a:lstStyle>
          <a:p>
            <a:pPr lvl="0">
              <a:defRPr sz="1800" spc="0">
                <a:solidFill>
                  <a:srgbClr val="000000"/>
                </a:solidFill>
              </a:defRPr>
            </a:pPr>
            <a:r>
              <a:rPr sz="5600" spc="-112">
                <a:solidFill>
                  <a:srgbClr val="A9C6DB"/>
                </a:solidFill>
              </a:rPr>
              <a:t>Pitch</a:t>
            </a:r>
          </a:p>
        </p:txBody>
      </p:sp>
    </p:spTree>
    <p:extLst>
      <p:ext uri="{BB962C8B-B14F-4D97-AF65-F5344CB8AC3E}">
        <p14:creationId xmlns:p14="http://schemas.microsoft.com/office/powerpoint/2010/main" val="182379689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ubtitle copy">
    <p:bg>
      <p:bgPr>
        <a:solidFill>
          <a:srgbClr val="404C55"/>
        </a:solidFill>
        <a:effectLst/>
      </p:bgPr>
    </p:bg>
    <p:spTree>
      <p:nvGrpSpPr>
        <p:cNvPr id="1" name=""/>
        <p:cNvGrpSpPr/>
        <p:nvPr/>
      </p:nvGrpSpPr>
      <p:grpSpPr>
        <a:xfrm>
          <a:off x="0" y="0"/>
          <a:ext cx="0" cy="0"/>
          <a:chOff x="0" y="0"/>
          <a:chExt cx="0" cy="0"/>
        </a:xfrm>
      </p:grpSpPr>
      <p:sp>
        <p:nvSpPr>
          <p:cNvPr id="17" name="Shape 17"/>
          <p:cNvSpPr/>
          <p:nvPr/>
        </p:nvSpPr>
        <p:spPr>
          <a:xfrm>
            <a:off x="440592" y="12676593"/>
            <a:ext cx="1469583" cy="780314"/>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a:lnSpc>
                <a:spcPct val="80000"/>
              </a:lnSpc>
              <a:defRPr sz="5600" spc="-112">
                <a:solidFill>
                  <a:srgbClr val="A9C6DB"/>
                </a:solidFill>
                <a:latin typeface="+mj-lt"/>
                <a:ea typeface="+mj-ea"/>
                <a:cs typeface="+mj-cs"/>
                <a:sym typeface="SignPainter-HouseScript"/>
              </a:defRPr>
            </a:lvl1pPr>
          </a:lstStyle>
          <a:p>
            <a:pPr lvl="0">
              <a:defRPr sz="1800" spc="0">
                <a:solidFill>
                  <a:srgbClr val="000000"/>
                </a:solidFill>
              </a:defRPr>
            </a:pPr>
            <a:r>
              <a:rPr sz="5600" spc="-112">
                <a:solidFill>
                  <a:srgbClr val="A9C6DB"/>
                </a:solidFill>
              </a:rPr>
              <a:t>Pitch</a:t>
            </a:r>
          </a:p>
        </p:txBody>
      </p:sp>
      <p:sp>
        <p:nvSpPr>
          <p:cNvPr id="18" name="Shape 18"/>
          <p:cNvSpPr/>
          <p:nvPr/>
        </p:nvSpPr>
        <p:spPr>
          <a:xfrm>
            <a:off x="1770155" y="12874662"/>
            <a:ext cx="10298151" cy="5111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l">
              <a:defRPr sz="2400">
                <a:latin typeface="Lato Regular"/>
                <a:ea typeface="Lato Regular"/>
                <a:cs typeface="Lato Regular"/>
                <a:sym typeface="Lato Regular"/>
              </a:defRPr>
            </a:lvl1pPr>
          </a:lstStyle>
          <a:p>
            <a:pPr lvl="0">
              <a:defRPr sz="1800">
                <a:solidFill>
                  <a:srgbClr val="000000"/>
                </a:solidFill>
              </a:defRPr>
            </a:pPr>
            <a:r>
              <a:rPr sz="2400">
                <a:solidFill>
                  <a:srgbClr val="FFFFFF"/>
                </a:solidFill>
              </a:rPr>
              <a:t>Good Keynote for Great Pitch</a:t>
            </a:r>
          </a:p>
        </p:txBody>
      </p:sp>
      <p:sp>
        <p:nvSpPr>
          <p:cNvPr id="19" name="Shape 19"/>
          <p:cNvSpPr/>
          <p:nvPr/>
        </p:nvSpPr>
        <p:spPr>
          <a:xfrm>
            <a:off x="530176" y="748283"/>
            <a:ext cx="439641" cy="1"/>
          </a:xfrm>
          <a:prstGeom prst="line">
            <a:avLst/>
          </a:prstGeom>
          <a:ln w="38100">
            <a:solidFill>
              <a:srgbClr val="FFFFFF"/>
            </a:solidFill>
            <a:miter lim="400000"/>
          </a:ln>
        </p:spPr>
        <p:txBody>
          <a:bodyPr lIns="0" tIns="0" rIns="0" bIns="0" anchor="ctr"/>
          <a:lstStyle/>
          <a:p>
            <a:pPr lvl="0" algn="l">
              <a:lnSpc>
                <a:spcPct val="110000"/>
              </a:lnSpc>
              <a:defRPr sz="2700">
                <a:latin typeface="Lato Regular"/>
                <a:ea typeface="Lato Regular"/>
                <a:cs typeface="Lato Regular"/>
                <a:sym typeface="Lato Regular"/>
              </a:defRPr>
            </a:pPr>
            <a:endParaRPr/>
          </a:p>
        </p:txBody>
      </p:sp>
      <p:sp>
        <p:nvSpPr>
          <p:cNvPr id="20" name="Shape 20"/>
          <p:cNvSpPr/>
          <p:nvPr/>
        </p:nvSpPr>
        <p:spPr>
          <a:xfrm>
            <a:off x="530176" y="950293"/>
            <a:ext cx="439641" cy="1"/>
          </a:xfrm>
          <a:prstGeom prst="line">
            <a:avLst/>
          </a:prstGeom>
          <a:ln w="38100">
            <a:solidFill>
              <a:srgbClr val="FFFFFF"/>
            </a:solidFill>
            <a:miter lim="400000"/>
          </a:ln>
        </p:spPr>
        <p:txBody>
          <a:bodyPr lIns="0" tIns="0" rIns="0" bIns="0" anchor="ctr"/>
          <a:lstStyle/>
          <a:p>
            <a:pPr lvl="0" algn="l">
              <a:lnSpc>
                <a:spcPct val="110000"/>
              </a:lnSpc>
              <a:defRPr sz="2700">
                <a:latin typeface="Lato Regular"/>
                <a:ea typeface="Lato Regular"/>
                <a:cs typeface="Lato Regular"/>
                <a:sym typeface="Lato Regular"/>
              </a:defRPr>
            </a:pPr>
            <a:endParaRPr/>
          </a:p>
        </p:txBody>
      </p:sp>
      <p:sp>
        <p:nvSpPr>
          <p:cNvPr id="21" name="Shape 21"/>
          <p:cNvSpPr/>
          <p:nvPr/>
        </p:nvSpPr>
        <p:spPr>
          <a:xfrm>
            <a:off x="530176" y="1152304"/>
            <a:ext cx="439641" cy="1"/>
          </a:xfrm>
          <a:prstGeom prst="line">
            <a:avLst/>
          </a:prstGeom>
          <a:ln w="38100">
            <a:solidFill>
              <a:srgbClr val="FFFFFF"/>
            </a:solidFill>
            <a:miter lim="400000"/>
          </a:ln>
        </p:spPr>
        <p:txBody>
          <a:bodyPr lIns="0" tIns="0" rIns="0" bIns="0" anchor="ctr"/>
          <a:lstStyle/>
          <a:p>
            <a:pPr lvl="0" algn="l">
              <a:lnSpc>
                <a:spcPct val="110000"/>
              </a:lnSpc>
              <a:defRPr sz="2700">
                <a:latin typeface="Lato Regular"/>
                <a:ea typeface="Lato Regular"/>
                <a:cs typeface="Lato Regular"/>
                <a:sym typeface="Lato Regular"/>
              </a:defRPr>
            </a:pPr>
            <a:endParaRPr/>
          </a:p>
        </p:txBody>
      </p:sp>
    </p:spTree>
    <p:extLst>
      <p:ext uri="{BB962C8B-B14F-4D97-AF65-F5344CB8AC3E}">
        <p14:creationId xmlns:p14="http://schemas.microsoft.com/office/powerpoint/2010/main" val="153423029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Subtitle copy">
    <p:bg>
      <p:bgPr>
        <a:solidFill>
          <a:srgbClr val="404C55"/>
        </a:solidFill>
        <a:effectLst/>
      </p:bgPr>
    </p:bg>
    <p:spTree>
      <p:nvGrpSpPr>
        <p:cNvPr id="1" name=""/>
        <p:cNvGrpSpPr/>
        <p:nvPr/>
      </p:nvGrpSpPr>
      <p:grpSpPr>
        <a:xfrm>
          <a:off x="0" y="0"/>
          <a:ext cx="0" cy="0"/>
          <a:chOff x="0" y="0"/>
          <a:chExt cx="0" cy="0"/>
        </a:xfrm>
      </p:grpSpPr>
      <p:sp>
        <p:nvSpPr>
          <p:cNvPr id="7" name="Shape 7"/>
          <p:cNvSpPr/>
          <p:nvPr/>
        </p:nvSpPr>
        <p:spPr>
          <a:xfrm>
            <a:off x="440592" y="12676593"/>
            <a:ext cx="1469583" cy="780314"/>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a:lnSpc>
                <a:spcPct val="80000"/>
              </a:lnSpc>
              <a:defRPr sz="5600" spc="-112">
                <a:solidFill>
                  <a:srgbClr val="A9C6DB"/>
                </a:solidFill>
                <a:latin typeface="+mj-lt"/>
                <a:ea typeface="+mj-ea"/>
                <a:cs typeface="+mj-cs"/>
                <a:sym typeface="SignPainter-HouseScript"/>
              </a:defRPr>
            </a:lvl1pPr>
          </a:lstStyle>
          <a:p>
            <a:pPr lvl="0">
              <a:defRPr sz="1800" spc="0">
                <a:solidFill>
                  <a:srgbClr val="000000"/>
                </a:solidFill>
              </a:defRPr>
            </a:pPr>
            <a:r>
              <a:rPr sz="5600" spc="-112">
                <a:solidFill>
                  <a:srgbClr val="A9C6DB"/>
                </a:solidFill>
              </a:rPr>
              <a:t>Pitch</a:t>
            </a:r>
          </a:p>
        </p:txBody>
      </p:sp>
      <p:sp>
        <p:nvSpPr>
          <p:cNvPr id="8" name="Shape 8"/>
          <p:cNvSpPr/>
          <p:nvPr/>
        </p:nvSpPr>
        <p:spPr>
          <a:xfrm>
            <a:off x="1770155" y="12874662"/>
            <a:ext cx="10298151" cy="5111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l">
              <a:defRPr sz="2400">
                <a:latin typeface="Lato Regular"/>
                <a:ea typeface="Lato Regular"/>
                <a:cs typeface="Lato Regular"/>
                <a:sym typeface="Lato Regular"/>
              </a:defRPr>
            </a:lvl1pPr>
          </a:lstStyle>
          <a:p>
            <a:pPr lvl="0">
              <a:defRPr sz="1800">
                <a:solidFill>
                  <a:srgbClr val="000000"/>
                </a:solidFill>
              </a:defRPr>
            </a:pPr>
            <a:r>
              <a:rPr sz="2400">
                <a:solidFill>
                  <a:srgbClr val="FFFFFF"/>
                </a:solidFill>
              </a:rPr>
              <a:t>Good Keynote for Great Pitch</a:t>
            </a:r>
          </a:p>
        </p:txBody>
      </p:sp>
      <p:sp>
        <p:nvSpPr>
          <p:cNvPr id="9" name="Shape 9"/>
          <p:cNvSpPr/>
          <p:nvPr/>
        </p:nvSpPr>
        <p:spPr>
          <a:xfrm>
            <a:off x="12525505" y="12874662"/>
            <a:ext cx="11313657" cy="5111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r">
              <a:defRPr sz="2400">
                <a:latin typeface="Lato Regular"/>
                <a:ea typeface="Lato Regular"/>
                <a:cs typeface="Lato Regular"/>
                <a:sym typeface="Lato Regular"/>
                <a:hlinkClick r:id="rId2"/>
              </a:defRPr>
            </a:lvl1pPr>
          </a:lstStyle>
          <a:p>
            <a:pPr lvl="0">
              <a:defRPr sz="1800">
                <a:solidFill>
                  <a:srgbClr val="000000"/>
                </a:solidFill>
              </a:defRPr>
            </a:pPr>
            <a:r>
              <a:rPr sz="2400">
                <a:solidFill>
                  <a:srgbClr val="FFFFFF"/>
                </a:solidFill>
                <a:hlinkClick r:id="rId2"/>
              </a:rPr>
              <a:t>www.goodpitch.co.id</a:t>
            </a:r>
          </a:p>
        </p:txBody>
      </p:sp>
      <p:sp>
        <p:nvSpPr>
          <p:cNvPr id="10" name="Shape 10"/>
          <p:cNvSpPr/>
          <p:nvPr/>
        </p:nvSpPr>
        <p:spPr>
          <a:xfrm>
            <a:off x="530176" y="748283"/>
            <a:ext cx="439641" cy="1"/>
          </a:xfrm>
          <a:prstGeom prst="line">
            <a:avLst/>
          </a:prstGeom>
          <a:ln w="38100">
            <a:solidFill>
              <a:srgbClr val="FFFFFF"/>
            </a:solidFill>
            <a:miter lim="400000"/>
          </a:ln>
        </p:spPr>
        <p:txBody>
          <a:bodyPr lIns="0" tIns="0" rIns="0" bIns="0" anchor="ctr"/>
          <a:lstStyle/>
          <a:p>
            <a:pPr lvl="0" algn="l">
              <a:lnSpc>
                <a:spcPct val="110000"/>
              </a:lnSpc>
              <a:defRPr sz="2700">
                <a:latin typeface="Lato Regular"/>
                <a:ea typeface="Lato Regular"/>
                <a:cs typeface="Lato Regular"/>
                <a:sym typeface="Lato Regular"/>
              </a:defRPr>
            </a:pPr>
            <a:endParaRPr/>
          </a:p>
        </p:txBody>
      </p:sp>
      <p:sp>
        <p:nvSpPr>
          <p:cNvPr id="11" name="Shape 11"/>
          <p:cNvSpPr/>
          <p:nvPr/>
        </p:nvSpPr>
        <p:spPr>
          <a:xfrm>
            <a:off x="530176" y="950293"/>
            <a:ext cx="439641" cy="1"/>
          </a:xfrm>
          <a:prstGeom prst="line">
            <a:avLst/>
          </a:prstGeom>
          <a:ln w="38100">
            <a:solidFill>
              <a:srgbClr val="FFFFFF"/>
            </a:solidFill>
            <a:miter lim="400000"/>
          </a:ln>
        </p:spPr>
        <p:txBody>
          <a:bodyPr lIns="0" tIns="0" rIns="0" bIns="0" anchor="ctr"/>
          <a:lstStyle/>
          <a:p>
            <a:pPr lvl="0" algn="l">
              <a:lnSpc>
                <a:spcPct val="110000"/>
              </a:lnSpc>
              <a:defRPr sz="2700">
                <a:latin typeface="Lato Regular"/>
                <a:ea typeface="Lato Regular"/>
                <a:cs typeface="Lato Regular"/>
                <a:sym typeface="Lato Regular"/>
              </a:defRPr>
            </a:pPr>
            <a:endParaRPr/>
          </a:p>
        </p:txBody>
      </p:sp>
      <p:sp>
        <p:nvSpPr>
          <p:cNvPr id="12" name="Shape 12"/>
          <p:cNvSpPr/>
          <p:nvPr/>
        </p:nvSpPr>
        <p:spPr>
          <a:xfrm>
            <a:off x="530176" y="1152304"/>
            <a:ext cx="439641" cy="1"/>
          </a:xfrm>
          <a:prstGeom prst="line">
            <a:avLst/>
          </a:prstGeom>
          <a:ln w="38100">
            <a:solidFill>
              <a:srgbClr val="FFFFFF"/>
            </a:solidFill>
            <a:miter lim="400000"/>
          </a:ln>
        </p:spPr>
        <p:txBody>
          <a:bodyPr lIns="0" tIns="0" rIns="0" bIns="0" anchor="ctr"/>
          <a:lstStyle/>
          <a:p>
            <a:pPr lvl="0" algn="l">
              <a:lnSpc>
                <a:spcPct val="110000"/>
              </a:lnSpc>
              <a:defRPr sz="2700">
                <a:latin typeface="Lato Regular"/>
                <a:ea typeface="Lato Regular"/>
                <a:cs typeface="Lato Regular"/>
                <a:sym typeface="Lato Regular"/>
              </a:defRPr>
            </a:pPr>
            <a:endParaRPr/>
          </a:p>
        </p:txBody>
      </p:sp>
      <p:sp>
        <p:nvSpPr>
          <p:cNvPr id="13" name="Picture Placeholder 3"/>
          <p:cNvSpPr>
            <a:spLocks noGrp="1"/>
          </p:cNvSpPr>
          <p:nvPr>
            <p:ph type="pic" sz="quarter" idx="10"/>
          </p:nvPr>
        </p:nvSpPr>
        <p:spPr>
          <a:xfrm>
            <a:off x="0" y="13980026"/>
            <a:ext cx="4017962" cy="4019550"/>
          </a:xfrm>
          <a:prstGeom prst="rect">
            <a:avLst/>
          </a:prstGeom>
        </p:spPr>
        <p:txBody>
          <a:bodyPr/>
          <a:lstStyle/>
          <a:p>
            <a:endParaRPr lang="en-US"/>
          </a:p>
        </p:txBody>
      </p:sp>
      <p:sp>
        <p:nvSpPr>
          <p:cNvPr id="14" name="Picture Placeholder 5"/>
          <p:cNvSpPr>
            <a:spLocks noGrp="1"/>
          </p:cNvSpPr>
          <p:nvPr>
            <p:ph type="pic" sz="quarter" idx="11"/>
          </p:nvPr>
        </p:nvSpPr>
        <p:spPr>
          <a:xfrm>
            <a:off x="5197642" y="14053636"/>
            <a:ext cx="4067175" cy="4065587"/>
          </a:xfrm>
          <a:prstGeom prst="ellipse">
            <a:avLst/>
          </a:prstGeom>
        </p:spPr>
        <p:txBody>
          <a:bodyPr/>
          <a:lstStyle/>
          <a:p>
            <a:endParaRPr lang="en-US"/>
          </a:p>
        </p:txBody>
      </p:sp>
      <p:sp>
        <p:nvSpPr>
          <p:cNvPr id="15" name="Picture Placeholder 8"/>
          <p:cNvSpPr>
            <a:spLocks noGrp="1"/>
          </p:cNvSpPr>
          <p:nvPr>
            <p:ph type="pic" sz="quarter" idx="12"/>
          </p:nvPr>
        </p:nvSpPr>
        <p:spPr>
          <a:xfrm>
            <a:off x="14597221" y="20008237"/>
            <a:ext cx="6159659" cy="370441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2450" h="4914900">
                <a:moveTo>
                  <a:pt x="2814638" y="0"/>
                </a:moveTo>
                <a:lnTo>
                  <a:pt x="8172450" y="3086100"/>
                </a:lnTo>
                <a:lnTo>
                  <a:pt x="5400675" y="4914900"/>
                </a:lnTo>
                <a:lnTo>
                  <a:pt x="0" y="1828800"/>
                </a:lnTo>
                <a:lnTo>
                  <a:pt x="2814638" y="0"/>
                </a:lnTo>
                <a:close/>
              </a:path>
            </a:pathLst>
          </a:custGeom>
        </p:spPr>
        <p:txBody>
          <a:bodyPr/>
          <a:lstStyle/>
          <a:p>
            <a:endParaRPr lang="en-US"/>
          </a:p>
        </p:txBody>
      </p:sp>
      <p:sp>
        <p:nvSpPr>
          <p:cNvPr id="16" name="Picture Placeholder 8"/>
          <p:cNvSpPr>
            <a:spLocks noGrp="1"/>
          </p:cNvSpPr>
          <p:nvPr>
            <p:ph type="pic" sz="quarter" idx="13"/>
          </p:nvPr>
        </p:nvSpPr>
        <p:spPr>
          <a:xfrm>
            <a:off x="17222312" y="14740906"/>
            <a:ext cx="2659030" cy="5267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1638651 w 6996463"/>
              <a:gd name="connsiteY0" fmla="*/ 644232 h 5559132"/>
              <a:gd name="connsiteX1" fmla="*/ 6996463 w 6996463"/>
              <a:gd name="connsiteY1" fmla="*/ 3730332 h 5559132"/>
              <a:gd name="connsiteX2" fmla="*/ 4224688 w 6996463"/>
              <a:gd name="connsiteY2" fmla="*/ 5559132 h 5559132"/>
              <a:gd name="connsiteX3" fmla="*/ 0 w 6996463"/>
              <a:gd name="connsiteY3" fmla="*/ 0 h 5559132"/>
              <a:gd name="connsiteX4" fmla="*/ 1638651 w 6996463"/>
              <a:gd name="connsiteY4" fmla="*/ 644232 h 5559132"/>
              <a:gd name="connsiteX0" fmla="*/ 1638651 w 6996463"/>
              <a:gd name="connsiteY0" fmla="*/ 644232 h 6596768"/>
              <a:gd name="connsiteX1" fmla="*/ 6996463 w 6996463"/>
              <a:gd name="connsiteY1" fmla="*/ 3730332 h 6596768"/>
              <a:gd name="connsiteX2" fmla="*/ 1250132 w 6996463"/>
              <a:gd name="connsiteY2" fmla="*/ 6596768 h 6596768"/>
              <a:gd name="connsiteX3" fmla="*/ 0 w 6996463"/>
              <a:gd name="connsiteY3" fmla="*/ 0 h 6596768"/>
              <a:gd name="connsiteX4" fmla="*/ 1638651 w 6996463"/>
              <a:gd name="connsiteY4" fmla="*/ 644232 h 6596768"/>
              <a:gd name="connsiteX0" fmla="*/ 1638651 w 3330150"/>
              <a:gd name="connsiteY0" fmla="*/ 644232 h 6596768"/>
              <a:gd name="connsiteX1" fmla="*/ 3330150 w 3330150"/>
              <a:gd name="connsiteY1" fmla="*/ 5511607 h 6596768"/>
              <a:gd name="connsiteX2" fmla="*/ 1250132 w 3330150"/>
              <a:gd name="connsiteY2" fmla="*/ 6596768 h 6596768"/>
              <a:gd name="connsiteX3" fmla="*/ 0 w 3330150"/>
              <a:gd name="connsiteY3" fmla="*/ 0 h 6596768"/>
              <a:gd name="connsiteX4" fmla="*/ 1638651 w 3330150"/>
              <a:gd name="connsiteY4" fmla="*/ 644232 h 6596768"/>
              <a:gd name="connsiteX0" fmla="*/ 2313114 w 3330150"/>
              <a:gd name="connsiteY0" fmla="*/ 246471 h 6596768"/>
              <a:gd name="connsiteX1" fmla="*/ 3330150 w 3330150"/>
              <a:gd name="connsiteY1" fmla="*/ 5511607 h 6596768"/>
              <a:gd name="connsiteX2" fmla="*/ 1250132 w 3330150"/>
              <a:gd name="connsiteY2" fmla="*/ 6596768 h 6596768"/>
              <a:gd name="connsiteX3" fmla="*/ 0 w 3330150"/>
              <a:gd name="connsiteY3" fmla="*/ 0 h 6596768"/>
              <a:gd name="connsiteX4" fmla="*/ 2313114 w 3330150"/>
              <a:gd name="connsiteY4" fmla="*/ 246471 h 659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0150" h="6596768">
                <a:moveTo>
                  <a:pt x="2313114" y="246471"/>
                </a:moveTo>
                <a:lnTo>
                  <a:pt x="3330150" y="5511607"/>
                </a:lnTo>
                <a:lnTo>
                  <a:pt x="1250132" y="6596768"/>
                </a:lnTo>
                <a:lnTo>
                  <a:pt x="0" y="0"/>
                </a:lnTo>
                <a:lnTo>
                  <a:pt x="2313114" y="246471"/>
                </a:lnTo>
                <a:close/>
              </a:path>
            </a:pathLst>
          </a:custGeom>
        </p:spPr>
        <p:txBody>
          <a:bodyPr/>
          <a:lstStyle/>
          <a:p>
            <a:endParaRPr lang="en-US"/>
          </a:p>
        </p:txBody>
      </p:sp>
      <p:sp>
        <p:nvSpPr>
          <p:cNvPr id="17" name="Picture Placeholder 8"/>
          <p:cNvSpPr>
            <a:spLocks noGrp="1"/>
          </p:cNvSpPr>
          <p:nvPr>
            <p:ph type="pic" sz="quarter" idx="14"/>
          </p:nvPr>
        </p:nvSpPr>
        <p:spPr>
          <a:xfrm>
            <a:off x="10699561" y="16585697"/>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18" name="Picture Placeholder 8"/>
          <p:cNvSpPr>
            <a:spLocks noGrp="1"/>
          </p:cNvSpPr>
          <p:nvPr>
            <p:ph type="pic" sz="quarter" idx="15"/>
          </p:nvPr>
        </p:nvSpPr>
        <p:spPr>
          <a:xfrm>
            <a:off x="8775923" y="21240924"/>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19" name="Picture Placeholder 8"/>
          <p:cNvSpPr>
            <a:spLocks noGrp="1"/>
          </p:cNvSpPr>
          <p:nvPr>
            <p:ph type="pic" sz="quarter" idx="17"/>
          </p:nvPr>
        </p:nvSpPr>
        <p:spPr>
          <a:xfrm>
            <a:off x="20566874" y="15623835"/>
            <a:ext cx="5043584" cy="4726492"/>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6659" h="20229495">
                <a:moveTo>
                  <a:pt x="21586659" y="0"/>
                </a:moveTo>
                <a:lnTo>
                  <a:pt x="19727356" y="18206579"/>
                </a:lnTo>
                <a:lnTo>
                  <a:pt x="-1" y="20229495"/>
                </a:lnTo>
                <a:lnTo>
                  <a:pt x="2671128" y="5628747"/>
                </a:lnTo>
                <a:lnTo>
                  <a:pt x="21586659" y="0"/>
                </a:lnTo>
                <a:close/>
              </a:path>
            </a:pathLst>
          </a:custGeom>
        </p:spPr>
        <p:txBody>
          <a:bodyPr/>
          <a:lstStyle/>
          <a:p>
            <a:endParaRPr lang="en-US"/>
          </a:p>
        </p:txBody>
      </p:sp>
      <p:sp>
        <p:nvSpPr>
          <p:cNvPr id="20" name="Picture Placeholder 8"/>
          <p:cNvSpPr>
            <a:spLocks noGrp="1"/>
          </p:cNvSpPr>
          <p:nvPr>
            <p:ph type="pic" sz="quarter" idx="18"/>
          </p:nvPr>
        </p:nvSpPr>
        <p:spPr>
          <a:xfrm>
            <a:off x="21350323" y="20960819"/>
            <a:ext cx="6195211" cy="580845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9167" h="25013631">
                <a:moveTo>
                  <a:pt x="23282865" y="6807052"/>
                </a:moveTo>
                <a:lnTo>
                  <a:pt x="26679167" y="25013631"/>
                </a:lnTo>
                <a:lnTo>
                  <a:pt x="2288384" y="22447145"/>
                </a:lnTo>
                <a:lnTo>
                  <a:pt x="0" y="0"/>
                </a:lnTo>
                <a:lnTo>
                  <a:pt x="23282865" y="6807052"/>
                </a:lnTo>
                <a:close/>
              </a:path>
            </a:pathLst>
          </a:custGeom>
        </p:spPr>
        <p:txBody>
          <a:bodyPr/>
          <a:lstStyle/>
          <a:p>
            <a:endParaRPr lang="en-US"/>
          </a:p>
        </p:txBody>
      </p:sp>
      <p:sp>
        <p:nvSpPr>
          <p:cNvPr id="21" name="Picture Placeholder 8"/>
          <p:cNvSpPr>
            <a:spLocks noGrp="1"/>
          </p:cNvSpPr>
          <p:nvPr>
            <p:ph type="pic" sz="quarter" idx="16"/>
          </p:nvPr>
        </p:nvSpPr>
        <p:spPr>
          <a:xfrm>
            <a:off x="16331383" y="13716000"/>
            <a:ext cx="10605402" cy="8173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1292" h="35197774">
                <a:moveTo>
                  <a:pt x="45671292" y="0"/>
                </a:moveTo>
                <a:lnTo>
                  <a:pt x="39879418" y="35007809"/>
                </a:lnTo>
                <a:lnTo>
                  <a:pt x="0" y="35197774"/>
                </a:lnTo>
                <a:lnTo>
                  <a:pt x="6112232" y="5400092"/>
                </a:lnTo>
                <a:lnTo>
                  <a:pt x="45671292" y="0"/>
                </a:lnTo>
                <a:close/>
              </a:path>
            </a:pathLst>
          </a:custGeom>
        </p:spPr>
        <p:txBody>
          <a:bodyPr/>
          <a:lstStyle/>
          <a:p>
            <a:endParaRPr lang="en-US"/>
          </a:p>
        </p:txBody>
      </p:sp>
      <p:sp>
        <p:nvSpPr>
          <p:cNvPr id="22" name="Picture Placeholder 8"/>
          <p:cNvSpPr>
            <a:spLocks noGrp="1"/>
          </p:cNvSpPr>
          <p:nvPr>
            <p:ph type="pic" sz="quarter" idx="19"/>
          </p:nvPr>
        </p:nvSpPr>
        <p:spPr>
          <a:xfrm>
            <a:off x="8048657" y="17543059"/>
            <a:ext cx="7801242" cy="724101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55121984 w 55121984"/>
              <a:gd name="connsiteY0" fmla="*/ 0 h 50686411"/>
              <a:gd name="connsiteX1" fmla="*/ 49330110 w 55121984"/>
              <a:gd name="connsiteY1" fmla="*/ 35007809 h 50686411"/>
              <a:gd name="connsiteX2" fmla="*/ 0 w 55121984"/>
              <a:gd name="connsiteY2" fmla="*/ 50686411 h 50686411"/>
              <a:gd name="connsiteX3" fmla="*/ 15562924 w 55121984"/>
              <a:gd name="connsiteY3" fmla="*/ 5400092 h 50686411"/>
              <a:gd name="connsiteX4" fmla="*/ 55121984 w 55121984"/>
              <a:gd name="connsiteY4" fmla="*/ 0 h 50686411"/>
              <a:gd name="connsiteX0" fmla="*/ 55121984 w 55121984"/>
              <a:gd name="connsiteY0" fmla="*/ 0 h 51284000"/>
              <a:gd name="connsiteX1" fmla="*/ 33578957 w 55121984"/>
              <a:gd name="connsiteY1" fmla="*/ 51284000 h 51284000"/>
              <a:gd name="connsiteX2" fmla="*/ 0 w 55121984"/>
              <a:gd name="connsiteY2" fmla="*/ 50686411 h 51284000"/>
              <a:gd name="connsiteX3" fmla="*/ 15562924 w 55121984"/>
              <a:gd name="connsiteY3" fmla="*/ 5400092 h 51284000"/>
              <a:gd name="connsiteX4" fmla="*/ 55121984 w 55121984"/>
              <a:gd name="connsiteY4" fmla="*/ 0 h 51284000"/>
              <a:gd name="connsiteX0" fmla="*/ 33595407 w 33595407"/>
              <a:gd name="connsiteY0" fmla="*/ 19801751 h 45883908"/>
              <a:gd name="connsiteX1" fmla="*/ 33578957 w 33595407"/>
              <a:gd name="connsiteY1" fmla="*/ 45883908 h 45883908"/>
              <a:gd name="connsiteX2" fmla="*/ 0 w 33595407"/>
              <a:gd name="connsiteY2" fmla="*/ 45286319 h 45883908"/>
              <a:gd name="connsiteX3" fmla="*/ 15562924 w 33595407"/>
              <a:gd name="connsiteY3" fmla="*/ 0 h 45883908"/>
              <a:gd name="connsiteX4" fmla="*/ 33595407 w 33595407"/>
              <a:gd name="connsiteY4" fmla="*/ 19801751 h 45883908"/>
              <a:gd name="connsiteX0" fmla="*/ 33595407 w 33595407"/>
              <a:gd name="connsiteY0" fmla="*/ 5100676 h 31182833"/>
              <a:gd name="connsiteX1" fmla="*/ 33578957 w 33595407"/>
              <a:gd name="connsiteY1" fmla="*/ 31182833 h 31182833"/>
              <a:gd name="connsiteX2" fmla="*/ 0 w 33595407"/>
              <a:gd name="connsiteY2" fmla="*/ 30585244 h 31182833"/>
              <a:gd name="connsiteX3" fmla="*/ 74290 w 33595407"/>
              <a:gd name="connsiteY3" fmla="*/ 0 h 31182833"/>
              <a:gd name="connsiteX4" fmla="*/ 33595407 w 33595407"/>
              <a:gd name="connsiteY4" fmla="*/ 5100676 h 3118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5407" h="31182833">
                <a:moveTo>
                  <a:pt x="33595407" y="5100676"/>
                </a:moveTo>
                <a:cubicBezTo>
                  <a:pt x="33589924" y="13794728"/>
                  <a:pt x="33584440" y="22488781"/>
                  <a:pt x="33578957" y="31182833"/>
                </a:cubicBezTo>
                <a:lnTo>
                  <a:pt x="0" y="30585244"/>
                </a:lnTo>
                <a:lnTo>
                  <a:pt x="74290" y="0"/>
                </a:lnTo>
                <a:lnTo>
                  <a:pt x="33595407" y="5100676"/>
                </a:lnTo>
                <a:close/>
              </a:path>
            </a:pathLst>
          </a:custGeom>
        </p:spPr>
        <p:txBody>
          <a:bodyPr/>
          <a:lstStyle/>
          <a:p>
            <a:endParaRPr lang="en-US"/>
          </a:p>
        </p:txBody>
      </p:sp>
    </p:spTree>
    <p:extLst>
      <p:ext uri="{BB962C8B-B14F-4D97-AF65-F5344CB8AC3E}">
        <p14:creationId xmlns:p14="http://schemas.microsoft.com/office/powerpoint/2010/main" val="13392073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73" r:id="rId6"/>
  </p:sldLayoutIdLst>
  <p:transition spd="med"/>
  <p:txStyles>
    <p:titleStyle>
      <a:lvl1pPr algn="ctr" defTabSz="584200">
        <a:defRPr sz="11200">
          <a:latin typeface="Helvetica Light"/>
          <a:ea typeface="Helvetica Light"/>
          <a:cs typeface="Helvetica Light"/>
          <a:sym typeface="Helvetica Light"/>
        </a:defRPr>
      </a:lvl1pPr>
      <a:lvl2pPr indent="228600" algn="ctr" defTabSz="584200">
        <a:defRPr sz="11200">
          <a:latin typeface="Helvetica Light"/>
          <a:ea typeface="Helvetica Light"/>
          <a:cs typeface="Helvetica Light"/>
          <a:sym typeface="Helvetica Light"/>
        </a:defRPr>
      </a:lvl2pPr>
      <a:lvl3pPr indent="457200" algn="ctr" defTabSz="584200">
        <a:defRPr sz="11200">
          <a:latin typeface="Helvetica Light"/>
          <a:ea typeface="Helvetica Light"/>
          <a:cs typeface="Helvetica Light"/>
          <a:sym typeface="Helvetica Light"/>
        </a:defRPr>
      </a:lvl3pPr>
      <a:lvl4pPr indent="685800" algn="ctr" defTabSz="584200">
        <a:defRPr sz="11200">
          <a:latin typeface="Helvetica Light"/>
          <a:ea typeface="Helvetica Light"/>
          <a:cs typeface="Helvetica Light"/>
          <a:sym typeface="Helvetica Light"/>
        </a:defRPr>
      </a:lvl4pPr>
      <a:lvl5pPr indent="914400" algn="ctr" defTabSz="584200">
        <a:defRPr sz="11200">
          <a:latin typeface="Helvetica Light"/>
          <a:ea typeface="Helvetica Light"/>
          <a:cs typeface="Helvetica Light"/>
          <a:sym typeface="Helvetica Light"/>
        </a:defRPr>
      </a:lvl5pPr>
      <a:lvl6pPr indent="1143000" algn="ctr" defTabSz="584200">
        <a:defRPr sz="11200">
          <a:latin typeface="Helvetica Light"/>
          <a:ea typeface="Helvetica Light"/>
          <a:cs typeface="Helvetica Light"/>
          <a:sym typeface="Helvetica Light"/>
        </a:defRPr>
      </a:lvl6pPr>
      <a:lvl7pPr indent="1371600" algn="ctr" defTabSz="584200">
        <a:defRPr sz="11200">
          <a:latin typeface="Helvetica Light"/>
          <a:ea typeface="Helvetica Light"/>
          <a:cs typeface="Helvetica Light"/>
          <a:sym typeface="Helvetica Light"/>
        </a:defRPr>
      </a:lvl7pPr>
      <a:lvl8pPr indent="1600200" algn="ctr" defTabSz="584200">
        <a:defRPr sz="11200">
          <a:latin typeface="Helvetica Light"/>
          <a:ea typeface="Helvetica Light"/>
          <a:cs typeface="Helvetica Light"/>
          <a:sym typeface="Helvetica Light"/>
        </a:defRPr>
      </a:lvl8pPr>
      <a:lvl9pPr indent="1828800" algn="ctr" defTabSz="584200">
        <a:defRPr sz="11200">
          <a:latin typeface="Helvetica Light"/>
          <a:ea typeface="Helvetica Light"/>
          <a:cs typeface="Helvetica Light"/>
          <a:sym typeface="Helvetica Light"/>
        </a:defRPr>
      </a:lvl9pPr>
    </p:titleStyle>
    <p:bodyStyle>
      <a:lvl1pPr marL="617361" indent="-617361" defTabSz="584200">
        <a:spcBef>
          <a:spcPts val="4200"/>
        </a:spcBef>
        <a:buSzPct val="75000"/>
        <a:buChar char="•"/>
        <a:defRPr sz="5000">
          <a:latin typeface="Helvetica Light"/>
          <a:ea typeface="Helvetica Light"/>
          <a:cs typeface="Helvetica Light"/>
          <a:sym typeface="Helvetica Light"/>
        </a:defRPr>
      </a:lvl1pPr>
      <a:lvl2pPr marL="1061861" indent="-617361" defTabSz="584200">
        <a:spcBef>
          <a:spcPts val="4200"/>
        </a:spcBef>
        <a:buSzPct val="75000"/>
        <a:buChar char="•"/>
        <a:defRPr sz="5000">
          <a:latin typeface="Helvetica Light"/>
          <a:ea typeface="Helvetica Light"/>
          <a:cs typeface="Helvetica Light"/>
          <a:sym typeface="Helvetica Light"/>
        </a:defRPr>
      </a:lvl2pPr>
      <a:lvl3pPr marL="1506361" indent="-617361" defTabSz="584200">
        <a:spcBef>
          <a:spcPts val="4200"/>
        </a:spcBef>
        <a:buSzPct val="75000"/>
        <a:buChar char="•"/>
        <a:defRPr sz="5000">
          <a:latin typeface="Helvetica Light"/>
          <a:ea typeface="Helvetica Light"/>
          <a:cs typeface="Helvetica Light"/>
          <a:sym typeface="Helvetica Light"/>
        </a:defRPr>
      </a:lvl3pPr>
      <a:lvl4pPr marL="1950861" indent="-617361" defTabSz="584200">
        <a:spcBef>
          <a:spcPts val="4200"/>
        </a:spcBef>
        <a:buSzPct val="75000"/>
        <a:buChar char="•"/>
        <a:defRPr sz="5000">
          <a:latin typeface="Helvetica Light"/>
          <a:ea typeface="Helvetica Light"/>
          <a:cs typeface="Helvetica Light"/>
          <a:sym typeface="Helvetica Light"/>
        </a:defRPr>
      </a:lvl4pPr>
      <a:lvl5pPr marL="2395361" indent="-617361" defTabSz="584200">
        <a:spcBef>
          <a:spcPts val="4200"/>
        </a:spcBef>
        <a:buSzPct val="75000"/>
        <a:buChar char="•"/>
        <a:defRPr sz="5000">
          <a:latin typeface="Helvetica Light"/>
          <a:ea typeface="Helvetica Light"/>
          <a:cs typeface="Helvetica Light"/>
          <a:sym typeface="Helvetica Light"/>
        </a:defRPr>
      </a:lvl5pPr>
      <a:lvl6pPr marL="2839861" indent="-617361" defTabSz="584200">
        <a:spcBef>
          <a:spcPts val="4200"/>
        </a:spcBef>
        <a:buSzPct val="75000"/>
        <a:buChar char="•"/>
        <a:defRPr sz="5000">
          <a:latin typeface="Helvetica Light"/>
          <a:ea typeface="Helvetica Light"/>
          <a:cs typeface="Helvetica Light"/>
          <a:sym typeface="Helvetica Light"/>
        </a:defRPr>
      </a:lvl6pPr>
      <a:lvl7pPr marL="3284361" indent="-617361" defTabSz="584200">
        <a:spcBef>
          <a:spcPts val="4200"/>
        </a:spcBef>
        <a:buSzPct val="75000"/>
        <a:buChar char="•"/>
        <a:defRPr sz="5000">
          <a:latin typeface="Helvetica Light"/>
          <a:ea typeface="Helvetica Light"/>
          <a:cs typeface="Helvetica Light"/>
          <a:sym typeface="Helvetica Light"/>
        </a:defRPr>
      </a:lvl7pPr>
      <a:lvl8pPr marL="3728861" indent="-617361" defTabSz="584200">
        <a:spcBef>
          <a:spcPts val="4200"/>
        </a:spcBef>
        <a:buSzPct val="75000"/>
        <a:buChar char="•"/>
        <a:defRPr sz="5000">
          <a:latin typeface="Helvetica Light"/>
          <a:ea typeface="Helvetica Light"/>
          <a:cs typeface="Helvetica Light"/>
          <a:sym typeface="Helvetica Light"/>
        </a:defRPr>
      </a:lvl8pPr>
      <a:lvl9pPr marL="4173361" indent="-617361" defTabSz="584200">
        <a:spcBef>
          <a:spcPts val="4200"/>
        </a:spcBef>
        <a:buSzPct val="75000"/>
        <a:buChar char="•"/>
        <a:defRPr sz="5000">
          <a:latin typeface="Helvetica Light"/>
          <a:ea typeface="Helvetica Light"/>
          <a:cs typeface="Helvetica Light"/>
          <a:sym typeface="Helvetica Light"/>
        </a:defRPr>
      </a:lvl9pPr>
    </p:bodyStyle>
    <p:otherStyle>
      <a:lvl1pPr algn="ctr" defTabSz="584200">
        <a:defRPr sz="2400">
          <a:solidFill>
            <a:schemeClr val="tx1"/>
          </a:solidFill>
          <a:latin typeface="+mn-lt"/>
          <a:ea typeface="+mn-ea"/>
          <a:cs typeface="+mn-cs"/>
          <a:sym typeface="Helvetica Light"/>
        </a:defRPr>
      </a:lvl1pPr>
      <a:lvl2pPr indent="228600" algn="ctr" defTabSz="584200">
        <a:defRPr sz="2400">
          <a:solidFill>
            <a:schemeClr val="tx1"/>
          </a:solidFill>
          <a:latin typeface="+mn-lt"/>
          <a:ea typeface="+mn-ea"/>
          <a:cs typeface="+mn-cs"/>
          <a:sym typeface="Helvetica Light"/>
        </a:defRPr>
      </a:lvl2pPr>
      <a:lvl3pPr indent="457200" algn="ctr" defTabSz="584200">
        <a:defRPr sz="2400">
          <a:solidFill>
            <a:schemeClr val="tx1"/>
          </a:solidFill>
          <a:latin typeface="+mn-lt"/>
          <a:ea typeface="+mn-ea"/>
          <a:cs typeface="+mn-cs"/>
          <a:sym typeface="Helvetica Light"/>
        </a:defRPr>
      </a:lvl3pPr>
      <a:lvl4pPr indent="685800" algn="ctr" defTabSz="584200">
        <a:defRPr sz="2400">
          <a:solidFill>
            <a:schemeClr val="tx1"/>
          </a:solidFill>
          <a:latin typeface="+mn-lt"/>
          <a:ea typeface="+mn-ea"/>
          <a:cs typeface="+mn-cs"/>
          <a:sym typeface="Helvetica Light"/>
        </a:defRPr>
      </a:lvl4pPr>
      <a:lvl5pPr indent="914400" algn="ctr" defTabSz="584200">
        <a:defRPr sz="2400">
          <a:solidFill>
            <a:schemeClr val="tx1"/>
          </a:solidFill>
          <a:latin typeface="+mn-lt"/>
          <a:ea typeface="+mn-ea"/>
          <a:cs typeface="+mn-cs"/>
          <a:sym typeface="Helvetica Light"/>
        </a:defRPr>
      </a:lvl5pPr>
      <a:lvl6pPr indent="1143000" algn="ctr" defTabSz="584200">
        <a:defRPr sz="2400">
          <a:solidFill>
            <a:schemeClr val="tx1"/>
          </a:solidFill>
          <a:latin typeface="+mn-lt"/>
          <a:ea typeface="+mn-ea"/>
          <a:cs typeface="+mn-cs"/>
          <a:sym typeface="Helvetica Light"/>
        </a:defRPr>
      </a:lvl6pPr>
      <a:lvl7pPr indent="1371600" algn="ctr" defTabSz="584200">
        <a:defRPr sz="2400">
          <a:solidFill>
            <a:schemeClr val="tx1"/>
          </a:solidFill>
          <a:latin typeface="+mn-lt"/>
          <a:ea typeface="+mn-ea"/>
          <a:cs typeface="+mn-cs"/>
          <a:sym typeface="Helvetica Light"/>
        </a:defRPr>
      </a:lvl7pPr>
      <a:lvl8pPr indent="1600200" algn="ctr" defTabSz="584200">
        <a:defRPr sz="2400">
          <a:solidFill>
            <a:schemeClr val="tx1"/>
          </a:solidFill>
          <a:latin typeface="+mn-lt"/>
          <a:ea typeface="+mn-ea"/>
          <a:cs typeface="+mn-cs"/>
          <a:sym typeface="Helvetica Light"/>
        </a:defRPr>
      </a:lvl8pPr>
      <a:lvl9pPr indent="1828800" algn="ctr" defTabSz="584200">
        <a:defRPr sz="2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 name="Shape 1490"/>
          <p:cNvSpPr/>
          <p:nvPr/>
        </p:nvSpPr>
        <p:spPr>
          <a:xfrm>
            <a:off x="3224293" y="7913690"/>
            <a:ext cx="8991600" cy="4089401"/>
          </a:xfrm>
          <a:custGeom>
            <a:avLst/>
            <a:gdLst/>
            <a:ahLst/>
            <a:cxnLst>
              <a:cxn ang="0">
                <a:pos x="wd2" y="hd2"/>
              </a:cxn>
              <a:cxn ang="5400000">
                <a:pos x="wd2" y="hd2"/>
              </a:cxn>
              <a:cxn ang="10800000">
                <a:pos x="wd2" y="hd2"/>
              </a:cxn>
              <a:cxn ang="16200000">
                <a:pos x="wd2" y="hd2"/>
              </a:cxn>
            </a:cxnLst>
            <a:rect l="0" t="0" r="r" b="b"/>
            <a:pathLst>
              <a:path w="21384" h="21012" extrusionOk="0">
                <a:moveTo>
                  <a:pt x="12819" y="18372"/>
                </a:moveTo>
                <a:cubicBezTo>
                  <a:pt x="14686" y="19118"/>
                  <a:pt x="21159" y="21600"/>
                  <a:pt x="21380" y="20884"/>
                </a:cubicBezTo>
                <a:cubicBezTo>
                  <a:pt x="21600" y="20167"/>
                  <a:pt x="13983" y="11133"/>
                  <a:pt x="11434" y="7886"/>
                </a:cubicBezTo>
                <a:cubicBezTo>
                  <a:pt x="10222" y="6343"/>
                  <a:pt x="6173" y="0"/>
                  <a:pt x="6173" y="0"/>
                </a:cubicBezTo>
                <a:lnTo>
                  <a:pt x="2435" y="5714"/>
                </a:lnTo>
                <a:lnTo>
                  <a:pt x="1776" y="7166"/>
                </a:lnTo>
                <a:lnTo>
                  <a:pt x="0" y="11869"/>
                </a:lnTo>
                <a:cubicBezTo>
                  <a:pt x="0" y="11869"/>
                  <a:pt x="9974" y="17236"/>
                  <a:pt x="12819" y="18372"/>
                </a:cubicBezTo>
                <a:close/>
              </a:path>
            </a:pathLst>
          </a:custGeom>
          <a:gradFill>
            <a:gsLst>
              <a:gs pos="38499">
                <a:srgbClr val="35414C">
                  <a:alpha val="20000"/>
                </a:srgbClr>
              </a:gs>
              <a:gs pos="100000">
                <a:srgbClr val="040505">
                  <a:alpha val="20000"/>
                </a:srgbClr>
              </a:gs>
            </a:gsLst>
            <a:lin ang="4140000"/>
          </a:gradFill>
          <a:ln w="25400">
            <a:solidFill>
              <a:srgbClr val="000000">
                <a:alpha val="0"/>
              </a:srgbClr>
            </a:solidFill>
            <a:miter lim="400000"/>
          </a:ln>
        </p:spPr>
        <p:txBody>
          <a:bodyPr lIns="50800" tIns="50800" rIns="50800" bIns="50800" anchor="ctr"/>
          <a:lstStyle/>
          <a:p>
            <a:pPr lvl="0" defTabSz="825500">
              <a:defRPr sz="5600">
                <a:solidFill>
                  <a:srgbClr val="000000"/>
                </a:solidFill>
                <a:latin typeface="Open Sans"/>
                <a:ea typeface="Open Sans"/>
                <a:cs typeface="Open Sans"/>
                <a:sym typeface="Open Sans"/>
              </a:defRPr>
            </a:pPr>
            <a:endParaRPr/>
          </a:p>
        </p:txBody>
      </p:sp>
      <p:grpSp>
        <p:nvGrpSpPr>
          <p:cNvPr id="1493" name="Group 1493"/>
          <p:cNvGrpSpPr/>
          <p:nvPr/>
        </p:nvGrpSpPr>
        <p:grpSpPr>
          <a:xfrm>
            <a:off x="13889066" y="5232332"/>
            <a:ext cx="2641601" cy="3505202"/>
            <a:chOff x="0" y="0"/>
            <a:chExt cx="2641600" cy="3505200"/>
          </a:xfrm>
        </p:grpSpPr>
        <p:sp>
          <p:nvSpPr>
            <p:cNvPr id="1491" name="Shape 1491"/>
            <p:cNvSpPr/>
            <p:nvPr/>
          </p:nvSpPr>
          <p:spPr>
            <a:xfrm flipV="1">
              <a:off x="0" y="0"/>
              <a:ext cx="2634168" cy="69"/>
            </a:xfrm>
            <a:prstGeom prst="line">
              <a:avLst/>
            </a:prstGeom>
            <a:noFill/>
            <a:ln w="25400" cap="flat">
              <a:solidFill>
                <a:srgbClr val="C0C0C0"/>
              </a:solidFill>
              <a:custDash>
                <a:ds d="200000" sp="200000"/>
              </a:custDash>
              <a:miter lim="400000"/>
            </a:ln>
            <a:effectLst/>
          </p:spPr>
          <p:txBody>
            <a:bodyPr wrap="square" lIns="50800" tIns="50800" rIns="50800" bIns="50800" numCol="1" anchor="ctr">
              <a:noAutofit/>
            </a:bodyPr>
            <a:lstStyle/>
            <a:p>
              <a:pPr lvl="0" algn="l" defTabSz="457200">
                <a:defRPr sz="1200">
                  <a:solidFill>
                    <a:srgbClr val="000000"/>
                  </a:solidFill>
                  <a:latin typeface="Helvetica"/>
                  <a:ea typeface="Helvetica"/>
                  <a:cs typeface="Helvetica"/>
                  <a:sym typeface="Helvetica"/>
                </a:defRPr>
              </a:pPr>
              <a:endParaRPr/>
            </a:p>
          </p:txBody>
        </p:sp>
        <p:sp>
          <p:nvSpPr>
            <p:cNvPr id="1492" name="Shape 1492"/>
            <p:cNvSpPr/>
            <p:nvPr/>
          </p:nvSpPr>
          <p:spPr>
            <a:xfrm flipV="1">
              <a:off x="7432" y="3505131"/>
              <a:ext cx="2634169" cy="70"/>
            </a:xfrm>
            <a:prstGeom prst="line">
              <a:avLst/>
            </a:prstGeom>
            <a:noFill/>
            <a:ln w="25400" cap="flat">
              <a:solidFill>
                <a:srgbClr val="C0C0C0"/>
              </a:solidFill>
              <a:custDash>
                <a:ds d="200000" sp="200000"/>
              </a:custDash>
              <a:miter lim="400000"/>
            </a:ln>
            <a:effectLst/>
          </p:spPr>
          <p:txBody>
            <a:bodyPr wrap="square" lIns="50800" tIns="50800" rIns="50800" bIns="50800" numCol="1" anchor="ctr">
              <a:noAutofit/>
            </a:bodyPr>
            <a:lstStyle/>
            <a:p>
              <a:pPr lvl="0" algn="l" defTabSz="457200">
                <a:defRPr sz="1200">
                  <a:solidFill>
                    <a:srgbClr val="000000"/>
                  </a:solidFill>
                  <a:latin typeface="Helvetica"/>
                  <a:ea typeface="Helvetica"/>
                  <a:cs typeface="Helvetica"/>
                  <a:sym typeface="Helvetica"/>
                </a:defRPr>
              </a:pPr>
              <a:endParaRPr/>
            </a:p>
          </p:txBody>
        </p:sp>
      </p:grpSp>
      <p:sp>
        <p:nvSpPr>
          <p:cNvPr id="1494" name="Shape 1494"/>
          <p:cNvSpPr/>
          <p:nvPr/>
        </p:nvSpPr>
        <p:spPr>
          <a:xfrm rot="5400000">
            <a:off x="11117329" y="8954101"/>
            <a:ext cx="2155690" cy="39058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789"/>
                </a:lnTo>
                <a:lnTo>
                  <a:pt x="0" y="21600"/>
                </a:lnTo>
                <a:lnTo>
                  <a:pt x="0" y="0"/>
                </a:lnTo>
                <a:close/>
              </a:path>
            </a:pathLst>
          </a:custGeom>
          <a:gradFill>
            <a:gsLst>
              <a:gs pos="0">
                <a:srgbClr val="42FBC5"/>
              </a:gs>
              <a:gs pos="100000">
                <a:srgbClr val="03CADF"/>
              </a:gs>
            </a:gsLst>
            <a:lin ang="16200000"/>
          </a:gradFill>
          <a:ln>
            <a:round/>
          </a:ln>
        </p:spPr>
        <p:txBody>
          <a:bodyPr lIns="50800" tIns="50800" rIns="50800" bIns="50800" anchor="ctr"/>
          <a:lstStyle/>
          <a:p>
            <a:pPr marL="40639" marR="40639" lvl="0" algn="l" defTabSz="914400">
              <a:defRPr sz="1800">
                <a:solidFill>
                  <a:srgbClr val="000000"/>
                </a:solidFill>
                <a:uFill>
                  <a:solidFill/>
                </a:uFill>
                <a:latin typeface="Open Sans Light"/>
                <a:ea typeface="Open Sans Light"/>
                <a:cs typeface="Open Sans Light"/>
                <a:sym typeface="Open Sans Light"/>
              </a:defRPr>
            </a:pPr>
            <a:endParaRPr/>
          </a:p>
        </p:txBody>
      </p:sp>
      <p:sp>
        <p:nvSpPr>
          <p:cNvPr id="1495" name="Shape 1495"/>
          <p:cNvSpPr/>
          <p:nvPr/>
        </p:nvSpPr>
        <p:spPr>
          <a:xfrm rot="5400000">
            <a:off x="11791874" y="7861489"/>
            <a:ext cx="816474" cy="38959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2A7B9"/>
          </a:solidFill>
          <a:ln>
            <a:round/>
          </a:ln>
        </p:spPr>
        <p:txBody>
          <a:bodyPr lIns="50800" tIns="50800" rIns="50800" bIns="50800" anchor="ctr"/>
          <a:lstStyle/>
          <a:p>
            <a:pPr marL="40639" marR="40639" lvl="0" algn="l" defTabSz="914400">
              <a:defRPr sz="1800">
                <a:solidFill>
                  <a:srgbClr val="000000"/>
                </a:solidFill>
                <a:uFill>
                  <a:solidFill/>
                </a:uFill>
                <a:latin typeface="Open Sans Light"/>
                <a:ea typeface="Open Sans Light"/>
                <a:cs typeface="Open Sans Light"/>
                <a:sym typeface="Open Sans Light"/>
              </a:defRPr>
            </a:pPr>
            <a:endParaRPr/>
          </a:p>
        </p:txBody>
      </p:sp>
      <p:sp>
        <p:nvSpPr>
          <p:cNvPr id="1496" name="Shape 1496"/>
          <p:cNvSpPr/>
          <p:nvPr/>
        </p:nvSpPr>
        <p:spPr>
          <a:xfrm rot="5400000">
            <a:off x="11072751" y="8605299"/>
            <a:ext cx="2298701" cy="393701"/>
          </a:xfrm>
          <a:custGeom>
            <a:avLst/>
            <a:gdLst/>
            <a:ahLst/>
            <a:cxnLst>
              <a:cxn ang="0">
                <a:pos x="wd2" y="hd2"/>
              </a:cxn>
              <a:cxn ang="5400000">
                <a:pos x="wd2" y="hd2"/>
              </a:cxn>
              <a:cxn ang="10800000">
                <a:pos x="wd2" y="hd2"/>
              </a:cxn>
              <a:cxn ang="16200000">
                <a:pos x="wd2" y="hd2"/>
              </a:cxn>
            </a:cxnLst>
            <a:rect l="0" t="0" r="r" b="b"/>
            <a:pathLst>
              <a:path w="21600" h="21600" extrusionOk="0">
                <a:moveTo>
                  <a:pt x="21600" y="10761"/>
                </a:moveTo>
                <a:cubicBezTo>
                  <a:pt x="21600" y="4800"/>
                  <a:pt x="20715" y="0"/>
                  <a:pt x="19683" y="0"/>
                </a:cubicBezTo>
                <a:cubicBezTo>
                  <a:pt x="19610" y="0"/>
                  <a:pt x="19573" y="0"/>
                  <a:pt x="19536" y="77"/>
                </a:cubicBezTo>
                <a:cubicBezTo>
                  <a:pt x="15629" y="77"/>
                  <a:pt x="15629" y="77"/>
                  <a:pt x="15629" y="77"/>
                </a:cubicBezTo>
                <a:cubicBezTo>
                  <a:pt x="0" y="77"/>
                  <a:pt x="0" y="77"/>
                  <a:pt x="0" y="77"/>
                </a:cubicBezTo>
                <a:cubicBezTo>
                  <a:pt x="0" y="21600"/>
                  <a:pt x="0" y="21600"/>
                  <a:pt x="0" y="21600"/>
                </a:cubicBezTo>
                <a:cubicBezTo>
                  <a:pt x="15629" y="21600"/>
                  <a:pt x="15629" y="21600"/>
                  <a:pt x="15629" y="21600"/>
                </a:cubicBezTo>
                <a:cubicBezTo>
                  <a:pt x="19720" y="21600"/>
                  <a:pt x="19720" y="21600"/>
                  <a:pt x="19720" y="21600"/>
                </a:cubicBezTo>
                <a:cubicBezTo>
                  <a:pt x="19720" y="21600"/>
                  <a:pt x="19720" y="21600"/>
                  <a:pt x="19720" y="21523"/>
                </a:cubicBezTo>
                <a:cubicBezTo>
                  <a:pt x="20752" y="21368"/>
                  <a:pt x="21600" y="16645"/>
                  <a:pt x="21600" y="10761"/>
                </a:cubicBezTo>
                <a:close/>
              </a:path>
            </a:pathLst>
          </a:custGeom>
          <a:solidFill>
            <a:srgbClr val="03CADF"/>
          </a:solidFill>
          <a:ln>
            <a:round/>
          </a:ln>
        </p:spPr>
        <p:txBody>
          <a:bodyPr lIns="50800" tIns="50800" rIns="50800" bIns="50800" anchor="ctr"/>
          <a:lstStyle/>
          <a:p>
            <a:pPr marL="40639" marR="40639" lvl="0" algn="l" defTabSz="914400">
              <a:defRPr sz="1800">
                <a:solidFill>
                  <a:srgbClr val="000000"/>
                </a:solidFill>
                <a:uFill>
                  <a:solidFill/>
                </a:uFill>
                <a:latin typeface="Open Sans Light"/>
                <a:ea typeface="Open Sans Light"/>
                <a:cs typeface="Open Sans Light"/>
                <a:sym typeface="Open Sans Light"/>
              </a:defRPr>
            </a:pPr>
            <a:endParaRPr/>
          </a:p>
        </p:txBody>
      </p:sp>
      <p:sp>
        <p:nvSpPr>
          <p:cNvPr id="1497" name="Shape 1497"/>
          <p:cNvSpPr/>
          <p:nvPr/>
        </p:nvSpPr>
        <p:spPr>
          <a:xfrm rot="5400000">
            <a:off x="11039094" y="6108507"/>
            <a:ext cx="2312158" cy="3961912"/>
          </a:xfrm>
          <a:custGeom>
            <a:avLst/>
            <a:gdLst/>
            <a:ahLst/>
            <a:cxnLst>
              <a:cxn ang="0">
                <a:pos x="wd2" y="hd2"/>
              </a:cxn>
              <a:cxn ang="5400000">
                <a:pos x="wd2" y="hd2"/>
              </a:cxn>
              <a:cxn ang="10800000">
                <a:pos x="wd2" y="hd2"/>
              </a:cxn>
              <a:cxn ang="16200000">
                <a:pos x="wd2" y="hd2"/>
              </a:cxn>
            </a:cxnLst>
            <a:rect l="0" t="0" r="r" b="b"/>
            <a:pathLst>
              <a:path w="21600" h="21600" extrusionOk="0">
                <a:moveTo>
                  <a:pt x="18195" y="0"/>
                </a:moveTo>
                <a:cubicBezTo>
                  <a:pt x="0" y="0"/>
                  <a:pt x="0" y="0"/>
                  <a:pt x="0" y="0"/>
                </a:cubicBezTo>
                <a:cubicBezTo>
                  <a:pt x="0" y="21600"/>
                  <a:pt x="0" y="21600"/>
                  <a:pt x="0" y="21600"/>
                </a:cubicBezTo>
                <a:cubicBezTo>
                  <a:pt x="18195" y="21600"/>
                  <a:pt x="18195" y="21600"/>
                  <a:pt x="18195" y="21600"/>
                </a:cubicBezTo>
                <a:cubicBezTo>
                  <a:pt x="20099" y="21600"/>
                  <a:pt x="21600" y="16766"/>
                  <a:pt x="21600" y="10787"/>
                </a:cubicBezTo>
                <a:cubicBezTo>
                  <a:pt x="21600" y="4834"/>
                  <a:pt x="20099" y="0"/>
                  <a:pt x="18195" y="0"/>
                </a:cubicBezTo>
                <a:close/>
              </a:path>
            </a:pathLst>
          </a:custGeom>
          <a:solidFill>
            <a:srgbClr val="DFE6EB"/>
          </a:solidFill>
          <a:ln>
            <a:round/>
          </a:ln>
        </p:spPr>
        <p:txBody>
          <a:bodyPr lIns="50800" tIns="50800" rIns="50800" bIns="50800" anchor="ctr"/>
          <a:lstStyle/>
          <a:p>
            <a:pPr marL="40639" marR="40639" lvl="0" algn="l" defTabSz="914400">
              <a:defRPr sz="1800">
                <a:solidFill>
                  <a:srgbClr val="000000"/>
                </a:solidFill>
                <a:uFill>
                  <a:solidFill/>
                </a:uFill>
                <a:latin typeface="Open Sans Light"/>
                <a:ea typeface="Open Sans Light"/>
                <a:cs typeface="Open Sans Light"/>
                <a:sym typeface="Open Sans Light"/>
              </a:defRPr>
            </a:pPr>
            <a:endParaRPr/>
          </a:p>
        </p:txBody>
      </p:sp>
      <p:grpSp>
        <p:nvGrpSpPr>
          <p:cNvPr id="1501" name="Group 1501"/>
          <p:cNvGrpSpPr/>
          <p:nvPr/>
        </p:nvGrpSpPr>
        <p:grpSpPr>
          <a:xfrm rot="5400000">
            <a:off x="11830270" y="4952429"/>
            <a:ext cx="729807" cy="3961912"/>
            <a:chOff x="0" y="0"/>
            <a:chExt cx="729806" cy="3961910"/>
          </a:xfrm>
        </p:grpSpPr>
        <p:sp>
          <p:nvSpPr>
            <p:cNvPr id="1498" name="Shape 1498"/>
            <p:cNvSpPr/>
            <p:nvPr/>
          </p:nvSpPr>
          <p:spPr>
            <a:xfrm>
              <a:off x="19903" y="0"/>
              <a:ext cx="685025" cy="1329196"/>
            </a:xfrm>
            <a:custGeom>
              <a:avLst/>
              <a:gdLst/>
              <a:ahLst/>
              <a:cxnLst>
                <a:cxn ang="0">
                  <a:pos x="wd2" y="hd2"/>
                </a:cxn>
                <a:cxn ang="5400000">
                  <a:pos x="wd2" y="hd2"/>
                </a:cxn>
                <a:cxn ang="10800000">
                  <a:pos x="wd2" y="hd2"/>
                </a:cxn>
                <a:cxn ang="16200000">
                  <a:pos x="wd2" y="hd2"/>
                </a:cxn>
              </a:cxnLst>
              <a:rect l="0" t="0" r="r" b="b"/>
              <a:pathLst>
                <a:path w="21600" h="21600" extrusionOk="0">
                  <a:moveTo>
                    <a:pt x="10862" y="0"/>
                  </a:moveTo>
                  <a:cubicBezTo>
                    <a:pt x="5801" y="0"/>
                    <a:pt x="1605" y="9019"/>
                    <a:pt x="0" y="21600"/>
                  </a:cubicBezTo>
                  <a:cubicBezTo>
                    <a:pt x="21600" y="21600"/>
                    <a:pt x="21600" y="21600"/>
                    <a:pt x="21600" y="21600"/>
                  </a:cubicBezTo>
                  <a:cubicBezTo>
                    <a:pt x="20119" y="9019"/>
                    <a:pt x="15799" y="0"/>
                    <a:pt x="10862" y="0"/>
                  </a:cubicBezTo>
                  <a:close/>
                </a:path>
              </a:pathLst>
            </a:custGeom>
            <a:gradFill flip="none" rotWithShape="1">
              <a:gsLst>
                <a:gs pos="0">
                  <a:srgbClr val="00294A"/>
                </a:gs>
                <a:gs pos="100000">
                  <a:srgbClr val="04487A"/>
                </a:gs>
              </a:gsLst>
              <a:lin ang="16200000" scaled="0"/>
            </a:gradFill>
            <a:ln w="9525" cap="flat">
              <a:solidFill>
                <a:srgbClr val="004266"/>
              </a:solidFill>
              <a:prstDash val="solid"/>
              <a:round/>
            </a:ln>
            <a:effectLst>
              <a:outerShdw blurRad="38100" dist="25400" dir="5400000" rotWithShape="0">
                <a:srgbClr val="000000">
                  <a:alpha val="26998"/>
                </a:srgbClr>
              </a:outerShdw>
            </a:effectLst>
          </p:spPr>
          <p:txBody>
            <a:bodyPr wrap="square" lIns="50800" tIns="50800" rIns="50800" bIns="50800" numCol="1" anchor="ctr">
              <a:noAutofit/>
            </a:bodyPr>
            <a:lstStyle/>
            <a:p>
              <a:pPr marL="40639" marR="40639" lvl="0" algn="l" defTabSz="914400">
                <a:defRPr sz="1800">
                  <a:solidFill>
                    <a:srgbClr val="000000"/>
                  </a:solidFill>
                  <a:uFill>
                    <a:solidFill/>
                  </a:uFill>
                  <a:latin typeface="Source Sans Pro Light"/>
                  <a:ea typeface="Source Sans Pro Light"/>
                  <a:cs typeface="Source Sans Pro Light"/>
                  <a:sym typeface="Source Sans Pro Light"/>
                </a:defRPr>
              </a:pPr>
              <a:endParaRPr/>
            </a:p>
          </p:txBody>
        </p:sp>
        <p:sp>
          <p:nvSpPr>
            <p:cNvPr id="1499" name="Shape 1499"/>
            <p:cNvSpPr/>
            <p:nvPr/>
          </p:nvSpPr>
          <p:spPr>
            <a:xfrm>
              <a:off x="19903" y="2626790"/>
              <a:ext cx="690000" cy="133512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5709" y="21600"/>
                    <a:pt x="20005" y="12613"/>
                    <a:pt x="21600" y="0"/>
                  </a:cubicBezTo>
                  <a:cubicBezTo>
                    <a:pt x="0" y="0"/>
                    <a:pt x="0" y="0"/>
                    <a:pt x="0" y="0"/>
                  </a:cubicBezTo>
                  <a:cubicBezTo>
                    <a:pt x="1595" y="12613"/>
                    <a:pt x="5768" y="21600"/>
                    <a:pt x="10800" y="21600"/>
                  </a:cubicBezTo>
                  <a:close/>
                </a:path>
              </a:pathLst>
            </a:custGeom>
            <a:gradFill flip="none" rotWithShape="1">
              <a:gsLst>
                <a:gs pos="0">
                  <a:srgbClr val="00294A"/>
                </a:gs>
                <a:gs pos="100000">
                  <a:srgbClr val="04487A"/>
                </a:gs>
              </a:gsLst>
              <a:lin ang="16200000" scaled="0"/>
            </a:gradFill>
            <a:ln w="9525" cap="flat">
              <a:solidFill>
                <a:srgbClr val="004266"/>
              </a:solidFill>
              <a:prstDash val="solid"/>
              <a:round/>
            </a:ln>
            <a:effectLst>
              <a:outerShdw blurRad="38100" dist="25400" dir="5400000" rotWithShape="0">
                <a:srgbClr val="000000">
                  <a:alpha val="26998"/>
                </a:srgbClr>
              </a:outerShdw>
            </a:effectLst>
          </p:spPr>
          <p:txBody>
            <a:bodyPr wrap="square" lIns="50800" tIns="50800" rIns="50800" bIns="50800" numCol="1" anchor="ctr">
              <a:noAutofit/>
            </a:bodyPr>
            <a:lstStyle/>
            <a:p>
              <a:pPr marL="40639" marR="40639" lvl="0" algn="l" defTabSz="914400">
                <a:defRPr sz="1800">
                  <a:solidFill>
                    <a:srgbClr val="000000"/>
                  </a:solidFill>
                  <a:uFill>
                    <a:solidFill/>
                  </a:uFill>
                  <a:latin typeface="Source Sans Pro Light"/>
                  <a:ea typeface="Source Sans Pro Light"/>
                  <a:cs typeface="Source Sans Pro Light"/>
                  <a:sym typeface="Source Sans Pro Light"/>
                </a:defRPr>
              </a:pPr>
              <a:endParaRPr/>
            </a:p>
          </p:txBody>
        </p:sp>
        <p:sp>
          <p:nvSpPr>
            <p:cNvPr id="1500" name="Shape 1500"/>
            <p:cNvSpPr/>
            <p:nvPr/>
          </p:nvSpPr>
          <p:spPr>
            <a:xfrm>
              <a:off x="0" y="-1"/>
              <a:ext cx="729807" cy="39619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adFill flip="none" rotWithShape="1">
              <a:gsLst>
                <a:gs pos="0">
                  <a:srgbClr val="00294A"/>
                </a:gs>
                <a:gs pos="100000">
                  <a:srgbClr val="04487A"/>
                </a:gs>
              </a:gsLst>
              <a:lin ang="10800000" scaled="0"/>
            </a:gradFill>
            <a:ln w="9525" cap="flat">
              <a:solidFill>
                <a:srgbClr val="004266"/>
              </a:solidFill>
              <a:prstDash val="solid"/>
              <a:round/>
            </a:ln>
            <a:effectLst>
              <a:outerShdw blurRad="38100" dist="25400" dir="5400000" rotWithShape="0">
                <a:srgbClr val="000000">
                  <a:alpha val="26998"/>
                </a:srgbClr>
              </a:outerShdw>
            </a:effectLst>
          </p:spPr>
          <p:txBody>
            <a:bodyPr wrap="square" lIns="50800" tIns="50800" rIns="50800" bIns="50800" numCol="1" anchor="ctr">
              <a:noAutofit/>
            </a:bodyPr>
            <a:lstStyle/>
            <a:p>
              <a:pPr marL="40639" marR="40639" lvl="0" algn="l" defTabSz="914400">
                <a:defRPr sz="1800">
                  <a:solidFill>
                    <a:srgbClr val="000000"/>
                  </a:solidFill>
                  <a:uFill>
                    <a:solidFill/>
                  </a:uFill>
                  <a:latin typeface="Source Sans Pro Light"/>
                  <a:ea typeface="Source Sans Pro Light"/>
                  <a:cs typeface="Source Sans Pro Light"/>
                  <a:sym typeface="Source Sans Pro Light"/>
                </a:defRPr>
              </a:pPr>
              <a:endParaRPr/>
            </a:p>
          </p:txBody>
        </p:sp>
      </p:grpSp>
      <p:sp>
        <p:nvSpPr>
          <p:cNvPr id="1502" name="Shape 1502"/>
          <p:cNvSpPr/>
          <p:nvPr/>
        </p:nvSpPr>
        <p:spPr>
          <a:xfrm rot="5400000">
            <a:off x="10869783" y="4550328"/>
            <a:ext cx="2650784" cy="4538770"/>
          </a:xfrm>
          <a:custGeom>
            <a:avLst/>
            <a:gdLst/>
            <a:ahLst/>
            <a:cxnLst>
              <a:cxn ang="0">
                <a:pos x="wd2" y="hd2"/>
              </a:cxn>
              <a:cxn ang="5400000">
                <a:pos x="wd2" y="hd2"/>
              </a:cxn>
              <a:cxn ang="10800000">
                <a:pos x="wd2" y="hd2"/>
              </a:cxn>
              <a:cxn ang="16200000">
                <a:pos x="wd2" y="hd2"/>
              </a:cxn>
            </a:cxnLst>
            <a:rect l="0" t="0" r="r" b="b"/>
            <a:pathLst>
              <a:path w="21600" h="21600" extrusionOk="0">
                <a:moveTo>
                  <a:pt x="18213" y="0"/>
                </a:moveTo>
                <a:cubicBezTo>
                  <a:pt x="0" y="0"/>
                  <a:pt x="0" y="0"/>
                  <a:pt x="0" y="0"/>
                </a:cubicBezTo>
                <a:cubicBezTo>
                  <a:pt x="0" y="21600"/>
                  <a:pt x="0" y="21600"/>
                  <a:pt x="0" y="21600"/>
                </a:cubicBezTo>
                <a:cubicBezTo>
                  <a:pt x="18213" y="21600"/>
                  <a:pt x="18213" y="21600"/>
                  <a:pt x="18213" y="21600"/>
                </a:cubicBezTo>
                <a:cubicBezTo>
                  <a:pt x="20098" y="21600"/>
                  <a:pt x="21600" y="16761"/>
                  <a:pt x="21600" y="10789"/>
                </a:cubicBezTo>
                <a:cubicBezTo>
                  <a:pt x="21600" y="4839"/>
                  <a:pt x="20098" y="0"/>
                  <a:pt x="18213" y="0"/>
                </a:cubicBezTo>
                <a:close/>
              </a:path>
            </a:pathLst>
          </a:custGeom>
          <a:solidFill>
            <a:srgbClr val="BDC3C7"/>
          </a:solidFill>
          <a:ln>
            <a:round/>
          </a:ln>
        </p:spPr>
        <p:txBody>
          <a:bodyPr lIns="50800" tIns="50800" rIns="50800" bIns="50800" anchor="ctr"/>
          <a:lstStyle/>
          <a:p>
            <a:pPr marL="40639" marR="40639" lvl="0" algn="l" defTabSz="914400">
              <a:defRPr sz="1800">
                <a:solidFill>
                  <a:srgbClr val="000000"/>
                </a:solidFill>
                <a:uFill>
                  <a:solidFill/>
                </a:uFill>
                <a:latin typeface="Open Sans Light"/>
                <a:ea typeface="Open Sans Light"/>
                <a:cs typeface="Open Sans Light"/>
                <a:sym typeface="Open Sans Light"/>
              </a:defRPr>
            </a:pPr>
            <a:endParaRPr/>
          </a:p>
        </p:txBody>
      </p:sp>
      <p:grpSp>
        <p:nvGrpSpPr>
          <p:cNvPr id="1506" name="Group 1506"/>
          <p:cNvGrpSpPr/>
          <p:nvPr/>
        </p:nvGrpSpPr>
        <p:grpSpPr>
          <a:xfrm rot="5400000">
            <a:off x="11777721" y="3227426"/>
            <a:ext cx="834907" cy="4538770"/>
            <a:chOff x="0" y="0"/>
            <a:chExt cx="834906" cy="4538769"/>
          </a:xfrm>
        </p:grpSpPr>
        <p:sp>
          <p:nvSpPr>
            <p:cNvPr id="1503" name="Shape 1503"/>
            <p:cNvSpPr/>
            <p:nvPr/>
          </p:nvSpPr>
          <p:spPr>
            <a:xfrm>
              <a:off x="23237" y="0"/>
              <a:ext cx="788432" cy="1520823"/>
            </a:xfrm>
            <a:custGeom>
              <a:avLst/>
              <a:gdLst/>
              <a:ahLst/>
              <a:cxnLst>
                <a:cxn ang="0">
                  <a:pos x="wd2" y="hd2"/>
                </a:cxn>
                <a:cxn ang="5400000">
                  <a:pos x="wd2" y="hd2"/>
                </a:cxn>
                <a:cxn ang="10800000">
                  <a:pos x="wd2" y="hd2"/>
                </a:cxn>
                <a:cxn ang="16200000">
                  <a:pos x="wd2" y="hd2"/>
                </a:cxn>
              </a:cxnLst>
              <a:rect l="0" t="0" r="r" b="b"/>
              <a:pathLst>
                <a:path w="21600" h="21600" extrusionOk="0">
                  <a:moveTo>
                    <a:pt x="10746" y="0"/>
                  </a:moveTo>
                  <a:cubicBezTo>
                    <a:pt x="5803" y="0"/>
                    <a:pt x="1612" y="9011"/>
                    <a:pt x="0" y="21600"/>
                  </a:cubicBezTo>
                  <a:cubicBezTo>
                    <a:pt x="21600" y="21600"/>
                    <a:pt x="21600" y="21600"/>
                    <a:pt x="21600" y="21600"/>
                  </a:cubicBezTo>
                  <a:cubicBezTo>
                    <a:pt x="19988" y="9011"/>
                    <a:pt x="15797" y="0"/>
                    <a:pt x="10746" y="0"/>
                  </a:cubicBezTo>
                  <a:close/>
                </a:path>
              </a:pathLst>
            </a:custGeom>
            <a:gradFill flip="none" rotWithShape="1">
              <a:gsLst>
                <a:gs pos="0">
                  <a:srgbClr val="005185"/>
                </a:gs>
                <a:gs pos="100000">
                  <a:srgbClr val="0076C1"/>
                </a:gs>
              </a:gsLst>
              <a:lin ang="16200000" scaled="0"/>
            </a:gradFill>
            <a:ln w="9525" cap="flat">
              <a:solidFill>
                <a:srgbClr val="006AA1"/>
              </a:solidFill>
              <a:prstDash val="solid"/>
              <a:round/>
            </a:ln>
            <a:effectLst>
              <a:outerShdw blurRad="38100" dist="25400" dir="5400000" rotWithShape="0">
                <a:srgbClr val="000000">
                  <a:alpha val="26998"/>
                </a:srgbClr>
              </a:outerShdw>
            </a:effectLst>
          </p:spPr>
          <p:txBody>
            <a:bodyPr wrap="square" lIns="50800" tIns="50800" rIns="50800" bIns="50800" numCol="1" anchor="ctr">
              <a:noAutofit/>
            </a:bodyPr>
            <a:lstStyle/>
            <a:p>
              <a:pPr marL="40639" marR="40639" lvl="0" algn="l" defTabSz="914400">
                <a:defRPr sz="1800">
                  <a:solidFill>
                    <a:srgbClr val="000000"/>
                  </a:solidFill>
                  <a:uFill>
                    <a:solidFill/>
                  </a:uFill>
                  <a:latin typeface="Source Sans Pro Light"/>
                  <a:ea typeface="Source Sans Pro Light"/>
                  <a:cs typeface="Source Sans Pro Light"/>
                  <a:sym typeface="Source Sans Pro Light"/>
                </a:defRPr>
              </a:pPr>
              <a:endParaRPr/>
            </a:p>
          </p:txBody>
        </p:sp>
        <p:sp>
          <p:nvSpPr>
            <p:cNvPr id="1504" name="Shape 1504"/>
            <p:cNvSpPr/>
            <p:nvPr/>
          </p:nvSpPr>
          <p:spPr>
            <a:xfrm>
              <a:off x="23237" y="3008070"/>
              <a:ext cx="788432" cy="1530700"/>
            </a:xfrm>
            <a:custGeom>
              <a:avLst/>
              <a:gdLst/>
              <a:ahLst/>
              <a:cxnLst>
                <a:cxn ang="0">
                  <a:pos x="wd2" y="hd2"/>
                </a:cxn>
                <a:cxn ang="5400000">
                  <a:pos x="wd2" y="hd2"/>
                </a:cxn>
                <a:cxn ang="10800000">
                  <a:pos x="wd2" y="hd2"/>
                </a:cxn>
                <a:cxn ang="16200000">
                  <a:pos x="wd2" y="hd2"/>
                </a:cxn>
              </a:cxnLst>
              <a:rect l="0" t="0" r="r" b="b"/>
              <a:pathLst>
                <a:path w="21600" h="21600" extrusionOk="0">
                  <a:moveTo>
                    <a:pt x="10746" y="21600"/>
                  </a:moveTo>
                  <a:cubicBezTo>
                    <a:pt x="15797" y="21600"/>
                    <a:pt x="20096" y="12578"/>
                    <a:pt x="21600" y="0"/>
                  </a:cubicBezTo>
                  <a:cubicBezTo>
                    <a:pt x="0" y="0"/>
                    <a:pt x="0" y="0"/>
                    <a:pt x="0" y="0"/>
                  </a:cubicBezTo>
                  <a:cubicBezTo>
                    <a:pt x="1504" y="12578"/>
                    <a:pt x="5803" y="21600"/>
                    <a:pt x="10746" y="21600"/>
                  </a:cubicBezTo>
                  <a:close/>
                </a:path>
              </a:pathLst>
            </a:custGeom>
            <a:gradFill flip="none" rotWithShape="1">
              <a:gsLst>
                <a:gs pos="0">
                  <a:srgbClr val="005185"/>
                </a:gs>
                <a:gs pos="100000">
                  <a:srgbClr val="0076C1"/>
                </a:gs>
              </a:gsLst>
              <a:lin ang="16200000" scaled="0"/>
            </a:gradFill>
            <a:ln w="9525" cap="flat">
              <a:solidFill>
                <a:srgbClr val="006AA1"/>
              </a:solidFill>
              <a:prstDash val="solid"/>
              <a:round/>
            </a:ln>
            <a:effectLst>
              <a:outerShdw blurRad="38100" dist="25400" dir="5400000" rotWithShape="0">
                <a:srgbClr val="000000">
                  <a:alpha val="26998"/>
                </a:srgbClr>
              </a:outerShdw>
            </a:effectLst>
          </p:spPr>
          <p:txBody>
            <a:bodyPr wrap="square" lIns="50800" tIns="50800" rIns="50800" bIns="50800" numCol="1" anchor="ctr">
              <a:noAutofit/>
            </a:bodyPr>
            <a:lstStyle/>
            <a:p>
              <a:pPr marL="40639" marR="40639" lvl="0" algn="l" defTabSz="914400">
                <a:defRPr sz="1800">
                  <a:solidFill>
                    <a:srgbClr val="000000"/>
                  </a:solidFill>
                  <a:uFill>
                    <a:solidFill/>
                  </a:uFill>
                  <a:latin typeface="Source Sans Pro Light"/>
                  <a:ea typeface="Source Sans Pro Light"/>
                  <a:cs typeface="Source Sans Pro Light"/>
                  <a:sym typeface="Source Sans Pro Light"/>
                </a:defRPr>
              </a:pPr>
              <a:endParaRPr/>
            </a:p>
          </p:txBody>
        </p:sp>
        <p:sp>
          <p:nvSpPr>
            <p:cNvPr id="1505" name="Shape 1505"/>
            <p:cNvSpPr/>
            <p:nvPr/>
          </p:nvSpPr>
          <p:spPr>
            <a:xfrm>
              <a:off x="-1" y="0"/>
              <a:ext cx="834908" cy="45387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adFill flip="none" rotWithShape="1">
              <a:gsLst>
                <a:gs pos="0">
                  <a:srgbClr val="005185"/>
                </a:gs>
                <a:gs pos="100000">
                  <a:srgbClr val="0076C1"/>
                </a:gs>
              </a:gsLst>
              <a:lin ang="10800000" scaled="0"/>
            </a:gradFill>
            <a:ln w="9525" cap="flat">
              <a:solidFill>
                <a:srgbClr val="006AA1"/>
              </a:solidFill>
              <a:prstDash val="solid"/>
              <a:round/>
            </a:ln>
            <a:effectLst>
              <a:outerShdw blurRad="38100" dist="25400" dir="5400000" rotWithShape="0">
                <a:srgbClr val="000000">
                  <a:alpha val="26998"/>
                </a:srgbClr>
              </a:outerShdw>
            </a:effectLst>
          </p:spPr>
          <p:txBody>
            <a:bodyPr wrap="square" lIns="50800" tIns="50800" rIns="50800" bIns="50800" numCol="1" anchor="ctr">
              <a:noAutofit/>
            </a:bodyPr>
            <a:lstStyle/>
            <a:p>
              <a:pPr marL="40639" marR="40639" lvl="0" algn="l" defTabSz="914400">
                <a:defRPr sz="1800">
                  <a:solidFill>
                    <a:srgbClr val="000000"/>
                  </a:solidFill>
                  <a:uFill>
                    <a:solidFill/>
                  </a:uFill>
                  <a:latin typeface="Source Sans Pro Light"/>
                  <a:ea typeface="Source Sans Pro Light"/>
                  <a:cs typeface="Source Sans Pro Light"/>
                  <a:sym typeface="Source Sans Pro Light"/>
                </a:defRPr>
              </a:pPr>
              <a:endParaRPr/>
            </a:p>
          </p:txBody>
        </p:sp>
      </p:grpSp>
      <p:sp>
        <p:nvSpPr>
          <p:cNvPr id="1507" name="Shape 1507"/>
          <p:cNvSpPr/>
          <p:nvPr/>
        </p:nvSpPr>
        <p:spPr>
          <a:xfrm rot="5400000">
            <a:off x="11294095" y="3120411"/>
            <a:ext cx="1802156" cy="5295902"/>
          </a:xfrm>
          <a:custGeom>
            <a:avLst/>
            <a:gdLst/>
            <a:ahLst/>
            <a:cxnLst>
              <a:cxn ang="0">
                <a:pos x="wd2" y="hd2"/>
              </a:cxn>
              <a:cxn ang="5400000">
                <a:pos x="wd2" y="hd2"/>
              </a:cxn>
              <a:cxn ang="10800000">
                <a:pos x="wd2" y="hd2"/>
              </a:cxn>
              <a:cxn ang="16200000">
                <a:pos x="wd2" y="hd2"/>
              </a:cxn>
            </a:cxnLst>
            <a:rect l="0" t="0" r="r" b="b"/>
            <a:pathLst>
              <a:path w="21600" h="21600" extrusionOk="0">
                <a:moveTo>
                  <a:pt x="15777" y="0"/>
                </a:moveTo>
                <a:cubicBezTo>
                  <a:pt x="0" y="0"/>
                  <a:pt x="0" y="0"/>
                  <a:pt x="0" y="0"/>
                </a:cubicBezTo>
                <a:cubicBezTo>
                  <a:pt x="0" y="21600"/>
                  <a:pt x="0" y="21600"/>
                  <a:pt x="0" y="21600"/>
                </a:cubicBezTo>
                <a:cubicBezTo>
                  <a:pt x="15777" y="21600"/>
                  <a:pt x="15777" y="21600"/>
                  <a:pt x="15777" y="21600"/>
                </a:cubicBezTo>
                <a:cubicBezTo>
                  <a:pt x="18970" y="21600"/>
                  <a:pt x="21600" y="16766"/>
                  <a:pt x="21600" y="10790"/>
                </a:cubicBezTo>
                <a:cubicBezTo>
                  <a:pt x="21600" y="4834"/>
                  <a:pt x="18970" y="0"/>
                  <a:pt x="15777" y="0"/>
                </a:cubicBezTo>
                <a:close/>
              </a:path>
            </a:pathLst>
          </a:custGeom>
          <a:solidFill>
            <a:srgbClr val="FF2F85"/>
          </a:solidFill>
          <a:ln w="12700">
            <a:miter lim="400000"/>
          </a:ln>
        </p:spPr>
        <p:txBody>
          <a:bodyPr lIns="50800" tIns="50800" rIns="50800" bIns="50800" anchor="ctr"/>
          <a:lstStyle/>
          <a:p>
            <a:pPr lvl="0" algn="l">
              <a:defRPr sz="3200">
                <a:latin typeface="Helvetica Light"/>
                <a:ea typeface="Helvetica Light"/>
                <a:cs typeface="Helvetica Light"/>
                <a:sym typeface="Helvetica Light"/>
              </a:defRPr>
            </a:pPr>
            <a:endParaRPr/>
          </a:p>
        </p:txBody>
      </p:sp>
      <p:sp>
        <p:nvSpPr>
          <p:cNvPr id="1508" name="Shape 1508"/>
          <p:cNvSpPr/>
          <p:nvPr/>
        </p:nvSpPr>
        <p:spPr>
          <a:xfrm rot="5400000">
            <a:off x="11708955" y="2219333"/>
            <a:ext cx="972435" cy="52959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C02266"/>
          </a:solidFill>
          <a:ln w="12700">
            <a:miter lim="400000"/>
          </a:ln>
        </p:spPr>
        <p:txBody>
          <a:bodyPr lIns="0" tIns="0" rIns="0" bIns="0" anchor="ctr"/>
          <a:lstStyle/>
          <a:p>
            <a:pPr lvl="0" algn="l">
              <a:defRPr sz="3200">
                <a:latin typeface="Helvetica Light"/>
                <a:ea typeface="Helvetica Light"/>
                <a:cs typeface="Helvetica Light"/>
                <a:sym typeface="Helvetica Light"/>
              </a:defRPr>
            </a:pPr>
            <a:endParaRPr/>
          </a:p>
        </p:txBody>
      </p:sp>
      <p:sp>
        <p:nvSpPr>
          <p:cNvPr id="1509" name="Shape 1509"/>
          <p:cNvSpPr/>
          <p:nvPr/>
        </p:nvSpPr>
        <p:spPr>
          <a:xfrm>
            <a:off x="7615557" y="7658062"/>
            <a:ext cx="2260211" cy="2"/>
          </a:xfrm>
          <a:prstGeom prst="line">
            <a:avLst/>
          </a:prstGeom>
          <a:ln w="25400">
            <a:solidFill>
              <a:srgbClr val="C0C0C0"/>
            </a:solidFill>
            <a:custDash>
              <a:ds d="200000" sp="200000"/>
            </a:custDash>
            <a:miter lim="400000"/>
          </a:ln>
        </p:spPr>
        <p:txBody>
          <a:bodyPr lIns="50800" tIns="50800" rIns="50800" bIns="50800" anchor="ctr"/>
          <a:lstStyle/>
          <a:p>
            <a:pPr lvl="0" algn="l" defTabSz="457200">
              <a:defRPr sz="1200">
                <a:solidFill>
                  <a:srgbClr val="000000"/>
                </a:solidFill>
                <a:latin typeface="Helvetica"/>
                <a:ea typeface="Helvetica"/>
                <a:cs typeface="Helvetica"/>
                <a:sym typeface="Helvetica"/>
              </a:defRPr>
            </a:pPr>
            <a:endParaRPr/>
          </a:p>
        </p:txBody>
      </p:sp>
      <p:sp>
        <p:nvSpPr>
          <p:cNvPr id="1510" name="Shape 1510"/>
          <p:cNvSpPr/>
          <p:nvPr/>
        </p:nvSpPr>
        <p:spPr>
          <a:xfrm>
            <a:off x="11090898" y="5782602"/>
            <a:ext cx="2412018" cy="4492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914400">
              <a:buClr>
                <a:srgbClr val="FFFFFF"/>
              </a:buClr>
              <a:buFont typeface="Arial"/>
              <a:defRPr sz="3200">
                <a:uFill>
                  <a:solidFill>
                    <a:srgbClr val="FFFFFF"/>
                  </a:solidFill>
                </a:uFill>
                <a:latin typeface="Source Sans Pro Semibold"/>
                <a:ea typeface="Source Sans Pro Semibold"/>
                <a:cs typeface="Source Sans Pro Semibold"/>
                <a:sym typeface="Source Sans Pro Semibold"/>
              </a:defRPr>
            </a:lvl1pPr>
          </a:lstStyle>
          <a:p>
            <a:pPr lvl="0">
              <a:defRPr sz="1800">
                <a:solidFill>
                  <a:srgbClr val="000000"/>
                </a:solidFill>
                <a:uFillTx/>
              </a:defRPr>
            </a:pPr>
            <a:r>
              <a:rPr sz="3200">
                <a:solidFill>
                  <a:srgbClr val="FFFFFF"/>
                </a:solidFill>
                <a:uFill>
                  <a:solidFill>
                    <a:srgbClr val="FFFFFF"/>
                  </a:solidFill>
                </a:uFill>
              </a:rPr>
              <a:t>Text Here</a:t>
            </a:r>
          </a:p>
        </p:txBody>
      </p:sp>
      <p:sp>
        <p:nvSpPr>
          <p:cNvPr id="1511" name="Shape 1511"/>
          <p:cNvSpPr/>
          <p:nvPr/>
        </p:nvSpPr>
        <p:spPr>
          <a:xfrm>
            <a:off x="11087100" y="7124700"/>
            <a:ext cx="2412018" cy="4492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914400">
              <a:buClr>
                <a:srgbClr val="FFFFFF"/>
              </a:buClr>
              <a:buFont typeface="Arial"/>
              <a:defRPr sz="3200">
                <a:solidFill>
                  <a:srgbClr val="35414C"/>
                </a:solidFill>
                <a:uFill>
                  <a:solidFill>
                    <a:srgbClr val="35414C"/>
                  </a:solidFill>
                </a:uFill>
                <a:latin typeface="Source Sans Pro Semibold"/>
                <a:ea typeface="Source Sans Pro Semibold"/>
                <a:cs typeface="Source Sans Pro Semibold"/>
                <a:sym typeface="Source Sans Pro Semibold"/>
              </a:defRPr>
            </a:lvl1pPr>
          </a:lstStyle>
          <a:p>
            <a:pPr lvl="0">
              <a:defRPr sz="1800">
                <a:solidFill>
                  <a:srgbClr val="000000"/>
                </a:solidFill>
                <a:uFillTx/>
              </a:defRPr>
            </a:pPr>
            <a:r>
              <a:rPr sz="3200">
                <a:solidFill>
                  <a:srgbClr val="35414C"/>
                </a:solidFill>
                <a:uFill>
                  <a:solidFill>
                    <a:srgbClr val="35414C"/>
                  </a:solidFill>
                </a:uFill>
              </a:rPr>
              <a:t>Text Here</a:t>
            </a:r>
          </a:p>
        </p:txBody>
      </p:sp>
      <p:sp>
        <p:nvSpPr>
          <p:cNvPr id="1512" name="Shape 1512"/>
          <p:cNvSpPr/>
          <p:nvPr/>
        </p:nvSpPr>
        <p:spPr>
          <a:xfrm>
            <a:off x="11087100" y="8445500"/>
            <a:ext cx="2412018" cy="4492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defTabSz="914400">
              <a:buClr>
                <a:srgbClr val="FFFFFF"/>
              </a:buClr>
              <a:buFont typeface="Arial"/>
              <a:defRPr sz="3200">
                <a:solidFill>
                  <a:srgbClr val="35414C"/>
                </a:solidFill>
                <a:uFill>
                  <a:solidFill>
                    <a:srgbClr val="35414C"/>
                  </a:solidFill>
                </a:uFill>
                <a:latin typeface="Source Sans Pro Semibold"/>
                <a:ea typeface="Source Sans Pro Semibold"/>
                <a:cs typeface="Source Sans Pro Semibold"/>
                <a:sym typeface="Source Sans Pro Semibold"/>
              </a:defRPr>
            </a:lvl1pPr>
          </a:lstStyle>
          <a:p>
            <a:pPr lvl="0">
              <a:defRPr sz="1800">
                <a:solidFill>
                  <a:srgbClr val="000000"/>
                </a:solidFill>
                <a:uFillTx/>
              </a:defRPr>
            </a:pPr>
            <a:r>
              <a:rPr sz="3200">
                <a:solidFill>
                  <a:srgbClr val="35414C"/>
                </a:solidFill>
                <a:uFill>
                  <a:solidFill>
                    <a:srgbClr val="35414C"/>
                  </a:solidFill>
                </a:uFill>
              </a:rPr>
              <a:t>Text Here</a:t>
            </a:r>
          </a:p>
        </p:txBody>
      </p:sp>
      <p:grpSp>
        <p:nvGrpSpPr>
          <p:cNvPr id="1515" name="Group 1515"/>
          <p:cNvGrpSpPr/>
          <p:nvPr/>
        </p:nvGrpSpPr>
        <p:grpSpPr>
          <a:xfrm>
            <a:off x="12027554" y="3681883"/>
            <a:ext cx="398227" cy="1685821"/>
            <a:chOff x="0" y="0"/>
            <a:chExt cx="398225" cy="1685820"/>
          </a:xfrm>
        </p:grpSpPr>
        <p:sp>
          <p:nvSpPr>
            <p:cNvPr id="1513" name="Shape 1513"/>
            <p:cNvSpPr/>
            <p:nvPr/>
          </p:nvSpPr>
          <p:spPr>
            <a:xfrm rot="5400000">
              <a:off x="-566608" y="720987"/>
              <a:ext cx="1531441" cy="398227"/>
            </a:xfrm>
            <a:custGeom>
              <a:avLst/>
              <a:gdLst/>
              <a:ahLst/>
              <a:cxnLst>
                <a:cxn ang="0">
                  <a:pos x="wd2" y="hd2"/>
                </a:cxn>
                <a:cxn ang="5400000">
                  <a:pos x="wd2" y="hd2"/>
                </a:cxn>
                <a:cxn ang="10800000">
                  <a:pos x="wd2" y="hd2"/>
                </a:cxn>
                <a:cxn ang="16200000">
                  <a:pos x="wd2" y="hd2"/>
                </a:cxn>
              </a:cxnLst>
              <a:rect l="0" t="0" r="r" b="b"/>
              <a:pathLst>
                <a:path w="21600" h="21600" extrusionOk="0">
                  <a:moveTo>
                    <a:pt x="21409" y="0"/>
                  </a:moveTo>
                  <a:cubicBezTo>
                    <a:pt x="19191" y="0"/>
                    <a:pt x="19191" y="0"/>
                    <a:pt x="19191" y="0"/>
                  </a:cubicBezTo>
                  <a:cubicBezTo>
                    <a:pt x="14948" y="0"/>
                    <a:pt x="14948" y="0"/>
                    <a:pt x="14948" y="0"/>
                  </a:cubicBezTo>
                  <a:cubicBezTo>
                    <a:pt x="14757" y="0"/>
                    <a:pt x="14757" y="0"/>
                    <a:pt x="14757" y="0"/>
                  </a:cubicBezTo>
                  <a:cubicBezTo>
                    <a:pt x="8564" y="0"/>
                    <a:pt x="8564" y="0"/>
                    <a:pt x="8564" y="0"/>
                  </a:cubicBezTo>
                  <a:cubicBezTo>
                    <a:pt x="0" y="0"/>
                    <a:pt x="0" y="0"/>
                    <a:pt x="0" y="0"/>
                  </a:cubicBezTo>
                  <a:cubicBezTo>
                    <a:pt x="0" y="21600"/>
                    <a:pt x="0" y="21600"/>
                    <a:pt x="0" y="21600"/>
                  </a:cubicBezTo>
                  <a:cubicBezTo>
                    <a:pt x="8564" y="21600"/>
                    <a:pt x="8564" y="21600"/>
                    <a:pt x="8564" y="21600"/>
                  </a:cubicBezTo>
                  <a:cubicBezTo>
                    <a:pt x="14757" y="21600"/>
                    <a:pt x="14757" y="21600"/>
                    <a:pt x="14757" y="21600"/>
                  </a:cubicBezTo>
                  <a:cubicBezTo>
                    <a:pt x="14948" y="21600"/>
                    <a:pt x="14948" y="21600"/>
                    <a:pt x="14948" y="21600"/>
                  </a:cubicBezTo>
                  <a:cubicBezTo>
                    <a:pt x="19191" y="21600"/>
                    <a:pt x="19191" y="21600"/>
                    <a:pt x="19191" y="21600"/>
                  </a:cubicBezTo>
                  <a:cubicBezTo>
                    <a:pt x="21409" y="21600"/>
                    <a:pt x="21409" y="21600"/>
                    <a:pt x="21409" y="21600"/>
                  </a:cubicBezTo>
                  <a:cubicBezTo>
                    <a:pt x="21562" y="18169"/>
                    <a:pt x="21600" y="14582"/>
                    <a:pt x="21600" y="10839"/>
                  </a:cubicBezTo>
                  <a:cubicBezTo>
                    <a:pt x="21600" y="7018"/>
                    <a:pt x="21562" y="3353"/>
                    <a:pt x="21409" y="0"/>
                  </a:cubicBezTo>
                  <a:close/>
                </a:path>
              </a:pathLst>
            </a:custGeom>
            <a:gradFill flip="none" rotWithShape="1">
              <a:gsLst>
                <a:gs pos="0">
                  <a:srgbClr val="42FBC5"/>
                </a:gs>
                <a:gs pos="100000">
                  <a:srgbClr val="03CADF"/>
                </a:gs>
              </a:gsLst>
              <a:lin ang="0" scaled="0"/>
            </a:gradFill>
            <a:ln w="9525" cap="flat">
              <a:noFill/>
              <a:round/>
            </a:ln>
            <a:effectLst/>
          </p:spPr>
          <p:txBody>
            <a:bodyPr wrap="square" lIns="50800" tIns="50800" rIns="50800" bIns="50800" numCol="1" anchor="ctr">
              <a:noAutofit/>
            </a:bodyPr>
            <a:lstStyle/>
            <a:p>
              <a:pPr marL="40639" marR="40639" lvl="0" algn="l" defTabSz="914400">
                <a:defRPr sz="1800">
                  <a:solidFill>
                    <a:srgbClr val="000000"/>
                  </a:solidFill>
                  <a:uFill>
                    <a:solidFill/>
                  </a:uFill>
                  <a:latin typeface="Source Sans Pro Light"/>
                  <a:ea typeface="Source Sans Pro Light"/>
                  <a:cs typeface="Source Sans Pro Light"/>
                  <a:sym typeface="Source Sans Pro Light"/>
                </a:defRPr>
              </a:pPr>
              <a:endParaRPr/>
            </a:p>
          </p:txBody>
        </p:sp>
        <p:sp>
          <p:nvSpPr>
            <p:cNvPr id="1514" name="Shape 1514"/>
            <p:cNvSpPr/>
            <p:nvPr/>
          </p:nvSpPr>
          <p:spPr>
            <a:xfrm rot="5400000">
              <a:off x="58013" y="-58014"/>
              <a:ext cx="282199" cy="3982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3CADF"/>
            </a:solidFill>
            <a:ln w="9525" cap="flat">
              <a:solidFill>
                <a:srgbClr val="737373"/>
              </a:solidFill>
              <a:prstDash val="solid"/>
              <a:round/>
            </a:ln>
            <a:effectLst/>
          </p:spPr>
          <p:txBody>
            <a:bodyPr wrap="square" lIns="50800" tIns="50800" rIns="50800" bIns="50800" numCol="1" anchor="ctr">
              <a:noAutofit/>
            </a:bodyPr>
            <a:lstStyle/>
            <a:p>
              <a:pPr marL="40639" marR="40639" lvl="0" algn="l" defTabSz="914400">
                <a:defRPr sz="1800">
                  <a:solidFill>
                    <a:srgbClr val="000000"/>
                  </a:solidFill>
                  <a:uFill>
                    <a:solidFill/>
                  </a:uFill>
                  <a:latin typeface="Source Sans Pro Light"/>
                  <a:ea typeface="Source Sans Pro Light"/>
                  <a:cs typeface="Source Sans Pro Light"/>
                  <a:sym typeface="Source Sans Pro Light"/>
                </a:defRPr>
              </a:pPr>
              <a:endParaRPr/>
            </a:p>
          </p:txBody>
        </p:sp>
      </p:grpSp>
      <p:sp>
        <p:nvSpPr>
          <p:cNvPr id="1516" name="Shape 1516"/>
          <p:cNvSpPr/>
          <p:nvPr/>
        </p:nvSpPr>
        <p:spPr>
          <a:xfrm>
            <a:off x="1406145" y="403013"/>
            <a:ext cx="22337517" cy="9937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a:defRPr sz="5600" spc="-112">
                <a:latin typeface="+mn-lt"/>
                <a:ea typeface="+mn-ea"/>
                <a:cs typeface="+mn-cs"/>
                <a:sym typeface="Lato Light"/>
              </a:defRPr>
            </a:lvl1pPr>
          </a:lstStyle>
          <a:p>
            <a:pPr lvl="0">
              <a:defRPr sz="1800" spc="0">
                <a:solidFill>
                  <a:srgbClr val="000000"/>
                </a:solidFill>
              </a:defRPr>
            </a:pPr>
            <a:r>
              <a:rPr sz="5600" spc="-112">
                <a:solidFill>
                  <a:srgbClr val="FFFFFF"/>
                </a:solidFill>
              </a:rPr>
              <a:t>Creative infographics</a:t>
            </a:r>
          </a:p>
        </p:txBody>
      </p:sp>
      <p:sp>
        <p:nvSpPr>
          <p:cNvPr id="1517" name="Shape 1517"/>
          <p:cNvSpPr/>
          <p:nvPr/>
        </p:nvSpPr>
        <p:spPr>
          <a:xfrm>
            <a:off x="17113240" y="3416664"/>
            <a:ext cx="5666155" cy="276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825500">
              <a:defRPr sz="1800">
                <a:solidFill>
                  <a:srgbClr val="000000"/>
                </a:solidFill>
              </a:defRPr>
            </a:pPr>
            <a:r>
              <a:rPr sz="3200">
                <a:solidFill>
                  <a:srgbClr val="FFFFFF"/>
                </a:solidFill>
                <a:latin typeface="Source Sans Pro Semibold"/>
                <a:ea typeface="Source Sans Pro Semibold"/>
                <a:cs typeface="Source Sans Pro Semibold"/>
                <a:sym typeface="Source Sans Pro Semibold"/>
              </a:rPr>
              <a:t>Lorem Ipsum Data</a:t>
            </a:r>
          </a:p>
          <a:p>
            <a:pPr lvl="0" algn="l" defTabSz="825500">
              <a:defRPr sz="1800">
                <a:solidFill>
                  <a:srgbClr val="000000"/>
                </a:solidFill>
              </a:defRPr>
            </a:pPr>
            <a:r>
              <a:rPr sz="2700">
                <a:solidFill>
                  <a:srgbClr val="E1E3E8"/>
                </a:solidFill>
                <a:latin typeface="Source Sans Pro"/>
                <a:ea typeface="Source Sans Pro"/>
                <a:cs typeface="Source Sans Pro"/>
                <a:sym typeface="Source Sans Pro"/>
              </a:rPr>
              <a:t>Lorem ipsum dolor sit amet, consectetur adipiscing elit. Cum sociis natoque penatibus et magnis dis parturient montes, nascetur ridiculus mus. Donec sed odio dui.</a:t>
            </a:r>
          </a:p>
        </p:txBody>
      </p:sp>
      <p:sp>
        <p:nvSpPr>
          <p:cNvPr id="1518" name="Shape 1518"/>
          <p:cNvSpPr/>
          <p:nvPr/>
        </p:nvSpPr>
        <p:spPr>
          <a:xfrm>
            <a:off x="17179438" y="7685818"/>
            <a:ext cx="5666155" cy="276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825500">
              <a:defRPr sz="1800">
                <a:solidFill>
                  <a:srgbClr val="000000"/>
                </a:solidFill>
              </a:defRPr>
            </a:pPr>
            <a:r>
              <a:rPr sz="3200">
                <a:solidFill>
                  <a:srgbClr val="FFFFFF"/>
                </a:solidFill>
                <a:latin typeface="Source Sans Pro Semibold"/>
                <a:ea typeface="Source Sans Pro Semibold"/>
                <a:cs typeface="Source Sans Pro Semibold"/>
                <a:sym typeface="Source Sans Pro Semibold"/>
              </a:rPr>
              <a:t>Lorem Ipsum Data</a:t>
            </a:r>
          </a:p>
          <a:p>
            <a:pPr lvl="0" algn="l" defTabSz="825500">
              <a:defRPr sz="1800">
                <a:solidFill>
                  <a:srgbClr val="000000"/>
                </a:solidFill>
              </a:defRPr>
            </a:pPr>
            <a:r>
              <a:rPr sz="2700">
                <a:solidFill>
                  <a:srgbClr val="E1E3E8"/>
                </a:solidFill>
                <a:latin typeface="Source Sans Pro"/>
                <a:ea typeface="Source Sans Pro"/>
                <a:cs typeface="Source Sans Pro"/>
                <a:sym typeface="Source Sans Pro"/>
              </a:rPr>
              <a:t>Lorem ipsum dolor sit amet, consectetur adipiscing elit. Cum sociis natoque penatibus et magnis dis parturient montes, nascetur ridiculus mus. Donec sed odio dui.</a:t>
            </a:r>
          </a:p>
        </p:txBody>
      </p:sp>
      <p:sp>
        <p:nvSpPr>
          <p:cNvPr id="1519" name="Shape 1519"/>
          <p:cNvSpPr/>
          <p:nvPr/>
        </p:nvSpPr>
        <p:spPr>
          <a:xfrm>
            <a:off x="1720694" y="5384732"/>
            <a:ext cx="5295901" cy="4064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r" defTabSz="825500">
              <a:defRPr sz="1800">
                <a:solidFill>
                  <a:srgbClr val="000000"/>
                </a:solidFill>
              </a:defRPr>
            </a:pPr>
            <a:r>
              <a:rPr sz="3200">
                <a:solidFill>
                  <a:srgbClr val="FFFFFF"/>
                </a:solidFill>
                <a:latin typeface="Source Sans Pro Semibold"/>
                <a:ea typeface="Source Sans Pro Semibold"/>
                <a:cs typeface="Source Sans Pro Semibold"/>
                <a:sym typeface="Source Sans Pro Semibold"/>
              </a:rPr>
              <a:t>Lorem Ipsum Data</a:t>
            </a:r>
          </a:p>
          <a:p>
            <a:pPr lvl="0" algn="r" defTabSz="825500">
              <a:defRPr sz="1800">
                <a:solidFill>
                  <a:srgbClr val="000000"/>
                </a:solidFill>
              </a:defRPr>
            </a:pPr>
            <a:r>
              <a:rPr sz="2700">
                <a:solidFill>
                  <a:srgbClr val="E1E3E8"/>
                </a:solidFill>
                <a:latin typeface="Source Sans Pro"/>
                <a:ea typeface="Source Sans Pro"/>
                <a:cs typeface="Source Sans Pro"/>
                <a:sym typeface="Source Sans Pro"/>
              </a:rPr>
              <a:t>Cras justo odio, dapibus ac facilisis in, egestas eget quam. Aenean lacinia bibendum dolor sit nulla sed consectetur. Donec sed odio dui. Donec id elit non mi porta gravida Aenean eu leo quam Donec sed odio dui. Donec id elit non mi porta gravida Aenean eu leo quam</a:t>
            </a:r>
          </a:p>
        </p:txBody>
      </p:sp>
    </p:spTree>
    <p:extLst>
      <p:ext uri="{BB962C8B-B14F-4D97-AF65-F5344CB8AC3E}">
        <p14:creationId xmlns:p14="http://schemas.microsoft.com/office/powerpoint/2010/main" val="78452932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White">
  <a:themeElements>
    <a:clrScheme name="White">
      <a:dk1>
        <a:srgbClr val="FFFFF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ignPainter-HouseScript"/>
        <a:ea typeface="SignPainter-HouseScript"/>
        <a:cs typeface="SignPainter-HouseScript"/>
      </a:majorFont>
      <a:minorFont>
        <a:latin typeface="Lato Light"/>
        <a:ea typeface="Lato Light"/>
        <a:cs typeface="Lat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5D328"/>
        </a:solidFill>
        <a:ln w="12700" cap="flat">
          <a:noFill/>
          <a:miter lim="400000"/>
        </a:ln>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ignPainter-HouseScript"/>
        <a:ea typeface="SignPainter-HouseScript"/>
        <a:cs typeface="SignPainter-HouseScript"/>
      </a:majorFont>
      <a:minorFont>
        <a:latin typeface="Lato Light"/>
        <a:ea typeface="Lato Light"/>
        <a:cs typeface="Lat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5D328"/>
        </a:solidFill>
        <a:ln w="12700" cap="flat">
          <a:noFill/>
          <a:miter lim="400000"/>
        </a:ln>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34</TotalTime>
  <Words>129</Words>
  <Application>Microsoft Office PowerPoint</Application>
  <PresentationFormat>Custom</PresentationFormat>
  <Paragraphs>10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White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www.51miz.com</cp:lastModifiedBy>
  <cp:revision>79</cp:revision>
  <dcterms:modified xsi:type="dcterms:W3CDTF">2017-09-25T07:20:40Z</dcterms:modified>
</cp:coreProperties>
</file>