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7863"/>
    <a:srgbClr val="F23B4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" autoAdjust="0"/>
    <p:restoredTop sz="94238" autoAdjust="0"/>
  </p:normalViewPr>
  <p:slideViewPr>
    <p:cSldViewPr snapToGrid="0" showGuides="1">
      <p:cViewPr>
        <p:scale>
          <a:sx n="50" d="100"/>
          <a:sy n="50" d="100"/>
        </p:scale>
        <p:origin x="882" y="4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D661-7224-4505-B038-FFE96597C370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B1672-3124-430C-A7CB-F18B148DDC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4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9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7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80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0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86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8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67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8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4BDA-86D8-49D8-914B-7C02175D81D8}" type="datetimeFigureOut">
              <a:rPr lang="en-AU" smtClean="0"/>
              <a:t>25/09/2017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992F-86BD-4765-A545-1085FB4030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5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52479" y="3782028"/>
            <a:ext cx="2483535" cy="2011680"/>
            <a:chOff x="4837965" y="3782028"/>
            <a:chExt cx="2483535" cy="2011680"/>
          </a:xfrm>
        </p:grpSpPr>
        <p:grpSp>
          <p:nvGrpSpPr>
            <p:cNvPr id="5" name="Group 4"/>
            <p:cNvGrpSpPr/>
            <p:nvPr/>
          </p:nvGrpSpPr>
          <p:grpSpPr>
            <a:xfrm>
              <a:off x="4837965" y="3782028"/>
              <a:ext cx="2483535" cy="2011680"/>
              <a:chOff x="7684022" y="2465249"/>
              <a:chExt cx="2752725" cy="2384426"/>
            </a:xfrm>
          </p:grpSpPr>
          <p:sp>
            <p:nvSpPr>
              <p:cNvPr id="7" name="Freeform 14"/>
              <p:cNvSpPr>
                <a:spLocks/>
              </p:cNvSpPr>
              <p:nvPr/>
            </p:nvSpPr>
            <p:spPr bwMode="auto">
              <a:xfrm>
                <a:off x="8142810" y="2728774"/>
                <a:ext cx="1833563" cy="2120900"/>
              </a:xfrm>
              <a:custGeom>
                <a:avLst/>
                <a:gdLst>
                  <a:gd name="T0" fmla="*/ 577 w 1155"/>
                  <a:gd name="T1" fmla="*/ 0 h 1336"/>
                  <a:gd name="T2" fmla="*/ 0 w 1155"/>
                  <a:gd name="T3" fmla="*/ 335 h 1336"/>
                  <a:gd name="T4" fmla="*/ 0 w 1155"/>
                  <a:gd name="T5" fmla="*/ 1004 h 1336"/>
                  <a:gd name="T6" fmla="*/ 577 w 1155"/>
                  <a:gd name="T7" fmla="*/ 1336 h 1336"/>
                  <a:gd name="T8" fmla="*/ 1155 w 1155"/>
                  <a:gd name="T9" fmla="*/ 1004 h 1336"/>
                  <a:gd name="T10" fmla="*/ 1155 w 1155"/>
                  <a:gd name="T11" fmla="*/ 335 h 1336"/>
                  <a:gd name="T12" fmla="*/ 577 w 1155"/>
                  <a:gd name="T13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5" h="1336">
                    <a:moveTo>
                      <a:pt x="577" y="0"/>
                    </a:moveTo>
                    <a:lnTo>
                      <a:pt x="0" y="335"/>
                    </a:lnTo>
                    <a:lnTo>
                      <a:pt x="0" y="1004"/>
                    </a:lnTo>
                    <a:lnTo>
                      <a:pt x="577" y="1336"/>
                    </a:lnTo>
                    <a:lnTo>
                      <a:pt x="1155" y="1004"/>
                    </a:lnTo>
                    <a:lnTo>
                      <a:pt x="1155" y="33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8142810" y="2728774"/>
                <a:ext cx="1833563" cy="1058863"/>
              </a:xfrm>
              <a:custGeom>
                <a:avLst/>
                <a:gdLst>
                  <a:gd name="T0" fmla="*/ 1155 w 1155"/>
                  <a:gd name="T1" fmla="*/ 335 h 667"/>
                  <a:gd name="T2" fmla="*/ 1155 w 1155"/>
                  <a:gd name="T3" fmla="*/ 335 h 667"/>
                  <a:gd name="T4" fmla="*/ 1155 w 1155"/>
                  <a:gd name="T5" fmla="*/ 335 h 667"/>
                  <a:gd name="T6" fmla="*/ 577 w 1155"/>
                  <a:gd name="T7" fmla="*/ 0 h 667"/>
                  <a:gd name="T8" fmla="*/ 3 w 1155"/>
                  <a:gd name="T9" fmla="*/ 335 h 667"/>
                  <a:gd name="T10" fmla="*/ 0 w 1155"/>
                  <a:gd name="T11" fmla="*/ 335 h 667"/>
                  <a:gd name="T12" fmla="*/ 0 w 1155"/>
                  <a:gd name="T13" fmla="*/ 335 h 667"/>
                  <a:gd name="T14" fmla="*/ 0 w 1155"/>
                  <a:gd name="T15" fmla="*/ 335 h 667"/>
                  <a:gd name="T16" fmla="*/ 3 w 1155"/>
                  <a:gd name="T17" fmla="*/ 335 h 667"/>
                  <a:gd name="T18" fmla="*/ 577 w 1155"/>
                  <a:gd name="T19" fmla="*/ 667 h 667"/>
                  <a:gd name="T20" fmla="*/ 1155 w 1155"/>
                  <a:gd name="T21" fmla="*/ 335 h 667"/>
                  <a:gd name="T22" fmla="*/ 1155 w 1155"/>
                  <a:gd name="T23" fmla="*/ 335 h 667"/>
                  <a:gd name="T24" fmla="*/ 1155 w 1155"/>
                  <a:gd name="T25" fmla="*/ 335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5" h="667">
                    <a:moveTo>
                      <a:pt x="1155" y="335"/>
                    </a:moveTo>
                    <a:lnTo>
                      <a:pt x="1155" y="335"/>
                    </a:lnTo>
                    <a:lnTo>
                      <a:pt x="1155" y="335"/>
                    </a:ln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1155" y="335"/>
                    </a:lnTo>
                    <a:lnTo>
                      <a:pt x="1155" y="335"/>
                    </a:lnTo>
                    <a:lnTo>
                      <a:pt x="1155" y="3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16"/>
              <p:cNvSpPr>
                <a:spLocks/>
              </p:cNvSpPr>
              <p:nvPr/>
            </p:nvSpPr>
            <p:spPr bwMode="auto">
              <a:xfrm>
                <a:off x="8142810" y="3260587"/>
                <a:ext cx="919163" cy="1589088"/>
              </a:xfrm>
              <a:custGeom>
                <a:avLst/>
                <a:gdLst>
                  <a:gd name="T0" fmla="*/ 3 w 579"/>
                  <a:gd name="T1" fmla="*/ 0 h 1001"/>
                  <a:gd name="T2" fmla="*/ 0 w 579"/>
                  <a:gd name="T3" fmla="*/ 0 h 1001"/>
                  <a:gd name="T4" fmla="*/ 0 w 579"/>
                  <a:gd name="T5" fmla="*/ 669 h 1001"/>
                  <a:gd name="T6" fmla="*/ 577 w 579"/>
                  <a:gd name="T7" fmla="*/ 1001 h 1001"/>
                  <a:gd name="T8" fmla="*/ 579 w 579"/>
                  <a:gd name="T9" fmla="*/ 1001 h 1001"/>
                  <a:gd name="T10" fmla="*/ 579 w 579"/>
                  <a:gd name="T11" fmla="*/ 332 h 1001"/>
                  <a:gd name="T12" fmla="*/ 577 w 579"/>
                  <a:gd name="T13" fmla="*/ 332 h 1001"/>
                  <a:gd name="T14" fmla="*/ 3 w 579"/>
                  <a:gd name="T15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1001">
                    <a:moveTo>
                      <a:pt x="3" y="0"/>
                    </a:moveTo>
                    <a:lnTo>
                      <a:pt x="0" y="0"/>
                    </a:lnTo>
                    <a:lnTo>
                      <a:pt x="0" y="669"/>
                    </a:lnTo>
                    <a:lnTo>
                      <a:pt x="577" y="1001"/>
                    </a:lnTo>
                    <a:lnTo>
                      <a:pt x="579" y="1001"/>
                    </a:lnTo>
                    <a:lnTo>
                      <a:pt x="579" y="332"/>
                    </a:lnTo>
                    <a:lnTo>
                      <a:pt x="577" y="33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7"/>
              <p:cNvSpPr>
                <a:spLocks/>
              </p:cNvSpPr>
              <p:nvPr/>
            </p:nvSpPr>
            <p:spPr bwMode="auto">
              <a:xfrm>
                <a:off x="8142810" y="2728774"/>
                <a:ext cx="919163" cy="1058863"/>
              </a:xfrm>
              <a:custGeom>
                <a:avLst/>
                <a:gdLst>
                  <a:gd name="T0" fmla="*/ 579 w 579"/>
                  <a:gd name="T1" fmla="*/ 3 h 667"/>
                  <a:gd name="T2" fmla="*/ 577 w 579"/>
                  <a:gd name="T3" fmla="*/ 0 h 667"/>
                  <a:gd name="T4" fmla="*/ 3 w 579"/>
                  <a:gd name="T5" fmla="*/ 335 h 667"/>
                  <a:gd name="T6" fmla="*/ 0 w 579"/>
                  <a:gd name="T7" fmla="*/ 335 h 667"/>
                  <a:gd name="T8" fmla="*/ 0 w 579"/>
                  <a:gd name="T9" fmla="*/ 335 h 667"/>
                  <a:gd name="T10" fmla="*/ 0 w 579"/>
                  <a:gd name="T11" fmla="*/ 335 h 667"/>
                  <a:gd name="T12" fmla="*/ 3 w 579"/>
                  <a:gd name="T13" fmla="*/ 335 h 667"/>
                  <a:gd name="T14" fmla="*/ 577 w 579"/>
                  <a:gd name="T15" fmla="*/ 667 h 667"/>
                  <a:gd name="T16" fmla="*/ 579 w 579"/>
                  <a:gd name="T17" fmla="*/ 667 h 667"/>
                  <a:gd name="T18" fmla="*/ 579 w 579"/>
                  <a:gd name="T19" fmla="*/ 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67">
                    <a:moveTo>
                      <a:pt x="579" y="3"/>
                    </a:move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579" y="667"/>
                    </a:lnTo>
                    <a:lnTo>
                      <a:pt x="579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" name="Freeform 18"/>
              <p:cNvSpPr>
                <a:spLocks/>
              </p:cNvSpPr>
              <p:nvPr/>
            </p:nvSpPr>
            <p:spPr bwMode="auto">
              <a:xfrm>
                <a:off x="7684022" y="2465249"/>
                <a:ext cx="1374775" cy="795338"/>
              </a:xfrm>
              <a:custGeom>
                <a:avLst/>
                <a:gdLst>
                  <a:gd name="T0" fmla="*/ 0 w 866"/>
                  <a:gd name="T1" fmla="*/ 335 h 501"/>
                  <a:gd name="T2" fmla="*/ 289 w 866"/>
                  <a:gd name="T3" fmla="*/ 501 h 501"/>
                  <a:gd name="T4" fmla="*/ 866 w 866"/>
                  <a:gd name="T5" fmla="*/ 166 h 501"/>
                  <a:gd name="T6" fmla="*/ 579 w 866"/>
                  <a:gd name="T7" fmla="*/ 0 h 501"/>
                  <a:gd name="T8" fmla="*/ 0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0" y="335"/>
                    </a:moveTo>
                    <a:lnTo>
                      <a:pt x="289" y="501"/>
                    </a:lnTo>
                    <a:lnTo>
                      <a:pt x="866" y="166"/>
                    </a:lnTo>
                    <a:lnTo>
                      <a:pt x="579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9061972" y="2465249"/>
                <a:ext cx="1374775" cy="795338"/>
              </a:xfrm>
              <a:custGeom>
                <a:avLst/>
                <a:gdLst>
                  <a:gd name="T0" fmla="*/ 866 w 866"/>
                  <a:gd name="T1" fmla="*/ 335 h 501"/>
                  <a:gd name="T2" fmla="*/ 576 w 866"/>
                  <a:gd name="T3" fmla="*/ 501 h 501"/>
                  <a:gd name="T4" fmla="*/ 0 w 866"/>
                  <a:gd name="T5" fmla="*/ 169 h 501"/>
                  <a:gd name="T6" fmla="*/ 287 w 866"/>
                  <a:gd name="T7" fmla="*/ 0 h 501"/>
                  <a:gd name="T8" fmla="*/ 866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335"/>
                    </a:moveTo>
                    <a:lnTo>
                      <a:pt x="576" y="501"/>
                    </a:lnTo>
                    <a:lnTo>
                      <a:pt x="0" y="169"/>
                    </a:lnTo>
                    <a:lnTo>
                      <a:pt x="287" y="0"/>
                    </a:lnTo>
                    <a:lnTo>
                      <a:pt x="866" y="3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20"/>
              <p:cNvSpPr>
                <a:spLocks/>
              </p:cNvSpPr>
              <p:nvPr/>
            </p:nvSpPr>
            <p:spPr bwMode="auto">
              <a:xfrm>
                <a:off x="7684022" y="3260587"/>
                <a:ext cx="1377950" cy="7953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01">
                    <a:moveTo>
                      <a:pt x="0" y="166"/>
                    </a:moveTo>
                    <a:lnTo>
                      <a:pt x="289" y="0"/>
                    </a:lnTo>
                    <a:lnTo>
                      <a:pt x="868" y="332"/>
                    </a:lnTo>
                    <a:lnTo>
                      <a:pt x="579" y="501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21"/>
              <p:cNvSpPr>
                <a:spLocks/>
              </p:cNvSpPr>
              <p:nvPr/>
            </p:nvSpPr>
            <p:spPr bwMode="auto">
              <a:xfrm>
                <a:off x="9061972" y="3260587"/>
                <a:ext cx="1374775" cy="795338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166"/>
                    </a:moveTo>
                    <a:lnTo>
                      <a:pt x="576" y="0"/>
                    </a:lnTo>
                    <a:lnTo>
                      <a:pt x="0" y="332"/>
                    </a:lnTo>
                    <a:lnTo>
                      <a:pt x="287" y="501"/>
                    </a:lnTo>
                    <a:lnTo>
                      <a:pt x="866" y="16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6" name="Picture 8" descr="yiny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243" y="4000972"/>
              <a:ext cx="1782554" cy="828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834342" y="1805826"/>
            <a:ext cx="2959965" cy="1077937"/>
            <a:chOff x="1679271" y="2220559"/>
            <a:chExt cx="2959965" cy="1077937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 panose="020B0003030101060003" pitchFamily="34" charset="0"/>
                  <a:cs typeface="Clear Sans" panose="020B0503030202020304" pitchFamily="34" charset="0"/>
                </a:rPr>
                <a:t>Attention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9271" y="2559832"/>
              <a:ext cx="287970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orem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</a:t>
              </a:r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 and geat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Se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imperun</a:t>
              </a:r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emperu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lareet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facilisisan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</a:t>
              </a:r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encari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</a:t>
              </a:r>
              <a:r>
                <a:rPr lang="id-ID" sz="1200" dirty="0" smtClean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era mainstream actit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4342" y="4188577"/>
            <a:ext cx="2959965" cy="1077937"/>
            <a:chOff x="1679271" y="2220559"/>
            <a:chExt cx="2959965" cy="1077937"/>
          </a:xfrm>
        </p:grpSpPr>
        <p:sp>
          <p:nvSpPr>
            <p:cNvPr id="19" name="Text Placeholder 2"/>
            <p:cNvSpPr txBox="1">
              <a:spLocks/>
            </p:cNvSpPr>
            <p:nvPr/>
          </p:nvSpPr>
          <p:spPr>
            <a:xfrm>
              <a:off x="2625776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id-ID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 panose="020B0003030101060003" pitchFamily="34" charset="0"/>
                  <a:cs typeface="Clear Sans" panose="020B0503030202020304" pitchFamily="34" charset="0"/>
                </a:rPr>
                <a:t>Interest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9271" y="2559832"/>
              <a:ext cx="287970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 and geat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Se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imperun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emperu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lareet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facilisisan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encari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era mainstream actit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453" y="1805826"/>
            <a:ext cx="2955174" cy="1077937"/>
            <a:chOff x="1603804" y="2220559"/>
            <a:chExt cx="2955174" cy="1077937"/>
          </a:xfrm>
        </p:grpSpPr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d-ID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 panose="020B0003030101060003" pitchFamily="34" charset="0"/>
                  <a:cs typeface="Clear Sans" panose="020B0503030202020304" pitchFamily="34" charset="0"/>
                </a:rPr>
                <a:t>Desire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9271" y="2559832"/>
              <a:ext cx="287970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 and geat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Se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imperun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emperu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lareet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facilisisan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encari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era mainstream actit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80453" y="4188577"/>
            <a:ext cx="2955174" cy="1077937"/>
            <a:chOff x="1603804" y="2220559"/>
            <a:chExt cx="2955174" cy="1077937"/>
          </a:xfrm>
        </p:grpSpPr>
        <p:sp>
          <p:nvSpPr>
            <p:cNvPr id="25" name="Text Placeholder 2"/>
            <p:cNvSpPr txBox="1">
              <a:spLocks/>
            </p:cNvSpPr>
            <p:nvPr/>
          </p:nvSpPr>
          <p:spPr>
            <a:xfrm>
              <a:off x="1603804" y="2220559"/>
              <a:ext cx="2013460" cy="26178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id-ID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" panose="020B0003030101060003" pitchFamily="34" charset="0"/>
                  <a:cs typeface="Clear Sans" panose="020B0503030202020304" pitchFamily="34" charset="0"/>
                </a:rPr>
                <a:t>Action</a:t>
              </a:r>
              <a:endPara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9271" y="2559832"/>
              <a:ext cx="287970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sit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 and geat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Se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imperun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emperu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lareet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facilisisan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encari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</a:t>
              </a:r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era mainstream actit 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3" name="Freeform 18"/>
          <p:cNvSpPr>
            <a:spLocks/>
          </p:cNvSpPr>
          <p:nvPr/>
        </p:nvSpPr>
        <p:spPr bwMode="auto">
          <a:xfrm rot="174416">
            <a:off x="3817233" y="2989702"/>
            <a:ext cx="2295819" cy="1267902"/>
          </a:xfrm>
          <a:custGeom>
            <a:avLst/>
            <a:gdLst>
              <a:gd name="T0" fmla="*/ 1655 w 1012"/>
              <a:gd name="T1" fmla="*/ 914 h 525"/>
              <a:gd name="T2" fmla="*/ 731 w 1012"/>
              <a:gd name="T3" fmla="*/ 110 h 525"/>
              <a:gd name="T4" fmla="*/ 399 w 1012"/>
              <a:gd name="T5" fmla="*/ 714 h 525"/>
              <a:gd name="T6" fmla="*/ 770 w 1012"/>
              <a:gd name="T7" fmla="*/ 689 h 525"/>
              <a:gd name="T8" fmla="*/ 1655 w 1012"/>
              <a:gd name="T9" fmla="*/ 914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671919" y="5785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AIDA Analysis</a:t>
            </a:r>
            <a:endParaRPr lang="en-GB" sz="40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2597150" y="1099110"/>
            <a:ext cx="7308850" cy="338554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id-ID" sz="1400" dirty="0" smtClean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look for the best amongst other options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36756" y="3308758"/>
            <a:ext cx="1847753" cy="929425"/>
            <a:chOff x="6036756" y="3308758"/>
            <a:chExt cx="1847753" cy="929425"/>
          </a:xfrm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 rot="21319952" flipH="1">
              <a:off x="6036756" y="3308758"/>
              <a:ext cx="1847753" cy="929425"/>
            </a:xfrm>
            <a:custGeom>
              <a:avLst/>
              <a:gdLst>
                <a:gd name="T0" fmla="*/ 1332 w 1012"/>
                <a:gd name="T1" fmla="*/ 670 h 525"/>
                <a:gd name="T2" fmla="*/ 588 w 1012"/>
                <a:gd name="T3" fmla="*/ 80 h 525"/>
                <a:gd name="T4" fmla="*/ 321 w 1012"/>
                <a:gd name="T5" fmla="*/ 523 h 525"/>
                <a:gd name="T6" fmla="*/ 620 w 1012"/>
                <a:gd name="T7" fmla="*/ 505 h 525"/>
                <a:gd name="T8" fmla="*/ 1332 w 1012"/>
                <a:gd name="T9" fmla="*/ 670 h 5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2" h="525">
                  <a:moveTo>
                    <a:pt x="1012" y="525"/>
                  </a:moveTo>
                  <a:cubicBezTo>
                    <a:pt x="1012" y="525"/>
                    <a:pt x="868" y="126"/>
                    <a:pt x="447" y="63"/>
                  </a:cubicBezTo>
                  <a:cubicBezTo>
                    <a:pt x="25" y="0"/>
                    <a:pt x="0" y="368"/>
                    <a:pt x="244" y="410"/>
                  </a:cubicBezTo>
                  <a:cubicBezTo>
                    <a:pt x="327" y="424"/>
                    <a:pt x="398" y="410"/>
                    <a:pt x="471" y="396"/>
                  </a:cubicBezTo>
                  <a:cubicBezTo>
                    <a:pt x="615" y="369"/>
                    <a:pt x="764" y="341"/>
                    <a:pt x="1012" y="52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7024980" y="3491236"/>
              <a:ext cx="448216" cy="448216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45988" y="1351083"/>
            <a:ext cx="2119645" cy="2942255"/>
            <a:chOff x="4218134" y="1485975"/>
            <a:chExt cx="2119645" cy="2942255"/>
          </a:xfrm>
        </p:grpSpPr>
        <p:sp>
          <p:nvSpPr>
            <p:cNvPr id="31" name="Freeform 12"/>
            <p:cNvSpPr>
              <a:spLocks/>
            </p:cNvSpPr>
            <p:nvPr/>
          </p:nvSpPr>
          <p:spPr bwMode="auto">
            <a:xfrm rot="20967558">
              <a:off x="4218134" y="1485975"/>
              <a:ext cx="2119645" cy="2942255"/>
            </a:xfrm>
            <a:custGeom>
              <a:avLst/>
              <a:gdLst>
                <a:gd name="T0" fmla="*/ 1149 w 980"/>
                <a:gd name="T1" fmla="*/ 2121 h 1370"/>
                <a:gd name="T2" fmla="*/ 1046 w 980"/>
                <a:gd name="T3" fmla="*/ 689 h 1370"/>
                <a:gd name="T4" fmla="*/ 271 w 980"/>
                <a:gd name="T5" fmla="*/ 865 h 1370"/>
                <a:gd name="T6" fmla="*/ 1149 w 980"/>
                <a:gd name="T7" fmla="*/ 2121 h 13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370">
                  <a:moveTo>
                    <a:pt x="737" y="1370"/>
                  </a:moveTo>
                  <a:cubicBezTo>
                    <a:pt x="737" y="1370"/>
                    <a:pt x="980" y="890"/>
                    <a:pt x="671" y="445"/>
                  </a:cubicBezTo>
                  <a:cubicBezTo>
                    <a:pt x="362" y="0"/>
                    <a:pt x="0" y="297"/>
                    <a:pt x="174" y="559"/>
                  </a:cubicBezTo>
                  <a:cubicBezTo>
                    <a:pt x="349" y="822"/>
                    <a:pt x="666" y="782"/>
                    <a:pt x="737" y="13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4053" dir="3542175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654973" y="2251730"/>
              <a:ext cx="395012" cy="382432"/>
              <a:chOff x="5174603" y="4907384"/>
              <a:chExt cx="395012" cy="382432"/>
            </a:xfrm>
          </p:grpSpPr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5315496" y="5060858"/>
                <a:ext cx="45288" cy="40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5385943" y="5060858"/>
                <a:ext cx="45288" cy="40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5453876" y="5060858"/>
                <a:ext cx="45288" cy="40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" name="Rectangle 21"/>
              <p:cNvSpPr>
                <a:spLocks noChangeArrowheads="1"/>
              </p:cNvSpPr>
              <p:nvPr/>
            </p:nvSpPr>
            <p:spPr bwMode="auto">
              <a:xfrm>
                <a:off x="5315496" y="5126273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5385943" y="5126273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3" name="Rectangle 23"/>
              <p:cNvSpPr>
                <a:spLocks noChangeArrowheads="1"/>
              </p:cNvSpPr>
              <p:nvPr/>
            </p:nvSpPr>
            <p:spPr bwMode="auto">
              <a:xfrm>
                <a:off x="5453876" y="5126273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15496" y="5189174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5247564" y="5126273"/>
                <a:ext cx="40256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5247564" y="5189174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5385943" y="5189174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8" name="Rectangle 28"/>
              <p:cNvSpPr>
                <a:spLocks noChangeArrowheads="1"/>
              </p:cNvSpPr>
              <p:nvPr/>
            </p:nvSpPr>
            <p:spPr bwMode="auto">
              <a:xfrm>
                <a:off x="5453876" y="5189174"/>
                <a:ext cx="45288" cy="37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9" name="Freeform 29"/>
              <p:cNvSpPr>
                <a:spLocks noEditPoints="1"/>
              </p:cNvSpPr>
              <p:nvPr/>
            </p:nvSpPr>
            <p:spPr bwMode="auto">
              <a:xfrm>
                <a:off x="5174603" y="4935062"/>
                <a:ext cx="395012" cy="354754"/>
              </a:xfrm>
              <a:custGeom>
                <a:avLst/>
                <a:gdLst>
                  <a:gd name="T0" fmla="*/ 157 w 157"/>
                  <a:gd name="T1" fmla="*/ 0 h 141"/>
                  <a:gd name="T2" fmla="*/ 135 w 157"/>
                  <a:gd name="T3" fmla="*/ 0 h 141"/>
                  <a:gd name="T4" fmla="*/ 135 w 157"/>
                  <a:gd name="T5" fmla="*/ 15 h 141"/>
                  <a:gd name="T6" fmla="*/ 114 w 157"/>
                  <a:gd name="T7" fmla="*/ 15 h 141"/>
                  <a:gd name="T8" fmla="*/ 114 w 157"/>
                  <a:gd name="T9" fmla="*/ 0 h 141"/>
                  <a:gd name="T10" fmla="*/ 47 w 157"/>
                  <a:gd name="T11" fmla="*/ 0 h 141"/>
                  <a:gd name="T12" fmla="*/ 47 w 157"/>
                  <a:gd name="T13" fmla="*/ 15 h 141"/>
                  <a:gd name="T14" fmla="*/ 25 w 157"/>
                  <a:gd name="T15" fmla="*/ 15 h 141"/>
                  <a:gd name="T16" fmla="*/ 25 w 157"/>
                  <a:gd name="T17" fmla="*/ 0 h 141"/>
                  <a:gd name="T18" fmla="*/ 0 w 157"/>
                  <a:gd name="T19" fmla="*/ 0 h 141"/>
                  <a:gd name="T20" fmla="*/ 0 w 157"/>
                  <a:gd name="T21" fmla="*/ 141 h 141"/>
                  <a:gd name="T22" fmla="*/ 12 w 157"/>
                  <a:gd name="T23" fmla="*/ 141 h 141"/>
                  <a:gd name="T24" fmla="*/ 146 w 157"/>
                  <a:gd name="T25" fmla="*/ 141 h 141"/>
                  <a:gd name="T26" fmla="*/ 157 w 157"/>
                  <a:gd name="T27" fmla="*/ 141 h 141"/>
                  <a:gd name="T28" fmla="*/ 157 w 157"/>
                  <a:gd name="T29" fmla="*/ 0 h 141"/>
                  <a:gd name="T30" fmla="*/ 146 w 157"/>
                  <a:gd name="T31" fmla="*/ 129 h 141"/>
                  <a:gd name="T32" fmla="*/ 12 w 157"/>
                  <a:gd name="T33" fmla="*/ 129 h 141"/>
                  <a:gd name="T34" fmla="*/ 12 w 157"/>
                  <a:gd name="T35" fmla="*/ 40 h 141"/>
                  <a:gd name="T36" fmla="*/ 146 w 157"/>
                  <a:gd name="T37" fmla="*/ 40 h 141"/>
                  <a:gd name="T38" fmla="*/ 146 w 157"/>
                  <a:gd name="T39" fmla="*/ 129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41">
                    <a:moveTo>
                      <a:pt x="157" y="0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114" y="15"/>
                    </a:lnTo>
                    <a:lnTo>
                      <a:pt x="114" y="0"/>
                    </a:lnTo>
                    <a:lnTo>
                      <a:pt x="47" y="0"/>
                    </a:lnTo>
                    <a:lnTo>
                      <a:pt x="47" y="15"/>
                    </a:lnTo>
                    <a:lnTo>
                      <a:pt x="25" y="15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141"/>
                    </a:lnTo>
                    <a:lnTo>
                      <a:pt x="12" y="141"/>
                    </a:lnTo>
                    <a:lnTo>
                      <a:pt x="146" y="141"/>
                    </a:lnTo>
                    <a:lnTo>
                      <a:pt x="157" y="141"/>
                    </a:lnTo>
                    <a:lnTo>
                      <a:pt x="157" y="0"/>
                    </a:lnTo>
                    <a:close/>
                    <a:moveTo>
                      <a:pt x="146" y="129"/>
                    </a:moveTo>
                    <a:lnTo>
                      <a:pt x="12" y="129"/>
                    </a:lnTo>
                    <a:lnTo>
                      <a:pt x="12" y="40"/>
                    </a:lnTo>
                    <a:lnTo>
                      <a:pt x="146" y="40"/>
                    </a:lnTo>
                    <a:lnTo>
                      <a:pt x="146" y="1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0" name="Rectangle 30"/>
              <p:cNvSpPr>
                <a:spLocks noChangeArrowheads="1"/>
              </p:cNvSpPr>
              <p:nvPr/>
            </p:nvSpPr>
            <p:spPr bwMode="auto">
              <a:xfrm>
                <a:off x="5250080" y="4907384"/>
                <a:ext cx="32709" cy="553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1" name="Rectangle 31"/>
              <p:cNvSpPr>
                <a:spLocks noChangeArrowheads="1"/>
              </p:cNvSpPr>
              <p:nvPr/>
            </p:nvSpPr>
            <p:spPr bwMode="auto">
              <a:xfrm>
                <a:off x="5468972" y="4907384"/>
                <a:ext cx="37741" cy="553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sp>
        <p:nvSpPr>
          <p:cNvPr id="73" name="Freeform 37"/>
          <p:cNvSpPr>
            <a:spLocks noEditPoints="1"/>
          </p:cNvSpPr>
          <p:nvPr/>
        </p:nvSpPr>
        <p:spPr bwMode="auto">
          <a:xfrm>
            <a:off x="4201615" y="3315136"/>
            <a:ext cx="453654" cy="453706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3" name="Group 2"/>
          <p:cNvGrpSpPr/>
          <p:nvPr/>
        </p:nvGrpSpPr>
        <p:grpSpPr>
          <a:xfrm>
            <a:off x="5767639" y="2100505"/>
            <a:ext cx="2165422" cy="2025314"/>
            <a:chOff x="5767639" y="2100505"/>
            <a:chExt cx="2165422" cy="2025314"/>
          </a:xfrm>
        </p:grpSpPr>
        <p:sp>
          <p:nvSpPr>
            <p:cNvPr id="36" name="Freeform 26"/>
            <p:cNvSpPr>
              <a:spLocks/>
            </p:cNvSpPr>
            <p:nvPr/>
          </p:nvSpPr>
          <p:spPr bwMode="auto">
            <a:xfrm rot="20875150" flipH="1">
              <a:off x="5767639" y="2100505"/>
              <a:ext cx="2165422" cy="2025314"/>
            </a:xfrm>
            <a:custGeom>
              <a:avLst/>
              <a:gdLst>
                <a:gd name="T0" fmla="*/ 1512 w 1013"/>
                <a:gd name="T1" fmla="*/ 1460 h 995"/>
                <a:gd name="T2" fmla="*/ 929 w 1013"/>
                <a:gd name="T3" fmla="*/ 377 h 995"/>
                <a:gd name="T4" fmla="*/ 362 w 1013"/>
                <a:gd name="T5" fmla="*/ 770 h 995"/>
                <a:gd name="T6" fmla="*/ 1512 w 1013"/>
                <a:gd name="T7" fmla="*/ 1460 h 9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3" h="995">
                  <a:moveTo>
                    <a:pt x="981" y="995"/>
                  </a:moveTo>
                  <a:cubicBezTo>
                    <a:pt x="981" y="995"/>
                    <a:pt x="1013" y="515"/>
                    <a:pt x="603" y="257"/>
                  </a:cubicBezTo>
                  <a:cubicBezTo>
                    <a:pt x="193" y="0"/>
                    <a:pt x="0" y="371"/>
                    <a:pt x="235" y="525"/>
                  </a:cubicBezTo>
                  <a:cubicBezTo>
                    <a:pt x="470" y="680"/>
                    <a:pt x="717" y="536"/>
                    <a:pt x="981" y="99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AutoShape 28"/>
            <p:cNvSpPr>
              <a:spLocks/>
            </p:cNvSpPr>
            <p:nvPr/>
          </p:nvSpPr>
          <p:spPr bwMode="auto">
            <a:xfrm>
              <a:off x="6870923" y="2523232"/>
              <a:ext cx="452346" cy="450538"/>
            </a:xfrm>
            <a:custGeom>
              <a:avLst/>
              <a:gdLst>
                <a:gd name="T0" fmla="*/ 198438 w 21600"/>
                <a:gd name="T1" fmla="*/ 198414 h 21558"/>
                <a:gd name="T2" fmla="*/ 198438 w 21600"/>
                <a:gd name="T3" fmla="*/ 198414 h 21558"/>
                <a:gd name="T4" fmla="*/ 198438 w 21600"/>
                <a:gd name="T5" fmla="*/ 198414 h 21558"/>
                <a:gd name="T6" fmla="*/ 198438 w 21600"/>
                <a:gd name="T7" fmla="*/ 198414 h 215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599" y="14075"/>
                    <a:pt x="21599" y="15179"/>
                  </a:cubicBezTo>
                  <a:cubicBezTo>
                    <a:pt x="21599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8"/>
                    <a:pt x="10800" y="21558"/>
                  </a:cubicBezTo>
                  <a:cubicBezTo>
                    <a:pt x="9168" y="21558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38100" tIns="38100" rIns="38100" bIns="38100" anchor="ctr"/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24565" y="56816"/>
            <a:ext cx="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772FC7C-0684-4413-A584-7706F4310E49}" type="slidenum">
              <a:rPr lang="id-ID" sz="1400" b="1" smtClean="0"/>
              <a:t>1</a:t>
            </a:fld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836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16A085"/>
      </a:accent2>
      <a:accent3>
        <a:srgbClr val="FFC000"/>
      </a:accent3>
      <a:accent4>
        <a:srgbClr val="9BBB59"/>
      </a:accent4>
      <a:accent5>
        <a:srgbClr val="2C3F50"/>
      </a:accent5>
      <a:accent6>
        <a:srgbClr val="C039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131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www.51miz.com</cp:lastModifiedBy>
  <cp:revision>479</cp:revision>
  <dcterms:created xsi:type="dcterms:W3CDTF">2015-07-25T11:33:34Z</dcterms:created>
  <dcterms:modified xsi:type="dcterms:W3CDTF">2017-09-25T08:27:56Z</dcterms:modified>
</cp:coreProperties>
</file>