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185"/>
    <a:srgbClr val="F49D15"/>
    <a:srgbClr val="9BBC57"/>
    <a:srgbClr val="297F9D"/>
    <a:srgbClr val="44546A"/>
    <a:srgbClr val="C03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77B67-B885-4467-A8D2-DF1AE88F9CA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3FA1983-38FD-410D-8E88-21513791990F}">
      <dgm:prSet phldrT="[Text]" custT="1"/>
      <dgm:spPr>
        <a:solidFill>
          <a:srgbClr val="297F9D"/>
        </a:solidFill>
        <a:ln>
          <a:noFill/>
        </a:ln>
      </dgm:spPr>
      <dgm:t>
        <a:bodyPr/>
        <a:lstStyle/>
        <a:p>
          <a:r>
            <a:rPr lang="en-US" sz="2000" b="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PLAN</a:t>
          </a:r>
          <a:endParaRPr lang="en-US" sz="2000" b="0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7CC3BB55-ADF7-4914-8CB3-D8F3A9A0331D}" type="parTrans" cxnId="{FEAF5C8B-7842-4E37-A1E0-DE841EDDFFFD}">
      <dgm:prSet/>
      <dgm:spPr/>
      <dgm:t>
        <a:bodyPr/>
        <a:lstStyle/>
        <a:p>
          <a:endParaRPr lang="en-US" b="0" dirty="0"/>
        </a:p>
      </dgm:t>
    </dgm:pt>
    <dgm:pt modelId="{758EEF99-9434-4C76-85E3-EA30897F5580}" type="sibTrans" cxnId="{FEAF5C8B-7842-4E37-A1E0-DE841EDDFFFD}">
      <dgm:prSet/>
      <dgm:spPr/>
      <dgm:t>
        <a:bodyPr/>
        <a:lstStyle/>
        <a:p>
          <a:endParaRPr lang="en-US" b="0" dirty="0"/>
        </a:p>
      </dgm:t>
    </dgm:pt>
    <dgm:pt modelId="{A8E2EF50-D8BE-4414-A80F-55D57E4FEBB5}">
      <dgm:prSet phldrT="[Text]"/>
      <dgm:spPr>
        <a:solidFill>
          <a:srgbClr val="F49D15"/>
        </a:solidFill>
        <a:ln>
          <a:noFill/>
        </a:ln>
      </dgm:spPr>
      <dgm:t>
        <a:bodyPr/>
        <a:lstStyle/>
        <a:p>
          <a:r>
            <a:rPr lang="en-US" b="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FINISH</a:t>
          </a:r>
          <a:endParaRPr lang="en-US" b="0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18AC2148-9A5D-4FCA-B9E3-AF14770AE84C}" type="parTrans" cxnId="{839D9272-6BB9-43E6-BA51-DE28D8DB71BB}">
      <dgm:prSet/>
      <dgm:spPr/>
      <dgm:t>
        <a:bodyPr/>
        <a:lstStyle/>
        <a:p>
          <a:endParaRPr lang="en-US" b="0" dirty="0"/>
        </a:p>
      </dgm:t>
    </dgm:pt>
    <dgm:pt modelId="{F3FBF9E2-59FA-468E-B2BB-0E50E55E9980}" type="sibTrans" cxnId="{839D9272-6BB9-43E6-BA51-DE28D8DB71BB}">
      <dgm:prSet/>
      <dgm:spPr/>
      <dgm:t>
        <a:bodyPr/>
        <a:lstStyle/>
        <a:p>
          <a:endParaRPr lang="en-US" b="0" dirty="0"/>
        </a:p>
      </dgm:t>
    </dgm:pt>
    <dgm:pt modelId="{B23F4D02-4D02-4DF2-AF4B-5AA460323674}">
      <dgm:prSet phldrT="[Text]"/>
      <dgm:spPr>
        <a:solidFill>
          <a:srgbClr val="15A185"/>
        </a:solidFill>
        <a:ln>
          <a:noFill/>
        </a:ln>
      </dgm:spPr>
      <dgm:t>
        <a:bodyPr/>
        <a:lstStyle/>
        <a:p>
          <a:r>
            <a:rPr lang="en-US" b="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BUILD</a:t>
          </a:r>
          <a:endParaRPr lang="en-US" b="0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70E73227-0DE5-4C57-8AEF-FF9039EADC58}" type="parTrans" cxnId="{E0380C76-D994-4EF4-833C-30BC65883E70}">
      <dgm:prSet/>
      <dgm:spPr/>
      <dgm:t>
        <a:bodyPr/>
        <a:lstStyle/>
        <a:p>
          <a:endParaRPr lang="en-US" b="0" dirty="0"/>
        </a:p>
      </dgm:t>
    </dgm:pt>
    <dgm:pt modelId="{7C201F21-ED8B-4D95-A4D1-4D524AEE7214}" type="sibTrans" cxnId="{E0380C76-D994-4EF4-833C-30BC65883E70}">
      <dgm:prSet/>
      <dgm:spPr/>
      <dgm:t>
        <a:bodyPr/>
        <a:lstStyle/>
        <a:p>
          <a:endParaRPr lang="en-US" b="0" dirty="0"/>
        </a:p>
      </dgm:t>
    </dgm:pt>
    <dgm:pt modelId="{D01938F0-0310-4922-9A07-25E52476AE74}">
      <dgm:prSet phldrT="[Text]"/>
      <dgm:spPr>
        <a:solidFill>
          <a:srgbClr val="9BBC57"/>
        </a:solidFill>
        <a:ln>
          <a:noFill/>
        </a:ln>
      </dgm:spPr>
      <dgm:t>
        <a:bodyPr/>
        <a:lstStyle/>
        <a:p>
          <a:r>
            <a:rPr lang="en-US" b="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CONTROL</a:t>
          </a:r>
          <a:endParaRPr lang="en-US" b="0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35026BD0-B238-4058-BE85-C804F69B3067}" type="parTrans" cxnId="{28104A81-5BCA-483A-8835-A89903345171}">
      <dgm:prSet/>
      <dgm:spPr/>
      <dgm:t>
        <a:bodyPr/>
        <a:lstStyle/>
        <a:p>
          <a:endParaRPr lang="en-US" b="0" dirty="0"/>
        </a:p>
      </dgm:t>
    </dgm:pt>
    <dgm:pt modelId="{4C6F164F-116B-4E5F-BFDC-78851996DDC3}" type="sibTrans" cxnId="{28104A81-5BCA-483A-8835-A89903345171}">
      <dgm:prSet/>
      <dgm:spPr/>
      <dgm:t>
        <a:bodyPr/>
        <a:lstStyle/>
        <a:p>
          <a:endParaRPr lang="en-US" b="0" dirty="0"/>
        </a:p>
      </dgm:t>
    </dgm:pt>
    <dgm:pt modelId="{F42A70BB-E018-4527-99B9-EDD63F5B2A06}" type="pres">
      <dgm:prSet presAssocID="{0B977B67-B885-4467-A8D2-DF1AE88F9CA7}" presName="Name0" presStyleCnt="0">
        <dgm:presLayoutVars>
          <dgm:dir/>
          <dgm:animLvl val="lvl"/>
          <dgm:resizeHandles val="exact"/>
        </dgm:presLayoutVars>
      </dgm:prSet>
      <dgm:spPr/>
    </dgm:pt>
    <dgm:pt modelId="{F9B748B2-C32E-42B5-B683-550686AF445E}" type="pres">
      <dgm:prSet presAssocID="{23FA1983-38FD-410D-8E88-21513791990F}" presName="parTxOnly" presStyleLbl="node1" presStyleIdx="0" presStyleCnt="4" custScaleY="147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29AE5-7815-4B99-B704-BBE8318CEB1A}" type="pres">
      <dgm:prSet presAssocID="{758EEF99-9434-4C76-85E3-EA30897F5580}" presName="parTxOnlySpace" presStyleCnt="0"/>
      <dgm:spPr/>
    </dgm:pt>
    <dgm:pt modelId="{4BFFE8A1-DE59-493A-BEC6-13B195697544}" type="pres">
      <dgm:prSet presAssocID="{B23F4D02-4D02-4DF2-AF4B-5AA460323674}" presName="parTxOnly" presStyleLbl="node1" presStyleIdx="1" presStyleCnt="4" custScaleY="147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47AED-ECE9-4627-BEBC-C7D107C53C7A}" type="pres">
      <dgm:prSet presAssocID="{7C201F21-ED8B-4D95-A4D1-4D524AEE7214}" presName="parTxOnlySpace" presStyleCnt="0"/>
      <dgm:spPr/>
    </dgm:pt>
    <dgm:pt modelId="{A0FB0D24-5D02-4A45-985A-914E45C0C2B9}" type="pres">
      <dgm:prSet presAssocID="{D01938F0-0310-4922-9A07-25E52476AE74}" presName="parTxOnly" presStyleLbl="node1" presStyleIdx="2" presStyleCnt="4" custScaleY="147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E809F1-D36F-4A7C-A734-91F7B03B05C6}" type="pres">
      <dgm:prSet presAssocID="{4C6F164F-116B-4E5F-BFDC-78851996DDC3}" presName="parTxOnlySpace" presStyleCnt="0"/>
      <dgm:spPr/>
    </dgm:pt>
    <dgm:pt modelId="{E007BB1F-660D-44AA-BFAE-91DDC8AD1B7B}" type="pres">
      <dgm:prSet presAssocID="{A8E2EF50-D8BE-4414-A80F-55D57E4FEBB5}" presName="parTxOnly" presStyleLbl="node1" presStyleIdx="3" presStyleCnt="4" custScaleY="147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F33260-304F-4E4E-9B13-9857A11FBBED}" type="presOf" srcId="{D01938F0-0310-4922-9A07-25E52476AE74}" destId="{A0FB0D24-5D02-4A45-985A-914E45C0C2B9}" srcOrd="0" destOrd="0" presId="urn:microsoft.com/office/officeart/2005/8/layout/chevron1"/>
    <dgm:cxn modelId="{BEF72C40-B73E-4F5F-BEAC-CEC74FA7F73F}" type="presOf" srcId="{A8E2EF50-D8BE-4414-A80F-55D57E4FEBB5}" destId="{E007BB1F-660D-44AA-BFAE-91DDC8AD1B7B}" srcOrd="0" destOrd="0" presId="urn:microsoft.com/office/officeart/2005/8/layout/chevron1"/>
    <dgm:cxn modelId="{839D9272-6BB9-43E6-BA51-DE28D8DB71BB}" srcId="{0B977B67-B885-4467-A8D2-DF1AE88F9CA7}" destId="{A8E2EF50-D8BE-4414-A80F-55D57E4FEBB5}" srcOrd="3" destOrd="0" parTransId="{18AC2148-9A5D-4FCA-B9E3-AF14770AE84C}" sibTransId="{F3FBF9E2-59FA-468E-B2BB-0E50E55E9980}"/>
    <dgm:cxn modelId="{E865F744-2564-402C-BF35-DA706F52A0B1}" type="presOf" srcId="{B23F4D02-4D02-4DF2-AF4B-5AA460323674}" destId="{4BFFE8A1-DE59-493A-BEC6-13B195697544}" srcOrd="0" destOrd="0" presId="urn:microsoft.com/office/officeart/2005/8/layout/chevron1"/>
    <dgm:cxn modelId="{28104A81-5BCA-483A-8835-A89903345171}" srcId="{0B977B67-B885-4467-A8D2-DF1AE88F9CA7}" destId="{D01938F0-0310-4922-9A07-25E52476AE74}" srcOrd="2" destOrd="0" parTransId="{35026BD0-B238-4058-BE85-C804F69B3067}" sibTransId="{4C6F164F-116B-4E5F-BFDC-78851996DDC3}"/>
    <dgm:cxn modelId="{1273CE7F-BEA3-4E81-B011-04D58A1D3363}" type="presOf" srcId="{23FA1983-38FD-410D-8E88-21513791990F}" destId="{F9B748B2-C32E-42B5-B683-550686AF445E}" srcOrd="0" destOrd="0" presId="urn:microsoft.com/office/officeart/2005/8/layout/chevron1"/>
    <dgm:cxn modelId="{E0380C76-D994-4EF4-833C-30BC65883E70}" srcId="{0B977B67-B885-4467-A8D2-DF1AE88F9CA7}" destId="{B23F4D02-4D02-4DF2-AF4B-5AA460323674}" srcOrd="1" destOrd="0" parTransId="{70E73227-0DE5-4C57-8AEF-FF9039EADC58}" sibTransId="{7C201F21-ED8B-4D95-A4D1-4D524AEE7214}"/>
    <dgm:cxn modelId="{BEE484E0-016D-40BC-B690-6B8E92CC1EB4}" type="presOf" srcId="{0B977B67-B885-4467-A8D2-DF1AE88F9CA7}" destId="{F42A70BB-E018-4527-99B9-EDD63F5B2A06}" srcOrd="0" destOrd="0" presId="urn:microsoft.com/office/officeart/2005/8/layout/chevron1"/>
    <dgm:cxn modelId="{FEAF5C8B-7842-4E37-A1E0-DE841EDDFFFD}" srcId="{0B977B67-B885-4467-A8D2-DF1AE88F9CA7}" destId="{23FA1983-38FD-410D-8E88-21513791990F}" srcOrd="0" destOrd="0" parTransId="{7CC3BB55-ADF7-4914-8CB3-D8F3A9A0331D}" sibTransId="{758EEF99-9434-4C76-85E3-EA30897F5580}"/>
    <dgm:cxn modelId="{D43669F1-C5B6-4800-B370-AACCDCCF91DE}" type="presParOf" srcId="{F42A70BB-E018-4527-99B9-EDD63F5B2A06}" destId="{F9B748B2-C32E-42B5-B683-550686AF445E}" srcOrd="0" destOrd="0" presId="urn:microsoft.com/office/officeart/2005/8/layout/chevron1"/>
    <dgm:cxn modelId="{7C73A65A-6895-4F44-A792-DA2B56B65D47}" type="presParOf" srcId="{F42A70BB-E018-4527-99B9-EDD63F5B2A06}" destId="{2AA29AE5-7815-4B99-B704-BBE8318CEB1A}" srcOrd="1" destOrd="0" presId="urn:microsoft.com/office/officeart/2005/8/layout/chevron1"/>
    <dgm:cxn modelId="{CD9433EE-02B8-4237-A7C9-501468DB4F17}" type="presParOf" srcId="{F42A70BB-E018-4527-99B9-EDD63F5B2A06}" destId="{4BFFE8A1-DE59-493A-BEC6-13B195697544}" srcOrd="2" destOrd="0" presId="urn:microsoft.com/office/officeart/2005/8/layout/chevron1"/>
    <dgm:cxn modelId="{0DEAABDD-42F4-4F31-868F-F9A4C4CC7874}" type="presParOf" srcId="{F42A70BB-E018-4527-99B9-EDD63F5B2A06}" destId="{F4347AED-ECE9-4627-BEBC-C7D107C53C7A}" srcOrd="3" destOrd="0" presId="urn:microsoft.com/office/officeart/2005/8/layout/chevron1"/>
    <dgm:cxn modelId="{BE35C4DC-17F9-47A5-A706-F69EF518F786}" type="presParOf" srcId="{F42A70BB-E018-4527-99B9-EDD63F5B2A06}" destId="{A0FB0D24-5D02-4A45-985A-914E45C0C2B9}" srcOrd="4" destOrd="0" presId="urn:microsoft.com/office/officeart/2005/8/layout/chevron1"/>
    <dgm:cxn modelId="{558F8B48-5594-4589-8ED2-780377ECF94A}" type="presParOf" srcId="{F42A70BB-E018-4527-99B9-EDD63F5B2A06}" destId="{0CE809F1-D36F-4A7C-A734-91F7B03B05C6}" srcOrd="5" destOrd="0" presId="urn:microsoft.com/office/officeart/2005/8/layout/chevron1"/>
    <dgm:cxn modelId="{EB54B167-AEEF-4E63-9D7D-344EE5BBB862}" type="presParOf" srcId="{F42A70BB-E018-4527-99B9-EDD63F5B2A06}" destId="{E007BB1F-660D-44AA-BFAE-91DDC8AD1B7B}" srcOrd="6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748B2-C32E-42B5-B683-550686AF445E}">
      <dsp:nvSpPr>
        <dsp:cNvPr id="0" name=""/>
        <dsp:cNvSpPr/>
      </dsp:nvSpPr>
      <dsp:spPr>
        <a:xfrm>
          <a:off x="4948" y="15301"/>
          <a:ext cx="2880568" cy="1696597"/>
        </a:xfrm>
        <a:prstGeom prst="chevron">
          <a:avLst/>
        </a:prstGeom>
        <a:solidFill>
          <a:srgbClr val="297F9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PLAN</a:t>
          </a:r>
          <a:endParaRPr lang="en-US" sz="2000" b="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853247" y="15301"/>
        <a:ext cx="1183971" cy="1696597"/>
      </dsp:txXfrm>
    </dsp:sp>
    <dsp:sp modelId="{4BFFE8A1-DE59-493A-BEC6-13B195697544}">
      <dsp:nvSpPr>
        <dsp:cNvPr id="0" name=""/>
        <dsp:cNvSpPr/>
      </dsp:nvSpPr>
      <dsp:spPr>
        <a:xfrm>
          <a:off x="2597460" y="15301"/>
          <a:ext cx="2880568" cy="1696597"/>
        </a:xfrm>
        <a:prstGeom prst="chevron">
          <a:avLst/>
        </a:prstGeom>
        <a:solidFill>
          <a:srgbClr val="15A18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BUILD</a:t>
          </a:r>
          <a:endParaRPr lang="en-US" sz="1800" b="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3445759" y="15301"/>
        <a:ext cx="1183971" cy="1696597"/>
      </dsp:txXfrm>
    </dsp:sp>
    <dsp:sp modelId="{A0FB0D24-5D02-4A45-985A-914E45C0C2B9}">
      <dsp:nvSpPr>
        <dsp:cNvPr id="0" name=""/>
        <dsp:cNvSpPr/>
      </dsp:nvSpPr>
      <dsp:spPr>
        <a:xfrm>
          <a:off x="5189971" y="15301"/>
          <a:ext cx="2880568" cy="1696597"/>
        </a:xfrm>
        <a:prstGeom prst="chevron">
          <a:avLst/>
        </a:prstGeom>
        <a:solidFill>
          <a:srgbClr val="9BBC5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CONTROL</a:t>
          </a:r>
          <a:endParaRPr lang="en-US" sz="1800" b="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6038270" y="15301"/>
        <a:ext cx="1183971" cy="1696597"/>
      </dsp:txXfrm>
    </dsp:sp>
    <dsp:sp modelId="{E007BB1F-660D-44AA-BFAE-91DDC8AD1B7B}">
      <dsp:nvSpPr>
        <dsp:cNvPr id="0" name=""/>
        <dsp:cNvSpPr/>
      </dsp:nvSpPr>
      <dsp:spPr>
        <a:xfrm>
          <a:off x="7782483" y="15301"/>
          <a:ext cx="2880568" cy="1696597"/>
        </a:xfrm>
        <a:prstGeom prst="chevron">
          <a:avLst/>
        </a:prstGeom>
        <a:solidFill>
          <a:srgbClr val="F49D1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FINISH</a:t>
          </a:r>
          <a:endParaRPr lang="en-US" sz="1800" b="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8630782" y="15301"/>
        <a:ext cx="1183971" cy="1696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7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6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0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0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07B29D-2FC4-45C2-ACAF-282CF1E9D0F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7AC2FE-B5B3-4B31-B419-1D0182E00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391886" y="342900"/>
            <a:ext cx="424543" cy="424543"/>
          </a:xfrm>
          <a:prstGeom prst="roundRect">
            <a:avLst/>
          </a:prstGeom>
          <a:solidFill>
            <a:srgbClr val="15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9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95261460"/>
              </p:ext>
            </p:extLst>
          </p:nvPr>
        </p:nvGraphicFramePr>
        <p:xfrm>
          <a:off x="711200" y="1803400"/>
          <a:ext cx="1066800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08000" y="3937001"/>
            <a:ext cx="53848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>
              <a:lnSpc>
                <a:spcPct val="200000"/>
              </a:lnSpc>
            </a:pP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Hillarious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 defTabSz="1450940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Duis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quis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purus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adipiscing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scelerisque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dictum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quis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eros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Nullam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purus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Nunc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magna,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consequat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risus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Etiam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faucibus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tortor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vehicula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hendrerit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eros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suscipit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Nunc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magna,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consequat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risus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197600" y="3937001"/>
            <a:ext cx="51816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>
              <a:lnSpc>
                <a:spcPct val="20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Reporting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 defTabSz="1450940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Duis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quis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purus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adipiscing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scelerisque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dictum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quis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eros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Nullam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purus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Nunc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magna,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consequat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risus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Etiam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faucibus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tortor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vehicula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hendrerit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eros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suscipit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Nunc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magna,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consequat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risus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 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120844" y="456129"/>
            <a:ext cx="3994620" cy="71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60" tIns="30480" rIns="60960" bIns="30480">
            <a:spAutoFit/>
          </a:bodyPr>
          <a:lstStyle/>
          <a:p>
            <a:pPr algn="ctr" defTabSz="1450940"/>
            <a:r>
              <a:rPr lang="en-CA" sz="4267" b="1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Processing Step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55259" y="1112718"/>
            <a:ext cx="1072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algn="ctr" defTabSz="1450940"/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Nullam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eu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magna, sit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consequat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risus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Etiam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faucibus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tortor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ipsum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vehicula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suscipit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12800" y="5963975"/>
            <a:ext cx="10464800" cy="51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algn="ctr" defTabSz="1450940"/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Lorem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ipsum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dolor sit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amet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consectetur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adipiscing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elit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Sed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et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consectetur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lacus.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Sed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sit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amet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nulla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vel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dolor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gravida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bibendum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Nunc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odio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massa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sodales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et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consectetur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a,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iaculis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eget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sapien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Mauris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dignissim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,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arcu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id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faucibus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sz="1467" i="1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laoreet</a:t>
            </a:r>
            <a:r>
              <a:rPr lang="en-US" sz="1467" i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7674" y="5754665"/>
            <a:ext cx="10902149" cy="152400"/>
            <a:chOff x="617674" y="5754665"/>
            <a:chExt cx="10902149" cy="1524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17674" y="5830865"/>
              <a:ext cx="10902149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524204" y="5754665"/>
              <a:ext cx="152400" cy="152400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3741" y="5754665"/>
              <a:ext cx="152400" cy="152400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898977" y="5754665"/>
              <a:ext cx="152400" cy="152400"/>
            </a:xfrm>
            <a:prstGeom prst="ellipse">
              <a:avLst/>
            </a:prstGeom>
            <a:solidFill>
              <a:srgbClr val="15A1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86120" y="5754665"/>
              <a:ext cx="152400" cy="152400"/>
            </a:xfrm>
            <a:prstGeom prst="ellipse">
              <a:avLst/>
            </a:prstGeom>
            <a:solidFill>
              <a:srgbClr val="9BB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75657" y="5754665"/>
              <a:ext cx="152400" cy="152400"/>
            </a:xfrm>
            <a:prstGeom prst="ellipse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460893" y="5754665"/>
              <a:ext cx="152400" cy="152400"/>
            </a:xfrm>
            <a:prstGeom prst="ellipse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1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10" grpId="0"/>
      <p:bldP spid="8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171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Binangkit</dc:creator>
  <cp:lastModifiedBy>www.51miz.com</cp:lastModifiedBy>
  <cp:revision>299</cp:revision>
  <dcterms:created xsi:type="dcterms:W3CDTF">2015-01-27T01:18:32Z</dcterms:created>
  <dcterms:modified xsi:type="dcterms:W3CDTF">2017-09-25T08:52:10Z</dcterms:modified>
</cp:coreProperties>
</file>