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1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1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7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4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0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2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5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1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3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7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1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7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Tree Diagram</a:t>
            </a:r>
            <a:endParaRPr lang="en-US" sz="320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907774" y="821635"/>
            <a:ext cx="10515600" cy="50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Put a relevant subtitle in </a:t>
            </a:r>
            <a:r>
              <a:rPr lang="en-US" sz="1400" smtClean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this line</a:t>
            </a:r>
          </a:p>
          <a:p>
            <a:endParaRPr lang="en-US" sz="1400">
              <a:solidFill>
                <a:schemeClr val="accent4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436823" y="361731"/>
            <a:ext cx="477272" cy="32818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BBBA498-DA9E-49E0-9B68-36103A5B348F}" type="slidenum">
              <a:rPr lang="id-ID" sz="1200" smtClean="0"/>
              <a:t>1</a:t>
            </a:fld>
            <a:endParaRPr lang="en-US" sz="1200"/>
          </a:p>
        </p:txBody>
      </p:sp>
      <p:sp>
        <p:nvSpPr>
          <p:cNvPr id="6" name="Rectangle 5"/>
          <p:cNvSpPr/>
          <p:nvPr/>
        </p:nvSpPr>
        <p:spPr>
          <a:xfrm>
            <a:off x="0" y="6723529"/>
            <a:ext cx="12192000" cy="1479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8"/>
          <p:cNvGrpSpPr>
            <a:grpSpLocks noChangeAspect="1"/>
          </p:cNvGrpSpPr>
          <p:nvPr/>
        </p:nvGrpSpPr>
        <p:grpSpPr bwMode="auto">
          <a:xfrm>
            <a:off x="741829" y="871575"/>
            <a:ext cx="4852148" cy="5670298"/>
            <a:chOff x="2814" y="962"/>
            <a:chExt cx="2052" cy="2398"/>
          </a:xfrm>
        </p:grpSpPr>
        <p:sp>
          <p:nvSpPr>
            <p:cNvPr id="8" name="Freeform 19"/>
            <p:cNvSpPr>
              <a:spLocks/>
            </p:cNvSpPr>
            <p:nvPr/>
          </p:nvSpPr>
          <p:spPr bwMode="auto">
            <a:xfrm>
              <a:off x="4415" y="1626"/>
              <a:ext cx="128" cy="168"/>
            </a:xfrm>
            <a:custGeom>
              <a:avLst/>
              <a:gdLst>
                <a:gd name="T0" fmla="*/ 5 w 54"/>
                <a:gd name="T1" fmla="*/ 33 h 71"/>
                <a:gd name="T2" fmla="*/ 14 w 54"/>
                <a:gd name="T3" fmla="*/ 71 h 71"/>
                <a:gd name="T4" fmla="*/ 48 w 54"/>
                <a:gd name="T5" fmla="*/ 48 h 71"/>
                <a:gd name="T6" fmla="*/ 43 w 54"/>
                <a:gd name="T7" fmla="*/ 0 h 71"/>
                <a:gd name="T8" fmla="*/ 5 w 54"/>
                <a:gd name="T9" fmla="*/ 3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1">
                  <a:moveTo>
                    <a:pt x="5" y="33"/>
                  </a:moveTo>
                  <a:cubicBezTo>
                    <a:pt x="0" y="46"/>
                    <a:pt x="4" y="60"/>
                    <a:pt x="14" y="71"/>
                  </a:cubicBezTo>
                  <a:cubicBezTo>
                    <a:pt x="29" y="69"/>
                    <a:pt x="43" y="61"/>
                    <a:pt x="48" y="48"/>
                  </a:cubicBezTo>
                  <a:cubicBezTo>
                    <a:pt x="54" y="35"/>
                    <a:pt x="53" y="10"/>
                    <a:pt x="43" y="0"/>
                  </a:cubicBezTo>
                  <a:cubicBezTo>
                    <a:pt x="27" y="1"/>
                    <a:pt x="10" y="19"/>
                    <a:pt x="5" y="33"/>
                  </a:cubicBezTo>
                  <a:close/>
                </a:path>
              </a:pathLst>
            </a:custGeom>
            <a:solidFill>
              <a:srgbClr val="B3B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0"/>
            <p:cNvSpPr>
              <a:spLocks/>
            </p:cNvSpPr>
            <p:nvPr/>
          </p:nvSpPr>
          <p:spPr bwMode="auto">
            <a:xfrm>
              <a:off x="4261" y="1218"/>
              <a:ext cx="130" cy="166"/>
            </a:xfrm>
            <a:custGeom>
              <a:avLst/>
              <a:gdLst>
                <a:gd name="T0" fmla="*/ 6 w 55"/>
                <a:gd name="T1" fmla="*/ 48 h 70"/>
                <a:gd name="T2" fmla="*/ 41 w 55"/>
                <a:gd name="T3" fmla="*/ 70 h 70"/>
                <a:gd name="T4" fmla="*/ 49 w 55"/>
                <a:gd name="T5" fmla="*/ 32 h 70"/>
                <a:gd name="T6" fmla="*/ 10 w 55"/>
                <a:gd name="T7" fmla="*/ 0 h 70"/>
                <a:gd name="T8" fmla="*/ 6 w 55"/>
                <a:gd name="T9" fmla="*/ 4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70">
                  <a:moveTo>
                    <a:pt x="6" y="48"/>
                  </a:moveTo>
                  <a:cubicBezTo>
                    <a:pt x="12" y="61"/>
                    <a:pt x="25" y="69"/>
                    <a:pt x="41" y="70"/>
                  </a:cubicBezTo>
                  <a:cubicBezTo>
                    <a:pt x="51" y="60"/>
                    <a:pt x="55" y="45"/>
                    <a:pt x="49" y="32"/>
                  </a:cubicBezTo>
                  <a:cubicBezTo>
                    <a:pt x="43" y="19"/>
                    <a:pt x="25" y="1"/>
                    <a:pt x="10" y="0"/>
                  </a:cubicBezTo>
                  <a:cubicBezTo>
                    <a:pt x="0" y="11"/>
                    <a:pt x="1" y="35"/>
                    <a:pt x="6" y="48"/>
                  </a:cubicBezTo>
                  <a:close/>
                </a:path>
              </a:pathLst>
            </a:custGeom>
            <a:solidFill>
              <a:srgbClr val="8585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auto">
            <a:xfrm>
              <a:off x="3452" y="1220"/>
              <a:ext cx="121" cy="178"/>
            </a:xfrm>
            <a:custGeom>
              <a:avLst/>
              <a:gdLst>
                <a:gd name="T0" fmla="*/ 3 w 51"/>
                <a:gd name="T1" fmla="*/ 39 h 75"/>
                <a:gd name="T2" fmla="*/ 19 w 51"/>
                <a:gd name="T3" fmla="*/ 75 h 75"/>
                <a:gd name="T4" fmla="*/ 48 w 51"/>
                <a:gd name="T5" fmla="*/ 47 h 75"/>
                <a:gd name="T6" fmla="*/ 34 w 51"/>
                <a:gd name="T7" fmla="*/ 0 h 75"/>
                <a:gd name="T8" fmla="*/ 3 w 51"/>
                <a:gd name="T9" fmla="*/ 3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75">
                  <a:moveTo>
                    <a:pt x="3" y="39"/>
                  </a:moveTo>
                  <a:cubicBezTo>
                    <a:pt x="0" y="53"/>
                    <a:pt x="7" y="66"/>
                    <a:pt x="19" y="75"/>
                  </a:cubicBezTo>
                  <a:cubicBezTo>
                    <a:pt x="34" y="71"/>
                    <a:pt x="45" y="61"/>
                    <a:pt x="48" y="47"/>
                  </a:cubicBezTo>
                  <a:cubicBezTo>
                    <a:pt x="51" y="33"/>
                    <a:pt x="46" y="9"/>
                    <a:pt x="34" y="0"/>
                  </a:cubicBezTo>
                  <a:cubicBezTo>
                    <a:pt x="19" y="4"/>
                    <a:pt x="6" y="25"/>
                    <a:pt x="3" y="39"/>
                  </a:cubicBezTo>
                  <a:close/>
                </a:path>
              </a:pathLst>
            </a:custGeom>
            <a:solidFill>
              <a:srgbClr val="A2A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auto">
            <a:xfrm>
              <a:off x="2912" y="1465"/>
              <a:ext cx="187" cy="113"/>
            </a:xfrm>
            <a:custGeom>
              <a:avLst/>
              <a:gdLst>
                <a:gd name="T0" fmla="*/ 50 w 79"/>
                <a:gd name="T1" fmla="*/ 45 h 48"/>
                <a:gd name="T2" fmla="*/ 79 w 79"/>
                <a:gd name="T3" fmla="*/ 17 h 48"/>
                <a:gd name="T4" fmla="*/ 39 w 79"/>
                <a:gd name="T5" fmla="*/ 3 h 48"/>
                <a:gd name="T6" fmla="*/ 0 w 79"/>
                <a:gd name="T7" fmla="*/ 34 h 48"/>
                <a:gd name="T8" fmla="*/ 50 w 79"/>
                <a:gd name="T9" fmla="*/ 4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8">
                  <a:moveTo>
                    <a:pt x="50" y="45"/>
                  </a:moveTo>
                  <a:cubicBezTo>
                    <a:pt x="65" y="42"/>
                    <a:pt x="75" y="31"/>
                    <a:pt x="79" y="17"/>
                  </a:cubicBezTo>
                  <a:cubicBezTo>
                    <a:pt x="69" y="6"/>
                    <a:pt x="54" y="0"/>
                    <a:pt x="39" y="3"/>
                  </a:cubicBezTo>
                  <a:cubicBezTo>
                    <a:pt x="25" y="6"/>
                    <a:pt x="3" y="20"/>
                    <a:pt x="0" y="34"/>
                  </a:cubicBezTo>
                  <a:cubicBezTo>
                    <a:pt x="10" y="45"/>
                    <a:pt x="35" y="48"/>
                    <a:pt x="50" y="45"/>
                  </a:cubicBezTo>
                  <a:close/>
                </a:path>
              </a:pathLst>
            </a:custGeom>
            <a:solidFill>
              <a:srgbClr val="9B9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auto">
            <a:xfrm>
              <a:off x="3659" y="1071"/>
              <a:ext cx="173" cy="123"/>
            </a:xfrm>
            <a:custGeom>
              <a:avLst/>
              <a:gdLst>
                <a:gd name="T0" fmla="*/ 31 w 73"/>
                <a:gd name="T1" fmla="*/ 46 h 52"/>
                <a:gd name="T2" fmla="*/ 73 w 73"/>
                <a:gd name="T3" fmla="*/ 41 h 52"/>
                <a:gd name="T4" fmla="*/ 51 w 73"/>
                <a:gd name="T5" fmla="*/ 8 h 52"/>
                <a:gd name="T6" fmla="*/ 0 w 73"/>
                <a:gd name="T7" fmla="*/ 8 h 52"/>
                <a:gd name="T8" fmla="*/ 31 w 73"/>
                <a:gd name="T9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2">
                  <a:moveTo>
                    <a:pt x="31" y="46"/>
                  </a:moveTo>
                  <a:cubicBezTo>
                    <a:pt x="45" y="52"/>
                    <a:pt x="61" y="50"/>
                    <a:pt x="73" y="41"/>
                  </a:cubicBezTo>
                  <a:cubicBezTo>
                    <a:pt x="73" y="27"/>
                    <a:pt x="65" y="14"/>
                    <a:pt x="51" y="8"/>
                  </a:cubicBezTo>
                  <a:cubicBezTo>
                    <a:pt x="38" y="2"/>
                    <a:pt x="12" y="0"/>
                    <a:pt x="0" y="8"/>
                  </a:cubicBezTo>
                  <a:cubicBezTo>
                    <a:pt x="0" y="23"/>
                    <a:pt x="18" y="40"/>
                    <a:pt x="31" y="46"/>
                  </a:cubicBezTo>
                  <a:close/>
                </a:path>
              </a:pathLst>
            </a:custGeom>
            <a:solidFill>
              <a:srgbClr val="908F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auto">
            <a:xfrm>
              <a:off x="4702" y="1626"/>
              <a:ext cx="130" cy="168"/>
            </a:xfrm>
            <a:custGeom>
              <a:avLst/>
              <a:gdLst>
                <a:gd name="T0" fmla="*/ 7 w 55"/>
                <a:gd name="T1" fmla="*/ 48 h 71"/>
                <a:gd name="T2" fmla="*/ 41 w 55"/>
                <a:gd name="T3" fmla="*/ 71 h 71"/>
                <a:gd name="T4" fmla="*/ 50 w 55"/>
                <a:gd name="T5" fmla="*/ 32 h 71"/>
                <a:gd name="T6" fmla="*/ 11 w 55"/>
                <a:gd name="T7" fmla="*/ 0 h 71"/>
                <a:gd name="T8" fmla="*/ 7 w 55"/>
                <a:gd name="T9" fmla="*/ 4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71">
                  <a:moveTo>
                    <a:pt x="7" y="48"/>
                  </a:moveTo>
                  <a:cubicBezTo>
                    <a:pt x="12" y="61"/>
                    <a:pt x="26" y="69"/>
                    <a:pt x="41" y="71"/>
                  </a:cubicBezTo>
                  <a:cubicBezTo>
                    <a:pt x="51" y="60"/>
                    <a:pt x="55" y="45"/>
                    <a:pt x="50" y="32"/>
                  </a:cubicBezTo>
                  <a:cubicBezTo>
                    <a:pt x="44" y="19"/>
                    <a:pt x="26" y="1"/>
                    <a:pt x="11" y="0"/>
                  </a:cubicBezTo>
                  <a:cubicBezTo>
                    <a:pt x="0" y="11"/>
                    <a:pt x="1" y="35"/>
                    <a:pt x="7" y="48"/>
                  </a:cubicBezTo>
                  <a:close/>
                </a:path>
              </a:pathLst>
            </a:custGeom>
            <a:solidFill>
              <a:srgbClr val="C7C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auto">
            <a:xfrm>
              <a:off x="3194" y="1908"/>
              <a:ext cx="154" cy="151"/>
            </a:xfrm>
            <a:custGeom>
              <a:avLst/>
              <a:gdLst>
                <a:gd name="T0" fmla="*/ 53 w 65"/>
                <a:gd name="T1" fmla="*/ 43 h 64"/>
                <a:gd name="T2" fmla="*/ 59 w 65"/>
                <a:gd name="T3" fmla="*/ 4 h 64"/>
                <a:gd name="T4" fmla="*/ 18 w 65"/>
                <a:gd name="T5" fmla="*/ 14 h 64"/>
                <a:gd name="T6" fmla="*/ 5 w 65"/>
                <a:gd name="T7" fmla="*/ 61 h 64"/>
                <a:gd name="T8" fmla="*/ 53 w 65"/>
                <a:gd name="T9" fmla="*/ 4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4">
                  <a:moveTo>
                    <a:pt x="53" y="43"/>
                  </a:moveTo>
                  <a:cubicBezTo>
                    <a:pt x="63" y="32"/>
                    <a:pt x="65" y="17"/>
                    <a:pt x="59" y="4"/>
                  </a:cubicBezTo>
                  <a:cubicBezTo>
                    <a:pt x="44" y="0"/>
                    <a:pt x="28" y="4"/>
                    <a:pt x="18" y="14"/>
                  </a:cubicBezTo>
                  <a:cubicBezTo>
                    <a:pt x="8" y="24"/>
                    <a:pt x="0" y="47"/>
                    <a:pt x="5" y="61"/>
                  </a:cubicBezTo>
                  <a:cubicBezTo>
                    <a:pt x="20" y="64"/>
                    <a:pt x="43" y="53"/>
                    <a:pt x="53" y="43"/>
                  </a:cubicBezTo>
                  <a:close/>
                </a:path>
              </a:pathLst>
            </a:custGeom>
            <a:solidFill>
              <a:srgbClr val="E2F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auto">
            <a:xfrm>
              <a:off x="2886" y="2505"/>
              <a:ext cx="1837" cy="855"/>
            </a:xfrm>
            <a:custGeom>
              <a:avLst/>
              <a:gdLst>
                <a:gd name="T0" fmla="*/ 388 w 775"/>
                <a:gd name="T1" fmla="*/ 361 h 361"/>
                <a:gd name="T2" fmla="*/ 775 w 775"/>
                <a:gd name="T3" fmla="*/ 0 h 361"/>
                <a:gd name="T4" fmla="*/ 0 w 775"/>
                <a:gd name="T5" fmla="*/ 0 h 361"/>
                <a:gd name="T6" fmla="*/ 388 w 775"/>
                <a:gd name="T7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361">
                  <a:moveTo>
                    <a:pt x="388" y="361"/>
                  </a:moveTo>
                  <a:cubicBezTo>
                    <a:pt x="602" y="361"/>
                    <a:pt x="775" y="199"/>
                    <a:pt x="7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9"/>
                    <a:pt x="174" y="361"/>
                    <a:pt x="388" y="3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auto">
            <a:xfrm>
              <a:off x="3082" y="2505"/>
              <a:ext cx="1447" cy="675"/>
            </a:xfrm>
            <a:custGeom>
              <a:avLst/>
              <a:gdLst>
                <a:gd name="T0" fmla="*/ 305 w 610"/>
                <a:gd name="T1" fmla="*/ 285 h 285"/>
                <a:gd name="T2" fmla="*/ 610 w 610"/>
                <a:gd name="T3" fmla="*/ 0 h 285"/>
                <a:gd name="T4" fmla="*/ 0 w 610"/>
                <a:gd name="T5" fmla="*/ 0 h 285"/>
                <a:gd name="T6" fmla="*/ 305 w 610"/>
                <a:gd name="T7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0" h="285">
                  <a:moveTo>
                    <a:pt x="305" y="285"/>
                  </a:moveTo>
                  <a:cubicBezTo>
                    <a:pt x="474" y="285"/>
                    <a:pt x="610" y="157"/>
                    <a:pt x="6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7"/>
                    <a:pt x="136" y="285"/>
                    <a:pt x="305" y="2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8"/>
            <p:cNvSpPr>
              <a:spLocks/>
            </p:cNvSpPr>
            <p:nvPr/>
          </p:nvSpPr>
          <p:spPr bwMode="auto">
            <a:xfrm>
              <a:off x="3267" y="2505"/>
              <a:ext cx="1077" cy="502"/>
            </a:xfrm>
            <a:custGeom>
              <a:avLst/>
              <a:gdLst>
                <a:gd name="T0" fmla="*/ 227 w 454"/>
                <a:gd name="T1" fmla="*/ 212 h 212"/>
                <a:gd name="T2" fmla="*/ 454 w 454"/>
                <a:gd name="T3" fmla="*/ 0 h 212"/>
                <a:gd name="T4" fmla="*/ 0 w 454"/>
                <a:gd name="T5" fmla="*/ 0 h 212"/>
                <a:gd name="T6" fmla="*/ 227 w 454"/>
                <a:gd name="T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4" h="212">
                  <a:moveTo>
                    <a:pt x="227" y="212"/>
                  </a:moveTo>
                  <a:cubicBezTo>
                    <a:pt x="352" y="212"/>
                    <a:pt x="454" y="117"/>
                    <a:pt x="45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7"/>
                    <a:pt x="102" y="212"/>
                    <a:pt x="227" y="2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9"/>
            <p:cNvSpPr>
              <a:spLocks/>
            </p:cNvSpPr>
            <p:nvPr/>
          </p:nvSpPr>
          <p:spPr bwMode="auto">
            <a:xfrm>
              <a:off x="2814" y="962"/>
              <a:ext cx="2052" cy="1860"/>
            </a:xfrm>
            <a:custGeom>
              <a:avLst/>
              <a:gdLst>
                <a:gd name="T0" fmla="*/ 861 w 865"/>
                <a:gd name="T1" fmla="*/ 315 h 785"/>
                <a:gd name="T2" fmla="*/ 861 w 865"/>
                <a:gd name="T3" fmla="*/ 317 h 785"/>
                <a:gd name="T4" fmla="*/ 835 w 865"/>
                <a:gd name="T5" fmla="*/ 369 h 785"/>
                <a:gd name="T6" fmla="*/ 708 w 865"/>
                <a:gd name="T7" fmla="*/ 403 h 785"/>
                <a:gd name="T8" fmla="*/ 686 w 865"/>
                <a:gd name="T9" fmla="*/ 380 h 785"/>
                <a:gd name="T10" fmla="*/ 759 w 865"/>
                <a:gd name="T11" fmla="*/ 337 h 785"/>
                <a:gd name="T12" fmla="*/ 731 w 865"/>
                <a:gd name="T13" fmla="*/ 347 h 785"/>
                <a:gd name="T14" fmla="*/ 631 w 865"/>
                <a:gd name="T15" fmla="*/ 386 h 785"/>
                <a:gd name="T16" fmla="*/ 605 w 865"/>
                <a:gd name="T17" fmla="*/ 359 h 785"/>
                <a:gd name="T18" fmla="*/ 670 w 865"/>
                <a:gd name="T19" fmla="*/ 275 h 785"/>
                <a:gd name="T20" fmla="*/ 666 w 865"/>
                <a:gd name="T21" fmla="*/ 267 h 785"/>
                <a:gd name="T22" fmla="*/ 613 w 865"/>
                <a:gd name="T23" fmla="*/ 331 h 785"/>
                <a:gd name="T24" fmla="*/ 565 w 865"/>
                <a:gd name="T25" fmla="*/ 420 h 785"/>
                <a:gd name="T26" fmla="*/ 443 w 865"/>
                <a:gd name="T27" fmla="*/ 453 h 785"/>
                <a:gd name="T28" fmla="*/ 455 w 865"/>
                <a:gd name="T29" fmla="*/ 399 h 785"/>
                <a:gd name="T30" fmla="*/ 583 w 865"/>
                <a:gd name="T31" fmla="*/ 253 h 785"/>
                <a:gd name="T32" fmla="*/ 636 w 865"/>
                <a:gd name="T33" fmla="*/ 230 h 785"/>
                <a:gd name="T34" fmla="*/ 651 w 865"/>
                <a:gd name="T35" fmla="*/ 206 h 785"/>
                <a:gd name="T36" fmla="*/ 580 w 865"/>
                <a:gd name="T37" fmla="*/ 242 h 785"/>
                <a:gd name="T38" fmla="*/ 539 w 865"/>
                <a:gd name="T39" fmla="*/ 238 h 785"/>
                <a:gd name="T40" fmla="*/ 607 w 865"/>
                <a:gd name="T41" fmla="*/ 104 h 785"/>
                <a:gd name="T42" fmla="*/ 592 w 865"/>
                <a:gd name="T43" fmla="*/ 0 h 785"/>
                <a:gd name="T44" fmla="*/ 605 w 865"/>
                <a:gd name="T45" fmla="*/ 90 h 785"/>
                <a:gd name="T46" fmla="*/ 517 w 865"/>
                <a:gd name="T47" fmla="*/ 159 h 785"/>
                <a:gd name="T48" fmla="*/ 453 w 865"/>
                <a:gd name="T49" fmla="*/ 99 h 785"/>
                <a:gd name="T50" fmla="*/ 520 w 865"/>
                <a:gd name="T51" fmla="*/ 204 h 785"/>
                <a:gd name="T52" fmla="*/ 413 w 865"/>
                <a:gd name="T53" fmla="*/ 388 h 785"/>
                <a:gd name="T54" fmla="*/ 387 w 865"/>
                <a:gd name="T55" fmla="*/ 276 h 785"/>
                <a:gd name="T56" fmla="*/ 381 w 865"/>
                <a:gd name="T57" fmla="*/ 193 h 785"/>
                <a:gd name="T58" fmla="*/ 385 w 865"/>
                <a:gd name="T59" fmla="*/ 253 h 785"/>
                <a:gd name="T60" fmla="*/ 344 w 865"/>
                <a:gd name="T61" fmla="*/ 237 h 785"/>
                <a:gd name="T62" fmla="*/ 247 w 865"/>
                <a:gd name="T63" fmla="*/ 153 h 785"/>
                <a:gd name="T64" fmla="*/ 285 w 865"/>
                <a:gd name="T65" fmla="*/ 212 h 785"/>
                <a:gd name="T66" fmla="*/ 354 w 865"/>
                <a:gd name="T67" fmla="*/ 302 h 785"/>
                <a:gd name="T68" fmla="*/ 359 w 865"/>
                <a:gd name="T69" fmla="*/ 371 h 785"/>
                <a:gd name="T70" fmla="*/ 206 w 865"/>
                <a:gd name="T71" fmla="*/ 247 h 785"/>
                <a:gd name="T72" fmla="*/ 176 w 865"/>
                <a:gd name="T73" fmla="*/ 190 h 785"/>
                <a:gd name="T74" fmla="*/ 166 w 865"/>
                <a:gd name="T75" fmla="*/ 244 h 785"/>
                <a:gd name="T76" fmla="*/ 151 w 865"/>
                <a:gd name="T77" fmla="*/ 242 h 785"/>
                <a:gd name="T78" fmla="*/ 229 w 865"/>
                <a:gd name="T79" fmla="*/ 290 h 785"/>
                <a:gd name="T80" fmla="*/ 353 w 865"/>
                <a:gd name="T81" fmla="*/ 416 h 785"/>
                <a:gd name="T82" fmla="*/ 214 w 865"/>
                <a:gd name="T83" fmla="*/ 354 h 785"/>
                <a:gd name="T84" fmla="*/ 119 w 865"/>
                <a:gd name="T85" fmla="*/ 301 h 785"/>
                <a:gd name="T86" fmla="*/ 21 w 865"/>
                <a:gd name="T87" fmla="*/ 239 h 785"/>
                <a:gd name="T88" fmla="*/ 37 w 865"/>
                <a:gd name="T89" fmla="*/ 271 h 785"/>
                <a:gd name="T90" fmla="*/ 166 w 865"/>
                <a:gd name="T91" fmla="*/ 328 h 785"/>
                <a:gd name="T92" fmla="*/ 89 w 865"/>
                <a:gd name="T93" fmla="*/ 341 h 785"/>
                <a:gd name="T94" fmla="*/ 184 w 865"/>
                <a:gd name="T95" fmla="*/ 355 h 785"/>
                <a:gd name="T96" fmla="*/ 102 w 865"/>
                <a:gd name="T97" fmla="*/ 391 h 785"/>
                <a:gd name="T98" fmla="*/ 0 w 865"/>
                <a:gd name="T99" fmla="*/ 396 h 785"/>
                <a:gd name="T100" fmla="*/ 199 w 865"/>
                <a:gd name="T101" fmla="*/ 390 h 785"/>
                <a:gd name="T102" fmla="*/ 376 w 865"/>
                <a:gd name="T103" fmla="*/ 487 h 785"/>
                <a:gd name="T104" fmla="*/ 378 w 865"/>
                <a:gd name="T105" fmla="*/ 603 h 785"/>
                <a:gd name="T106" fmla="*/ 275 w 865"/>
                <a:gd name="T107" fmla="*/ 651 h 785"/>
                <a:gd name="T108" fmla="*/ 501 w 865"/>
                <a:gd name="T109" fmla="*/ 651 h 785"/>
                <a:gd name="T110" fmla="*/ 453 w 865"/>
                <a:gd name="T111" fmla="*/ 561 h 785"/>
                <a:gd name="T112" fmla="*/ 456 w 865"/>
                <a:gd name="T113" fmla="*/ 493 h 785"/>
                <a:gd name="T114" fmla="*/ 588 w 865"/>
                <a:gd name="T115" fmla="*/ 435 h 785"/>
                <a:gd name="T116" fmla="*/ 684 w 865"/>
                <a:gd name="T117" fmla="*/ 415 h 785"/>
                <a:gd name="T118" fmla="*/ 841 w 865"/>
                <a:gd name="T119" fmla="*/ 370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5" h="785">
                  <a:moveTo>
                    <a:pt x="861" y="315"/>
                  </a:moveTo>
                  <a:cubicBezTo>
                    <a:pt x="862" y="314"/>
                    <a:pt x="862" y="314"/>
                    <a:pt x="861" y="315"/>
                  </a:cubicBezTo>
                  <a:cubicBezTo>
                    <a:pt x="861" y="315"/>
                    <a:pt x="861" y="315"/>
                    <a:pt x="861" y="315"/>
                  </a:cubicBezTo>
                  <a:cubicBezTo>
                    <a:pt x="861" y="315"/>
                    <a:pt x="861" y="316"/>
                    <a:pt x="861" y="316"/>
                  </a:cubicBezTo>
                  <a:cubicBezTo>
                    <a:pt x="861" y="317"/>
                    <a:pt x="861" y="318"/>
                    <a:pt x="861" y="318"/>
                  </a:cubicBezTo>
                  <a:cubicBezTo>
                    <a:pt x="861" y="318"/>
                    <a:pt x="861" y="318"/>
                    <a:pt x="861" y="317"/>
                  </a:cubicBezTo>
                  <a:cubicBezTo>
                    <a:pt x="858" y="326"/>
                    <a:pt x="855" y="335"/>
                    <a:pt x="852" y="344"/>
                  </a:cubicBezTo>
                  <a:cubicBezTo>
                    <a:pt x="849" y="352"/>
                    <a:pt x="846" y="358"/>
                    <a:pt x="840" y="364"/>
                  </a:cubicBezTo>
                  <a:cubicBezTo>
                    <a:pt x="839" y="366"/>
                    <a:pt x="836" y="368"/>
                    <a:pt x="835" y="369"/>
                  </a:cubicBezTo>
                  <a:cubicBezTo>
                    <a:pt x="824" y="379"/>
                    <a:pt x="811" y="388"/>
                    <a:pt x="799" y="395"/>
                  </a:cubicBezTo>
                  <a:cubicBezTo>
                    <a:pt x="788" y="401"/>
                    <a:pt x="776" y="404"/>
                    <a:pt x="764" y="404"/>
                  </a:cubicBezTo>
                  <a:cubicBezTo>
                    <a:pt x="746" y="405"/>
                    <a:pt x="727" y="403"/>
                    <a:pt x="708" y="403"/>
                  </a:cubicBezTo>
                  <a:cubicBezTo>
                    <a:pt x="684" y="402"/>
                    <a:pt x="659" y="402"/>
                    <a:pt x="635" y="401"/>
                  </a:cubicBezTo>
                  <a:cubicBezTo>
                    <a:pt x="641" y="396"/>
                    <a:pt x="651" y="394"/>
                    <a:pt x="658" y="392"/>
                  </a:cubicBezTo>
                  <a:cubicBezTo>
                    <a:pt x="668" y="388"/>
                    <a:pt x="678" y="385"/>
                    <a:pt x="686" y="380"/>
                  </a:cubicBezTo>
                  <a:cubicBezTo>
                    <a:pt x="700" y="373"/>
                    <a:pt x="713" y="365"/>
                    <a:pt x="726" y="357"/>
                  </a:cubicBezTo>
                  <a:cubicBezTo>
                    <a:pt x="732" y="354"/>
                    <a:pt x="738" y="350"/>
                    <a:pt x="744" y="347"/>
                  </a:cubicBezTo>
                  <a:cubicBezTo>
                    <a:pt x="749" y="344"/>
                    <a:pt x="755" y="341"/>
                    <a:pt x="759" y="337"/>
                  </a:cubicBezTo>
                  <a:cubicBezTo>
                    <a:pt x="771" y="326"/>
                    <a:pt x="777" y="312"/>
                    <a:pt x="783" y="297"/>
                  </a:cubicBezTo>
                  <a:cubicBezTo>
                    <a:pt x="775" y="310"/>
                    <a:pt x="769" y="324"/>
                    <a:pt x="756" y="334"/>
                  </a:cubicBezTo>
                  <a:cubicBezTo>
                    <a:pt x="750" y="340"/>
                    <a:pt x="738" y="343"/>
                    <a:pt x="731" y="347"/>
                  </a:cubicBezTo>
                  <a:cubicBezTo>
                    <a:pt x="724" y="351"/>
                    <a:pt x="717" y="354"/>
                    <a:pt x="709" y="357"/>
                  </a:cubicBezTo>
                  <a:cubicBezTo>
                    <a:pt x="696" y="362"/>
                    <a:pt x="685" y="369"/>
                    <a:pt x="672" y="373"/>
                  </a:cubicBezTo>
                  <a:cubicBezTo>
                    <a:pt x="659" y="378"/>
                    <a:pt x="644" y="381"/>
                    <a:pt x="631" y="386"/>
                  </a:cubicBezTo>
                  <a:cubicBezTo>
                    <a:pt x="616" y="392"/>
                    <a:pt x="604" y="401"/>
                    <a:pt x="591" y="409"/>
                  </a:cubicBezTo>
                  <a:cubicBezTo>
                    <a:pt x="593" y="400"/>
                    <a:pt x="595" y="385"/>
                    <a:pt x="597" y="378"/>
                  </a:cubicBezTo>
                  <a:cubicBezTo>
                    <a:pt x="599" y="371"/>
                    <a:pt x="602" y="365"/>
                    <a:pt x="605" y="359"/>
                  </a:cubicBezTo>
                  <a:cubicBezTo>
                    <a:pt x="614" y="348"/>
                    <a:pt x="625" y="336"/>
                    <a:pt x="637" y="328"/>
                  </a:cubicBezTo>
                  <a:cubicBezTo>
                    <a:pt x="650" y="320"/>
                    <a:pt x="659" y="311"/>
                    <a:pt x="666" y="299"/>
                  </a:cubicBezTo>
                  <a:cubicBezTo>
                    <a:pt x="668" y="291"/>
                    <a:pt x="670" y="283"/>
                    <a:pt x="670" y="275"/>
                  </a:cubicBezTo>
                  <a:cubicBezTo>
                    <a:pt x="670" y="272"/>
                    <a:pt x="670" y="269"/>
                    <a:pt x="670" y="266"/>
                  </a:cubicBezTo>
                  <a:cubicBezTo>
                    <a:pt x="668" y="255"/>
                    <a:pt x="665" y="243"/>
                    <a:pt x="663" y="231"/>
                  </a:cubicBezTo>
                  <a:cubicBezTo>
                    <a:pt x="664" y="243"/>
                    <a:pt x="665" y="255"/>
                    <a:pt x="666" y="267"/>
                  </a:cubicBezTo>
                  <a:cubicBezTo>
                    <a:pt x="666" y="269"/>
                    <a:pt x="666" y="272"/>
                    <a:pt x="666" y="275"/>
                  </a:cubicBezTo>
                  <a:cubicBezTo>
                    <a:pt x="665" y="289"/>
                    <a:pt x="657" y="301"/>
                    <a:pt x="645" y="311"/>
                  </a:cubicBezTo>
                  <a:cubicBezTo>
                    <a:pt x="635" y="318"/>
                    <a:pt x="624" y="324"/>
                    <a:pt x="613" y="331"/>
                  </a:cubicBezTo>
                  <a:cubicBezTo>
                    <a:pt x="600" y="341"/>
                    <a:pt x="589" y="354"/>
                    <a:pt x="582" y="368"/>
                  </a:cubicBezTo>
                  <a:cubicBezTo>
                    <a:pt x="578" y="376"/>
                    <a:pt x="576" y="384"/>
                    <a:pt x="574" y="392"/>
                  </a:cubicBezTo>
                  <a:cubicBezTo>
                    <a:pt x="572" y="401"/>
                    <a:pt x="568" y="411"/>
                    <a:pt x="565" y="420"/>
                  </a:cubicBezTo>
                  <a:cubicBezTo>
                    <a:pt x="536" y="429"/>
                    <a:pt x="506" y="439"/>
                    <a:pt x="477" y="448"/>
                  </a:cubicBezTo>
                  <a:cubicBezTo>
                    <a:pt x="471" y="450"/>
                    <a:pt x="465" y="452"/>
                    <a:pt x="458" y="454"/>
                  </a:cubicBezTo>
                  <a:cubicBezTo>
                    <a:pt x="453" y="456"/>
                    <a:pt x="447" y="458"/>
                    <a:pt x="443" y="453"/>
                  </a:cubicBezTo>
                  <a:cubicBezTo>
                    <a:pt x="440" y="448"/>
                    <a:pt x="438" y="442"/>
                    <a:pt x="436" y="436"/>
                  </a:cubicBezTo>
                  <a:cubicBezTo>
                    <a:pt x="433" y="429"/>
                    <a:pt x="431" y="423"/>
                    <a:pt x="438" y="416"/>
                  </a:cubicBezTo>
                  <a:cubicBezTo>
                    <a:pt x="443" y="410"/>
                    <a:pt x="449" y="405"/>
                    <a:pt x="455" y="399"/>
                  </a:cubicBezTo>
                  <a:cubicBezTo>
                    <a:pt x="473" y="380"/>
                    <a:pt x="495" y="362"/>
                    <a:pt x="511" y="341"/>
                  </a:cubicBezTo>
                  <a:cubicBezTo>
                    <a:pt x="519" y="330"/>
                    <a:pt x="523" y="318"/>
                    <a:pt x="526" y="305"/>
                  </a:cubicBezTo>
                  <a:cubicBezTo>
                    <a:pt x="545" y="288"/>
                    <a:pt x="564" y="271"/>
                    <a:pt x="583" y="253"/>
                  </a:cubicBezTo>
                  <a:cubicBezTo>
                    <a:pt x="587" y="250"/>
                    <a:pt x="591" y="246"/>
                    <a:pt x="596" y="244"/>
                  </a:cubicBezTo>
                  <a:cubicBezTo>
                    <a:pt x="602" y="241"/>
                    <a:pt x="609" y="240"/>
                    <a:pt x="615" y="239"/>
                  </a:cubicBezTo>
                  <a:cubicBezTo>
                    <a:pt x="622" y="237"/>
                    <a:pt x="629" y="234"/>
                    <a:pt x="636" y="230"/>
                  </a:cubicBezTo>
                  <a:cubicBezTo>
                    <a:pt x="649" y="221"/>
                    <a:pt x="656" y="209"/>
                    <a:pt x="664" y="195"/>
                  </a:cubicBezTo>
                  <a:cubicBezTo>
                    <a:pt x="674" y="176"/>
                    <a:pt x="685" y="157"/>
                    <a:pt x="696" y="138"/>
                  </a:cubicBezTo>
                  <a:cubicBezTo>
                    <a:pt x="681" y="161"/>
                    <a:pt x="667" y="184"/>
                    <a:pt x="651" y="206"/>
                  </a:cubicBezTo>
                  <a:cubicBezTo>
                    <a:pt x="641" y="221"/>
                    <a:pt x="625" y="228"/>
                    <a:pt x="607" y="231"/>
                  </a:cubicBezTo>
                  <a:cubicBezTo>
                    <a:pt x="598" y="233"/>
                    <a:pt x="587" y="236"/>
                    <a:pt x="580" y="241"/>
                  </a:cubicBezTo>
                  <a:cubicBezTo>
                    <a:pt x="580" y="241"/>
                    <a:pt x="580" y="241"/>
                    <a:pt x="580" y="242"/>
                  </a:cubicBezTo>
                  <a:cubicBezTo>
                    <a:pt x="577" y="243"/>
                    <a:pt x="573" y="246"/>
                    <a:pt x="571" y="248"/>
                  </a:cubicBezTo>
                  <a:cubicBezTo>
                    <a:pt x="559" y="257"/>
                    <a:pt x="544" y="275"/>
                    <a:pt x="531" y="278"/>
                  </a:cubicBezTo>
                  <a:cubicBezTo>
                    <a:pt x="533" y="265"/>
                    <a:pt x="539" y="252"/>
                    <a:pt x="539" y="238"/>
                  </a:cubicBezTo>
                  <a:cubicBezTo>
                    <a:pt x="540" y="221"/>
                    <a:pt x="538" y="205"/>
                    <a:pt x="531" y="190"/>
                  </a:cubicBezTo>
                  <a:cubicBezTo>
                    <a:pt x="546" y="174"/>
                    <a:pt x="560" y="159"/>
                    <a:pt x="574" y="144"/>
                  </a:cubicBezTo>
                  <a:cubicBezTo>
                    <a:pt x="586" y="132"/>
                    <a:pt x="599" y="119"/>
                    <a:pt x="607" y="104"/>
                  </a:cubicBezTo>
                  <a:cubicBezTo>
                    <a:pt x="611" y="97"/>
                    <a:pt x="613" y="90"/>
                    <a:pt x="614" y="83"/>
                  </a:cubicBezTo>
                  <a:cubicBezTo>
                    <a:pt x="615" y="70"/>
                    <a:pt x="611" y="60"/>
                    <a:pt x="607" y="48"/>
                  </a:cubicBezTo>
                  <a:cubicBezTo>
                    <a:pt x="602" y="32"/>
                    <a:pt x="597" y="16"/>
                    <a:pt x="592" y="0"/>
                  </a:cubicBezTo>
                  <a:cubicBezTo>
                    <a:pt x="594" y="11"/>
                    <a:pt x="597" y="22"/>
                    <a:pt x="599" y="33"/>
                  </a:cubicBezTo>
                  <a:cubicBezTo>
                    <a:pt x="604" y="52"/>
                    <a:pt x="611" y="70"/>
                    <a:pt x="605" y="89"/>
                  </a:cubicBezTo>
                  <a:cubicBezTo>
                    <a:pt x="605" y="89"/>
                    <a:pt x="605" y="90"/>
                    <a:pt x="605" y="90"/>
                  </a:cubicBezTo>
                  <a:cubicBezTo>
                    <a:pt x="599" y="103"/>
                    <a:pt x="590" y="113"/>
                    <a:pt x="580" y="122"/>
                  </a:cubicBezTo>
                  <a:cubicBezTo>
                    <a:pt x="561" y="139"/>
                    <a:pt x="542" y="156"/>
                    <a:pt x="524" y="173"/>
                  </a:cubicBezTo>
                  <a:cubicBezTo>
                    <a:pt x="522" y="169"/>
                    <a:pt x="519" y="164"/>
                    <a:pt x="517" y="159"/>
                  </a:cubicBezTo>
                  <a:cubicBezTo>
                    <a:pt x="502" y="132"/>
                    <a:pt x="468" y="118"/>
                    <a:pt x="455" y="89"/>
                  </a:cubicBezTo>
                  <a:cubicBezTo>
                    <a:pt x="444" y="66"/>
                    <a:pt x="433" y="43"/>
                    <a:pt x="422" y="19"/>
                  </a:cubicBezTo>
                  <a:cubicBezTo>
                    <a:pt x="432" y="46"/>
                    <a:pt x="441" y="73"/>
                    <a:pt x="453" y="99"/>
                  </a:cubicBezTo>
                  <a:cubicBezTo>
                    <a:pt x="453" y="100"/>
                    <a:pt x="454" y="101"/>
                    <a:pt x="454" y="102"/>
                  </a:cubicBezTo>
                  <a:cubicBezTo>
                    <a:pt x="468" y="125"/>
                    <a:pt x="494" y="140"/>
                    <a:pt x="505" y="164"/>
                  </a:cubicBezTo>
                  <a:cubicBezTo>
                    <a:pt x="510" y="178"/>
                    <a:pt x="515" y="191"/>
                    <a:pt x="520" y="204"/>
                  </a:cubicBezTo>
                  <a:cubicBezTo>
                    <a:pt x="528" y="239"/>
                    <a:pt x="515" y="276"/>
                    <a:pt x="498" y="307"/>
                  </a:cubicBezTo>
                  <a:cubicBezTo>
                    <a:pt x="481" y="339"/>
                    <a:pt x="453" y="363"/>
                    <a:pt x="423" y="385"/>
                  </a:cubicBezTo>
                  <a:cubicBezTo>
                    <a:pt x="420" y="387"/>
                    <a:pt x="417" y="389"/>
                    <a:pt x="413" y="388"/>
                  </a:cubicBezTo>
                  <a:cubicBezTo>
                    <a:pt x="409" y="387"/>
                    <a:pt x="406" y="384"/>
                    <a:pt x="404" y="382"/>
                  </a:cubicBezTo>
                  <a:cubicBezTo>
                    <a:pt x="384" y="360"/>
                    <a:pt x="366" y="340"/>
                    <a:pt x="373" y="311"/>
                  </a:cubicBezTo>
                  <a:cubicBezTo>
                    <a:pt x="375" y="298"/>
                    <a:pt x="381" y="287"/>
                    <a:pt x="387" y="276"/>
                  </a:cubicBezTo>
                  <a:cubicBezTo>
                    <a:pt x="393" y="266"/>
                    <a:pt x="395" y="257"/>
                    <a:pt x="395" y="245"/>
                  </a:cubicBezTo>
                  <a:cubicBezTo>
                    <a:pt x="395" y="233"/>
                    <a:pt x="390" y="220"/>
                    <a:pt x="386" y="208"/>
                  </a:cubicBezTo>
                  <a:cubicBezTo>
                    <a:pt x="384" y="203"/>
                    <a:pt x="382" y="198"/>
                    <a:pt x="381" y="193"/>
                  </a:cubicBezTo>
                  <a:cubicBezTo>
                    <a:pt x="381" y="197"/>
                    <a:pt x="382" y="202"/>
                    <a:pt x="383" y="207"/>
                  </a:cubicBezTo>
                  <a:cubicBezTo>
                    <a:pt x="385" y="219"/>
                    <a:pt x="389" y="232"/>
                    <a:pt x="387" y="245"/>
                  </a:cubicBezTo>
                  <a:cubicBezTo>
                    <a:pt x="386" y="248"/>
                    <a:pt x="385" y="250"/>
                    <a:pt x="385" y="253"/>
                  </a:cubicBezTo>
                  <a:cubicBezTo>
                    <a:pt x="382" y="263"/>
                    <a:pt x="375" y="272"/>
                    <a:pt x="369" y="281"/>
                  </a:cubicBezTo>
                  <a:cubicBezTo>
                    <a:pt x="368" y="283"/>
                    <a:pt x="356" y="262"/>
                    <a:pt x="356" y="260"/>
                  </a:cubicBezTo>
                  <a:cubicBezTo>
                    <a:pt x="352" y="253"/>
                    <a:pt x="349" y="243"/>
                    <a:pt x="344" y="237"/>
                  </a:cubicBezTo>
                  <a:cubicBezTo>
                    <a:pt x="331" y="220"/>
                    <a:pt x="309" y="214"/>
                    <a:pt x="290" y="205"/>
                  </a:cubicBezTo>
                  <a:cubicBezTo>
                    <a:pt x="281" y="200"/>
                    <a:pt x="274" y="195"/>
                    <a:pt x="268" y="187"/>
                  </a:cubicBezTo>
                  <a:cubicBezTo>
                    <a:pt x="260" y="177"/>
                    <a:pt x="254" y="164"/>
                    <a:pt x="247" y="153"/>
                  </a:cubicBezTo>
                  <a:cubicBezTo>
                    <a:pt x="237" y="137"/>
                    <a:pt x="228" y="121"/>
                    <a:pt x="218" y="106"/>
                  </a:cubicBezTo>
                  <a:cubicBezTo>
                    <a:pt x="232" y="132"/>
                    <a:pt x="246" y="159"/>
                    <a:pt x="259" y="186"/>
                  </a:cubicBezTo>
                  <a:cubicBezTo>
                    <a:pt x="266" y="197"/>
                    <a:pt x="273" y="205"/>
                    <a:pt x="285" y="212"/>
                  </a:cubicBezTo>
                  <a:cubicBezTo>
                    <a:pt x="304" y="222"/>
                    <a:pt x="327" y="230"/>
                    <a:pt x="337" y="250"/>
                  </a:cubicBezTo>
                  <a:cubicBezTo>
                    <a:pt x="342" y="258"/>
                    <a:pt x="343" y="267"/>
                    <a:pt x="346" y="276"/>
                  </a:cubicBezTo>
                  <a:cubicBezTo>
                    <a:pt x="349" y="285"/>
                    <a:pt x="355" y="293"/>
                    <a:pt x="354" y="302"/>
                  </a:cubicBezTo>
                  <a:cubicBezTo>
                    <a:pt x="354" y="309"/>
                    <a:pt x="349" y="316"/>
                    <a:pt x="348" y="323"/>
                  </a:cubicBezTo>
                  <a:cubicBezTo>
                    <a:pt x="346" y="330"/>
                    <a:pt x="346" y="338"/>
                    <a:pt x="348" y="345"/>
                  </a:cubicBezTo>
                  <a:cubicBezTo>
                    <a:pt x="350" y="354"/>
                    <a:pt x="353" y="363"/>
                    <a:pt x="359" y="371"/>
                  </a:cubicBezTo>
                  <a:cubicBezTo>
                    <a:pt x="338" y="356"/>
                    <a:pt x="318" y="342"/>
                    <a:pt x="298" y="326"/>
                  </a:cubicBezTo>
                  <a:cubicBezTo>
                    <a:pt x="282" y="312"/>
                    <a:pt x="265" y="298"/>
                    <a:pt x="249" y="285"/>
                  </a:cubicBezTo>
                  <a:cubicBezTo>
                    <a:pt x="234" y="273"/>
                    <a:pt x="215" y="262"/>
                    <a:pt x="206" y="247"/>
                  </a:cubicBezTo>
                  <a:cubicBezTo>
                    <a:pt x="197" y="234"/>
                    <a:pt x="193" y="218"/>
                    <a:pt x="187" y="205"/>
                  </a:cubicBezTo>
                  <a:cubicBezTo>
                    <a:pt x="179" y="187"/>
                    <a:pt x="172" y="169"/>
                    <a:pt x="164" y="152"/>
                  </a:cubicBezTo>
                  <a:cubicBezTo>
                    <a:pt x="168" y="165"/>
                    <a:pt x="172" y="178"/>
                    <a:pt x="176" y="190"/>
                  </a:cubicBezTo>
                  <a:cubicBezTo>
                    <a:pt x="179" y="201"/>
                    <a:pt x="183" y="213"/>
                    <a:pt x="186" y="224"/>
                  </a:cubicBezTo>
                  <a:cubicBezTo>
                    <a:pt x="190" y="236"/>
                    <a:pt x="192" y="248"/>
                    <a:pt x="199" y="258"/>
                  </a:cubicBezTo>
                  <a:cubicBezTo>
                    <a:pt x="188" y="253"/>
                    <a:pt x="177" y="248"/>
                    <a:pt x="166" y="244"/>
                  </a:cubicBezTo>
                  <a:cubicBezTo>
                    <a:pt x="165" y="243"/>
                    <a:pt x="160" y="240"/>
                    <a:pt x="157" y="239"/>
                  </a:cubicBezTo>
                  <a:cubicBezTo>
                    <a:pt x="142" y="226"/>
                    <a:pt x="129" y="212"/>
                    <a:pt x="115" y="199"/>
                  </a:cubicBezTo>
                  <a:cubicBezTo>
                    <a:pt x="126" y="213"/>
                    <a:pt x="137" y="229"/>
                    <a:pt x="151" y="242"/>
                  </a:cubicBezTo>
                  <a:cubicBezTo>
                    <a:pt x="153" y="244"/>
                    <a:pt x="155" y="245"/>
                    <a:pt x="156" y="247"/>
                  </a:cubicBezTo>
                  <a:cubicBezTo>
                    <a:pt x="167" y="254"/>
                    <a:pt x="178" y="260"/>
                    <a:pt x="189" y="267"/>
                  </a:cubicBezTo>
                  <a:cubicBezTo>
                    <a:pt x="203" y="275"/>
                    <a:pt x="216" y="282"/>
                    <a:pt x="229" y="290"/>
                  </a:cubicBezTo>
                  <a:cubicBezTo>
                    <a:pt x="261" y="323"/>
                    <a:pt x="294" y="355"/>
                    <a:pt x="328" y="386"/>
                  </a:cubicBezTo>
                  <a:cubicBezTo>
                    <a:pt x="335" y="391"/>
                    <a:pt x="344" y="398"/>
                    <a:pt x="348" y="405"/>
                  </a:cubicBezTo>
                  <a:cubicBezTo>
                    <a:pt x="350" y="408"/>
                    <a:pt x="351" y="412"/>
                    <a:pt x="353" y="416"/>
                  </a:cubicBezTo>
                  <a:cubicBezTo>
                    <a:pt x="356" y="424"/>
                    <a:pt x="359" y="433"/>
                    <a:pt x="362" y="442"/>
                  </a:cubicBezTo>
                  <a:cubicBezTo>
                    <a:pt x="316" y="418"/>
                    <a:pt x="270" y="395"/>
                    <a:pt x="227" y="369"/>
                  </a:cubicBezTo>
                  <a:cubicBezTo>
                    <a:pt x="221" y="365"/>
                    <a:pt x="217" y="359"/>
                    <a:pt x="214" y="354"/>
                  </a:cubicBezTo>
                  <a:cubicBezTo>
                    <a:pt x="209" y="347"/>
                    <a:pt x="204" y="341"/>
                    <a:pt x="199" y="336"/>
                  </a:cubicBezTo>
                  <a:cubicBezTo>
                    <a:pt x="189" y="327"/>
                    <a:pt x="177" y="319"/>
                    <a:pt x="164" y="314"/>
                  </a:cubicBezTo>
                  <a:cubicBezTo>
                    <a:pt x="150" y="309"/>
                    <a:pt x="134" y="306"/>
                    <a:pt x="119" y="301"/>
                  </a:cubicBezTo>
                  <a:cubicBezTo>
                    <a:pt x="103" y="294"/>
                    <a:pt x="86" y="289"/>
                    <a:pt x="70" y="283"/>
                  </a:cubicBezTo>
                  <a:cubicBezTo>
                    <a:pt x="59" y="280"/>
                    <a:pt x="48" y="277"/>
                    <a:pt x="41" y="269"/>
                  </a:cubicBezTo>
                  <a:cubicBezTo>
                    <a:pt x="33" y="260"/>
                    <a:pt x="27" y="249"/>
                    <a:pt x="21" y="239"/>
                  </a:cubicBezTo>
                  <a:cubicBezTo>
                    <a:pt x="14" y="228"/>
                    <a:pt x="6" y="217"/>
                    <a:pt x="0" y="205"/>
                  </a:cubicBezTo>
                  <a:cubicBezTo>
                    <a:pt x="5" y="216"/>
                    <a:pt x="11" y="226"/>
                    <a:pt x="17" y="236"/>
                  </a:cubicBezTo>
                  <a:cubicBezTo>
                    <a:pt x="23" y="247"/>
                    <a:pt x="28" y="260"/>
                    <a:pt x="37" y="271"/>
                  </a:cubicBezTo>
                  <a:cubicBezTo>
                    <a:pt x="48" y="284"/>
                    <a:pt x="64" y="288"/>
                    <a:pt x="80" y="294"/>
                  </a:cubicBezTo>
                  <a:cubicBezTo>
                    <a:pt x="95" y="300"/>
                    <a:pt x="109" y="306"/>
                    <a:pt x="124" y="312"/>
                  </a:cubicBezTo>
                  <a:cubicBezTo>
                    <a:pt x="138" y="317"/>
                    <a:pt x="152" y="323"/>
                    <a:pt x="166" y="328"/>
                  </a:cubicBezTo>
                  <a:cubicBezTo>
                    <a:pt x="175" y="332"/>
                    <a:pt x="181" y="338"/>
                    <a:pt x="187" y="345"/>
                  </a:cubicBezTo>
                  <a:cubicBezTo>
                    <a:pt x="168" y="336"/>
                    <a:pt x="149" y="338"/>
                    <a:pt x="129" y="339"/>
                  </a:cubicBezTo>
                  <a:cubicBezTo>
                    <a:pt x="116" y="339"/>
                    <a:pt x="102" y="340"/>
                    <a:pt x="89" y="341"/>
                  </a:cubicBezTo>
                  <a:cubicBezTo>
                    <a:pt x="104" y="341"/>
                    <a:pt x="119" y="342"/>
                    <a:pt x="134" y="343"/>
                  </a:cubicBezTo>
                  <a:cubicBezTo>
                    <a:pt x="146" y="343"/>
                    <a:pt x="159" y="343"/>
                    <a:pt x="171" y="348"/>
                  </a:cubicBezTo>
                  <a:cubicBezTo>
                    <a:pt x="176" y="350"/>
                    <a:pt x="180" y="352"/>
                    <a:pt x="184" y="355"/>
                  </a:cubicBezTo>
                  <a:cubicBezTo>
                    <a:pt x="192" y="360"/>
                    <a:pt x="201" y="367"/>
                    <a:pt x="209" y="373"/>
                  </a:cubicBezTo>
                  <a:cubicBezTo>
                    <a:pt x="209" y="373"/>
                    <a:pt x="209" y="373"/>
                    <a:pt x="209" y="373"/>
                  </a:cubicBezTo>
                  <a:cubicBezTo>
                    <a:pt x="173" y="379"/>
                    <a:pt x="138" y="386"/>
                    <a:pt x="102" y="391"/>
                  </a:cubicBezTo>
                  <a:cubicBezTo>
                    <a:pt x="92" y="392"/>
                    <a:pt x="82" y="394"/>
                    <a:pt x="72" y="395"/>
                  </a:cubicBezTo>
                  <a:cubicBezTo>
                    <a:pt x="62" y="397"/>
                    <a:pt x="54" y="400"/>
                    <a:pt x="44" y="402"/>
                  </a:cubicBezTo>
                  <a:cubicBezTo>
                    <a:pt x="29" y="406"/>
                    <a:pt x="14" y="403"/>
                    <a:pt x="0" y="396"/>
                  </a:cubicBezTo>
                  <a:cubicBezTo>
                    <a:pt x="16" y="406"/>
                    <a:pt x="32" y="408"/>
                    <a:pt x="50" y="405"/>
                  </a:cubicBezTo>
                  <a:cubicBezTo>
                    <a:pt x="76" y="401"/>
                    <a:pt x="101" y="398"/>
                    <a:pt x="127" y="395"/>
                  </a:cubicBezTo>
                  <a:cubicBezTo>
                    <a:pt x="151" y="394"/>
                    <a:pt x="175" y="392"/>
                    <a:pt x="199" y="390"/>
                  </a:cubicBezTo>
                  <a:cubicBezTo>
                    <a:pt x="206" y="389"/>
                    <a:pt x="213" y="389"/>
                    <a:pt x="220" y="388"/>
                  </a:cubicBezTo>
                  <a:cubicBezTo>
                    <a:pt x="222" y="388"/>
                    <a:pt x="227" y="388"/>
                    <a:pt x="227" y="387"/>
                  </a:cubicBezTo>
                  <a:cubicBezTo>
                    <a:pt x="275" y="422"/>
                    <a:pt x="326" y="454"/>
                    <a:pt x="376" y="487"/>
                  </a:cubicBezTo>
                  <a:cubicBezTo>
                    <a:pt x="387" y="494"/>
                    <a:pt x="384" y="508"/>
                    <a:pt x="383" y="519"/>
                  </a:cubicBezTo>
                  <a:cubicBezTo>
                    <a:pt x="382" y="535"/>
                    <a:pt x="381" y="551"/>
                    <a:pt x="380" y="567"/>
                  </a:cubicBezTo>
                  <a:cubicBezTo>
                    <a:pt x="379" y="579"/>
                    <a:pt x="379" y="591"/>
                    <a:pt x="378" y="603"/>
                  </a:cubicBezTo>
                  <a:cubicBezTo>
                    <a:pt x="377" y="611"/>
                    <a:pt x="375" y="618"/>
                    <a:pt x="372" y="624"/>
                  </a:cubicBezTo>
                  <a:cubicBezTo>
                    <a:pt x="364" y="641"/>
                    <a:pt x="345" y="651"/>
                    <a:pt x="326" y="651"/>
                  </a:cubicBezTo>
                  <a:cubicBezTo>
                    <a:pt x="275" y="651"/>
                    <a:pt x="275" y="651"/>
                    <a:pt x="275" y="651"/>
                  </a:cubicBezTo>
                  <a:cubicBezTo>
                    <a:pt x="275" y="725"/>
                    <a:pt x="339" y="785"/>
                    <a:pt x="418" y="785"/>
                  </a:cubicBezTo>
                  <a:cubicBezTo>
                    <a:pt x="497" y="785"/>
                    <a:pt x="561" y="725"/>
                    <a:pt x="561" y="651"/>
                  </a:cubicBezTo>
                  <a:cubicBezTo>
                    <a:pt x="501" y="651"/>
                    <a:pt x="501" y="651"/>
                    <a:pt x="501" y="651"/>
                  </a:cubicBezTo>
                  <a:cubicBezTo>
                    <a:pt x="474" y="651"/>
                    <a:pt x="451" y="631"/>
                    <a:pt x="450" y="606"/>
                  </a:cubicBezTo>
                  <a:cubicBezTo>
                    <a:pt x="450" y="604"/>
                    <a:pt x="450" y="603"/>
                    <a:pt x="450" y="601"/>
                  </a:cubicBezTo>
                  <a:cubicBezTo>
                    <a:pt x="451" y="588"/>
                    <a:pt x="452" y="574"/>
                    <a:pt x="453" y="561"/>
                  </a:cubicBezTo>
                  <a:cubicBezTo>
                    <a:pt x="454" y="546"/>
                    <a:pt x="455" y="532"/>
                    <a:pt x="456" y="518"/>
                  </a:cubicBezTo>
                  <a:cubicBezTo>
                    <a:pt x="456" y="515"/>
                    <a:pt x="456" y="512"/>
                    <a:pt x="456" y="509"/>
                  </a:cubicBezTo>
                  <a:cubicBezTo>
                    <a:pt x="457" y="504"/>
                    <a:pt x="455" y="498"/>
                    <a:pt x="456" y="493"/>
                  </a:cubicBezTo>
                  <a:cubicBezTo>
                    <a:pt x="458" y="487"/>
                    <a:pt x="466" y="485"/>
                    <a:pt x="471" y="483"/>
                  </a:cubicBezTo>
                  <a:cubicBezTo>
                    <a:pt x="503" y="470"/>
                    <a:pt x="535" y="457"/>
                    <a:pt x="567" y="444"/>
                  </a:cubicBezTo>
                  <a:cubicBezTo>
                    <a:pt x="574" y="441"/>
                    <a:pt x="581" y="438"/>
                    <a:pt x="588" y="435"/>
                  </a:cubicBezTo>
                  <a:cubicBezTo>
                    <a:pt x="595" y="431"/>
                    <a:pt x="601" y="426"/>
                    <a:pt x="607" y="422"/>
                  </a:cubicBezTo>
                  <a:cubicBezTo>
                    <a:pt x="619" y="414"/>
                    <a:pt x="632" y="417"/>
                    <a:pt x="645" y="416"/>
                  </a:cubicBezTo>
                  <a:cubicBezTo>
                    <a:pt x="658" y="416"/>
                    <a:pt x="671" y="416"/>
                    <a:pt x="684" y="415"/>
                  </a:cubicBezTo>
                  <a:cubicBezTo>
                    <a:pt x="710" y="415"/>
                    <a:pt x="735" y="414"/>
                    <a:pt x="761" y="413"/>
                  </a:cubicBezTo>
                  <a:cubicBezTo>
                    <a:pt x="774" y="413"/>
                    <a:pt x="788" y="411"/>
                    <a:pt x="799" y="403"/>
                  </a:cubicBezTo>
                  <a:cubicBezTo>
                    <a:pt x="813" y="393"/>
                    <a:pt x="828" y="382"/>
                    <a:pt x="841" y="370"/>
                  </a:cubicBezTo>
                  <a:cubicBezTo>
                    <a:pt x="856" y="352"/>
                    <a:pt x="859" y="327"/>
                    <a:pt x="865" y="305"/>
                  </a:cubicBezTo>
                  <a:cubicBezTo>
                    <a:pt x="864" y="308"/>
                    <a:pt x="863" y="312"/>
                    <a:pt x="861" y="3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384809" y="3736549"/>
            <a:ext cx="4037726" cy="2010104"/>
            <a:chOff x="1550119" y="4198421"/>
            <a:chExt cx="4037726" cy="2010104"/>
          </a:xfrm>
        </p:grpSpPr>
        <p:grpSp>
          <p:nvGrpSpPr>
            <p:cNvPr id="33" name="Group 32"/>
            <p:cNvGrpSpPr/>
            <p:nvPr/>
          </p:nvGrpSpPr>
          <p:grpSpPr>
            <a:xfrm>
              <a:off x="1582841" y="5213349"/>
              <a:ext cx="3222478" cy="400468"/>
              <a:chOff x="3994623" y="4554686"/>
              <a:chExt cx="3222478" cy="400468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3994623" y="4793136"/>
                <a:ext cx="2598489" cy="162018"/>
                <a:chOff x="3994623" y="4793136"/>
                <a:chExt cx="2598489" cy="162018"/>
              </a:xfrm>
            </p:grpSpPr>
            <p:sp>
              <p:nvSpPr>
                <p:cNvPr id="109" name="Parallelogram 108"/>
                <p:cNvSpPr/>
                <p:nvPr/>
              </p:nvSpPr>
              <p:spPr>
                <a:xfrm>
                  <a:off x="3994623" y="4793136"/>
                  <a:ext cx="180427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F5C24C"/>
                    </a:solidFill>
                  </a:endParaRPr>
                </a:p>
              </p:txBody>
            </p:sp>
            <p:sp>
              <p:nvSpPr>
                <p:cNvPr id="110" name="Parallelogram 109"/>
                <p:cNvSpPr/>
                <p:nvPr/>
              </p:nvSpPr>
              <p:spPr>
                <a:xfrm>
                  <a:off x="4121890" y="4793136"/>
                  <a:ext cx="180427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F5C24C"/>
                    </a:solidFill>
                  </a:endParaRPr>
                </a:p>
              </p:txBody>
            </p:sp>
            <p:sp>
              <p:nvSpPr>
                <p:cNvPr id="111" name="Parallelogram 110"/>
                <p:cNvSpPr/>
                <p:nvPr/>
              </p:nvSpPr>
              <p:spPr>
                <a:xfrm>
                  <a:off x="4249156" y="4793136"/>
                  <a:ext cx="180427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F5C24C"/>
                    </a:solidFill>
                  </a:endParaRPr>
                </a:p>
              </p:txBody>
            </p:sp>
            <p:sp>
              <p:nvSpPr>
                <p:cNvPr id="112" name="Parallelogram 111"/>
                <p:cNvSpPr/>
                <p:nvPr/>
              </p:nvSpPr>
              <p:spPr>
                <a:xfrm>
                  <a:off x="4376424" y="4793136"/>
                  <a:ext cx="180427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F5C24C"/>
                    </a:solidFill>
                  </a:endParaRPr>
                </a:p>
              </p:txBody>
            </p:sp>
            <p:sp>
              <p:nvSpPr>
                <p:cNvPr id="113" name="Parallelogram 112"/>
                <p:cNvSpPr/>
                <p:nvPr/>
              </p:nvSpPr>
              <p:spPr>
                <a:xfrm>
                  <a:off x="4503690" y="4793136"/>
                  <a:ext cx="180427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F5C24C"/>
                    </a:solidFill>
                  </a:endParaRPr>
                </a:p>
              </p:txBody>
            </p:sp>
            <p:sp>
              <p:nvSpPr>
                <p:cNvPr id="114" name="Parallelogram 113"/>
                <p:cNvSpPr/>
                <p:nvPr/>
              </p:nvSpPr>
              <p:spPr>
                <a:xfrm>
                  <a:off x="4630957" y="4793136"/>
                  <a:ext cx="180427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5" name="Parallelogram 114"/>
                <p:cNvSpPr/>
                <p:nvPr/>
              </p:nvSpPr>
              <p:spPr>
                <a:xfrm>
                  <a:off x="4758224" y="4793136"/>
                  <a:ext cx="180427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6" name="Parallelogram 115"/>
                <p:cNvSpPr/>
                <p:nvPr/>
              </p:nvSpPr>
              <p:spPr>
                <a:xfrm>
                  <a:off x="4885490" y="4793136"/>
                  <a:ext cx="180427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7" name="Parallelogram 116"/>
                <p:cNvSpPr/>
                <p:nvPr/>
              </p:nvSpPr>
              <p:spPr>
                <a:xfrm>
                  <a:off x="5012757" y="4793136"/>
                  <a:ext cx="180427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8" name="Parallelogram 117"/>
                <p:cNvSpPr/>
                <p:nvPr/>
              </p:nvSpPr>
              <p:spPr>
                <a:xfrm>
                  <a:off x="5140025" y="4793136"/>
                  <a:ext cx="180427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9" name="Parallelogram 118"/>
                <p:cNvSpPr/>
                <p:nvPr/>
              </p:nvSpPr>
              <p:spPr>
                <a:xfrm>
                  <a:off x="5267291" y="4793136"/>
                  <a:ext cx="180427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0" name="Parallelogram 119"/>
                <p:cNvSpPr/>
                <p:nvPr/>
              </p:nvSpPr>
              <p:spPr>
                <a:xfrm>
                  <a:off x="5394558" y="4793136"/>
                  <a:ext cx="180427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1" name="Parallelogram 120"/>
                <p:cNvSpPr/>
                <p:nvPr/>
              </p:nvSpPr>
              <p:spPr>
                <a:xfrm>
                  <a:off x="5521824" y="4793136"/>
                  <a:ext cx="180427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2" name="Parallelogram 121"/>
                <p:cNvSpPr/>
                <p:nvPr/>
              </p:nvSpPr>
              <p:spPr>
                <a:xfrm>
                  <a:off x="5649091" y="4793136"/>
                  <a:ext cx="180427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3" name="Parallelogram 122"/>
                <p:cNvSpPr/>
                <p:nvPr/>
              </p:nvSpPr>
              <p:spPr>
                <a:xfrm>
                  <a:off x="5776358" y="4793136"/>
                  <a:ext cx="180427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4" name="Parallelogram 123"/>
                <p:cNvSpPr/>
                <p:nvPr/>
              </p:nvSpPr>
              <p:spPr>
                <a:xfrm>
                  <a:off x="5903625" y="4793136"/>
                  <a:ext cx="180427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5" name="Parallelogram 124"/>
                <p:cNvSpPr/>
                <p:nvPr/>
              </p:nvSpPr>
              <p:spPr>
                <a:xfrm>
                  <a:off x="6030892" y="4793136"/>
                  <a:ext cx="180427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6" name="Parallelogram 125"/>
                <p:cNvSpPr/>
                <p:nvPr/>
              </p:nvSpPr>
              <p:spPr>
                <a:xfrm>
                  <a:off x="6158158" y="4793136"/>
                  <a:ext cx="180427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7" name="Parallelogram 126"/>
                <p:cNvSpPr/>
                <p:nvPr/>
              </p:nvSpPr>
              <p:spPr>
                <a:xfrm>
                  <a:off x="6285425" y="4793136"/>
                  <a:ext cx="180427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8" name="Parallelogram 127"/>
                <p:cNvSpPr/>
                <p:nvPr/>
              </p:nvSpPr>
              <p:spPr>
                <a:xfrm>
                  <a:off x="6412685" y="4793136"/>
                  <a:ext cx="180427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4009857" y="4554686"/>
                <a:ext cx="320724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Feedback from customers</a:t>
                </a:r>
                <a:endParaRPr lang="en-US" sz="1000" i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623280" y="4719650"/>
              <a:ext cx="3193818" cy="400471"/>
              <a:chOff x="4035062" y="4060987"/>
              <a:chExt cx="3193818" cy="400471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4046450" y="4299440"/>
                <a:ext cx="2587611" cy="162018"/>
                <a:chOff x="4046450" y="4299440"/>
                <a:chExt cx="2587611" cy="162018"/>
              </a:xfrm>
            </p:grpSpPr>
            <p:sp>
              <p:nvSpPr>
                <p:cNvPr id="87" name="Parallelogram 86"/>
                <p:cNvSpPr/>
                <p:nvPr/>
              </p:nvSpPr>
              <p:spPr>
                <a:xfrm>
                  <a:off x="4046450" y="4299440"/>
                  <a:ext cx="179672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88" name="Parallelogram 87"/>
                <p:cNvSpPr/>
                <p:nvPr/>
              </p:nvSpPr>
              <p:spPr>
                <a:xfrm>
                  <a:off x="4173184" y="4299440"/>
                  <a:ext cx="179672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89" name="Parallelogram 88"/>
                <p:cNvSpPr/>
                <p:nvPr/>
              </p:nvSpPr>
              <p:spPr>
                <a:xfrm>
                  <a:off x="4299917" y="4299440"/>
                  <a:ext cx="179672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0" name="Parallelogram 89"/>
                <p:cNvSpPr/>
                <p:nvPr/>
              </p:nvSpPr>
              <p:spPr>
                <a:xfrm>
                  <a:off x="4426652" y="4299440"/>
                  <a:ext cx="179672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1" name="Parallelogram 90"/>
                <p:cNvSpPr/>
                <p:nvPr/>
              </p:nvSpPr>
              <p:spPr>
                <a:xfrm>
                  <a:off x="4553386" y="4299440"/>
                  <a:ext cx="179672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2" name="Parallelogram 91"/>
                <p:cNvSpPr/>
                <p:nvPr/>
              </p:nvSpPr>
              <p:spPr>
                <a:xfrm>
                  <a:off x="4680120" y="4299440"/>
                  <a:ext cx="179672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3" name="Parallelogram 92"/>
                <p:cNvSpPr/>
                <p:nvPr/>
              </p:nvSpPr>
              <p:spPr>
                <a:xfrm>
                  <a:off x="4806854" y="4299440"/>
                  <a:ext cx="179672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4" name="Parallelogram 93"/>
                <p:cNvSpPr/>
                <p:nvPr/>
              </p:nvSpPr>
              <p:spPr>
                <a:xfrm>
                  <a:off x="4933588" y="4299440"/>
                  <a:ext cx="179672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5" name="Parallelogram 94"/>
                <p:cNvSpPr/>
                <p:nvPr/>
              </p:nvSpPr>
              <p:spPr>
                <a:xfrm>
                  <a:off x="5060322" y="4299440"/>
                  <a:ext cx="179672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6" name="Parallelogram 95"/>
                <p:cNvSpPr/>
                <p:nvPr/>
              </p:nvSpPr>
              <p:spPr>
                <a:xfrm>
                  <a:off x="5187057" y="4299440"/>
                  <a:ext cx="179672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7" name="Parallelogram 96"/>
                <p:cNvSpPr/>
                <p:nvPr/>
              </p:nvSpPr>
              <p:spPr>
                <a:xfrm>
                  <a:off x="5313790" y="4299440"/>
                  <a:ext cx="179672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8" name="Parallelogram 97"/>
                <p:cNvSpPr/>
                <p:nvPr/>
              </p:nvSpPr>
              <p:spPr>
                <a:xfrm>
                  <a:off x="5440524" y="4299440"/>
                  <a:ext cx="179672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9" name="Parallelogram 98"/>
                <p:cNvSpPr/>
                <p:nvPr/>
              </p:nvSpPr>
              <p:spPr>
                <a:xfrm>
                  <a:off x="5567258" y="4299440"/>
                  <a:ext cx="179672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0" name="Parallelogram 99"/>
                <p:cNvSpPr/>
                <p:nvPr/>
              </p:nvSpPr>
              <p:spPr>
                <a:xfrm>
                  <a:off x="5693992" y="4299440"/>
                  <a:ext cx="179672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1" name="Parallelogram 100"/>
                <p:cNvSpPr/>
                <p:nvPr/>
              </p:nvSpPr>
              <p:spPr>
                <a:xfrm>
                  <a:off x="5820726" y="4299440"/>
                  <a:ext cx="179672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2" name="Parallelogram 101"/>
                <p:cNvSpPr/>
                <p:nvPr/>
              </p:nvSpPr>
              <p:spPr>
                <a:xfrm>
                  <a:off x="5947461" y="4299440"/>
                  <a:ext cx="179672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3" name="Parallelogram 102"/>
                <p:cNvSpPr/>
                <p:nvPr/>
              </p:nvSpPr>
              <p:spPr>
                <a:xfrm>
                  <a:off x="6074195" y="4299440"/>
                  <a:ext cx="179672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4" name="Parallelogram 103"/>
                <p:cNvSpPr/>
                <p:nvPr/>
              </p:nvSpPr>
              <p:spPr>
                <a:xfrm>
                  <a:off x="6200928" y="4299440"/>
                  <a:ext cx="179672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5" name="Parallelogram 104"/>
                <p:cNvSpPr/>
                <p:nvPr/>
              </p:nvSpPr>
              <p:spPr>
                <a:xfrm>
                  <a:off x="6327662" y="4299440"/>
                  <a:ext cx="179672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6" name="Parallelogram 105"/>
                <p:cNvSpPr/>
                <p:nvPr/>
              </p:nvSpPr>
              <p:spPr>
                <a:xfrm>
                  <a:off x="6454389" y="4299440"/>
                  <a:ext cx="179672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4035062" y="4060987"/>
                <a:ext cx="31938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Growth p/month</a:t>
                </a:r>
                <a:endParaRPr lang="en-US" sz="1000" i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550119" y="5708536"/>
              <a:ext cx="3222478" cy="400468"/>
              <a:chOff x="3961901" y="5144002"/>
              <a:chExt cx="3222478" cy="400468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961901" y="5382452"/>
                <a:ext cx="2598489" cy="162018"/>
                <a:chOff x="3961901" y="5382452"/>
                <a:chExt cx="2598489" cy="162018"/>
              </a:xfrm>
            </p:grpSpPr>
            <p:sp>
              <p:nvSpPr>
                <p:cNvPr id="65" name="Parallelogram 64"/>
                <p:cNvSpPr/>
                <p:nvPr/>
              </p:nvSpPr>
              <p:spPr>
                <a:xfrm>
                  <a:off x="3961901" y="5382452"/>
                  <a:ext cx="180427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F5C24C"/>
                    </a:solidFill>
                  </a:endParaRPr>
                </a:p>
              </p:txBody>
            </p:sp>
            <p:sp>
              <p:nvSpPr>
                <p:cNvPr id="66" name="Parallelogram 65"/>
                <p:cNvSpPr/>
                <p:nvPr/>
              </p:nvSpPr>
              <p:spPr>
                <a:xfrm>
                  <a:off x="4089168" y="5382452"/>
                  <a:ext cx="180427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F5C24C"/>
                    </a:solidFill>
                  </a:endParaRPr>
                </a:p>
              </p:txBody>
            </p:sp>
            <p:sp>
              <p:nvSpPr>
                <p:cNvPr id="67" name="Parallelogram 66"/>
                <p:cNvSpPr/>
                <p:nvPr/>
              </p:nvSpPr>
              <p:spPr>
                <a:xfrm>
                  <a:off x="4216434" y="5382452"/>
                  <a:ext cx="180427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F5C24C"/>
                    </a:solidFill>
                  </a:endParaRPr>
                </a:p>
              </p:txBody>
            </p:sp>
            <p:sp>
              <p:nvSpPr>
                <p:cNvPr id="68" name="Parallelogram 67"/>
                <p:cNvSpPr/>
                <p:nvPr/>
              </p:nvSpPr>
              <p:spPr>
                <a:xfrm>
                  <a:off x="4343702" y="5382452"/>
                  <a:ext cx="180427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F5C24C"/>
                    </a:solidFill>
                  </a:endParaRPr>
                </a:p>
              </p:txBody>
            </p:sp>
            <p:sp>
              <p:nvSpPr>
                <p:cNvPr id="69" name="Parallelogram 68"/>
                <p:cNvSpPr/>
                <p:nvPr/>
              </p:nvSpPr>
              <p:spPr>
                <a:xfrm>
                  <a:off x="4470968" y="5382452"/>
                  <a:ext cx="180427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F5C24C"/>
                    </a:solidFill>
                  </a:endParaRPr>
                </a:p>
              </p:txBody>
            </p:sp>
            <p:sp>
              <p:nvSpPr>
                <p:cNvPr id="70" name="Parallelogram 69"/>
                <p:cNvSpPr/>
                <p:nvPr/>
              </p:nvSpPr>
              <p:spPr>
                <a:xfrm>
                  <a:off x="4598235" y="5382452"/>
                  <a:ext cx="180427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Parallelogram 70"/>
                <p:cNvSpPr/>
                <p:nvPr/>
              </p:nvSpPr>
              <p:spPr>
                <a:xfrm>
                  <a:off x="4725502" y="5382452"/>
                  <a:ext cx="180427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" name="Parallelogram 71"/>
                <p:cNvSpPr/>
                <p:nvPr/>
              </p:nvSpPr>
              <p:spPr>
                <a:xfrm>
                  <a:off x="4852768" y="5382452"/>
                  <a:ext cx="180427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3" name="Parallelogram 72"/>
                <p:cNvSpPr/>
                <p:nvPr/>
              </p:nvSpPr>
              <p:spPr>
                <a:xfrm>
                  <a:off x="4980035" y="5382452"/>
                  <a:ext cx="180427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4" name="Parallelogram 73"/>
                <p:cNvSpPr/>
                <p:nvPr/>
              </p:nvSpPr>
              <p:spPr>
                <a:xfrm>
                  <a:off x="5107303" y="5382452"/>
                  <a:ext cx="180427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5" name="Parallelogram 74"/>
                <p:cNvSpPr/>
                <p:nvPr/>
              </p:nvSpPr>
              <p:spPr>
                <a:xfrm>
                  <a:off x="5234569" y="5382452"/>
                  <a:ext cx="180427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6" name="Parallelogram 75"/>
                <p:cNvSpPr/>
                <p:nvPr/>
              </p:nvSpPr>
              <p:spPr>
                <a:xfrm>
                  <a:off x="5361836" y="5382452"/>
                  <a:ext cx="180427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7" name="Parallelogram 76"/>
                <p:cNvSpPr/>
                <p:nvPr/>
              </p:nvSpPr>
              <p:spPr>
                <a:xfrm>
                  <a:off x="5489102" y="5382452"/>
                  <a:ext cx="180427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8" name="Parallelogram 77"/>
                <p:cNvSpPr/>
                <p:nvPr/>
              </p:nvSpPr>
              <p:spPr>
                <a:xfrm>
                  <a:off x="5616369" y="5382452"/>
                  <a:ext cx="180427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9" name="Parallelogram 78"/>
                <p:cNvSpPr/>
                <p:nvPr/>
              </p:nvSpPr>
              <p:spPr>
                <a:xfrm>
                  <a:off x="5743636" y="5382452"/>
                  <a:ext cx="180427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0" name="Parallelogram 79"/>
                <p:cNvSpPr/>
                <p:nvPr/>
              </p:nvSpPr>
              <p:spPr>
                <a:xfrm>
                  <a:off x="5870903" y="5382452"/>
                  <a:ext cx="180427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1" name="Parallelogram 80"/>
                <p:cNvSpPr/>
                <p:nvPr/>
              </p:nvSpPr>
              <p:spPr>
                <a:xfrm>
                  <a:off x="5998170" y="5382452"/>
                  <a:ext cx="180427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2" name="Parallelogram 81"/>
                <p:cNvSpPr/>
                <p:nvPr/>
              </p:nvSpPr>
              <p:spPr>
                <a:xfrm>
                  <a:off x="6125436" y="5382452"/>
                  <a:ext cx="180427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3" name="Parallelogram 82"/>
                <p:cNvSpPr/>
                <p:nvPr/>
              </p:nvSpPr>
              <p:spPr>
                <a:xfrm>
                  <a:off x="6252703" y="5382452"/>
                  <a:ext cx="180427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4" name="Parallelogram 83"/>
                <p:cNvSpPr/>
                <p:nvPr/>
              </p:nvSpPr>
              <p:spPr>
                <a:xfrm>
                  <a:off x="6379963" y="5382452"/>
                  <a:ext cx="180427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3977135" y="5144002"/>
                <a:ext cx="320724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Feedback from customers</a:t>
                </a:r>
                <a:endParaRPr lang="en-US" sz="1000" i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563958" y="4198421"/>
              <a:ext cx="3193818" cy="400471"/>
              <a:chOff x="3975740" y="3539758"/>
              <a:chExt cx="3193818" cy="400471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3987128" y="3778211"/>
                <a:ext cx="2587611" cy="162018"/>
                <a:chOff x="3987128" y="3778211"/>
                <a:chExt cx="2587611" cy="162018"/>
              </a:xfrm>
            </p:grpSpPr>
            <p:sp>
              <p:nvSpPr>
                <p:cNvPr id="43" name="Parallelogram 42"/>
                <p:cNvSpPr/>
                <p:nvPr/>
              </p:nvSpPr>
              <p:spPr>
                <a:xfrm>
                  <a:off x="3987128" y="3778211"/>
                  <a:ext cx="179672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4" name="Parallelogram 43"/>
                <p:cNvSpPr/>
                <p:nvPr/>
              </p:nvSpPr>
              <p:spPr>
                <a:xfrm>
                  <a:off x="4113862" y="3778211"/>
                  <a:ext cx="179672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5" name="Parallelogram 44"/>
                <p:cNvSpPr/>
                <p:nvPr/>
              </p:nvSpPr>
              <p:spPr>
                <a:xfrm>
                  <a:off x="4240595" y="3778211"/>
                  <a:ext cx="179672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6" name="Parallelogram 45"/>
                <p:cNvSpPr/>
                <p:nvPr/>
              </p:nvSpPr>
              <p:spPr>
                <a:xfrm>
                  <a:off x="4367330" y="3778211"/>
                  <a:ext cx="179672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7" name="Parallelogram 46"/>
                <p:cNvSpPr/>
                <p:nvPr/>
              </p:nvSpPr>
              <p:spPr>
                <a:xfrm>
                  <a:off x="4494064" y="3778211"/>
                  <a:ext cx="179672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8" name="Parallelogram 47"/>
                <p:cNvSpPr/>
                <p:nvPr/>
              </p:nvSpPr>
              <p:spPr>
                <a:xfrm>
                  <a:off x="4620798" y="3778211"/>
                  <a:ext cx="179672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9" name="Parallelogram 48"/>
                <p:cNvSpPr/>
                <p:nvPr/>
              </p:nvSpPr>
              <p:spPr>
                <a:xfrm>
                  <a:off x="4747532" y="3778211"/>
                  <a:ext cx="179672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0" name="Parallelogram 49"/>
                <p:cNvSpPr/>
                <p:nvPr/>
              </p:nvSpPr>
              <p:spPr>
                <a:xfrm>
                  <a:off x="4874266" y="3778211"/>
                  <a:ext cx="179672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1" name="Parallelogram 50"/>
                <p:cNvSpPr/>
                <p:nvPr/>
              </p:nvSpPr>
              <p:spPr>
                <a:xfrm>
                  <a:off x="5001000" y="3778211"/>
                  <a:ext cx="179672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2" name="Parallelogram 51"/>
                <p:cNvSpPr/>
                <p:nvPr/>
              </p:nvSpPr>
              <p:spPr>
                <a:xfrm>
                  <a:off x="5127735" y="3778211"/>
                  <a:ext cx="179672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3" name="Parallelogram 52"/>
                <p:cNvSpPr/>
                <p:nvPr/>
              </p:nvSpPr>
              <p:spPr>
                <a:xfrm>
                  <a:off x="5254468" y="3778211"/>
                  <a:ext cx="179672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4" name="Parallelogram 53"/>
                <p:cNvSpPr/>
                <p:nvPr/>
              </p:nvSpPr>
              <p:spPr>
                <a:xfrm>
                  <a:off x="5381202" y="3778211"/>
                  <a:ext cx="179672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5" name="Parallelogram 54"/>
                <p:cNvSpPr/>
                <p:nvPr/>
              </p:nvSpPr>
              <p:spPr>
                <a:xfrm>
                  <a:off x="5507936" y="3778211"/>
                  <a:ext cx="179672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6" name="Parallelogram 55"/>
                <p:cNvSpPr/>
                <p:nvPr/>
              </p:nvSpPr>
              <p:spPr>
                <a:xfrm>
                  <a:off x="5634670" y="3778211"/>
                  <a:ext cx="179672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7" name="Parallelogram 56"/>
                <p:cNvSpPr/>
                <p:nvPr/>
              </p:nvSpPr>
              <p:spPr>
                <a:xfrm>
                  <a:off x="5761404" y="3778211"/>
                  <a:ext cx="179672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8" name="Parallelogram 57"/>
                <p:cNvSpPr/>
                <p:nvPr/>
              </p:nvSpPr>
              <p:spPr>
                <a:xfrm>
                  <a:off x="5888139" y="3778211"/>
                  <a:ext cx="179672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9" name="Parallelogram 58"/>
                <p:cNvSpPr/>
                <p:nvPr/>
              </p:nvSpPr>
              <p:spPr>
                <a:xfrm>
                  <a:off x="6014873" y="3778211"/>
                  <a:ext cx="179672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0" name="Parallelogram 59"/>
                <p:cNvSpPr/>
                <p:nvPr/>
              </p:nvSpPr>
              <p:spPr>
                <a:xfrm>
                  <a:off x="6141607" y="3778211"/>
                  <a:ext cx="179672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1" name="Parallelogram 60"/>
                <p:cNvSpPr/>
                <p:nvPr/>
              </p:nvSpPr>
              <p:spPr>
                <a:xfrm>
                  <a:off x="6268340" y="3778211"/>
                  <a:ext cx="179672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2" name="Parallelogram 61"/>
                <p:cNvSpPr/>
                <p:nvPr/>
              </p:nvSpPr>
              <p:spPr>
                <a:xfrm>
                  <a:off x="6395067" y="3778211"/>
                  <a:ext cx="179672" cy="162018"/>
                </a:xfrm>
                <a:prstGeom prst="parallelogram">
                  <a:avLst>
                    <a:gd name="adj" fmla="val 40973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>
                <a:off x="3975740" y="3539758"/>
                <a:ext cx="31938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d-ID" sz="1000" b="1" i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Correspondence</a:t>
                </a:r>
                <a:endParaRPr lang="en-US" sz="1000" i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37" name="Freeform 36"/>
            <p:cNvSpPr/>
            <p:nvPr/>
          </p:nvSpPr>
          <p:spPr>
            <a:xfrm>
              <a:off x="4732038" y="4341235"/>
              <a:ext cx="830069" cy="361061"/>
            </a:xfrm>
            <a:custGeom>
              <a:avLst/>
              <a:gdLst>
                <a:gd name="connsiteX0" fmla="*/ 244545 w 1404375"/>
                <a:gd name="connsiteY0" fmla="*/ 0 h 610871"/>
                <a:gd name="connsiteX1" fmla="*/ 1404375 w 1404375"/>
                <a:gd name="connsiteY1" fmla="*/ 0 h 610871"/>
                <a:gd name="connsiteX2" fmla="*/ 1404375 w 1404375"/>
                <a:gd name="connsiteY2" fmla="*/ 610871 h 610871"/>
                <a:gd name="connsiteX3" fmla="*/ 244545 w 1404375"/>
                <a:gd name="connsiteY3" fmla="*/ 610871 h 610871"/>
                <a:gd name="connsiteX4" fmla="*/ 244545 w 1404375"/>
                <a:gd name="connsiteY4" fmla="*/ 447271 h 610871"/>
                <a:gd name="connsiteX5" fmla="*/ 0 w 1404375"/>
                <a:gd name="connsiteY5" fmla="*/ 305436 h 610871"/>
                <a:gd name="connsiteX6" fmla="*/ 244545 w 1404375"/>
                <a:gd name="connsiteY6" fmla="*/ 163600 h 61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4375" h="610871">
                  <a:moveTo>
                    <a:pt x="244545" y="0"/>
                  </a:moveTo>
                  <a:lnTo>
                    <a:pt x="1404375" y="0"/>
                  </a:lnTo>
                  <a:lnTo>
                    <a:pt x="1404375" y="610871"/>
                  </a:lnTo>
                  <a:lnTo>
                    <a:pt x="244545" y="610871"/>
                  </a:lnTo>
                  <a:lnTo>
                    <a:pt x="244545" y="447271"/>
                  </a:lnTo>
                  <a:lnTo>
                    <a:pt x="0" y="305436"/>
                  </a:lnTo>
                  <a:lnTo>
                    <a:pt x="244545" y="163600"/>
                  </a:lnTo>
                  <a:close/>
                </a:path>
              </a:pathLst>
            </a:custGeom>
            <a:solidFill>
              <a:schemeClr val="accent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r>
                <a:rPr lang="id-ID" sz="1200" smtClean="0">
                  <a:solidFill>
                    <a:schemeClr val="bg1"/>
                  </a:solidFill>
                </a:rPr>
                <a:t>$243</a:t>
              </a:r>
              <a:endParaRPr lang="id-ID" sz="12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4757776" y="4858581"/>
              <a:ext cx="830069" cy="361061"/>
            </a:xfrm>
            <a:custGeom>
              <a:avLst/>
              <a:gdLst>
                <a:gd name="connsiteX0" fmla="*/ 244545 w 1404375"/>
                <a:gd name="connsiteY0" fmla="*/ 0 h 610871"/>
                <a:gd name="connsiteX1" fmla="*/ 1404375 w 1404375"/>
                <a:gd name="connsiteY1" fmla="*/ 0 h 610871"/>
                <a:gd name="connsiteX2" fmla="*/ 1404375 w 1404375"/>
                <a:gd name="connsiteY2" fmla="*/ 610871 h 610871"/>
                <a:gd name="connsiteX3" fmla="*/ 244545 w 1404375"/>
                <a:gd name="connsiteY3" fmla="*/ 610871 h 610871"/>
                <a:gd name="connsiteX4" fmla="*/ 244545 w 1404375"/>
                <a:gd name="connsiteY4" fmla="*/ 447271 h 610871"/>
                <a:gd name="connsiteX5" fmla="*/ 0 w 1404375"/>
                <a:gd name="connsiteY5" fmla="*/ 305436 h 610871"/>
                <a:gd name="connsiteX6" fmla="*/ 244545 w 1404375"/>
                <a:gd name="connsiteY6" fmla="*/ 163600 h 61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4375" h="610871">
                  <a:moveTo>
                    <a:pt x="244545" y="0"/>
                  </a:moveTo>
                  <a:lnTo>
                    <a:pt x="1404375" y="0"/>
                  </a:lnTo>
                  <a:lnTo>
                    <a:pt x="1404375" y="610871"/>
                  </a:lnTo>
                  <a:lnTo>
                    <a:pt x="244545" y="610871"/>
                  </a:lnTo>
                  <a:lnTo>
                    <a:pt x="244545" y="447271"/>
                  </a:lnTo>
                  <a:lnTo>
                    <a:pt x="0" y="305436"/>
                  </a:lnTo>
                  <a:lnTo>
                    <a:pt x="244545" y="163600"/>
                  </a:lnTo>
                  <a:close/>
                </a:path>
              </a:pathLst>
            </a:custGeom>
            <a:solidFill>
              <a:schemeClr val="accent2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r>
                <a:rPr lang="id-ID" sz="1200" smtClean="0">
                  <a:solidFill>
                    <a:schemeClr val="bg1"/>
                  </a:solidFill>
                </a:rPr>
                <a:t>$598</a:t>
              </a:r>
              <a:endParaRPr lang="id-ID" sz="12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>
              <a:off x="4732037" y="5347180"/>
              <a:ext cx="830069" cy="361061"/>
            </a:xfrm>
            <a:custGeom>
              <a:avLst/>
              <a:gdLst>
                <a:gd name="connsiteX0" fmla="*/ 244545 w 1404375"/>
                <a:gd name="connsiteY0" fmla="*/ 0 h 610871"/>
                <a:gd name="connsiteX1" fmla="*/ 1404375 w 1404375"/>
                <a:gd name="connsiteY1" fmla="*/ 0 h 610871"/>
                <a:gd name="connsiteX2" fmla="*/ 1404375 w 1404375"/>
                <a:gd name="connsiteY2" fmla="*/ 610871 h 610871"/>
                <a:gd name="connsiteX3" fmla="*/ 244545 w 1404375"/>
                <a:gd name="connsiteY3" fmla="*/ 610871 h 610871"/>
                <a:gd name="connsiteX4" fmla="*/ 244545 w 1404375"/>
                <a:gd name="connsiteY4" fmla="*/ 447271 h 610871"/>
                <a:gd name="connsiteX5" fmla="*/ 0 w 1404375"/>
                <a:gd name="connsiteY5" fmla="*/ 305436 h 610871"/>
                <a:gd name="connsiteX6" fmla="*/ 244545 w 1404375"/>
                <a:gd name="connsiteY6" fmla="*/ 163600 h 61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4375" h="610871">
                  <a:moveTo>
                    <a:pt x="244545" y="0"/>
                  </a:moveTo>
                  <a:lnTo>
                    <a:pt x="1404375" y="0"/>
                  </a:lnTo>
                  <a:lnTo>
                    <a:pt x="1404375" y="610871"/>
                  </a:lnTo>
                  <a:lnTo>
                    <a:pt x="244545" y="610871"/>
                  </a:lnTo>
                  <a:lnTo>
                    <a:pt x="244545" y="447271"/>
                  </a:lnTo>
                  <a:lnTo>
                    <a:pt x="0" y="305436"/>
                  </a:lnTo>
                  <a:lnTo>
                    <a:pt x="244545" y="163600"/>
                  </a:lnTo>
                  <a:close/>
                </a:path>
              </a:pathLst>
            </a:custGeom>
            <a:solidFill>
              <a:schemeClr val="accent3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r>
                <a:rPr lang="id-ID" sz="1200" smtClean="0">
                  <a:solidFill>
                    <a:schemeClr val="bg1"/>
                  </a:solidFill>
                </a:rPr>
                <a:t>$587</a:t>
              </a:r>
              <a:endParaRPr lang="id-ID" sz="1200" dirty="0">
                <a:solidFill>
                  <a:schemeClr val="bg1"/>
                </a:solidFill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>
              <a:off x="4732036" y="5847464"/>
              <a:ext cx="830069" cy="361061"/>
            </a:xfrm>
            <a:custGeom>
              <a:avLst/>
              <a:gdLst>
                <a:gd name="connsiteX0" fmla="*/ 244545 w 1404375"/>
                <a:gd name="connsiteY0" fmla="*/ 0 h 610871"/>
                <a:gd name="connsiteX1" fmla="*/ 1404375 w 1404375"/>
                <a:gd name="connsiteY1" fmla="*/ 0 h 610871"/>
                <a:gd name="connsiteX2" fmla="*/ 1404375 w 1404375"/>
                <a:gd name="connsiteY2" fmla="*/ 610871 h 610871"/>
                <a:gd name="connsiteX3" fmla="*/ 244545 w 1404375"/>
                <a:gd name="connsiteY3" fmla="*/ 610871 h 610871"/>
                <a:gd name="connsiteX4" fmla="*/ 244545 w 1404375"/>
                <a:gd name="connsiteY4" fmla="*/ 447271 h 610871"/>
                <a:gd name="connsiteX5" fmla="*/ 0 w 1404375"/>
                <a:gd name="connsiteY5" fmla="*/ 305436 h 610871"/>
                <a:gd name="connsiteX6" fmla="*/ 244545 w 1404375"/>
                <a:gd name="connsiteY6" fmla="*/ 163600 h 61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4375" h="610871">
                  <a:moveTo>
                    <a:pt x="244545" y="0"/>
                  </a:moveTo>
                  <a:lnTo>
                    <a:pt x="1404375" y="0"/>
                  </a:lnTo>
                  <a:lnTo>
                    <a:pt x="1404375" y="610871"/>
                  </a:lnTo>
                  <a:lnTo>
                    <a:pt x="244545" y="610871"/>
                  </a:lnTo>
                  <a:lnTo>
                    <a:pt x="244545" y="447271"/>
                  </a:lnTo>
                  <a:lnTo>
                    <a:pt x="0" y="305436"/>
                  </a:lnTo>
                  <a:lnTo>
                    <a:pt x="244545" y="163600"/>
                  </a:lnTo>
                  <a:close/>
                </a:path>
              </a:pathLst>
            </a:custGeom>
            <a:solidFill>
              <a:schemeClr val="accent4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r>
                <a:rPr lang="id-ID" sz="1200" smtClean="0">
                  <a:solidFill>
                    <a:schemeClr val="bg1"/>
                  </a:solidFill>
                </a:rPr>
                <a:t>$233</a:t>
              </a:r>
              <a:endParaRPr lang="id-ID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9" name="Rectangle 128"/>
          <p:cNvSpPr/>
          <p:nvPr/>
        </p:nvSpPr>
        <p:spPr>
          <a:xfrm>
            <a:off x="7354595" y="1851519"/>
            <a:ext cx="4050195" cy="18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51"/>
              </a:lnSpc>
              <a:spcAft>
                <a:spcPts val="1500"/>
              </a:spcAft>
            </a:pP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Lorem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ipsum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dolor sit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amet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consectetur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adipiscing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elit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. Nam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viverra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euismod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odio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gravida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pellentesque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urna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varius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vitae.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Sed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dui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lorem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adipiscing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adipiscing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et,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interdum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nec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metus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.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Mauris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ultricies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justo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eu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convallis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placerat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felis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enim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ornare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nisi, vitae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mattis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nulla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ante id dui.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Ut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lectus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purus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commodo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et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tincidunt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vel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interdum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sed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lectus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.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Vestibulum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adipiscing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tempor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nisi id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elementu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sadips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ipsums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dolores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uns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fugiats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gravida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nam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elit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vols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nulla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dolores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amet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untras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sitsers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130" name="Content Placeholder 2"/>
          <p:cNvSpPr txBox="1">
            <a:spLocks/>
          </p:cNvSpPr>
          <p:nvPr/>
        </p:nvSpPr>
        <p:spPr>
          <a:xfrm>
            <a:off x="4782908" y="1290466"/>
            <a:ext cx="1691378" cy="557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Lorem ipsum dolor sit amet, consectetur adipiscing elit.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Sed imperdiet tincidunt.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Content Placeholder 2"/>
          <p:cNvSpPr txBox="1">
            <a:spLocks/>
          </p:cNvSpPr>
          <p:nvPr/>
        </p:nvSpPr>
        <p:spPr>
          <a:xfrm>
            <a:off x="5621283" y="2625241"/>
            <a:ext cx="1691378" cy="557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Lorem ipsum dolor sit amet, consectetur adipiscing elit.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Sed imperdiet tincidunt.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Content Placeholder 2"/>
          <p:cNvSpPr txBox="1">
            <a:spLocks/>
          </p:cNvSpPr>
          <p:nvPr/>
        </p:nvSpPr>
        <p:spPr>
          <a:xfrm>
            <a:off x="121612" y="3473571"/>
            <a:ext cx="1691378" cy="557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Lorem ipsum dolor sit amet, consectetur adipiscing elit.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Sed imperdiet tincidunt.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Content Placeholder 2"/>
          <p:cNvSpPr txBox="1">
            <a:spLocks/>
          </p:cNvSpPr>
          <p:nvPr/>
        </p:nvSpPr>
        <p:spPr>
          <a:xfrm>
            <a:off x="-154522" y="1148427"/>
            <a:ext cx="1691378" cy="557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Lorem ipsum dolor sit amet, consectetur adipiscing elit.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Sed imperdiet tincidunt.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712674" y="5766097"/>
            <a:ext cx="68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dirty="0" smtClean="0">
                <a:solidFill>
                  <a:schemeClr val="bg1"/>
                </a:solidFill>
                <a:latin typeface="+mj-lt"/>
              </a:rPr>
              <a:t>Honest</a:t>
            </a:r>
            <a:endParaRPr lang="id-ID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655767" y="6129214"/>
            <a:ext cx="801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dirty="0" smtClean="0">
                <a:solidFill>
                  <a:schemeClr val="bg1"/>
                </a:solidFill>
                <a:latin typeface="+mj-lt"/>
              </a:rPr>
              <a:t>Strategic</a:t>
            </a:r>
            <a:endParaRPr lang="id-ID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672261" y="5282689"/>
            <a:ext cx="905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bg1"/>
                </a:solidFill>
                <a:latin typeface="+mj-lt"/>
              </a:rPr>
              <a:t>Publishing</a:t>
            </a:r>
            <a:endParaRPr lang="id-ID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741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7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34" grpId="0"/>
      <p:bldP spid="135" grpId="0"/>
      <p:bldP spid="136" grpId="0"/>
    </p:bldLst>
  </p:timing>
</p:sld>
</file>

<file path=ppt/theme/theme1.xml><?xml version="1.0" encoding="utf-8"?>
<a:theme xmlns:a="http://schemas.openxmlformats.org/drawingml/2006/main" name="Office Theme">
  <a:themeElements>
    <a:clrScheme name="Project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2B43"/>
      </a:accent1>
      <a:accent2>
        <a:srgbClr val="DF361F"/>
      </a:accent2>
      <a:accent3>
        <a:srgbClr val="FA9C00"/>
      </a:accent3>
      <a:accent4>
        <a:srgbClr val="90BC33"/>
      </a:accent4>
      <a:accent5>
        <a:srgbClr val="00B09B"/>
      </a:accent5>
      <a:accent6>
        <a:srgbClr val="0175B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174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www.51miz.com</cp:lastModifiedBy>
  <cp:revision>207</cp:revision>
  <dcterms:created xsi:type="dcterms:W3CDTF">2015-04-13T00:30:35Z</dcterms:created>
  <dcterms:modified xsi:type="dcterms:W3CDTF">2017-09-25T09:17:57Z</dcterms:modified>
</cp:coreProperties>
</file>