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094" y="0"/>
            <a:ext cx="12192000" cy="6911711"/>
          </a:xfrm>
          <a:prstGeom prst="rect">
            <a:avLst/>
          </a:prstGeom>
          <a:blipFill dpi="0" rotWithShape="1">
            <a:blip r:embed="rId2">
              <a:alphaModFix amt="5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Intermezzo</a:t>
            </a:r>
            <a:endParaRPr lang="en-US" sz="3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this line</a:t>
            </a:r>
          </a:p>
          <a:p>
            <a:endParaRPr lang="en-US" sz="1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sz="1200" smtClean="0"/>
              <a:t>1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4059587"/>
            <a:ext cx="12201094" cy="2980856"/>
            <a:chOff x="0" y="2552974"/>
            <a:chExt cx="12201094" cy="2980856"/>
          </a:xfrm>
        </p:grpSpPr>
        <p:sp>
          <p:nvSpPr>
            <p:cNvPr id="9" name="Rectangle 8"/>
            <p:cNvSpPr/>
            <p:nvPr/>
          </p:nvSpPr>
          <p:spPr>
            <a:xfrm>
              <a:off x="0" y="3832391"/>
              <a:ext cx="2440219" cy="1573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0218" y="2552974"/>
              <a:ext cx="2440219" cy="28521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0437" y="3832412"/>
              <a:ext cx="2440219" cy="15733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20656" y="3832412"/>
              <a:ext cx="2440219" cy="15733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738656" y="3832412"/>
              <a:ext cx="2462438" cy="15733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91820" y="4110342"/>
              <a:ext cx="2294705" cy="1423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smtClean="0">
                  <a:solidFill>
                    <a:schemeClr val="bg1"/>
                  </a:solidFill>
                </a:rPr>
                <a:t>Commitment</a:t>
              </a:r>
              <a:r>
                <a:rPr lang="en-US" b="1" dirty="0">
                  <a:solidFill>
                    <a:schemeClr val="bg1"/>
                  </a:solidFill>
                </a:rPr>
                <a:t/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Lorem ipsum dolor sit amet, consectetur adipiscing elit. Curabitur elementum posuere pretium. 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486176" y="4110342"/>
              <a:ext cx="2294705" cy="1423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smtClean="0">
                  <a:solidFill>
                    <a:schemeClr val="bg1"/>
                  </a:solidFill>
                </a:rPr>
                <a:t>Solid Team</a:t>
              </a:r>
              <a:r>
                <a:rPr lang="en-US" b="1" dirty="0">
                  <a:solidFill>
                    <a:schemeClr val="bg1"/>
                  </a:solidFill>
                </a:rPr>
                <a:t/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Lorem ipsum dolor sit amet, consectetur adipiscing elit. Curabitur elementum posuere pretium. 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4979993" y="4078952"/>
              <a:ext cx="2294705" cy="1423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smtClean="0">
                  <a:solidFill>
                    <a:schemeClr val="bg1"/>
                  </a:solidFill>
                </a:rPr>
                <a:t>Elegant Person</a:t>
              </a:r>
              <a:r>
                <a:rPr lang="en-US" b="1" dirty="0">
                  <a:solidFill>
                    <a:schemeClr val="bg1"/>
                  </a:solidFill>
                </a:rPr>
                <a:t/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Lorem ipsum dolor sit amet, consectetur adipiscing elit. Curabitur elementum posuere pretium. 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393412" y="4078952"/>
              <a:ext cx="2294705" cy="1423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smtClean="0">
                  <a:solidFill>
                    <a:schemeClr val="bg1"/>
                  </a:solidFill>
                </a:rPr>
                <a:t>Five Star Design</a:t>
              </a:r>
              <a:r>
                <a:rPr lang="en-US" b="1" dirty="0">
                  <a:solidFill>
                    <a:schemeClr val="bg1"/>
                  </a:solidFill>
                </a:rPr>
                <a:t/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Lorem ipsum dolor sit amet, consectetur adipiscing elit. Curabitur elementum posuere pretium. 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9833631" y="4078952"/>
              <a:ext cx="2294705" cy="14234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smtClean="0">
                  <a:solidFill>
                    <a:schemeClr val="bg1"/>
                  </a:solidFill>
                </a:rPr>
                <a:t>Global Networking</a:t>
              </a:r>
              <a:r>
                <a:rPr lang="en-US" b="1" dirty="0">
                  <a:solidFill>
                    <a:schemeClr val="bg1"/>
                  </a:solidFill>
                </a:rPr>
                <a:t/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Lorem ipsum dolor sit amet, consectetur adipiscing elit. Curabitur elementum posuere pretium. </a:t>
              </a:r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3317012" y="4570459"/>
            <a:ext cx="708850" cy="768545"/>
            <a:chOff x="3843339" y="2197101"/>
            <a:chExt cx="452437" cy="490538"/>
          </a:xfrm>
          <a:solidFill>
            <a:schemeClr val="bg1"/>
          </a:solidFill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843339" y="2249488"/>
              <a:ext cx="66675" cy="438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940176" y="2489201"/>
              <a:ext cx="65088" cy="198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035426" y="2314576"/>
              <a:ext cx="66675" cy="373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33851" y="2432051"/>
              <a:ext cx="63500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229101" y="2389188"/>
              <a:ext cx="66675" cy="298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843339" y="2197101"/>
              <a:ext cx="6667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035426" y="2265363"/>
              <a:ext cx="6667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33851" y="2382838"/>
              <a:ext cx="635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229101" y="2341563"/>
              <a:ext cx="6667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940176" y="2439988"/>
              <a:ext cx="6508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9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192</cp:revision>
  <dcterms:created xsi:type="dcterms:W3CDTF">2015-04-13T00:30:35Z</dcterms:created>
  <dcterms:modified xsi:type="dcterms:W3CDTF">2017-09-25T09:17:54Z</dcterms:modified>
</cp:coreProperties>
</file>