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9117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53947" y="2786942"/>
            <a:ext cx="1028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Company Presentation </a:t>
            </a:r>
            <a:r>
              <a:rPr lang="id-ID" sz="44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19217" y="2295137"/>
            <a:ext cx="1553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solidFill>
                  <a:schemeClr val="bg1"/>
                </a:solidFill>
              </a:rPr>
              <a:t>Welcome</a:t>
            </a:r>
            <a:endParaRPr lang="id-ID" sz="2800" dirty="0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512394" y="3946760"/>
            <a:ext cx="3805518" cy="675341"/>
            <a:chOff x="4307991" y="2041989"/>
            <a:chExt cx="3805518" cy="675341"/>
          </a:xfrm>
        </p:grpSpPr>
        <p:sp>
          <p:nvSpPr>
            <p:cNvPr id="73" name="Rectangle 72"/>
            <p:cNvSpPr/>
            <p:nvPr/>
          </p:nvSpPr>
          <p:spPr>
            <a:xfrm>
              <a:off x="4307991" y="2041989"/>
              <a:ext cx="3805518" cy="675341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4629432" y="2097730"/>
              <a:ext cx="3162635" cy="619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3200" b="1" smtClean="0">
                  <a:solidFill>
                    <a:schemeClr val="bg1"/>
                  </a:solidFill>
                  <a:latin typeface="Roboto Thin" pitchFamily="2" charset="0"/>
                  <a:ea typeface="Roboto Thin" pitchFamily="2" charset="0"/>
                  <a:cs typeface="Lato" panose="020F0502020204030203" pitchFamily="34" charset="0"/>
                </a:rPr>
                <a:t>START HERE</a:t>
              </a:r>
              <a:endParaRPr lang="en-US" sz="3200" b="1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7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www.51miz.com</cp:lastModifiedBy>
  <cp:revision>193</cp:revision>
  <dcterms:created xsi:type="dcterms:W3CDTF">2015-04-13T00:30:35Z</dcterms:created>
  <dcterms:modified xsi:type="dcterms:W3CDTF">2017-09-25T09:17:54Z</dcterms:modified>
</cp:coreProperties>
</file>