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500064" y="1028254"/>
            <a:ext cx="5825099" cy="5843193"/>
            <a:chOff x="3388659" y="666750"/>
            <a:chExt cx="5688106" cy="61912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94" r="13448"/>
            <a:stretch/>
          </p:blipFill>
          <p:spPr>
            <a:xfrm>
              <a:off x="3388659" y="666750"/>
              <a:ext cx="5688106" cy="61912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929745" y="1413164"/>
              <a:ext cx="2092037" cy="37169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457624" y="2353167"/>
            <a:ext cx="5573858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1"/>
              </a:lnSpc>
              <a:spcAft>
                <a:spcPts val="1500"/>
              </a:spcAft>
            </a:pP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Lorem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ipsum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dolor sit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amet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consectetur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adipiscing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elit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. Nam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viverra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euismod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odio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gravida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pellentesque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urna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varius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vitae.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Sed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dui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lorem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adipiscing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in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adipiscing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et, </a:t>
            </a:r>
            <a:r>
              <a:rPr lang="en-US" sz="1200" dirty="0" err="1">
                <a:solidFill>
                  <a:schemeClr val="tx2"/>
                </a:solidFill>
                <a:ea typeface="Times New Roman" panose="02020603050405020304" pitchFamily="18" charset="0"/>
              </a:rPr>
              <a:t>interdum</a:t>
            </a:r>
            <a:r>
              <a:rPr lang="en-US" sz="12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2"/>
                </a:solidFill>
                <a:ea typeface="Times New Roman" panose="02020603050405020304" pitchFamily="18" charset="0"/>
              </a:rPr>
              <a:t>nec</a:t>
            </a:r>
            <a:r>
              <a:rPr lang="en-US" sz="120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sz="1200" smtClean="0">
                <a:solidFill>
                  <a:schemeClr val="tx2"/>
                </a:solidFill>
                <a:ea typeface="Times New Roman" panose="02020603050405020304" pitchFamily="18" charset="0"/>
              </a:rPr>
              <a:t>metus</a:t>
            </a:r>
            <a:endParaRPr lang="en-US" sz="1200" dirty="0">
              <a:solidFill>
                <a:schemeClr val="tx2"/>
              </a:solidFill>
              <a:ea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54896" y="3391701"/>
            <a:ext cx="4824437" cy="2938374"/>
            <a:chOff x="6468288" y="2439939"/>
            <a:chExt cx="4824437" cy="2938374"/>
          </a:xfrm>
        </p:grpSpPr>
        <p:grpSp>
          <p:nvGrpSpPr>
            <p:cNvPr id="12" name="Group 343"/>
            <p:cNvGrpSpPr/>
            <p:nvPr/>
          </p:nvGrpSpPr>
          <p:grpSpPr>
            <a:xfrm>
              <a:off x="6468288" y="2439939"/>
              <a:ext cx="4824437" cy="1095854"/>
              <a:chOff x="4571999" y="1643056"/>
              <a:chExt cx="4824437" cy="109585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572000" y="1643056"/>
                <a:ext cx="23464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2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How This Work </a:t>
                </a:r>
                <a:r>
                  <a:rPr lang="en-US" sz="2000" b="1" smtClean="0">
                    <a:solidFill>
                      <a:schemeClr val="tx2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? </a:t>
                </a:r>
                <a:endParaRPr lang="en-US" sz="2000" b="1" dirty="0">
                  <a:solidFill>
                    <a:schemeClr val="tx2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571999" y="2000246"/>
                <a:ext cx="4824437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sz="1400" dirty="0" smtClean="0">
                    <a:solidFill>
                      <a:schemeClr val="tx2"/>
                    </a:solidFill>
                    <a:ea typeface="Open Sans Light" pitchFamily="34" charset="0"/>
                    <a:cs typeface="Open Sans Light" pitchFamily="34" charset="0"/>
                  </a:rPr>
                  <a:t>Lorem ipsum dolor sit amet, consectetur adipiscing elit. Praesent sodales odio sit amet odio tristique quis tempus odio Lorem ipsum dolor sit amet</a:t>
                </a:r>
                <a:endParaRPr lang="ms-MY" sz="1400" dirty="0">
                  <a:solidFill>
                    <a:schemeClr val="tx2"/>
                  </a:solidFill>
                  <a:ea typeface="Open Sans Light" pitchFamily="34" charset="0"/>
                  <a:cs typeface="Open Sans Light" pitchFamily="34" charset="0"/>
                </a:endParaRPr>
              </a:p>
            </p:txBody>
          </p:sp>
        </p:grpSp>
        <p:grpSp>
          <p:nvGrpSpPr>
            <p:cNvPr id="13" name="Group 344"/>
            <p:cNvGrpSpPr/>
            <p:nvPr/>
          </p:nvGrpSpPr>
          <p:grpSpPr>
            <a:xfrm>
              <a:off x="6539727" y="3784652"/>
              <a:ext cx="4510066" cy="307777"/>
              <a:chOff x="4643438" y="2786064"/>
              <a:chExt cx="4510066" cy="30777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72066" y="2786064"/>
                <a:ext cx="4081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tx2"/>
                    </a:solidFill>
                  </a:rPr>
                  <a:t>Lorem ipsum </a:t>
                </a:r>
                <a:r>
                  <a:rPr lang="ms-MY" sz="1400" smtClean="0">
                    <a:solidFill>
                      <a:schemeClr val="tx2"/>
                    </a:solidFill>
                  </a:rPr>
                  <a:t>odio </a:t>
                </a:r>
                <a:r>
                  <a:rPr lang="ms-MY" sz="1400" dirty="0" smtClean="0">
                    <a:solidFill>
                      <a:schemeClr val="tx2"/>
                    </a:solidFill>
                  </a:rPr>
                  <a:t>sit amet odio tristique quis tempus</a:t>
                </a:r>
                <a:endParaRPr lang="en-US" sz="1400" dirty="0">
                  <a:solidFill>
                    <a:schemeClr val="tx2"/>
                  </a:solidFill>
                  <a:ea typeface="Open Sans" pitchFamily="34" charset="0"/>
                  <a:cs typeface="Open Sans" pitchFamily="34" charset="0"/>
                </a:endParaRPr>
              </a:p>
            </p:txBody>
          </p:sp>
          <p:grpSp>
            <p:nvGrpSpPr>
              <p:cNvPr id="30" name="Group 332"/>
              <p:cNvGrpSpPr/>
              <p:nvPr/>
            </p:nvGrpSpPr>
            <p:grpSpPr>
              <a:xfrm>
                <a:off x="4643438" y="2786064"/>
                <a:ext cx="288476" cy="288476"/>
                <a:chOff x="4643438" y="2786064"/>
                <a:chExt cx="288476" cy="288476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4643438" y="2786064"/>
                  <a:ext cx="288476" cy="288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" name="Freeform 26"/>
                <p:cNvSpPr>
                  <a:spLocks/>
                </p:cNvSpPr>
                <p:nvPr/>
              </p:nvSpPr>
              <p:spPr bwMode="auto">
                <a:xfrm>
                  <a:off x="4735506" y="2871746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14" name="Group 347"/>
            <p:cNvGrpSpPr/>
            <p:nvPr/>
          </p:nvGrpSpPr>
          <p:grpSpPr>
            <a:xfrm>
              <a:off x="6539727" y="5070536"/>
              <a:ext cx="4510066" cy="307777"/>
              <a:chOff x="4643438" y="4071948"/>
              <a:chExt cx="4510066" cy="30777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072066" y="4071948"/>
                <a:ext cx="4081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tx2"/>
                    </a:solidFill>
                  </a:rPr>
                  <a:t>Lorem ipsum </a:t>
                </a:r>
                <a:r>
                  <a:rPr lang="ms-MY" sz="1400">
                    <a:solidFill>
                      <a:schemeClr val="tx2"/>
                    </a:solidFill>
                  </a:rPr>
                  <a:t>odio sit amet odio tristique quis tempus</a:t>
                </a:r>
                <a:endParaRPr lang="en-US" sz="1400" dirty="0">
                  <a:solidFill>
                    <a:schemeClr val="tx2"/>
                  </a:solidFill>
                  <a:ea typeface="Open Sans" pitchFamily="34" charset="0"/>
                  <a:cs typeface="Open Sans" pitchFamily="34" charset="0"/>
                </a:endParaRPr>
              </a:p>
            </p:txBody>
          </p:sp>
          <p:grpSp>
            <p:nvGrpSpPr>
              <p:cNvPr id="26" name="Group 342"/>
              <p:cNvGrpSpPr/>
              <p:nvPr/>
            </p:nvGrpSpPr>
            <p:grpSpPr>
              <a:xfrm>
                <a:off x="4643438" y="4071948"/>
                <a:ext cx="288476" cy="288476"/>
                <a:chOff x="4643438" y="4071948"/>
                <a:chExt cx="288476" cy="28847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4643438" y="4071948"/>
                  <a:ext cx="288476" cy="28847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8" name="Freeform 105"/>
                <p:cNvSpPr>
                  <a:spLocks/>
                </p:cNvSpPr>
                <p:nvPr/>
              </p:nvSpPr>
              <p:spPr bwMode="auto">
                <a:xfrm>
                  <a:off x="4742079" y="4165806"/>
                  <a:ext cx="105018" cy="105018"/>
                </a:xfrm>
                <a:custGeom>
                  <a:avLst/>
                  <a:gdLst/>
                  <a:ahLst/>
                  <a:cxnLst>
                    <a:cxn ang="0">
                      <a:pos x="255" y="58"/>
                    </a:cxn>
                    <a:cxn ang="0">
                      <a:pos x="257" y="53"/>
                    </a:cxn>
                    <a:cxn ang="0">
                      <a:pos x="262" y="38"/>
                    </a:cxn>
                    <a:cxn ang="0">
                      <a:pos x="257" y="24"/>
                    </a:cxn>
                    <a:cxn ang="0">
                      <a:pos x="244" y="9"/>
                    </a:cxn>
                    <a:cxn ang="0">
                      <a:pos x="241" y="5"/>
                    </a:cxn>
                    <a:cxn ang="0">
                      <a:pos x="224" y="0"/>
                    </a:cxn>
                    <a:cxn ang="0">
                      <a:pos x="210" y="5"/>
                    </a:cxn>
                    <a:cxn ang="0">
                      <a:pos x="132" y="82"/>
                    </a:cxn>
                    <a:cxn ang="0">
                      <a:pos x="58" y="9"/>
                    </a:cxn>
                    <a:cxn ang="0">
                      <a:pos x="49" y="2"/>
                    </a:cxn>
                    <a:cxn ang="0">
                      <a:pos x="27" y="2"/>
                    </a:cxn>
                    <a:cxn ang="0">
                      <a:pos x="18" y="9"/>
                    </a:cxn>
                    <a:cxn ang="0">
                      <a:pos x="9" y="18"/>
                    </a:cxn>
                    <a:cxn ang="0">
                      <a:pos x="3" y="27"/>
                    </a:cxn>
                    <a:cxn ang="0">
                      <a:pos x="3" y="49"/>
                    </a:cxn>
                    <a:cxn ang="0">
                      <a:pos x="9" y="58"/>
                    </a:cxn>
                    <a:cxn ang="0">
                      <a:pos x="9" y="205"/>
                    </a:cxn>
                    <a:cxn ang="0">
                      <a:pos x="5" y="210"/>
                    </a:cxn>
                    <a:cxn ang="0">
                      <a:pos x="0" y="225"/>
                    </a:cxn>
                    <a:cxn ang="0">
                      <a:pos x="5" y="241"/>
                    </a:cxn>
                    <a:cxn ang="0">
                      <a:pos x="18" y="254"/>
                    </a:cxn>
                    <a:cxn ang="0">
                      <a:pos x="23" y="257"/>
                    </a:cxn>
                    <a:cxn ang="0">
                      <a:pos x="38" y="263"/>
                    </a:cxn>
                    <a:cxn ang="0">
                      <a:pos x="54" y="257"/>
                    </a:cxn>
                    <a:cxn ang="0">
                      <a:pos x="132" y="181"/>
                    </a:cxn>
                    <a:cxn ang="0">
                      <a:pos x="204" y="254"/>
                    </a:cxn>
                    <a:cxn ang="0">
                      <a:pos x="214" y="261"/>
                    </a:cxn>
                    <a:cxn ang="0">
                      <a:pos x="235" y="261"/>
                    </a:cxn>
                    <a:cxn ang="0">
                      <a:pos x="244" y="254"/>
                    </a:cxn>
                    <a:cxn ang="0">
                      <a:pos x="255" y="245"/>
                    </a:cxn>
                    <a:cxn ang="0">
                      <a:pos x="261" y="236"/>
                    </a:cxn>
                    <a:cxn ang="0">
                      <a:pos x="261" y="214"/>
                    </a:cxn>
                    <a:cxn ang="0">
                      <a:pos x="255" y="205"/>
                    </a:cxn>
                  </a:cxnLst>
                  <a:rect l="0" t="0" r="r" b="b"/>
                  <a:pathLst>
                    <a:path w="262" h="263">
                      <a:moveTo>
                        <a:pt x="181" y="132"/>
                      </a:moveTo>
                      <a:lnTo>
                        <a:pt x="255" y="58"/>
                      </a:lnTo>
                      <a:lnTo>
                        <a:pt x="255" y="58"/>
                      </a:lnTo>
                      <a:lnTo>
                        <a:pt x="257" y="53"/>
                      </a:lnTo>
                      <a:lnTo>
                        <a:pt x="261" y="49"/>
                      </a:lnTo>
                      <a:lnTo>
                        <a:pt x="262" y="38"/>
                      </a:lnTo>
                      <a:lnTo>
                        <a:pt x="261" y="27"/>
                      </a:lnTo>
                      <a:lnTo>
                        <a:pt x="257" y="24"/>
                      </a:lnTo>
                      <a:lnTo>
                        <a:pt x="255" y="18"/>
                      </a:lnTo>
                      <a:lnTo>
                        <a:pt x="244" y="9"/>
                      </a:lnTo>
                      <a:lnTo>
                        <a:pt x="244" y="9"/>
                      </a:lnTo>
                      <a:lnTo>
                        <a:pt x="241" y="5"/>
                      </a:lnTo>
                      <a:lnTo>
                        <a:pt x="235" y="2"/>
                      </a:lnTo>
                      <a:lnTo>
                        <a:pt x="224" y="0"/>
                      </a:lnTo>
                      <a:lnTo>
                        <a:pt x="214" y="2"/>
                      </a:lnTo>
                      <a:lnTo>
                        <a:pt x="210" y="5"/>
                      </a:lnTo>
                      <a:lnTo>
                        <a:pt x="204" y="9"/>
                      </a:lnTo>
                      <a:lnTo>
                        <a:pt x="132" y="82"/>
                      </a:lnTo>
                      <a:lnTo>
                        <a:pt x="58" y="9"/>
                      </a:lnTo>
                      <a:lnTo>
                        <a:pt x="58" y="9"/>
                      </a:lnTo>
                      <a:lnTo>
                        <a:pt x="54" y="5"/>
                      </a:lnTo>
                      <a:lnTo>
                        <a:pt x="49" y="2"/>
                      </a:lnTo>
                      <a:lnTo>
                        <a:pt x="38" y="0"/>
                      </a:lnTo>
                      <a:lnTo>
                        <a:pt x="27" y="2"/>
                      </a:lnTo>
                      <a:lnTo>
                        <a:pt x="23" y="5"/>
                      </a:lnTo>
                      <a:lnTo>
                        <a:pt x="18" y="9"/>
                      </a:lnTo>
                      <a:lnTo>
                        <a:pt x="9" y="18"/>
                      </a:lnTo>
                      <a:lnTo>
                        <a:pt x="9" y="18"/>
                      </a:lnTo>
                      <a:lnTo>
                        <a:pt x="5" y="24"/>
                      </a:lnTo>
                      <a:lnTo>
                        <a:pt x="3" y="27"/>
                      </a:lnTo>
                      <a:lnTo>
                        <a:pt x="0" y="38"/>
                      </a:lnTo>
                      <a:lnTo>
                        <a:pt x="3" y="49"/>
                      </a:lnTo>
                      <a:lnTo>
                        <a:pt x="5" y="53"/>
                      </a:lnTo>
                      <a:lnTo>
                        <a:pt x="9" y="58"/>
                      </a:lnTo>
                      <a:lnTo>
                        <a:pt x="83" y="132"/>
                      </a:lnTo>
                      <a:lnTo>
                        <a:pt x="9" y="205"/>
                      </a:lnTo>
                      <a:lnTo>
                        <a:pt x="9" y="205"/>
                      </a:lnTo>
                      <a:lnTo>
                        <a:pt x="5" y="210"/>
                      </a:lnTo>
                      <a:lnTo>
                        <a:pt x="3" y="214"/>
                      </a:lnTo>
                      <a:lnTo>
                        <a:pt x="0" y="225"/>
                      </a:lnTo>
                      <a:lnTo>
                        <a:pt x="3" y="236"/>
                      </a:lnTo>
                      <a:lnTo>
                        <a:pt x="5" y="241"/>
                      </a:lnTo>
                      <a:lnTo>
                        <a:pt x="9" y="245"/>
                      </a:lnTo>
                      <a:lnTo>
                        <a:pt x="18" y="254"/>
                      </a:lnTo>
                      <a:lnTo>
                        <a:pt x="18" y="254"/>
                      </a:lnTo>
                      <a:lnTo>
                        <a:pt x="23" y="257"/>
                      </a:lnTo>
                      <a:lnTo>
                        <a:pt x="27" y="261"/>
                      </a:lnTo>
                      <a:lnTo>
                        <a:pt x="38" y="263"/>
                      </a:lnTo>
                      <a:lnTo>
                        <a:pt x="49" y="261"/>
                      </a:lnTo>
                      <a:lnTo>
                        <a:pt x="54" y="257"/>
                      </a:lnTo>
                      <a:lnTo>
                        <a:pt x="58" y="254"/>
                      </a:lnTo>
                      <a:lnTo>
                        <a:pt x="132" y="181"/>
                      </a:lnTo>
                      <a:lnTo>
                        <a:pt x="204" y="254"/>
                      </a:lnTo>
                      <a:lnTo>
                        <a:pt x="204" y="254"/>
                      </a:lnTo>
                      <a:lnTo>
                        <a:pt x="210" y="257"/>
                      </a:lnTo>
                      <a:lnTo>
                        <a:pt x="214" y="261"/>
                      </a:lnTo>
                      <a:lnTo>
                        <a:pt x="224" y="263"/>
                      </a:lnTo>
                      <a:lnTo>
                        <a:pt x="235" y="261"/>
                      </a:lnTo>
                      <a:lnTo>
                        <a:pt x="241" y="257"/>
                      </a:lnTo>
                      <a:lnTo>
                        <a:pt x="244" y="254"/>
                      </a:lnTo>
                      <a:lnTo>
                        <a:pt x="255" y="245"/>
                      </a:lnTo>
                      <a:lnTo>
                        <a:pt x="255" y="245"/>
                      </a:lnTo>
                      <a:lnTo>
                        <a:pt x="257" y="241"/>
                      </a:lnTo>
                      <a:lnTo>
                        <a:pt x="261" y="236"/>
                      </a:lnTo>
                      <a:lnTo>
                        <a:pt x="262" y="225"/>
                      </a:lnTo>
                      <a:lnTo>
                        <a:pt x="261" y="214"/>
                      </a:lnTo>
                      <a:lnTo>
                        <a:pt x="257" y="210"/>
                      </a:lnTo>
                      <a:lnTo>
                        <a:pt x="255" y="205"/>
                      </a:lnTo>
                      <a:lnTo>
                        <a:pt x="181" y="1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15" name="Group 346"/>
            <p:cNvGrpSpPr/>
            <p:nvPr/>
          </p:nvGrpSpPr>
          <p:grpSpPr>
            <a:xfrm>
              <a:off x="6539727" y="4641908"/>
              <a:ext cx="4510066" cy="307777"/>
              <a:chOff x="4643438" y="3643320"/>
              <a:chExt cx="4510066" cy="30777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072066" y="3643320"/>
                <a:ext cx="4081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tx2"/>
                    </a:solidFill>
                  </a:rPr>
                  <a:t>Lorem ipsum </a:t>
                </a:r>
                <a:r>
                  <a:rPr lang="ms-MY" sz="1400">
                    <a:solidFill>
                      <a:schemeClr val="tx2"/>
                    </a:solidFill>
                  </a:rPr>
                  <a:t>odio sit amet odio tristique quis tempus</a:t>
                </a:r>
                <a:endParaRPr lang="en-US" sz="1400" dirty="0">
                  <a:solidFill>
                    <a:schemeClr val="tx2"/>
                  </a:solidFill>
                  <a:ea typeface="Open Sans" pitchFamily="34" charset="0"/>
                  <a:cs typeface="Open Sans" pitchFamily="34" charset="0"/>
                </a:endParaRPr>
              </a:p>
            </p:txBody>
          </p:sp>
          <p:grpSp>
            <p:nvGrpSpPr>
              <p:cNvPr id="22" name="Group 341"/>
              <p:cNvGrpSpPr/>
              <p:nvPr/>
            </p:nvGrpSpPr>
            <p:grpSpPr>
              <a:xfrm>
                <a:off x="4643438" y="3643320"/>
                <a:ext cx="288476" cy="288476"/>
                <a:chOff x="4643438" y="3643320"/>
                <a:chExt cx="288476" cy="28847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643438" y="3643320"/>
                  <a:ext cx="288476" cy="28847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4735506" y="3729002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16" name="Group 345"/>
            <p:cNvGrpSpPr/>
            <p:nvPr/>
          </p:nvGrpSpPr>
          <p:grpSpPr>
            <a:xfrm>
              <a:off x="6539727" y="4213280"/>
              <a:ext cx="4510066" cy="307777"/>
              <a:chOff x="4643438" y="3214692"/>
              <a:chExt cx="4510066" cy="30777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072066" y="3214692"/>
                <a:ext cx="4081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tx2"/>
                    </a:solidFill>
                  </a:rPr>
                  <a:t>Lorem ipsum </a:t>
                </a:r>
                <a:r>
                  <a:rPr lang="ms-MY" sz="1400">
                    <a:solidFill>
                      <a:schemeClr val="tx2"/>
                    </a:solidFill>
                  </a:rPr>
                  <a:t>odio sit amet odio tristique quis tempus</a:t>
                </a:r>
                <a:endParaRPr lang="en-US" sz="1400" dirty="0">
                  <a:solidFill>
                    <a:schemeClr val="tx2"/>
                  </a:solidFill>
                  <a:ea typeface="Open Sans" pitchFamily="34" charset="0"/>
                  <a:cs typeface="Open Sans" pitchFamily="34" charset="0"/>
                </a:endParaRPr>
              </a:p>
            </p:txBody>
          </p:sp>
          <p:grpSp>
            <p:nvGrpSpPr>
              <p:cNvPr id="18" name="Group 333"/>
              <p:cNvGrpSpPr/>
              <p:nvPr/>
            </p:nvGrpSpPr>
            <p:grpSpPr>
              <a:xfrm>
                <a:off x="4643438" y="3214692"/>
                <a:ext cx="288476" cy="288476"/>
                <a:chOff x="4643438" y="3214692"/>
                <a:chExt cx="288476" cy="28847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643438" y="3214692"/>
                  <a:ext cx="288476" cy="2884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Freeform 105"/>
                <p:cNvSpPr>
                  <a:spLocks/>
                </p:cNvSpPr>
                <p:nvPr/>
              </p:nvSpPr>
              <p:spPr bwMode="auto">
                <a:xfrm>
                  <a:off x="4739688" y="3310676"/>
                  <a:ext cx="105018" cy="105018"/>
                </a:xfrm>
                <a:custGeom>
                  <a:avLst/>
                  <a:gdLst/>
                  <a:ahLst/>
                  <a:cxnLst>
                    <a:cxn ang="0">
                      <a:pos x="255" y="58"/>
                    </a:cxn>
                    <a:cxn ang="0">
                      <a:pos x="257" y="53"/>
                    </a:cxn>
                    <a:cxn ang="0">
                      <a:pos x="262" y="38"/>
                    </a:cxn>
                    <a:cxn ang="0">
                      <a:pos x="257" y="24"/>
                    </a:cxn>
                    <a:cxn ang="0">
                      <a:pos x="244" y="9"/>
                    </a:cxn>
                    <a:cxn ang="0">
                      <a:pos x="241" y="5"/>
                    </a:cxn>
                    <a:cxn ang="0">
                      <a:pos x="224" y="0"/>
                    </a:cxn>
                    <a:cxn ang="0">
                      <a:pos x="210" y="5"/>
                    </a:cxn>
                    <a:cxn ang="0">
                      <a:pos x="132" y="82"/>
                    </a:cxn>
                    <a:cxn ang="0">
                      <a:pos x="58" y="9"/>
                    </a:cxn>
                    <a:cxn ang="0">
                      <a:pos x="49" y="2"/>
                    </a:cxn>
                    <a:cxn ang="0">
                      <a:pos x="27" y="2"/>
                    </a:cxn>
                    <a:cxn ang="0">
                      <a:pos x="18" y="9"/>
                    </a:cxn>
                    <a:cxn ang="0">
                      <a:pos x="9" y="18"/>
                    </a:cxn>
                    <a:cxn ang="0">
                      <a:pos x="3" y="27"/>
                    </a:cxn>
                    <a:cxn ang="0">
                      <a:pos x="3" y="49"/>
                    </a:cxn>
                    <a:cxn ang="0">
                      <a:pos x="9" y="58"/>
                    </a:cxn>
                    <a:cxn ang="0">
                      <a:pos x="9" y="205"/>
                    </a:cxn>
                    <a:cxn ang="0">
                      <a:pos x="5" y="210"/>
                    </a:cxn>
                    <a:cxn ang="0">
                      <a:pos x="0" y="225"/>
                    </a:cxn>
                    <a:cxn ang="0">
                      <a:pos x="5" y="241"/>
                    </a:cxn>
                    <a:cxn ang="0">
                      <a:pos x="18" y="254"/>
                    </a:cxn>
                    <a:cxn ang="0">
                      <a:pos x="23" y="257"/>
                    </a:cxn>
                    <a:cxn ang="0">
                      <a:pos x="38" y="263"/>
                    </a:cxn>
                    <a:cxn ang="0">
                      <a:pos x="54" y="257"/>
                    </a:cxn>
                    <a:cxn ang="0">
                      <a:pos x="132" y="181"/>
                    </a:cxn>
                    <a:cxn ang="0">
                      <a:pos x="204" y="254"/>
                    </a:cxn>
                    <a:cxn ang="0">
                      <a:pos x="214" y="261"/>
                    </a:cxn>
                    <a:cxn ang="0">
                      <a:pos x="235" y="261"/>
                    </a:cxn>
                    <a:cxn ang="0">
                      <a:pos x="244" y="254"/>
                    </a:cxn>
                    <a:cxn ang="0">
                      <a:pos x="255" y="245"/>
                    </a:cxn>
                    <a:cxn ang="0">
                      <a:pos x="261" y="236"/>
                    </a:cxn>
                    <a:cxn ang="0">
                      <a:pos x="261" y="214"/>
                    </a:cxn>
                    <a:cxn ang="0">
                      <a:pos x="255" y="205"/>
                    </a:cxn>
                  </a:cxnLst>
                  <a:rect l="0" t="0" r="r" b="b"/>
                  <a:pathLst>
                    <a:path w="262" h="263">
                      <a:moveTo>
                        <a:pt x="181" y="132"/>
                      </a:moveTo>
                      <a:lnTo>
                        <a:pt x="255" y="58"/>
                      </a:lnTo>
                      <a:lnTo>
                        <a:pt x="255" y="58"/>
                      </a:lnTo>
                      <a:lnTo>
                        <a:pt x="257" y="53"/>
                      </a:lnTo>
                      <a:lnTo>
                        <a:pt x="261" y="49"/>
                      </a:lnTo>
                      <a:lnTo>
                        <a:pt x="262" y="38"/>
                      </a:lnTo>
                      <a:lnTo>
                        <a:pt x="261" y="27"/>
                      </a:lnTo>
                      <a:lnTo>
                        <a:pt x="257" y="24"/>
                      </a:lnTo>
                      <a:lnTo>
                        <a:pt x="255" y="18"/>
                      </a:lnTo>
                      <a:lnTo>
                        <a:pt x="244" y="9"/>
                      </a:lnTo>
                      <a:lnTo>
                        <a:pt x="244" y="9"/>
                      </a:lnTo>
                      <a:lnTo>
                        <a:pt x="241" y="5"/>
                      </a:lnTo>
                      <a:lnTo>
                        <a:pt x="235" y="2"/>
                      </a:lnTo>
                      <a:lnTo>
                        <a:pt x="224" y="0"/>
                      </a:lnTo>
                      <a:lnTo>
                        <a:pt x="214" y="2"/>
                      </a:lnTo>
                      <a:lnTo>
                        <a:pt x="210" y="5"/>
                      </a:lnTo>
                      <a:lnTo>
                        <a:pt x="204" y="9"/>
                      </a:lnTo>
                      <a:lnTo>
                        <a:pt x="132" y="82"/>
                      </a:lnTo>
                      <a:lnTo>
                        <a:pt x="58" y="9"/>
                      </a:lnTo>
                      <a:lnTo>
                        <a:pt x="58" y="9"/>
                      </a:lnTo>
                      <a:lnTo>
                        <a:pt x="54" y="5"/>
                      </a:lnTo>
                      <a:lnTo>
                        <a:pt x="49" y="2"/>
                      </a:lnTo>
                      <a:lnTo>
                        <a:pt x="38" y="0"/>
                      </a:lnTo>
                      <a:lnTo>
                        <a:pt x="27" y="2"/>
                      </a:lnTo>
                      <a:lnTo>
                        <a:pt x="23" y="5"/>
                      </a:lnTo>
                      <a:lnTo>
                        <a:pt x="18" y="9"/>
                      </a:lnTo>
                      <a:lnTo>
                        <a:pt x="9" y="18"/>
                      </a:lnTo>
                      <a:lnTo>
                        <a:pt x="9" y="18"/>
                      </a:lnTo>
                      <a:lnTo>
                        <a:pt x="5" y="24"/>
                      </a:lnTo>
                      <a:lnTo>
                        <a:pt x="3" y="27"/>
                      </a:lnTo>
                      <a:lnTo>
                        <a:pt x="0" y="38"/>
                      </a:lnTo>
                      <a:lnTo>
                        <a:pt x="3" y="49"/>
                      </a:lnTo>
                      <a:lnTo>
                        <a:pt x="5" y="53"/>
                      </a:lnTo>
                      <a:lnTo>
                        <a:pt x="9" y="58"/>
                      </a:lnTo>
                      <a:lnTo>
                        <a:pt x="83" y="132"/>
                      </a:lnTo>
                      <a:lnTo>
                        <a:pt x="9" y="205"/>
                      </a:lnTo>
                      <a:lnTo>
                        <a:pt x="9" y="205"/>
                      </a:lnTo>
                      <a:lnTo>
                        <a:pt x="5" y="210"/>
                      </a:lnTo>
                      <a:lnTo>
                        <a:pt x="3" y="214"/>
                      </a:lnTo>
                      <a:lnTo>
                        <a:pt x="0" y="225"/>
                      </a:lnTo>
                      <a:lnTo>
                        <a:pt x="3" y="236"/>
                      </a:lnTo>
                      <a:lnTo>
                        <a:pt x="5" y="241"/>
                      </a:lnTo>
                      <a:lnTo>
                        <a:pt x="9" y="245"/>
                      </a:lnTo>
                      <a:lnTo>
                        <a:pt x="18" y="254"/>
                      </a:lnTo>
                      <a:lnTo>
                        <a:pt x="18" y="254"/>
                      </a:lnTo>
                      <a:lnTo>
                        <a:pt x="23" y="257"/>
                      </a:lnTo>
                      <a:lnTo>
                        <a:pt x="27" y="261"/>
                      </a:lnTo>
                      <a:lnTo>
                        <a:pt x="38" y="263"/>
                      </a:lnTo>
                      <a:lnTo>
                        <a:pt x="49" y="261"/>
                      </a:lnTo>
                      <a:lnTo>
                        <a:pt x="54" y="257"/>
                      </a:lnTo>
                      <a:lnTo>
                        <a:pt x="58" y="254"/>
                      </a:lnTo>
                      <a:lnTo>
                        <a:pt x="132" y="181"/>
                      </a:lnTo>
                      <a:lnTo>
                        <a:pt x="204" y="254"/>
                      </a:lnTo>
                      <a:lnTo>
                        <a:pt x="204" y="254"/>
                      </a:lnTo>
                      <a:lnTo>
                        <a:pt x="210" y="257"/>
                      </a:lnTo>
                      <a:lnTo>
                        <a:pt x="214" y="261"/>
                      </a:lnTo>
                      <a:lnTo>
                        <a:pt x="224" y="263"/>
                      </a:lnTo>
                      <a:lnTo>
                        <a:pt x="235" y="261"/>
                      </a:lnTo>
                      <a:lnTo>
                        <a:pt x="241" y="257"/>
                      </a:lnTo>
                      <a:lnTo>
                        <a:pt x="244" y="254"/>
                      </a:lnTo>
                      <a:lnTo>
                        <a:pt x="255" y="245"/>
                      </a:lnTo>
                      <a:lnTo>
                        <a:pt x="255" y="245"/>
                      </a:lnTo>
                      <a:lnTo>
                        <a:pt x="257" y="241"/>
                      </a:lnTo>
                      <a:lnTo>
                        <a:pt x="261" y="236"/>
                      </a:lnTo>
                      <a:lnTo>
                        <a:pt x="262" y="225"/>
                      </a:lnTo>
                      <a:lnTo>
                        <a:pt x="261" y="214"/>
                      </a:lnTo>
                      <a:lnTo>
                        <a:pt x="257" y="210"/>
                      </a:lnTo>
                      <a:lnTo>
                        <a:pt x="255" y="205"/>
                      </a:lnTo>
                      <a:lnTo>
                        <a:pt x="181" y="1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  <p:sp>
        <p:nvSpPr>
          <p:cNvPr id="35" name="Title 13"/>
          <p:cNvSpPr txBox="1">
            <a:spLocks/>
          </p:cNvSpPr>
          <p:nvPr/>
        </p:nvSpPr>
        <p:spPr>
          <a:xfrm>
            <a:off x="6367763" y="1652607"/>
            <a:ext cx="6096680" cy="6344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id-ID" sz="4800" b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Mobile App</a:t>
            </a:r>
            <a:endParaRPr lang="en-US" sz="48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64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222</cp:revision>
  <dcterms:created xsi:type="dcterms:W3CDTF">2015-04-13T00:30:35Z</dcterms:created>
  <dcterms:modified xsi:type="dcterms:W3CDTF">2017-09-25T09:18:00Z</dcterms:modified>
</cp:coreProperties>
</file>