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Arrow Chart</a:t>
            </a:r>
            <a:endParaRPr lang="en-US" sz="320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07774" y="821635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Put a relevant subtitle in </a:t>
            </a:r>
            <a:r>
              <a:rPr lang="en-US" sz="1400" smtClean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this line</a:t>
            </a:r>
          </a:p>
          <a:p>
            <a:endParaRPr lang="en-US" sz="140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6823" y="361731"/>
            <a:ext cx="477272" cy="3281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sz="1200" smtClean="0"/>
              <a:t>1</a:t>
            </a:fld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046848" y="1635608"/>
            <a:ext cx="8024999" cy="4533951"/>
            <a:chOff x="383" y="208"/>
            <a:chExt cx="6910" cy="3904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83" y="1926"/>
              <a:ext cx="6910" cy="504"/>
            </a:xfrm>
            <a:custGeom>
              <a:avLst/>
              <a:gdLst>
                <a:gd name="T0" fmla="*/ 2222 w 2922"/>
                <a:gd name="T1" fmla="*/ 98 h 213"/>
                <a:gd name="T2" fmla="*/ 2195 w 2922"/>
                <a:gd name="T3" fmla="*/ 151 h 213"/>
                <a:gd name="T4" fmla="*/ 2290 w 2922"/>
                <a:gd name="T5" fmla="*/ 151 h 213"/>
                <a:gd name="T6" fmla="*/ 2222 w 2922"/>
                <a:gd name="T7" fmla="*/ 98 h 213"/>
                <a:gd name="T8" fmla="*/ 663 w 2922"/>
                <a:gd name="T9" fmla="*/ 57 h 213"/>
                <a:gd name="T10" fmla="*/ 621 w 2922"/>
                <a:gd name="T11" fmla="*/ 57 h 213"/>
                <a:gd name="T12" fmla="*/ 652 w 2922"/>
                <a:gd name="T13" fmla="*/ 82 h 213"/>
                <a:gd name="T14" fmla="*/ 663 w 2922"/>
                <a:gd name="T15" fmla="*/ 57 h 213"/>
                <a:gd name="T16" fmla="*/ 1500 w 2922"/>
                <a:gd name="T17" fmla="*/ 57 h 213"/>
                <a:gd name="T18" fmla="*/ 1427 w 2922"/>
                <a:gd name="T19" fmla="*/ 57 h 213"/>
                <a:gd name="T20" fmla="*/ 769 w 2922"/>
                <a:gd name="T21" fmla="*/ 57 h 213"/>
                <a:gd name="T22" fmla="*/ 732 w 2922"/>
                <a:gd name="T23" fmla="*/ 129 h 213"/>
                <a:gd name="T24" fmla="*/ 788 w 2922"/>
                <a:gd name="T25" fmla="*/ 149 h 213"/>
                <a:gd name="T26" fmla="*/ 1427 w 2922"/>
                <a:gd name="T27" fmla="*/ 149 h 213"/>
                <a:gd name="T28" fmla="*/ 1500 w 2922"/>
                <a:gd name="T29" fmla="*/ 149 h 213"/>
                <a:gd name="T30" fmla="*/ 2080 w 2922"/>
                <a:gd name="T31" fmla="*/ 150 h 213"/>
                <a:gd name="T32" fmla="*/ 2138 w 2922"/>
                <a:gd name="T33" fmla="*/ 60 h 213"/>
                <a:gd name="T34" fmla="*/ 1500 w 2922"/>
                <a:gd name="T35" fmla="*/ 57 h 213"/>
                <a:gd name="T36" fmla="*/ 2807 w 2922"/>
                <a:gd name="T37" fmla="*/ 0 h 213"/>
                <a:gd name="T38" fmla="*/ 2807 w 2922"/>
                <a:gd name="T39" fmla="*/ 63 h 213"/>
                <a:gd name="T40" fmla="*/ 2327 w 2922"/>
                <a:gd name="T41" fmla="*/ 61 h 213"/>
                <a:gd name="T42" fmla="*/ 2408 w 2922"/>
                <a:gd name="T43" fmla="*/ 151 h 213"/>
                <a:gd name="T44" fmla="*/ 2807 w 2922"/>
                <a:gd name="T45" fmla="*/ 152 h 213"/>
                <a:gd name="T46" fmla="*/ 2807 w 2922"/>
                <a:gd name="T47" fmla="*/ 213 h 213"/>
                <a:gd name="T48" fmla="*/ 2922 w 2922"/>
                <a:gd name="T49" fmla="*/ 107 h 213"/>
                <a:gd name="T50" fmla="*/ 2807 w 2922"/>
                <a:gd name="T51" fmla="*/ 0 h 213"/>
                <a:gd name="T52" fmla="*/ 115 w 2922"/>
                <a:gd name="T53" fmla="*/ 0 h 213"/>
                <a:gd name="T54" fmla="*/ 0 w 2922"/>
                <a:gd name="T55" fmla="*/ 106 h 213"/>
                <a:gd name="T56" fmla="*/ 115 w 2922"/>
                <a:gd name="T57" fmla="*/ 213 h 213"/>
                <a:gd name="T58" fmla="*/ 115 w 2922"/>
                <a:gd name="T59" fmla="*/ 149 h 213"/>
                <a:gd name="T60" fmla="*/ 590 w 2922"/>
                <a:gd name="T61" fmla="*/ 149 h 213"/>
                <a:gd name="T62" fmla="*/ 501 w 2922"/>
                <a:gd name="T63" fmla="*/ 57 h 213"/>
                <a:gd name="T64" fmla="*/ 115 w 2922"/>
                <a:gd name="T65" fmla="*/ 57 h 213"/>
                <a:gd name="T66" fmla="*/ 115 w 2922"/>
                <a:gd name="T6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22" h="213">
                  <a:moveTo>
                    <a:pt x="2222" y="98"/>
                  </a:moveTo>
                  <a:cubicBezTo>
                    <a:pt x="2214" y="117"/>
                    <a:pt x="2205" y="134"/>
                    <a:pt x="2195" y="151"/>
                  </a:cubicBezTo>
                  <a:cubicBezTo>
                    <a:pt x="2290" y="151"/>
                    <a:pt x="2290" y="151"/>
                    <a:pt x="2290" y="151"/>
                  </a:cubicBezTo>
                  <a:cubicBezTo>
                    <a:pt x="2270" y="131"/>
                    <a:pt x="2247" y="113"/>
                    <a:pt x="2222" y="98"/>
                  </a:cubicBezTo>
                  <a:moveTo>
                    <a:pt x="663" y="57"/>
                  </a:moveTo>
                  <a:cubicBezTo>
                    <a:pt x="621" y="57"/>
                    <a:pt x="621" y="57"/>
                    <a:pt x="621" y="57"/>
                  </a:cubicBezTo>
                  <a:cubicBezTo>
                    <a:pt x="631" y="66"/>
                    <a:pt x="641" y="74"/>
                    <a:pt x="652" y="82"/>
                  </a:cubicBezTo>
                  <a:cubicBezTo>
                    <a:pt x="655" y="73"/>
                    <a:pt x="659" y="65"/>
                    <a:pt x="663" y="57"/>
                  </a:cubicBezTo>
                  <a:moveTo>
                    <a:pt x="1500" y="57"/>
                  </a:moveTo>
                  <a:cubicBezTo>
                    <a:pt x="1427" y="57"/>
                    <a:pt x="1427" y="57"/>
                    <a:pt x="1427" y="57"/>
                  </a:cubicBezTo>
                  <a:cubicBezTo>
                    <a:pt x="769" y="57"/>
                    <a:pt x="769" y="57"/>
                    <a:pt x="769" y="57"/>
                  </a:cubicBezTo>
                  <a:cubicBezTo>
                    <a:pt x="754" y="79"/>
                    <a:pt x="741" y="103"/>
                    <a:pt x="732" y="129"/>
                  </a:cubicBezTo>
                  <a:cubicBezTo>
                    <a:pt x="751" y="137"/>
                    <a:pt x="771" y="144"/>
                    <a:pt x="788" y="149"/>
                  </a:cubicBezTo>
                  <a:cubicBezTo>
                    <a:pt x="1427" y="149"/>
                    <a:pt x="1427" y="149"/>
                    <a:pt x="1427" y="149"/>
                  </a:cubicBezTo>
                  <a:cubicBezTo>
                    <a:pt x="1500" y="149"/>
                    <a:pt x="1500" y="149"/>
                    <a:pt x="1500" y="149"/>
                  </a:cubicBezTo>
                  <a:cubicBezTo>
                    <a:pt x="2080" y="150"/>
                    <a:pt x="2080" y="150"/>
                    <a:pt x="2080" y="150"/>
                  </a:cubicBezTo>
                  <a:cubicBezTo>
                    <a:pt x="2105" y="124"/>
                    <a:pt x="2124" y="94"/>
                    <a:pt x="2138" y="60"/>
                  </a:cubicBezTo>
                  <a:cubicBezTo>
                    <a:pt x="1500" y="57"/>
                    <a:pt x="1500" y="57"/>
                    <a:pt x="1500" y="57"/>
                  </a:cubicBezTo>
                  <a:moveTo>
                    <a:pt x="2807" y="0"/>
                  </a:moveTo>
                  <a:cubicBezTo>
                    <a:pt x="2807" y="63"/>
                    <a:pt x="2807" y="63"/>
                    <a:pt x="2807" y="63"/>
                  </a:cubicBezTo>
                  <a:cubicBezTo>
                    <a:pt x="2327" y="61"/>
                    <a:pt x="2327" y="61"/>
                    <a:pt x="2327" y="61"/>
                  </a:cubicBezTo>
                  <a:cubicBezTo>
                    <a:pt x="2356" y="85"/>
                    <a:pt x="2383" y="115"/>
                    <a:pt x="2408" y="151"/>
                  </a:cubicBezTo>
                  <a:cubicBezTo>
                    <a:pt x="2807" y="152"/>
                    <a:pt x="2807" y="152"/>
                    <a:pt x="2807" y="152"/>
                  </a:cubicBezTo>
                  <a:cubicBezTo>
                    <a:pt x="2807" y="213"/>
                    <a:pt x="2807" y="213"/>
                    <a:pt x="2807" y="213"/>
                  </a:cubicBezTo>
                  <a:cubicBezTo>
                    <a:pt x="2922" y="107"/>
                    <a:pt x="2922" y="107"/>
                    <a:pt x="2922" y="107"/>
                  </a:cubicBezTo>
                  <a:cubicBezTo>
                    <a:pt x="2807" y="0"/>
                    <a:pt x="2807" y="0"/>
                    <a:pt x="2807" y="0"/>
                  </a:cubicBezTo>
                  <a:moveTo>
                    <a:pt x="115" y="0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115" y="213"/>
                    <a:pt x="115" y="213"/>
                    <a:pt x="115" y="213"/>
                  </a:cubicBezTo>
                  <a:cubicBezTo>
                    <a:pt x="115" y="149"/>
                    <a:pt x="115" y="149"/>
                    <a:pt x="115" y="149"/>
                  </a:cubicBezTo>
                  <a:cubicBezTo>
                    <a:pt x="590" y="149"/>
                    <a:pt x="590" y="149"/>
                    <a:pt x="590" y="149"/>
                  </a:cubicBezTo>
                  <a:cubicBezTo>
                    <a:pt x="559" y="125"/>
                    <a:pt x="529" y="95"/>
                    <a:pt x="501" y="57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5" y="0"/>
                    <a:pt x="115" y="0"/>
                    <a:pt x="115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196" y="208"/>
              <a:ext cx="4645" cy="3119"/>
            </a:xfrm>
            <a:custGeom>
              <a:avLst/>
              <a:gdLst>
                <a:gd name="T0" fmla="*/ 1802 w 1964"/>
                <a:gd name="T1" fmla="*/ 941 h 1318"/>
                <a:gd name="T2" fmla="*/ 1731 w 1964"/>
                <a:gd name="T3" fmla="*/ 1001 h 1318"/>
                <a:gd name="T4" fmla="*/ 1818 w 1964"/>
                <a:gd name="T5" fmla="*/ 1203 h 1318"/>
                <a:gd name="T6" fmla="*/ 1752 w 1964"/>
                <a:gd name="T7" fmla="*/ 1203 h 1318"/>
                <a:gd name="T8" fmla="*/ 1858 w 1964"/>
                <a:gd name="T9" fmla="*/ 1318 h 1318"/>
                <a:gd name="T10" fmla="*/ 1964 w 1964"/>
                <a:gd name="T11" fmla="*/ 1203 h 1318"/>
                <a:gd name="T12" fmla="*/ 1909 w 1964"/>
                <a:gd name="T13" fmla="*/ 1203 h 1318"/>
                <a:gd name="T14" fmla="*/ 1817 w 1964"/>
                <a:gd name="T15" fmla="*/ 955 h 1318"/>
                <a:gd name="T16" fmla="*/ 1802 w 1964"/>
                <a:gd name="T17" fmla="*/ 941 h 1318"/>
                <a:gd name="T18" fmla="*/ 286 w 1964"/>
                <a:gd name="T19" fmla="*/ 875 h 1318"/>
                <a:gd name="T20" fmla="*/ 246 w 1964"/>
                <a:gd name="T21" fmla="*/ 875 h 1318"/>
                <a:gd name="T22" fmla="*/ 280 w 1964"/>
                <a:gd name="T23" fmla="*/ 900 h 1318"/>
                <a:gd name="T24" fmla="*/ 286 w 1964"/>
                <a:gd name="T25" fmla="*/ 875 h 1318"/>
                <a:gd name="T26" fmla="*/ 444 w 1964"/>
                <a:gd name="T27" fmla="*/ 875 h 1318"/>
                <a:gd name="T28" fmla="*/ 381 w 1964"/>
                <a:gd name="T29" fmla="*/ 875 h 1318"/>
                <a:gd name="T30" fmla="*/ 367 w 1964"/>
                <a:gd name="T31" fmla="*/ 944 h 1318"/>
                <a:gd name="T32" fmla="*/ 529 w 1964"/>
                <a:gd name="T33" fmla="*/ 982 h 1318"/>
                <a:gd name="T34" fmla="*/ 530 w 1964"/>
                <a:gd name="T35" fmla="*/ 979 h 1318"/>
                <a:gd name="T36" fmla="*/ 1083 w 1964"/>
                <a:gd name="T37" fmla="*/ 979 h 1318"/>
                <a:gd name="T38" fmla="*/ 1133 w 1964"/>
                <a:gd name="T39" fmla="*/ 979 h 1318"/>
                <a:gd name="T40" fmla="*/ 1521 w 1964"/>
                <a:gd name="T41" fmla="*/ 982 h 1318"/>
                <a:gd name="T42" fmla="*/ 1648 w 1964"/>
                <a:gd name="T43" fmla="*/ 941 h 1318"/>
                <a:gd name="T44" fmla="*/ 1717 w 1964"/>
                <a:gd name="T45" fmla="*/ 895 h 1318"/>
                <a:gd name="T46" fmla="*/ 1712 w 1964"/>
                <a:gd name="T47" fmla="*/ 895 h 1318"/>
                <a:gd name="T48" fmla="*/ 1133 w 1964"/>
                <a:gd name="T49" fmla="*/ 891 h 1318"/>
                <a:gd name="T50" fmla="*/ 1083 w 1964"/>
                <a:gd name="T51" fmla="*/ 891 h 1318"/>
                <a:gd name="T52" fmla="*/ 532 w 1964"/>
                <a:gd name="T53" fmla="*/ 891 h 1318"/>
                <a:gd name="T54" fmla="*/ 444 w 1964"/>
                <a:gd name="T55" fmla="*/ 875 h 1318"/>
                <a:gd name="T56" fmla="*/ 106 w 1964"/>
                <a:gd name="T57" fmla="*/ 0 h 1318"/>
                <a:gd name="T58" fmla="*/ 0 w 1964"/>
                <a:gd name="T59" fmla="*/ 115 h 1318"/>
                <a:gd name="T60" fmla="*/ 59 w 1964"/>
                <a:gd name="T61" fmla="*/ 115 h 1318"/>
                <a:gd name="T62" fmla="*/ 59 w 1964"/>
                <a:gd name="T63" fmla="*/ 441 h 1318"/>
                <a:gd name="T64" fmla="*/ 157 w 1964"/>
                <a:gd name="T65" fmla="*/ 783 h 1318"/>
                <a:gd name="T66" fmla="*/ 277 w 1964"/>
                <a:gd name="T67" fmla="*/ 783 h 1318"/>
                <a:gd name="T68" fmla="*/ 147 w 1964"/>
                <a:gd name="T69" fmla="*/ 441 h 1318"/>
                <a:gd name="T70" fmla="*/ 147 w 1964"/>
                <a:gd name="T71" fmla="*/ 115 h 1318"/>
                <a:gd name="T72" fmla="*/ 212 w 1964"/>
                <a:gd name="T73" fmla="*/ 115 h 1318"/>
                <a:gd name="T74" fmla="*/ 106 w 1964"/>
                <a:gd name="T75" fmla="*/ 0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64" h="1318">
                  <a:moveTo>
                    <a:pt x="1802" y="941"/>
                  </a:moveTo>
                  <a:cubicBezTo>
                    <a:pt x="1780" y="965"/>
                    <a:pt x="1755" y="985"/>
                    <a:pt x="1731" y="1001"/>
                  </a:cubicBezTo>
                  <a:cubicBezTo>
                    <a:pt x="1766" y="1026"/>
                    <a:pt x="1814" y="1082"/>
                    <a:pt x="1818" y="1203"/>
                  </a:cubicBezTo>
                  <a:cubicBezTo>
                    <a:pt x="1752" y="1203"/>
                    <a:pt x="1752" y="1203"/>
                    <a:pt x="1752" y="1203"/>
                  </a:cubicBezTo>
                  <a:cubicBezTo>
                    <a:pt x="1858" y="1318"/>
                    <a:pt x="1858" y="1318"/>
                    <a:pt x="1858" y="1318"/>
                  </a:cubicBezTo>
                  <a:cubicBezTo>
                    <a:pt x="1964" y="1203"/>
                    <a:pt x="1964" y="1203"/>
                    <a:pt x="1964" y="1203"/>
                  </a:cubicBezTo>
                  <a:cubicBezTo>
                    <a:pt x="1909" y="1203"/>
                    <a:pt x="1909" y="1203"/>
                    <a:pt x="1909" y="1203"/>
                  </a:cubicBezTo>
                  <a:cubicBezTo>
                    <a:pt x="1905" y="1071"/>
                    <a:pt x="1857" y="996"/>
                    <a:pt x="1817" y="955"/>
                  </a:cubicBezTo>
                  <a:cubicBezTo>
                    <a:pt x="1812" y="950"/>
                    <a:pt x="1807" y="945"/>
                    <a:pt x="1802" y="941"/>
                  </a:cubicBezTo>
                  <a:moveTo>
                    <a:pt x="286" y="875"/>
                  </a:moveTo>
                  <a:cubicBezTo>
                    <a:pt x="246" y="875"/>
                    <a:pt x="246" y="875"/>
                    <a:pt x="246" y="875"/>
                  </a:cubicBezTo>
                  <a:cubicBezTo>
                    <a:pt x="257" y="884"/>
                    <a:pt x="269" y="892"/>
                    <a:pt x="280" y="900"/>
                  </a:cubicBezTo>
                  <a:cubicBezTo>
                    <a:pt x="282" y="891"/>
                    <a:pt x="284" y="883"/>
                    <a:pt x="286" y="875"/>
                  </a:cubicBezTo>
                  <a:moveTo>
                    <a:pt x="444" y="875"/>
                  </a:moveTo>
                  <a:cubicBezTo>
                    <a:pt x="381" y="875"/>
                    <a:pt x="381" y="875"/>
                    <a:pt x="381" y="875"/>
                  </a:cubicBezTo>
                  <a:cubicBezTo>
                    <a:pt x="374" y="897"/>
                    <a:pt x="369" y="920"/>
                    <a:pt x="367" y="944"/>
                  </a:cubicBezTo>
                  <a:cubicBezTo>
                    <a:pt x="453" y="979"/>
                    <a:pt x="525" y="981"/>
                    <a:pt x="529" y="982"/>
                  </a:cubicBezTo>
                  <a:cubicBezTo>
                    <a:pt x="530" y="979"/>
                    <a:pt x="530" y="979"/>
                    <a:pt x="530" y="979"/>
                  </a:cubicBezTo>
                  <a:cubicBezTo>
                    <a:pt x="1083" y="979"/>
                    <a:pt x="1083" y="979"/>
                    <a:pt x="1083" y="979"/>
                  </a:cubicBezTo>
                  <a:cubicBezTo>
                    <a:pt x="1133" y="979"/>
                    <a:pt x="1133" y="979"/>
                    <a:pt x="1133" y="979"/>
                  </a:cubicBezTo>
                  <a:cubicBezTo>
                    <a:pt x="1521" y="982"/>
                    <a:pt x="1521" y="982"/>
                    <a:pt x="1521" y="982"/>
                  </a:cubicBezTo>
                  <a:cubicBezTo>
                    <a:pt x="1556" y="976"/>
                    <a:pt x="1602" y="965"/>
                    <a:pt x="1648" y="941"/>
                  </a:cubicBezTo>
                  <a:cubicBezTo>
                    <a:pt x="1674" y="928"/>
                    <a:pt x="1697" y="912"/>
                    <a:pt x="1717" y="895"/>
                  </a:cubicBezTo>
                  <a:cubicBezTo>
                    <a:pt x="1712" y="895"/>
                    <a:pt x="1712" y="895"/>
                    <a:pt x="1712" y="895"/>
                  </a:cubicBezTo>
                  <a:cubicBezTo>
                    <a:pt x="1133" y="891"/>
                    <a:pt x="1133" y="891"/>
                    <a:pt x="1133" y="891"/>
                  </a:cubicBezTo>
                  <a:cubicBezTo>
                    <a:pt x="1083" y="891"/>
                    <a:pt x="1083" y="891"/>
                    <a:pt x="1083" y="891"/>
                  </a:cubicBezTo>
                  <a:cubicBezTo>
                    <a:pt x="532" y="891"/>
                    <a:pt x="532" y="891"/>
                    <a:pt x="532" y="891"/>
                  </a:cubicBezTo>
                  <a:cubicBezTo>
                    <a:pt x="526" y="891"/>
                    <a:pt x="491" y="889"/>
                    <a:pt x="444" y="875"/>
                  </a:cubicBezTo>
                  <a:moveTo>
                    <a:pt x="106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59" y="115"/>
                    <a:pt x="59" y="115"/>
                    <a:pt x="59" y="115"/>
                  </a:cubicBezTo>
                  <a:cubicBezTo>
                    <a:pt x="59" y="441"/>
                    <a:pt x="59" y="441"/>
                    <a:pt x="59" y="441"/>
                  </a:cubicBezTo>
                  <a:cubicBezTo>
                    <a:pt x="59" y="595"/>
                    <a:pt x="101" y="705"/>
                    <a:pt x="157" y="783"/>
                  </a:cubicBezTo>
                  <a:cubicBezTo>
                    <a:pt x="277" y="783"/>
                    <a:pt x="277" y="783"/>
                    <a:pt x="277" y="783"/>
                  </a:cubicBezTo>
                  <a:cubicBezTo>
                    <a:pt x="191" y="704"/>
                    <a:pt x="147" y="590"/>
                    <a:pt x="147" y="441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212" y="115"/>
                    <a:pt x="212" y="115"/>
                    <a:pt x="212" y="115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1567" y="2061"/>
              <a:ext cx="679" cy="217"/>
            </a:xfrm>
            <a:custGeom>
              <a:avLst/>
              <a:gdLst>
                <a:gd name="T0" fmla="*/ 231 w 287"/>
                <a:gd name="T1" fmla="*/ 72 h 92"/>
                <a:gd name="T2" fmla="*/ 224 w 287"/>
                <a:gd name="T3" fmla="*/ 92 h 92"/>
                <a:gd name="T4" fmla="*/ 287 w 287"/>
                <a:gd name="T5" fmla="*/ 92 h 92"/>
                <a:gd name="T6" fmla="*/ 231 w 287"/>
                <a:gd name="T7" fmla="*/ 72 h 92"/>
                <a:gd name="T8" fmla="*/ 120 w 287"/>
                <a:gd name="T9" fmla="*/ 0 h 92"/>
                <a:gd name="T10" fmla="*/ 0 w 287"/>
                <a:gd name="T11" fmla="*/ 0 h 92"/>
                <a:gd name="T12" fmla="*/ 89 w 287"/>
                <a:gd name="T13" fmla="*/ 92 h 92"/>
                <a:gd name="T14" fmla="*/ 129 w 287"/>
                <a:gd name="T15" fmla="*/ 92 h 92"/>
                <a:gd name="T16" fmla="*/ 151 w 287"/>
                <a:gd name="T17" fmla="*/ 25 h 92"/>
                <a:gd name="T18" fmla="*/ 120 w 287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92">
                  <a:moveTo>
                    <a:pt x="231" y="72"/>
                  </a:moveTo>
                  <a:cubicBezTo>
                    <a:pt x="228" y="78"/>
                    <a:pt x="226" y="85"/>
                    <a:pt x="224" y="92"/>
                  </a:cubicBezTo>
                  <a:cubicBezTo>
                    <a:pt x="287" y="92"/>
                    <a:pt x="287" y="92"/>
                    <a:pt x="287" y="92"/>
                  </a:cubicBezTo>
                  <a:cubicBezTo>
                    <a:pt x="270" y="87"/>
                    <a:pt x="250" y="80"/>
                    <a:pt x="231" y="72"/>
                  </a:cubicBezTo>
                  <a:moveTo>
                    <a:pt x="1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38"/>
                    <a:pt x="58" y="68"/>
                    <a:pt x="89" y="92"/>
                  </a:cubicBezTo>
                  <a:cubicBezTo>
                    <a:pt x="129" y="92"/>
                    <a:pt x="129" y="92"/>
                    <a:pt x="129" y="92"/>
                  </a:cubicBezTo>
                  <a:cubicBezTo>
                    <a:pt x="135" y="68"/>
                    <a:pt x="142" y="46"/>
                    <a:pt x="151" y="25"/>
                  </a:cubicBezTo>
                  <a:cubicBezTo>
                    <a:pt x="140" y="17"/>
                    <a:pt x="130" y="9"/>
                    <a:pt x="120" y="0"/>
                  </a:cubicBezTo>
                </a:path>
              </a:pathLst>
            </a:custGeom>
            <a:solidFill>
              <a:srgbClr val="21A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1809" y="994"/>
              <a:ext cx="4628" cy="3118"/>
            </a:xfrm>
            <a:custGeom>
              <a:avLst/>
              <a:gdLst>
                <a:gd name="T0" fmla="*/ 1687 w 1957"/>
                <a:gd name="T1" fmla="*/ 545 h 1318"/>
                <a:gd name="T2" fmla="*/ 1804 w 1957"/>
                <a:gd name="T3" fmla="*/ 877 h 1318"/>
                <a:gd name="T4" fmla="*/ 1804 w 1957"/>
                <a:gd name="T5" fmla="*/ 1203 h 1318"/>
                <a:gd name="T6" fmla="*/ 1745 w 1957"/>
                <a:gd name="T7" fmla="*/ 1203 h 1318"/>
                <a:gd name="T8" fmla="*/ 1851 w 1957"/>
                <a:gd name="T9" fmla="*/ 1318 h 1318"/>
                <a:gd name="T10" fmla="*/ 1957 w 1957"/>
                <a:gd name="T11" fmla="*/ 1203 h 1318"/>
                <a:gd name="T12" fmla="*/ 1896 w 1957"/>
                <a:gd name="T13" fmla="*/ 1203 h 1318"/>
                <a:gd name="T14" fmla="*/ 1896 w 1957"/>
                <a:gd name="T15" fmla="*/ 877 h 1318"/>
                <a:gd name="T16" fmla="*/ 1805 w 1957"/>
                <a:gd name="T17" fmla="*/ 545 h 1318"/>
                <a:gd name="T18" fmla="*/ 1687 w 1957"/>
                <a:gd name="T19" fmla="*/ 545 h 1318"/>
                <a:gd name="T20" fmla="*/ 1646 w 1957"/>
                <a:gd name="T21" fmla="*/ 401 h 1318"/>
                <a:gd name="T22" fmla="*/ 1633 w 1957"/>
                <a:gd name="T23" fmla="*/ 454 h 1318"/>
                <a:gd name="T24" fmla="*/ 1724 w 1957"/>
                <a:gd name="T25" fmla="*/ 455 h 1318"/>
                <a:gd name="T26" fmla="*/ 1662 w 1957"/>
                <a:gd name="T27" fmla="*/ 410 h 1318"/>
                <a:gd name="T28" fmla="*/ 1646 w 1957"/>
                <a:gd name="T29" fmla="*/ 401 h 1318"/>
                <a:gd name="T30" fmla="*/ 882 w 1957"/>
                <a:gd name="T31" fmla="*/ 335 h 1318"/>
                <a:gd name="T32" fmla="*/ 824 w 1957"/>
                <a:gd name="T33" fmla="*/ 335 h 1318"/>
                <a:gd name="T34" fmla="*/ 321 w 1957"/>
                <a:gd name="T35" fmla="*/ 335 h 1318"/>
                <a:gd name="T36" fmla="*/ 281 w 1957"/>
                <a:gd name="T37" fmla="*/ 353 h 1318"/>
                <a:gd name="T38" fmla="*/ 205 w 1957"/>
                <a:gd name="T39" fmla="*/ 406 h 1318"/>
                <a:gd name="T40" fmla="*/ 247 w 1957"/>
                <a:gd name="T41" fmla="*/ 423 h 1318"/>
                <a:gd name="T42" fmla="*/ 253 w 1957"/>
                <a:gd name="T43" fmla="*/ 423 h 1318"/>
                <a:gd name="T44" fmla="*/ 824 w 1957"/>
                <a:gd name="T45" fmla="*/ 423 h 1318"/>
                <a:gd name="T46" fmla="*/ 882 w 1957"/>
                <a:gd name="T47" fmla="*/ 423 h 1318"/>
                <a:gd name="T48" fmla="*/ 1425 w 1957"/>
                <a:gd name="T49" fmla="*/ 427 h 1318"/>
                <a:gd name="T50" fmla="*/ 1536 w 1957"/>
                <a:gd name="T51" fmla="*/ 452 h 1318"/>
                <a:gd name="T52" fmla="*/ 1559 w 1957"/>
                <a:gd name="T53" fmla="*/ 362 h 1318"/>
                <a:gd name="T54" fmla="*/ 1427 w 1957"/>
                <a:gd name="T55" fmla="*/ 336 h 1318"/>
                <a:gd name="T56" fmla="*/ 1427 w 1957"/>
                <a:gd name="T57" fmla="*/ 339 h 1318"/>
                <a:gd name="T58" fmla="*/ 882 w 1957"/>
                <a:gd name="T59" fmla="*/ 335 h 1318"/>
                <a:gd name="T60" fmla="*/ 106 w 1957"/>
                <a:gd name="T61" fmla="*/ 0 h 1318"/>
                <a:gd name="T62" fmla="*/ 0 w 1957"/>
                <a:gd name="T63" fmla="*/ 115 h 1318"/>
                <a:gd name="T64" fmla="*/ 56 w 1957"/>
                <a:gd name="T65" fmla="*/ 115 h 1318"/>
                <a:gd name="T66" fmla="*/ 134 w 1957"/>
                <a:gd name="T67" fmla="*/ 349 h 1318"/>
                <a:gd name="T68" fmla="*/ 206 w 1957"/>
                <a:gd name="T69" fmla="*/ 292 h 1318"/>
                <a:gd name="T70" fmla="*/ 146 w 1957"/>
                <a:gd name="T71" fmla="*/ 115 h 1318"/>
                <a:gd name="T72" fmla="*/ 213 w 1957"/>
                <a:gd name="T73" fmla="*/ 115 h 1318"/>
                <a:gd name="T74" fmla="*/ 106 w 1957"/>
                <a:gd name="T75" fmla="*/ 0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57" h="1318">
                  <a:moveTo>
                    <a:pt x="1687" y="545"/>
                  </a:moveTo>
                  <a:cubicBezTo>
                    <a:pt x="1765" y="623"/>
                    <a:pt x="1804" y="734"/>
                    <a:pt x="1804" y="877"/>
                  </a:cubicBezTo>
                  <a:cubicBezTo>
                    <a:pt x="1804" y="1203"/>
                    <a:pt x="1804" y="1203"/>
                    <a:pt x="1804" y="1203"/>
                  </a:cubicBezTo>
                  <a:cubicBezTo>
                    <a:pt x="1745" y="1203"/>
                    <a:pt x="1745" y="1203"/>
                    <a:pt x="1745" y="1203"/>
                  </a:cubicBezTo>
                  <a:cubicBezTo>
                    <a:pt x="1851" y="1318"/>
                    <a:pt x="1851" y="1318"/>
                    <a:pt x="1851" y="1318"/>
                  </a:cubicBezTo>
                  <a:cubicBezTo>
                    <a:pt x="1957" y="1203"/>
                    <a:pt x="1957" y="1203"/>
                    <a:pt x="1957" y="1203"/>
                  </a:cubicBezTo>
                  <a:cubicBezTo>
                    <a:pt x="1896" y="1203"/>
                    <a:pt x="1896" y="1203"/>
                    <a:pt x="1896" y="1203"/>
                  </a:cubicBezTo>
                  <a:cubicBezTo>
                    <a:pt x="1896" y="877"/>
                    <a:pt x="1896" y="877"/>
                    <a:pt x="1896" y="877"/>
                  </a:cubicBezTo>
                  <a:cubicBezTo>
                    <a:pt x="1896" y="729"/>
                    <a:pt x="1858" y="622"/>
                    <a:pt x="1805" y="545"/>
                  </a:cubicBezTo>
                  <a:cubicBezTo>
                    <a:pt x="1687" y="545"/>
                    <a:pt x="1687" y="545"/>
                    <a:pt x="1687" y="545"/>
                  </a:cubicBezTo>
                  <a:moveTo>
                    <a:pt x="1646" y="401"/>
                  </a:moveTo>
                  <a:cubicBezTo>
                    <a:pt x="1643" y="420"/>
                    <a:pt x="1638" y="438"/>
                    <a:pt x="1633" y="454"/>
                  </a:cubicBezTo>
                  <a:cubicBezTo>
                    <a:pt x="1724" y="455"/>
                    <a:pt x="1724" y="455"/>
                    <a:pt x="1724" y="455"/>
                  </a:cubicBezTo>
                  <a:cubicBezTo>
                    <a:pt x="1703" y="437"/>
                    <a:pt x="1682" y="422"/>
                    <a:pt x="1662" y="410"/>
                  </a:cubicBezTo>
                  <a:cubicBezTo>
                    <a:pt x="1657" y="407"/>
                    <a:pt x="1651" y="404"/>
                    <a:pt x="1646" y="401"/>
                  </a:cubicBezTo>
                  <a:moveTo>
                    <a:pt x="882" y="335"/>
                  </a:moveTo>
                  <a:cubicBezTo>
                    <a:pt x="824" y="335"/>
                    <a:pt x="824" y="335"/>
                    <a:pt x="824" y="335"/>
                  </a:cubicBezTo>
                  <a:cubicBezTo>
                    <a:pt x="321" y="335"/>
                    <a:pt x="321" y="335"/>
                    <a:pt x="321" y="335"/>
                  </a:cubicBezTo>
                  <a:cubicBezTo>
                    <a:pt x="308" y="340"/>
                    <a:pt x="294" y="346"/>
                    <a:pt x="281" y="353"/>
                  </a:cubicBezTo>
                  <a:cubicBezTo>
                    <a:pt x="252" y="368"/>
                    <a:pt x="227" y="386"/>
                    <a:pt x="205" y="406"/>
                  </a:cubicBezTo>
                  <a:cubicBezTo>
                    <a:pt x="228" y="418"/>
                    <a:pt x="244" y="422"/>
                    <a:pt x="247" y="423"/>
                  </a:cubicBezTo>
                  <a:cubicBezTo>
                    <a:pt x="253" y="423"/>
                    <a:pt x="253" y="423"/>
                    <a:pt x="253" y="423"/>
                  </a:cubicBezTo>
                  <a:cubicBezTo>
                    <a:pt x="824" y="423"/>
                    <a:pt x="824" y="423"/>
                    <a:pt x="824" y="423"/>
                  </a:cubicBezTo>
                  <a:cubicBezTo>
                    <a:pt x="882" y="423"/>
                    <a:pt x="882" y="423"/>
                    <a:pt x="882" y="423"/>
                  </a:cubicBezTo>
                  <a:cubicBezTo>
                    <a:pt x="1425" y="427"/>
                    <a:pt x="1425" y="427"/>
                    <a:pt x="1425" y="427"/>
                  </a:cubicBezTo>
                  <a:cubicBezTo>
                    <a:pt x="1431" y="427"/>
                    <a:pt x="1478" y="431"/>
                    <a:pt x="1536" y="452"/>
                  </a:cubicBezTo>
                  <a:cubicBezTo>
                    <a:pt x="1547" y="424"/>
                    <a:pt x="1555" y="395"/>
                    <a:pt x="1559" y="362"/>
                  </a:cubicBezTo>
                  <a:cubicBezTo>
                    <a:pt x="1487" y="338"/>
                    <a:pt x="1431" y="336"/>
                    <a:pt x="1427" y="336"/>
                  </a:cubicBezTo>
                  <a:cubicBezTo>
                    <a:pt x="1427" y="339"/>
                    <a:pt x="1427" y="339"/>
                    <a:pt x="1427" y="339"/>
                  </a:cubicBezTo>
                  <a:cubicBezTo>
                    <a:pt x="882" y="335"/>
                    <a:pt x="882" y="335"/>
                    <a:pt x="882" y="335"/>
                  </a:cubicBezTo>
                  <a:moveTo>
                    <a:pt x="106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9" y="233"/>
                    <a:pt x="98" y="306"/>
                    <a:pt x="134" y="349"/>
                  </a:cubicBezTo>
                  <a:cubicBezTo>
                    <a:pt x="157" y="326"/>
                    <a:pt x="182" y="308"/>
                    <a:pt x="206" y="292"/>
                  </a:cubicBezTo>
                  <a:cubicBezTo>
                    <a:pt x="177" y="260"/>
                    <a:pt x="149" y="206"/>
                    <a:pt x="146" y="115"/>
                  </a:cubicBezTo>
                  <a:cubicBezTo>
                    <a:pt x="213" y="115"/>
                    <a:pt x="213" y="115"/>
                    <a:pt x="213" y="115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637" y="2068"/>
              <a:ext cx="440" cy="215"/>
            </a:xfrm>
            <a:custGeom>
              <a:avLst/>
              <a:gdLst>
                <a:gd name="T0" fmla="*/ 14 w 186"/>
                <a:gd name="T1" fmla="*/ 0 h 91"/>
                <a:gd name="T2" fmla="*/ 0 w 186"/>
                <a:gd name="T3" fmla="*/ 38 h 91"/>
                <a:gd name="T4" fmla="*/ 68 w 186"/>
                <a:gd name="T5" fmla="*/ 91 h 91"/>
                <a:gd name="T6" fmla="*/ 186 w 186"/>
                <a:gd name="T7" fmla="*/ 91 h 91"/>
                <a:gd name="T8" fmla="*/ 105 w 186"/>
                <a:gd name="T9" fmla="*/ 1 h 91"/>
                <a:gd name="T10" fmla="*/ 14 w 186"/>
                <a:gd name="T1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91">
                  <a:moveTo>
                    <a:pt x="14" y="0"/>
                  </a:moveTo>
                  <a:cubicBezTo>
                    <a:pt x="10" y="13"/>
                    <a:pt x="5" y="26"/>
                    <a:pt x="0" y="38"/>
                  </a:cubicBezTo>
                  <a:cubicBezTo>
                    <a:pt x="25" y="53"/>
                    <a:pt x="48" y="71"/>
                    <a:pt x="68" y="91"/>
                  </a:cubicBezTo>
                  <a:cubicBezTo>
                    <a:pt x="186" y="91"/>
                    <a:pt x="186" y="91"/>
                    <a:pt x="186" y="91"/>
                  </a:cubicBezTo>
                  <a:cubicBezTo>
                    <a:pt x="161" y="55"/>
                    <a:pt x="134" y="25"/>
                    <a:pt x="105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95" y="695"/>
              <a:ext cx="3396" cy="2821"/>
            </a:xfrm>
            <a:custGeom>
              <a:avLst/>
              <a:gdLst>
                <a:gd name="T0" fmla="*/ 69 w 1436"/>
                <a:gd name="T1" fmla="*/ 694 h 1192"/>
                <a:gd name="T2" fmla="*/ 60 w 1436"/>
                <a:gd name="T3" fmla="*/ 799 h 1192"/>
                <a:gd name="T4" fmla="*/ 60 w 1436"/>
                <a:gd name="T5" fmla="*/ 1077 h 1192"/>
                <a:gd name="T6" fmla="*/ 0 w 1436"/>
                <a:gd name="T7" fmla="*/ 1077 h 1192"/>
                <a:gd name="T8" fmla="*/ 106 w 1436"/>
                <a:gd name="T9" fmla="*/ 1192 h 1192"/>
                <a:gd name="T10" fmla="*/ 212 w 1436"/>
                <a:gd name="T11" fmla="*/ 1077 h 1192"/>
                <a:gd name="T12" fmla="*/ 152 w 1436"/>
                <a:gd name="T13" fmla="*/ 1077 h 1192"/>
                <a:gd name="T14" fmla="*/ 152 w 1436"/>
                <a:gd name="T15" fmla="*/ 799 h 1192"/>
                <a:gd name="T16" fmla="*/ 156 w 1436"/>
                <a:gd name="T17" fmla="*/ 738 h 1192"/>
                <a:gd name="T18" fmla="*/ 83 w 1436"/>
                <a:gd name="T19" fmla="*/ 702 h 1192"/>
                <a:gd name="T20" fmla="*/ 69 w 1436"/>
                <a:gd name="T21" fmla="*/ 694 h 1192"/>
                <a:gd name="T22" fmla="*/ 182 w 1436"/>
                <a:gd name="T23" fmla="*/ 475 h 1192"/>
                <a:gd name="T24" fmla="*/ 108 w 1436"/>
                <a:gd name="T25" fmla="*/ 577 h 1192"/>
                <a:gd name="T26" fmla="*/ 214 w 1436"/>
                <a:gd name="T27" fmla="*/ 577 h 1192"/>
                <a:gd name="T28" fmla="*/ 253 w 1436"/>
                <a:gd name="T29" fmla="*/ 532 h 1192"/>
                <a:gd name="T30" fmla="*/ 195 w 1436"/>
                <a:gd name="T31" fmla="*/ 489 h 1192"/>
                <a:gd name="T32" fmla="*/ 182 w 1436"/>
                <a:gd name="T33" fmla="*/ 475 h 1192"/>
                <a:gd name="T34" fmla="*/ 1330 w 1436"/>
                <a:gd name="T35" fmla="*/ 0 h 1192"/>
                <a:gd name="T36" fmla="*/ 1224 w 1436"/>
                <a:gd name="T37" fmla="*/ 113 h 1192"/>
                <a:gd name="T38" fmla="*/ 1276 w 1436"/>
                <a:gd name="T39" fmla="*/ 113 h 1192"/>
                <a:gd name="T40" fmla="*/ 1276 w 1436"/>
                <a:gd name="T41" fmla="*/ 299 h 1192"/>
                <a:gd name="T42" fmla="*/ 1267 w 1436"/>
                <a:gd name="T43" fmla="*/ 332 h 1192"/>
                <a:gd name="T44" fmla="*/ 1233 w 1436"/>
                <a:gd name="T45" fmla="*/ 342 h 1192"/>
                <a:gd name="T46" fmla="*/ 1228 w 1436"/>
                <a:gd name="T47" fmla="*/ 342 h 1192"/>
                <a:gd name="T48" fmla="*/ 1227 w 1436"/>
                <a:gd name="T49" fmla="*/ 341 h 1192"/>
                <a:gd name="T50" fmla="*/ 897 w 1436"/>
                <a:gd name="T51" fmla="*/ 341 h 1192"/>
                <a:gd name="T52" fmla="*/ 872 w 1436"/>
                <a:gd name="T53" fmla="*/ 341 h 1192"/>
                <a:gd name="T54" fmla="*/ 516 w 1436"/>
                <a:gd name="T55" fmla="*/ 341 h 1192"/>
                <a:gd name="T56" fmla="*/ 290 w 1436"/>
                <a:gd name="T57" fmla="*/ 398 h 1192"/>
                <a:gd name="T58" fmla="*/ 254 w 1436"/>
                <a:gd name="T59" fmla="*/ 418 h 1192"/>
                <a:gd name="T60" fmla="*/ 313 w 1436"/>
                <a:gd name="T61" fmla="*/ 461 h 1192"/>
                <a:gd name="T62" fmla="*/ 369 w 1436"/>
                <a:gd name="T63" fmla="*/ 461 h 1192"/>
                <a:gd name="T64" fmla="*/ 516 w 1436"/>
                <a:gd name="T65" fmla="*/ 429 h 1192"/>
                <a:gd name="T66" fmla="*/ 872 w 1436"/>
                <a:gd name="T67" fmla="*/ 429 h 1192"/>
                <a:gd name="T68" fmla="*/ 897 w 1436"/>
                <a:gd name="T69" fmla="*/ 429 h 1192"/>
                <a:gd name="T70" fmla="*/ 1222 w 1436"/>
                <a:gd name="T71" fmla="*/ 429 h 1192"/>
                <a:gd name="T72" fmla="*/ 1233 w 1436"/>
                <a:gd name="T73" fmla="*/ 429 h 1192"/>
                <a:gd name="T74" fmla="*/ 1327 w 1436"/>
                <a:gd name="T75" fmla="*/ 397 h 1192"/>
                <a:gd name="T76" fmla="*/ 1364 w 1436"/>
                <a:gd name="T77" fmla="*/ 299 h 1192"/>
                <a:gd name="T78" fmla="*/ 1364 w 1436"/>
                <a:gd name="T79" fmla="*/ 117 h 1192"/>
                <a:gd name="T80" fmla="*/ 1436 w 1436"/>
                <a:gd name="T81" fmla="*/ 117 h 1192"/>
                <a:gd name="T82" fmla="*/ 1330 w 1436"/>
                <a:gd name="T83" fmla="*/ 0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36" h="1192">
                  <a:moveTo>
                    <a:pt x="69" y="694"/>
                  </a:moveTo>
                  <a:cubicBezTo>
                    <a:pt x="63" y="726"/>
                    <a:pt x="60" y="761"/>
                    <a:pt x="60" y="799"/>
                  </a:cubicBezTo>
                  <a:cubicBezTo>
                    <a:pt x="60" y="1077"/>
                    <a:pt x="60" y="1077"/>
                    <a:pt x="60" y="1077"/>
                  </a:cubicBezTo>
                  <a:cubicBezTo>
                    <a:pt x="0" y="1077"/>
                    <a:pt x="0" y="1077"/>
                    <a:pt x="0" y="1077"/>
                  </a:cubicBezTo>
                  <a:cubicBezTo>
                    <a:pt x="106" y="1192"/>
                    <a:pt x="106" y="1192"/>
                    <a:pt x="106" y="1192"/>
                  </a:cubicBezTo>
                  <a:cubicBezTo>
                    <a:pt x="212" y="1077"/>
                    <a:pt x="212" y="1077"/>
                    <a:pt x="212" y="1077"/>
                  </a:cubicBezTo>
                  <a:cubicBezTo>
                    <a:pt x="152" y="1077"/>
                    <a:pt x="152" y="1077"/>
                    <a:pt x="152" y="1077"/>
                  </a:cubicBezTo>
                  <a:cubicBezTo>
                    <a:pt x="152" y="799"/>
                    <a:pt x="152" y="799"/>
                    <a:pt x="152" y="799"/>
                  </a:cubicBezTo>
                  <a:cubicBezTo>
                    <a:pt x="152" y="778"/>
                    <a:pt x="153" y="758"/>
                    <a:pt x="156" y="738"/>
                  </a:cubicBezTo>
                  <a:cubicBezTo>
                    <a:pt x="132" y="729"/>
                    <a:pt x="108" y="717"/>
                    <a:pt x="83" y="702"/>
                  </a:cubicBezTo>
                  <a:cubicBezTo>
                    <a:pt x="78" y="699"/>
                    <a:pt x="74" y="697"/>
                    <a:pt x="69" y="694"/>
                  </a:cubicBezTo>
                  <a:moveTo>
                    <a:pt x="182" y="475"/>
                  </a:moveTo>
                  <a:cubicBezTo>
                    <a:pt x="155" y="502"/>
                    <a:pt x="129" y="536"/>
                    <a:pt x="108" y="577"/>
                  </a:cubicBezTo>
                  <a:cubicBezTo>
                    <a:pt x="214" y="577"/>
                    <a:pt x="214" y="577"/>
                    <a:pt x="214" y="577"/>
                  </a:cubicBezTo>
                  <a:cubicBezTo>
                    <a:pt x="226" y="561"/>
                    <a:pt x="239" y="546"/>
                    <a:pt x="253" y="532"/>
                  </a:cubicBezTo>
                  <a:cubicBezTo>
                    <a:pt x="236" y="523"/>
                    <a:pt x="215" y="509"/>
                    <a:pt x="195" y="489"/>
                  </a:cubicBezTo>
                  <a:cubicBezTo>
                    <a:pt x="191" y="484"/>
                    <a:pt x="187" y="480"/>
                    <a:pt x="182" y="475"/>
                  </a:cubicBezTo>
                  <a:moveTo>
                    <a:pt x="1330" y="0"/>
                  </a:moveTo>
                  <a:cubicBezTo>
                    <a:pt x="1224" y="113"/>
                    <a:pt x="1224" y="113"/>
                    <a:pt x="1224" y="113"/>
                  </a:cubicBezTo>
                  <a:cubicBezTo>
                    <a:pt x="1276" y="113"/>
                    <a:pt x="1276" y="113"/>
                    <a:pt x="1276" y="113"/>
                  </a:cubicBezTo>
                  <a:cubicBezTo>
                    <a:pt x="1276" y="299"/>
                    <a:pt x="1276" y="299"/>
                    <a:pt x="1276" y="299"/>
                  </a:cubicBezTo>
                  <a:cubicBezTo>
                    <a:pt x="1276" y="322"/>
                    <a:pt x="1270" y="330"/>
                    <a:pt x="1267" y="332"/>
                  </a:cubicBezTo>
                  <a:cubicBezTo>
                    <a:pt x="1258" y="341"/>
                    <a:pt x="1242" y="342"/>
                    <a:pt x="1233" y="342"/>
                  </a:cubicBezTo>
                  <a:cubicBezTo>
                    <a:pt x="1231" y="342"/>
                    <a:pt x="1229" y="342"/>
                    <a:pt x="1228" y="342"/>
                  </a:cubicBezTo>
                  <a:cubicBezTo>
                    <a:pt x="1227" y="341"/>
                    <a:pt x="1227" y="341"/>
                    <a:pt x="1227" y="341"/>
                  </a:cubicBezTo>
                  <a:cubicBezTo>
                    <a:pt x="897" y="341"/>
                    <a:pt x="897" y="341"/>
                    <a:pt x="897" y="341"/>
                  </a:cubicBezTo>
                  <a:cubicBezTo>
                    <a:pt x="872" y="341"/>
                    <a:pt x="872" y="341"/>
                    <a:pt x="872" y="341"/>
                  </a:cubicBezTo>
                  <a:cubicBezTo>
                    <a:pt x="516" y="341"/>
                    <a:pt x="516" y="341"/>
                    <a:pt x="516" y="341"/>
                  </a:cubicBezTo>
                  <a:cubicBezTo>
                    <a:pt x="511" y="341"/>
                    <a:pt x="400" y="343"/>
                    <a:pt x="290" y="398"/>
                  </a:cubicBezTo>
                  <a:cubicBezTo>
                    <a:pt x="278" y="404"/>
                    <a:pt x="266" y="411"/>
                    <a:pt x="254" y="418"/>
                  </a:cubicBezTo>
                  <a:cubicBezTo>
                    <a:pt x="278" y="446"/>
                    <a:pt x="303" y="457"/>
                    <a:pt x="313" y="461"/>
                  </a:cubicBezTo>
                  <a:cubicBezTo>
                    <a:pt x="369" y="461"/>
                    <a:pt x="369" y="461"/>
                    <a:pt x="369" y="461"/>
                  </a:cubicBezTo>
                  <a:cubicBezTo>
                    <a:pt x="446" y="431"/>
                    <a:pt x="515" y="429"/>
                    <a:pt x="516" y="429"/>
                  </a:cubicBezTo>
                  <a:cubicBezTo>
                    <a:pt x="872" y="429"/>
                    <a:pt x="872" y="429"/>
                    <a:pt x="872" y="429"/>
                  </a:cubicBezTo>
                  <a:cubicBezTo>
                    <a:pt x="897" y="429"/>
                    <a:pt x="897" y="429"/>
                    <a:pt x="897" y="429"/>
                  </a:cubicBezTo>
                  <a:cubicBezTo>
                    <a:pt x="1222" y="429"/>
                    <a:pt x="1222" y="429"/>
                    <a:pt x="1222" y="429"/>
                  </a:cubicBezTo>
                  <a:cubicBezTo>
                    <a:pt x="1225" y="429"/>
                    <a:pt x="1229" y="429"/>
                    <a:pt x="1233" y="429"/>
                  </a:cubicBezTo>
                  <a:cubicBezTo>
                    <a:pt x="1255" y="429"/>
                    <a:pt x="1294" y="426"/>
                    <a:pt x="1327" y="397"/>
                  </a:cubicBezTo>
                  <a:cubicBezTo>
                    <a:pt x="1345" y="381"/>
                    <a:pt x="1364" y="352"/>
                    <a:pt x="1364" y="299"/>
                  </a:cubicBezTo>
                  <a:cubicBezTo>
                    <a:pt x="1364" y="117"/>
                    <a:pt x="1364" y="117"/>
                    <a:pt x="1364" y="117"/>
                  </a:cubicBezTo>
                  <a:cubicBezTo>
                    <a:pt x="1436" y="117"/>
                    <a:pt x="1436" y="117"/>
                    <a:pt x="1436" y="117"/>
                  </a:cubicBezTo>
                  <a:cubicBezTo>
                    <a:pt x="1330" y="0"/>
                    <a:pt x="1330" y="0"/>
                    <a:pt x="133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24" y="2061"/>
              <a:ext cx="277" cy="170"/>
            </a:xfrm>
            <a:custGeom>
              <a:avLst/>
              <a:gdLst>
                <a:gd name="T0" fmla="*/ 117 w 117"/>
                <a:gd name="T1" fmla="*/ 0 h 72"/>
                <a:gd name="T2" fmla="*/ 11 w 117"/>
                <a:gd name="T3" fmla="*/ 0 h 72"/>
                <a:gd name="T4" fmla="*/ 0 w 117"/>
                <a:gd name="T5" fmla="*/ 25 h 72"/>
                <a:gd name="T6" fmla="*/ 29 w 117"/>
                <a:gd name="T7" fmla="*/ 45 h 72"/>
                <a:gd name="T8" fmla="*/ 80 w 117"/>
                <a:gd name="T9" fmla="*/ 72 h 72"/>
                <a:gd name="T10" fmla="*/ 117 w 11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7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7" y="8"/>
                    <a:pt x="3" y="16"/>
                    <a:pt x="0" y="25"/>
                  </a:cubicBezTo>
                  <a:cubicBezTo>
                    <a:pt x="9" y="32"/>
                    <a:pt x="19" y="39"/>
                    <a:pt x="29" y="45"/>
                  </a:cubicBezTo>
                  <a:cubicBezTo>
                    <a:pt x="46" y="55"/>
                    <a:pt x="63" y="64"/>
                    <a:pt x="80" y="72"/>
                  </a:cubicBezTo>
                  <a:cubicBezTo>
                    <a:pt x="89" y="46"/>
                    <a:pt x="102" y="22"/>
                    <a:pt x="117" y="0"/>
                  </a:cubicBezTo>
                </a:path>
              </a:pathLst>
            </a:custGeom>
            <a:solidFill>
              <a:srgbClr val="139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58" y="2278"/>
              <a:ext cx="239" cy="164"/>
            </a:xfrm>
            <a:custGeom>
              <a:avLst/>
              <a:gdLst>
                <a:gd name="T0" fmla="*/ 101 w 101"/>
                <a:gd name="T1" fmla="*/ 0 h 69"/>
                <a:gd name="T2" fmla="*/ 6 w 101"/>
                <a:gd name="T3" fmla="*/ 0 h 69"/>
                <a:gd name="T4" fmla="*/ 0 w 101"/>
                <a:gd name="T5" fmla="*/ 25 h 69"/>
                <a:gd name="T6" fmla="*/ 14 w 101"/>
                <a:gd name="T7" fmla="*/ 33 h 69"/>
                <a:gd name="T8" fmla="*/ 87 w 101"/>
                <a:gd name="T9" fmla="*/ 69 h 69"/>
                <a:gd name="T10" fmla="*/ 101 w 101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69">
                  <a:moveTo>
                    <a:pt x="10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8"/>
                    <a:pt x="2" y="16"/>
                    <a:pt x="0" y="25"/>
                  </a:cubicBezTo>
                  <a:cubicBezTo>
                    <a:pt x="5" y="28"/>
                    <a:pt x="9" y="30"/>
                    <a:pt x="14" y="33"/>
                  </a:cubicBezTo>
                  <a:cubicBezTo>
                    <a:pt x="39" y="48"/>
                    <a:pt x="63" y="60"/>
                    <a:pt x="87" y="69"/>
                  </a:cubicBezTo>
                  <a:cubicBezTo>
                    <a:pt x="89" y="45"/>
                    <a:pt x="94" y="22"/>
                    <a:pt x="101" y="0"/>
                  </a:cubicBezTo>
                </a:path>
              </a:pathLst>
            </a:custGeom>
            <a:solidFill>
              <a:srgbClr val="2C9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872" y="2120"/>
              <a:ext cx="242" cy="158"/>
            </a:xfrm>
            <a:custGeom>
              <a:avLst/>
              <a:gdLst>
                <a:gd name="T0" fmla="*/ 22 w 102"/>
                <a:gd name="T1" fmla="*/ 0 h 67"/>
                <a:gd name="T2" fmla="*/ 0 w 102"/>
                <a:gd name="T3" fmla="*/ 67 h 67"/>
                <a:gd name="T4" fmla="*/ 95 w 102"/>
                <a:gd name="T5" fmla="*/ 67 h 67"/>
                <a:gd name="T6" fmla="*/ 102 w 102"/>
                <a:gd name="T7" fmla="*/ 47 h 67"/>
                <a:gd name="T8" fmla="*/ 51 w 102"/>
                <a:gd name="T9" fmla="*/ 20 h 67"/>
                <a:gd name="T10" fmla="*/ 22 w 102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67">
                  <a:moveTo>
                    <a:pt x="22" y="0"/>
                  </a:moveTo>
                  <a:cubicBezTo>
                    <a:pt x="13" y="21"/>
                    <a:pt x="6" y="43"/>
                    <a:pt x="0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7" y="60"/>
                    <a:pt x="99" y="53"/>
                    <a:pt x="102" y="47"/>
                  </a:cubicBezTo>
                  <a:cubicBezTo>
                    <a:pt x="85" y="39"/>
                    <a:pt x="68" y="30"/>
                    <a:pt x="51" y="20"/>
                  </a:cubicBezTo>
                  <a:cubicBezTo>
                    <a:pt x="41" y="14"/>
                    <a:pt x="31" y="7"/>
                    <a:pt x="22" y="0"/>
                  </a:cubicBezTo>
                </a:path>
              </a:pathLst>
            </a:custGeom>
            <a:solidFill>
              <a:srgbClr val="0A7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125" y="1684"/>
              <a:ext cx="443" cy="270"/>
            </a:xfrm>
            <a:custGeom>
              <a:avLst/>
              <a:gdLst>
                <a:gd name="T0" fmla="*/ 72 w 187"/>
                <a:gd name="T1" fmla="*/ 0 h 114"/>
                <a:gd name="T2" fmla="*/ 0 w 187"/>
                <a:gd name="T3" fmla="*/ 57 h 114"/>
                <a:gd name="T4" fmla="*/ 13 w 187"/>
                <a:gd name="T5" fmla="*/ 71 h 114"/>
                <a:gd name="T6" fmla="*/ 71 w 187"/>
                <a:gd name="T7" fmla="*/ 114 h 114"/>
                <a:gd name="T8" fmla="*/ 147 w 187"/>
                <a:gd name="T9" fmla="*/ 61 h 114"/>
                <a:gd name="T10" fmla="*/ 187 w 187"/>
                <a:gd name="T11" fmla="*/ 43 h 114"/>
                <a:gd name="T12" fmla="*/ 131 w 187"/>
                <a:gd name="T13" fmla="*/ 43 h 114"/>
                <a:gd name="T14" fmla="*/ 72 w 187"/>
                <a:gd name="T1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114">
                  <a:moveTo>
                    <a:pt x="72" y="0"/>
                  </a:moveTo>
                  <a:cubicBezTo>
                    <a:pt x="48" y="16"/>
                    <a:pt x="23" y="34"/>
                    <a:pt x="0" y="57"/>
                  </a:cubicBezTo>
                  <a:cubicBezTo>
                    <a:pt x="5" y="62"/>
                    <a:pt x="9" y="66"/>
                    <a:pt x="13" y="71"/>
                  </a:cubicBezTo>
                  <a:cubicBezTo>
                    <a:pt x="33" y="91"/>
                    <a:pt x="54" y="105"/>
                    <a:pt x="71" y="114"/>
                  </a:cubicBezTo>
                  <a:cubicBezTo>
                    <a:pt x="93" y="94"/>
                    <a:pt x="118" y="76"/>
                    <a:pt x="147" y="61"/>
                  </a:cubicBezTo>
                  <a:cubicBezTo>
                    <a:pt x="160" y="54"/>
                    <a:pt x="174" y="48"/>
                    <a:pt x="187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21" y="39"/>
                    <a:pt x="96" y="28"/>
                    <a:pt x="72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2641" y="757"/>
              <a:ext cx="3238" cy="2816"/>
            </a:xfrm>
            <a:custGeom>
              <a:avLst/>
              <a:gdLst>
                <a:gd name="T0" fmla="*/ 910 w 1369"/>
                <a:gd name="T1" fmla="*/ 750 h 1190"/>
                <a:gd name="T2" fmla="*/ 853 w 1369"/>
                <a:gd name="T3" fmla="*/ 755 h 1190"/>
                <a:gd name="T4" fmla="*/ 853 w 1369"/>
                <a:gd name="T5" fmla="*/ 755 h 1190"/>
                <a:gd name="T6" fmla="*/ 565 w 1369"/>
                <a:gd name="T7" fmla="*/ 755 h 1190"/>
                <a:gd name="T8" fmla="*/ 472 w 1369"/>
                <a:gd name="T9" fmla="*/ 755 h 1190"/>
                <a:gd name="T10" fmla="*/ 214 w 1369"/>
                <a:gd name="T11" fmla="*/ 755 h 1190"/>
                <a:gd name="T12" fmla="*/ 214 w 1369"/>
                <a:gd name="T13" fmla="*/ 755 h 1190"/>
                <a:gd name="T14" fmla="*/ 106 w 1369"/>
                <a:gd name="T15" fmla="*/ 791 h 1190"/>
                <a:gd name="T16" fmla="*/ 64 w 1369"/>
                <a:gd name="T17" fmla="*/ 893 h 1190"/>
                <a:gd name="T18" fmla="*/ 64 w 1369"/>
                <a:gd name="T19" fmla="*/ 1075 h 1190"/>
                <a:gd name="T20" fmla="*/ 0 w 1369"/>
                <a:gd name="T21" fmla="*/ 1075 h 1190"/>
                <a:gd name="T22" fmla="*/ 107 w 1369"/>
                <a:gd name="T23" fmla="*/ 1190 h 1190"/>
                <a:gd name="T24" fmla="*/ 213 w 1369"/>
                <a:gd name="T25" fmla="*/ 1075 h 1190"/>
                <a:gd name="T26" fmla="*/ 156 w 1369"/>
                <a:gd name="T27" fmla="*/ 1075 h 1190"/>
                <a:gd name="T28" fmla="*/ 156 w 1369"/>
                <a:gd name="T29" fmla="*/ 893 h 1190"/>
                <a:gd name="T30" fmla="*/ 167 w 1369"/>
                <a:gd name="T31" fmla="*/ 860 h 1190"/>
                <a:gd name="T32" fmla="*/ 202 w 1369"/>
                <a:gd name="T33" fmla="*/ 850 h 1190"/>
                <a:gd name="T34" fmla="*/ 208 w 1369"/>
                <a:gd name="T35" fmla="*/ 850 h 1190"/>
                <a:gd name="T36" fmla="*/ 210 w 1369"/>
                <a:gd name="T37" fmla="*/ 851 h 1190"/>
                <a:gd name="T38" fmla="*/ 472 w 1369"/>
                <a:gd name="T39" fmla="*/ 851 h 1190"/>
                <a:gd name="T40" fmla="*/ 565 w 1369"/>
                <a:gd name="T41" fmla="*/ 851 h 1190"/>
                <a:gd name="T42" fmla="*/ 853 w 1369"/>
                <a:gd name="T43" fmla="*/ 851 h 1190"/>
                <a:gd name="T44" fmla="*/ 1076 w 1369"/>
                <a:gd name="T45" fmla="*/ 794 h 1190"/>
                <a:gd name="T46" fmla="*/ 1120 w 1369"/>
                <a:gd name="T47" fmla="*/ 769 h 1190"/>
                <a:gd name="T48" fmla="*/ 1089 w 1369"/>
                <a:gd name="T49" fmla="*/ 751 h 1190"/>
                <a:gd name="T50" fmla="*/ 910 w 1369"/>
                <a:gd name="T51" fmla="*/ 750 h 1190"/>
                <a:gd name="T52" fmla="*/ 1125 w 1369"/>
                <a:gd name="T53" fmla="*/ 644 h 1190"/>
                <a:gd name="T54" fmla="*/ 1106 w 1369"/>
                <a:gd name="T55" fmla="*/ 663 h 1190"/>
                <a:gd name="T56" fmla="*/ 1106 w 1369"/>
                <a:gd name="T57" fmla="*/ 663 h 1190"/>
                <a:gd name="T58" fmla="*/ 1191 w 1369"/>
                <a:gd name="T59" fmla="*/ 709 h 1190"/>
                <a:gd name="T60" fmla="*/ 1240 w 1369"/>
                <a:gd name="T61" fmla="*/ 645 h 1190"/>
                <a:gd name="T62" fmla="*/ 1125 w 1369"/>
                <a:gd name="T63" fmla="*/ 644 h 1190"/>
                <a:gd name="T64" fmla="*/ 1184 w 1369"/>
                <a:gd name="T65" fmla="*/ 552 h 1190"/>
                <a:gd name="T66" fmla="*/ 1183 w 1369"/>
                <a:gd name="T67" fmla="*/ 554 h 1190"/>
                <a:gd name="T68" fmla="*/ 1191 w 1369"/>
                <a:gd name="T69" fmla="*/ 554 h 1190"/>
                <a:gd name="T70" fmla="*/ 1184 w 1369"/>
                <a:gd name="T71" fmla="*/ 552 h 1190"/>
                <a:gd name="T72" fmla="*/ 1263 w 1369"/>
                <a:gd name="T73" fmla="*/ 0 h 1190"/>
                <a:gd name="T74" fmla="*/ 1157 w 1369"/>
                <a:gd name="T75" fmla="*/ 115 h 1190"/>
                <a:gd name="T76" fmla="*/ 1212 w 1369"/>
                <a:gd name="T77" fmla="*/ 115 h 1190"/>
                <a:gd name="T78" fmla="*/ 1212 w 1369"/>
                <a:gd name="T79" fmla="*/ 392 h 1190"/>
                <a:gd name="T80" fmla="*/ 1207 w 1369"/>
                <a:gd name="T81" fmla="*/ 462 h 1190"/>
                <a:gd name="T82" fmla="*/ 1294 w 1369"/>
                <a:gd name="T83" fmla="*/ 501 h 1190"/>
                <a:gd name="T84" fmla="*/ 1304 w 1369"/>
                <a:gd name="T85" fmla="*/ 392 h 1190"/>
                <a:gd name="T86" fmla="*/ 1304 w 1369"/>
                <a:gd name="T87" fmla="*/ 115 h 1190"/>
                <a:gd name="T88" fmla="*/ 1369 w 1369"/>
                <a:gd name="T89" fmla="*/ 115 h 1190"/>
                <a:gd name="T90" fmla="*/ 1263 w 1369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69" h="1190">
                  <a:moveTo>
                    <a:pt x="910" y="750"/>
                  </a:moveTo>
                  <a:cubicBezTo>
                    <a:pt x="878" y="755"/>
                    <a:pt x="857" y="755"/>
                    <a:pt x="853" y="755"/>
                  </a:cubicBezTo>
                  <a:cubicBezTo>
                    <a:pt x="853" y="755"/>
                    <a:pt x="853" y="755"/>
                    <a:pt x="853" y="755"/>
                  </a:cubicBezTo>
                  <a:cubicBezTo>
                    <a:pt x="565" y="755"/>
                    <a:pt x="565" y="755"/>
                    <a:pt x="565" y="755"/>
                  </a:cubicBezTo>
                  <a:cubicBezTo>
                    <a:pt x="472" y="755"/>
                    <a:pt x="472" y="755"/>
                    <a:pt x="472" y="755"/>
                  </a:cubicBezTo>
                  <a:cubicBezTo>
                    <a:pt x="214" y="755"/>
                    <a:pt x="214" y="755"/>
                    <a:pt x="214" y="755"/>
                  </a:cubicBezTo>
                  <a:cubicBezTo>
                    <a:pt x="214" y="755"/>
                    <a:pt x="214" y="755"/>
                    <a:pt x="214" y="755"/>
                  </a:cubicBezTo>
                  <a:cubicBezTo>
                    <a:pt x="199" y="755"/>
                    <a:pt x="145" y="755"/>
                    <a:pt x="106" y="791"/>
                  </a:cubicBezTo>
                  <a:cubicBezTo>
                    <a:pt x="87" y="807"/>
                    <a:pt x="64" y="840"/>
                    <a:pt x="64" y="893"/>
                  </a:cubicBezTo>
                  <a:cubicBezTo>
                    <a:pt x="64" y="1075"/>
                    <a:pt x="64" y="1075"/>
                    <a:pt x="64" y="1075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107" y="1190"/>
                    <a:pt x="107" y="1190"/>
                    <a:pt x="107" y="1190"/>
                  </a:cubicBezTo>
                  <a:cubicBezTo>
                    <a:pt x="213" y="1075"/>
                    <a:pt x="213" y="1075"/>
                    <a:pt x="213" y="1075"/>
                  </a:cubicBezTo>
                  <a:cubicBezTo>
                    <a:pt x="156" y="1075"/>
                    <a:pt x="156" y="1075"/>
                    <a:pt x="156" y="1075"/>
                  </a:cubicBezTo>
                  <a:cubicBezTo>
                    <a:pt x="156" y="893"/>
                    <a:pt x="156" y="893"/>
                    <a:pt x="156" y="893"/>
                  </a:cubicBezTo>
                  <a:cubicBezTo>
                    <a:pt x="156" y="870"/>
                    <a:pt x="164" y="862"/>
                    <a:pt x="167" y="860"/>
                  </a:cubicBezTo>
                  <a:cubicBezTo>
                    <a:pt x="176" y="851"/>
                    <a:pt x="193" y="850"/>
                    <a:pt x="202" y="850"/>
                  </a:cubicBezTo>
                  <a:cubicBezTo>
                    <a:pt x="204" y="850"/>
                    <a:pt x="206" y="850"/>
                    <a:pt x="208" y="850"/>
                  </a:cubicBezTo>
                  <a:cubicBezTo>
                    <a:pt x="210" y="851"/>
                    <a:pt x="210" y="851"/>
                    <a:pt x="210" y="851"/>
                  </a:cubicBezTo>
                  <a:cubicBezTo>
                    <a:pt x="472" y="851"/>
                    <a:pt x="472" y="851"/>
                    <a:pt x="472" y="851"/>
                  </a:cubicBezTo>
                  <a:cubicBezTo>
                    <a:pt x="565" y="851"/>
                    <a:pt x="565" y="851"/>
                    <a:pt x="565" y="851"/>
                  </a:cubicBezTo>
                  <a:cubicBezTo>
                    <a:pt x="853" y="851"/>
                    <a:pt x="853" y="851"/>
                    <a:pt x="853" y="851"/>
                  </a:cubicBezTo>
                  <a:cubicBezTo>
                    <a:pt x="858" y="851"/>
                    <a:pt x="966" y="849"/>
                    <a:pt x="1076" y="794"/>
                  </a:cubicBezTo>
                  <a:cubicBezTo>
                    <a:pt x="1091" y="787"/>
                    <a:pt x="1105" y="778"/>
                    <a:pt x="1120" y="769"/>
                  </a:cubicBezTo>
                  <a:cubicBezTo>
                    <a:pt x="1106" y="759"/>
                    <a:pt x="1095" y="753"/>
                    <a:pt x="1089" y="751"/>
                  </a:cubicBezTo>
                  <a:cubicBezTo>
                    <a:pt x="910" y="750"/>
                    <a:pt x="910" y="750"/>
                    <a:pt x="910" y="750"/>
                  </a:cubicBezTo>
                  <a:moveTo>
                    <a:pt x="1125" y="644"/>
                  </a:moveTo>
                  <a:cubicBezTo>
                    <a:pt x="1119" y="651"/>
                    <a:pt x="1112" y="657"/>
                    <a:pt x="1106" y="663"/>
                  </a:cubicBezTo>
                  <a:cubicBezTo>
                    <a:pt x="1106" y="663"/>
                    <a:pt x="1106" y="663"/>
                    <a:pt x="1106" y="663"/>
                  </a:cubicBezTo>
                  <a:cubicBezTo>
                    <a:pt x="1111" y="664"/>
                    <a:pt x="1149" y="673"/>
                    <a:pt x="1191" y="709"/>
                  </a:cubicBezTo>
                  <a:cubicBezTo>
                    <a:pt x="1209" y="690"/>
                    <a:pt x="1226" y="669"/>
                    <a:pt x="1240" y="645"/>
                  </a:cubicBezTo>
                  <a:cubicBezTo>
                    <a:pt x="1125" y="644"/>
                    <a:pt x="1125" y="644"/>
                    <a:pt x="1125" y="644"/>
                  </a:cubicBezTo>
                  <a:moveTo>
                    <a:pt x="1184" y="552"/>
                  </a:moveTo>
                  <a:cubicBezTo>
                    <a:pt x="1184" y="552"/>
                    <a:pt x="1184" y="553"/>
                    <a:pt x="1183" y="554"/>
                  </a:cubicBezTo>
                  <a:cubicBezTo>
                    <a:pt x="1191" y="554"/>
                    <a:pt x="1191" y="554"/>
                    <a:pt x="1191" y="554"/>
                  </a:cubicBezTo>
                  <a:cubicBezTo>
                    <a:pt x="1189" y="553"/>
                    <a:pt x="1187" y="552"/>
                    <a:pt x="1184" y="552"/>
                  </a:cubicBezTo>
                  <a:moveTo>
                    <a:pt x="1263" y="0"/>
                  </a:moveTo>
                  <a:cubicBezTo>
                    <a:pt x="1157" y="115"/>
                    <a:pt x="1157" y="115"/>
                    <a:pt x="1157" y="115"/>
                  </a:cubicBezTo>
                  <a:cubicBezTo>
                    <a:pt x="1212" y="115"/>
                    <a:pt x="1212" y="115"/>
                    <a:pt x="1212" y="115"/>
                  </a:cubicBezTo>
                  <a:cubicBezTo>
                    <a:pt x="1212" y="392"/>
                    <a:pt x="1212" y="392"/>
                    <a:pt x="1212" y="392"/>
                  </a:cubicBezTo>
                  <a:cubicBezTo>
                    <a:pt x="1212" y="417"/>
                    <a:pt x="1210" y="440"/>
                    <a:pt x="1207" y="462"/>
                  </a:cubicBezTo>
                  <a:cubicBezTo>
                    <a:pt x="1235" y="472"/>
                    <a:pt x="1264" y="484"/>
                    <a:pt x="1294" y="501"/>
                  </a:cubicBezTo>
                  <a:cubicBezTo>
                    <a:pt x="1301" y="468"/>
                    <a:pt x="1304" y="432"/>
                    <a:pt x="1304" y="392"/>
                  </a:cubicBezTo>
                  <a:cubicBezTo>
                    <a:pt x="1304" y="115"/>
                    <a:pt x="1304" y="115"/>
                    <a:pt x="1304" y="115"/>
                  </a:cubicBezTo>
                  <a:cubicBezTo>
                    <a:pt x="1369" y="115"/>
                    <a:pt x="1369" y="115"/>
                    <a:pt x="1369" y="115"/>
                  </a:cubicBezTo>
                  <a:cubicBezTo>
                    <a:pt x="1263" y="0"/>
                    <a:pt x="1263" y="0"/>
                    <a:pt x="126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301" y="2068"/>
              <a:ext cx="336" cy="215"/>
            </a:xfrm>
            <a:custGeom>
              <a:avLst/>
              <a:gdLst>
                <a:gd name="T0" fmla="*/ 58 w 142"/>
                <a:gd name="T1" fmla="*/ 0 h 91"/>
                <a:gd name="T2" fmla="*/ 0 w 142"/>
                <a:gd name="T3" fmla="*/ 90 h 91"/>
                <a:gd name="T4" fmla="*/ 115 w 142"/>
                <a:gd name="T5" fmla="*/ 91 h 91"/>
                <a:gd name="T6" fmla="*/ 142 w 142"/>
                <a:gd name="T7" fmla="*/ 38 h 91"/>
                <a:gd name="T8" fmla="*/ 140 w 142"/>
                <a:gd name="T9" fmla="*/ 36 h 91"/>
                <a:gd name="T10" fmla="*/ 66 w 142"/>
                <a:gd name="T11" fmla="*/ 0 h 91"/>
                <a:gd name="T12" fmla="*/ 58 w 142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91">
                  <a:moveTo>
                    <a:pt x="58" y="0"/>
                  </a:moveTo>
                  <a:cubicBezTo>
                    <a:pt x="44" y="34"/>
                    <a:pt x="25" y="64"/>
                    <a:pt x="0" y="90"/>
                  </a:cubicBezTo>
                  <a:cubicBezTo>
                    <a:pt x="115" y="91"/>
                    <a:pt x="115" y="91"/>
                    <a:pt x="115" y="91"/>
                  </a:cubicBezTo>
                  <a:cubicBezTo>
                    <a:pt x="125" y="74"/>
                    <a:pt x="134" y="57"/>
                    <a:pt x="142" y="38"/>
                  </a:cubicBezTo>
                  <a:cubicBezTo>
                    <a:pt x="142" y="37"/>
                    <a:pt x="141" y="37"/>
                    <a:pt x="140" y="36"/>
                  </a:cubicBezTo>
                  <a:cubicBezTo>
                    <a:pt x="115" y="21"/>
                    <a:pt x="90" y="9"/>
                    <a:pt x="66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793" y="2326"/>
              <a:ext cx="665" cy="250"/>
            </a:xfrm>
            <a:custGeom>
              <a:avLst/>
              <a:gdLst>
                <a:gd name="T0" fmla="*/ 196 w 281"/>
                <a:gd name="T1" fmla="*/ 0 h 106"/>
                <a:gd name="T2" fmla="*/ 127 w 281"/>
                <a:gd name="T3" fmla="*/ 46 h 106"/>
                <a:gd name="T4" fmla="*/ 0 w 281"/>
                <a:gd name="T5" fmla="*/ 87 h 106"/>
                <a:gd name="T6" fmla="*/ 179 w 281"/>
                <a:gd name="T7" fmla="*/ 88 h 106"/>
                <a:gd name="T8" fmla="*/ 210 w 281"/>
                <a:gd name="T9" fmla="*/ 106 h 106"/>
                <a:gd name="T10" fmla="*/ 281 w 281"/>
                <a:gd name="T11" fmla="*/ 46 h 106"/>
                <a:gd name="T12" fmla="*/ 196 w 281"/>
                <a:gd name="T13" fmla="*/ 0 h 106"/>
                <a:gd name="T14" fmla="*/ 196 w 281"/>
                <a:gd name="T1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" h="106">
                  <a:moveTo>
                    <a:pt x="196" y="0"/>
                  </a:moveTo>
                  <a:cubicBezTo>
                    <a:pt x="176" y="17"/>
                    <a:pt x="153" y="33"/>
                    <a:pt x="127" y="46"/>
                  </a:cubicBezTo>
                  <a:cubicBezTo>
                    <a:pt x="81" y="70"/>
                    <a:pt x="35" y="81"/>
                    <a:pt x="0" y="87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85" y="90"/>
                    <a:pt x="196" y="96"/>
                    <a:pt x="210" y="106"/>
                  </a:cubicBezTo>
                  <a:cubicBezTo>
                    <a:pt x="234" y="90"/>
                    <a:pt x="259" y="70"/>
                    <a:pt x="281" y="46"/>
                  </a:cubicBezTo>
                  <a:cubicBezTo>
                    <a:pt x="239" y="10"/>
                    <a:pt x="201" y="1"/>
                    <a:pt x="196" y="0"/>
                  </a:cubicBezTo>
                  <a:cubicBezTo>
                    <a:pt x="196" y="0"/>
                    <a:pt x="196" y="0"/>
                    <a:pt x="196" y="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5441" y="1850"/>
              <a:ext cx="260" cy="218"/>
            </a:xfrm>
            <a:custGeom>
              <a:avLst/>
              <a:gdLst>
                <a:gd name="T0" fmla="*/ 23 w 110"/>
                <a:gd name="T1" fmla="*/ 0 h 92"/>
                <a:gd name="T2" fmla="*/ 0 w 110"/>
                <a:gd name="T3" fmla="*/ 90 h 92"/>
                <a:gd name="T4" fmla="*/ 7 w 110"/>
                <a:gd name="T5" fmla="*/ 92 h 92"/>
                <a:gd name="T6" fmla="*/ 97 w 110"/>
                <a:gd name="T7" fmla="*/ 92 h 92"/>
                <a:gd name="T8" fmla="*/ 110 w 110"/>
                <a:gd name="T9" fmla="*/ 39 h 92"/>
                <a:gd name="T10" fmla="*/ 23 w 110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92">
                  <a:moveTo>
                    <a:pt x="23" y="0"/>
                  </a:moveTo>
                  <a:cubicBezTo>
                    <a:pt x="19" y="33"/>
                    <a:pt x="11" y="62"/>
                    <a:pt x="0" y="90"/>
                  </a:cubicBezTo>
                  <a:cubicBezTo>
                    <a:pt x="3" y="90"/>
                    <a:pt x="5" y="91"/>
                    <a:pt x="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102" y="76"/>
                    <a:pt x="107" y="58"/>
                    <a:pt x="110" y="39"/>
                  </a:cubicBezTo>
                  <a:cubicBezTo>
                    <a:pt x="80" y="22"/>
                    <a:pt x="51" y="10"/>
                    <a:pt x="23" y="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5458" y="2068"/>
              <a:ext cx="212" cy="90"/>
            </a:xfrm>
            <a:custGeom>
              <a:avLst/>
              <a:gdLst>
                <a:gd name="T0" fmla="*/ 0 w 90"/>
                <a:gd name="T1" fmla="*/ 0 h 38"/>
                <a:gd name="T2" fmla="*/ 74 w 90"/>
                <a:gd name="T3" fmla="*/ 36 h 38"/>
                <a:gd name="T4" fmla="*/ 76 w 90"/>
                <a:gd name="T5" fmla="*/ 38 h 38"/>
                <a:gd name="T6" fmla="*/ 90 w 90"/>
                <a:gd name="T7" fmla="*/ 0 h 38"/>
                <a:gd name="T8" fmla="*/ 0 w 90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8">
                  <a:moveTo>
                    <a:pt x="0" y="0"/>
                  </a:moveTo>
                  <a:cubicBezTo>
                    <a:pt x="24" y="9"/>
                    <a:pt x="49" y="21"/>
                    <a:pt x="74" y="36"/>
                  </a:cubicBezTo>
                  <a:cubicBezTo>
                    <a:pt x="75" y="37"/>
                    <a:pt x="76" y="37"/>
                    <a:pt x="76" y="38"/>
                  </a:cubicBezTo>
                  <a:cubicBezTo>
                    <a:pt x="81" y="26"/>
                    <a:pt x="86" y="13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reeform 29"/>
          <p:cNvSpPr>
            <a:spLocks noEditPoints="1"/>
          </p:cNvSpPr>
          <p:nvPr/>
        </p:nvSpPr>
        <p:spPr bwMode="auto">
          <a:xfrm>
            <a:off x="3041540" y="1084711"/>
            <a:ext cx="481012" cy="481013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tx2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464797" y="3715893"/>
            <a:ext cx="481012" cy="482600"/>
            <a:chOff x="4198938" y="2905126"/>
            <a:chExt cx="481012" cy="482600"/>
          </a:xfrm>
          <a:solidFill>
            <a:schemeClr val="accent5"/>
          </a:solidFill>
        </p:grpSpPr>
        <p:sp>
          <p:nvSpPr>
            <p:cNvPr id="25" name="Freeform 57"/>
            <p:cNvSpPr>
              <a:spLocks noEditPoints="1"/>
            </p:cNvSpPr>
            <p:nvPr/>
          </p:nvSpPr>
          <p:spPr bwMode="auto">
            <a:xfrm>
              <a:off x="41989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26" name="Freeform 58"/>
            <p:cNvSpPr>
              <a:spLocks noEditPoints="1"/>
            </p:cNvSpPr>
            <p:nvPr/>
          </p:nvSpPr>
          <p:spPr bwMode="auto">
            <a:xfrm>
              <a:off x="45291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27" name="Freeform 59"/>
            <p:cNvSpPr>
              <a:spLocks noEditPoints="1"/>
            </p:cNvSpPr>
            <p:nvPr/>
          </p:nvSpPr>
          <p:spPr bwMode="auto">
            <a:xfrm>
              <a:off x="4364038" y="2905126"/>
              <a:ext cx="150812" cy="48260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76113" y="1949083"/>
            <a:ext cx="496887" cy="466725"/>
            <a:chOff x="5160963" y="4846638"/>
            <a:chExt cx="496887" cy="466725"/>
          </a:xfrm>
          <a:solidFill>
            <a:schemeClr val="accent1"/>
          </a:solidFill>
        </p:grpSpPr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5402263" y="5102226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30" name="Freeform 18"/>
            <p:cNvSpPr>
              <a:spLocks noEditPoints="1"/>
            </p:cNvSpPr>
            <p:nvPr/>
          </p:nvSpPr>
          <p:spPr bwMode="auto">
            <a:xfrm>
              <a:off x="5160963" y="4846638"/>
              <a:ext cx="496887" cy="466725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967922" y="1563615"/>
            <a:ext cx="330200" cy="559212"/>
            <a:chOff x="6258454" y="3849160"/>
            <a:chExt cx="330200" cy="482600"/>
          </a:xfrm>
          <a:solidFill>
            <a:schemeClr val="accent2"/>
          </a:solidFill>
        </p:grpSpPr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6258454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025582" y="1558700"/>
            <a:ext cx="488950" cy="481013"/>
            <a:chOff x="7141104" y="1923522"/>
            <a:chExt cx="488950" cy="481013"/>
          </a:xfrm>
          <a:solidFill>
            <a:schemeClr val="accent3"/>
          </a:solidFill>
        </p:grpSpPr>
        <p:sp>
          <p:nvSpPr>
            <p:cNvPr id="35" name="Freeform 58"/>
            <p:cNvSpPr>
              <a:spLocks/>
            </p:cNvSpPr>
            <p:nvPr/>
          </p:nvSpPr>
          <p:spPr bwMode="auto">
            <a:xfrm>
              <a:off x="7407804" y="1983847"/>
              <a:ext cx="157162" cy="157163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36" name="Freeform 59"/>
            <p:cNvSpPr>
              <a:spLocks noEditPoints="1"/>
            </p:cNvSpPr>
            <p:nvPr/>
          </p:nvSpPr>
          <p:spPr bwMode="auto">
            <a:xfrm>
              <a:off x="7141104" y="1923522"/>
              <a:ext cx="488950" cy="481013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37" name="Freeform 60"/>
            <p:cNvSpPr>
              <a:spLocks/>
            </p:cNvSpPr>
            <p:nvPr/>
          </p:nvSpPr>
          <p:spPr bwMode="auto">
            <a:xfrm>
              <a:off x="7399866" y="1923522"/>
              <a:ext cx="225425" cy="225425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</p:grpSp>
      <p:sp>
        <p:nvSpPr>
          <p:cNvPr id="38" name="Freeform 37"/>
          <p:cNvSpPr>
            <a:spLocks noEditPoints="1"/>
          </p:cNvSpPr>
          <p:nvPr/>
        </p:nvSpPr>
        <p:spPr bwMode="auto">
          <a:xfrm>
            <a:off x="3570553" y="5632984"/>
            <a:ext cx="558800" cy="536575"/>
          </a:xfrm>
          <a:custGeom>
            <a:avLst/>
            <a:gdLst>
              <a:gd name="T0" fmla="*/ 175 w 296"/>
              <a:gd name="T1" fmla="*/ 126 h 284"/>
              <a:gd name="T2" fmla="*/ 263 w 296"/>
              <a:gd name="T3" fmla="*/ 42 h 284"/>
              <a:gd name="T4" fmla="*/ 268 w 296"/>
              <a:gd name="T5" fmla="*/ 15 h 284"/>
              <a:gd name="T6" fmla="*/ 241 w 296"/>
              <a:gd name="T7" fmla="*/ 22 h 284"/>
              <a:gd name="T8" fmla="*/ 164 w 296"/>
              <a:gd name="T9" fmla="*/ 116 h 284"/>
              <a:gd name="T10" fmla="*/ 141 w 296"/>
              <a:gd name="T11" fmla="*/ 95 h 284"/>
              <a:gd name="T12" fmla="*/ 91 w 296"/>
              <a:gd name="T13" fmla="*/ 12 h 284"/>
              <a:gd name="T14" fmla="*/ 42 w 296"/>
              <a:gd name="T15" fmla="*/ 4 h 284"/>
              <a:gd name="T16" fmla="*/ 42 w 296"/>
              <a:gd name="T17" fmla="*/ 14 h 284"/>
              <a:gd name="T18" fmla="*/ 76 w 296"/>
              <a:gd name="T19" fmla="*/ 45 h 284"/>
              <a:gd name="T20" fmla="*/ 62 w 296"/>
              <a:gd name="T21" fmla="*/ 78 h 284"/>
              <a:gd name="T22" fmla="*/ 22 w 296"/>
              <a:gd name="T23" fmla="*/ 46 h 284"/>
              <a:gd name="T24" fmla="*/ 12 w 296"/>
              <a:gd name="T25" fmla="*/ 36 h 284"/>
              <a:gd name="T26" fmla="*/ 7 w 296"/>
              <a:gd name="T27" fmla="*/ 39 h 284"/>
              <a:gd name="T28" fmla="*/ 56 w 296"/>
              <a:gd name="T29" fmla="*/ 126 h 284"/>
              <a:gd name="T30" fmla="*/ 100 w 296"/>
              <a:gd name="T31" fmla="*/ 136 h 284"/>
              <a:gd name="T32" fmla="*/ 33 w 296"/>
              <a:gd name="T33" fmla="*/ 224 h 284"/>
              <a:gd name="T34" fmla="*/ 29 w 296"/>
              <a:gd name="T35" fmla="*/ 272 h 284"/>
              <a:gd name="T36" fmla="*/ 149 w 296"/>
              <a:gd name="T37" fmla="*/ 186 h 284"/>
              <a:gd name="T38" fmla="*/ 266 w 296"/>
              <a:gd name="T39" fmla="*/ 284 h 284"/>
              <a:gd name="T40" fmla="*/ 284 w 296"/>
              <a:gd name="T41" fmla="*/ 277 h 284"/>
              <a:gd name="T42" fmla="*/ 103 w 296"/>
              <a:gd name="T43" fmla="*/ 123 h 284"/>
              <a:gd name="T44" fmla="*/ 86 w 296"/>
              <a:gd name="T45" fmla="*/ 127 h 284"/>
              <a:gd name="T46" fmla="*/ 25 w 296"/>
              <a:gd name="T47" fmla="*/ 80 h 284"/>
              <a:gd name="T48" fmla="*/ 41 w 296"/>
              <a:gd name="T49" fmla="*/ 80 h 284"/>
              <a:gd name="T50" fmla="*/ 84 w 296"/>
              <a:gd name="T51" fmla="*/ 80 h 284"/>
              <a:gd name="T52" fmla="*/ 58 w 296"/>
              <a:gd name="T53" fmla="*/ 11 h 284"/>
              <a:gd name="T54" fmla="*/ 122 w 296"/>
              <a:gd name="T55" fmla="*/ 59 h 284"/>
              <a:gd name="T56" fmla="*/ 128 w 296"/>
              <a:gd name="T57" fmla="*/ 100 h 284"/>
              <a:gd name="T58" fmla="*/ 144 w 296"/>
              <a:gd name="T59" fmla="*/ 112 h 284"/>
              <a:gd name="T60" fmla="*/ 152 w 296"/>
              <a:gd name="T61" fmla="*/ 129 h 284"/>
              <a:gd name="T62" fmla="*/ 108 w 296"/>
              <a:gd name="T63" fmla="*/ 127 h 284"/>
              <a:gd name="T64" fmla="*/ 103 w 296"/>
              <a:gd name="T65" fmla="*/ 123 h 284"/>
              <a:gd name="T66" fmla="*/ 36 w 296"/>
              <a:gd name="T67" fmla="*/ 264 h 284"/>
              <a:gd name="T68" fmla="*/ 42 w 296"/>
              <a:gd name="T69" fmla="*/ 232 h 284"/>
              <a:gd name="T70" fmla="*/ 150 w 296"/>
              <a:gd name="T71" fmla="*/ 141 h 284"/>
              <a:gd name="T72" fmla="*/ 145 w 296"/>
              <a:gd name="T73" fmla="*/ 173 h 284"/>
              <a:gd name="T74" fmla="*/ 276 w 296"/>
              <a:gd name="T75" fmla="*/ 269 h 284"/>
              <a:gd name="T76" fmla="*/ 241 w 296"/>
              <a:gd name="T77" fmla="*/ 261 h 284"/>
              <a:gd name="T78" fmla="*/ 162 w 296"/>
              <a:gd name="T79" fmla="*/ 139 h 284"/>
              <a:gd name="T80" fmla="*/ 268 w 296"/>
              <a:gd name="T81" fmla="*/ 23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6" h="284">
                <a:moveTo>
                  <a:pt x="276" y="226"/>
                </a:moveTo>
                <a:cubicBezTo>
                  <a:pt x="175" y="126"/>
                  <a:pt x="175" y="126"/>
                  <a:pt x="175" y="126"/>
                </a:cubicBezTo>
                <a:cubicBezTo>
                  <a:pt x="246" y="49"/>
                  <a:pt x="246" y="49"/>
                  <a:pt x="246" y="49"/>
                </a:cubicBezTo>
                <a:cubicBezTo>
                  <a:pt x="252" y="49"/>
                  <a:pt x="258" y="47"/>
                  <a:pt x="263" y="42"/>
                </a:cubicBezTo>
                <a:cubicBezTo>
                  <a:pt x="271" y="34"/>
                  <a:pt x="271" y="34"/>
                  <a:pt x="271" y="34"/>
                </a:cubicBezTo>
                <a:cubicBezTo>
                  <a:pt x="278" y="26"/>
                  <a:pt x="274" y="20"/>
                  <a:pt x="268" y="15"/>
                </a:cubicBezTo>
                <a:cubicBezTo>
                  <a:pt x="262" y="9"/>
                  <a:pt x="256" y="6"/>
                  <a:pt x="249" y="13"/>
                </a:cubicBezTo>
                <a:cubicBezTo>
                  <a:pt x="241" y="22"/>
                  <a:pt x="241" y="22"/>
                  <a:pt x="241" y="22"/>
                </a:cubicBezTo>
                <a:cubicBezTo>
                  <a:pt x="237" y="27"/>
                  <a:pt x="235" y="33"/>
                  <a:pt x="236" y="39"/>
                </a:cubicBezTo>
                <a:cubicBezTo>
                  <a:pt x="164" y="116"/>
                  <a:pt x="164" y="116"/>
                  <a:pt x="164" y="116"/>
                </a:cubicBezTo>
                <a:cubicBezTo>
                  <a:pt x="152" y="104"/>
                  <a:pt x="152" y="104"/>
                  <a:pt x="152" y="104"/>
                </a:cubicBezTo>
                <a:cubicBezTo>
                  <a:pt x="149" y="100"/>
                  <a:pt x="145" y="97"/>
                  <a:pt x="141" y="95"/>
                </a:cubicBezTo>
                <a:cubicBezTo>
                  <a:pt x="146" y="80"/>
                  <a:pt x="142" y="62"/>
                  <a:pt x="130" y="51"/>
                </a:cubicBezTo>
                <a:cubicBezTo>
                  <a:pt x="91" y="12"/>
                  <a:pt x="91" y="12"/>
                  <a:pt x="91" y="12"/>
                </a:cubicBezTo>
                <a:cubicBezTo>
                  <a:pt x="83" y="4"/>
                  <a:pt x="72" y="0"/>
                  <a:pt x="60" y="0"/>
                </a:cubicBezTo>
                <a:cubicBezTo>
                  <a:pt x="54" y="0"/>
                  <a:pt x="48" y="1"/>
                  <a:pt x="42" y="4"/>
                </a:cubicBezTo>
                <a:cubicBezTo>
                  <a:pt x="40" y="4"/>
                  <a:pt x="39" y="7"/>
                  <a:pt x="39" y="9"/>
                </a:cubicBezTo>
                <a:cubicBezTo>
                  <a:pt x="39" y="11"/>
                  <a:pt x="40" y="13"/>
                  <a:pt x="42" y="14"/>
                </a:cubicBezTo>
                <a:cubicBezTo>
                  <a:pt x="45" y="15"/>
                  <a:pt x="47" y="16"/>
                  <a:pt x="49" y="18"/>
                </a:cubicBezTo>
                <a:cubicBezTo>
                  <a:pt x="76" y="45"/>
                  <a:pt x="76" y="45"/>
                  <a:pt x="76" y="45"/>
                </a:cubicBezTo>
                <a:cubicBezTo>
                  <a:pt x="83" y="52"/>
                  <a:pt x="84" y="64"/>
                  <a:pt x="76" y="72"/>
                </a:cubicBezTo>
                <a:cubicBezTo>
                  <a:pt x="72" y="76"/>
                  <a:pt x="68" y="78"/>
                  <a:pt x="62" y="78"/>
                </a:cubicBezTo>
                <a:cubicBezTo>
                  <a:pt x="57" y="78"/>
                  <a:pt x="53" y="76"/>
                  <a:pt x="49" y="72"/>
                </a:cubicBezTo>
                <a:cubicBezTo>
                  <a:pt x="22" y="46"/>
                  <a:pt x="22" y="46"/>
                  <a:pt x="22" y="46"/>
                </a:cubicBezTo>
                <a:cubicBezTo>
                  <a:pt x="20" y="44"/>
                  <a:pt x="19" y="42"/>
                  <a:pt x="18" y="39"/>
                </a:cubicBezTo>
                <a:cubicBezTo>
                  <a:pt x="17" y="37"/>
                  <a:pt x="15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0" y="36"/>
                  <a:pt x="8" y="37"/>
                  <a:pt x="7" y="39"/>
                </a:cubicBezTo>
                <a:cubicBezTo>
                  <a:pt x="0" y="56"/>
                  <a:pt x="4" y="75"/>
                  <a:pt x="17" y="88"/>
                </a:cubicBezTo>
                <a:cubicBezTo>
                  <a:pt x="56" y="126"/>
                  <a:pt x="56" y="126"/>
                  <a:pt x="56" y="126"/>
                </a:cubicBezTo>
                <a:cubicBezTo>
                  <a:pt x="64" y="134"/>
                  <a:pt x="75" y="139"/>
                  <a:pt x="86" y="139"/>
                </a:cubicBezTo>
                <a:cubicBezTo>
                  <a:pt x="91" y="139"/>
                  <a:pt x="96" y="138"/>
                  <a:pt x="100" y="136"/>
                </a:cubicBezTo>
                <a:cubicBezTo>
                  <a:pt x="102" y="139"/>
                  <a:pt x="104" y="142"/>
                  <a:pt x="107" y="145"/>
                </a:cubicBezTo>
                <a:cubicBezTo>
                  <a:pt x="33" y="224"/>
                  <a:pt x="33" y="224"/>
                  <a:pt x="33" y="224"/>
                </a:cubicBezTo>
                <a:cubicBezTo>
                  <a:pt x="19" y="239"/>
                  <a:pt x="17" y="261"/>
                  <a:pt x="28" y="272"/>
                </a:cubicBezTo>
                <a:cubicBezTo>
                  <a:pt x="29" y="272"/>
                  <a:pt x="29" y="272"/>
                  <a:pt x="29" y="272"/>
                </a:cubicBezTo>
                <a:cubicBezTo>
                  <a:pt x="40" y="283"/>
                  <a:pt x="62" y="279"/>
                  <a:pt x="76" y="264"/>
                </a:cubicBezTo>
                <a:cubicBezTo>
                  <a:pt x="149" y="186"/>
                  <a:pt x="149" y="186"/>
                  <a:pt x="149" y="186"/>
                </a:cubicBezTo>
                <a:cubicBezTo>
                  <a:pt x="233" y="269"/>
                  <a:pt x="233" y="269"/>
                  <a:pt x="233" y="269"/>
                </a:cubicBezTo>
                <a:cubicBezTo>
                  <a:pt x="243" y="279"/>
                  <a:pt x="255" y="284"/>
                  <a:pt x="266" y="284"/>
                </a:cubicBezTo>
                <a:cubicBezTo>
                  <a:pt x="266" y="284"/>
                  <a:pt x="266" y="284"/>
                  <a:pt x="266" y="284"/>
                </a:cubicBezTo>
                <a:cubicBezTo>
                  <a:pt x="273" y="284"/>
                  <a:pt x="280" y="281"/>
                  <a:pt x="284" y="277"/>
                </a:cubicBezTo>
                <a:cubicBezTo>
                  <a:pt x="296" y="264"/>
                  <a:pt x="293" y="242"/>
                  <a:pt x="276" y="226"/>
                </a:cubicBezTo>
                <a:close/>
                <a:moveTo>
                  <a:pt x="103" y="123"/>
                </a:moveTo>
                <a:cubicBezTo>
                  <a:pt x="102" y="123"/>
                  <a:pt x="101" y="123"/>
                  <a:pt x="101" y="124"/>
                </a:cubicBezTo>
                <a:cubicBezTo>
                  <a:pt x="96" y="126"/>
                  <a:pt x="91" y="127"/>
                  <a:pt x="86" y="127"/>
                </a:cubicBezTo>
                <a:cubicBezTo>
                  <a:pt x="78" y="127"/>
                  <a:pt x="70" y="124"/>
                  <a:pt x="64" y="118"/>
                </a:cubicBezTo>
                <a:cubicBezTo>
                  <a:pt x="25" y="80"/>
                  <a:pt x="25" y="80"/>
                  <a:pt x="25" y="80"/>
                </a:cubicBezTo>
                <a:cubicBezTo>
                  <a:pt x="18" y="73"/>
                  <a:pt x="15" y="64"/>
                  <a:pt x="15" y="55"/>
                </a:cubicBezTo>
                <a:cubicBezTo>
                  <a:pt x="41" y="80"/>
                  <a:pt x="41" y="80"/>
                  <a:pt x="41" y="80"/>
                </a:cubicBezTo>
                <a:cubicBezTo>
                  <a:pt x="47" y="86"/>
                  <a:pt x="54" y="89"/>
                  <a:pt x="62" y="89"/>
                </a:cubicBezTo>
                <a:cubicBezTo>
                  <a:pt x="71" y="89"/>
                  <a:pt x="78" y="86"/>
                  <a:pt x="84" y="80"/>
                </a:cubicBezTo>
                <a:cubicBezTo>
                  <a:pt x="96" y="68"/>
                  <a:pt x="96" y="49"/>
                  <a:pt x="84" y="37"/>
                </a:cubicBezTo>
                <a:cubicBezTo>
                  <a:pt x="58" y="11"/>
                  <a:pt x="58" y="11"/>
                  <a:pt x="58" y="11"/>
                </a:cubicBezTo>
                <a:cubicBezTo>
                  <a:pt x="67" y="11"/>
                  <a:pt x="76" y="14"/>
                  <a:pt x="83" y="21"/>
                </a:cubicBezTo>
                <a:cubicBezTo>
                  <a:pt x="122" y="59"/>
                  <a:pt x="122" y="59"/>
                  <a:pt x="122" y="59"/>
                </a:cubicBezTo>
                <a:cubicBezTo>
                  <a:pt x="131" y="68"/>
                  <a:pt x="134" y="83"/>
                  <a:pt x="128" y="96"/>
                </a:cubicBezTo>
                <a:cubicBezTo>
                  <a:pt x="128" y="97"/>
                  <a:pt x="128" y="99"/>
                  <a:pt x="128" y="100"/>
                </a:cubicBezTo>
                <a:cubicBezTo>
                  <a:pt x="129" y="101"/>
                  <a:pt x="130" y="103"/>
                  <a:pt x="131" y="103"/>
                </a:cubicBezTo>
                <a:cubicBezTo>
                  <a:pt x="136" y="105"/>
                  <a:pt x="140" y="108"/>
                  <a:pt x="144" y="112"/>
                </a:cubicBezTo>
                <a:cubicBezTo>
                  <a:pt x="156" y="124"/>
                  <a:pt x="156" y="124"/>
                  <a:pt x="156" y="124"/>
                </a:cubicBezTo>
                <a:cubicBezTo>
                  <a:pt x="152" y="129"/>
                  <a:pt x="152" y="129"/>
                  <a:pt x="152" y="129"/>
                </a:cubicBezTo>
                <a:cubicBezTo>
                  <a:pt x="141" y="124"/>
                  <a:pt x="127" y="127"/>
                  <a:pt x="115" y="137"/>
                </a:cubicBezTo>
                <a:cubicBezTo>
                  <a:pt x="112" y="134"/>
                  <a:pt x="110" y="130"/>
                  <a:pt x="108" y="127"/>
                </a:cubicBezTo>
                <a:cubicBezTo>
                  <a:pt x="108" y="125"/>
                  <a:pt x="107" y="124"/>
                  <a:pt x="105" y="124"/>
                </a:cubicBezTo>
                <a:cubicBezTo>
                  <a:pt x="104" y="123"/>
                  <a:pt x="104" y="123"/>
                  <a:pt x="103" y="123"/>
                </a:cubicBezTo>
                <a:close/>
                <a:moveTo>
                  <a:pt x="68" y="256"/>
                </a:moveTo>
                <a:cubicBezTo>
                  <a:pt x="58" y="267"/>
                  <a:pt x="43" y="270"/>
                  <a:pt x="36" y="264"/>
                </a:cubicBezTo>
                <a:cubicBezTo>
                  <a:pt x="36" y="263"/>
                  <a:pt x="36" y="263"/>
                  <a:pt x="36" y="263"/>
                </a:cubicBezTo>
                <a:cubicBezTo>
                  <a:pt x="29" y="257"/>
                  <a:pt x="32" y="242"/>
                  <a:pt x="42" y="232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8" y="138"/>
                  <a:pt x="143" y="135"/>
                  <a:pt x="150" y="141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7" y="148"/>
                  <a:pt x="155" y="163"/>
                  <a:pt x="145" y="173"/>
                </a:cubicBezTo>
                <a:lnTo>
                  <a:pt x="68" y="256"/>
                </a:lnTo>
                <a:close/>
                <a:moveTo>
                  <a:pt x="276" y="269"/>
                </a:moveTo>
                <a:cubicBezTo>
                  <a:pt x="273" y="272"/>
                  <a:pt x="269" y="273"/>
                  <a:pt x="266" y="273"/>
                </a:cubicBezTo>
                <a:cubicBezTo>
                  <a:pt x="258" y="273"/>
                  <a:pt x="249" y="268"/>
                  <a:pt x="241" y="261"/>
                </a:cubicBezTo>
                <a:cubicBezTo>
                  <a:pt x="156" y="178"/>
                  <a:pt x="156" y="178"/>
                  <a:pt x="156" y="178"/>
                </a:cubicBezTo>
                <a:cubicBezTo>
                  <a:pt x="166" y="165"/>
                  <a:pt x="168" y="150"/>
                  <a:pt x="162" y="139"/>
                </a:cubicBezTo>
                <a:cubicBezTo>
                  <a:pt x="167" y="134"/>
                  <a:pt x="167" y="134"/>
                  <a:pt x="167" y="134"/>
                </a:cubicBezTo>
                <a:cubicBezTo>
                  <a:pt x="268" y="234"/>
                  <a:pt x="268" y="234"/>
                  <a:pt x="268" y="234"/>
                </a:cubicBezTo>
                <a:cubicBezTo>
                  <a:pt x="280" y="245"/>
                  <a:pt x="284" y="261"/>
                  <a:pt x="276" y="26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817227" y="5428841"/>
            <a:ext cx="568325" cy="530225"/>
            <a:chOff x="432305" y="3400351"/>
            <a:chExt cx="568325" cy="530225"/>
          </a:xfrm>
          <a:solidFill>
            <a:schemeClr val="accent6"/>
          </a:solidFill>
        </p:grpSpPr>
        <p:sp>
          <p:nvSpPr>
            <p:cNvPr id="40" name="Freeform 61"/>
            <p:cNvSpPr>
              <a:spLocks noEditPoints="1"/>
            </p:cNvSpPr>
            <p:nvPr/>
          </p:nvSpPr>
          <p:spPr bwMode="auto">
            <a:xfrm>
              <a:off x="432305" y="3400351"/>
              <a:ext cx="568325" cy="530225"/>
            </a:xfrm>
            <a:custGeom>
              <a:avLst/>
              <a:gdLst>
                <a:gd name="T0" fmla="*/ 215 w 301"/>
                <a:gd name="T1" fmla="*/ 0 h 281"/>
                <a:gd name="T2" fmla="*/ 129 w 301"/>
                <a:gd name="T3" fmla="*/ 86 h 281"/>
                <a:gd name="T4" fmla="*/ 134 w 301"/>
                <a:gd name="T5" fmla="*/ 115 h 281"/>
                <a:gd name="T6" fmla="*/ 1 w 301"/>
                <a:gd name="T7" fmla="*/ 248 h 281"/>
                <a:gd name="T8" fmla="*/ 0 w 301"/>
                <a:gd name="T9" fmla="*/ 252 h 281"/>
                <a:gd name="T10" fmla="*/ 1 w 301"/>
                <a:gd name="T11" fmla="*/ 275 h 281"/>
                <a:gd name="T12" fmla="*/ 7 w 301"/>
                <a:gd name="T13" fmla="*/ 281 h 281"/>
                <a:gd name="T14" fmla="*/ 7 w 301"/>
                <a:gd name="T15" fmla="*/ 281 h 281"/>
                <a:gd name="T16" fmla="*/ 55 w 301"/>
                <a:gd name="T17" fmla="*/ 279 h 281"/>
                <a:gd name="T18" fmla="*/ 60 w 301"/>
                <a:gd name="T19" fmla="*/ 275 h 281"/>
                <a:gd name="T20" fmla="*/ 66 w 301"/>
                <a:gd name="T21" fmla="*/ 255 h 281"/>
                <a:gd name="T22" fmla="*/ 87 w 301"/>
                <a:gd name="T23" fmla="*/ 250 h 281"/>
                <a:gd name="T24" fmla="*/ 92 w 301"/>
                <a:gd name="T25" fmla="*/ 246 h 281"/>
                <a:gd name="T26" fmla="*/ 95 w 301"/>
                <a:gd name="T27" fmla="*/ 227 h 281"/>
                <a:gd name="T28" fmla="*/ 115 w 301"/>
                <a:gd name="T29" fmla="*/ 222 h 281"/>
                <a:gd name="T30" fmla="*/ 120 w 301"/>
                <a:gd name="T31" fmla="*/ 217 h 281"/>
                <a:gd name="T32" fmla="*/ 121 w 301"/>
                <a:gd name="T33" fmla="*/ 196 h 281"/>
                <a:gd name="T34" fmla="*/ 137 w 301"/>
                <a:gd name="T35" fmla="*/ 195 h 281"/>
                <a:gd name="T36" fmla="*/ 142 w 301"/>
                <a:gd name="T37" fmla="*/ 190 h 281"/>
                <a:gd name="T38" fmla="*/ 147 w 301"/>
                <a:gd name="T39" fmla="*/ 170 h 281"/>
                <a:gd name="T40" fmla="*/ 149 w 301"/>
                <a:gd name="T41" fmla="*/ 170 h 281"/>
                <a:gd name="T42" fmla="*/ 174 w 301"/>
                <a:gd name="T43" fmla="*/ 162 h 281"/>
                <a:gd name="T44" fmla="*/ 215 w 301"/>
                <a:gd name="T45" fmla="*/ 172 h 281"/>
                <a:gd name="T46" fmla="*/ 301 w 301"/>
                <a:gd name="T47" fmla="*/ 86 h 281"/>
                <a:gd name="T48" fmla="*/ 215 w 301"/>
                <a:gd name="T49" fmla="*/ 0 h 281"/>
                <a:gd name="T50" fmla="*/ 215 w 301"/>
                <a:gd name="T51" fmla="*/ 160 h 281"/>
                <a:gd name="T52" fmla="*/ 177 w 301"/>
                <a:gd name="T53" fmla="*/ 150 h 281"/>
                <a:gd name="T54" fmla="*/ 171 w 301"/>
                <a:gd name="T55" fmla="*/ 150 h 281"/>
                <a:gd name="T56" fmla="*/ 149 w 301"/>
                <a:gd name="T57" fmla="*/ 158 h 281"/>
                <a:gd name="T58" fmla="*/ 144 w 301"/>
                <a:gd name="T59" fmla="*/ 158 h 281"/>
                <a:gd name="T60" fmla="*/ 144 w 301"/>
                <a:gd name="T61" fmla="*/ 158 h 281"/>
                <a:gd name="T62" fmla="*/ 140 w 301"/>
                <a:gd name="T63" fmla="*/ 158 h 281"/>
                <a:gd name="T64" fmla="*/ 137 w 301"/>
                <a:gd name="T65" fmla="*/ 162 h 281"/>
                <a:gd name="T66" fmla="*/ 132 w 301"/>
                <a:gd name="T67" fmla="*/ 184 h 281"/>
                <a:gd name="T68" fmla="*/ 115 w 301"/>
                <a:gd name="T69" fmla="*/ 186 h 281"/>
                <a:gd name="T70" fmla="*/ 110 w 301"/>
                <a:gd name="T71" fmla="*/ 191 h 281"/>
                <a:gd name="T72" fmla="*/ 108 w 301"/>
                <a:gd name="T73" fmla="*/ 212 h 281"/>
                <a:gd name="T74" fmla="*/ 89 w 301"/>
                <a:gd name="T75" fmla="*/ 217 h 281"/>
                <a:gd name="T76" fmla="*/ 85 w 301"/>
                <a:gd name="T77" fmla="*/ 221 h 281"/>
                <a:gd name="T78" fmla="*/ 81 w 301"/>
                <a:gd name="T79" fmla="*/ 240 h 281"/>
                <a:gd name="T80" fmla="*/ 60 w 301"/>
                <a:gd name="T81" fmla="*/ 244 h 281"/>
                <a:gd name="T82" fmla="*/ 55 w 301"/>
                <a:gd name="T83" fmla="*/ 248 h 281"/>
                <a:gd name="T84" fmla="*/ 50 w 301"/>
                <a:gd name="T85" fmla="*/ 268 h 281"/>
                <a:gd name="T86" fmla="*/ 12 w 301"/>
                <a:gd name="T87" fmla="*/ 269 h 281"/>
                <a:gd name="T88" fmla="*/ 11 w 301"/>
                <a:gd name="T89" fmla="*/ 254 h 281"/>
                <a:gd name="T90" fmla="*/ 145 w 301"/>
                <a:gd name="T91" fmla="*/ 120 h 281"/>
                <a:gd name="T92" fmla="*/ 146 w 301"/>
                <a:gd name="T93" fmla="*/ 114 h 281"/>
                <a:gd name="T94" fmla="*/ 141 w 301"/>
                <a:gd name="T95" fmla="*/ 86 h 281"/>
                <a:gd name="T96" fmla="*/ 215 w 301"/>
                <a:gd name="T97" fmla="*/ 12 h 281"/>
                <a:gd name="T98" fmla="*/ 289 w 301"/>
                <a:gd name="T99" fmla="*/ 86 h 281"/>
                <a:gd name="T100" fmla="*/ 215 w 301"/>
                <a:gd name="T101" fmla="*/ 16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1" h="281">
                  <a:moveTo>
                    <a:pt x="215" y="0"/>
                  </a:moveTo>
                  <a:cubicBezTo>
                    <a:pt x="168" y="0"/>
                    <a:pt x="129" y="39"/>
                    <a:pt x="129" y="86"/>
                  </a:cubicBezTo>
                  <a:cubicBezTo>
                    <a:pt x="129" y="96"/>
                    <a:pt x="131" y="106"/>
                    <a:pt x="134" y="115"/>
                  </a:cubicBezTo>
                  <a:cubicBezTo>
                    <a:pt x="1" y="248"/>
                    <a:pt x="1" y="248"/>
                    <a:pt x="1" y="248"/>
                  </a:cubicBezTo>
                  <a:cubicBezTo>
                    <a:pt x="0" y="249"/>
                    <a:pt x="0" y="250"/>
                    <a:pt x="0" y="252"/>
                  </a:cubicBezTo>
                  <a:cubicBezTo>
                    <a:pt x="1" y="275"/>
                    <a:pt x="1" y="275"/>
                    <a:pt x="1" y="275"/>
                  </a:cubicBezTo>
                  <a:cubicBezTo>
                    <a:pt x="1" y="278"/>
                    <a:pt x="4" y="281"/>
                    <a:pt x="7" y="281"/>
                  </a:cubicBezTo>
                  <a:cubicBezTo>
                    <a:pt x="7" y="281"/>
                    <a:pt x="7" y="281"/>
                    <a:pt x="7" y="281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7" y="279"/>
                    <a:pt x="59" y="277"/>
                    <a:pt x="60" y="275"/>
                  </a:cubicBezTo>
                  <a:cubicBezTo>
                    <a:pt x="66" y="255"/>
                    <a:pt x="66" y="255"/>
                    <a:pt x="66" y="255"/>
                  </a:cubicBezTo>
                  <a:cubicBezTo>
                    <a:pt x="87" y="250"/>
                    <a:pt x="87" y="250"/>
                    <a:pt x="87" y="250"/>
                  </a:cubicBezTo>
                  <a:cubicBezTo>
                    <a:pt x="90" y="250"/>
                    <a:pt x="91" y="248"/>
                    <a:pt x="92" y="246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115" y="222"/>
                    <a:pt x="115" y="222"/>
                    <a:pt x="115" y="222"/>
                  </a:cubicBezTo>
                  <a:cubicBezTo>
                    <a:pt x="118" y="221"/>
                    <a:pt x="119" y="219"/>
                    <a:pt x="120" y="217"/>
                  </a:cubicBezTo>
                  <a:cubicBezTo>
                    <a:pt x="121" y="196"/>
                    <a:pt x="121" y="196"/>
                    <a:pt x="121" y="196"/>
                  </a:cubicBezTo>
                  <a:cubicBezTo>
                    <a:pt x="137" y="195"/>
                    <a:pt x="137" y="195"/>
                    <a:pt x="137" y="195"/>
                  </a:cubicBezTo>
                  <a:cubicBezTo>
                    <a:pt x="140" y="194"/>
                    <a:pt x="142" y="192"/>
                    <a:pt x="142" y="190"/>
                  </a:cubicBezTo>
                  <a:cubicBezTo>
                    <a:pt x="147" y="170"/>
                    <a:pt x="147" y="170"/>
                    <a:pt x="147" y="170"/>
                  </a:cubicBezTo>
                  <a:cubicBezTo>
                    <a:pt x="147" y="170"/>
                    <a:pt x="148" y="170"/>
                    <a:pt x="149" y="170"/>
                  </a:cubicBezTo>
                  <a:cubicBezTo>
                    <a:pt x="155" y="170"/>
                    <a:pt x="164" y="168"/>
                    <a:pt x="174" y="162"/>
                  </a:cubicBezTo>
                  <a:cubicBezTo>
                    <a:pt x="187" y="168"/>
                    <a:pt x="201" y="172"/>
                    <a:pt x="215" y="172"/>
                  </a:cubicBezTo>
                  <a:cubicBezTo>
                    <a:pt x="262" y="172"/>
                    <a:pt x="301" y="133"/>
                    <a:pt x="301" y="86"/>
                  </a:cubicBezTo>
                  <a:cubicBezTo>
                    <a:pt x="301" y="39"/>
                    <a:pt x="262" y="0"/>
                    <a:pt x="215" y="0"/>
                  </a:cubicBezTo>
                  <a:close/>
                  <a:moveTo>
                    <a:pt x="215" y="160"/>
                  </a:moveTo>
                  <a:cubicBezTo>
                    <a:pt x="202" y="160"/>
                    <a:pt x="188" y="157"/>
                    <a:pt x="177" y="150"/>
                  </a:cubicBezTo>
                  <a:cubicBezTo>
                    <a:pt x="175" y="149"/>
                    <a:pt x="173" y="149"/>
                    <a:pt x="171" y="150"/>
                  </a:cubicBezTo>
                  <a:cubicBezTo>
                    <a:pt x="161" y="157"/>
                    <a:pt x="154" y="158"/>
                    <a:pt x="149" y="158"/>
                  </a:cubicBezTo>
                  <a:cubicBezTo>
                    <a:pt x="146" y="158"/>
                    <a:pt x="144" y="158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3" y="157"/>
                    <a:pt x="141" y="157"/>
                    <a:pt x="140" y="158"/>
                  </a:cubicBezTo>
                  <a:cubicBezTo>
                    <a:pt x="138" y="158"/>
                    <a:pt x="137" y="160"/>
                    <a:pt x="137" y="162"/>
                  </a:cubicBezTo>
                  <a:cubicBezTo>
                    <a:pt x="132" y="184"/>
                    <a:pt x="132" y="184"/>
                    <a:pt x="132" y="184"/>
                  </a:cubicBezTo>
                  <a:cubicBezTo>
                    <a:pt x="115" y="186"/>
                    <a:pt x="115" y="186"/>
                    <a:pt x="115" y="186"/>
                  </a:cubicBezTo>
                  <a:cubicBezTo>
                    <a:pt x="112" y="186"/>
                    <a:pt x="110" y="188"/>
                    <a:pt x="110" y="191"/>
                  </a:cubicBezTo>
                  <a:cubicBezTo>
                    <a:pt x="108" y="212"/>
                    <a:pt x="108" y="212"/>
                    <a:pt x="108" y="212"/>
                  </a:cubicBezTo>
                  <a:cubicBezTo>
                    <a:pt x="89" y="217"/>
                    <a:pt x="89" y="217"/>
                    <a:pt x="89" y="217"/>
                  </a:cubicBezTo>
                  <a:cubicBezTo>
                    <a:pt x="87" y="217"/>
                    <a:pt x="85" y="219"/>
                    <a:pt x="85" y="221"/>
                  </a:cubicBezTo>
                  <a:cubicBezTo>
                    <a:pt x="81" y="240"/>
                    <a:pt x="81" y="240"/>
                    <a:pt x="81" y="240"/>
                  </a:cubicBezTo>
                  <a:cubicBezTo>
                    <a:pt x="60" y="244"/>
                    <a:pt x="60" y="244"/>
                    <a:pt x="60" y="244"/>
                  </a:cubicBezTo>
                  <a:cubicBezTo>
                    <a:pt x="58" y="244"/>
                    <a:pt x="56" y="246"/>
                    <a:pt x="55" y="248"/>
                  </a:cubicBezTo>
                  <a:cubicBezTo>
                    <a:pt x="50" y="268"/>
                    <a:pt x="50" y="268"/>
                    <a:pt x="50" y="268"/>
                  </a:cubicBezTo>
                  <a:cubicBezTo>
                    <a:pt x="12" y="269"/>
                    <a:pt x="12" y="269"/>
                    <a:pt x="12" y="269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7" y="119"/>
                    <a:pt x="147" y="116"/>
                    <a:pt x="146" y="114"/>
                  </a:cubicBezTo>
                  <a:cubicBezTo>
                    <a:pt x="142" y="105"/>
                    <a:pt x="141" y="96"/>
                    <a:pt x="141" y="86"/>
                  </a:cubicBezTo>
                  <a:cubicBezTo>
                    <a:pt x="141" y="45"/>
                    <a:pt x="174" y="12"/>
                    <a:pt x="215" y="12"/>
                  </a:cubicBezTo>
                  <a:cubicBezTo>
                    <a:pt x="256" y="12"/>
                    <a:pt x="289" y="45"/>
                    <a:pt x="289" y="86"/>
                  </a:cubicBezTo>
                  <a:cubicBezTo>
                    <a:pt x="289" y="127"/>
                    <a:pt x="256" y="160"/>
                    <a:pt x="215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62"/>
            <p:cNvSpPr>
              <a:spLocks noEditPoints="1"/>
            </p:cNvSpPr>
            <p:nvPr/>
          </p:nvSpPr>
          <p:spPr bwMode="auto">
            <a:xfrm>
              <a:off x="776793" y="3473376"/>
              <a:ext cx="96838" cy="98425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26 w 52"/>
                <a:gd name="T11" fmla="*/ 42 h 52"/>
                <a:gd name="T12" fmla="*/ 10 w 52"/>
                <a:gd name="T13" fmla="*/ 26 h 52"/>
                <a:gd name="T14" fmla="*/ 26 w 52"/>
                <a:gd name="T15" fmla="*/ 10 h 52"/>
                <a:gd name="T16" fmla="*/ 42 w 52"/>
                <a:gd name="T17" fmla="*/ 26 h 52"/>
                <a:gd name="T18" fmla="*/ 26 w 52"/>
                <a:gd name="T19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  <a:close/>
                  <a:moveTo>
                    <a:pt x="26" y="42"/>
                  </a:moveTo>
                  <a:cubicBezTo>
                    <a:pt x="17" y="42"/>
                    <a:pt x="10" y="34"/>
                    <a:pt x="10" y="26"/>
                  </a:cubicBezTo>
                  <a:cubicBezTo>
                    <a:pt x="10" y="17"/>
                    <a:pt x="17" y="10"/>
                    <a:pt x="26" y="10"/>
                  </a:cubicBezTo>
                  <a:cubicBezTo>
                    <a:pt x="35" y="10"/>
                    <a:pt x="42" y="17"/>
                    <a:pt x="42" y="26"/>
                  </a:cubicBezTo>
                  <a:cubicBezTo>
                    <a:pt x="42" y="34"/>
                    <a:pt x="35" y="42"/>
                    <a:pt x="2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42" name="Freeform 159"/>
          <p:cNvSpPr>
            <a:spLocks noEditPoints="1"/>
          </p:cNvSpPr>
          <p:nvPr/>
        </p:nvSpPr>
        <p:spPr bwMode="auto">
          <a:xfrm>
            <a:off x="10301415" y="3509988"/>
            <a:ext cx="534988" cy="571500"/>
          </a:xfrm>
          <a:custGeom>
            <a:avLst/>
            <a:gdLst>
              <a:gd name="T0" fmla="*/ 196 w 283"/>
              <a:gd name="T1" fmla="*/ 190 h 303"/>
              <a:gd name="T2" fmla="*/ 240 w 283"/>
              <a:gd name="T3" fmla="*/ 123 h 303"/>
              <a:gd name="T4" fmla="*/ 184 w 283"/>
              <a:gd name="T5" fmla="*/ 16 h 303"/>
              <a:gd name="T6" fmla="*/ 69 w 283"/>
              <a:gd name="T7" fmla="*/ 63 h 303"/>
              <a:gd name="T8" fmla="*/ 83 w 283"/>
              <a:gd name="T9" fmla="*/ 109 h 303"/>
              <a:gd name="T10" fmla="*/ 87 w 283"/>
              <a:gd name="T11" fmla="*/ 190 h 303"/>
              <a:gd name="T12" fmla="*/ 0 w 283"/>
              <a:gd name="T13" fmla="*/ 192 h 303"/>
              <a:gd name="T14" fmla="*/ 98 w 283"/>
              <a:gd name="T15" fmla="*/ 303 h 303"/>
              <a:gd name="T16" fmla="*/ 283 w 283"/>
              <a:gd name="T17" fmla="*/ 198 h 303"/>
              <a:gd name="T18" fmla="*/ 196 w 283"/>
              <a:gd name="T19" fmla="*/ 192 h 303"/>
              <a:gd name="T20" fmla="*/ 234 w 283"/>
              <a:gd name="T21" fmla="*/ 99 h 303"/>
              <a:gd name="T22" fmla="*/ 96 w 283"/>
              <a:gd name="T23" fmla="*/ 45 h 303"/>
              <a:gd name="T24" fmla="*/ 91 w 283"/>
              <a:gd name="T25" fmla="*/ 100 h 303"/>
              <a:gd name="T26" fmla="*/ 119 w 283"/>
              <a:gd name="T27" fmla="*/ 54 h 303"/>
              <a:gd name="T28" fmla="*/ 216 w 283"/>
              <a:gd name="T29" fmla="*/ 91 h 303"/>
              <a:gd name="T30" fmla="*/ 188 w 283"/>
              <a:gd name="T31" fmla="*/ 137 h 303"/>
              <a:gd name="T32" fmla="*/ 149 w 283"/>
              <a:gd name="T33" fmla="*/ 88 h 303"/>
              <a:gd name="T34" fmla="*/ 142 w 283"/>
              <a:gd name="T35" fmla="*/ 87 h 303"/>
              <a:gd name="T36" fmla="*/ 141 w 283"/>
              <a:gd name="T37" fmla="*/ 87 h 303"/>
              <a:gd name="T38" fmla="*/ 91 w 283"/>
              <a:gd name="T39" fmla="*/ 100 h 303"/>
              <a:gd name="T40" fmla="*/ 184 w 283"/>
              <a:gd name="T41" fmla="*/ 192 h 303"/>
              <a:gd name="T42" fmla="*/ 164 w 283"/>
              <a:gd name="T43" fmla="*/ 115 h 303"/>
              <a:gd name="T44" fmla="*/ 163 w 283"/>
              <a:gd name="T45" fmla="*/ 192 h 303"/>
              <a:gd name="T46" fmla="*/ 126 w 283"/>
              <a:gd name="T47" fmla="*/ 166 h 303"/>
              <a:gd name="T48" fmla="*/ 144 w 283"/>
              <a:gd name="T49" fmla="*/ 99 h 303"/>
              <a:gd name="T50" fmla="*/ 162 w 283"/>
              <a:gd name="T51" fmla="*/ 166 h 303"/>
              <a:gd name="T52" fmla="*/ 128 w 283"/>
              <a:gd name="T53" fmla="*/ 104 h 303"/>
              <a:gd name="T54" fmla="*/ 99 w 283"/>
              <a:gd name="T55" fmla="*/ 192 h 303"/>
              <a:gd name="T56" fmla="*/ 128 w 283"/>
              <a:gd name="T57" fmla="*/ 104 h 303"/>
              <a:gd name="T58" fmla="*/ 98 w 283"/>
              <a:gd name="T59" fmla="*/ 292 h 303"/>
              <a:gd name="T60" fmla="*/ 168 w 283"/>
              <a:gd name="T61" fmla="*/ 204 h 303"/>
              <a:gd name="T62" fmla="*/ 169 w 283"/>
              <a:gd name="T63" fmla="*/ 204 h 303"/>
              <a:gd name="T64" fmla="*/ 271 w 283"/>
              <a:gd name="T65" fmla="*/ 204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3" h="303">
                <a:moveTo>
                  <a:pt x="196" y="192"/>
                </a:moveTo>
                <a:cubicBezTo>
                  <a:pt x="196" y="192"/>
                  <a:pt x="196" y="191"/>
                  <a:pt x="196" y="190"/>
                </a:cubicBezTo>
                <a:cubicBezTo>
                  <a:pt x="196" y="176"/>
                  <a:pt x="194" y="162"/>
                  <a:pt x="190" y="148"/>
                </a:cubicBezTo>
                <a:cubicBezTo>
                  <a:pt x="217" y="148"/>
                  <a:pt x="235" y="138"/>
                  <a:pt x="240" y="123"/>
                </a:cubicBezTo>
                <a:cubicBezTo>
                  <a:pt x="241" y="120"/>
                  <a:pt x="241" y="116"/>
                  <a:pt x="241" y="112"/>
                </a:cubicBezTo>
                <a:cubicBezTo>
                  <a:pt x="250" y="42"/>
                  <a:pt x="184" y="16"/>
                  <a:pt x="184" y="16"/>
                </a:cubicBezTo>
                <a:cubicBezTo>
                  <a:pt x="100" y="0"/>
                  <a:pt x="69" y="63"/>
                  <a:pt x="69" y="63"/>
                </a:cubicBezTo>
                <a:cubicBezTo>
                  <a:pt x="69" y="63"/>
                  <a:pt x="69" y="63"/>
                  <a:pt x="69" y="63"/>
                </a:cubicBezTo>
                <a:cubicBezTo>
                  <a:pt x="69" y="64"/>
                  <a:pt x="68" y="66"/>
                  <a:pt x="67" y="67"/>
                </a:cubicBezTo>
                <a:cubicBezTo>
                  <a:pt x="63" y="80"/>
                  <a:pt x="69" y="95"/>
                  <a:pt x="83" y="109"/>
                </a:cubicBezTo>
                <a:cubicBezTo>
                  <a:pt x="89" y="113"/>
                  <a:pt x="95" y="118"/>
                  <a:pt x="101" y="122"/>
                </a:cubicBezTo>
                <a:cubicBezTo>
                  <a:pt x="92" y="142"/>
                  <a:pt x="87" y="167"/>
                  <a:pt x="87" y="190"/>
                </a:cubicBezTo>
                <a:cubicBezTo>
                  <a:pt x="87" y="191"/>
                  <a:pt x="87" y="192"/>
                  <a:pt x="87" y="192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198"/>
                  <a:pt x="0" y="198"/>
                  <a:pt x="0" y="198"/>
                </a:cubicBezTo>
                <a:cubicBezTo>
                  <a:pt x="4" y="257"/>
                  <a:pt x="47" y="303"/>
                  <a:pt x="98" y="303"/>
                </a:cubicBezTo>
                <a:cubicBezTo>
                  <a:pt x="185" y="303"/>
                  <a:pt x="185" y="303"/>
                  <a:pt x="185" y="303"/>
                </a:cubicBezTo>
                <a:cubicBezTo>
                  <a:pt x="236" y="303"/>
                  <a:pt x="279" y="257"/>
                  <a:pt x="283" y="198"/>
                </a:cubicBezTo>
                <a:cubicBezTo>
                  <a:pt x="283" y="192"/>
                  <a:pt x="283" y="192"/>
                  <a:pt x="283" y="192"/>
                </a:cubicBezTo>
                <a:lnTo>
                  <a:pt x="196" y="192"/>
                </a:lnTo>
                <a:close/>
                <a:moveTo>
                  <a:pt x="182" y="27"/>
                </a:moveTo>
                <a:cubicBezTo>
                  <a:pt x="207" y="38"/>
                  <a:pt x="231" y="64"/>
                  <a:pt x="234" y="99"/>
                </a:cubicBezTo>
                <a:cubicBezTo>
                  <a:pt x="224" y="77"/>
                  <a:pt x="195" y="60"/>
                  <a:pt x="173" y="53"/>
                </a:cubicBezTo>
                <a:cubicBezTo>
                  <a:pt x="157" y="48"/>
                  <a:pt x="118" y="40"/>
                  <a:pt x="96" y="45"/>
                </a:cubicBezTo>
                <a:cubicBezTo>
                  <a:pt x="93" y="46"/>
                  <a:pt x="130" y="13"/>
                  <a:pt x="182" y="27"/>
                </a:cubicBezTo>
                <a:close/>
                <a:moveTo>
                  <a:pt x="91" y="100"/>
                </a:moveTo>
                <a:cubicBezTo>
                  <a:pt x="80" y="90"/>
                  <a:pt x="76" y="79"/>
                  <a:pt x="78" y="71"/>
                </a:cubicBezTo>
                <a:cubicBezTo>
                  <a:pt x="82" y="61"/>
                  <a:pt x="97" y="54"/>
                  <a:pt x="119" y="54"/>
                </a:cubicBezTo>
                <a:cubicBezTo>
                  <a:pt x="133" y="54"/>
                  <a:pt x="149" y="57"/>
                  <a:pt x="164" y="62"/>
                </a:cubicBezTo>
                <a:cubicBezTo>
                  <a:pt x="185" y="69"/>
                  <a:pt x="203" y="79"/>
                  <a:pt x="216" y="91"/>
                </a:cubicBezTo>
                <a:cubicBezTo>
                  <a:pt x="227" y="101"/>
                  <a:pt x="231" y="112"/>
                  <a:pt x="229" y="120"/>
                </a:cubicBezTo>
                <a:cubicBezTo>
                  <a:pt x="225" y="130"/>
                  <a:pt x="210" y="137"/>
                  <a:pt x="188" y="137"/>
                </a:cubicBezTo>
                <a:cubicBezTo>
                  <a:pt x="188" y="137"/>
                  <a:pt x="187" y="137"/>
                  <a:pt x="187" y="137"/>
                </a:cubicBezTo>
                <a:cubicBezTo>
                  <a:pt x="179" y="112"/>
                  <a:pt x="165" y="92"/>
                  <a:pt x="149" y="88"/>
                </a:cubicBezTo>
                <a:cubicBezTo>
                  <a:pt x="148" y="88"/>
                  <a:pt x="148" y="87"/>
                  <a:pt x="148" y="87"/>
                </a:cubicBezTo>
                <a:cubicBezTo>
                  <a:pt x="146" y="87"/>
                  <a:pt x="144" y="87"/>
                  <a:pt x="142" y="87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42" y="87"/>
                  <a:pt x="141" y="87"/>
                  <a:pt x="141" y="87"/>
                </a:cubicBezTo>
                <a:cubicBezTo>
                  <a:pt x="128" y="87"/>
                  <a:pt x="116" y="97"/>
                  <a:pt x="107" y="112"/>
                </a:cubicBezTo>
                <a:cubicBezTo>
                  <a:pt x="101" y="108"/>
                  <a:pt x="96" y="104"/>
                  <a:pt x="91" y="100"/>
                </a:cubicBezTo>
                <a:close/>
                <a:moveTo>
                  <a:pt x="184" y="190"/>
                </a:moveTo>
                <a:cubicBezTo>
                  <a:pt x="184" y="191"/>
                  <a:pt x="184" y="192"/>
                  <a:pt x="184" y="192"/>
                </a:cubicBezTo>
                <a:cubicBezTo>
                  <a:pt x="175" y="192"/>
                  <a:pt x="175" y="192"/>
                  <a:pt x="175" y="192"/>
                </a:cubicBezTo>
                <a:cubicBezTo>
                  <a:pt x="175" y="155"/>
                  <a:pt x="170" y="131"/>
                  <a:pt x="164" y="115"/>
                </a:cubicBezTo>
                <a:cubicBezTo>
                  <a:pt x="176" y="132"/>
                  <a:pt x="184" y="161"/>
                  <a:pt x="184" y="190"/>
                </a:cubicBezTo>
                <a:close/>
                <a:moveTo>
                  <a:pt x="163" y="192"/>
                </a:moveTo>
                <a:cubicBezTo>
                  <a:pt x="125" y="192"/>
                  <a:pt x="125" y="192"/>
                  <a:pt x="125" y="192"/>
                </a:cubicBezTo>
                <a:cubicBezTo>
                  <a:pt x="125" y="182"/>
                  <a:pt x="125" y="174"/>
                  <a:pt x="126" y="166"/>
                </a:cubicBezTo>
                <a:cubicBezTo>
                  <a:pt x="138" y="111"/>
                  <a:pt x="138" y="111"/>
                  <a:pt x="138" y="111"/>
                </a:cubicBezTo>
                <a:cubicBezTo>
                  <a:pt x="140" y="105"/>
                  <a:pt x="142" y="101"/>
                  <a:pt x="144" y="99"/>
                </a:cubicBezTo>
                <a:cubicBezTo>
                  <a:pt x="145" y="101"/>
                  <a:pt x="148" y="105"/>
                  <a:pt x="150" y="111"/>
                </a:cubicBezTo>
                <a:cubicBezTo>
                  <a:pt x="162" y="166"/>
                  <a:pt x="162" y="166"/>
                  <a:pt x="162" y="166"/>
                </a:cubicBezTo>
                <a:cubicBezTo>
                  <a:pt x="163" y="174"/>
                  <a:pt x="163" y="183"/>
                  <a:pt x="163" y="192"/>
                </a:cubicBezTo>
                <a:close/>
                <a:moveTo>
                  <a:pt x="128" y="104"/>
                </a:moveTo>
                <a:cubicBezTo>
                  <a:pt x="121" y="119"/>
                  <a:pt x="113" y="146"/>
                  <a:pt x="113" y="192"/>
                </a:cubicBezTo>
                <a:cubicBezTo>
                  <a:pt x="99" y="192"/>
                  <a:pt x="99" y="192"/>
                  <a:pt x="99" y="192"/>
                </a:cubicBezTo>
                <a:cubicBezTo>
                  <a:pt x="99" y="192"/>
                  <a:pt x="99" y="191"/>
                  <a:pt x="99" y="190"/>
                </a:cubicBezTo>
                <a:cubicBezTo>
                  <a:pt x="99" y="154"/>
                  <a:pt x="112" y="118"/>
                  <a:pt x="128" y="104"/>
                </a:cubicBezTo>
                <a:close/>
                <a:moveTo>
                  <a:pt x="185" y="292"/>
                </a:moveTo>
                <a:cubicBezTo>
                  <a:pt x="98" y="292"/>
                  <a:pt x="98" y="292"/>
                  <a:pt x="98" y="292"/>
                </a:cubicBezTo>
                <a:cubicBezTo>
                  <a:pt x="54" y="292"/>
                  <a:pt x="18" y="254"/>
                  <a:pt x="12" y="20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169" y="204"/>
                  <a:pt x="170" y="204"/>
                  <a:pt x="170" y="204"/>
                </a:cubicBezTo>
                <a:cubicBezTo>
                  <a:pt x="271" y="204"/>
                  <a:pt x="271" y="204"/>
                  <a:pt x="271" y="204"/>
                </a:cubicBezTo>
                <a:cubicBezTo>
                  <a:pt x="265" y="254"/>
                  <a:pt x="229" y="292"/>
                  <a:pt x="185" y="2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781807" y="5605078"/>
            <a:ext cx="415925" cy="666750"/>
            <a:chOff x="519089" y="5279621"/>
            <a:chExt cx="415925" cy="666750"/>
          </a:xfrm>
          <a:solidFill>
            <a:schemeClr val="accent2"/>
          </a:solidFill>
        </p:grpSpPr>
        <p:sp>
          <p:nvSpPr>
            <p:cNvPr id="44" name="Freeform 193"/>
            <p:cNvSpPr>
              <a:spLocks/>
            </p:cNvSpPr>
            <p:nvPr/>
          </p:nvSpPr>
          <p:spPr bwMode="auto">
            <a:xfrm>
              <a:off x="519089" y="5809846"/>
              <a:ext cx="115888" cy="136525"/>
            </a:xfrm>
            <a:custGeom>
              <a:avLst/>
              <a:gdLst>
                <a:gd name="T0" fmla="*/ 35 w 62"/>
                <a:gd name="T1" fmla="*/ 0 h 72"/>
                <a:gd name="T2" fmla="*/ 26 w 62"/>
                <a:gd name="T3" fmla="*/ 16 h 72"/>
                <a:gd name="T4" fmla="*/ 20 w 62"/>
                <a:gd name="T5" fmla="*/ 63 h 72"/>
                <a:gd name="T6" fmla="*/ 52 w 62"/>
                <a:gd name="T7" fmla="*/ 61 h 72"/>
                <a:gd name="T8" fmla="*/ 44 w 62"/>
                <a:gd name="T9" fmla="*/ 17 h 72"/>
                <a:gd name="T10" fmla="*/ 35 w 62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72">
                  <a:moveTo>
                    <a:pt x="35" y="0"/>
                  </a:moveTo>
                  <a:cubicBezTo>
                    <a:pt x="35" y="0"/>
                    <a:pt x="31" y="10"/>
                    <a:pt x="26" y="16"/>
                  </a:cubicBezTo>
                  <a:cubicBezTo>
                    <a:pt x="21" y="22"/>
                    <a:pt x="0" y="45"/>
                    <a:pt x="20" y="63"/>
                  </a:cubicBezTo>
                  <a:cubicBezTo>
                    <a:pt x="30" y="72"/>
                    <a:pt x="45" y="71"/>
                    <a:pt x="52" y="61"/>
                  </a:cubicBezTo>
                  <a:cubicBezTo>
                    <a:pt x="60" y="52"/>
                    <a:pt x="62" y="36"/>
                    <a:pt x="44" y="17"/>
                  </a:cubicBezTo>
                  <a:cubicBezTo>
                    <a:pt x="38" y="10"/>
                    <a:pt x="35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94"/>
            <p:cNvSpPr>
              <a:spLocks noEditPoints="1"/>
            </p:cNvSpPr>
            <p:nvPr/>
          </p:nvSpPr>
          <p:spPr bwMode="auto">
            <a:xfrm>
              <a:off x="519089" y="5279621"/>
              <a:ext cx="415925" cy="503238"/>
            </a:xfrm>
            <a:custGeom>
              <a:avLst/>
              <a:gdLst>
                <a:gd name="T0" fmla="*/ 206 w 220"/>
                <a:gd name="T1" fmla="*/ 86 h 266"/>
                <a:gd name="T2" fmla="*/ 158 w 220"/>
                <a:gd name="T3" fmla="*/ 86 h 266"/>
                <a:gd name="T4" fmla="*/ 126 w 220"/>
                <a:gd name="T5" fmla="*/ 55 h 266"/>
                <a:gd name="T6" fmla="*/ 126 w 220"/>
                <a:gd name="T7" fmla="*/ 49 h 266"/>
                <a:gd name="T8" fmla="*/ 137 w 220"/>
                <a:gd name="T9" fmla="*/ 49 h 266"/>
                <a:gd name="T10" fmla="*/ 156 w 220"/>
                <a:gd name="T11" fmla="*/ 30 h 266"/>
                <a:gd name="T12" fmla="*/ 137 w 220"/>
                <a:gd name="T13" fmla="*/ 11 h 266"/>
                <a:gd name="T14" fmla="*/ 125 w 220"/>
                <a:gd name="T15" fmla="*/ 11 h 266"/>
                <a:gd name="T16" fmla="*/ 109 w 220"/>
                <a:gd name="T17" fmla="*/ 0 h 266"/>
                <a:gd name="T18" fmla="*/ 93 w 220"/>
                <a:gd name="T19" fmla="*/ 11 h 266"/>
                <a:gd name="T20" fmla="*/ 81 w 220"/>
                <a:gd name="T21" fmla="*/ 11 h 266"/>
                <a:gd name="T22" fmla="*/ 62 w 220"/>
                <a:gd name="T23" fmla="*/ 30 h 266"/>
                <a:gd name="T24" fmla="*/ 81 w 220"/>
                <a:gd name="T25" fmla="*/ 49 h 266"/>
                <a:gd name="T26" fmla="*/ 92 w 220"/>
                <a:gd name="T27" fmla="*/ 49 h 266"/>
                <a:gd name="T28" fmla="*/ 92 w 220"/>
                <a:gd name="T29" fmla="*/ 55 h 266"/>
                <a:gd name="T30" fmla="*/ 58 w 220"/>
                <a:gd name="T31" fmla="*/ 92 h 266"/>
                <a:gd name="T32" fmla="*/ 0 w 220"/>
                <a:gd name="T33" fmla="*/ 160 h 266"/>
                <a:gd name="T34" fmla="*/ 0 w 220"/>
                <a:gd name="T35" fmla="*/ 167 h 266"/>
                <a:gd name="T36" fmla="*/ 0 w 220"/>
                <a:gd name="T37" fmla="*/ 246 h 266"/>
                <a:gd name="T38" fmla="*/ 20 w 220"/>
                <a:gd name="T39" fmla="*/ 266 h 266"/>
                <a:gd name="T40" fmla="*/ 50 w 220"/>
                <a:gd name="T41" fmla="*/ 266 h 266"/>
                <a:gd name="T42" fmla="*/ 70 w 220"/>
                <a:gd name="T43" fmla="*/ 246 h 266"/>
                <a:gd name="T44" fmla="*/ 70 w 220"/>
                <a:gd name="T45" fmla="*/ 190 h 266"/>
                <a:gd name="T46" fmla="*/ 70 w 220"/>
                <a:gd name="T47" fmla="*/ 189 h 266"/>
                <a:gd name="T48" fmla="*/ 102 w 220"/>
                <a:gd name="T49" fmla="*/ 177 h 266"/>
                <a:gd name="T50" fmla="*/ 206 w 220"/>
                <a:gd name="T51" fmla="*/ 177 h 266"/>
                <a:gd name="T52" fmla="*/ 220 w 220"/>
                <a:gd name="T53" fmla="*/ 157 h 266"/>
                <a:gd name="T54" fmla="*/ 220 w 220"/>
                <a:gd name="T55" fmla="*/ 105 h 266"/>
                <a:gd name="T56" fmla="*/ 206 w 220"/>
                <a:gd name="T57" fmla="*/ 86 h 266"/>
                <a:gd name="T58" fmla="*/ 82 w 220"/>
                <a:gd name="T59" fmla="*/ 39 h 266"/>
                <a:gd name="T60" fmla="*/ 72 w 220"/>
                <a:gd name="T61" fmla="*/ 30 h 266"/>
                <a:gd name="T62" fmla="*/ 82 w 220"/>
                <a:gd name="T63" fmla="*/ 20 h 266"/>
                <a:gd name="T64" fmla="*/ 136 w 220"/>
                <a:gd name="T65" fmla="*/ 20 h 266"/>
                <a:gd name="T66" fmla="*/ 146 w 220"/>
                <a:gd name="T67" fmla="*/ 30 h 266"/>
                <a:gd name="T68" fmla="*/ 136 w 220"/>
                <a:gd name="T69" fmla="*/ 39 h 266"/>
                <a:gd name="T70" fmla="*/ 82 w 220"/>
                <a:gd name="T71" fmla="*/ 39 h 266"/>
                <a:gd name="T72" fmla="*/ 100 w 220"/>
                <a:gd name="T73" fmla="*/ 67 h 266"/>
                <a:gd name="T74" fmla="*/ 106 w 220"/>
                <a:gd name="T75" fmla="*/ 65 h 266"/>
                <a:gd name="T76" fmla="*/ 106 w 220"/>
                <a:gd name="T77" fmla="*/ 49 h 266"/>
                <a:gd name="T78" fmla="*/ 113 w 220"/>
                <a:gd name="T79" fmla="*/ 49 h 266"/>
                <a:gd name="T80" fmla="*/ 113 w 220"/>
                <a:gd name="T81" fmla="*/ 65 h 266"/>
                <a:gd name="T82" fmla="*/ 118 w 220"/>
                <a:gd name="T83" fmla="*/ 67 h 266"/>
                <a:gd name="T84" fmla="*/ 146 w 220"/>
                <a:gd name="T85" fmla="*/ 92 h 266"/>
                <a:gd name="T86" fmla="*/ 108 w 220"/>
                <a:gd name="T87" fmla="*/ 96 h 266"/>
                <a:gd name="T88" fmla="*/ 72 w 220"/>
                <a:gd name="T89" fmla="*/ 93 h 266"/>
                <a:gd name="T90" fmla="*/ 100 w 220"/>
                <a:gd name="T91" fmla="*/ 67 h 266"/>
                <a:gd name="T92" fmla="*/ 206 w 220"/>
                <a:gd name="T93" fmla="*/ 157 h 266"/>
                <a:gd name="T94" fmla="*/ 205 w 220"/>
                <a:gd name="T95" fmla="*/ 163 h 266"/>
                <a:gd name="T96" fmla="*/ 102 w 220"/>
                <a:gd name="T97" fmla="*/ 163 h 266"/>
                <a:gd name="T98" fmla="*/ 57 w 220"/>
                <a:gd name="T99" fmla="*/ 182 h 266"/>
                <a:gd name="T100" fmla="*/ 56 w 220"/>
                <a:gd name="T101" fmla="*/ 183 h 266"/>
                <a:gd name="T102" fmla="*/ 56 w 220"/>
                <a:gd name="T103" fmla="*/ 246 h 266"/>
                <a:gd name="T104" fmla="*/ 50 w 220"/>
                <a:gd name="T105" fmla="*/ 253 h 266"/>
                <a:gd name="T106" fmla="*/ 20 w 220"/>
                <a:gd name="T107" fmla="*/ 253 h 266"/>
                <a:gd name="T108" fmla="*/ 14 w 220"/>
                <a:gd name="T109" fmla="*/ 246 h 266"/>
                <a:gd name="T110" fmla="*/ 14 w 220"/>
                <a:gd name="T111" fmla="*/ 160 h 266"/>
                <a:gd name="T112" fmla="*/ 66 w 220"/>
                <a:gd name="T113" fmla="*/ 104 h 266"/>
                <a:gd name="T114" fmla="*/ 67 w 220"/>
                <a:gd name="T115" fmla="*/ 103 h 266"/>
                <a:gd name="T116" fmla="*/ 110 w 220"/>
                <a:gd name="T117" fmla="*/ 108 h 266"/>
                <a:gd name="T118" fmla="*/ 159 w 220"/>
                <a:gd name="T119" fmla="*/ 99 h 266"/>
                <a:gd name="T120" fmla="*/ 205 w 220"/>
                <a:gd name="T121" fmla="*/ 99 h 266"/>
                <a:gd name="T122" fmla="*/ 206 w 220"/>
                <a:gd name="T123" fmla="*/ 105 h 266"/>
                <a:gd name="T124" fmla="*/ 206 w 220"/>
                <a:gd name="T125" fmla="*/ 15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66">
                  <a:moveTo>
                    <a:pt x="206" y="86"/>
                  </a:moveTo>
                  <a:cubicBezTo>
                    <a:pt x="158" y="86"/>
                    <a:pt x="158" y="86"/>
                    <a:pt x="158" y="86"/>
                  </a:cubicBezTo>
                  <a:cubicBezTo>
                    <a:pt x="153" y="71"/>
                    <a:pt x="141" y="60"/>
                    <a:pt x="126" y="55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8" y="49"/>
                    <a:pt x="156" y="41"/>
                    <a:pt x="156" y="30"/>
                  </a:cubicBezTo>
                  <a:cubicBezTo>
                    <a:pt x="156" y="20"/>
                    <a:pt x="148" y="11"/>
                    <a:pt x="13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3" y="5"/>
                    <a:pt x="116" y="0"/>
                    <a:pt x="109" y="0"/>
                  </a:cubicBezTo>
                  <a:cubicBezTo>
                    <a:pt x="102" y="0"/>
                    <a:pt x="96" y="5"/>
                    <a:pt x="93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71" y="11"/>
                    <a:pt x="62" y="20"/>
                    <a:pt x="62" y="30"/>
                  </a:cubicBezTo>
                  <a:cubicBezTo>
                    <a:pt x="62" y="41"/>
                    <a:pt x="71" y="49"/>
                    <a:pt x="81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75" y="61"/>
                    <a:pt x="63" y="74"/>
                    <a:pt x="58" y="92"/>
                  </a:cubicBezTo>
                  <a:cubicBezTo>
                    <a:pt x="32" y="99"/>
                    <a:pt x="1" y="117"/>
                    <a:pt x="0" y="160"/>
                  </a:cubicBezTo>
                  <a:cubicBezTo>
                    <a:pt x="0" y="162"/>
                    <a:pt x="0" y="165"/>
                    <a:pt x="0" y="167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57"/>
                    <a:pt x="9" y="266"/>
                    <a:pt x="20" y="266"/>
                  </a:cubicBezTo>
                  <a:cubicBezTo>
                    <a:pt x="50" y="266"/>
                    <a:pt x="50" y="266"/>
                    <a:pt x="50" y="266"/>
                  </a:cubicBezTo>
                  <a:cubicBezTo>
                    <a:pt x="61" y="266"/>
                    <a:pt x="70" y="257"/>
                    <a:pt x="70" y="246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1" y="189"/>
                    <a:pt x="81" y="177"/>
                    <a:pt x="102" y="177"/>
                  </a:cubicBezTo>
                  <a:cubicBezTo>
                    <a:pt x="206" y="177"/>
                    <a:pt x="206" y="177"/>
                    <a:pt x="206" y="177"/>
                  </a:cubicBezTo>
                  <a:cubicBezTo>
                    <a:pt x="214" y="177"/>
                    <a:pt x="220" y="168"/>
                    <a:pt x="220" y="15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94"/>
                    <a:pt x="214" y="86"/>
                    <a:pt x="206" y="86"/>
                  </a:cubicBezTo>
                  <a:close/>
                  <a:moveTo>
                    <a:pt x="82" y="39"/>
                  </a:moveTo>
                  <a:cubicBezTo>
                    <a:pt x="77" y="39"/>
                    <a:pt x="72" y="35"/>
                    <a:pt x="72" y="30"/>
                  </a:cubicBezTo>
                  <a:cubicBezTo>
                    <a:pt x="72" y="24"/>
                    <a:pt x="77" y="20"/>
                    <a:pt x="82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42" y="20"/>
                    <a:pt x="146" y="24"/>
                    <a:pt x="146" y="30"/>
                  </a:cubicBezTo>
                  <a:cubicBezTo>
                    <a:pt x="146" y="35"/>
                    <a:pt x="142" y="39"/>
                    <a:pt x="136" y="39"/>
                  </a:cubicBezTo>
                  <a:lnTo>
                    <a:pt x="82" y="39"/>
                  </a:lnTo>
                  <a:close/>
                  <a:moveTo>
                    <a:pt x="100" y="67"/>
                  </a:moveTo>
                  <a:cubicBezTo>
                    <a:pt x="106" y="65"/>
                    <a:pt x="106" y="65"/>
                    <a:pt x="106" y="65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31" y="70"/>
                    <a:pt x="141" y="79"/>
                    <a:pt x="146" y="92"/>
                  </a:cubicBezTo>
                  <a:cubicBezTo>
                    <a:pt x="134" y="95"/>
                    <a:pt x="122" y="96"/>
                    <a:pt x="108" y="96"/>
                  </a:cubicBezTo>
                  <a:cubicBezTo>
                    <a:pt x="92" y="96"/>
                    <a:pt x="79" y="94"/>
                    <a:pt x="72" y="93"/>
                  </a:cubicBezTo>
                  <a:cubicBezTo>
                    <a:pt x="76" y="80"/>
                    <a:pt x="87" y="70"/>
                    <a:pt x="100" y="67"/>
                  </a:cubicBezTo>
                  <a:close/>
                  <a:moveTo>
                    <a:pt x="206" y="157"/>
                  </a:moveTo>
                  <a:cubicBezTo>
                    <a:pt x="206" y="160"/>
                    <a:pt x="205" y="162"/>
                    <a:pt x="205" y="16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73" y="163"/>
                    <a:pt x="58" y="181"/>
                    <a:pt x="57" y="182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56" y="246"/>
                    <a:pt x="56" y="246"/>
                    <a:pt x="56" y="246"/>
                  </a:cubicBezTo>
                  <a:cubicBezTo>
                    <a:pt x="56" y="250"/>
                    <a:pt x="54" y="253"/>
                    <a:pt x="50" y="253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17" y="253"/>
                    <a:pt x="14" y="250"/>
                    <a:pt x="14" y="246"/>
                  </a:cubicBezTo>
                  <a:cubicBezTo>
                    <a:pt x="14" y="217"/>
                    <a:pt x="14" y="162"/>
                    <a:pt x="14" y="160"/>
                  </a:cubicBezTo>
                  <a:cubicBezTo>
                    <a:pt x="15" y="131"/>
                    <a:pt x="32" y="112"/>
                    <a:pt x="66" y="104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82" y="106"/>
                    <a:pt x="97" y="108"/>
                    <a:pt x="110" y="108"/>
                  </a:cubicBezTo>
                  <a:cubicBezTo>
                    <a:pt x="138" y="108"/>
                    <a:pt x="155" y="101"/>
                    <a:pt x="159" y="99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05" y="100"/>
                    <a:pt x="206" y="102"/>
                    <a:pt x="206" y="105"/>
                  </a:cubicBezTo>
                  <a:lnTo>
                    <a:pt x="206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46" name="Content Placeholder 2"/>
          <p:cNvSpPr txBox="1">
            <a:spLocks/>
          </p:cNvSpPr>
          <p:nvPr/>
        </p:nvSpPr>
        <p:spPr>
          <a:xfrm>
            <a:off x="8562422" y="2582730"/>
            <a:ext cx="1931813" cy="849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b="1" dirty="0">
                <a:solidFill>
                  <a:schemeClr val="tx2"/>
                </a:solidFill>
              </a:rPr>
              <a:t>Clever &amp; Intellegence</a:t>
            </a:r>
            <a:r>
              <a:rPr lang="en-US" b="1" dirty="0">
                <a:solidFill>
                  <a:schemeClr val="tx2"/>
                </a:solidFill>
              </a:rPr>
              <a:t/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sz="1100" dirty="0">
                <a:solidFill>
                  <a:schemeClr val="tx2"/>
                </a:solidFill>
              </a:rPr>
              <a:t>Lorem ipsum dolor sit amet, consectetur adipiscing elit. 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439249" y="2491666"/>
            <a:ext cx="2650279" cy="606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Lorem ipsum dolor sit amet, consectetur adipiscing elit. Sed imperdiet tincidunt velit laoreet facilisis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1057243" y="2665021"/>
            <a:ext cx="1931813" cy="849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d-ID" b="1" dirty="0">
                <a:solidFill>
                  <a:schemeClr val="tx2"/>
                </a:solidFill>
              </a:rPr>
              <a:t>Clever &amp; Intellegence</a:t>
            </a:r>
            <a:r>
              <a:rPr lang="en-US" b="1" dirty="0">
                <a:solidFill>
                  <a:schemeClr val="tx2"/>
                </a:solidFill>
              </a:rPr>
              <a:t/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sz="1100" dirty="0">
                <a:solidFill>
                  <a:schemeClr val="tx2"/>
                </a:solidFill>
              </a:rPr>
              <a:t>Lorem ipsum dolor sit amet, consectetur adipiscing elit. 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070914" y="4692091"/>
            <a:ext cx="2650279" cy="606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Lorem ipsum dolor sit amet, consectetur adipiscing elit. Sed imperdiet tincidunt velit laoreet facilisis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978341" y="4400145"/>
            <a:ext cx="2650279" cy="606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Lorem ipsum dolor sit amet, consectetur adipiscing elit. Sed imperdiet tincidunt velit laoreet facilisis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157391" y="4702578"/>
            <a:ext cx="2650279" cy="606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Lorem ipsum dolor sit amet, consectetur adipiscing elit. Sed imperdiet tincidunt velit laoreet facilisis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504514" y="6170163"/>
            <a:ext cx="549275" cy="549275"/>
            <a:chOff x="6089650" y="4797426"/>
            <a:chExt cx="549275" cy="549275"/>
          </a:xfrm>
          <a:solidFill>
            <a:schemeClr val="accent1"/>
          </a:solidFill>
        </p:grpSpPr>
        <p:sp>
          <p:nvSpPr>
            <p:cNvPr id="53" name="Freeform 8"/>
            <p:cNvSpPr>
              <a:spLocks noEditPoints="1"/>
            </p:cNvSpPr>
            <p:nvPr/>
          </p:nvSpPr>
          <p:spPr bwMode="auto">
            <a:xfrm>
              <a:off x="6089650" y="4797426"/>
              <a:ext cx="549275" cy="549275"/>
            </a:xfrm>
            <a:custGeom>
              <a:avLst/>
              <a:gdLst>
                <a:gd name="T0" fmla="*/ 97 w 146"/>
                <a:gd name="T1" fmla="*/ 14 h 146"/>
                <a:gd name="T2" fmla="*/ 14 w 146"/>
                <a:gd name="T3" fmla="*/ 49 h 146"/>
                <a:gd name="T4" fmla="*/ 49 w 146"/>
                <a:gd name="T5" fmla="*/ 132 h 146"/>
                <a:gd name="T6" fmla="*/ 132 w 146"/>
                <a:gd name="T7" fmla="*/ 97 h 146"/>
                <a:gd name="T8" fmla="*/ 97 w 146"/>
                <a:gd name="T9" fmla="*/ 14 h 146"/>
                <a:gd name="T10" fmla="*/ 52 w 146"/>
                <a:gd name="T11" fmla="*/ 125 h 146"/>
                <a:gd name="T12" fmla="*/ 21 w 146"/>
                <a:gd name="T13" fmla="*/ 52 h 146"/>
                <a:gd name="T14" fmla="*/ 94 w 146"/>
                <a:gd name="T15" fmla="*/ 21 h 146"/>
                <a:gd name="T16" fmla="*/ 125 w 146"/>
                <a:gd name="T17" fmla="*/ 94 h 146"/>
                <a:gd name="T18" fmla="*/ 52 w 146"/>
                <a:gd name="T19" fmla="*/ 12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46">
                  <a:moveTo>
                    <a:pt x="97" y="14"/>
                  </a:moveTo>
                  <a:cubicBezTo>
                    <a:pt x="64" y="0"/>
                    <a:pt x="27" y="16"/>
                    <a:pt x="14" y="49"/>
                  </a:cubicBezTo>
                  <a:cubicBezTo>
                    <a:pt x="0" y="82"/>
                    <a:pt x="16" y="119"/>
                    <a:pt x="49" y="132"/>
                  </a:cubicBezTo>
                  <a:cubicBezTo>
                    <a:pt x="82" y="146"/>
                    <a:pt x="119" y="130"/>
                    <a:pt x="132" y="97"/>
                  </a:cubicBezTo>
                  <a:cubicBezTo>
                    <a:pt x="146" y="64"/>
                    <a:pt x="130" y="27"/>
                    <a:pt x="97" y="14"/>
                  </a:cubicBezTo>
                  <a:close/>
                  <a:moveTo>
                    <a:pt x="52" y="125"/>
                  </a:moveTo>
                  <a:cubicBezTo>
                    <a:pt x="24" y="114"/>
                    <a:pt x="10" y="81"/>
                    <a:pt x="21" y="52"/>
                  </a:cubicBezTo>
                  <a:cubicBezTo>
                    <a:pt x="33" y="24"/>
                    <a:pt x="65" y="10"/>
                    <a:pt x="94" y="21"/>
                  </a:cubicBezTo>
                  <a:cubicBezTo>
                    <a:pt x="123" y="33"/>
                    <a:pt x="136" y="65"/>
                    <a:pt x="125" y="94"/>
                  </a:cubicBezTo>
                  <a:cubicBezTo>
                    <a:pt x="114" y="123"/>
                    <a:pt x="81" y="136"/>
                    <a:pt x="52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b="1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194425" y="4903788"/>
              <a:ext cx="338138" cy="338138"/>
              <a:chOff x="6194425" y="4903788"/>
              <a:chExt cx="338138" cy="338138"/>
            </a:xfrm>
            <a:grpFill/>
          </p:grpSpPr>
          <p:sp>
            <p:nvSpPr>
              <p:cNvPr id="55" name="Freeform 9"/>
              <p:cNvSpPr>
                <a:spLocks noEditPoints="1"/>
              </p:cNvSpPr>
              <p:nvPr/>
            </p:nvSpPr>
            <p:spPr bwMode="auto">
              <a:xfrm>
                <a:off x="6329363" y="5038726"/>
                <a:ext cx="68262" cy="68263"/>
              </a:xfrm>
              <a:custGeom>
                <a:avLst/>
                <a:gdLst>
                  <a:gd name="T0" fmla="*/ 12 w 18"/>
                  <a:gd name="T1" fmla="*/ 2 h 18"/>
                  <a:gd name="T2" fmla="*/ 2 w 18"/>
                  <a:gd name="T3" fmla="*/ 6 h 18"/>
                  <a:gd name="T4" fmla="*/ 6 w 18"/>
                  <a:gd name="T5" fmla="*/ 16 h 18"/>
                  <a:gd name="T6" fmla="*/ 16 w 18"/>
                  <a:gd name="T7" fmla="*/ 12 h 18"/>
                  <a:gd name="T8" fmla="*/ 12 w 18"/>
                  <a:gd name="T9" fmla="*/ 2 h 18"/>
                  <a:gd name="T10" fmla="*/ 8 w 18"/>
                  <a:gd name="T11" fmla="*/ 13 h 18"/>
                  <a:gd name="T12" fmla="*/ 5 w 18"/>
                  <a:gd name="T13" fmla="*/ 8 h 18"/>
                  <a:gd name="T14" fmla="*/ 11 w 18"/>
                  <a:gd name="T15" fmla="*/ 5 h 18"/>
                  <a:gd name="T16" fmla="*/ 13 w 18"/>
                  <a:gd name="T17" fmla="*/ 11 h 18"/>
                  <a:gd name="T18" fmla="*/ 8 w 18"/>
                  <a:gd name="T1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2"/>
                    </a:moveTo>
                    <a:cubicBezTo>
                      <a:pt x="8" y="0"/>
                      <a:pt x="3" y="2"/>
                      <a:pt x="2" y="6"/>
                    </a:cubicBezTo>
                    <a:cubicBezTo>
                      <a:pt x="0" y="10"/>
                      <a:pt x="2" y="15"/>
                      <a:pt x="6" y="16"/>
                    </a:cubicBezTo>
                    <a:cubicBezTo>
                      <a:pt x="10" y="18"/>
                      <a:pt x="15" y="16"/>
                      <a:pt x="16" y="12"/>
                    </a:cubicBezTo>
                    <a:cubicBezTo>
                      <a:pt x="18" y="8"/>
                      <a:pt x="16" y="3"/>
                      <a:pt x="12" y="2"/>
                    </a:cubicBezTo>
                    <a:close/>
                    <a:moveTo>
                      <a:pt x="8" y="13"/>
                    </a:moveTo>
                    <a:cubicBezTo>
                      <a:pt x="5" y="12"/>
                      <a:pt x="4" y="10"/>
                      <a:pt x="5" y="8"/>
                    </a:cubicBezTo>
                    <a:cubicBezTo>
                      <a:pt x="6" y="5"/>
                      <a:pt x="8" y="4"/>
                      <a:pt x="11" y="5"/>
                    </a:cubicBezTo>
                    <a:cubicBezTo>
                      <a:pt x="13" y="6"/>
                      <a:pt x="14" y="8"/>
                      <a:pt x="13" y="11"/>
                    </a:cubicBezTo>
                    <a:cubicBezTo>
                      <a:pt x="12" y="13"/>
                      <a:pt x="10" y="14"/>
                      <a:pt x="8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/>
              </a:p>
            </p:txBody>
          </p:sp>
          <p:sp>
            <p:nvSpPr>
              <p:cNvPr id="56" name="Freeform 10"/>
              <p:cNvSpPr>
                <a:spLocks noEditPoints="1"/>
              </p:cNvSpPr>
              <p:nvPr/>
            </p:nvSpPr>
            <p:spPr bwMode="auto">
              <a:xfrm>
                <a:off x="6262688" y="4970463"/>
                <a:ext cx="203200" cy="203200"/>
              </a:xfrm>
              <a:custGeom>
                <a:avLst/>
                <a:gdLst>
                  <a:gd name="T0" fmla="*/ 36 w 54"/>
                  <a:gd name="T1" fmla="*/ 5 h 54"/>
                  <a:gd name="T2" fmla="*/ 5 w 54"/>
                  <a:gd name="T3" fmla="*/ 18 h 54"/>
                  <a:gd name="T4" fmla="*/ 18 w 54"/>
                  <a:gd name="T5" fmla="*/ 49 h 54"/>
                  <a:gd name="T6" fmla="*/ 49 w 54"/>
                  <a:gd name="T7" fmla="*/ 36 h 54"/>
                  <a:gd name="T8" fmla="*/ 36 w 54"/>
                  <a:gd name="T9" fmla="*/ 5 h 54"/>
                  <a:gd name="T10" fmla="*/ 21 w 54"/>
                  <a:gd name="T11" fmla="*/ 42 h 54"/>
                  <a:gd name="T12" fmla="*/ 12 w 54"/>
                  <a:gd name="T13" fmla="*/ 21 h 54"/>
                  <a:gd name="T14" fmla="*/ 33 w 54"/>
                  <a:gd name="T15" fmla="*/ 12 h 54"/>
                  <a:gd name="T16" fmla="*/ 42 w 54"/>
                  <a:gd name="T17" fmla="*/ 33 h 54"/>
                  <a:gd name="T18" fmla="*/ 21 w 54"/>
                  <a:gd name="T19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4">
                    <a:moveTo>
                      <a:pt x="36" y="5"/>
                    </a:moveTo>
                    <a:cubicBezTo>
                      <a:pt x="24" y="0"/>
                      <a:pt x="10" y="6"/>
                      <a:pt x="5" y="18"/>
                    </a:cubicBezTo>
                    <a:cubicBezTo>
                      <a:pt x="0" y="30"/>
                      <a:pt x="6" y="44"/>
                      <a:pt x="18" y="49"/>
                    </a:cubicBezTo>
                    <a:cubicBezTo>
                      <a:pt x="30" y="54"/>
                      <a:pt x="44" y="48"/>
                      <a:pt x="49" y="36"/>
                    </a:cubicBezTo>
                    <a:cubicBezTo>
                      <a:pt x="54" y="24"/>
                      <a:pt x="48" y="10"/>
                      <a:pt x="36" y="5"/>
                    </a:cubicBezTo>
                    <a:close/>
                    <a:moveTo>
                      <a:pt x="21" y="42"/>
                    </a:moveTo>
                    <a:cubicBezTo>
                      <a:pt x="13" y="39"/>
                      <a:pt x="9" y="29"/>
                      <a:pt x="12" y="21"/>
                    </a:cubicBezTo>
                    <a:cubicBezTo>
                      <a:pt x="15" y="13"/>
                      <a:pt x="25" y="9"/>
                      <a:pt x="33" y="12"/>
                    </a:cubicBezTo>
                    <a:cubicBezTo>
                      <a:pt x="41" y="15"/>
                      <a:pt x="45" y="25"/>
                      <a:pt x="42" y="33"/>
                    </a:cubicBezTo>
                    <a:cubicBezTo>
                      <a:pt x="39" y="41"/>
                      <a:pt x="29" y="45"/>
                      <a:pt x="2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/>
              </a:p>
            </p:txBody>
          </p:sp>
          <p:sp>
            <p:nvSpPr>
              <p:cNvPr id="57" name="Freeform 11"/>
              <p:cNvSpPr>
                <a:spLocks/>
              </p:cNvSpPr>
              <p:nvPr/>
            </p:nvSpPr>
            <p:spPr bwMode="auto">
              <a:xfrm>
                <a:off x="6400800" y="5106988"/>
                <a:ext cx="76200" cy="77788"/>
              </a:xfrm>
              <a:custGeom>
                <a:avLst/>
                <a:gdLst>
                  <a:gd name="T0" fmla="*/ 20 w 20"/>
                  <a:gd name="T1" fmla="*/ 3 h 21"/>
                  <a:gd name="T2" fmla="*/ 19 w 20"/>
                  <a:gd name="T3" fmla="*/ 0 h 21"/>
                  <a:gd name="T4" fmla="*/ 16 w 20"/>
                  <a:gd name="T5" fmla="*/ 1 h 21"/>
                  <a:gd name="T6" fmla="*/ 16 w 20"/>
                  <a:gd name="T7" fmla="*/ 1 h 21"/>
                  <a:gd name="T8" fmla="*/ 1 w 20"/>
                  <a:gd name="T9" fmla="*/ 17 h 21"/>
                  <a:gd name="T10" fmla="*/ 0 w 20"/>
                  <a:gd name="T11" fmla="*/ 19 h 21"/>
                  <a:gd name="T12" fmla="*/ 3 w 20"/>
                  <a:gd name="T13" fmla="*/ 20 h 21"/>
                  <a:gd name="T14" fmla="*/ 3 w 20"/>
                  <a:gd name="T15" fmla="*/ 20 h 21"/>
                  <a:gd name="T16" fmla="*/ 20 w 20"/>
                  <a:gd name="T1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1">
                    <a:moveTo>
                      <a:pt x="20" y="3"/>
                    </a:moveTo>
                    <a:cubicBezTo>
                      <a:pt x="20" y="2"/>
                      <a:pt x="20" y="1"/>
                      <a:pt x="19" y="0"/>
                    </a:cubicBezTo>
                    <a:cubicBezTo>
                      <a:pt x="18" y="0"/>
                      <a:pt x="16" y="0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9"/>
                      <a:pt x="8" y="14"/>
                      <a:pt x="1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20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10" y="17"/>
                      <a:pt x="16" y="11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/>
              </a:p>
            </p:txBody>
          </p:sp>
          <p:sp>
            <p:nvSpPr>
              <p:cNvPr id="58" name="Freeform 12"/>
              <p:cNvSpPr>
                <a:spLocks/>
              </p:cNvSpPr>
              <p:nvPr/>
            </p:nvSpPr>
            <p:spPr bwMode="auto">
              <a:xfrm>
                <a:off x="6424613" y="5129213"/>
                <a:ext cx="107950" cy="112713"/>
              </a:xfrm>
              <a:custGeom>
                <a:avLst/>
                <a:gdLst>
                  <a:gd name="T0" fmla="*/ 27 w 29"/>
                  <a:gd name="T1" fmla="*/ 0 h 30"/>
                  <a:gd name="T2" fmla="*/ 25 w 29"/>
                  <a:gd name="T3" fmla="*/ 1 h 30"/>
                  <a:gd name="T4" fmla="*/ 1 w 29"/>
                  <a:gd name="T5" fmla="*/ 25 h 30"/>
                  <a:gd name="T6" fmla="*/ 0 w 29"/>
                  <a:gd name="T7" fmla="*/ 28 h 30"/>
                  <a:gd name="T8" fmla="*/ 3 w 29"/>
                  <a:gd name="T9" fmla="*/ 29 h 30"/>
                  <a:gd name="T10" fmla="*/ 3 w 29"/>
                  <a:gd name="T11" fmla="*/ 29 h 30"/>
                  <a:gd name="T12" fmla="*/ 29 w 29"/>
                  <a:gd name="T13" fmla="*/ 3 h 30"/>
                  <a:gd name="T14" fmla="*/ 27 w 29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30">
                    <a:moveTo>
                      <a:pt x="27" y="0"/>
                    </a:moveTo>
                    <a:cubicBezTo>
                      <a:pt x="26" y="0"/>
                      <a:pt x="25" y="0"/>
                      <a:pt x="25" y="1"/>
                    </a:cubicBezTo>
                    <a:cubicBezTo>
                      <a:pt x="20" y="13"/>
                      <a:pt x="12" y="21"/>
                      <a:pt x="1" y="25"/>
                    </a:cubicBezTo>
                    <a:cubicBezTo>
                      <a:pt x="0" y="26"/>
                      <a:pt x="0" y="27"/>
                      <a:pt x="0" y="28"/>
                    </a:cubicBezTo>
                    <a:cubicBezTo>
                      <a:pt x="1" y="29"/>
                      <a:pt x="2" y="30"/>
                      <a:pt x="3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14" y="24"/>
                      <a:pt x="24" y="15"/>
                      <a:pt x="29" y="3"/>
                    </a:cubicBezTo>
                    <a:cubicBezTo>
                      <a:pt x="29" y="2"/>
                      <a:pt x="28" y="1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/>
              </a:p>
            </p:txBody>
          </p:sp>
          <p:sp>
            <p:nvSpPr>
              <p:cNvPr id="59" name="Freeform 13"/>
              <p:cNvSpPr>
                <a:spLocks/>
              </p:cNvSpPr>
              <p:nvPr/>
            </p:nvSpPr>
            <p:spPr bwMode="auto">
              <a:xfrm>
                <a:off x="6413500" y="5118101"/>
                <a:ext cx="93662" cy="93663"/>
              </a:xfrm>
              <a:custGeom>
                <a:avLst/>
                <a:gdLst>
                  <a:gd name="T0" fmla="*/ 23 w 25"/>
                  <a:gd name="T1" fmla="*/ 0 h 25"/>
                  <a:gd name="T2" fmla="*/ 20 w 25"/>
                  <a:gd name="T3" fmla="*/ 1 h 25"/>
                  <a:gd name="T4" fmla="*/ 1 w 25"/>
                  <a:gd name="T5" fmla="*/ 21 h 25"/>
                  <a:gd name="T6" fmla="*/ 1 w 25"/>
                  <a:gd name="T7" fmla="*/ 21 h 25"/>
                  <a:gd name="T8" fmla="*/ 0 w 25"/>
                  <a:gd name="T9" fmla="*/ 24 h 25"/>
                  <a:gd name="T10" fmla="*/ 3 w 25"/>
                  <a:gd name="T11" fmla="*/ 25 h 25"/>
                  <a:gd name="T12" fmla="*/ 3 w 25"/>
                  <a:gd name="T13" fmla="*/ 25 h 25"/>
                  <a:gd name="T14" fmla="*/ 24 w 25"/>
                  <a:gd name="T15" fmla="*/ 3 h 25"/>
                  <a:gd name="T16" fmla="*/ 23 w 25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5">
                    <a:moveTo>
                      <a:pt x="23" y="0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17" y="11"/>
                      <a:pt x="10" y="17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2"/>
                      <a:pt x="0" y="23"/>
                      <a:pt x="0" y="24"/>
                    </a:cubicBezTo>
                    <a:cubicBezTo>
                      <a:pt x="1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12" y="21"/>
                      <a:pt x="20" y="13"/>
                      <a:pt x="24" y="3"/>
                    </a:cubicBezTo>
                    <a:cubicBezTo>
                      <a:pt x="25" y="2"/>
                      <a:pt x="24" y="1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/>
              </a:p>
            </p:txBody>
          </p:sp>
          <p:sp>
            <p:nvSpPr>
              <p:cNvPr id="60" name="Freeform 14"/>
              <p:cNvSpPr>
                <a:spLocks/>
              </p:cNvSpPr>
              <p:nvPr/>
            </p:nvSpPr>
            <p:spPr bwMode="auto">
              <a:xfrm>
                <a:off x="6251575" y="4959351"/>
                <a:ext cx="74612" cy="79375"/>
              </a:xfrm>
              <a:custGeom>
                <a:avLst/>
                <a:gdLst>
                  <a:gd name="T0" fmla="*/ 20 w 20"/>
                  <a:gd name="T1" fmla="*/ 2 h 21"/>
                  <a:gd name="T2" fmla="*/ 17 w 20"/>
                  <a:gd name="T3" fmla="*/ 1 h 21"/>
                  <a:gd name="T4" fmla="*/ 17 w 20"/>
                  <a:gd name="T5" fmla="*/ 1 h 21"/>
                  <a:gd name="T6" fmla="*/ 0 w 20"/>
                  <a:gd name="T7" fmla="*/ 18 h 21"/>
                  <a:gd name="T8" fmla="*/ 0 w 20"/>
                  <a:gd name="T9" fmla="*/ 18 h 21"/>
                  <a:gd name="T10" fmla="*/ 1 w 20"/>
                  <a:gd name="T11" fmla="*/ 21 h 21"/>
                  <a:gd name="T12" fmla="*/ 4 w 20"/>
                  <a:gd name="T13" fmla="*/ 20 h 21"/>
                  <a:gd name="T14" fmla="*/ 4 w 20"/>
                  <a:gd name="T15" fmla="*/ 20 h 21"/>
                  <a:gd name="T16" fmla="*/ 19 w 20"/>
                  <a:gd name="T17" fmla="*/ 4 h 21"/>
                  <a:gd name="T18" fmla="*/ 20 w 20"/>
                  <a:gd name="T1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1">
                    <a:moveTo>
                      <a:pt x="20" y="2"/>
                    </a:moveTo>
                    <a:cubicBezTo>
                      <a:pt x="20" y="1"/>
                      <a:pt x="18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0" y="4"/>
                      <a:pt x="4" y="10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2" y="21"/>
                      <a:pt x="4" y="21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7" y="12"/>
                      <a:pt x="12" y="7"/>
                      <a:pt x="19" y="4"/>
                    </a:cubicBezTo>
                    <a:cubicBezTo>
                      <a:pt x="20" y="4"/>
                      <a:pt x="20" y="3"/>
                      <a:pt x="2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/>
              </a:p>
            </p:txBody>
          </p:sp>
          <p:sp>
            <p:nvSpPr>
              <p:cNvPr id="61" name="Freeform 15"/>
              <p:cNvSpPr>
                <a:spLocks/>
              </p:cNvSpPr>
              <p:nvPr/>
            </p:nvSpPr>
            <p:spPr bwMode="auto">
              <a:xfrm>
                <a:off x="6194425" y="4903788"/>
                <a:ext cx="109537" cy="112713"/>
              </a:xfrm>
              <a:custGeom>
                <a:avLst/>
                <a:gdLst>
                  <a:gd name="T0" fmla="*/ 29 w 29"/>
                  <a:gd name="T1" fmla="*/ 2 h 30"/>
                  <a:gd name="T2" fmla="*/ 26 w 29"/>
                  <a:gd name="T3" fmla="*/ 1 h 30"/>
                  <a:gd name="T4" fmla="*/ 26 w 29"/>
                  <a:gd name="T5" fmla="*/ 1 h 30"/>
                  <a:gd name="T6" fmla="*/ 0 w 29"/>
                  <a:gd name="T7" fmla="*/ 27 h 30"/>
                  <a:gd name="T8" fmla="*/ 2 w 29"/>
                  <a:gd name="T9" fmla="*/ 30 h 30"/>
                  <a:gd name="T10" fmla="*/ 4 w 29"/>
                  <a:gd name="T11" fmla="*/ 29 h 30"/>
                  <a:gd name="T12" fmla="*/ 28 w 29"/>
                  <a:gd name="T13" fmla="*/ 5 h 30"/>
                  <a:gd name="T14" fmla="*/ 29 w 29"/>
                  <a:gd name="T15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30">
                    <a:moveTo>
                      <a:pt x="29" y="2"/>
                    </a:moveTo>
                    <a:cubicBezTo>
                      <a:pt x="28" y="1"/>
                      <a:pt x="27" y="0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5" y="6"/>
                      <a:pt x="5" y="15"/>
                      <a:pt x="0" y="27"/>
                    </a:cubicBezTo>
                    <a:cubicBezTo>
                      <a:pt x="0" y="28"/>
                      <a:pt x="1" y="29"/>
                      <a:pt x="2" y="30"/>
                    </a:cubicBezTo>
                    <a:cubicBezTo>
                      <a:pt x="3" y="30"/>
                      <a:pt x="4" y="30"/>
                      <a:pt x="4" y="29"/>
                    </a:cubicBezTo>
                    <a:cubicBezTo>
                      <a:pt x="9" y="17"/>
                      <a:pt x="17" y="9"/>
                      <a:pt x="28" y="5"/>
                    </a:cubicBezTo>
                    <a:cubicBezTo>
                      <a:pt x="29" y="4"/>
                      <a:pt x="29" y="3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/>
              </a:p>
            </p:txBody>
          </p:sp>
          <p:sp>
            <p:nvSpPr>
              <p:cNvPr id="62" name="Freeform 16"/>
              <p:cNvSpPr>
                <a:spLocks/>
              </p:cNvSpPr>
              <p:nvPr/>
            </p:nvSpPr>
            <p:spPr bwMode="auto">
              <a:xfrm>
                <a:off x="6221413" y="4933951"/>
                <a:ext cx="93662" cy="93663"/>
              </a:xfrm>
              <a:custGeom>
                <a:avLst/>
                <a:gdLst>
                  <a:gd name="T0" fmla="*/ 24 w 25"/>
                  <a:gd name="T1" fmla="*/ 4 h 25"/>
                  <a:gd name="T2" fmla="*/ 25 w 25"/>
                  <a:gd name="T3" fmla="*/ 1 h 25"/>
                  <a:gd name="T4" fmla="*/ 22 w 25"/>
                  <a:gd name="T5" fmla="*/ 0 h 25"/>
                  <a:gd name="T6" fmla="*/ 22 w 25"/>
                  <a:gd name="T7" fmla="*/ 0 h 25"/>
                  <a:gd name="T8" fmla="*/ 1 w 25"/>
                  <a:gd name="T9" fmla="*/ 22 h 25"/>
                  <a:gd name="T10" fmla="*/ 2 w 25"/>
                  <a:gd name="T11" fmla="*/ 25 h 25"/>
                  <a:gd name="T12" fmla="*/ 5 w 25"/>
                  <a:gd name="T13" fmla="*/ 24 h 25"/>
                  <a:gd name="T14" fmla="*/ 24 w 25"/>
                  <a:gd name="T15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5">
                    <a:moveTo>
                      <a:pt x="24" y="4"/>
                    </a:moveTo>
                    <a:cubicBezTo>
                      <a:pt x="25" y="3"/>
                      <a:pt x="25" y="2"/>
                      <a:pt x="25" y="1"/>
                    </a:cubicBezTo>
                    <a:cubicBezTo>
                      <a:pt x="24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3" y="4"/>
                      <a:pt x="5" y="12"/>
                      <a:pt x="1" y="22"/>
                    </a:cubicBezTo>
                    <a:cubicBezTo>
                      <a:pt x="0" y="23"/>
                      <a:pt x="1" y="24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8" y="14"/>
                      <a:pt x="15" y="8"/>
                      <a:pt x="2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b="1"/>
              </a:p>
            </p:txBody>
          </p:sp>
        </p:grpSp>
      </p:grpSp>
      <p:sp>
        <p:nvSpPr>
          <p:cNvPr id="63" name="Content Placeholder 2"/>
          <p:cNvSpPr txBox="1">
            <a:spLocks/>
          </p:cNvSpPr>
          <p:nvPr/>
        </p:nvSpPr>
        <p:spPr>
          <a:xfrm>
            <a:off x="9136339" y="6090461"/>
            <a:ext cx="1691378" cy="557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Lorem ipsum dolor sit amet, consectetur adipiscing elit.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Sed imperdiet tincidunt.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80682" y="5600291"/>
            <a:ext cx="1691378" cy="557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Lorem ipsum dolor sit amet, consectetur adipiscing elit.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Sed imperdiet tincidunt.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8429683" y="1535544"/>
            <a:ext cx="1691378" cy="557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Lorem ipsum dolor sit amet, consectetur adipiscing elit.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Sed imperdiet tincidunt.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1233012" y="1074402"/>
            <a:ext cx="1691378" cy="557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Lorem ipsum dolor sit amet, consectetur adipiscing elit.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Sed imperdiet tincidunt.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140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www.51miz.com</cp:lastModifiedBy>
  <cp:revision>229</cp:revision>
  <dcterms:created xsi:type="dcterms:W3CDTF">2015-04-13T00:30:35Z</dcterms:created>
  <dcterms:modified xsi:type="dcterms:W3CDTF">2017-09-25T09:18:01Z</dcterms:modified>
</cp:coreProperties>
</file>