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smtClean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Brain Diagram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 smtClea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sz="1200" smtClean="0"/>
              <a:t>1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72149" y="2178151"/>
            <a:ext cx="3765239" cy="4094803"/>
            <a:chOff x="1891836" y="1476846"/>
            <a:chExt cx="1116824" cy="1213811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2541357" y="1588528"/>
              <a:ext cx="467303" cy="536370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16" y="171"/>
                </a:cxn>
                <a:cxn ang="0">
                  <a:pos x="15" y="174"/>
                </a:cxn>
                <a:cxn ang="0">
                  <a:pos x="4" y="267"/>
                </a:cxn>
                <a:cxn ang="0">
                  <a:pos x="40" y="375"/>
                </a:cxn>
                <a:cxn ang="0">
                  <a:pos x="44" y="375"/>
                </a:cxn>
                <a:cxn ang="0">
                  <a:pos x="112" y="379"/>
                </a:cxn>
                <a:cxn ang="0">
                  <a:pos x="149" y="332"/>
                </a:cxn>
                <a:cxn ang="0">
                  <a:pos x="149" y="331"/>
                </a:cxn>
                <a:cxn ang="0">
                  <a:pos x="148" y="330"/>
                </a:cxn>
                <a:cxn ang="0">
                  <a:pos x="131" y="312"/>
                </a:cxn>
                <a:cxn ang="0">
                  <a:pos x="134" y="301"/>
                </a:cxn>
                <a:cxn ang="0">
                  <a:pos x="145" y="304"/>
                </a:cxn>
                <a:cxn ang="0">
                  <a:pos x="192" y="323"/>
                </a:cxn>
                <a:cxn ang="0">
                  <a:pos x="202" y="327"/>
                </a:cxn>
                <a:cxn ang="0">
                  <a:pos x="197" y="337"/>
                </a:cxn>
                <a:cxn ang="0">
                  <a:pos x="171" y="340"/>
                </a:cxn>
                <a:cxn ang="0">
                  <a:pos x="137" y="391"/>
                </a:cxn>
                <a:cxn ang="0">
                  <a:pos x="254" y="416"/>
                </a:cxn>
                <a:cxn ang="0">
                  <a:pos x="319" y="366"/>
                </a:cxn>
                <a:cxn ang="0">
                  <a:pos x="320" y="365"/>
                </a:cxn>
                <a:cxn ang="0">
                  <a:pos x="312" y="237"/>
                </a:cxn>
                <a:cxn ang="0">
                  <a:pos x="306" y="232"/>
                </a:cxn>
                <a:cxn ang="0">
                  <a:pos x="307" y="226"/>
                </a:cxn>
                <a:cxn ang="0">
                  <a:pos x="247" y="115"/>
                </a:cxn>
                <a:cxn ang="0">
                  <a:pos x="227" y="149"/>
                </a:cxn>
                <a:cxn ang="0">
                  <a:pos x="180" y="179"/>
                </a:cxn>
                <a:cxn ang="0">
                  <a:pos x="108" y="171"/>
                </a:cxn>
                <a:cxn ang="0">
                  <a:pos x="106" y="171"/>
                </a:cxn>
                <a:cxn ang="0">
                  <a:pos x="104" y="169"/>
                </a:cxn>
                <a:cxn ang="0">
                  <a:pos x="85" y="182"/>
                </a:cxn>
                <a:cxn ang="0">
                  <a:pos x="78" y="181"/>
                </a:cxn>
                <a:cxn ang="0">
                  <a:pos x="75" y="178"/>
                </a:cxn>
                <a:cxn ang="0">
                  <a:pos x="79" y="168"/>
                </a:cxn>
                <a:cxn ang="0">
                  <a:pos x="106" y="126"/>
                </a:cxn>
                <a:cxn ang="0">
                  <a:pos x="114" y="118"/>
                </a:cxn>
                <a:cxn ang="0">
                  <a:pos x="122" y="125"/>
                </a:cxn>
                <a:cxn ang="0">
                  <a:pos x="118" y="150"/>
                </a:cxn>
                <a:cxn ang="0">
                  <a:pos x="210" y="134"/>
                </a:cxn>
                <a:cxn ang="0">
                  <a:pos x="229" y="96"/>
                </a:cxn>
                <a:cxn ang="0">
                  <a:pos x="192" y="14"/>
                </a:cxn>
                <a:cxn ang="0">
                  <a:pos x="164" y="4"/>
                </a:cxn>
                <a:cxn ang="0">
                  <a:pos x="110" y="18"/>
                </a:cxn>
                <a:cxn ang="0">
                  <a:pos x="90" y="42"/>
                </a:cxn>
              </a:cxnLst>
              <a:rect l="0" t="0" r="r" b="b"/>
              <a:pathLst>
                <a:path w="372" h="428">
                  <a:moveTo>
                    <a:pt x="90" y="42"/>
                  </a:moveTo>
                  <a:cubicBezTo>
                    <a:pt x="16" y="171"/>
                    <a:pt x="16" y="171"/>
                    <a:pt x="16" y="171"/>
                  </a:cubicBezTo>
                  <a:cubicBezTo>
                    <a:pt x="16" y="172"/>
                    <a:pt x="16" y="173"/>
                    <a:pt x="15" y="174"/>
                  </a:cubicBezTo>
                  <a:cubicBezTo>
                    <a:pt x="15" y="175"/>
                    <a:pt x="0" y="215"/>
                    <a:pt x="4" y="267"/>
                  </a:cubicBezTo>
                  <a:cubicBezTo>
                    <a:pt x="6" y="307"/>
                    <a:pt x="19" y="343"/>
                    <a:pt x="40" y="375"/>
                  </a:cubicBezTo>
                  <a:cubicBezTo>
                    <a:pt x="42" y="375"/>
                    <a:pt x="43" y="375"/>
                    <a:pt x="44" y="375"/>
                  </a:cubicBezTo>
                  <a:cubicBezTo>
                    <a:pt x="71" y="387"/>
                    <a:pt x="93" y="388"/>
                    <a:pt x="112" y="379"/>
                  </a:cubicBezTo>
                  <a:cubicBezTo>
                    <a:pt x="139" y="366"/>
                    <a:pt x="149" y="333"/>
                    <a:pt x="149" y="332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1"/>
                    <a:pt x="148" y="331"/>
                    <a:pt x="148" y="330"/>
                  </a:cubicBezTo>
                  <a:cubicBezTo>
                    <a:pt x="137" y="322"/>
                    <a:pt x="131" y="312"/>
                    <a:pt x="131" y="312"/>
                  </a:cubicBezTo>
                  <a:cubicBezTo>
                    <a:pt x="129" y="308"/>
                    <a:pt x="130" y="303"/>
                    <a:pt x="134" y="301"/>
                  </a:cubicBezTo>
                  <a:cubicBezTo>
                    <a:pt x="138" y="299"/>
                    <a:pt x="142" y="300"/>
                    <a:pt x="145" y="304"/>
                  </a:cubicBezTo>
                  <a:cubicBezTo>
                    <a:pt x="145" y="305"/>
                    <a:pt x="162" y="334"/>
                    <a:pt x="192" y="323"/>
                  </a:cubicBezTo>
                  <a:cubicBezTo>
                    <a:pt x="196" y="321"/>
                    <a:pt x="200" y="323"/>
                    <a:pt x="202" y="327"/>
                  </a:cubicBezTo>
                  <a:cubicBezTo>
                    <a:pt x="203" y="331"/>
                    <a:pt x="201" y="336"/>
                    <a:pt x="197" y="337"/>
                  </a:cubicBezTo>
                  <a:cubicBezTo>
                    <a:pt x="188" y="341"/>
                    <a:pt x="179" y="342"/>
                    <a:pt x="171" y="340"/>
                  </a:cubicBezTo>
                  <a:cubicBezTo>
                    <a:pt x="168" y="348"/>
                    <a:pt x="159" y="373"/>
                    <a:pt x="137" y="391"/>
                  </a:cubicBezTo>
                  <a:cubicBezTo>
                    <a:pt x="171" y="421"/>
                    <a:pt x="223" y="428"/>
                    <a:pt x="254" y="416"/>
                  </a:cubicBezTo>
                  <a:cubicBezTo>
                    <a:pt x="298" y="400"/>
                    <a:pt x="319" y="366"/>
                    <a:pt x="319" y="366"/>
                  </a:cubicBezTo>
                  <a:cubicBezTo>
                    <a:pt x="320" y="365"/>
                    <a:pt x="320" y="365"/>
                    <a:pt x="320" y="365"/>
                  </a:cubicBezTo>
                  <a:cubicBezTo>
                    <a:pt x="372" y="283"/>
                    <a:pt x="314" y="238"/>
                    <a:pt x="312" y="237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7" y="226"/>
                    <a:pt x="307" y="226"/>
                    <a:pt x="307" y="226"/>
                  </a:cubicBezTo>
                  <a:cubicBezTo>
                    <a:pt x="316" y="167"/>
                    <a:pt x="272" y="131"/>
                    <a:pt x="247" y="115"/>
                  </a:cubicBezTo>
                  <a:cubicBezTo>
                    <a:pt x="244" y="125"/>
                    <a:pt x="237" y="137"/>
                    <a:pt x="227" y="149"/>
                  </a:cubicBezTo>
                  <a:cubicBezTo>
                    <a:pt x="214" y="164"/>
                    <a:pt x="198" y="174"/>
                    <a:pt x="180" y="179"/>
                  </a:cubicBezTo>
                  <a:cubicBezTo>
                    <a:pt x="158" y="185"/>
                    <a:pt x="133" y="182"/>
                    <a:pt x="108" y="171"/>
                  </a:cubicBezTo>
                  <a:cubicBezTo>
                    <a:pt x="107" y="171"/>
                    <a:pt x="107" y="171"/>
                    <a:pt x="106" y="171"/>
                  </a:cubicBezTo>
                  <a:cubicBezTo>
                    <a:pt x="106" y="170"/>
                    <a:pt x="105" y="170"/>
                    <a:pt x="104" y="169"/>
                  </a:cubicBezTo>
                  <a:cubicBezTo>
                    <a:pt x="95" y="178"/>
                    <a:pt x="86" y="182"/>
                    <a:pt x="85" y="182"/>
                  </a:cubicBezTo>
                  <a:cubicBezTo>
                    <a:pt x="83" y="183"/>
                    <a:pt x="81" y="183"/>
                    <a:pt x="78" y="181"/>
                  </a:cubicBezTo>
                  <a:cubicBezTo>
                    <a:pt x="77" y="181"/>
                    <a:pt x="76" y="179"/>
                    <a:pt x="75" y="178"/>
                  </a:cubicBezTo>
                  <a:cubicBezTo>
                    <a:pt x="74" y="174"/>
                    <a:pt x="75" y="169"/>
                    <a:pt x="79" y="168"/>
                  </a:cubicBezTo>
                  <a:cubicBezTo>
                    <a:pt x="81" y="167"/>
                    <a:pt x="108" y="155"/>
                    <a:pt x="106" y="126"/>
                  </a:cubicBezTo>
                  <a:cubicBezTo>
                    <a:pt x="106" y="122"/>
                    <a:pt x="109" y="118"/>
                    <a:pt x="114" y="118"/>
                  </a:cubicBezTo>
                  <a:cubicBezTo>
                    <a:pt x="118" y="118"/>
                    <a:pt x="122" y="121"/>
                    <a:pt x="122" y="125"/>
                  </a:cubicBezTo>
                  <a:cubicBezTo>
                    <a:pt x="123" y="135"/>
                    <a:pt x="121" y="143"/>
                    <a:pt x="118" y="150"/>
                  </a:cubicBezTo>
                  <a:cubicBezTo>
                    <a:pt x="167" y="171"/>
                    <a:pt x="196" y="149"/>
                    <a:pt x="210" y="134"/>
                  </a:cubicBezTo>
                  <a:cubicBezTo>
                    <a:pt x="224" y="117"/>
                    <a:pt x="229" y="97"/>
                    <a:pt x="229" y="96"/>
                  </a:cubicBezTo>
                  <a:cubicBezTo>
                    <a:pt x="236" y="63"/>
                    <a:pt x="221" y="31"/>
                    <a:pt x="192" y="14"/>
                  </a:cubicBezTo>
                  <a:cubicBezTo>
                    <a:pt x="183" y="10"/>
                    <a:pt x="174" y="6"/>
                    <a:pt x="164" y="4"/>
                  </a:cubicBezTo>
                  <a:cubicBezTo>
                    <a:pt x="145" y="0"/>
                    <a:pt x="127" y="5"/>
                    <a:pt x="110" y="18"/>
                  </a:cubicBezTo>
                  <a:cubicBezTo>
                    <a:pt x="97" y="29"/>
                    <a:pt x="90" y="42"/>
                    <a:pt x="90" y="4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2257743" y="1879490"/>
              <a:ext cx="700954" cy="646583"/>
            </a:xfrm>
            <a:custGeom>
              <a:avLst/>
              <a:gdLst/>
              <a:ahLst/>
              <a:cxnLst>
                <a:cxn ang="0">
                  <a:pos x="362" y="381"/>
                </a:cxn>
                <a:cxn ang="0">
                  <a:pos x="272" y="324"/>
                </a:cxn>
                <a:cxn ang="0">
                  <a:pos x="187" y="270"/>
                </a:cxn>
                <a:cxn ang="0">
                  <a:pos x="206" y="257"/>
                </a:cxn>
                <a:cxn ang="0">
                  <a:pos x="310" y="296"/>
                </a:cxn>
                <a:cxn ang="0">
                  <a:pos x="325" y="302"/>
                </a:cxn>
                <a:cxn ang="0">
                  <a:pos x="409" y="373"/>
                </a:cxn>
                <a:cxn ang="0">
                  <a:pos x="464" y="367"/>
                </a:cxn>
                <a:cxn ang="0">
                  <a:pos x="513" y="267"/>
                </a:cxn>
                <a:cxn ang="0">
                  <a:pos x="518" y="254"/>
                </a:cxn>
                <a:cxn ang="0">
                  <a:pos x="488" y="206"/>
                </a:cxn>
                <a:cxn ang="0">
                  <a:pos x="370" y="192"/>
                </a:cxn>
                <a:cxn ang="0">
                  <a:pos x="294" y="175"/>
                </a:cxn>
                <a:cxn ang="0">
                  <a:pos x="330" y="218"/>
                </a:cxn>
                <a:cxn ang="0">
                  <a:pos x="313" y="221"/>
                </a:cxn>
                <a:cxn ang="0">
                  <a:pos x="206" y="36"/>
                </a:cxn>
                <a:cxn ang="0">
                  <a:pos x="34" y="300"/>
                </a:cxn>
                <a:cxn ang="0">
                  <a:pos x="24" y="452"/>
                </a:cxn>
                <a:cxn ang="0">
                  <a:pos x="67" y="488"/>
                </a:cxn>
                <a:cxn ang="0">
                  <a:pos x="182" y="495"/>
                </a:cxn>
                <a:cxn ang="0">
                  <a:pos x="188" y="492"/>
                </a:cxn>
                <a:cxn ang="0">
                  <a:pos x="251" y="369"/>
                </a:cxn>
                <a:cxn ang="0">
                  <a:pos x="208" y="383"/>
                </a:cxn>
                <a:cxn ang="0">
                  <a:pos x="202" y="374"/>
                </a:cxn>
                <a:cxn ang="0">
                  <a:pos x="227" y="366"/>
                </a:cxn>
                <a:cxn ang="0">
                  <a:pos x="258" y="336"/>
                </a:cxn>
                <a:cxn ang="0">
                  <a:pos x="270" y="346"/>
                </a:cxn>
                <a:cxn ang="0">
                  <a:pos x="215" y="502"/>
                </a:cxn>
                <a:cxn ang="0">
                  <a:pos x="345" y="463"/>
                </a:cxn>
                <a:cxn ang="0">
                  <a:pos x="365" y="414"/>
                </a:cxn>
                <a:cxn ang="0">
                  <a:pos x="388" y="414"/>
                </a:cxn>
                <a:cxn ang="0">
                  <a:pos x="426" y="416"/>
                </a:cxn>
                <a:cxn ang="0">
                  <a:pos x="406" y="396"/>
                </a:cxn>
              </a:cxnLst>
              <a:rect l="0" t="0" r="r" b="b"/>
              <a:pathLst>
                <a:path w="559" h="516">
                  <a:moveTo>
                    <a:pt x="406" y="396"/>
                  </a:moveTo>
                  <a:cubicBezTo>
                    <a:pt x="393" y="394"/>
                    <a:pt x="377" y="390"/>
                    <a:pt x="362" y="381"/>
                  </a:cubicBezTo>
                  <a:cubicBezTo>
                    <a:pt x="342" y="370"/>
                    <a:pt x="323" y="351"/>
                    <a:pt x="308" y="321"/>
                  </a:cubicBezTo>
                  <a:cubicBezTo>
                    <a:pt x="300" y="323"/>
                    <a:pt x="287" y="325"/>
                    <a:pt x="272" y="324"/>
                  </a:cubicBezTo>
                  <a:cubicBezTo>
                    <a:pt x="260" y="323"/>
                    <a:pt x="244" y="320"/>
                    <a:pt x="228" y="311"/>
                  </a:cubicBezTo>
                  <a:cubicBezTo>
                    <a:pt x="214" y="303"/>
                    <a:pt x="199" y="290"/>
                    <a:pt x="187" y="270"/>
                  </a:cubicBezTo>
                  <a:cubicBezTo>
                    <a:pt x="183" y="264"/>
                    <a:pt x="185" y="257"/>
                    <a:pt x="190" y="254"/>
                  </a:cubicBezTo>
                  <a:cubicBezTo>
                    <a:pt x="196" y="250"/>
                    <a:pt x="203" y="252"/>
                    <a:pt x="206" y="257"/>
                  </a:cubicBezTo>
                  <a:cubicBezTo>
                    <a:pt x="243" y="315"/>
                    <a:pt x="295" y="301"/>
                    <a:pt x="308" y="297"/>
                  </a:cubicBezTo>
                  <a:cubicBezTo>
                    <a:pt x="308" y="296"/>
                    <a:pt x="309" y="296"/>
                    <a:pt x="310" y="296"/>
                  </a:cubicBezTo>
                  <a:cubicBezTo>
                    <a:pt x="313" y="294"/>
                    <a:pt x="316" y="294"/>
                    <a:pt x="319" y="296"/>
                  </a:cubicBezTo>
                  <a:cubicBezTo>
                    <a:pt x="322" y="297"/>
                    <a:pt x="324" y="299"/>
                    <a:pt x="325" y="302"/>
                  </a:cubicBezTo>
                  <a:cubicBezTo>
                    <a:pt x="326" y="303"/>
                    <a:pt x="326" y="303"/>
                    <a:pt x="326" y="304"/>
                  </a:cubicBezTo>
                  <a:cubicBezTo>
                    <a:pt x="344" y="345"/>
                    <a:pt x="372" y="368"/>
                    <a:pt x="409" y="373"/>
                  </a:cubicBezTo>
                  <a:cubicBezTo>
                    <a:pt x="438" y="376"/>
                    <a:pt x="461" y="368"/>
                    <a:pt x="462" y="368"/>
                  </a:cubicBezTo>
                  <a:cubicBezTo>
                    <a:pt x="462" y="367"/>
                    <a:pt x="463" y="367"/>
                    <a:pt x="464" y="367"/>
                  </a:cubicBezTo>
                  <a:cubicBezTo>
                    <a:pt x="490" y="353"/>
                    <a:pt x="506" y="333"/>
                    <a:pt x="512" y="308"/>
                  </a:cubicBezTo>
                  <a:cubicBezTo>
                    <a:pt x="517" y="285"/>
                    <a:pt x="513" y="267"/>
                    <a:pt x="513" y="267"/>
                  </a:cubicBezTo>
                  <a:cubicBezTo>
                    <a:pt x="511" y="259"/>
                    <a:pt x="511" y="259"/>
                    <a:pt x="511" y="259"/>
                  </a:cubicBezTo>
                  <a:cubicBezTo>
                    <a:pt x="518" y="254"/>
                    <a:pt x="518" y="254"/>
                    <a:pt x="518" y="254"/>
                  </a:cubicBezTo>
                  <a:cubicBezTo>
                    <a:pt x="559" y="224"/>
                    <a:pt x="557" y="186"/>
                    <a:pt x="551" y="163"/>
                  </a:cubicBezTo>
                  <a:cubicBezTo>
                    <a:pt x="539" y="177"/>
                    <a:pt x="518" y="195"/>
                    <a:pt x="488" y="206"/>
                  </a:cubicBezTo>
                  <a:cubicBezTo>
                    <a:pt x="465" y="214"/>
                    <a:pt x="438" y="215"/>
                    <a:pt x="410" y="208"/>
                  </a:cubicBezTo>
                  <a:cubicBezTo>
                    <a:pt x="396" y="205"/>
                    <a:pt x="382" y="199"/>
                    <a:pt x="370" y="192"/>
                  </a:cubicBezTo>
                  <a:cubicBezTo>
                    <a:pt x="359" y="186"/>
                    <a:pt x="350" y="179"/>
                    <a:pt x="342" y="171"/>
                  </a:cubicBezTo>
                  <a:cubicBezTo>
                    <a:pt x="327" y="176"/>
                    <a:pt x="311" y="178"/>
                    <a:pt x="294" y="175"/>
                  </a:cubicBezTo>
                  <a:cubicBezTo>
                    <a:pt x="304" y="184"/>
                    <a:pt x="315" y="193"/>
                    <a:pt x="327" y="202"/>
                  </a:cubicBezTo>
                  <a:cubicBezTo>
                    <a:pt x="332" y="205"/>
                    <a:pt x="333" y="213"/>
                    <a:pt x="330" y="218"/>
                  </a:cubicBezTo>
                  <a:cubicBezTo>
                    <a:pt x="326" y="223"/>
                    <a:pt x="319" y="224"/>
                    <a:pt x="314" y="221"/>
                  </a:cubicBezTo>
                  <a:cubicBezTo>
                    <a:pt x="314" y="221"/>
                    <a:pt x="314" y="221"/>
                    <a:pt x="313" y="221"/>
                  </a:cubicBezTo>
                  <a:cubicBezTo>
                    <a:pt x="277" y="195"/>
                    <a:pt x="249" y="165"/>
                    <a:pt x="231" y="129"/>
                  </a:cubicBezTo>
                  <a:cubicBezTo>
                    <a:pt x="217" y="101"/>
                    <a:pt x="209" y="69"/>
                    <a:pt x="206" y="36"/>
                  </a:cubicBezTo>
                  <a:cubicBezTo>
                    <a:pt x="206" y="23"/>
                    <a:pt x="206" y="11"/>
                    <a:pt x="207" y="0"/>
                  </a:cubicBezTo>
                  <a:cubicBezTo>
                    <a:pt x="34" y="300"/>
                    <a:pt x="34" y="300"/>
                    <a:pt x="34" y="300"/>
                  </a:cubicBezTo>
                  <a:cubicBezTo>
                    <a:pt x="17" y="329"/>
                    <a:pt x="2" y="357"/>
                    <a:pt x="1" y="389"/>
                  </a:cubicBezTo>
                  <a:cubicBezTo>
                    <a:pt x="0" y="427"/>
                    <a:pt x="24" y="452"/>
                    <a:pt x="24" y="452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38" y="467"/>
                    <a:pt x="52" y="479"/>
                    <a:pt x="67" y="488"/>
                  </a:cubicBezTo>
                  <a:cubicBezTo>
                    <a:pt x="93" y="502"/>
                    <a:pt x="120" y="508"/>
                    <a:pt x="148" y="505"/>
                  </a:cubicBezTo>
                  <a:cubicBezTo>
                    <a:pt x="169" y="502"/>
                    <a:pt x="182" y="495"/>
                    <a:pt x="182" y="495"/>
                  </a:cubicBezTo>
                  <a:cubicBezTo>
                    <a:pt x="187" y="492"/>
                    <a:pt x="187" y="492"/>
                    <a:pt x="187" y="492"/>
                  </a:cubicBezTo>
                  <a:cubicBezTo>
                    <a:pt x="188" y="492"/>
                    <a:pt x="188" y="492"/>
                    <a:pt x="188" y="492"/>
                  </a:cubicBezTo>
                  <a:cubicBezTo>
                    <a:pt x="193" y="489"/>
                    <a:pt x="202" y="484"/>
                    <a:pt x="210" y="476"/>
                  </a:cubicBezTo>
                  <a:cubicBezTo>
                    <a:pt x="225" y="462"/>
                    <a:pt x="257" y="424"/>
                    <a:pt x="251" y="369"/>
                  </a:cubicBezTo>
                  <a:cubicBezTo>
                    <a:pt x="244" y="375"/>
                    <a:pt x="237" y="379"/>
                    <a:pt x="231" y="381"/>
                  </a:cubicBezTo>
                  <a:cubicBezTo>
                    <a:pt x="219" y="384"/>
                    <a:pt x="209" y="383"/>
                    <a:pt x="208" y="383"/>
                  </a:cubicBezTo>
                  <a:cubicBezTo>
                    <a:pt x="207" y="382"/>
                    <a:pt x="206" y="382"/>
                    <a:pt x="205" y="382"/>
                  </a:cubicBezTo>
                  <a:cubicBezTo>
                    <a:pt x="203" y="380"/>
                    <a:pt x="201" y="377"/>
                    <a:pt x="202" y="374"/>
                  </a:cubicBezTo>
                  <a:cubicBezTo>
                    <a:pt x="202" y="369"/>
                    <a:pt x="206" y="367"/>
                    <a:pt x="211" y="367"/>
                  </a:cubicBezTo>
                  <a:cubicBezTo>
                    <a:pt x="211" y="367"/>
                    <a:pt x="218" y="368"/>
                    <a:pt x="227" y="366"/>
                  </a:cubicBezTo>
                  <a:cubicBezTo>
                    <a:pt x="237" y="362"/>
                    <a:pt x="245" y="354"/>
                    <a:pt x="248" y="341"/>
                  </a:cubicBezTo>
                  <a:cubicBezTo>
                    <a:pt x="249" y="337"/>
                    <a:pt x="254" y="335"/>
                    <a:pt x="258" y="336"/>
                  </a:cubicBezTo>
                  <a:cubicBezTo>
                    <a:pt x="259" y="336"/>
                    <a:pt x="259" y="337"/>
                    <a:pt x="260" y="337"/>
                  </a:cubicBezTo>
                  <a:cubicBezTo>
                    <a:pt x="265" y="338"/>
                    <a:pt x="269" y="341"/>
                    <a:pt x="270" y="346"/>
                  </a:cubicBezTo>
                  <a:cubicBezTo>
                    <a:pt x="289" y="422"/>
                    <a:pt x="246" y="474"/>
                    <a:pt x="226" y="493"/>
                  </a:cubicBezTo>
                  <a:cubicBezTo>
                    <a:pt x="222" y="497"/>
                    <a:pt x="218" y="500"/>
                    <a:pt x="215" y="502"/>
                  </a:cubicBezTo>
                  <a:cubicBezTo>
                    <a:pt x="262" y="516"/>
                    <a:pt x="306" y="503"/>
                    <a:pt x="343" y="465"/>
                  </a:cubicBezTo>
                  <a:cubicBezTo>
                    <a:pt x="343" y="464"/>
                    <a:pt x="344" y="463"/>
                    <a:pt x="345" y="463"/>
                  </a:cubicBezTo>
                  <a:cubicBezTo>
                    <a:pt x="345" y="462"/>
                    <a:pt x="346" y="461"/>
                    <a:pt x="346" y="461"/>
                  </a:cubicBezTo>
                  <a:cubicBezTo>
                    <a:pt x="351" y="456"/>
                    <a:pt x="365" y="436"/>
                    <a:pt x="365" y="414"/>
                  </a:cubicBezTo>
                  <a:cubicBezTo>
                    <a:pt x="365" y="408"/>
                    <a:pt x="370" y="403"/>
                    <a:pt x="377" y="403"/>
                  </a:cubicBezTo>
                  <a:cubicBezTo>
                    <a:pt x="383" y="402"/>
                    <a:pt x="388" y="408"/>
                    <a:pt x="388" y="414"/>
                  </a:cubicBezTo>
                  <a:cubicBezTo>
                    <a:pt x="389" y="428"/>
                    <a:pt x="385" y="441"/>
                    <a:pt x="380" y="451"/>
                  </a:cubicBezTo>
                  <a:cubicBezTo>
                    <a:pt x="398" y="444"/>
                    <a:pt x="413" y="433"/>
                    <a:pt x="426" y="416"/>
                  </a:cubicBezTo>
                  <a:cubicBezTo>
                    <a:pt x="432" y="409"/>
                    <a:pt x="436" y="402"/>
                    <a:pt x="439" y="396"/>
                  </a:cubicBezTo>
                  <a:cubicBezTo>
                    <a:pt x="430" y="397"/>
                    <a:pt x="418" y="397"/>
                    <a:pt x="406" y="39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1891836" y="1476846"/>
              <a:ext cx="752387" cy="869947"/>
            </a:xfrm>
            <a:custGeom>
              <a:avLst/>
              <a:gdLst/>
              <a:ahLst/>
              <a:cxnLst>
                <a:cxn ang="0">
                  <a:pos x="234" y="325"/>
                </a:cxn>
                <a:cxn ang="0">
                  <a:pos x="132" y="258"/>
                </a:cxn>
                <a:cxn ang="0">
                  <a:pos x="171" y="259"/>
                </a:cxn>
                <a:cxn ang="0">
                  <a:pos x="457" y="297"/>
                </a:cxn>
                <a:cxn ang="0">
                  <a:pos x="511" y="248"/>
                </a:cxn>
                <a:cxn ang="0">
                  <a:pos x="588" y="117"/>
                </a:cxn>
                <a:cxn ang="0">
                  <a:pos x="593" y="106"/>
                </a:cxn>
                <a:cxn ang="0">
                  <a:pos x="562" y="16"/>
                </a:cxn>
                <a:cxn ang="0">
                  <a:pos x="471" y="25"/>
                </a:cxn>
                <a:cxn ang="0">
                  <a:pos x="449" y="107"/>
                </a:cxn>
                <a:cxn ang="0">
                  <a:pos x="509" y="138"/>
                </a:cxn>
                <a:cxn ang="0">
                  <a:pos x="485" y="180"/>
                </a:cxn>
                <a:cxn ang="0">
                  <a:pos x="470" y="191"/>
                </a:cxn>
                <a:cxn ang="0">
                  <a:pos x="423" y="100"/>
                </a:cxn>
                <a:cxn ang="0">
                  <a:pos x="431" y="10"/>
                </a:cxn>
                <a:cxn ang="0">
                  <a:pos x="316" y="25"/>
                </a:cxn>
                <a:cxn ang="0">
                  <a:pos x="310" y="23"/>
                </a:cxn>
                <a:cxn ang="0">
                  <a:pos x="260" y="21"/>
                </a:cxn>
                <a:cxn ang="0">
                  <a:pos x="196" y="83"/>
                </a:cxn>
                <a:cxn ang="0">
                  <a:pos x="224" y="164"/>
                </a:cxn>
                <a:cxn ang="0">
                  <a:pos x="301" y="139"/>
                </a:cxn>
                <a:cxn ang="0">
                  <a:pos x="308" y="109"/>
                </a:cxn>
                <a:cxn ang="0">
                  <a:pos x="350" y="139"/>
                </a:cxn>
                <a:cxn ang="0">
                  <a:pos x="324" y="149"/>
                </a:cxn>
                <a:cxn ang="0">
                  <a:pos x="322" y="151"/>
                </a:cxn>
                <a:cxn ang="0">
                  <a:pos x="302" y="213"/>
                </a:cxn>
                <a:cxn ang="0">
                  <a:pos x="294" y="251"/>
                </a:cxn>
                <a:cxn ang="0">
                  <a:pos x="175" y="131"/>
                </a:cxn>
                <a:cxn ang="0">
                  <a:pos x="113" y="134"/>
                </a:cxn>
                <a:cxn ang="0">
                  <a:pos x="95" y="175"/>
                </a:cxn>
                <a:cxn ang="0">
                  <a:pos x="92" y="176"/>
                </a:cxn>
                <a:cxn ang="0">
                  <a:pos x="32" y="268"/>
                </a:cxn>
                <a:cxn ang="0">
                  <a:pos x="33" y="274"/>
                </a:cxn>
                <a:cxn ang="0">
                  <a:pos x="108" y="350"/>
                </a:cxn>
                <a:cxn ang="0">
                  <a:pos x="185" y="332"/>
                </a:cxn>
                <a:cxn ang="0">
                  <a:pos x="181" y="386"/>
                </a:cxn>
                <a:cxn ang="0">
                  <a:pos x="180" y="400"/>
                </a:cxn>
                <a:cxn ang="0">
                  <a:pos x="103" y="373"/>
                </a:cxn>
                <a:cxn ang="0">
                  <a:pos x="1" y="357"/>
                </a:cxn>
                <a:cxn ang="0">
                  <a:pos x="45" y="361"/>
                </a:cxn>
                <a:cxn ang="0">
                  <a:pos x="10" y="417"/>
                </a:cxn>
                <a:cxn ang="0">
                  <a:pos x="8" y="421"/>
                </a:cxn>
                <a:cxn ang="0">
                  <a:pos x="39" y="551"/>
                </a:cxn>
                <a:cxn ang="0">
                  <a:pos x="147" y="425"/>
                </a:cxn>
                <a:cxn ang="0">
                  <a:pos x="220" y="424"/>
                </a:cxn>
                <a:cxn ang="0">
                  <a:pos x="289" y="498"/>
                </a:cxn>
                <a:cxn ang="0">
                  <a:pos x="154" y="448"/>
                </a:cxn>
                <a:cxn ang="0">
                  <a:pos x="79" y="505"/>
                </a:cxn>
                <a:cxn ang="0">
                  <a:pos x="62" y="576"/>
                </a:cxn>
                <a:cxn ang="0">
                  <a:pos x="62" y="576"/>
                </a:cxn>
                <a:cxn ang="0">
                  <a:pos x="63" y="578"/>
                </a:cxn>
                <a:cxn ang="0">
                  <a:pos x="177" y="692"/>
                </a:cxn>
                <a:cxn ang="0">
                  <a:pos x="241" y="681"/>
                </a:cxn>
                <a:cxn ang="0">
                  <a:pos x="306" y="607"/>
                </a:cxn>
              </a:cxnLst>
              <a:rect l="0" t="0" r="r" b="b"/>
              <a:pathLst>
                <a:path w="600" h="693">
                  <a:moveTo>
                    <a:pt x="475" y="312"/>
                  </a:moveTo>
                  <a:cubicBezTo>
                    <a:pt x="469" y="317"/>
                    <a:pt x="462" y="321"/>
                    <a:pt x="455" y="325"/>
                  </a:cubicBezTo>
                  <a:cubicBezTo>
                    <a:pt x="439" y="334"/>
                    <a:pt x="420" y="341"/>
                    <a:pt x="398" y="346"/>
                  </a:cubicBezTo>
                  <a:cubicBezTo>
                    <a:pt x="370" y="353"/>
                    <a:pt x="337" y="354"/>
                    <a:pt x="300" y="347"/>
                  </a:cubicBezTo>
                  <a:cubicBezTo>
                    <a:pt x="279" y="343"/>
                    <a:pt x="257" y="336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34" y="325"/>
                    <a:pt x="234" y="325"/>
                  </a:cubicBezTo>
                  <a:cubicBezTo>
                    <a:pt x="234" y="325"/>
                    <a:pt x="222" y="319"/>
                    <a:pt x="206" y="310"/>
                  </a:cubicBezTo>
                  <a:cubicBezTo>
                    <a:pt x="195" y="304"/>
                    <a:pt x="183" y="296"/>
                    <a:pt x="170" y="287"/>
                  </a:cubicBezTo>
                  <a:cubicBezTo>
                    <a:pt x="157" y="279"/>
                    <a:pt x="144" y="269"/>
                    <a:pt x="132" y="258"/>
                  </a:cubicBezTo>
                  <a:cubicBezTo>
                    <a:pt x="124" y="251"/>
                    <a:pt x="116" y="244"/>
                    <a:pt x="110" y="237"/>
                  </a:cubicBezTo>
                  <a:cubicBezTo>
                    <a:pt x="106" y="232"/>
                    <a:pt x="107" y="224"/>
                    <a:pt x="111" y="220"/>
                  </a:cubicBezTo>
                  <a:cubicBezTo>
                    <a:pt x="116" y="216"/>
                    <a:pt x="124" y="217"/>
                    <a:pt x="128" y="222"/>
                  </a:cubicBezTo>
                  <a:cubicBezTo>
                    <a:pt x="133" y="228"/>
                    <a:pt x="140" y="235"/>
                    <a:pt x="147" y="241"/>
                  </a:cubicBezTo>
                  <a:cubicBezTo>
                    <a:pt x="154" y="247"/>
                    <a:pt x="162" y="254"/>
                    <a:pt x="171" y="259"/>
                  </a:cubicBezTo>
                  <a:cubicBezTo>
                    <a:pt x="187" y="271"/>
                    <a:pt x="204" y="282"/>
                    <a:pt x="217" y="290"/>
                  </a:cubicBezTo>
                  <a:cubicBezTo>
                    <a:pt x="232" y="298"/>
                    <a:pt x="243" y="303"/>
                    <a:pt x="244" y="304"/>
                  </a:cubicBezTo>
                  <a:cubicBezTo>
                    <a:pt x="280" y="321"/>
                    <a:pt x="313" y="328"/>
                    <a:pt x="342" y="328"/>
                  </a:cubicBezTo>
                  <a:cubicBezTo>
                    <a:pt x="371" y="329"/>
                    <a:pt x="396" y="324"/>
                    <a:pt x="418" y="316"/>
                  </a:cubicBezTo>
                  <a:cubicBezTo>
                    <a:pt x="432" y="311"/>
                    <a:pt x="445" y="304"/>
                    <a:pt x="457" y="297"/>
                  </a:cubicBezTo>
                  <a:cubicBezTo>
                    <a:pt x="472" y="287"/>
                    <a:pt x="484" y="277"/>
                    <a:pt x="493" y="269"/>
                  </a:cubicBezTo>
                  <a:cubicBezTo>
                    <a:pt x="505" y="257"/>
                    <a:pt x="511" y="249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1" y="248"/>
                    <a:pt x="511" y="248"/>
                    <a:pt x="511" y="248"/>
                  </a:cubicBezTo>
                  <a:cubicBezTo>
                    <a:pt x="512" y="247"/>
                    <a:pt x="513" y="247"/>
                    <a:pt x="514" y="246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8" y="117"/>
                    <a:pt x="588" y="117"/>
                    <a:pt x="588" y="117"/>
                  </a:cubicBezTo>
                  <a:cubicBezTo>
                    <a:pt x="589" y="115"/>
                    <a:pt x="591" y="112"/>
                    <a:pt x="593" y="106"/>
                  </a:cubicBezTo>
                  <a:cubicBezTo>
                    <a:pt x="596" y="101"/>
                    <a:pt x="598" y="94"/>
                    <a:pt x="599" y="86"/>
                  </a:cubicBezTo>
                  <a:cubicBezTo>
                    <a:pt x="600" y="81"/>
                    <a:pt x="600" y="75"/>
                    <a:pt x="600" y="70"/>
                  </a:cubicBezTo>
                  <a:cubicBezTo>
                    <a:pt x="599" y="62"/>
                    <a:pt x="597" y="55"/>
                    <a:pt x="593" y="47"/>
                  </a:cubicBezTo>
                  <a:cubicBezTo>
                    <a:pt x="591" y="43"/>
                    <a:pt x="588" y="38"/>
                    <a:pt x="584" y="34"/>
                  </a:cubicBezTo>
                  <a:cubicBezTo>
                    <a:pt x="577" y="26"/>
                    <a:pt x="570" y="20"/>
                    <a:pt x="562" y="16"/>
                  </a:cubicBezTo>
                  <a:cubicBezTo>
                    <a:pt x="551" y="9"/>
                    <a:pt x="539" y="6"/>
                    <a:pt x="527" y="5"/>
                  </a:cubicBezTo>
                  <a:cubicBezTo>
                    <a:pt x="515" y="4"/>
                    <a:pt x="504" y="6"/>
                    <a:pt x="493" y="11"/>
                  </a:cubicBezTo>
                  <a:cubicBezTo>
                    <a:pt x="486" y="14"/>
                    <a:pt x="479" y="18"/>
                    <a:pt x="472" y="24"/>
                  </a:cubicBezTo>
                  <a:cubicBezTo>
                    <a:pt x="472" y="24"/>
                    <a:pt x="472" y="24"/>
                    <a:pt x="472" y="24"/>
                  </a:cubicBezTo>
                  <a:cubicBezTo>
                    <a:pt x="472" y="24"/>
                    <a:pt x="472" y="24"/>
                    <a:pt x="471" y="25"/>
                  </a:cubicBezTo>
                  <a:cubicBezTo>
                    <a:pt x="470" y="26"/>
                    <a:pt x="469" y="27"/>
                    <a:pt x="467" y="29"/>
                  </a:cubicBezTo>
                  <a:cubicBezTo>
                    <a:pt x="464" y="32"/>
                    <a:pt x="460" y="37"/>
                    <a:pt x="456" y="44"/>
                  </a:cubicBezTo>
                  <a:cubicBezTo>
                    <a:pt x="454" y="49"/>
                    <a:pt x="451" y="54"/>
                    <a:pt x="449" y="60"/>
                  </a:cubicBezTo>
                  <a:cubicBezTo>
                    <a:pt x="447" y="67"/>
                    <a:pt x="445" y="74"/>
                    <a:pt x="445" y="82"/>
                  </a:cubicBezTo>
                  <a:cubicBezTo>
                    <a:pt x="445" y="90"/>
                    <a:pt x="446" y="99"/>
                    <a:pt x="449" y="107"/>
                  </a:cubicBezTo>
                  <a:cubicBezTo>
                    <a:pt x="452" y="113"/>
                    <a:pt x="454" y="119"/>
                    <a:pt x="459" y="125"/>
                  </a:cubicBezTo>
                  <a:cubicBezTo>
                    <a:pt x="464" y="132"/>
                    <a:pt x="471" y="140"/>
                    <a:pt x="481" y="148"/>
                  </a:cubicBezTo>
                  <a:cubicBezTo>
                    <a:pt x="482" y="146"/>
                    <a:pt x="484" y="144"/>
                    <a:pt x="486" y="143"/>
                  </a:cubicBezTo>
                  <a:cubicBezTo>
                    <a:pt x="489" y="139"/>
                    <a:pt x="494" y="136"/>
                    <a:pt x="499" y="134"/>
                  </a:cubicBezTo>
                  <a:cubicBezTo>
                    <a:pt x="503" y="132"/>
                    <a:pt x="508" y="134"/>
                    <a:pt x="509" y="138"/>
                  </a:cubicBezTo>
                  <a:cubicBezTo>
                    <a:pt x="511" y="142"/>
                    <a:pt x="509" y="146"/>
                    <a:pt x="505" y="148"/>
                  </a:cubicBezTo>
                  <a:cubicBezTo>
                    <a:pt x="502" y="150"/>
                    <a:pt x="499" y="152"/>
                    <a:pt x="496" y="154"/>
                  </a:cubicBezTo>
                  <a:cubicBezTo>
                    <a:pt x="494" y="156"/>
                    <a:pt x="492" y="159"/>
                    <a:pt x="490" y="161"/>
                  </a:cubicBezTo>
                  <a:cubicBezTo>
                    <a:pt x="489" y="164"/>
                    <a:pt x="487" y="168"/>
                    <a:pt x="486" y="171"/>
                  </a:cubicBezTo>
                  <a:cubicBezTo>
                    <a:pt x="486" y="174"/>
                    <a:pt x="485" y="177"/>
                    <a:pt x="485" y="180"/>
                  </a:cubicBezTo>
                  <a:cubicBezTo>
                    <a:pt x="484" y="185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5" y="189"/>
                    <a:pt x="485" y="189"/>
                    <a:pt x="485" y="189"/>
                  </a:cubicBezTo>
                  <a:cubicBezTo>
                    <a:pt x="486" y="194"/>
                    <a:pt x="483" y="197"/>
                    <a:pt x="478" y="198"/>
                  </a:cubicBezTo>
                  <a:cubicBezTo>
                    <a:pt x="474" y="199"/>
                    <a:pt x="470" y="196"/>
                    <a:pt x="470" y="191"/>
                  </a:cubicBezTo>
                  <a:cubicBezTo>
                    <a:pt x="470" y="191"/>
                    <a:pt x="469" y="188"/>
                    <a:pt x="469" y="184"/>
                  </a:cubicBezTo>
                  <a:cubicBezTo>
                    <a:pt x="469" y="180"/>
                    <a:pt x="470" y="174"/>
                    <a:pt x="471" y="169"/>
                  </a:cubicBezTo>
                  <a:cubicBezTo>
                    <a:pt x="470" y="168"/>
                    <a:pt x="469" y="168"/>
                    <a:pt x="468" y="167"/>
                  </a:cubicBezTo>
                  <a:cubicBezTo>
                    <a:pt x="454" y="157"/>
                    <a:pt x="444" y="146"/>
                    <a:pt x="437" y="135"/>
                  </a:cubicBezTo>
                  <a:cubicBezTo>
                    <a:pt x="430" y="123"/>
                    <a:pt x="425" y="112"/>
                    <a:pt x="423" y="100"/>
                  </a:cubicBezTo>
                  <a:cubicBezTo>
                    <a:pt x="422" y="93"/>
                    <a:pt x="422" y="85"/>
                    <a:pt x="422" y="78"/>
                  </a:cubicBezTo>
                  <a:cubicBezTo>
                    <a:pt x="423" y="69"/>
                    <a:pt x="425" y="60"/>
                    <a:pt x="427" y="52"/>
                  </a:cubicBezTo>
                  <a:cubicBezTo>
                    <a:pt x="430" y="45"/>
                    <a:pt x="433" y="38"/>
                    <a:pt x="436" y="32"/>
                  </a:cubicBezTo>
                  <a:cubicBezTo>
                    <a:pt x="440" y="27"/>
                    <a:pt x="443" y="22"/>
                    <a:pt x="446" y="18"/>
                  </a:cubicBezTo>
                  <a:cubicBezTo>
                    <a:pt x="442" y="15"/>
                    <a:pt x="437" y="13"/>
                    <a:pt x="431" y="10"/>
                  </a:cubicBezTo>
                  <a:cubicBezTo>
                    <a:pt x="421" y="7"/>
                    <a:pt x="410" y="3"/>
                    <a:pt x="399" y="2"/>
                  </a:cubicBezTo>
                  <a:cubicBezTo>
                    <a:pt x="391" y="0"/>
                    <a:pt x="383" y="0"/>
                    <a:pt x="374" y="1"/>
                  </a:cubicBezTo>
                  <a:cubicBezTo>
                    <a:pt x="363" y="1"/>
                    <a:pt x="352" y="4"/>
                    <a:pt x="340" y="9"/>
                  </a:cubicBezTo>
                  <a:cubicBezTo>
                    <a:pt x="334" y="12"/>
                    <a:pt x="327" y="16"/>
                    <a:pt x="321" y="21"/>
                  </a:cubicBezTo>
                  <a:cubicBezTo>
                    <a:pt x="316" y="25"/>
                    <a:pt x="316" y="25"/>
                    <a:pt x="316" y="25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10" y="23"/>
                    <a:pt x="310" y="23"/>
                  </a:cubicBezTo>
                  <a:cubicBezTo>
                    <a:pt x="310" y="23"/>
                    <a:pt x="309" y="23"/>
                    <a:pt x="308" y="23"/>
                  </a:cubicBezTo>
                  <a:cubicBezTo>
                    <a:pt x="307" y="22"/>
                    <a:pt x="305" y="22"/>
                    <a:pt x="302" y="21"/>
                  </a:cubicBezTo>
                  <a:cubicBezTo>
                    <a:pt x="296" y="20"/>
                    <a:pt x="288" y="19"/>
                    <a:pt x="279" y="19"/>
                  </a:cubicBezTo>
                  <a:cubicBezTo>
                    <a:pt x="273" y="19"/>
                    <a:pt x="267" y="20"/>
                    <a:pt x="260" y="21"/>
                  </a:cubicBezTo>
                  <a:cubicBezTo>
                    <a:pt x="252" y="22"/>
                    <a:pt x="243" y="25"/>
                    <a:pt x="235" y="30"/>
                  </a:cubicBezTo>
                  <a:cubicBezTo>
                    <a:pt x="230" y="33"/>
                    <a:pt x="225" y="36"/>
                    <a:pt x="221" y="41"/>
                  </a:cubicBezTo>
                  <a:cubicBezTo>
                    <a:pt x="216" y="45"/>
                    <a:pt x="211" y="51"/>
                    <a:pt x="207" y="59"/>
                  </a:cubicBezTo>
                  <a:cubicBezTo>
                    <a:pt x="203" y="65"/>
                    <a:pt x="200" y="72"/>
                    <a:pt x="197" y="81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5"/>
                    <a:pt x="195" y="87"/>
                    <a:pt x="195" y="90"/>
                  </a:cubicBezTo>
                  <a:cubicBezTo>
                    <a:pt x="194" y="96"/>
                    <a:pt x="193" y="104"/>
                    <a:pt x="195" y="114"/>
                  </a:cubicBezTo>
                  <a:cubicBezTo>
                    <a:pt x="196" y="120"/>
                    <a:pt x="198" y="127"/>
                    <a:pt x="201" y="134"/>
                  </a:cubicBezTo>
                  <a:cubicBezTo>
                    <a:pt x="206" y="144"/>
                    <a:pt x="213" y="154"/>
                    <a:pt x="224" y="164"/>
                  </a:cubicBezTo>
                  <a:cubicBezTo>
                    <a:pt x="231" y="169"/>
                    <a:pt x="238" y="175"/>
                    <a:pt x="248" y="181"/>
                  </a:cubicBezTo>
                  <a:cubicBezTo>
                    <a:pt x="256" y="185"/>
                    <a:pt x="266" y="190"/>
                    <a:pt x="278" y="195"/>
                  </a:cubicBezTo>
                  <a:cubicBezTo>
                    <a:pt x="278" y="189"/>
                    <a:pt x="279" y="183"/>
                    <a:pt x="280" y="178"/>
                  </a:cubicBezTo>
                  <a:cubicBezTo>
                    <a:pt x="283" y="169"/>
                    <a:pt x="287" y="161"/>
                    <a:pt x="291" y="154"/>
                  </a:cubicBezTo>
                  <a:cubicBezTo>
                    <a:pt x="294" y="148"/>
                    <a:pt x="298" y="143"/>
                    <a:pt x="301" y="139"/>
                  </a:cubicBezTo>
                  <a:cubicBezTo>
                    <a:pt x="302" y="137"/>
                    <a:pt x="304" y="136"/>
                    <a:pt x="304" y="135"/>
                  </a:cubicBezTo>
                  <a:cubicBezTo>
                    <a:pt x="304" y="134"/>
                    <a:pt x="303" y="134"/>
                    <a:pt x="303" y="133"/>
                  </a:cubicBezTo>
                  <a:cubicBezTo>
                    <a:pt x="298" y="128"/>
                    <a:pt x="295" y="121"/>
                    <a:pt x="293" y="113"/>
                  </a:cubicBezTo>
                  <a:cubicBezTo>
                    <a:pt x="292" y="109"/>
                    <a:pt x="295" y="104"/>
                    <a:pt x="299" y="103"/>
                  </a:cubicBezTo>
                  <a:cubicBezTo>
                    <a:pt x="303" y="103"/>
                    <a:pt x="307" y="105"/>
                    <a:pt x="308" y="109"/>
                  </a:cubicBezTo>
                  <a:cubicBezTo>
                    <a:pt x="310" y="115"/>
                    <a:pt x="312" y="120"/>
                    <a:pt x="315" y="123"/>
                  </a:cubicBezTo>
                  <a:cubicBezTo>
                    <a:pt x="318" y="127"/>
                    <a:pt x="321" y="130"/>
                    <a:pt x="325" y="132"/>
                  </a:cubicBezTo>
                  <a:cubicBezTo>
                    <a:pt x="331" y="135"/>
                    <a:pt x="337" y="137"/>
                    <a:pt x="342" y="138"/>
                  </a:cubicBezTo>
                  <a:cubicBezTo>
                    <a:pt x="346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0" y="139"/>
                    <a:pt x="350" y="139"/>
                    <a:pt x="350" y="139"/>
                  </a:cubicBezTo>
                  <a:cubicBezTo>
                    <a:pt x="354" y="139"/>
                    <a:pt x="357" y="143"/>
                    <a:pt x="357" y="147"/>
                  </a:cubicBezTo>
                  <a:cubicBezTo>
                    <a:pt x="357" y="151"/>
                    <a:pt x="354" y="155"/>
                    <a:pt x="349" y="155"/>
                  </a:cubicBezTo>
                  <a:cubicBezTo>
                    <a:pt x="349" y="155"/>
                    <a:pt x="345" y="154"/>
                    <a:pt x="339" y="153"/>
                  </a:cubicBezTo>
                  <a:cubicBezTo>
                    <a:pt x="335" y="152"/>
                    <a:pt x="329" y="151"/>
                    <a:pt x="324" y="149"/>
                  </a:cubicBezTo>
                  <a:cubicBezTo>
                    <a:pt x="323" y="149"/>
                    <a:pt x="323" y="149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3" y="150"/>
                    <a:pt x="323" y="150"/>
                    <a:pt x="322" y="150"/>
                  </a:cubicBezTo>
                  <a:cubicBezTo>
                    <a:pt x="322" y="150"/>
                    <a:pt x="322" y="150"/>
                    <a:pt x="322" y="151"/>
                  </a:cubicBezTo>
                  <a:cubicBezTo>
                    <a:pt x="321" y="151"/>
                    <a:pt x="320" y="152"/>
                    <a:pt x="319" y="154"/>
                  </a:cubicBezTo>
                  <a:cubicBezTo>
                    <a:pt x="317" y="156"/>
                    <a:pt x="314" y="161"/>
                    <a:pt x="311" y="166"/>
                  </a:cubicBezTo>
                  <a:cubicBezTo>
                    <a:pt x="308" y="170"/>
                    <a:pt x="306" y="175"/>
                    <a:pt x="304" y="181"/>
                  </a:cubicBezTo>
                  <a:cubicBezTo>
                    <a:pt x="302" y="187"/>
                    <a:pt x="301" y="193"/>
                    <a:pt x="301" y="200"/>
                  </a:cubicBezTo>
                  <a:cubicBezTo>
                    <a:pt x="301" y="204"/>
                    <a:pt x="301" y="209"/>
                    <a:pt x="302" y="213"/>
                  </a:cubicBezTo>
                  <a:cubicBezTo>
                    <a:pt x="303" y="220"/>
                    <a:pt x="306" y="226"/>
                    <a:pt x="310" y="233"/>
                  </a:cubicBezTo>
                  <a:cubicBezTo>
                    <a:pt x="316" y="242"/>
                    <a:pt x="325" y="252"/>
                    <a:pt x="338" y="262"/>
                  </a:cubicBezTo>
                  <a:cubicBezTo>
                    <a:pt x="343" y="266"/>
                    <a:pt x="344" y="273"/>
                    <a:pt x="340" y="278"/>
                  </a:cubicBezTo>
                  <a:cubicBezTo>
                    <a:pt x="336" y="283"/>
                    <a:pt x="329" y="284"/>
                    <a:pt x="324" y="280"/>
                  </a:cubicBezTo>
                  <a:cubicBezTo>
                    <a:pt x="311" y="271"/>
                    <a:pt x="301" y="261"/>
                    <a:pt x="294" y="251"/>
                  </a:cubicBezTo>
                  <a:cubicBezTo>
                    <a:pt x="287" y="241"/>
                    <a:pt x="282" y="231"/>
                    <a:pt x="280" y="221"/>
                  </a:cubicBezTo>
                  <a:cubicBezTo>
                    <a:pt x="280" y="221"/>
                    <a:pt x="280" y="220"/>
                    <a:pt x="280" y="220"/>
                  </a:cubicBezTo>
                  <a:cubicBezTo>
                    <a:pt x="263" y="214"/>
                    <a:pt x="248" y="208"/>
                    <a:pt x="236" y="201"/>
                  </a:cubicBezTo>
                  <a:cubicBezTo>
                    <a:pt x="218" y="190"/>
                    <a:pt x="205" y="179"/>
                    <a:pt x="195" y="167"/>
                  </a:cubicBezTo>
                  <a:cubicBezTo>
                    <a:pt x="185" y="155"/>
                    <a:pt x="179" y="142"/>
                    <a:pt x="175" y="131"/>
                  </a:cubicBezTo>
                  <a:cubicBezTo>
                    <a:pt x="173" y="123"/>
                    <a:pt x="172" y="116"/>
                    <a:pt x="171" y="109"/>
                  </a:cubicBezTo>
                  <a:cubicBezTo>
                    <a:pt x="171" y="103"/>
                    <a:pt x="171" y="97"/>
                    <a:pt x="171" y="92"/>
                  </a:cubicBezTo>
                  <a:cubicBezTo>
                    <a:pt x="166" y="94"/>
                    <a:pt x="159" y="96"/>
                    <a:pt x="153" y="99"/>
                  </a:cubicBezTo>
                  <a:cubicBezTo>
                    <a:pt x="146" y="102"/>
                    <a:pt x="140" y="106"/>
                    <a:pt x="134" y="110"/>
                  </a:cubicBezTo>
                  <a:cubicBezTo>
                    <a:pt x="126" y="117"/>
                    <a:pt x="119" y="124"/>
                    <a:pt x="113" y="134"/>
                  </a:cubicBezTo>
                  <a:cubicBezTo>
                    <a:pt x="108" y="143"/>
                    <a:pt x="104" y="153"/>
                    <a:pt x="103" y="165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175"/>
                    <a:pt x="93" y="176"/>
                    <a:pt x="92" y="176"/>
                  </a:cubicBezTo>
                  <a:cubicBezTo>
                    <a:pt x="90" y="177"/>
                    <a:pt x="87" y="178"/>
                    <a:pt x="84" y="180"/>
                  </a:cubicBezTo>
                  <a:cubicBezTo>
                    <a:pt x="77" y="183"/>
                    <a:pt x="68" y="188"/>
                    <a:pt x="59" y="196"/>
                  </a:cubicBezTo>
                  <a:cubicBezTo>
                    <a:pt x="54" y="202"/>
                    <a:pt x="48" y="208"/>
                    <a:pt x="44" y="216"/>
                  </a:cubicBezTo>
                  <a:cubicBezTo>
                    <a:pt x="39" y="224"/>
                    <a:pt x="36" y="232"/>
                    <a:pt x="34" y="243"/>
                  </a:cubicBezTo>
                  <a:cubicBezTo>
                    <a:pt x="32" y="250"/>
                    <a:pt x="32" y="258"/>
                    <a:pt x="32" y="268"/>
                  </a:cubicBezTo>
                  <a:cubicBezTo>
                    <a:pt x="33" y="269"/>
                    <a:pt x="33" y="271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2"/>
                    <a:pt x="33" y="272"/>
                  </a:cubicBezTo>
                  <a:cubicBezTo>
                    <a:pt x="33" y="272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4"/>
                  </a:cubicBezTo>
                  <a:cubicBezTo>
                    <a:pt x="33" y="275"/>
                    <a:pt x="33" y="277"/>
                    <a:pt x="33" y="280"/>
                  </a:cubicBezTo>
                  <a:cubicBezTo>
                    <a:pt x="34" y="285"/>
                    <a:pt x="36" y="292"/>
                    <a:pt x="39" y="300"/>
                  </a:cubicBezTo>
                  <a:cubicBezTo>
                    <a:pt x="42" y="305"/>
                    <a:pt x="45" y="311"/>
                    <a:pt x="49" y="316"/>
                  </a:cubicBezTo>
                  <a:cubicBezTo>
                    <a:pt x="55" y="323"/>
                    <a:pt x="62" y="330"/>
                    <a:pt x="73" y="337"/>
                  </a:cubicBezTo>
                  <a:cubicBezTo>
                    <a:pt x="82" y="342"/>
                    <a:pt x="94" y="347"/>
                    <a:pt x="108" y="350"/>
                  </a:cubicBezTo>
                  <a:cubicBezTo>
                    <a:pt x="122" y="353"/>
                    <a:pt x="139" y="355"/>
                    <a:pt x="160" y="355"/>
                  </a:cubicBezTo>
                  <a:cubicBezTo>
                    <a:pt x="161" y="355"/>
                    <a:pt x="162" y="356"/>
                    <a:pt x="163" y="356"/>
                  </a:cubicBezTo>
                  <a:cubicBezTo>
                    <a:pt x="164" y="351"/>
                    <a:pt x="166" y="346"/>
                    <a:pt x="168" y="341"/>
                  </a:cubicBezTo>
                  <a:cubicBezTo>
                    <a:pt x="170" y="338"/>
                    <a:pt x="172" y="336"/>
                    <a:pt x="174" y="333"/>
                  </a:cubicBezTo>
                  <a:cubicBezTo>
                    <a:pt x="177" y="330"/>
                    <a:pt x="182" y="329"/>
                    <a:pt x="185" y="332"/>
                  </a:cubicBezTo>
                  <a:cubicBezTo>
                    <a:pt x="188" y="335"/>
                    <a:pt x="189" y="340"/>
                    <a:pt x="186" y="343"/>
                  </a:cubicBezTo>
                  <a:cubicBezTo>
                    <a:pt x="184" y="345"/>
                    <a:pt x="183" y="347"/>
                    <a:pt x="182" y="349"/>
                  </a:cubicBezTo>
                  <a:cubicBezTo>
                    <a:pt x="180" y="353"/>
                    <a:pt x="178" y="356"/>
                    <a:pt x="178" y="360"/>
                  </a:cubicBezTo>
                  <a:cubicBezTo>
                    <a:pt x="177" y="363"/>
                    <a:pt x="177" y="367"/>
                    <a:pt x="177" y="370"/>
                  </a:cubicBezTo>
                  <a:cubicBezTo>
                    <a:pt x="177" y="377"/>
                    <a:pt x="179" y="382"/>
                    <a:pt x="181" y="386"/>
                  </a:cubicBezTo>
                  <a:cubicBezTo>
                    <a:pt x="182" y="388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3" y="390"/>
                    <a:pt x="183" y="390"/>
                    <a:pt x="183" y="390"/>
                  </a:cubicBezTo>
                  <a:cubicBezTo>
                    <a:pt x="185" y="393"/>
                    <a:pt x="184" y="398"/>
                    <a:pt x="180" y="400"/>
                  </a:cubicBezTo>
                  <a:cubicBezTo>
                    <a:pt x="177" y="403"/>
                    <a:pt x="172" y="402"/>
                    <a:pt x="170" y="398"/>
                  </a:cubicBezTo>
                  <a:cubicBezTo>
                    <a:pt x="169" y="398"/>
                    <a:pt x="168" y="395"/>
                    <a:pt x="166" y="392"/>
                  </a:cubicBezTo>
                  <a:cubicBezTo>
                    <a:pt x="165" y="388"/>
                    <a:pt x="163" y="384"/>
                    <a:pt x="162" y="378"/>
                  </a:cubicBezTo>
                  <a:cubicBezTo>
                    <a:pt x="162" y="379"/>
                    <a:pt x="161" y="379"/>
                    <a:pt x="160" y="379"/>
                  </a:cubicBezTo>
                  <a:cubicBezTo>
                    <a:pt x="138" y="379"/>
                    <a:pt x="119" y="376"/>
                    <a:pt x="103" y="373"/>
                  </a:cubicBezTo>
                  <a:cubicBezTo>
                    <a:pt x="86" y="369"/>
                    <a:pt x="73" y="363"/>
                    <a:pt x="62" y="357"/>
                  </a:cubicBezTo>
                  <a:cubicBezTo>
                    <a:pt x="47" y="348"/>
                    <a:pt x="36" y="338"/>
                    <a:pt x="28" y="327"/>
                  </a:cubicBezTo>
                  <a:cubicBezTo>
                    <a:pt x="23" y="320"/>
                    <a:pt x="20" y="314"/>
                    <a:pt x="17" y="307"/>
                  </a:cubicBezTo>
                  <a:cubicBezTo>
                    <a:pt x="14" y="313"/>
                    <a:pt x="10" y="321"/>
                    <a:pt x="7" y="329"/>
                  </a:cubicBezTo>
                  <a:cubicBezTo>
                    <a:pt x="4" y="337"/>
                    <a:pt x="2" y="347"/>
                    <a:pt x="1" y="357"/>
                  </a:cubicBezTo>
                  <a:cubicBezTo>
                    <a:pt x="0" y="363"/>
                    <a:pt x="0" y="370"/>
                    <a:pt x="1" y="377"/>
                  </a:cubicBezTo>
                  <a:cubicBezTo>
                    <a:pt x="1" y="379"/>
                    <a:pt x="1" y="380"/>
                    <a:pt x="1" y="382"/>
                  </a:cubicBezTo>
                  <a:cubicBezTo>
                    <a:pt x="4" y="379"/>
                    <a:pt x="6" y="376"/>
                    <a:pt x="9" y="373"/>
                  </a:cubicBezTo>
                  <a:cubicBezTo>
                    <a:pt x="14" y="367"/>
                    <a:pt x="21" y="361"/>
                    <a:pt x="29" y="357"/>
                  </a:cubicBezTo>
                  <a:cubicBezTo>
                    <a:pt x="35" y="354"/>
                    <a:pt x="42" y="356"/>
                    <a:pt x="45" y="361"/>
                  </a:cubicBezTo>
                  <a:cubicBezTo>
                    <a:pt x="48" y="367"/>
                    <a:pt x="46" y="374"/>
                    <a:pt x="41" y="377"/>
                  </a:cubicBezTo>
                  <a:cubicBezTo>
                    <a:pt x="35" y="380"/>
                    <a:pt x="30" y="384"/>
                    <a:pt x="26" y="389"/>
                  </a:cubicBezTo>
                  <a:cubicBezTo>
                    <a:pt x="22" y="393"/>
                    <a:pt x="19" y="398"/>
                    <a:pt x="16" y="402"/>
                  </a:cubicBezTo>
                  <a:cubicBezTo>
                    <a:pt x="13" y="407"/>
                    <a:pt x="11" y="412"/>
                    <a:pt x="10" y="415"/>
                  </a:cubicBezTo>
                  <a:cubicBezTo>
                    <a:pt x="10" y="416"/>
                    <a:pt x="10" y="416"/>
                    <a:pt x="10" y="417"/>
                  </a:cubicBezTo>
                  <a:cubicBezTo>
                    <a:pt x="9" y="418"/>
                    <a:pt x="9" y="418"/>
                    <a:pt x="9" y="419"/>
                  </a:cubicBezTo>
                  <a:cubicBezTo>
                    <a:pt x="9" y="419"/>
                    <a:pt x="9" y="419"/>
                    <a:pt x="9" y="419"/>
                  </a:cubicBezTo>
                  <a:cubicBezTo>
                    <a:pt x="9" y="420"/>
                    <a:pt x="9" y="420"/>
                    <a:pt x="8" y="420"/>
                  </a:cubicBezTo>
                  <a:cubicBezTo>
                    <a:pt x="8" y="420"/>
                    <a:pt x="8" y="420"/>
                    <a:pt x="8" y="421"/>
                  </a:cubicBezTo>
                  <a:cubicBezTo>
                    <a:pt x="8" y="421"/>
                    <a:pt x="8" y="421"/>
                    <a:pt x="8" y="421"/>
                  </a:cubicBezTo>
                  <a:cubicBezTo>
                    <a:pt x="7" y="425"/>
                    <a:pt x="5" y="430"/>
                    <a:pt x="4" y="436"/>
                  </a:cubicBezTo>
                  <a:cubicBezTo>
                    <a:pt x="2" y="448"/>
                    <a:pt x="0" y="465"/>
                    <a:pt x="3" y="483"/>
                  </a:cubicBezTo>
                  <a:cubicBezTo>
                    <a:pt x="5" y="495"/>
                    <a:pt x="9" y="508"/>
                    <a:pt x="16" y="520"/>
                  </a:cubicBezTo>
                  <a:cubicBezTo>
                    <a:pt x="19" y="528"/>
                    <a:pt x="24" y="535"/>
                    <a:pt x="31" y="542"/>
                  </a:cubicBezTo>
                  <a:cubicBezTo>
                    <a:pt x="33" y="545"/>
                    <a:pt x="36" y="548"/>
                    <a:pt x="39" y="551"/>
                  </a:cubicBezTo>
                  <a:cubicBezTo>
                    <a:pt x="40" y="547"/>
                    <a:pt x="41" y="542"/>
                    <a:pt x="42" y="537"/>
                  </a:cubicBezTo>
                  <a:cubicBezTo>
                    <a:pt x="45" y="524"/>
                    <a:pt x="51" y="508"/>
                    <a:pt x="59" y="493"/>
                  </a:cubicBezTo>
                  <a:cubicBezTo>
                    <a:pt x="67" y="479"/>
                    <a:pt x="78" y="465"/>
                    <a:pt x="93" y="453"/>
                  </a:cubicBezTo>
                  <a:cubicBezTo>
                    <a:pt x="107" y="441"/>
                    <a:pt x="125" y="431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7" y="425"/>
                    <a:pt x="147" y="425"/>
                    <a:pt x="147" y="425"/>
                  </a:cubicBezTo>
                  <a:cubicBezTo>
                    <a:pt x="149" y="425"/>
                    <a:pt x="157" y="423"/>
                    <a:pt x="169" y="421"/>
                  </a:cubicBezTo>
                  <a:cubicBezTo>
                    <a:pt x="182" y="420"/>
                    <a:pt x="200" y="420"/>
                    <a:pt x="220" y="424"/>
                  </a:cubicBezTo>
                  <a:cubicBezTo>
                    <a:pt x="233" y="426"/>
                    <a:pt x="247" y="431"/>
                    <a:pt x="260" y="439"/>
                  </a:cubicBezTo>
                  <a:cubicBezTo>
                    <a:pt x="269" y="444"/>
                    <a:pt x="278" y="450"/>
                    <a:pt x="286" y="458"/>
                  </a:cubicBezTo>
                  <a:cubicBezTo>
                    <a:pt x="294" y="466"/>
                    <a:pt x="301" y="475"/>
                    <a:pt x="308" y="486"/>
                  </a:cubicBezTo>
                  <a:cubicBezTo>
                    <a:pt x="312" y="491"/>
                    <a:pt x="310" y="499"/>
                    <a:pt x="305" y="502"/>
                  </a:cubicBezTo>
                  <a:cubicBezTo>
                    <a:pt x="299" y="505"/>
                    <a:pt x="292" y="504"/>
                    <a:pt x="289" y="498"/>
                  </a:cubicBezTo>
                  <a:cubicBezTo>
                    <a:pt x="283" y="489"/>
                    <a:pt x="276" y="481"/>
                    <a:pt x="270" y="475"/>
                  </a:cubicBezTo>
                  <a:cubicBezTo>
                    <a:pt x="263" y="468"/>
                    <a:pt x="256" y="463"/>
                    <a:pt x="249" y="459"/>
                  </a:cubicBezTo>
                  <a:cubicBezTo>
                    <a:pt x="238" y="453"/>
                    <a:pt x="226" y="449"/>
                    <a:pt x="215" y="447"/>
                  </a:cubicBezTo>
                  <a:cubicBezTo>
                    <a:pt x="205" y="444"/>
                    <a:pt x="194" y="444"/>
                    <a:pt x="185" y="444"/>
                  </a:cubicBezTo>
                  <a:cubicBezTo>
                    <a:pt x="167" y="444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54" y="448"/>
                    <a:pt x="154" y="448"/>
                    <a:pt x="154" y="448"/>
                  </a:cubicBezTo>
                  <a:cubicBezTo>
                    <a:pt x="135" y="453"/>
                    <a:pt x="120" y="461"/>
                    <a:pt x="108" y="471"/>
                  </a:cubicBezTo>
                  <a:cubicBezTo>
                    <a:pt x="96" y="481"/>
                    <a:pt x="86" y="493"/>
                    <a:pt x="79" y="505"/>
                  </a:cubicBezTo>
                  <a:cubicBezTo>
                    <a:pt x="72" y="518"/>
                    <a:pt x="67" y="531"/>
                    <a:pt x="65" y="542"/>
                  </a:cubicBezTo>
                  <a:cubicBezTo>
                    <a:pt x="62" y="551"/>
                    <a:pt x="62" y="559"/>
                    <a:pt x="62" y="565"/>
                  </a:cubicBezTo>
                  <a:cubicBezTo>
                    <a:pt x="62" y="566"/>
                    <a:pt x="62" y="568"/>
                    <a:pt x="62" y="569"/>
                  </a:cubicBezTo>
                  <a:cubicBezTo>
                    <a:pt x="62" y="570"/>
                    <a:pt x="62" y="570"/>
                    <a:pt x="62" y="570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6"/>
                    <a:pt x="62" y="576"/>
                    <a:pt x="62" y="576"/>
                  </a:cubicBezTo>
                  <a:cubicBezTo>
                    <a:pt x="62" y="577"/>
                    <a:pt x="63" y="577"/>
                    <a:pt x="63" y="578"/>
                  </a:cubicBezTo>
                  <a:cubicBezTo>
                    <a:pt x="63" y="581"/>
                    <a:pt x="63" y="584"/>
                    <a:pt x="64" y="588"/>
                  </a:cubicBezTo>
                  <a:cubicBezTo>
                    <a:pt x="65" y="595"/>
                    <a:pt x="68" y="606"/>
                    <a:pt x="74" y="618"/>
                  </a:cubicBezTo>
                  <a:cubicBezTo>
                    <a:pt x="78" y="626"/>
                    <a:pt x="83" y="634"/>
                    <a:pt x="89" y="642"/>
                  </a:cubicBezTo>
                  <a:cubicBezTo>
                    <a:pt x="98" y="653"/>
                    <a:pt x="110" y="664"/>
                    <a:pt x="126" y="673"/>
                  </a:cubicBezTo>
                  <a:cubicBezTo>
                    <a:pt x="139" y="681"/>
                    <a:pt x="156" y="688"/>
                    <a:pt x="177" y="692"/>
                  </a:cubicBezTo>
                  <a:cubicBezTo>
                    <a:pt x="177" y="692"/>
                    <a:pt x="177" y="692"/>
                    <a:pt x="177" y="692"/>
                  </a:cubicBezTo>
                  <a:cubicBezTo>
                    <a:pt x="178" y="692"/>
                    <a:pt x="178" y="693"/>
                    <a:pt x="180" y="693"/>
                  </a:cubicBezTo>
                  <a:cubicBezTo>
                    <a:pt x="182" y="693"/>
                    <a:pt x="185" y="693"/>
                    <a:pt x="189" y="693"/>
                  </a:cubicBezTo>
                  <a:cubicBezTo>
                    <a:pt x="197" y="693"/>
                    <a:pt x="208" y="693"/>
                    <a:pt x="219" y="690"/>
                  </a:cubicBezTo>
                  <a:cubicBezTo>
                    <a:pt x="227" y="688"/>
                    <a:pt x="234" y="685"/>
                    <a:pt x="241" y="681"/>
                  </a:cubicBezTo>
                  <a:cubicBezTo>
                    <a:pt x="247" y="678"/>
                    <a:pt x="252" y="675"/>
                    <a:pt x="256" y="672"/>
                  </a:cubicBezTo>
                  <a:cubicBezTo>
                    <a:pt x="260" y="669"/>
                    <a:pt x="263" y="666"/>
                    <a:pt x="267" y="662"/>
                  </a:cubicBezTo>
                  <a:cubicBezTo>
                    <a:pt x="270" y="660"/>
                    <a:pt x="272" y="657"/>
                    <a:pt x="275" y="654"/>
                  </a:cubicBezTo>
                  <a:cubicBezTo>
                    <a:pt x="278" y="650"/>
                    <a:pt x="282" y="645"/>
                    <a:pt x="286" y="638"/>
                  </a:cubicBezTo>
                  <a:cubicBezTo>
                    <a:pt x="292" y="630"/>
                    <a:pt x="298" y="620"/>
                    <a:pt x="306" y="607"/>
                  </a:cubicBezTo>
                  <a:cubicBezTo>
                    <a:pt x="306" y="607"/>
                    <a:pt x="306" y="607"/>
                    <a:pt x="306" y="607"/>
                  </a:cubicBezTo>
                  <a:lnTo>
                    <a:pt x="475" y="31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1953555" y="2326220"/>
              <a:ext cx="141073" cy="255694"/>
            </a:xfrm>
            <a:custGeom>
              <a:avLst/>
              <a:gdLst/>
              <a:ahLst/>
              <a:cxnLst>
                <a:cxn ang="0">
                  <a:pos x="18" y="197"/>
                </a:cxn>
                <a:cxn ang="0">
                  <a:pos x="14" y="195"/>
                </a:cxn>
                <a:cxn ang="0">
                  <a:pos x="9" y="156"/>
                </a:cxn>
                <a:cxn ang="0">
                  <a:pos x="44" y="35"/>
                </a:cxn>
                <a:cxn ang="0">
                  <a:pos x="67" y="3"/>
                </a:cxn>
                <a:cxn ang="0">
                  <a:pos x="99" y="26"/>
                </a:cxn>
                <a:cxn ang="0">
                  <a:pos x="54" y="190"/>
                </a:cxn>
                <a:cxn ang="0">
                  <a:pos x="18" y="197"/>
                </a:cxn>
              </a:cxnLst>
              <a:rect l="0" t="0" r="r" b="b"/>
              <a:pathLst>
                <a:path w="113" h="204">
                  <a:moveTo>
                    <a:pt x="18" y="197"/>
                  </a:moveTo>
                  <a:cubicBezTo>
                    <a:pt x="17" y="197"/>
                    <a:pt x="16" y="196"/>
                    <a:pt x="14" y="195"/>
                  </a:cubicBezTo>
                  <a:cubicBezTo>
                    <a:pt x="2" y="186"/>
                    <a:pt x="0" y="168"/>
                    <a:pt x="9" y="156"/>
                  </a:cubicBezTo>
                  <a:cubicBezTo>
                    <a:pt x="10" y="155"/>
                    <a:pt x="54" y="97"/>
                    <a:pt x="44" y="35"/>
                  </a:cubicBezTo>
                  <a:cubicBezTo>
                    <a:pt x="41" y="20"/>
                    <a:pt x="52" y="5"/>
                    <a:pt x="67" y="3"/>
                  </a:cubicBezTo>
                  <a:cubicBezTo>
                    <a:pt x="83" y="0"/>
                    <a:pt x="97" y="11"/>
                    <a:pt x="99" y="26"/>
                  </a:cubicBezTo>
                  <a:cubicBezTo>
                    <a:pt x="113" y="112"/>
                    <a:pt x="56" y="187"/>
                    <a:pt x="54" y="190"/>
                  </a:cubicBezTo>
                  <a:cubicBezTo>
                    <a:pt x="45" y="202"/>
                    <a:pt x="30" y="204"/>
                    <a:pt x="18" y="197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2137243" y="2477579"/>
              <a:ext cx="210139" cy="213078"/>
            </a:xfrm>
            <a:custGeom>
              <a:avLst/>
              <a:gdLst/>
              <a:ahLst/>
              <a:cxnLst>
                <a:cxn ang="0">
                  <a:pos x="18" y="162"/>
                </a:cxn>
                <a:cxn ang="0">
                  <a:pos x="6" y="127"/>
                </a:cxn>
                <a:cxn ang="0">
                  <a:pos x="125" y="6"/>
                </a:cxn>
                <a:cxn ang="0">
                  <a:pos x="161" y="22"/>
                </a:cxn>
                <a:cxn ang="0">
                  <a:pos x="145" y="58"/>
                </a:cxn>
                <a:cxn ang="0">
                  <a:pos x="58" y="149"/>
                </a:cxn>
                <a:cxn ang="0">
                  <a:pos x="21" y="164"/>
                </a:cxn>
                <a:cxn ang="0">
                  <a:pos x="18" y="162"/>
                </a:cxn>
              </a:cxnLst>
              <a:rect l="0" t="0" r="r" b="b"/>
              <a:pathLst>
                <a:path w="167" h="170">
                  <a:moveTo>
                    <a:pt x="18" y="162"/>
                  </a:moveTo>
                  <a:cubicBezTo>
                    <a:pt x="6" y="155"/>
                    <a:pt x="0" y="140"/>
                    <a:pt x="6" y="127"/>
                  </a:cubicBezTo>
                  <a:cubicBezTo>
                    <a:pt x="7" y="124"/>
                    <a:pt x="44" y="37"/>
                    <a:pt x="125" y="6"/>
                  </a:cubicBezTo>
                  <a:cubicBezTo>
                    <a:pt x="140" y="0"/>
                    <a:pt x="156" y="8"/>
                    <a:pt x="161" y="22"/>
                  </a:cubicBezTo>
                  <a:cubicBezTo>
                    <a:pt x="167" y="37"/>
                    <a:pt x="160" y="53"/>
                    <a:pt x="145" y="58"/>
                  </a:cubicBezTo>
                  <a:cubicBezTo>
                    <a:pt x="87" y="81"/>
                    <a:pt x="58" y="148"/>
                    <a:pt x="58" y="149"/>
                  </a:cubicBezTo>
                  <a:cubicBezTo>
                    <a:pt x="52" y="163"/>
                    <a:pt x="35" y="170"/>
                    <a:pt x="21" y="164"/>
                  </a:cubicBezTo>
                  <a:cubicBezTo>
                    <a:pt x="20" y="163"/>
                    <a:pt x="19" y="163"/>
                    <a:pt x="18" y="16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46778" y="1592551"/>
            <a:ext cx="4486782" cy="949274"/>
            <a:chOff x="5891539" y="1193290"/>
            <a:chExt cx="4486782" cy="949274"/>
          </a:xfrm>
        </p:grpSpPr>
        <p:grpSp>
          <p:nvGrpSpPr>
            <p:cNvPr id="14" name="Group 13"/>
            <p:cNvGrpSpPr/>
            <p:nvPr/>
          </p:nvGrpSpPr>
          <p:grpSpPr>
            <a:xfrm>
              <a:off x="5891539" y="1627409"/>
              <a:ext cx="1606953" cy="515155"/>
              <a:chOff x="7794624" y="2150772"/>
              <a:chExt cx="1606953" cy="515155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7794624" y="2150772"/>
                <a:ext cx="220663" cy="515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015287" y="2154363"/>
                <a:ext cx="138629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678645" y="1193290"/>
              <a:ext cx="2699676" cy="8900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smtClean="0"/>
                <a:t>Final Project</a:t>
              </a:r>
              <a:r>
                <a:rPr lang="en-US" b="1" smtClean="0"/>
                <a:t/>
              </a:r>
              <a:br>
                <a:rPr lang="en-US" b="1" smtClean="0"/>
              </a:br>
              <a:r>
                <a:rPr lang="en-US" sz="1100" smtClean="0"/>
                <a:t>Lorem </a:t>
              </a:r>
              <a:r>
                <a:rPr lang="en-US" sz="1100" dirty="0"/>
                <a:t>ipsum dolor sit amet, consectetur adipiscing elit. Curabitur elementum posuere pretium.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58655" y="3401898"/>
            <a:ext cx="4178168" cy="890039"/>
            <a:chOff x="7367712" y="4467079"/>
            <a:chExt cx="4178168" cy="890039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7367712" y="4912098"/>
              <a:ext cx="1386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846204" y="4467079"/>
              <a:ext cx="2699676" cy="8900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dirty="0"/>
                <a:t>Networking Area</a:t>
              </a:r>
              <a:r>
                <a:rPr lang="en-US" b="1" dirty="0"/>
                <a:t/>
              </a:r>
              <a:br>
                <a:rPr lang="en-US" b="1" dirty="0"/>
              </a:br>
              <a:r>
                <a:rPr lang="en-US" sz="1100" dirty="0"/>
                <a:t>Lorem ipsum dolor sit amet, consectetur adipiscing elit. Curabitur elementum posuere pretium.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46903" y="5074758"/>
            <a:ext cx="4486782" cy="990904"/>
            <a:chOff x="5891539" y="1092425"/>
            <a:chExt cx="4486782" cy="990904"/>
          </a:xfrm>
        </p:grpSpPr>
        <p:grpSp>
          <p:nvGrpSpPr>
            <p:cNvPr id="22" name="Group 21"/>
            <p:cNvGrpSpPr/>
            <p:nvPr/>
          </p:nvGrpSpPr>
          <p:grpSpPr>
            <a:xfrm>
              <a:off x="5891539" y="1092425"/>
              <a:ext cx="1606953" cy="538575"/>
              <a:chOff x="7794624" y="1615788"/>
              <a:chExt cx="1606953" cy="53857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7794624" y="1615788"/>
                <a:ext cx="220663" cy="515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015287" y="2154363"/>
                <a:ext cx="138629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7678645" y="1193290"/>
              <a:ext cx="2699676" cy="8900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id-ID" b="1" smtClean="0"/>
                <a:t>Bottom Idea</a:t>
              </a:r>
              <a:r>
                <a:rPr lang="en-US" b="1" smtClean="0"/>
                <a:t/>
              </a:r>
              <a:br>
                <a:rPr lang="en-US" b="1" smtClean="0"/>
              </a:br>
              <a:r>
                <a:rPr lang="en-US" sz="1100" smtClean="0"/>
                <a:t>Lorem </a:t>
              </a:r>
              <a:r>
                <a:rPr lang="en-US" sz="1100" dirty="0"/>
                <a:t>ipsum dolor sit amet, consectetur adipiscing elit. Curabitur elementum posuere pretium.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9554" y="2104869"/>
            <a:ext cx="4098608" cy="903343"/>
            <a:chOff x="10029" y="2066885"/>
            <a:chExt cx="4098608" cy="903343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2760127" y="2440861"/>
              <a:ext cx="1348510" cy="515155"/>
              <a:chOff x="7794624" y="2150772"/>
              <a:chExt cx="1606953" cy="515155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7794624" y="2150772"/>
                <a:ext cx="220663" cy="51515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015287" y="2154363"/>
                <a:ext cx="138629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10029" y="2066885"/>
              <a:ext cx="2699676" cy="9033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dirty="0"/>
                <a:t>Development Code</a:t>
              </a:r>
              <a:r>
                <a:rPr lang="en-US" b="1" dirty="0"/>
                <a:t/>
              </a:r>
              <a:br>
                <a:rPr lang="en-US" b="1" dirty="0"/>
              </a:br>
              <a:r>
                <a:rPr lang="en-US" sz="1100" dirty="0" err="1"/>
                <a:t>Lorem</a:t>
              </a:r>
              <a:r>
                <a:rPr lang="en-US" sz="1100" dirty="0"/>
                <a:t> ipsum dolor sit amet, consectetur adipiscing elit. Curabitur elementum posuere pretium.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7598" y="3743138"/>
            <a:ext cx="4251238" cy="856755"/>
            <a:chOff x="31572" y="4582022"/>
            <a:chExt cx="4251238" cy="856755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2896519" y="4912097"/>
              <a:ext cx="1386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31572" y="4582022"/>
              <a:ext cx="2699676" cy="856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dirty="0"/>
                <a:t>Graphic Design</a:t>
              </a:r>
              <a:r>
                <a:rPr lang="en-US" b="1" dirty="0"/>
                <a:t/>
              </a:r>
              <a:br>
                <a:rPr lang="en-US" b="1" dirty="0"/>
              </a:br>
              <a:r>
                <a:rPr lang="en-US" sz="1100" dirty="0"/>
                <a:t>Lorem ipsum dolor sit amet, consectetur adipiscing elit. Curabitur elementum </a:t>
              </a:r>
              <a:r>
                <a:rPr lang="en-US" sz="1100" dirty="0" err="1"/>
                <a:t>posuere</a:t>
              </a:r>
              <a:r>
                <a:rPr lang="en-US" sz="1100" dirty="0"/>
                <a:t> </a:t>
              </a:r>
              <a:r>
                <a:rPr lang="en-US" sz="1100" dirty="0" err="1"/>
                <a:t>pretium</a:t>
              </a:r>
              <a:endParaRPr lang="en-US" sz="11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3952" y="5171258"/>
            <a:ext cx="4251238" cy="856755"/>
            <a:chOff x="31572" y="4582022"/>
            <a:chExt cx="4251238" cy="856755"/>
          </a:xfrm>
        </p:grpSpPr>
        <p:cxnSp>
          <p:nvCxnSpPr>
            <p:cNvPr id="35" name="Straight Connector 34"/>
            <p:cNvCxnSpPr/>
            <p:nvPr/>
          </p:nvCxnSpPr>
          <p:spPr>
            <a:xfrm flipH="1" flipV="1">
              <a:off x="2896519" y="4912097"/>
              <a:ext cx="13862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31572" y="4582022"/>
              <a:ext cx="2699676" cy="856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id-ID" b="1" smtClean="0"/>
                <a:t>Main Backbone </a:t>
              </a:r>
              <a:r>
                <a:rPr lang="en-US" b="1" smtClean="0"/>
                <a:t/>
              </a:r>
              <a:br>
                <a:rPr lang="en-US" b="1" smtClean="0"/>
              </a:br>
              <a:r>
                <a:rPr lang="en-US" sz="1100" smtClean="0"/>
                <a:t>Lorem </a:t>
              </a:r>
              <a:r>
                <a:rPr lang="en-US" sz="1100" dirty="0"/>
                <a:t>ipsum dolor sit amet, consectetur adipiscing elit. Curabitur elementum </a:t>
              </a:r>
              <a:r>
                <a:rPr lang="en-US" sz="1100" dirty="0" err="1"/>
                <a:t>posuere</a:t>
              </a:r>
              <a:r>
                <a:rPr lang="en-US" sz="1100" dirty="0"/>
                <a:t> </a:t>
              </a:r>
              <a:r>
                <a:rPr lang="en-US" sz="1100" dirty="0" err="1"/>
                <a:t>pretium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5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www.51miz.com</cp:lastModifiedBy>
  <cp:revision>243</cp:revision>
  <dcterms:created xsi:type="dcterms:W3CDTF">2015-04-13T00:30:35Z</dcterms:created>
  <dcterms:modified xsi:type="dcterms:W3CDTF">2017-09-25T09:18:04Z</dcterms:modified>
</cp:coreProperties>
</file>