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1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1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7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4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0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2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5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1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3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7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1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7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/>
          <p:cNvGrpSpPr/>
          <p:nvPr/>
        </p:nvGrpSpPr>
        <p:grpSpPr>
          <a:xfrm>
            <a:off x="1921826" y="1073426"/>
            <a:ext cx="7541523" cy="6116367"/>
            <a:chOff x="67198" y="1770765"/>
            <a:chExt cx="7541523" cy="6116367"/>
          </a:xfrm>
        </p:grpSpPr>
        <p:grpSp>
          <p:nvGrpSpPr>
            <p:cNvPr id="62" name="Group 61"/>
            <p:cNvGrpSpPr/>
            <p:nvPr/>
          </p:nvGrpSpPr>
          <p:grpSpPr>
            <a:xfrm rot="17548444">
              <a:off x="574405" y="3583286"/>
              <a:ext cx="1849437" cy="2863851"/>
              <a:chOff x="2031209" y="3465939"/>
              <a:chExt cx="1849437" cy="2863851"/>
            </a:xfrm>
          </p:grpSpPr>
          <p:sp>
            <p:nvSpPr>
              <p:cNvPr id="63" name="Freeform 17"/>
              <p:cNvSpPr>
                <a:spLocks/>
              </p:cNvSpPr>
              <p:nvPr/>
            </p:nvSpPr>
            <p:spPr bwMode="auto">
              <a:xfrm>
                <a:off x="2884490" y="6007527"/>
                <a:ext cx="141288" cy="322263"/>
              </a:xfrm>
              <a:custGeom>
                <a:avLst/>
                <a:gdLst>
                  <a:gd name="T0" fmla="*/ 0 w 35"/>
                  <a:gd name="T1" fmla="*/ 65 h 83"/>
                  <a:gd name="T2" fmla="*/ 17 w 35"/>
                  <a:gd name="T3" fmla="*/ 83 h 83"/>
                  <a:gd name="T4" fmla="*/ 35 w 35"/>
                  <a:gd name="T5" fmla="*/ 65 h 83"/>
                  <a:gd name="T6" fmla="*/ 35 w 35"/>
                  <a:gd name="T7" fmla="*/ 0 h 83"/>
                  <a:gd name="T8" fmla="*/ 0 w 35"/>
                  <a:gd name="T9" fmla="*/ 0 h 83"/>
                  <a:gd name="T10" fmla="*/ 0 w 35"/>
                  <a:gd name="T11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83">
                    <a:moveTo>
                      <a:pt x="0" y="65"/>
                    </a:moveTo>
                    <a:cubicBezTo>
                      <a:pt x="0" y="75"/>
                      <a:pt x="7" y="83"/>
                      <a:pt x="17" y="83"/>
                    </a:cubicBezTo>
                    <a:cubicBezTo>
                      <a:pt x="27" y="83"/>
                      <a:pt x="35" y="75"/>
                      <a:pt x="35" y="6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4" name="Freeform 63"/>
              <p:cNvSpPr>
                <a:spLocks/>
              </p:cNvSpPr>
              <p:nvPr/>
            </p:nvSpPr>
            <p:spPr bwMode="auto">
              <a:xfrm>
                <a:off x="2031209" y="3465939"/>
                <a:ext cx="923925" cy="2566988"/>
              </a:xfrm>
              <a:custGeom>
                <a:avLst/>
                <a:gdLst>
                  <a:gd name="T0" fmla="*/ 0 w 245"/>
                  <a:gd name="T1" fmla="*/ 429 h 682"/>
                  <a:gd name="T2" fmla="*/ 245 w 245"/>
                  <a:gd name="T3" fmla="*/ 682 h 682"/>
                  <a:gd name="T4" fmla="*/ 245 w 245"/>
                  <a:gd name="T5" fmla="*/ 0 h 682"/>
                  <a:gd name="T6" fmla="*/ 0 w 245"/>
                  <a:gd name="T7" fmla="*/ 429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5" h="682">
                    <a:moveTo>
                      <a:pt x="0" y="429"/>
                    </a:moveTo>
                    <a:cubicBezTo>
                      <a:pt x="0" y="617"/>
                      <a:pt x="165" y="682"/>
                      <a:pt x="245" y="682"/>
                    </a:cubicBezTo>
                    <a:cubicBezTo>
                      <a:pt x="245" y="0"/>
                      <a:pt x="245" y="0"/>
                      <a:pt x="245" y="0"/>
                    </a:cubicBezTo>
                    <a:cubicBezTo>
                      <a:pt x="245" y="0"/>
                      <a:pt x="0" y="241"/>
                      <a:pt x="0" y="4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5" name="Freeform 64"/>
              <p:cNvSpPr>
                <a:spLocks/>
              </p:cNvSpPr>
              <p:nvPr/>
            </p:nvSpPr>
            <p:spPr bwMode="auto">
              <a:xfrm>
                <a:off x="2955134" y="3465939"/>
                <a:ext cx="925512" cy="2566988"/>
              </a:xfrm>
              <a:custGeom>
                <a:avLst/>
                <a:gdLst>
                  <a:gd name="T0" fmla="*/ 0 w 245"/>
                  <a:gd name="T1" fmla="*/ 0 h 682"/>
                  <a:gd name="T2" fmla="*/ 0 w 245"/>
                  <a:gd name="T3" fmla="*/ 682 h 682"/>
                  <a:gd name="T4" fmla="*/ 245 w 245"/>
                  <a:gd name="T5" fmla="*/ 429 h 682"/>
                  <a:gd name="T6" fmla="*/ 0 w 245"/>
                  <a:gd name="T7" fmla="*/ 0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5" h="682">
                    <a:moveTo>
                      <a:pt x="0" y="0"/>
                    </a:moveTo>
                    <a:cubicBezTo>
                      <a:pt x="0" y="682"/>
                      <a:pt x="0" y="682"/>
                      <a:pt x="0" y="682"/>
                    </a:cubicBezTo>
                    <a:cubicBezTo>
                      <a:pt x="80" y="682"/>
                      <a:pt x="245" y="617"/>
                      <a:pt x="245" y="429"/>
                    </a:cubicBezTo>
                    <a:cubicBezTo>
                      <a:pt x="245" y="24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2307434" y="3958064"/>
                <a:ext cx="1296987" cy="1885951"/>
                <a:chOff x="4360863" y="3244850"/>
                <a:chExt cx="1296987" cy="1885951"/>
              </a:xfrm>
              <a:solidFill>
                <a:srgbClr val="FFFFFF">
                  <a:alpha val="10000"/>
                </a:srgbClr>
              </a:solidFill>
            </p:grpSpPr>
            <p:sp>
              <p:nvSpPr>
                <p:cNvPr id="67" name="Freeform 7"/>
                <p:cNvSpPr>
                  <a:spLocks/>
                </p:cNvSpPr>
                <p:nvPr/>
              </p:nvSpPr>
              <p:spPr bwMode="auto">
                <a:xfrm>
                  <a:off x="4492625" y="4818063"/>
                  <a:ext cx="1033462" cy="312738"/>
                </a:xfrm>
                <a:custGeom>
                  <a:avLst/>
                  <a:gdLst>
                    <a:gd name="T0" fmla="*/ 639 w 651"/>
                    <a:gd name="T1" fmla="*/ 0 h 197"/>
                    <a:gd name="T2" fmla="*/ 325 w 651"/>
                    <a:gd name="T3" fmla="*/ 166 h 197"/>
                    <a:gd name="T4" fmla="*/ 12 w 651"/>
                    <a:gd name="T5" fmla="*/ 0 h 197"/>
                    <a:gd name="T6" fmla="*/ 0 w 651"/>
                    <a:gd name="T7" fmla="*/ 24 h 197"/>
                    <a:gd name="T8" fmla="*/ 325 w 651"/>
                    <a:gd name="T9" fmla="*/ 195 h 197"/>
                    <a:gd name="T10" fmla="*/ 325 w 651"/>
                    <a:gd name="T11" fmla="*/ 197 h 197"/>
                    <a:gd name="T12" fmla="*/ 325 w 651"/>
                    <a:gd name="T13" fmla="*/ 197 h 197"/>
                    <a:gd name="T14" fmla="*/ 325 w 651"/>
                    <a:gd name="T15" fmla="*/ 197 h 197"/>
                    <a:gd name="T16" fmla="*/ 325 w 651"/>
                    <a:gd name="T17" fmla="*/ 195 h 197"/>
                    <a:gd name="T18" fmla="*/ 651 w 651"/>
                    <a:gd name="T19" fmla="*/ 24 h 197"/>
                    <a:gd name="T20" fmla="*/ 639 w 651"/>
                    <a:gd name="T21" fmla="*/ 0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51" h="197">
                      <a:moveTo>
                        <a:pt x="639" y="0"/>
                      </a:moveTo>
                      <a:lnTo>
                        <a:pt x="325" y="166"/>
                      </a:lnTo>
                      <a:lnTo>
                        <a:pt x="12" y="0"/>
                      </a:lnTo>
                      <a:lnTo>
                        <a:pt x="0" y="24"/>
                      </a:lnTo>
                      <a:lnTo>
                        <a:pt x="325" y="195"/>
                      </a:lnTo>
                      <a:lnTo>
                        <a:pt x="325" y="197"/>
                      </a:lnTo>
                      <a:lnTo>
                        <a:pt x="325" y="197"/>
                      </a:lnTo>
                      <a:lnTo>
                        <a:pt x="325" y="197"/>
                      </a:lnTo>
                      <a:lnTo>
                        <a:pt x="325" y="195"/>
                      </a:lnTo>
                      <a:lnTo>
                        <a:pt x="651" y="24"/>
                      </a:lnTo>
                      <a:lnTo>
                        <a:pt x="63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8" name="Freeform 8"/>
                <p:cNvSpPr>
                  <a:spLocks/>
                </p:cNvSpPr>
                <p:nvPr/>
              </p:nvSpPr>
              <p:spPr bwMode="auto">
                <a:xfrm>
                  <a:off x="4360863" y="4452938"/>
                  <a:ext cx="1296987" cy="381000"/>
                </a:xfrm>
                <a:custGeom>
                  <a:avLst/>
                  <a:gdLst>
                    <a:gd name="T0" fmla="*/ 408 w 817"/>
                    <a:gd name="T1" fmla="*/ 211 h 240"/>
                    <a:gd name="T2" fmla="*/ 12 w 817"/>
                    <a:gd name="T3" fmla="*/ 0 h 240"/>
                    <a:gd name="T4" fmla="*/ 0 w 817"/>
                    <a:gd name="T5" fmla="*/ 24 h 240"/>
                    <a:gd name="T6" fmla="*/ 408 w 817"/>
                    <a:gd name="T7" fmla="*/ 240 h 240"/>
                    <a:gd name="T8" fmla="*/ 408 w 817"/>
                    <a:gd name="T9" fmla="*/ 240 h 240"/>
                    <a:gd name="T10" fmla="*/ 408 w 817"/>
                    <a:gd name="T11" fmla="*/ 240 h 240"/>
                    <a:gd name="T12" fmla="*/ 408 w 817"/>
                    <a:gd name="T13" fmla="*/ 240 h 240"/>
                    <a:gd name="T14" fmla="*/ 408 w 817"/>
                    <a:gd name="T15" fmla="*/ 240 h 240"/>
                    <a:gd name="T16" fmla="*/ 817 w 817"/>
                    <a:gd name="T17" fmla="*/ 24 h 240"/>
                    <a:gd name="T18" fmla="*/ 805 w 817"/>
                    <a:gd name="T19" fmla="*/ 0 h 240"/>
                    <a:gd name="T20" fmla="*/ 408 w 817"/>
                    <a:gd name="T21" fmla="*/ 211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17" h="240">
                      <a:moveTo>
                        <a:pt x="408" y="211"/>
                      </a:moveTo>
                      <a:lnTo>
                        <a:pt x="12" y="0"/>
                      </a:lnTo>
                      <a:lnTo>
                        <a:pt x="0" y="24"/>
                      </a:ln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817" y="24"/>
                      </a:lnTo>
                      <a:lnTo>
                        <a:pt x="805" y="0"/>
                      </a:lnTo>
                      <a:lnTo>
                        <a:pt x="408" y="2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9" name="Freeform 9"/>
                <p:cNvSpPr>
                  <a:spLocks/>
                </p:cNvSpPr>
                <p:nvPr/>
              </p:nvSpPr>
              <p:spPr bwMode="auto">
                <a:xfrm>
                  <a:off x="4360863" y="4125913"/>
                  <a:ext cx="1296987" cy="381000"/>
                </a:xfrm>
                <a:custGeom>
                  <a:avLst/>
                  <a:gdLst>
                    <a:gd name="T0" fmla="*/ 408 w 817"/>
                    <a:gd name="T1" fmla="*/ 240 h 240"/>
                    <a:gd name="T2" fmla="*/ 408 w 817"/>
                    <a:gd name="T3" fmla="*/ 240 h 240"/>
                    <a:gd name="T4" fmla="*/ 408 w 817"/>
                    <a:gd name="T5" fmla="*/ 240 h 240"/>
                    <a:gd name="T6" fmla="*/ 408 w 817"/>
                    <a:gd name="T7" fmla="*/ 237 h 240"/>
                    <a:gd name="T8" fmla="*/ 817 w 817"/>
                    <a:gd name="T9" fmla="*/ 21 h 240"/>
                    <a:gd name="T10" fmla="*/ 805 w 817"/>
                    <a:gd name="T11" fmla="*/ 0 h 240"/>
                    <a:gd name="T12" fmla="*/ 408 w 817"/>
                    <a:gd name="T13" fmla="*/ 209 h 240"/>
                    <a:gd name="T14" fmla="*/ 12 w 817"/>
                    <a:gd name="T15" fmla="*/ 0 h 240"/>
                    <a:gd name="T16" fmla="*/ 0 w 817"/>
                    <a:gd name="T17" fmla="*/ 21 h 240"/>
                    <a:gd name="T18" fmla="*/ 408 w 817"/>
                    <a:gd name="T19" fmla="*/ 237 h 240"/>
                    <a:gd name="T20" fmla="*/ 408 w 817"/>
                    <a:gd name="T21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17" h="240">
                      <a:moveTo>
                        <a:pt x="408" y="240"/>
                      </a:move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408" y="237"/>
                      </a:lnTo>
                      <a:lnTo>
                        <a:pt x="817" y="21"/>
                      </a:lnTo>
                      <a:lnTo>
                        <a:pt x="805" y="0"/>
                      </a:lnTo>
                      <a:lnTo>
                        <a:pt x="408" y="209"/>
                      </a:lnTo>
                      <a:lnTo>
                        <a:pt x="12" y="0"/>
                      </a:lnTo>
                      <a:lnTo>
                        <a:pt x="0" y="21"/>
                      </a:lnTo>
                      <a:lnTo>
                        <a:pt x="408" y="237"/>
                      </a:lnTo>
                      <a:lnTo>
                        <a:pt x="408" y="2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/>
              </p:nvSpPr>
              <p:spPr bwMode="auto">
                <a:xfrm>
                  <a:off x="4492625" y="3829050"/>
                  <a:ext cx="1033462" cy="312738"/>
                </a:xfrm>
                <a:custGeom>
                  <a:avLst/>
                  <a:gdLst>
                    <a:gd name="T0" fmla="*/ 325 w 651"/>
                    <a:gd name="T1" fmla="*/ 197 h 197"/>
                    <a:gd name="T2" fmla="*/ 325 w 651"/>
                    <a:gd name="T3" fmla="*/ 197 h 197"/>
                    <a:gd name="T4" fmla="*/ 325 w 651"/>
                    <a:gd name="T5" fmla="*/ 197 h 197"/>
                    <a:gd name="T6" fmla="*/ 325 w 651"/>
                    <a:gd name="T7" fmla="*/ 197 h 197"/>
                    <a:gd name="T8" fmla="*/ 651 w 651"/>
                    <a:gd name="T9" fmla="*/ 24 h 197"/>
                    <a:gd name="T10" fmla="*/ 639 w 651"/>
                    <a:gd name="T11" fmla="*/ 0 h 197"/>
                    <a:gd name="T12" fmla="*/ 325 w 651"/>
                    <a:gd name="T13" fmla="*/ 166 h 197"/>
                    <a:gd name="T14" fmla="*/ 12 w 651"/>
                    <a:gd name="T15" fmla="*/ 0 h 197"/>
                    <a:gd name="T16" fmla="*/ 0 w 651"/>
                    <a:gd name="T17" fmla="*/ 24 h 197"/>
                    <a:gd name="T18" fmla="*/ 325 w 651"/>
                    <a:gd name="T19" fmla="*/ 197 h 197"/>
                    <a:gd name="T20" fmla="*/ 325 w 651"/>
                    <a:gd name="T21" fmla="*/ 197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51" h="197">
                      <a:moveTo>
                        <a:pt x="325" y="197"/>
                      </a:moveTo>
                      <a:lnTo>
                        <a:pt x="325" y="197"/>
                      </a:lnTo>
                      <a:lnTo>
                        <a:pt x="325" y="197"/>
                      </a:lnTo>
                      <a:lnTo>
                        <a:pt x="325" y="197"/>
                      </a:lnTo>
                      <a:lnTo>
                        <a:pt x="651" y="24"/>
                      </a:lnTo>
                      <a:lnTo>
                        <a:pt x="639" y="0"/>
                      </a:lnTo>
                      <a:lnTo>
                        <a:pt x="325" y="166"/>
                      </a:lnTo>
                      <a:lnTo>
                        <a:pt x="12" y="0"/>
                      </a:lnTo>
                      <a:lnTo>
                        <a:pt x="0" y="24"/>
                      </a:lnTo>
                      <a:lnTo>
                        <a:pt x="325" y="197"/>
                      </a:lnTo>
                      <a:lnTo>
                        <a:pt x="325" y="19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/>
              </p:nvSpPr>
              <p:spPr bwMode="auto">
                <a:xfrm>
                  <a:off x="4684713" y="3549650"/>
                  <a:ext cx="649287" cy="211138"/>
                </a:xfrm>
                <a:custGeom>
                  <a:avLst/>
                  <a:gdLst>
                    <a:gd name="T0" fmla="*/ 204 w 409"/>
                    <a:gd name="T1" fmla="*/ 133 h 133"/>
                    <a:gd name="T2" fmla="*/ 204 w 409"/>
                    <a:gd name="T3" fmla="*/ 133 h 133"/>
                    <a:gd name="T4" fmla="*/ 204 w 409"/>
                    <a:gd name="T5" fmla="*/ 133 h 133"/>
                    <a:gd name="T6" fmla="*/ 204 w 409"/>
                    <a:gd name="T7" fmla="*/ 131 h 133"/>
                    <a:gd name="T8" fmla="*/ 409 w 409"/>
                    <a:gd name="T9" fmla="*/ 24 h 133"/>
                    <a:gd name="T10" fmla="*/ 397 w 409"/>
                    <a:gd name="T11" fmla="*/ 0 h 133"/>
                    <a:gd name="T12" fmla="*/ 204 w 409"/>
                    <a:gd name="T13" fmla="*/ 102 h 133"/>
                    <a:gd name="T14" fmla="*/ 12 w 409"/>
                    <a:gd name="T15" fmla="*/ 0 h 133"/>
                    <a:gd name="T16" fmla="*/ 0 w 409"/>
                    <a:gd name="T17" fmla="*/ 24 h 133"/>
                    <a:gd name="T18" fmla="*/ 204 w 409"/>
                    <a:gd name="T19" fmla="*/ 131 h 133"/>
                    <a:gd name="T20" fmla="*/ 204 w 409"/>
                    <a:gd name="T21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09" h="133">
                      <a:moveTo>
                        <a:pt x="204" y="133"/>
                      </a:moveTo>
                      <a:lnTo>
                        <a:pt x="204" y="133"/>
                      </a:lnTo>
                      <a:lnTo>
                        <a:pt x="204" y="133"/>
                      </a:lnTo>
                      <a:lnTo>
                        <a:pt x="204" y="131"/>
                      </a:lnTo>
                      <a:lnTo>
                        <a:pt x="409" y="24"/>
                      </a:lnTo>
                      <a:lnTo>
                        <a:pt x="397" y="0"/>
                      </a:lnTo>
                      <a:lnTo>
                        <a:pt x="204" y="102"/>
                      </a:lnTo>
                      <a:lnTo>
                        <a:pt x="12" y="0"/>
                      </a:lnTo>
                      <a:lnTo>
                        <a:pt x="0" y="24"/>
                      </a:lnTo>
                      <a:lnTo>
                        <a:pt x="204" y="131"/>
                      </a:lnTo>
                      <a:lnTo>
                        <a:pt x="204" y="1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/>
              </p:nvSpPr>
              <p:spPr bwMode="auto">
                <a:xfrm>
                  <a:off x="4772025" y="3244850"/>
                  <a:ext cx="474662" cy="161925"/>
                </a:xfrm>
                <a:custGeom>
                  <a:avLst/>
                  <a:gdLst>
                    <a:gd name="T0" fmla="*/ 149 w 299"/>
                    <a:gd name="T1" fmla="*/ 102 h 102"/>
                    <a:gd name="T2" fmla="*/ 299 w 299"/>
                    <a:gd name="T3" fmla="*/ 24 h 102"/>
                    <a:gd name="T4" fmla="*/ 285 w 299"/>
                    <a:gd name="T5" fmla="*/ 0 h 102"/>
                    <a:gd name="T6" fmla="*/ 152 w 299"/>
                    <a:gd name="T7" fmla="*/ 71 h 102"/>
                    <a:gd name="T8" fmla="*/ 12 w 299"/>
                    <a:gd name="T9" fmla="*/ 3 h 102"/>
                    <a:gd name="T10" fmla="*/ 0 w 299"/>
                    <a:gd name="T11" fmla="*/ 26 h 102"/>
                    <a:gd name="T12" fmla="*/ 147 w 299"/>
                    <a:gd name="T13" fmla="*/ 97 h 102"/>
                    <a:gd name="T14" fmla="*/ 149 w 299"/>
                    <a:gd name="T15" fmla="*/ 10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9" h="102">
                      <a:moveTo>
                        <a:pt x="149" y="102"/>
                      </a:moveTo>
                      <a:lnTo>
                        <a:pt x="299" y="24"/>
                      </a:lnTo>
                      <a:lnTo>
                        <a:pt x="285" y="0"/>
                      </a:lnTo>
                      <a:lnTo>
                        <a:pt x="152" y="71"/>
                      </a:lnTo>
                      <a:lnTo>
                        <a:pt x="12" y="3"/>
                      </a:lnTo>
                      <a:lnTo>
                        <a:pt x="0" y="26"/>
                      </a:lnTo>
                      <a:lnTo>
                        <a:pt x="147" y="97"/>
                      </a:lnTo>
                      <a:lnTo>
                        <a:pt x="149" y="10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3175786" y="4692097"/>
              <a:ext cx="1482898" cy="3195035"/>
            </a:xfrm>
            <a:custGeom>
              <a:avLst/>
              <a:gdLst>
                <a:gd name="T0" fmla="*/ 558 w 679"/>
                <a:gd name="T1" fmla="*/ 1235 h 1235"/>
                <a:gd name="T2" fmla="*/ 517 w 679"/>
                <a:gd name="T3" fmla="*/ 546 h 1235"/>
                <a:gd name="T4" fmla="*/ 669 w 679"/>
                <a:gd name="T5" fmla="*/ 191 h 1235"/>
                <a:gd name="T6" fmla="*/ 593 w 679"/>
                <a:gd name="T7" fmla="*/ 207 h 1235"/>
                <a:gd name="T8" fmla="*/ 451 w 679"/>
                <a:gd name="T9" fmla="*/ 310 h 1235"/>
                <a:gd name="T10" fmla="*/ 331 w 679"/>
                <a:gd name="T11" fmla="*/ 25 h 1235"/>
                <a:gd name="T12" fmla="*/ 319 w 679"/>
                <a:gd name="T13" fmla="*/ 214 h 1235"/>
                <a:gd name="T14" fmla="*/ 199 w 679"/>
                <a:gd name="T15" fmla="*/ 139 h 1235"/>
                <a:gd name="T16" fmla="*/ 110 w 679"/>
                <a:gd name="T17" fmla="*/ 71 h 1235"/>
                <a:gd name="T18" fmla="*/ 216 w 679"/>
                <a:gd name="T19" fmla="*/ 311 h 1235"/>
                <a:gd name="T20" fmla="*/ 40 w 679"/>
                <a:gd name="T21" fmla="*/ 150 h 1235"/>
                <a:gd name="T22" fmla="*/ 37 w 679"/>
                <a:gd name="T23" fmla="*/ 224 h 1235"/>
                <a:gd name="T24" fmla="*/ 180 w 679"/>
                <a:gd name="T25" fmla="*/ 388 h 1235"/>
                <a:gd name="T26" fmla="*/ 44 w 679"/>
                <a:gd name="T27" fmla="*/ 317 h 1235"/>
                <a:gd name="T28" fmla="*/ 85 w 679"/>
                <a:gd name="T29" fmla="*/ 408 h 1235"/>
                <a:gd name="T30" fmla="*/ 303 w 679"/>
                <a:gd name="T31" fmla="*/ 668 h 1235"/>
                <a:gd name="T32" fmla="*/ 275 w 679"/>
                <a:gd name="T33" fmla="*/ 1139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9" h="1235">
                  <a:moveTo>
                    <a:pt x="558" y="1235"/>
                  </a:moveTo>
                  <a:cubicBezTo>
                    <a:pt x="558" y="1235"/>
                    <a:pt x="455" y="806"/>
                    <a:pt x="517" y="546"/>
                  </a:cubicBezTo>
                  <a:cubicBezTo>
                    <a:pt x="580" y="285"/>
                    <a:pt x="679" y="231"/>
                    <a:pt x="669" y="191"/>
                  </a:cubicBezTo>
                  <a:cubicBezTo>
                    <a:pt x="660" y="151"/>
                    <a:pt x="609" y="170"/>
                    <a:pt x="593" y="207"/>
                  </a:cubicBezTo>
                  <a:cubicBezTo>
                    <a:pt x="577" y="243"/>
                    <a:pt x="512" y="323"/>
                    <a:pt x="451" y="310"/>
                  </a:cubicBezTo>
                  <a:cubicBezTo>
                    <a:pt x="391" y="297"/>
                    <a:pt x="375" y="49"/>
                    <a:pt x="331" y="25"/>
                  </a:cubicBezTo>
                  <a:cubicBezTo>
                    <a:pt x="287" y="0"/>
                    <a:pt x="302" y="114"/>
                    <a:pt x="319" y="214"/>
                  </a:cubicBezTo>
                  <a:cubicBezTo>
                    <a:pt x="336" y="313"/>
                    <a:pt x="252" y="258"/>
                    <a:pt x="199" y="139"/>
                  </a:cubicBezTo>
                  <a:cubicBezTo>
                    <a:pt x="146" y="20"/>
                    <a:pt x="115" y="54"/>
                    <a:pt x="110" y="71"/>
                  </a:cubicBezTo>
                  <a:cubicBezTo>
                    <a:pt x="104" y="88"/>
                    <a:pt x="225" y="300"/>
                    <a:pt x="216" y="311"/>
                  </a:cubicBezTo>
                  <a:cubicBezTo>
                    <a:pt x="208" y="321"/>
                    <a:pt x="55" y="145"/>
                    <a:pt x="40" y="150"/>
                  </a:cubicBezTo>
                  <a:cubicBezTo>
                    <a:pt x="26" y="155"/>
                    <a:pt x="0" y="169"/>
                    <a:pt x="37" y="224"/>
                  </a:cubicBezTo>
                  <a:cubicBezTo>
                    <a:pt x="73" y="280"/>
                    <a:pt x="187" y="373"/>
                    <a:pt x="180" y="388"/>
                  </a:cubicBezTo>
                  <a:cubicBezTo>
                    <a:pt x="173" y="404"/>
                    <a:pt x="78" y="319"/>
                    <a:pt x="44" y="317"/>
                  </a:cubicBezTo>
                  <a:cubicBezTo>
                    <a:pt x="9" y="315"/>
                    <a:pt x="23" y="364"/>
                    <a:pt x="85" y="408"/>
                  </a:cubicBezTo>
                  <a:cubicBezTo>
                    <a:pt x="147" y="452"/>
                    <a:pt x="298" y="501"/>
                    <a:pt x="303" y="668"/>
                  </a:cubicBezTo>
                  <a:cubicBezTo>
                    <a:pt x="308" y="835"/>
                    <a:pt x="275" y="1139"/>
                    <a:pt x="275" y="1139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grpSp>
          <p:nvGrpSpPr>
            <p:cNvPr id="74" name="Group 73"/>
            <p:cNvGrpSpPr/>
            <p:nvPr/>
          </p:nvGrpSpPr>
          <p:grpSpPr>
            <a:xfrm rot="20524483">
              <a:off x="1992330" y="1882257"/>
              <a:ext cx="1849437" cy="2863851"/>
              <a:chOff x="2031209" y="3465939"/>
              <a:chExt cx="1849437" cy="2863851"/>
            </a:xfrm>
          </p:grpSpPr>
          <p:sp>
            <p:nvSpPr>
              <p:cNvPr id="75" name="Freeform 17"/>
              <p:cNvSpPr>
                <a:spLocks/>
              </p:cNvSpPr>
              <p:nvPr/>
            </p:nvSpPr>
            <p:spPr bwMode="auto">
              <a:xfrm>
                <a:off x="2884490" y="6007527"/>
                <a:ext cx="141288" cy="322263"/>
              </a:xfrm>
              <a:custGeom>
                <a:avLst/>
                <a:gdLst>
                  <a:gd name="T0" fmla="*/ 0 w 35"/>
                  <a:gd name="T1" fmla="*/ 65 h 83"/>
                  <a:gd name="T2" fmla="*/ 17 w 35"/>
                  <a:gd name="T3" fmla="*/ 83 h 83"/>
                  <a:gd name="T4" fmla="*/ 35 w 35"/>
                  <a:gd name="T5" fmla="*/ 65 h 83"/>
                  <a:gd name="T6" fmla="*/ 35 w 35"/>
                  <a:gd name="T7" fmla="*/ 0 h 83"/>
                  <a:gd name="T8" fmla="*/ 0 w 35"/>
                  <a:gd name="T9" fmla="*/ 0 h 83"/>
                  <a:gd name="T10" fmla="*/ 0 w 35"/>
                  <a:gd name="T11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83">
                    <a:moveTo>
                      <a:pt x="0" y="65"/>
                    </a:moveTo>
                    <a:cubicBezTo>
                      <a:pt x="0" y="75"/>
                      <a:pt x="7" y="83"/>
                      <a:pt x="17" y="83"/>
                    </a:cubicBezTo>
                    <a:cubicBezTo>
                      <a:pt x="27" y="83"/>
                      <a:pt x="35" y="75"/>
                      <a:pt x="35" y="6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5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6" name="Freeform 75"/>
              <p:cNvSpPr>
                <a:spLocks/>
              </p:cNvSpPr>
              <p:nvPr/>
            </p:nvSpPr>
            <p:spPr bwMode="auto">
              <a:xfrm>
                <a:off x="2031209" y="3465939"/>
                <a:ext cx="923925" cy="2566988"/>
              </a:xfrm>
              <a:custGeom>
                <a:avLst/>
                <a:gdLst>
                  <a:gd name="T0" fmla="*/ 0 w 245"/>
                  <a:gd name="T1" fmla="*/ 429 h 682"/>
                  <a:gd name="T2" fmla="*/ 245 w 245"/>
                  <a:gd name="T3" fmla="*/ 682 h 682"/>
                  <a:gd name="T4" fmla="*/ 245 w 245"/>
                  <a:gd name="T5" fmla="*/ 0 h 682"/>
                  <a:gd name="T6" fmla="*/ 0 w 245"/>
                  <a:gd name="T7" fmla="*/ 429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5" h="682">
                    <a:moveTo>
                      <a:pt x="0" y="429"/>
                    </a:moveTo>
                    <a:cubicBezTo>
                      <a:pt x="0" y="617"/>
                      <a:pt x="165" y="682"/>
                      <a:pt x="245" y="682"/>
                    </a:cubicBezTo>
                    <a:cubicBezTo>
                      <a:pt x="245" y="0"/>
                      <a:pt x="245" y="0"/>
                      <a:pt x="245" y="0"/>
                    </a:cubicBezTo>
                    <a:cubicBezTo>
                      <a:pt x="245" y="0"/>
                      <a:pt x="0" y="241"/>
                      <a:pt x="0" y="4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7" name="Freeform 76"/>
              <p:cNvSpPr>
                <a:spLocks/>
              </p:cNvSpPr>
              <p:nvPr/>
            </p:nvSpPr>
            <p:spPr bwMode="auto">
              <a:xfrm>
                <a:off x="2955134" y="3465939"/>
                <a:ext cx="925512" cy="2566988"/>
              </a:xfrm>
              <a:custGeom>
                <a:avLst/>
                <a:gdLst>
                  <a:gd name="T0" fmla="*/ 0 w 245"/>
                  <a:gd name="T1" fmla="*/ 0 h 682"/>
                  <a:gd name="T2" fmla="*/ 0 w 245"/>
                  <a:gd name="T3" fmla="*/ 682 h 682"/>
                  <a:gd name="T4" fmla="*/ 245 w 245"/>
                  <a:gd name="T5" fmla="*/ 429 h 682"/>
                  <a:gd name="T6" fmla="*/ 0 w 245"/>
                  <a:gd name="T7" fmla="*/ 0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5" h="682">
                    <a:moveTo>
                      <a:pt x="0" y="0"/>
                    </a:moveTo>
                    <a:cubicBezTo>
                      <a:pt x="0" y="682"/>
                      <a:pt x="0" y="682"/>
                      <a:pt x="0" y="682"/>
                    </a:cubicBezTo>
                    <a:cubicBezTo>
                      <a:pt x="80" y="682"/>
                      <a:pt x="245" y="617"/>
                      <a:pt x="245" y="429"/>
                    </a:cubicBezTo>
                    <a:cubicBezTo>
                      <a:pt x="245" y="24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2307434" y="3958064"/>
                <a:ext cx="1296987" cy="1885951"/>
                <a:chOff x="4360863" y="3244850"/>
                <a:chExt cx="1296987" cy="1885951"/>
              </a:xfrm>
              <a:solidFill>
                <a:srgbClr val="FFFFFF">
                  <a:alpha val="10000"/>
                </a:srgbClr>
              </a:solidFill>
            </p:grpSpPr>
            <p:sp>
              <p:nvSpPr>
                <p:cNvPr id="79" name="Freeform 7"/>
                <p:cNvSpPr>
                  <a:spLocks/>
                </p:cNvSpPr>
                <p:nvPr/>
              </p:nvSpPr>
              <p:spPr bwMode="auto">
                <a:xfrm>
                  <a:off x="4492625" y="4818063"/>
                  <a:ext cx="1033462" cy="312738"/>
                </a:xfrm>
                <a:custGeom>
                  <a:avLst/>
                  <a:gdLst>
                    <a:gd name="T0" fmla="*/ 639 w 651"/>
                    <a:gd name="T1" fmla="*/ 0 h 197"/>
                    <a:gd name="T2" fmla="*/ 325 w 651"/>
                    <a:gd name="T3" fmla="*/ 166 h 197"/>
                    <a:gd name="T4" fmla="*/ 12 w 651"/>
                    <a:gd name="T5" fmla="*/ 0 h 197"/>
                    <a:gd name="T6" fmla="*/ 0 w 651"/>
                    <a:gd name="T7" fmla="*/ 24 h 197"/>
                    <a:gd name="T8" fmla="*/ 325 w 651"/>
                    <a:gd name="T9" fmla="*/ 195 h 197"/>
                    <a:gd name="T10" fmla="*/ 325 w 651"/>
                    <a:gd name="T11" fmla="*/ 197 h 197"/>
                    <a:gd name="T12" fmla="*/ 325 w 651"/>
                    <a:gd name="T13" fmla="*/ 197 h 197"/>
                    <a:gd name="T14" fmla="*/ 325 w 651"/>
                    <a:gd name="T15" fmla="*/ 197 h 197"/>
                    <a:gd name="T16" fmla="*/ 325 w 651"/>
                    <a:gd name="T17" fmla="*/ 195 h 197"/>
                    <a:gd name="T18" fmla="*/ 651 w 651"/>
                    <a:gd name="T19" fmla="*/ 24 h 197"/>
                    <a:gd name="T20" fmla="*/ 639 w 651"/>
                    <a:gd name="T21" fmla="*/ 0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51" h="197">
                      <a:moveTo>
                        <a:pt x="639" y="0"/>
                      </a:moveTo>
                      <a:lnTo>
                        <a:pt x="325" y="166"/>
                      </a:lnTo>
                      <a:lnTo>
                        <a:pt x="12" y="0"/>
                      </a:lnTo>
                      <a:lnTo>
                        <a:pt x="0" y="24"/>
                      </a:lnTo>
                      <a:lnTo>
                        <a:pt x="325" y="195"/>
                      </a:lnTo>
                      <a:lnTo>
                        <a:pt x="325" y="197"/>
                      </a:lnTo>
                      <a:lnTo>
                        <a:pt x="325" y="197"/>
                      </a:lnTo>
                      <a:lnTo>
                        <a:pt x="325" y="197"/>
                      </a:lnTo>
                      <a:lnTo>
                        <a:pt x="325" y="195"/>
                      </a:lnTo>
                      <a:lnTo>
                        <a:pt x="651" y="24"/>
                      </a:lnTo>
                      <a:lnTo>
                        <a:pt x="63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80" name="Freeform 8"/>
                <p:cNvSpPr>
                  <a:spLocks/>
                </p:cNvSpPr>
                <p:nvPr/>
              </p:nvSpPr>
              <p:spPr bwMode="auto">
                <a:xfrm>
                  <a:off x="4360863" y="4452938"/>
                  <a:ext cx="1296987" cy="381000"/>
                </a:xfrm>
                <a:custGeom>
                  <a:avLst/>
                  <a:gdLst>
                    <a:gd name="T0" fmla="*/ 408 w 817"/>
                    <a:gd name="T1" fmla="*/ 211 h 240"/>
                    <a:gd name="T2" fmla="*/ 12 w 817"/>
                    <a:gd name="T3" fmla="*/ 0 h 240"/>
                    <a:gd name="T4" fmla="*/ 0 w 817"/>
                    <a:gd name="T5" fmla="*/ 24 h 240"/>
                    <a:gd name="T6" fmla="*/ 408 w 817"/>
                    <a:gd name="T7" fmla="*/ 240 h 240"/>
                    <a:gd name="T8" fmla="*/ 408 w 817"/>
                    <a:gd name="T9" fmla="*/ 240 h 240"/>
                    <a:gd name="T10" fmla="*/ 408 w 817"/>
                    <a:gd name="T11" fmla="*/ 240 h 240"/>
                    <a:gd name="T12" fmla="*/ 408 w 817"/>
                    <a:gd name="T13" fmla="*/ 240 h 240"/>
                    <a:gd name="T14" fmla="*/ 408 w 817"/>
                    <a:gd name="T15" fmla="*/ 240 h 240"/>
                    <a:gd name="T16" fmla="*/ 817 w 817"/>
                    <a:gd name="T17" fmla="*/ 24 h 240"/>
                    <a:gd name="T18" fmla="*/ 805 w 817"/>
                    <a:gd name="T19" fmla="*/ 0 h 240"/>
                    <a:gd name="T20" fmla="*/ 408 w 817"/>
                    <a:gd name="T21" fmla="*/ 211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17" h="240">
                      <a:moveTo>
                        <a:pt x="408" y="211"/>
                      </a:moveTo>
                      <a:lnTo>
                        <a:pt x="12" y="0"/>
                      </a:lnTo>
                      <a:lnTo>
                        <a:pt x="0" y="24"/>
                      </a:ln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817" y="24"/>
                      </a:lnTo>
                      <a:lnTo>
                        <a:pt x="805" y="0"/>
                      </a:lnTo>
                      <a:lnTo>
                        <a:pt x="408" y="2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81" name="Freeform 9"/>
                <p:cNvSpPr>
                  <a:spLocks/>
                </p:cNvSpPr>
                <p:nvPr/>
              </p:nvSpPr>
              <p:spPr bwMode="auto">
                <a:xfrm>
                  <a:off x="4360863" y="4125913"/>
                  <a:ext cx="1296987" cy="381000"/>
                </a:xfrm>
                <a:custGeom>
                  <a:avLst/>
                  <a:gdLst>
                    <a:gd name="T0" fmla="*/ 408 w 817"/>
                    <a:gd name="T1" fmla="*/ 240 h 240"/>
                    <a:gd name="T2" fmla="*/ 408 w 817"/>
                    <a:gd name="T3" fmla="*/ 240 h 240"/>
                    <a:gd name="T4" fmla="*/ 408 w 817"/>
                    <a:gd name="T5" fmla="*/ 240 h 240"/>
                    <a:gd name="T6" fmla="*/ 408 w 817"/>
                    <a:gd name="T7" fmla="*/ 237 h 240"/>
                    <a:gd name="T8" fmla="*/ 817 w 817"/>
                    <a:gd name="T9" fmla="*/ 21 h 240"/>
                    <a:gd name="T10" fmla="*/ 805 w 817"/>
                    <a:gd name="T11" fmla="*/ 0 h 240"/>
                    <a:gd name="T12" fmla="*/ 408 w 817"/>
                    <a:gd name="T13" fmla="*/ 209 h 240"/>
                    <a:gd name="T14" fmla="*/ 12 w 817"/>
                    <a:gd name="T15" fmla="*/ 0 h 240"/>
                    <a:gd name="T16" fmla="*/ 0 w 817"/>
                    <a:gd name="T17" fmla="*/ 21 h 240"/>
                    <a:gd name="T18" fmla="*/ 408 w 817"/>
                    <a:gd name="T19" fmla="*/ 237 h 240"/>
                    <a:gd name="T20" fmla="*/ 408 w 817"/>
                    <a:gd name="T21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17" h="240">
                      <a:moveTo>
                        <a:pt x="408" y="240"/>
                      </a:move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408" y="237"/>
                      </a:lnTo>
                      <a:lnTo>
                        <a:pt x="817" y="21"/>
                      </a:lnTo>
                      <a:lnTo>
                        <a:pt x="805" y="0"/>
                      </a:lnTo>
                      <a:lnTo>
                        <a:pt x="408" y="209"/>
                      </a:lnTo>
                      <a:lnTo>
                        <a:pt x="12" y="0"/>
                      </a:lnTo>
                      <a:lnTo>
                        <a:pt x="0" y="21"/>
                      </a:lnTo>
                      <a:lnTo>
                        <a:pt x="408" y="237"/>
                      </a:lnTo>
                      <a:lnTo>
                        <a:pt x="408" y="2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82" name="Freeform 10"/>
                <p:cNvSpPr>
                  <a:spLocks/>
                </p:cNvSpPr>
                <p:nvPr/>
              </p:nvSpPr>
              <p:spPr bwMode="auto">
                <a:xfrm>
                  <a:off x="4492625" y="3829050"/>
                  <a:ext cx="1033462" cy="312738"/>
                </a:xfrm>
                <a:custGeom>
                  <a:avLst/>
                  <a:gdLst>
                    <a:gd name="T0" fmla="*/ 325 w 651"/>
                    <a:gd name="T1" fmla="*/ 197 h 197"/>
                    <a:gd name="T2" fmla="*/ 325 w 651"/>
                    <a:gd name="T3" fmla="*/ 197 h 197"/>
                    <a:gd name="T4" fmla="*/ 325 w 651"/>
                    <a:gd name="T5" fmla="*/ 197 h 197"/>
                    <a:gd name="T6" fmla="*/ 325 w 651"/>
                    <a:gd name="T7" fmla="*/ 197 h 197"/>
                    <a:gd name="T8" fmla="*/ 651 w 651"/>
                    <a:gd name="T9" fmla="*/ 24 h 197"/>
                    <a:gd name="T10" fmla="*/ 639 w 651"/>
                    <a:gd name="T11" fmla="*/ 0 h 197"/>
                    <a:gd name="T12" fmla="*/ 325 w 651"/>
                    <a:gd name="T13" fmla="*/ 166 h 197"/>
                    <a:gd name="T14" fmla="*/ 12 w 651"/>
                    <a:gd name="T15" fmla="*/ 0 h 197"/>
                    <a:gd name="T16" fmla="*/ 0 w 651"/>
                    <a:gd name="T17" fmla="*/ 24 h 197"/>
                    <a:gd name="T18" fmla="*/ 325 w 651"/>
                    <a:gd name="T19" fmla="*/ 197 h 197"/>
                    <a:gd name="T20" fmla="*/ 325 w 651"/>
                    <a:gd name="T21" fmla="*/ 197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51" h="197">
                      <a:moveTo>
                        <a:pt x="325" y="197"/>
                      </a:moveTo>
                      <a:lnTo>
                        <a:pt x="325" y="197"/>
                      </a:lnTo>
                      <a:lnTo>
                        <a:pt x="325" y="197"/>
                      </a:lnTo>
                      <a:lnTo>
                        <a:pt x="325" y="197"/>
                      </a:lnTo>
                      <a:lnTo>
                        <a:pt x="651" y="24"/>
                      </a:lnTo>
                      <a:lnTo>
                        <a:pt x="639" y="0"/>
                      </a:lnTo>
                      <a:lnTo>
                        <a:pt x="325" y="166"/>
                      </a:lnTo>
                      <a:lnTo>
                        <a:pt x="12" y="0"/>
                      </a:lnTo>
                      <a:lnTo>
                        <a:pt x="0" y="24"/>
                      </a:lnTo>
                      <a:lnTo>
                        <a:pt x="325" y="197"/>
                      </a:lnTo>
                      <a:lnTo>
                        <a:pt x="325" y="19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83" name="Freeform 11"/>
                <p:cNvSpPr>
                  <a:spLocks/>
                </p:cNvSpPr>
                <p:nvPr/>
              </p:nvSpPr>
              <p:spPr bwMode="auto">
                <a:xfrm>
                  <a:off x="4684713" y="3549650"/>
                  <a:ext cx="649287" cy="211138"/>
                </a:xfrm>
                <a:custGeom>
                  <a:avLst/>
                  <a:gdLst>
                    <a:gd name="T0" fmla="*/ 204 w 409"/>
                    <a:gd name="T1" fmla="*/ 133 h 133"/>
                    <a:gd name="T2" fmla="*/ 204 w 409"/>
                    <a:gd name="T3" fmla="*/ 133 h 133"/>
                    <a:gd name="T4" fmla="*/ 204 w 409"/>
                    <a:gd name="T5" fmla="*/ 133 h 133"/>
                    <a:gd name="T6" fmla="*/ 204 w 409"/>
                    <a:gd name="T7" fmla="*/ 131 h 133"/>
                    <a:gd name="T8" fmla="*/ 409 w 409"/>
                    <a:gd name="T9" fmla="*/ 24 h 133"/>
                    <a:gd name="T10" fmla="*/ 397 w 409"/>
                    <a:gd name="T11" fmla="*/ 0 h 133"/>
                    <a:gd name="T12" fmla="*/ 204 w 409"/>
                    <a:gd name="T13" fmla="*/ 102 h 133"/>
                    <a:gd name="T14" fmla="*/ 12 w 409"/>
                    <a:gd name="T15" fmla="*/ 0 h 133"/>
                    <a:gd name="T16" fmla="*/ 0 w 409"/>
                    <a:gd name="T17" fmla="*/ 24 h 133"/>
                    <a:gd name="T18" fmla="*/ 204 w 409"/>
                    <a:gd name="T19" fmla="*/ 131 h 133"/>
                    <a:gd name="T20" fmla="*/ 204 w 409"/>
                    <a:gd name="T21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09" h="133">
                      <a:moveTo>
                        <a:pt x="204" y="133"/>
                      </a:moveTo>
                      <a:lnTo>
                        <a:pt x="204" y="133"/>
                      </a:lnTo>
                      <a:lnTo>
                        <a:pt x="204" y="133"/>
                      </a:lnTo>
                      <a:lnTo>
                        <a:pt x="204" y="131"/>
                      </a:lnTo>
                      <a:lnTo>
                        <a:pt x="409" y="24"/>
                      </a:lnTo>
                      <a:lnTo>
                        <a:pt x="397" y="0"/>
                      </a:lnTo>
                      <a:lnTo>
                        <a:pt x="204" y="102"/>
                      </a:lnTo>
                      <a:lnTo>
                        <a:pt x="12" y="0"/>
                      </a:lnTo>
                      <a:lnTo>
                        <a:pt x="0" y="24"/>
                      </a:lnTo>
                      <a:lnTo>
                        <a:pt x="204" y="131"/>
                      </a:lnTo>
                      <a:lnTo>
                        <a:pt x="204" y="1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84" name="Freeform 12"/>
                <p:cNvSpPr>
                  <a:spLocks/>
                </p:cNvSpPr>
                <p:nvPr/>
              </p:nvSpPr>
              <p:spPr bwMode="auto">
                <a:xfrm>
                  <a:off x="4772025" y="3244850"/>
                  <a:ext cx="474662" cy="161925"/>
                </a:xfrm>
                <a:custGeom>
                  <a:avLst/>
                  <a:gdLst>
                    <a:gd name="T0" fmla="*/ 149 w 299"/>
                    <a:gd name="T1" fmla="*/ 102 h 102"/>
                    <a:gd name="T2" fmla="*/ 299 w 299"/>
                    <a:gd name="T3" fmla="*/ 24 h 102"/>
                    <a:gd name="T4" fmla="*/ 285 w 299"/>
                    <a:gd name="T5" fmla="*/ 0 h 102"/>
                    <a:gd name="T6" fmla="*/ 152 w 299"/>
                    <a:gd name="T7" fmla="*/ 71 h 102"/>
                    <a:gd name="T8" fmla="*/ 12 w 299"/>
                    <a:gd name="T9" fmla="*/ 3 h 102"/>
                    <a:gd name="T10" fmla="*/ 0 w 299"/>
                    <a:gd name="T11" fmla="*/ 26 h 102"/>
                    <a:gd name="T12" fmla="*/ 147 w 299"/>
                    <a:gd name="T13" fmla="*/ 97 h 102"/>
                    <a:gd name="T14" fmla="*/ 149 w 299"/>
                    <a:gd name="T15" fmla="*/ 10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9" h="102">
                      <a:moveTo>
                        <a:pt x="149" y="102"/>
                      </a:moveTo>
                      <a:lnTo>
                        <a:pt x="299" y="24"/>
                      </a:lnTo>
                      <a:lnTo>
                        <a:pt x="285" y="0"/>
                      </a:lnTo>
                      <a:lnTo>
                        <a:pt x="152" y="71"/>
                      </a:lnTo>
                      <a:lnTo>
                        <a:pt x="12" y="3"/>
                      </a:lnTo>
                      <a:lnTo>
                        <a:pt x="0" y="26"/>
                      </a:lnTo>
                      <a:lnTo>
                        <a:pt x="147" y="97"/>
                      </a:lnTo>
                      <a:lnTo>
                        <a:pt x="149" y="10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grpSp>
          <p:nvGrpSpPr>
            <p:cNvPr id="85" name="Group 84"/>
            <p:cNvGrpSpPr/>
            <p:nvPr/>
          </p:nvGrpSpPr>
          <p:grpSpPr>
            <a:xfrm rot="1429292">
              <a:off x="4171297" y="1770765"/>
              <a:ext cx="1849437" cy="2863851"/>
              <a:chOff x="2031209" y="3465939"/>
              <a:chExt cx="1849437" cy="2863851"/>
            </a:xfrm>
          </p:grpSpPr>
          <p:sp>
            <p:nvSpPr>
              <p:cNvPr id="86" name="Freeform 17"/>
              <p:cNvSpPr>
                <a:spLocks/>
              </p:cNvSpPr>
              <p:nvPr/>
            </p:nvSpPr>
            <p:spPr bwMode="auto">
              <a:xfrm>
                <a:off x="2884490" y="6007527"/>
                <a:ext cx="141288" cy="322263"/>
              </a:xfrm>
              <a:custGeom>
                <a:avLst/>
                <a:gdLst>
                  <a:gd name="T0" fmla="*/ 0 w 35"/>
                  <a:gd name="T1" fmla="*/ 65 h 83"/>
                  <a:gd name="T2" fmla="*/ 17 w 35"/>
                  <a:gd name="T3" fmla="*/ 83 h 83"/>
                  <a:gd name="T4" fmla="*/ 35 w 35"/>
                  <a:gd name="T5" fmla="*/ 65 h 83"/>
                  <a:gd name="T6" fmla="*/ 35 w 35"/>
                  <a:gd name="T7" fmla="*/ 0 h 83"/>
                  <a:gd name="T8" fmla="*/ 0 w 35"/>
                  <a:gd name="T9" fmla="*/ 0 h 83"/>
                  <a:gd name="T10" fmla="*/ 0 w 35"/>
                  <a:gd name="T11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83">
                    <a:moveTo>
                      <a:pt x="0" y="65"/>
                    </a:moveTo>
                    <a:cubicBezTo>
                      <a:pt x="0" y="75"/>
                      <a:pt x="7" y="83"/>
                      <a:pt x="17" y="83"/>
                    </a:cubicBezTo>
                    <a:cubicBezTo>
                      <a:pt x="27" y="83"/>
                      <a:pt x="35" y="75"/>
                      <a:pt x="35" y="6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5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7" name="Freeform 86"/>
              <p:cNvSpPr>
                <a:spLocks/>
              </p:cNvSpPr>
              <p:nvPr/>
            </p:nvSpPr>
            <p:spPr bwMode="auto">
              <a:xfrm>
                <a:off x="2031209" y="3465939"/>
                <a:ext cx="923925" cy="2566988"/>
              </a:xfrm>
              <a:custGeom>
                <a:avLst/>
                <a:gdLst>
                  <a:gd name="T0" fmla="*/ 0 w 245"/>
                  <a:gd name="T1" fmla="*/ 429 h 682"/>
                  <a:gd name="T2" fmla="*/ 245 w 245"/>
                  <a:gd name="T3" fmla="*/ 682 h 682"/>
                  <a:gd name="T4" fmla="*/ 245 w 245"/>
                  <a:gd name="T5" fmla="*/ 0 h 682"/>
                  <a:gd name="T6" fmla="*/ 0 w 245"/>
                  <a:gd name="T7" fmla="*/ 429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5" h="682">
                    <a:moveTo>
                      <a:pt x="0" y="429"/>
                    </a:moveTo>
                    <a:cubicBezTo>
                      <a:pt x="0" y="617"/>
                      <a:pt x="165" y="682"/>
                      <a:pt x="245" y="682"/>
                    </a:cubicBezTo>
                    <a:cubicBezTo>
                      <a:pt x="245" y="0"/>
                      <a:pt x="245" y="0"/>
                      <a:pt x="245" y="0"/>
                    </a:cubicBezTo>
                    <a:cubicBezTo>
                      <a:pt x="245" y="0"/>
                      <a:pt x="0" y="241"/>
                      <a:pt x="0" y="42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8" name="Freeform 87"/>
              <p:cNvSpPr>
                <a:spLocks/>
              </p:cNvSpPr>
              <p:nvPr/>
            </p:nvSpPr>
            <p:spPr bwMode="auto">
              <a:xfrm>
                <a:off x="2955134" y="3465939"/>
                <a:ext cx="925512" cy="2566988"/>
              </a:xfrm>
              <a:custGeom>
                <a:avLst/>
                <a:gdLst>
                  <a:gd name="T0" fmla="*/ 0 w 245"/>
                  <a:gd name="T1" fmla="*/ 0 h 682"/>
                  <a:gd name="T2" fmla="*/ 0 w 245"/>
                  <a:gd name="T3" fmla="*/ 682 h 682"/>
                  <a:gd name="T4" fmla="*/ 245 w 245"/>
                  <a:gd name="T5" fmla="*/ 429 h 682"/>
                  <a:gd name="T6" fmla="*/ 0 w 245"/>
                  <a:gd name="T7" fmla="*/ 0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5" h="682">
                    <a:moveTo>
                      <a:pt x="0" y="0"/>
                    </a:moveTo>
                    <a:cubicBezTo>
                      <a:pt x="0" y="682"/>
                      <a:pt x="0" y="682"/>
                      <a:pt x="0" y="682"/>
                    </a:cubicBezTo>
                    <a:cubicBezTo>
                      <a:pt x="80" y="682"/>
                      <a:pt x="245" y="617"/>
                      <a:pt x="245" y="429"/>
                    </a:cubicBezTo>
                    <a:cubicBezTo>
                      <a:pt x="245" y="24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grpSp>
            <p:nvGrpSpPr>
              <p:cNvPr id="89" name="Group 88"/>
              <p:cNvGrpSpPr/>
              <p:nvPr/>
            </p:nvGrpSpPr>
            <p:grpSpPr>
              <a:xfrm>
                <a:off x="2307434" y="3958064"/>
                <a:ext cx="1296987" cy="1885951"/>
                <a:chOff x="4360863" y="3244850"/>
                <a:chExt cx="1296987" cy="1885951"/>
              </a:xfrm>
              <a:solidFill>
                <a:srgbClr val="FFFFFF">
                  <a:alpha val="10000"/>
                </a:srgbClr>
              </a:solidFill>
            </p:grpSpPr>
            <p:sp>
              <p:nvSpPr>
                <p:cNvPr id="90" name="Freeform 7"/>
                <p:cNvSpPr>
                  <a:spLocks/>
                </p:cNvSpPr>
                <p:nvPr/>
              </p:nvSpPr>
              <p:spPr bwMode="auto">
                <a:xfrm>
                  <a:off x="4492625" y="4818063"/>
                  <a:ext cx="1033462" cy="312738"/>
                </a:xfrm>
                <a:custGeom>
                  <a:avLst/>
                  <a:gdLst>
                    <a:gd name="T0" fmla="*/ 639 w 651"/>
                    <a:gd name="T1" fmla="*/ 0 h 197"/>
                    <a:gd name="T2" fmla="*/ 325 w 651"/>
                    <a:gd name="T3" fmla="*/ 166 h 197"/>
                    <a:gd name="T4" fmla="*/ 12 w 651"/>
                    <a:gd name="T5" fmla="*/ 0 h 197"/>
                    <a:gd name="T6" fmla="*/ 0 w 651"/>
                    <a:gd name="T7" fmla="*/ 24 h 197"/>
                    <a:gd name="T8" fmla="*/ 325 w 651"/>
                    <a:gd name="T9" fmla="*/ 195 h 197"/>
                    <a:gd name="T10" fmla="*/ 325 w 651"/>
                    <a:gd name="T11" fmla="*/ 197 h 197"/>
                    <a:gd name="T12" fmla="*/ 325 w 651"/>
                    <a:gd name="T13" fmla="*/ 197 h 197"/>
                    <a:gd name="T14" fmla="*/ 325 w 651"/>
                    <a:gd name="T15" fmla="*/ 197 h 197"/>
                    <a:gd name="T16" fmla="*/ 325 w 651"/>
                    <a:gd name="T17" fmla="*/ 195 h 197"/>
                    <a:gd name="T18" fmla="*/ 651 w 651"/>
                    <a:gd name="T19" fmla="*/ 24 h 197"/>
                    <a:gd name="T20" fmla="*/ 639 w 651"/>
                    <a:gd name="T21" fmla="*/ 0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51" h="197">
                      <a:moveTo>
                        <a:pt x="639" y="0"/>
                      </a:moveTo>
                      <a:lnTo>
                        <a:pt x="325" y="166"/>
                      </a:lnTo>
                      <a:lnTo>
                        <a:pt x="12" y="0"/>
                      </a:lnTo>
                      <a:lnTo>
                        <a:pt x="0" y="24"/>
                      </a:lnTo>
                      <a:lnTo>
                        <a:pt x="325" y="195"/>
                      </a:lnTo>
                      <a:lnTo>
                        <a:pt x="325" y="197"/>
                      </a:lnTo>
                      <a:lnTo>
                        <a:pt x="325" y="197"/>
                      </a:lnTo>
                      <a:lnTo>
                        <a:pt x="325" y="197"/>
                      </a:lnTo>
                      <a:lnTo>
                        <a:pt x="325" y="195"/>
                      </a:lnTo>
                      <a:lnTo>
                        <a:pt x="651" y="24"/>
                      </a:lnTo>
                      <a:lnTo>
                        <a:pt x="63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1" name="Freeform 8"/>
                <p:cNvSpPr>
                  <a:spLocks/>
                </p:cNvSpPr>
                <p:nvPr/>
              </p:nvSpPr>
              <p:spPr bwMode="auto">
                <a:xfrm>
                  <a:off x="4360863" y="4452938"/>
                  <a:ext cx="1296987" cy="381000"/>
                </a:xfrm>
                <a:custGeom>
                  <a:avLst/>
                  <a:gdLst>
                    <a:gd name="T0" fmla="*/ 408 w 817"/>
                    <a:gd name="T1" fmla="*/ 211 h 240"/>
                    <a:gd name="T2" fmla="*/ 12 w 817"/>
                    <a:gd name="T3" fmla="*/ 0 h 240"/>
                    <a:gd name="T4" fmla="*/ 0 w 817"/>
                    <a:gd name="T5" fmla="*/ 24 h 240"/>
                    <a:gd name="T6" fmla="*/ 408 w 817"/>
                    <a:gd name="T7" fmla="*/ 240 h 240"/>
                    <a:gd name="T8" fmla="*/ 408 w 817"/>
                    <a:gd name="T9" fmla="*/ 240 h 240"/>
                    <a:gd name="T10" fmla="*/ 408 w 817"/>
                    <a:gd name="T11" fmla="*/ 240 h 240"/>
                    <a:gd name="T12" fmla="*/ 408 w 817"/>
                    <a:gd name="T13" fmla="*/ 240 h 240"/>
                    <a:gd name="T14" fmla="*/ 408 w 817"/>
                    <a:gd name="T15" fmla="*/ 240 h 240"/>
                    <a:gd name="T16" fmla="*/ 817 w 817"/>
                    <a:gd name="T17" fmla="*/ 24 h 240"/>
                    <a:gd name="T18" fmla="*/ 805 w 817"/>
                    <a:gd name="T19" fmla="*/ 0 h 240"/>
                    <a:gd name="T20" fmla="*/ 408 w 817"/>
                    <a:gd name="T21" fmla="*/ 211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17" h="240">
                      <a:moveTo>
                        <a:pt x="408" y="211"/>
                      </a:moveTo>
                      <a:lnTo>
                        <a:pt x="12" y="0"/>
                      </a:lnTo>
                      <a:lnTo>
                        <a:pt x="0" y="24"/>
                      </a:ln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817" y="24"/>
                      </a:lnTo>
                      <a:lnTo>
                        <a:pt x="805" y="0"/>
                      </a:lnTo>
                      <a:lnTo>
                        <a:pt x="408" y="2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2" name="Freeform 9"/>
                <p:cNvSpPr>
                  <a:spLocks/>
                </p:cNvSpPr>
                <p:nvPr/>
              </p:nvSpPr>
              <p:spPr bwMode="auto">
                <a:xfrm>
                  <a:off x="4360863" y="4125913"/>
                  <a:ext cx="1296987" cy="381000"/>
                </a:xfrm>
                <a:custGeom>
                  <a:avLst/>
                  <a:gdLst>
                    <a:gd name="T0" fmla="*/ 408 w 817"/>
                    <a:gd name="T1" fmla="*/ 240 h 240"/>
                    <a:gd name="T2" fmla="*/ 408 w 817"/>
                    <a:gd name="T3" fmla="*/ 240 h 240"/>
                    <a:gd name="T4" fmla="*/ 408 w 817"/>
                    <a:gd name="T5" fmla="*/ 240 h 240"/>
                    <a:gd name="T6" fmla="*/ 408 w 817"/>
                    <a:gd name="T7" fmla="*/ 237 h 240"/>
                    <a:gd name="T8" fmla="*/ 817 w 817"/>
                    <a:gd name="T9" fmla="*/ 21 h 240"/>
                    <a:gd name="T10" fmla="*/ 805 w 817"/>
                    <a:gd name="T11" fmla="*/ 0 h 240"/>
                    <a:gd name="T12" fmla="*/ 408 w 817"/>
                    <a:gd name="T13" fmla="*/ 209 h 240"/>
                    <a:gd name="T14" fmla="*/ 12 w 817"/>
                    <a:gd name="T15" fmla="*/ 0 h 240"/>
                    <a:gd name="T16" fmla="*/ 0 w 817"/>
                    <a:gd name="T17" fmla="*/ 21 h 240"/>
                    <a:gd name="T18" fmla="*/ 408 w 817"/>
                    <a:gd name="T19" fmla="*/ 237 h 240"/>
                    <a:gd name="T20" fmla="*/ 408 w 817"/>
                    <a:gd name="T21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17" h="240">
                      <a:moveTo>
                        <a:pt x="408" y="240"/>
                      </a:move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408" y="237"/>
                      </a:lnTo>
                      <a:lnTo>
                        <a:pt x="817" y="21"/>
                      </a:lnTo>
                      <a:lnTo>
                        <a:pt x="805" y="0"/>
                      </a:lnTo>
                      <a:lnTo>
                        <a:pt x="408" y="209"/>
                      </a:lnTo>
                      <a:lnTo>
                        <a:pt x="12" y="0"/>
                      </a:lnTo>
                      <a:lnTo>
                        <a:pt x="0" y="21"/>
                      </a:lnTo>
                      <a:lnTo>
                        <a:pt x="408" y="237"/>
                      </a:lnTo>
                      <a:lnTo>
                        <a:pt x="408" y="2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3" name="Freeform 10"/>
                <p:cNvSpPr>
                  <a:spLocks/>
                </p:cNvSpPr>
                <p:nvPr/>
              </p:nvSpPr>
              <p:spPr bwMode="auto">
                <a:xfrm>
                  <a:off x="4492625" y="3829050"/>
                  <a:ext cx="1033462" cy="312738"/>
                </a:xfrm>
                <a:custGeom>
                  <a:avLst/>
                  <a:gdLst>
                    <a:gd name="T0" fmla="*/ 325 w 651"/>
                    <a:gd name="T1" fmla="*/ 197 h 197"/>
                    <a:gd name="T2" fmla="*/ 325 w 651"/>
                    <a:gd name="T3" fmla="*/ 197 h 197"/>
                    <a:gd name="T4" fmla="*/ 325 w 651"/>
                    <a:gd name="T5" fmla="*/ 197 h 197"/>
                    <a:gd name="T6" fmla="*/ 325 w 651"/>
                    <a:gd name="T7" fmla="*/ 197 h 197"/>
                    <a:gd name="T8" fmla="*/ 651 w 651"/>
                    <a:gd name="T9" fmla="*/ 24 h 197"/>
                    <a:gd name="T10" fmla="*/ 639 w 651"/>
                    <a:gd name="T11" fmla="*/ 0 h 197"/>
                    <a:gd name="T12" fmla="*/ 325 w 651"/>
                    <a:gd name="T13" fmla="*/ 166 h 197"/>
                    <a:gd name="T14" fmla="*/ 12 w 651"/>
                    <a:gd name="T15" fmla="*/ 0 h 197"/>
                    <a:gd name="T16" fmla="*/ 0 w 651"/>
                    <a:gd name="T17" fmla="*/ 24 h 197"/>
                    <a:gd name="T18" fmla="*/ 325 w 651"/>
                    <a:gd name="T19" fmla="*/ 197 h 197"/>
                    <a:gd name="T20" fmla="*/ 325 w 651"/>
                    <a:gd name="T21" fmla="*/ 197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51" h="197">
                      <a:moveTo>
                        <a:pt x="325" y="197"/>
                      </a:moveTo>
                      <a:lnTo>
                        <a:pt x="325" y="197"/>
                      </a:lnTo>
                      <a:lnTo>
                        <a:pt x="325" y="197"/>
                      </a:lnTo>
                      <a:lnTo>
                        <a:pt x="325" y="197"/>
                      </a:lnTo>
                      <a:lnTo>
                        <a:pt x="651" y="24"/>
                      </a:lnTo>
                      <a:lnTo>
                        <a:pt x="639" y="0"/>
                      </a:lnTo>
                      <a:lnTo>
                        <a:pt x="325" y="166"/>
                      </a:lnTo>
                      <a:lnTo>
                        <a:pt x="12" y="0"/>
                      </a:lnTo>
                      <a:lnTo>
                        <a:pt x="0" y="24"/>
                      </a:lnTo>
                      <a:lnTo>
                        <a:pt x="325" y="197"/>
                      </a:lnTo>
                      <a:lnTo>
                        <a:pt x="325" y="19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4" name="Freeform 11"/>
                <p:cNvSpPr>
                  <a:spLocks/>
                </p:cNvSpPr>
                <p:nvPr/>
              </p:nvSpPr>
              <p:spPr bwMode="auto">
                <a:xfrm>
                  <a:off x="4684713" y="3549650"/>
                  <a:ext cx="649287" cy="211138"/>
                </a:xfrm>
                <a:custGeom>
                  <a:avLst/>
                  <a:gdLst>
                    <a:gd name="T0" fmla="*/ 204 w 409"/>
                    <a:gd name="T1" fmla="*/ 133 h 133"/>
                    <a:gd name="T2" fmla="*/ 204 w 409"/>
                    <a:gd name="T3" fmla="*/ 133 h 133"/>
                    <a:gd name="T4" fmla="*/ 204 w 409"/>
                    <a:gd name="T5" fmla="*/ 133 h 133"/>
                    <a:gd name="T6" fmla="*/ 204 w 409"/>
                    <a:gd name="T7" fmla="*/ 131 h 133"/>
                    <a:gd name="T8" fmla="*/ 409 w 409"/>
                    <a:gd name="T9" fmla="*/ 24 h 133"/>
                    <a:gd name="T10" fmla="*/ 397 w 409"/>
                    <a:gd name="T11" fmla="*/ 0 h 133"/>
                    <a:gd name="T12" fmla="*/ 204 w 409"/>
                    <a:gd name="T13" fmla="*/ 102 h 133"/>
                    <a:gd name="T14" fmla="*/ 12 w 409"/>
                    <a:gd name="T15" fmla="*/ 0 h 133"/>
                    <a:gd name="T16" fmla="*/ 0 w 409"/>
                    <a:gd name="T17" fmla="*/ 24 h 133"/>
                    <a:gd name="T18" fmla="*/ 204 w 409"/>
                    <a:gd name="T19" fmla="*/ 131 h 133"/>
                    <a:gd name="T20" fmla="*/ 204 w 409"/>
                    <a:gd name="T21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09" h="133">
                      <a:moveTo>
                        <a:pt x="204" y="133"/>
                      </a:moveTo>
                      <a:lnTo>
                        <a:pt x="204" y="133"/>
                      </a:lnTo>
                      <a:lnTo>
                        <a:pt x="204" y="133"/>
                      </a:lnTo>
                      <a:lnTo>
                        <a:pt x="204" y="131"/>
                      </a:lnTo>
                      <a:lnTo>
                        <a:pt x="409" y="24"/>
                      </a:lnTo>
                      <a:lnTo>
                        <a:pt x="397" y="0"/>
                      </a:lnTo>
                      <a:lnTo>
                        <a:pt x="204" y="102"/>
                      </a:lnTo>
                      <a:lnTo>
                        <a:pt x="12" y="0"/>
                      </a:lnTo>
                      <a:lnTo>
                        <a:pt x="0" y="24"/>
                      </a:lnTo>
                      <a:lnTo>
                        <a:pt x="204" y="131"/>
                      </a:lnTo>
                      <a:lnTo>
                        <a:pt x="204" y="1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5" name="Freeform 12"/>
                <p:cNvSpPr>
                  <a:spLocks/>
                </p:cNvSpPr>
                <p:nvPr/>
              </p:nvSpPr>
              <p:spPr bwMode="auto">
                <a:xfrm>
                  <a:off x="4772025" y="3244850"/>
                  <a:ext cx="474662" cy="161925"/>
                </a:xfrm>
                <a:custGeom>
                  <a:avLst/>
                  <a:gdLst>
                    <a:gd name="T0" fmla="*/ 149 w 299"/>
                    <a:gd name="T1" fmla="*/ 102 h 102"/>
                    <a:gd name="T2" fmla="*/ 299 w 299"/>
                    <a:gd name="T3" fmla="*/ 24 h 102"/>
                    <a:gd name="T4" fmla="*/ 285 w 299"/>
                    <a:gd name="T5" fmla="*/ 0 h 102"/>
                    <a:gd name="T6" fmla="*/ 152 w 299"/>
                    <a:gd name="T7" fmla="*/ 71 h 102"/>
                    <a:gd name="T8" fmla="*/ 12 w 299"/>
                    <a:gd name="T9" fmla="*/ 3 h 102"/>
                    <a:gd name="T10" fmla="*/ 0 w 299"/>
                    <a:gd name="T11" fmla="*/ 26 h 102"/>
                    <a:gd name="T12" fmla="*/ 147 w 299"/>
                    <a:gd name="T13" fmla="*/ 97 h 102"/>
                    <a:gd name="T14" fmla="*/ 149 w 299"/>
                    <a:gd name="T15" fmla="*/ 10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9" h="102">
                      <a:moveTo>
                        <a:pt x="149" y="102"/>
                      </a:moveTo>
                      <a:lnTo>
                        <a:pt x="299" y="24"/>
                      </a:lnTo>
                      <a:lnTo>
                        <a:pt x="285" y="0"/>
                      </a:lnTo>
                      <a:lnTo>
                        <a:pt x="152" y="71"/>
                      </a:lnTo>
                      <a:lnTo>
                        <a:pt x="12" y="3"/>
                      </a:lnTo>
                      <a:lnTo>
                        <a:pt x="0" y="26"/>
                      </a:lnTo>
                      <a:lnTo>
                        <a:pt x="147" y="97"/>
                      </a:lnTo>
                      <a:lnTo>
                        <a:pt x="149" y="10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grpSp>
          <p:nvGrpSpPr>
            <p:cNvPr id="96" name="Group 95"/>
            <p:cNvGrpSpPr/>
            <p:nvPr/>
          </p:nvGrpSpPr>
          <p:grpSpPr>
            <a:xfrm rot="4330128">
              <a:off x="5252077" y="3644657"/>
              <a:ext cx="1849437" cy="2863851"/>
              <a:chOff x="2031209" y="3465939"/>
              <a:chExt cx="1849437" cy="2863851"/>
            </a:xfrm>
          </p:grpSpPr>
          <p:sp>
            <p:nvSpPr>
              <p:cNvPr id="97" name="Freeform 17"/>
              <p:cNvSpPr>
                <a:spLocks/>
              </p:cNvSpPr>
              <p:nvPr/>
            </p:nvSpPr>
            <p:spPr bwMode="auto">
              <a:xfrm>
                <a:off x="2884490" y="6007527"/>
                <a:ext cx="141288" cy="322263"/>
              </a:xfrm>
              <a:custGeom>
                <a:avLst/>
                <a:gdLst>
                  <a:gd name="T0" fmla="*/ 0 w 35"/>
                  <a:gd name="T1" fmla="*/ 65 h 83"/>
                  <a:gd name="T2" fmla="*/ 17 w 35"/>
                  <a:gd name="T3" fmla="*/ 83 h 83"/>
                  <a:gd name="T4" fmla="*/ 35 w 35"/>
                  <a:gd name="T5" fmla="*/ 65 h 83"/>
                  <a:gd name="T6" fmla="*/ 35 w 35"/>
                  <a:gd name="T7" fmla="*/ 0 h 83"/>
                  <a:gd name="T8" fmla="*/ 0 w 35"/>
                  <a:gd name="T9" fmla="*/ 0 h 83"/>
                  <a:gd name="T10" fmla="*/ 0 w 35"/>
                  <a:gd name="T11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83">
                    <a:moveTo>
                      <a:pt x="0" y="65"/>
                    </a:moveTo>
                    <a:cubicBezTo>
                      <a:pt x="0" y="75"/>
                      <a:pt x="7" y="83"/>
                      <a:pt x="17" y="83"/>
                    </a:cubicBezTo>
                    <a:cubicBezTo>
                      <a:pt x="27" y="83"/>
                      <a:pt x="35" y="75"/>
                      <a:pt x="35" y="6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5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8" name="Freeform 97"/>
              <p:cNvSpPr>
                <a:spLocks/>
              </p:cNvSpPr>
              <p:nvPr/>
            </p:nvSpPr>
            <p:spPr bwMode="auto">
              <a:xfrm>
                <a:off x="2031209" y="3465939"/>
                <a:ext cx="923925" cy="2566988"/>
              </a:xfrm>
              <a:custGeom>
                <a:avLst/>
                <a:gdLst>
                  <a:gd name="T0" fmla="*/ 0 w 245"/>
                  <a:gd name="T1" fmla="*/ 429 h 682"/>
                  <a:gd name="T2" fmla="*/ 245 w 245"/>
                  <a:gd name="T3" fmla="*/ 682 h 682"/>
                  <a:gd name="T4" fmla="*/ 245 w 245"/>
                  <a:gd name="T5" fmla="*/ 0 h 682"/>
                  <a:gd name="T6" fmla="*/ 0 w 245"/>
                  <a:gd name="T7" fmla="*/ 429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5" h="682">
                    <a:moveTo>
                      <a:pt x="0" y="429"/>
                    </a:moveTo>
                    <a:cubicBezTo>
                      <a:pt x="0" y="617"/>
                      <a:pt x="165" y="682"/>
                      <a:pt x="245" y="682"/>
                    </a:cubicBezTo>
                    <a:cubicBezTo>
                      <a:pt x="245" y="0"/>
                      <a:pt x="245" y="0"/>
                      <a:pt x="245" y="0"/>
                    </a:cubicBezTo>
                    <a:cubicBezTo>
                      <a:pt x="245" y="0"/>
                      <a:pt x="0" y="241"/>
                      <a:pt x="0" y="4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9" name="Freeform 98"/>
              <p:cNvSpPr>
                <a:spLocks/>
              </p:cNvSpPr>
              <p:nvPr/>
            </p:nvSpPr>
            <p:spPr bwMode="auto">
              <a:xfrm>
                <a:off x="2955134" y="3465939"/>
                <a:ext cx="925512" cy="2566988"/>
              </a:xfrm>
              <a:custGeom>
                <a:avLst/>
                <a:gdLst>
                  <a:gd name="T0" fmla="*/ 0 w 245"/>
                  <a:gd name="T1" fmla="*/ 0 h 682"/>
                  <a:gd name="T2" fmla="*/ 0 w 245"/>
                  <a:gd name="T3" fmla="*/ 682 h 682"/>
                  <a:gd name="T4" fmla="*/ 245 w 245"/>
                  <a:gd name="T5" fmla="*/ 429 h 682"/>
                  <a:gd name="T6" fmla="*/ 0 w 245"/>
                  <a:gd name="T7" fmla="*/ 0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5" h="682">
                    <a:moveTo>
                      <a:pt x="0" y="0"/>
                    </a:moveTo>
                    <a:cubicBezTo>
                      <a:pt x="0" y="682"/>
                      <a:pt x="0" y="682"/>
                      <a:pt x="0" y="682"/>
                    </a:cubicBezTo>
                    <a:cubicBezTo>
                      <a:pt x="80" y="682"/>
                      <a:pt x="245" y="617"/>
                      <a:pt x="245" y="429"/>
                    </a:cubicBezTo>
                    <a:cubicBezTo>
                      <a:pt x="245" y="24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grpSp>
            <p:nvGrpSpPr>
              <p:cNvPr id="100" name="Group 99"/>
              <p:cNvGrpSpPr/>
              <p:nvPr/>
            </p:nvGrpSpPr>
            <p:grpSpPr>
              <a:xfrm>
                <a:off x="2307434" y="3958064"/>
                <a:ext cx="1296987" cy="1885951"/>
                <a:chOff x="4360863" y="3244850"/>
                <a:chExt cx="1296987" cy="1885951"/>
              </a:xfrm>
              <a:solidFill>
                <a:srgbClr val="FFFFFF">
                  <a:alpha val="10000"/>
                </a:srgbClr>
              </a:solidFill>
            </p:grpSpPr>
            <p:sp>
              <p:nvSpPr>
                <p:cNvPr id="101" name="Freeform 7"/>
                <p:cNvSpPr>
                  <a:spLocks/>
                </p:cNvSpPr>
                <p:nvPr/>
              </p:nvSpPr>
              <p:spPr bwMode="auto">
                <a:xfrm>
                  <a:off x="4492625" y="4818063"/>
                  <a:ext cx="1033462" cy="312738"/>
                </a:xfrm>
                <a:custGeom>
                  <a:avLst/>
                  <a:gdLst>
                    <a:gd name="T0" fmla="*/ 639 w 651"/>
                    <a:gd name="T1" fmla="*/ 0 h 197"/>
                    <a:gd name="T2" fmla="*/ 325 w 651"/>
                    <a:gd name="T3" fmla="*/ 166 h 197"/>
                    <a:gd name="T4" fmla="*/ 12 w 651"/>
                    <a:gd name="T5" fmla="*/ 0 h 197"/>
                    <a:gd name="T6" fmla="*/ 0 w 651"/>
                    <a:gd name="T7" fmla="*/ 24 h 197"/>
                    <a:gd name="T8" fmla="*/ 325 w 651"/>
                    <a:gd name="T9" fmla="*/ 195 h 197"/>
                    <a:gd name="T10" fmla="*/ 325 w 651"/>
                    <a:gd name="T11" fmla="*/ 197 h 197"/>
                    <a:gd name="T12" fmla="*/ 325 w 651"/>
                    <a:gd name="T13" fmla="*/ 197 h 197"/>
                    <a:gd name="T14" fmla="*/ 325 w 651"/>
                    <a:gd name="T15" fmla="*/ 197 h 197"/>
                    <a:gd name="T16" fmla="*/ 325 w 651"/>
                    <a:gd name="T17" fmla="*/ 195 h 197"/>
                    <a:gd name="T18" fmla="*/ 651 w 651"/>
                    <a:gd name="T19" fmla="*/ 24 h 197"/>
                    <a:gd name="T20" fmla="*/ 639 w 651"/>
                    <a:gd name="T21" fmla="*/ 0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51" h="197">
                      <a:moveTo>
                        <a:pt x="639" y="0"/>
                      </a:moveTo>
                      <a:lnTo>
                        <a:pt x="325" y="166"/>
                      </a:lnTo>
                      <a:lnTo>
                        <a:pt x="12" y="0"/>
                      </a:lnTo>
                      <a:lnTo>
                        <a:pt x="0" y="24"/>
                      </a:lnTo>
                      <a:lnTo>
                        <a:pt x="325" y="195"/>
                      </a:lnTo>
                      <a:lnTo>
                        <a:pt x="325" y="197"/>
                      </a:lnTo>
                      <a:lnTo>
                        <a:pt x="325" y="197"/>
                      </a:lnTo>
                      <a:lnTo>
                        <a:pt x="325" y="197"/>
                      </a:lnTo>
                      <a:lnTo>
                        <a:pt x="325" y="195"/>
                      </a:lnTo>
                      <a:lnTo>
                        <a:pt x="651" y="24"/>
                      </a:lnTo>
                      <a:lnTo>
                        <a:pt x="63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2" name="Freeform 8"/>
                <p:cNvSpPr>
                  <a:spLocks/>
                </p:cNvSpPr>
                <p:nvPr/>
              </p:nvSpPr>
              <p:spPr bwMode="auto">
                <a:xfrm>
                  <a:off x="4360863" y="4452938"/>
                  <a:ext cx="1296987" cy="381000"/>
                </a:xfrm>
                <a:custGeom>
                  <a:avLst/>
                  <a:gdLst>
                    <a:gd name="T0" fmla="*/ 408 w 817"/>
                    <a:gd name="T1" fmla="*/ 211 h 240"/>
                    <a:gd name="T2" fmla="*/ 12 w 817"/>
                    <a:gd name="T3" fmla="*/ 0 h 240"/>
                    <a:gd name="T4" fmla="*/ 0 w 817"/>
                    <a:gd name="T5" fmla="*/ 24 h 240"/>
                    <a:gd name="T6" fmla="*/ 408 w 817"/>
                    <a:gd name="T7" fmla="*/ 240 h 240"/>
                    <a:gd name="T8" fmla="*/ 408 w 817"/>
                    <a:gd name="T9" fmla="*/ 240 h 240"/>
                    <a:gd name="T10" fmla="*/ 408 w 817"/>
                    <a:gd name="T11" fmla="*/ 240 h 240"/>
                    <a:gd name="T12" fmla="*/ 408 w 817"/>
                    <a:gd name="T13" fmla="*/ 240 h 240"/>
                    <a:gd name="T14" fmla="*/ 408 w 817"/>
                    <a:gd name="T15" fmla="*/ 240 h 240"/>
                    <a:gd name="T16" fmla="*/ 817 w 817"/>
                    <a:gd name="T17" fmla="*/ 24 h 240"/>
                    <a:gd name="T18" fmla="*/ 805 w 817"/>
                    <a:gd name="T19" fmla="*/ 0 h 240"/>
                    <a:gd name="T20" fmla="*/ 408 w 817"/>
                    <a:gd name="T21" fmla="*/ 211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17" h="240">
                      <a:moveTo>
                        <a:pt x="408" y="211"/>
                      </a:moveTo>
                      <a:lnTo>
                        <a:pt x="12" y="0"/>
                      </a:lnTo>
                      <a:lnTo>
                        <a:pt x="0" y="24"/>
                      </a:ln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817" y="24"/>
                      </a:lnTo>
                      <a:lnTo>
                        <a:pt x="805" y="0"/>
                      </a:lnTo>
                      <a:lnTo>
                        <a:pt x="408" y="2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3" name="Freeform 9"/>
                <p:cNvSpPr>
                  <a:spLocks/>
                </p:cNvSpPr>
                <p:nvPr/>
              </p:nvSpPr>
              <p:spPr bwMode="auto">
                <a:xfrm>
                  <a:off x="4360863" y="4125913"/>
                  <a:ext cx="1296987" cy="381000"/>
                </a:xfrm>
                <a:custGeom>
                  <a:avLst/>
                  <a:gdLst>
                    <a:gd name="T0" fmla="*/ 408 w 817"/>
                    <a:gd name="T1" fmla="*/ 240 h 240"/>
                    <a:gd name="T2" fmla="*/ 408 w 817"/>
                    <a:gd name="T3" fmla="*/ 240 h 240"/>
                    <a:gd name="T4" fmla="*/ 408 w 817"/>
                    <a:gd name="T5" fmla="*/ 240 h 240"/>
                    <a:gd name="T6" fmla="*/ 408 w 817"/>
                    <a:gd name="T7" fmla="*/ 237 h 240"/>
                    <a:gd name="T8" fmla="*/ 817 w 817"/>
                    <a:gd name="T9" fmla="*/ 21 h 240"/>
                    <a:gd name="T10" fmla="*/ 805 w 817"/>
                    <a:gd name="T11" fmla="*/ 0 h 240"/>
                    <a:gd name="T12" fmla="*/ 408 w 817"/>
                    <a:gd name="T13" fmla="*/ 209 h 240"/>
                    <a:gd name="T14" fmla="*/ 12 w 817"/>
                    <a:gd name="T15" fmla="*/ 0 h 240"/>
                    <a:gd name="T16" fmla="*/ 0 w 817"/>
                    <a:gd name="T17" fmla="*/ 21 h 240"/>
                    <a:gd name="T18" fmla="*/ 408 w 817"/>
                    <a:gd name="T19" fmla="*/ 237 h 240"/>
                    <a:gd name="T20" fmla="*/ 408 w 817"/>
                    <a:gd name="T21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17" h="240">
                      <a:moveTo>
                        <a:pt x="408" y="240"/>
                      </a:move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408" y="237"/>
                      </a:lnTo>
                      <a:lnTo>
                        <a:pt x="817" y="21"/>
                      </a:lnTo>
                      <a:lnTo>
                        <a:pt x="805" y="0"/>
                      </a:lnTo>
                      <a:lnTo>
                        <a:pt x="408" y="209"/>
                      </a:lnTo>
                      <a:lnTo>
                        <a:pt x="12" y="0"/>
                      </a:lnTo>
                      <a:lnTo>
                        <a:pt x="0" y="21"/>
                      </a:lnTo>
                      <a:lnTo>
                        <a:pt x="408" y="237"/>
                      </a:lnTo>
                      <a:lnTo>
                        <a:pt x="408" y="2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4" name="Freeform 10"/>
                <p:cNvSpPr>
                  <a:spLocks/>
                </p:cNvSpPr>
                <p:nvPr/>
              </p:nvSpPr>
              <p:spPr bwMode="auto">
                <a:xfrm>
                  <a:off x="4492625" y="3829050"/>
                  <a:ext cx="1033462" cy="312738"/>
                </a:xfrm>
                <a:custGeom>
                  <a:avLst/>
                  <a:gdLst>
                    <a:gd name="T0" fmla="*/ 325 w 651"/>
                    <a:gd name="T1" fmla="*/ 197 h 197"/>
                    <a:gd name="T2" fmla="*/ 325 w 651"/>
                    <a:gd name="T3" fmla="*/ 197 h 197"/>
                    <a:gd name="T4" fmla="*/ 325 w 651"/>
                    <a:gd name="T5" fmla="*/ 197 h 197"/>
                    <a:gd name="T6" fmla="*/ 325 w 651"/>
                    <a:gd name="T7" fmla="*/ 197 h 197"/>
                    <a:gd name="T8" fmla="*/ 651 w 651"/>
                    <a:gd name="T9" fmla="*/ 24 h 197"/>
                    <a:gd name="T10" fmla="*/ 639 w 651"/>
                    <a:gd name="T11" fmla="*/ 0 h 197"/>
                    <a:gd name="T12" fmla="*/ 325 w 651"/>
                    <a:gd name="T13" fmla="*/ 166 h 197"/>
                    <a:gd name="T14" fmla="*/ 12 w 651"/>
                    <a:gd name="T15" fmla="*/ 0 h 197"/>
                    <a:gd name="T16" fmla="*/ 0 w 651"/>
                    <a:gd name="T17" fmla="*/ 24 h 197"/>
                    <a:gd name="T18" fmla="*/ 325 w 651"/>
                    <a:gd name="T19" fmla="*/ 197 h 197"/>
                    <a:gd name="T20" fmla="*/ 325 w 651"/>
                    <a:gd name="T21" fmla="*/ 197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51" h="197">
                      <a:moveTo>
                        <a:pt x="325" y="197"/>
                      </a:moveTo>
                      <a:lnTo>
                        <a:pt x="325" y="197"/>
                      </a:lnTo>
                      <a:lnTo>
                        <a:pt x="325" y="197"/>
                      </a:lnTo>
                      <a:lnTo>
                        <a:pt x="325" y="197"/>
                      </a:lnTo>
                      <a:lnTo>
                        <a:pt x="651" y="24"/>
                      </a:lnTo>
                      <a:lnTo>
                        <a:pt x="639" y="0"/>
                      </a:lnTo>
                      <a:lnTo>
                        <a:pt x="325" y="166"/>
                      </a:lnTo>
                      <a:lnTo>
                        <a:pt x="12" y="0"/>
                      </a:lnTo>
                      <a:lnTo>
                        <a:pt x="0" y="24"/>
                      </a:lnTo>
                      <a:lnTo>
                        <a:pt x="325" y="197"/>
                      </a:lnTo>
                      <a:lnTo>
                        <a:pt x="325" y="19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5" name="Freeform 11"/>
                <p:cNvSpPr>
                  <a:spLocks/>
                </p:cNvSpPr>
                <p:nvPr/>
              </p:nvSpPr>
              <p:spPr bwMode="auto">
                <a:xfrm>
                  <a:off x="4684713" y="3549650"/>
                  <a:ext cx="649287" cy="211138"/>
                </a:xfrm>
                <a:custGeom>
                  <a:avLst/>
                  <a:gdLst>
                    <a:gd name="T0" fmla="*/ 204 w 409"/>
                    <a:gd name="T1" fmla="*/ 133 h 133"/>
                    <a:gd name="T2" fmla="*/ 204 w 409"/>
                    <a:gd name="T3" fmla="*/ 133 h 133"/>
                    <a:gd name="T4" fmla="*/ 204 w 409"/>
                    <a:gd name="T5" fmla="*/ 133 h 133"/>
                    <a:gd name="T6" fmla="*/ 204 w 409"/>
                    <a:gd name="T7" fmla="*/ 131 h 133"/>
                    <a:gd name="T8" fmla="*/ 409 w 409"/>
                    <a:gd name="T9" fmla="*/ 24 h 133"/>
                    <a:gd name="T10" fmla="*/ 397 w 409"/>
                    <a:gd name="T11" fmla="*/ 0 h 133"/>
                    <a:gd name="T12" fmla="*/ 204 w 409"/>
                    <a:gd name="T13" fmla="*/ 102 h 133"/>
                    <a:gd name="T14" fmla="*/ 12 w 409"/>
                    <a:gd name="T15" fmla="*/ 0 h 133"/>
                    <a:gd name="T16" fmla="*/ 0 w 409"/>
                    <a:gd name="T17" fmla="*/ 24 h 133"/>
                    <a:gd name="T18" fmla="*/ 204 w 409"/>
                    <a:gd name="T19" fmla="*/ 131 h 133"/>
                    <a:gd name="T20" fmla="*/ 204 w 409"/>
                    <a:gd name="T21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09" h="133">
                      <a:moveTo>
                        <a:pt x="204" y="133"/>
                      </a:moveTo>
                      <a:lnTo>
                        <a:pt x="204" y="133"/>
                      </a:lnTo>
                      <a:lnTo>
                        <a:pt x="204" y="133"/>
                      </a:lnTo>
                      <a:lnTo>
                        <a:pt x="204" y="131"/>
                      </a:lnTo>
                      <a:lnTo>
                        <a:pt x="409" y="24"/>
                      </a:lnTo>
                      <a:lnTo>
                        <a:pt x="397" y="0"/>
                      </a:lnTo>
                      <a:lnTo>
                        <a:pt x="204" y="102"/>
                      </a:lnTo>
                      <a:lnTo>
                        <a:pt x="12" y="0"/>
                      </a:lnTo>
                      <a:lnTo>
                        <a:pt x="0" y="24"/>
                      </a:lnTo>
                      <a:lnTo>
                        <a:pt x="204" y="131"/>
                      </a:lnTo>
                      <a:lnTo>
                        <a:pt x="204" y="1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6" name="Freeform 12"/>
                <p:cNvSpPr>
                  <a:spLocks/>
                </p:cNvSpPr>
                <p:nvPr/>
              </p:nvSpPr>
              <p:spPr bwMode="auto">
                <a:xfrm>
                  <a:off x="4772025" y="3244850"/>
                  <a:ext cx="474662" cy="161925"/>
                </a:xfrm>
                <a:custGeom>
                  <a:avLst/>
                  <a:gdLst>
                    <a:gd name="T0" fmla="*/ 149 w 299"/>
                    <a:gd name="T1" fmla="*/ 102 h 102"/>
                    <a:gd name="T2" fmla="*/ 299 w 299"/>
                    <a:gd name="T3" fmla="*/ 24 h 102"/>
                    <a:gd name="T4" fmla="*/ 285 w 299"/>
                    <a:gd name="T5" fmla="*/ 0 h 102"/>
                    <a:gd name="T6" fmla="*/ 152 w 299"/>
                    <a:gd name="T7" fmla="*/ 71 h 102"/>
                    <a:gd name="T8" fmla="*/ 12 w 299"/>
                    <a:gd name="T9" fmla="*/ 3 h 102"/>
                    <a:gd name="T10" fmla="*/ 0 w 299"/>
                    <a:gd name="T11" fmla="*/ 26 h 102"/>
                    <a:gd name="T12" fmla="*/ 147 w 299"/>
                    <a:gd name="T13" fmla="*/ 97 h 102"/>
                    <a:gd name="T14" fmla="*/ 149 w 299"/>
                    <a:gd name="T15" fmla="*/ 10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9" h="102">
                      <a:moveTo>
                        <a:pt x="149" y="102"/>
                      </a:moveTo>
                      <a:lnTo>
                        <a:pt x="299" y="24"/>
                      </a:lnTo>
                      <a:lnTo>
                        <a:pt x="285" y="0"/>
                      </a:lnTo>
                      <a:lnTo>
                        <a:pt x="152" y="71"/>
                      </a:lnTo>
                      <a:lnTo>
                        <a:pt x="12" y="3"/>
                      </a:lnTo>
                      <a:lnTo>
                        <a:pt x="0" y="26"/>
                      </a:lnTo>
                      <a:lnTo>
                        <a:pt x="147" y="97"/>
                      </a:lnTo>
                      <a:lnTo>
                        <a:pt x="149" y="10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sp>
          <p:nvSpPr>
            <p:cNvPr id="107" name="Oval 20"/>
            <p:cNvSpPr>
              <a:spLocks noChangeArrowheads="1"/>
            </p:cNvSpPr>
            <p:nvPr/>
          </p:nvSpPr>
          <p:spPr bwMode="auto">
            <a:xfrm rot="19193214">
              <a:off x="945936" y="4398449"/>
              <a:ext cx="1304925" cy="130492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75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21"/>
            <p:cNvSpPr>
              <a:spLocks noChangeArrowheads="1"/>
            </p:cNvSpPr>
            <p:nvPr/>
          </p:nvSpPr>
          <p:spPr bwMode="auto">
            <a:xfrm rot="19193214">
              <a:off x="2290049" y="2735945"/>
              <a:ext cx="1306513" cy="13081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2">
                  <a:lumMod val="75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25"/>
            <p:cNvSpPr>
              <a:spLocks noChangeArrowheads="1"/>
            </p:cNvSpPr>
            <p:nvPr/>
          </p:nvSpPr>
          <p:spPr bwMode="auto">
            <a:xfrm rot="19193214">
              <a:off x="4373712" y="2654770"/>
              <a:ext cx="1306513" cy="130492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3">
                  <a:lumMod val="75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29"/>
            <p:cNvSpPr>
              <a:spLocks noChangeArrowheads="1"/>
            </p:cNvSpPr>
            <p:nvPr/>
          </p:nvSpPr>
          <p:spPr bwMode="auto">
            <a:xfrm rot="19193214">
              <a:off x="5451397" y="4470994"/>
              <a:ext cx="1306513" cy="130492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1362510" y="4912004"/>
              <a:ext cx="598488" cy="277813"/>
              <a:chOff x="3917950" y="2146300"/>
              <a:chExt cx="598488" cy="277813"/>
            </a:xfrm>
            <a:solidFill>
              <a:schemeClr val="accent1"/>
            </a:solidFill>
          </p:grpSpPr>
          <p:sp>
            <p:nvSpPr>
              <p:cNvPr id="112" name="Freeform 155"/>
              <p:cNvSpPr>
                <a:spLocks noEditPoints="1"/>
              </p:cNvSpPr>
              <p:nvPr/>
            </p:nvSpPr>
            <p:spPr bwMode="auto">
              <a:xfrm>
                <a:off x="3917950" y="2146300"/>
                <a:ext cx="598488" cy="277813"/>
              </a:xfrm>
              <a:custGeom>
                <a:avLst/>
                <a:gdLst>
                  <a:gd name="T0" fmla="*/ 306 w 317"/>
                  <a:gd name="T1" fmla="*/ 49 h 147"/>
                  <a:gd name="T2" fmla="*/ 302 w 317"/>
                  <a:gd name="T3" fmla="*/ 50 h 147"/>
                  <a:gd name="T4" fmla="*/ 302 w 317"/>
                  <a:gd name="T5" fmla="*/ 44 h 147"/>
                  <a:gd name="T6" fmla="*/ 259 w 317"/>
                  <a:gd name="T7" fmla="*/ 1 h 147"/>
                  <a:gd name="T8" fmla="*/ 44 w 317"/>
                  <a:gd name="T9" fmla="*/ 0 h 147"/>
                  <a:gd name="T10" fmla="*/ 1 w 317"/>
                  <a:gd name="T11" fmla="*/ 43 h 147"/>
                  <a:gd name="T12" fmla="*/ 0 w 317"/>
                  <a:gd name="T13" fmla="*/ 104 h 147"/>
                  <a:gd name="T14" fmla="*/ 43 w 317"/>
                  <a:gd name="T15" fmla="*/ 147 h 147"/>
                  <a:gd name="T16" fmla="*/ 259 w 317"/>
                  <a:gd name="T17" fmla="*/ 147 h 147"/>
                  <a:gd name="T18" fmla="*/ 302 w 317"/>
                  <a:gd name="T19" fmla="*/ 104 h 147"/>
                  <a:gd name="T20" fmla="*/ 302 w 317"/>
                  <a:gd name="T21" fmla="*/ 99 h 147"/>
                  <a:gd name="T22" fmla="*/ 305 w 317"/>
                  <a:gd name="T23" fmla="*/ 99 h 147"/>
                  <a:gd name="T24" fmla="*/ 317 w 317"/>
                  <a:gd name="T25" fmla="*/ 89 h 147"/>
                  <a:gd name="T26" fmla="*/ 317 w 317"/>
                  <a:gd name="T27" fmla="*/ 59 h 147"/>
                  <a:gd name="T28" fmla="*/ 306 w 317"/>
                  <a:gd name="T29" fmla="*/ 49 h 147"/>
                  <a:gd name="T30" fmla="*/ 291 w 317"/>
                  <a:gd name="T31" fmla="*/ 104 h 147"/>
                  <a:gd name="T32" fmla="*/ 259 w 317"/>
                  <a:gd name="T33" fmla="*/ 136 h 147"/>
                  <a:gd name="T34" fmla="*/ 43 w 317"/>
                  <a:gd name="T35" fmla="*/ 135 h 147"/>
                  <a:gd name="T36" fmla="*/ 12 w 317"/>
                  <a:gd name="T37" fmla="*/ 104 h 147"/>
                  <a:gd name="T38" fmla="*/ 12 w 317"/>
                  <a:gd name="T39" fmla="*/ 43 h 147"/>
                  <a:gd name="T40" fmla="*/ 44 w 317"/>
                  <a:gd name="T41" fmla="*/ 12 h 147"/>
                  <a:gd name="T42" fmla="*/ 259 w 317"/>
                  <a:gd name="T43" fmla="*/ 12 h 147"/>
                  <a:gd name="T44" fmla="*/ 291 w 317"/>
                  <a:gd name="T45" fmla="*/ 44 h 147"/>
                  <a:gd name="T46" fmla="*/ 291 w 317"/>
                  <a:gd name="T47" fmla="*/ 104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7" h="147">
                    <a:moveTo>
                      <a:pt x="306" y="49"/>
                    </a:moveTo>
                    <a:cubicBezTo>
                      <a:pt x="304" y="49"/>
                      <a:pt x="303" y="49"/>
                      <a:pt x="302" y="50"/>
                    </a:cubicBezTo>
                    <a:cubicBezTo>
                      <a:pt x="302" y="44"/>
                      <a:pt x="302" y="44"/>
                      <a:pt x="302" y="44"/>
                    </a:cubicBezTo>
                    <a:cubicBezTo>
                      <a:pt x="302" y="20"/>
                      <a:pt x="283" y="1"/>
                      <a:pt x="259" y="1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20" y="0"/>
                      <a:pt x="1" y="19"/>
                      <a:pt x="1" y="4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28"/>
                      <a:pt x="20" y="147"/>
                      <a:pt x="43" y="147"/>
                    </a:cubicBezTo>
                    <a:cubicBezTo>
                      <a:pt x="259" y="147"/>
                      <a:pt x="259" y="147"/>
                      <a:pt x="259" y="147"/>
                    </a:cubicBezTo>
                    <a:cubicBezTo>
                      <a:pt x="283" y="147"/>
                      <a:pt x="302" y="128"/>
                      <a:pt x="302" y="104"/>
                    </a:cubicBezTo>
                    <a:cubicBezTo>
                      <a:pt x="302" y="99"/>
                      <a:pt x="302" y="99"/>
                      <a:pt x="302" y="99"/>
                    </a:cubicBezTo>
                    <a:cubicBezTo>
                      <a:pt x="303" y="99"/>
                      <a:pt x="304" y="99"/>
                      <a:pt x="305" y="99"/>
                    </a:cubicBezTo>
                    <a:cubicBezTo>
                      <a:pt x="312" y="99"/>
                      <a:pt x="317" y="95"/>
                      <a:pt x="317" y="89"/>
                    </a:cubicBezTo>
                    <a:cubicBezTo>
                      <a:pt x="317" y="59"/>
                      <a:pt x="317" y="59"/>
                      <a:pt x="317" y="59"/>
                    </a:cubicBezTo>
                    <a:cubicBezTo>
                      <a:pt x="317" y="54"/>
                      <a:pt x="312" y="49"/>
                      <a:pt x="306" y="49"/>
                    </a:cubicBezTo>
                    <a:close/>
                    <a:moveTo>
                      <a:pt x="291" y="104"/>
                    </a:moveTo>
                    <a:cubicBezTo>
                      <a:pt x="291" y="122"/>
                      <a:pt x="276" y="136"/>
                      <a:pt x="259" y="136"/>
                    </a:cubicBezTo>
                    <a:cubicBezTo>
                      <a:pt x="43" y="135"/>
                      <a:pt x="43" y="135"/>
                      <a:pt x="43" y="135"/>
                    </a:cubicBezTo>
                    <a:cubicBezTo>
                      <a:pt x="26" y="135"/>
                      <a:pt x="12" y="121"/>
                      <a:pt x="12" y="104"/>
                    </a:cubicBezTo>
                    <a:cubicBezTo>
                      <a:pt x="12" y="43"/>
                      <a:pt x="12" y="43"/>
                      <a:pt x="12" y="43"/>
                    </a:cubicBezTo>
                    <a:cubicBezTo>
                      <a:pt x="12" y="26"/>
                      <a:pt x="26" y="12"/>
                      <a:pt x="44" y="12"/>
                    </a:cubicBezTo>
                    <a:cubicBezTo>
                      <a:pt x="259" y="12"/>
                      <a:pt x="259" y="12"/>
                      <a:pt x="259" y="12"/>
                    </a:cubicBezTo>
                    <a:cubicBezTo>
                      <a:pt x="277" y="12"/>
                      <a:pt x="291" y="26"/>
                      <a:pt x="291" y="44"/>
                    </a:cubicBezTo>
                    <a:lnTo>
                      <a:pt x="291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Rectangle 156"/>
              <p:cNvSpPr>
                <a:spLocks noChangeArrowheads="1"/>
              </p:cNvSpPr>
              <p:nvPr/>
            </p:nvSpPr>
            <p:spPr bwMode="auto">
              <a:xfrm>
                <a:off x="4019550" y="2182813"/>
                <a:ext cx="47625" cy="206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Rectangle 157"/>
              <p:cNvSpPr>
                <a:spLocks noChangeArrowheads="1"/>
              </p:cNvSpPr>
              <p:nvPr/>
            </p:nvSpPr>
            <p:spPr bwMode="auto">
              <a:xfrm>
                <a:off x="4084638" y="2182813"/>
                <a:ext cx="47625" cy="206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158"/>
              <p:cNvSpPr>
                <a:spLocks/>
              </p:cNvSpPr>
              <p:nvPr/>
            </p:nvSpPr>
            <p:spPr bwMode="auto">
              <a:xfrm>
                <a:off x="3954463" y="2182813"/>
                <a:ext cx="47625" cy="206375"/>
              </a:xfrm>
              <a:custGeom>
                <a:avLst/>
                <a:gdLst>
                  <a:gd name="T0" fmla="*/ 0 w 25"/>
                  <a:gd name="T1" fmla="*/ 22 h 109"/>
                  <a:gd name="T2" fmla="*/ 0 w 25"/>
                  <a:gd name="T3" fmla="*/ 91 h 109"/>
                  <a:gd name="T4" fmla="*/ 15 w 25"/>
                  <a:gd name="T5" fmla="*/ 109 h 109"/>
                  <a:gd name="T6" fmla="*/ 25 w 25"/>
                  <a:gd name="T7" fmla="*/ 109 h 109"/>
                  <a:gd name="T8" fmla="*/ 25 w 25"/>
                  <a:gd name="T9" fmla="*/ 0 h 109"/>
                  <a:gd name="T10" fmla="*/ 17 w 25"/>
                  <a:gd name="T11" fmla="*/ 0 h 109"/>
                  <a:gd name="T12" fmla="*/ 0 w 25"/>
                  <a:gd name="T13" fmla="*/ 22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09">
                    <a:moveTo>
                      <a:pt x="0" y="22"/>
                    </a:moveTo>
                    <a:cubicBezTo>
                      <a:pt x="0" y="91"/>
                      <a:pt x="0" y="91"/>
                      <a:pt x="0" y="91"/>
                    </a:cubicBezTo>
                    <a:cubicBezTo>
                      <a:pt x="2" y="97"/>
                      <a:pt x="6" y="104"/>
                      <a:pt x="15" y="109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2"/>
                      <a:pt x="3" y="7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2689832" y="3159836"/>
              <a:ext cx="481012" cy="482600"/>
              <a:chOff x="4198938" y="2905126"/>
              <a:chExt cx="481012" cy="482600"/>
            </a:xfrm>
            <a:solidFill>
              <a:schemeClr val="accent2"/>
            </a:solidFill>
          </p:grpSpPr>
          <p:sp>
            <p:nvSpPr>
              <p:cNvPr id="117" name="Freeform 57"/>
              <p:cNvSpPr>
                <a:spLocks noEditPoints="1"/>
              </p:cNvSpPr>
              <p:nvPr/>
            </p:nvSpPr>
            <p:spPr bwMode="auto">
              <a:xfrm>
                <a:off x="4198938" y="2905126"/>
                <a:ext cx="150812" cy="482600"/>
              </a:xfrm>
              <a:custGeom>
                <a:avLst/>
                <a:gdLst>
                  <a:gd name="T0" fmla="*/ 32 w 40"/>
                  <a:gd name="T1" fmla="*/ 24 h 128"/>
                  <a:gd name="T2" fmla="*/ 32 w 40"/>
                  <a:gd name="T3" fmla="*/ 12 h 128"/>
                  <a:gd name="T4" fmla="*/ 20 w 40"/>
                  <a:gd name="T5" fmla="*/ 0 h 128"/>
                  <a:gd name="T6" fmla="*/ 8 w 40"/>
                  <a:gd name="T7" fmla="*/ 12 h 128"/>
                  <a:gd name="T8" fmla="*/ 8 w 40"/>
                  <a:gd name="T9" fmla="*/ 24 h 128"/>
                  <a:gd name="T10" fmla="*/ 0 w 40"/>
                  <a:gd name="T11" fmla="*/ 40 h 128"/>
                  <a:gd name="T12" fmla="*/ 8 w 40"/>
                  <a:gd name="T13" fmla="*/ 56 h 128"/>
                  <a:gd name="T14" fmla="*/ 8 w 40"/>
                  <a:gd name="T15" fmla="*/ 116 h 128"/>
                  <a:gd name="T16" fmla="*/ 20 w 40"/>
                  <a:gd name="T17" fmla="*/ 128 h 128"/>
                  <a:gd name="T18" fmla="*/ 32 w 40"/>
                  <a:gd name="T19" fmla="*/ 116 h 128"/>
                  <a:gd name="T20" fmla="*/ 32 w 40"/>
                  <a:gd name="T21" fmla="*/ 56 h 128"/>
                  <a:gd name="T22" fmla="*/ 40 w 40"/>
                  <a:gd name="T23" fmla="*/ 40 h 128"/>
                  <a:gd name="T24" fmla="*/ 32 w 40"/>
                  <a:gd name="T25" fmla="*/ 24 h 128"/>
                  <a:gd name="T26" fmla="*/ 16 w 40"/>
                  <a:gd name="T27" fmla="*/ 12 h 128"/>
                  <a:gd name="T28" fmla="*/ 20 w 40"/>
                  <a:gd name="T29" fmla="*/ 8 h 128"/>
                  <a:gd name="T30" fmla="*/ 24 w 40"/>
                  <a:gd name="T31" fmla="*/ 12 h 128"/>
                  <a:gd name="T32" fmla="*/ 24 w 40"/>
                  <a:gd name="T33" fmla="*/ 20 h 128"/>
                  <a:gd name="T34" fmla="*/ 20 w 40"/>
                  <a:gd name="T35" fmla="*/ 20 h 128"/>
                  <a:gd name="T36" fmla="*/ 16 w 40"/>
                  <a:gd name="T37" fmla="*/ 20 h 128"/>
                  <a:gd name="T38" fmla="*/ 16 w 40"/>
                  <a:gd name="T39" fmla="*/ 12 h 128"/>
                  <a:gd name="T40" fmla="*/ 24 w 40"/>
                  <a:gd name="T41" fmla="*/ 116 h 128"/>
                  <a:gd name="T42" fmla="*/ 20 w 40"/>
                  <a:gd name="T43" fmla="*/ 120 h 128"/>
                  <a:gd name="T44" fmla="*/ 16 w 40"/>
                  <a:gd name="T45" fmla="*/ 116 h 128"/>
                  <a:gd name="T46" fmla="*/ 16 w 40"/>
                  <a:gd name="T47" fmla="*/ 60 h 128"/>
                  <a:gd name="T48" fmla="*/ 20 w 40"/>
                  <a:gd name="T49" fmla="*/ 60 h 128"/>
                  <a:gd name="T50" fmla="*/ 24 w 40"/>
                  <a:gd name="T51" fmla="*/ 60 h 128"/>
                  <a:gd name="T52" fmla="*/ 24 w 40"/>
                  <a:gd name="T53" fmla="*/ 116 h 128"/>
                  <a:gd name="T54" fmla="*/ 31 w 40"/>
                  <a:gd name="T55" fmla="*/ 43 h 128"/>
                  <a:gd name="T56" fmla="*/ 31 w 40"/>
                  <a:gd name="T57" fmla="*/ 44 h 128"/>
                  <a:gd name="T58" fmla="*/ 30 w 40"/>
                  <a:gd name="T59" fmla="*/ 47 h 128"/>
                  <a:gd name="T60" fmla="*/ 30 w 40"/>
                  <a:gd name="T61" fmla="*/ 47 h 128"/>
                  <a:gd name="T62" fmla="*/ 27 w 40"/>
                  <a:gd name="T63" fmla="*/ 50 h 128"/>
                  <a:gd name="T64" fmla="*/ 27 w 40"/>
                  <a:gd name="T65" fmla="*/ 50 h 128"/>
                  <a:gd name="T66" fmla="*/ 24 w 40"/>
                  <a:gd name="T67" fmla="*/ 51 h 128"/>
                  <a:gd name="T68" fmla="*/ 20 w 40"/>
                  <a:gd name="T69" fmla="*/ 52 h 128"/>
                  <a:gd name="T70" fmla="*/ 16 w 40"/>
                  <a:gd name="T71" fmla="*/ 51 h 128"/>
                  <a:gd name="T72" fmla="*/ 13 w 40"/>
                  <a:gd name="T73" fmla="*/ 50 h 128"/>
                  <a:gd name="T74" fmla="*/ 13 w 40"/>
                  <a:gd name="T75" fmla="*/ 50 h 128"/>
                  <a:gd name="T76" fmla="*/ 10 w 40"/>
                  <a:gd name="T77" fmla="*/ 47 h 128"/>
                  <a:gd name="T78" fmla="*/ 10 w 40"/>
                  <a:gd name="T79" fmla="*/ 47 h 128"/>
                  <a:gd name="T80" fmla="*/ 9 w 40"/>
                  <a:gd name="T81" fmla="*/ 44 h 128"/>
                  <a:gd name="T82" fmla="*/ 9 w 40"/>
                  <a:gd name="T83" fmla="*/ 43 h 128"/>
                  <a:gd name="T84" fmla="*/ 8 w 40"/>
                  <a:gd name="T85" fmla="*/ 40 h 128"/>
                  <a:gd name="T86" fmla="*/ 9 w 40"/>
                  <a:gd name="T87" fmla="*/ 37 h 128"/>
                  <a:gd name="T88" fmla="*/ 9 w 40"/>
                  <a:gd name="T89" fmla="*/ 36 h 128"/>
                  <a:gd name="T90" fmla="*/ 10 w 40"/>
                  <a:gd name="T91" fmla="*/ 33 h 128"/>
                  <a:gd name="T92" fmla="*/ 10 w 40"/>
                  <a:gd name="T93" fmla="*/ 33 h 128"/>
                  <a:gd name="T94" fmla="*/ 13 w 40"/>
                  <a:gd name="T95" fmla="*/ 30 h 128"/>
                  <a:gd name="T96" fmla="*/ 13 w 40"/>
                  <a:gd name="T97" fmla="*/ 30 h 128"/>
                  <a:gd name="T98" fmla="*/ 16 w 40"/>
                  <a:gd name="T99" fmla="*/ 29 h 128"/>
                  <a:gd name="T100" fmla="*/ 20 w 40"/>
                  <a:gd name="T101" fmla="*/ 28 h 128"/>
                  <a:gd name="T102" fmla="*/ 24 w 40"/>
                  <a:gd name="T103" fmla="*/ 29 h 128"/>
                  <a:gd name="T104" fmla="*/ 27 w 40"/>
                  <a:gd name="T105" fmla="*/ 30 h 128"/>
                  <a:gd name="T106" fmla="*/ 27 w 40"/>
                  <a:gd name="T107" fmla="*/ 30 h 128"/>
                  <a:gd name="T108" fmla="*/ 30 w 40"/>
                  <a:gd name="T109" fmla="*/ 33 h 128"/>
                  <a:gd name="T110" fmla="*/ 30 w 40"/>
                  <a:gd name="T111" fmla="*/ 33 h 128"/>
                  <a:gd name="T112" fmla="*/ 31 w 40"/>
                  <a:gd name="T113" fmla="*/ 36 h 128"/>
                  <a:gd name="T114" fmla="*/ 31 w 40"/>
                  <a:gd name="T115" fmla="*/ 37 h 128"/>
                  <a:gd name="T116" fmla="*/ 32 w 40"/>
                  <a:gd name="T117" fmla="*/ 40 h 128"/>
                  <a:gd name="T118" fmla="*/ 31 w 40"/>
                  <a:gd name="T119" fmla="*/ 4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" h="128">
                    <a:moveTo>
                      <a:pt x="32" y="24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5"/>
                      <a:pt x="27" y="0"/>
                      <a:pt x="20" y="0"/>
                    </a:cubicBezTo>
                    <a:cubicBezTo>
                      <a:pt x="13" y="0"/>
                      <a:pt x="8" y="5"/>
                      <a:pt x="8" y="1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3" y="28"/>
                      <a:pt x="0" y="33"/>
                      <a:pt x="0" y="40"/>
                    </a:cubicBezTo>
                    <a:cubicBezTo>
                      <a:pt x="0" y="47"/>
                      <a:pt x="3" y="52"/>
                      <a:pt x="8" y="56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3"/>
                      <a:pt x="13" y="128"/>
                      <a:pt x="20" y="128"/>
                    </a:cubicBezTo>
                    <a:cubicBezTo>
                      <a:pt x="27" y="128"/>
                      <a:pt x="32" y="123"/>
                      <a:pt x="32" y="11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7" y="52"/>
                      <a:pt x="40" y="47"/>
                      <a:pt x="40" y="40"/>
                    </a:cubicBezTo>
                    <a:cubicBezTo>
                      <a:pt x="40" y="33"/>
                      <a:pt x="37" y="28"/>
                      <a:pt x="32" y="24"/>
                    </a:cubicBezTo>
                    <a:close/>
                    <a:moveTo>
                      <a:pt x="16" y="12"/>
                    </a:moveTo>
                    <a:cubicBezTo>
                      <a:pt x="16" y="10"/>
                      <a:pt x="18" y="8"/>
                      <a:pt x="20" y="8"/>
                    </a:cubicBezTo>
                    <a:cubicBezTo>
                      <a:pt x="22" y="8"/>
                      <a:pt x="24" y="10"/>
                      <a:pt x="24" y="12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3" y="20"/>
                      <a:pt x="21" y="20"/>
                      <a:pt x="20" y="20"/>
                    </a:cubicBezTo>
                    <a:cubicBezTo>
                      <a:pt x="19" y="20"/>
                      <a:pt x="17" y="20"/>
                      <a:pt x="16" y="20"/>
                    </a:cubicBezTo>
                    <a:lnTo>
                      <a:pt x="16" y="12"/>
                    </a:lnTo>
                    <a:close/>
                    <a:moveTo>
                      <a:pt x="24" y="116"/>
                    </a:moveTo>
                    <a:cubicBezTo>
                      <a:pt x="24" y="118"/>
                      <a:pt x="22" y="120"/>
                      <a:pt x="20" y="120"/>
                    </a:cubicBezTo>
                    <a:cubicBezTo>
                      <a:pt x="18" y="120"/>
                      <a:pt x="16" y="118"/>
                      <a:pt x="16" y="116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17" y="60"/>
                      <a:pt x="19" y="60"/>
                      <a:pt x="20" y="60"/>
                    </a:cubicBezTo>
                    <a:cubicBezTo>
                      <a:pt x="21" y="60"/>
                      <a:pt x="23" y="60"/>
                      <a:pt x="24" y="60"/>
                    </a:cubicBezTo>
                    <a:lnTo>
                      <a:pt x="24" y="116"/>
                    </a:lnTo>
                    <a:close/>
                    <a:moveTo>
                      <a:pt x="31" y="43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1" y="45"/>
                      <a:pt x="30" y="46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29" y="48"/>
                      <a:pt x="28" y="49"/>
                      <a:pt x="27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6" y="50"/>
                      <a:pt x="25" y="51"/>
                      <a:pt x="24" y="51"/>
                    </a:cubicBezTo>
                    <a:cubicBezTo>
                      <a:pt x="23" y="52"/>
                      <a:pt x="21" y="52"/>
                      <a:pt x="20" y="52"/>
                    </a:cubicBezTo>
                    <a:cubicBezTo>
                      <a:pt x="19" y="52"/>
                      <a:pt x="17" y="52"/>
                      <a:pt x="16" y="51"/>
                    </a:cubicBezTo>
                    <a:cubicBezTo>
                      <a:pt x="15" y="51"/>
                      <a:pt x="14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9"/>
                      <a:pt x="11" y="48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6"/>
                      <a:pt x="9" y="45"/>
                      <a:pt x="9" y="44"/>
                    </a:cubicBezTo>
                    <a:cubicBezTo>
                      <a:pt x="9" y="44"/>
                      <a:pt x="9" y="44"/>
                      <a:pt x="9" y="43"/>
                    </a:cubicBezTo>
                    <a:cubicBezTo>
                      <a:pt x="8" y="42"/>
                      <a:pt x="8" y="41"/>
                      <a:pt x="8" y="40"/>
                    </a:cubicBezTo>
                    <a:cubicBezTo>
                      <a:pt x="8" y="39"/>
                      <a:pt x="8" y="38"/>
                      <a:pt x="9" y="37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5"/>
                      <a:pt x="10" y="34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32"/>
                      <a:pt x="12" y="31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5" y="29"/>
                      <a:pt x="16" y="29"/>
                    </a:cubicBezTo>
                    <a:cubicBezTo>
                      <a:pt x="17" y="28"/>
                      <a:pt x="19" y="28"/>
                      <a:pt x="20" y="28"/>
                    </a:cubicBezTo>
                    <a:cubicBezTo>
                      <a:pt x="21" y="28"/>
                      <a:pt x="23" y="28"/>
                      <a:pt x="24" y="29"/>
                    </a:cubicBezTo>
                    <a:cubicBezTo>
                      <a:pt x="25" y="29"/>
                      <a:pt x="26" y="30"/>
                      <a:pt x="27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8" y="31"/>
                      <a:pt x="29" y="32"/>
                      <a:pt x="30" y="33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34"/>
                      <a:pt x="31" y="35"/>
                      <a:pt x="31" y="36"/>
                    </a:cubicBezTo>
                    <a:cubicBezTo>
                      <a:pt x="31" y="36"/>
                      <a:pt x="31" y="36"/>
                      <a:pt x="31" y="37"/>
                    </a:cubicBezTo>
                    <a:cubicBezTo>
                      <a:pt x="32" y="38"/>
                      <a:pt x="32" y="39"/>
                      <a:pt x="32" y="40"/>
                    </a:cubicBezTo>
                    <a:cubicBezTo>
                      <a:pt x="32" y="41"/>
                      <a:pt x="32" y="42"/>
                      <a:pt x="31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8" name="Freeform 58"/>
              <p:cNvSpPr>
                <a:spLocks noEditPoints="1"/>
              </p:cNvSpPr>
              <p:nvPr/>
            </p:nvSpPr>
            <p:spPr bwMode="auto">
              <a:xfrm>
                <a:off x="4529138" y="2905126"/>
                <a:ext cx="150812" cy="482600"/>
              </a:xfrm>
              <a:custGeom>
                <a:avLst/>
                <a:gdLst>
                  <a:gd name="T0" fmla="*/ 32 w 40"/>
                  <a:gd name="T1" fmla="*/ 24 h 128"/>
                  <a:gd name="T2" fmla="*/ 32 w 40"/>
                  <a:gd name="T3" fmla="*/ 12 h 128"/>
                  <a:gd name="T4" fmla="*/ 20 w 40"/>
                  <a:gd name="T5" fmla="*/ 0 h 128"/>
                  <a:gd name="T6" fmla="*/ 8 w 40"/>
                  <a:gd name="T7" fmla="*/ 12 h 128"/>
                  <a:gd name="T8" fmla="*/ 8 w 40"/>
                  <a:gd name="T9" fmla="*/ 24 h 128"/>
                  <a:gd name="T10" fmla="*/ 0 w 40"/>
                  <a:gd name="T11" fmla="*/ 40 h 128"/>
                  <a:gd name="T12" fmla="*/ 8 w 40"/>
                  <a:gd name="T13" fmla="*/ 56 h 128"/>
                  <a:gd name="T14" fmla="*/ 8 w 40"/>
                  <a:gd name="T15" fmla="*/ 116 h 128"/>
                  <a:gd name="T16" fmla="*/ 20 w 40"/>
                  <a:gd name="T17" fmla="*/ 128 h 128"/>
                  <a:gd name="T18" fmla="*/ 32 w 40"/>
                  <a:gd name="T19" fmla="*/ 116 h 128"/>
                  <a:gd name="T20" fmla="*/ 32 w 40"/>
                  <a:gd name="T21" fmla="*/ 56 h 128"/>
                  <a:gd name="T22" fmla="*/ 40 w 40"/>
                  <a:gd name="T23" fmla="*/ 40 h 128"/>
                  <a:gd name="T24" fmla="*/ 32 w 40"/>
                  <a:gd name="T25" fmla="*/ 24 h 128"/>
                  <a:gd name="T26" fmla="*/ 16 w 40"/>
                  <a:gd name="T27" fmla="*/ 12 h 128"/>
                  <a:gd name="T28" fmla="*/ 20 w 40"/>
                  <a:gd name="T29" fmla="*/ 8 h 128"/>
                  <a:gd name="T30" fmla="*/ 24 w 40"/>
                  <a:gd name="T31" fmla="*/ 12 h 128"/>
                  <a:gd name="T32" fmla="*/ 24 w 40"/>
                  <a:gd name="T33" fmla="*/ 20 h 128"/>
                  <a:gd name="T34" fmla="*/ 20 w 40"/>
                  <a:gd name="T35" fmla="*/ 20 h 128"/>
                  <a:gd name="T36" fmla="*/ 16 w 40"/>
                  <a:gd name="T37" fmla="*/ 20 h 128"/>
                  <a:gd name="T38" fmla="*/ 16 w 40"/>
                  <a:gd name="T39" fmla="*/ 12 h 128"/>
                  <a:gd name="T40" fmla="*/ 24 w 40"/>
                  <a:gd name="T41" fmla="*/ 116 h 128"/>
                  <a:gd name="T42" fmla="*/ 20 w 40"/>
                  <a:gd name="T43" fmla="*/ 120 h 128"/>
                  <a:gd name="T44" fmla="*/ 16 w 40"/>
                  <a:gd name="T45" fmla="*/ 116 h 128"/>
                  <a:gd name="T46" fmla="*/ 16 w 40"/>
                  <a:gd name="T47" fmla="*/ 60 h 128"/>
                  <a:gd name="T48" fmla="*/ 20 w 40"/>
                  <a:gd name="T49" fmla="*/ 60 h 128"/>
                  <a:gd name="T50" fmla="*/ 24 w 40"/>
                  <a:gd name="T51" fmla="*/ 60 h 128"/>
                  <a:gd name="T52" fmla="*/ 24 w 40"/>
                  <a:gd name="T53" fmla="*/ 116 h 128"/>
                  <a:gd name="T54" fmla="*/ 31 w 40"/>
                  <a:gd name="T55" fmla="*/ 43 h 128"/>
                  <a:gd name="T56" fmla="*/ 31 w 40"/>
                  <a:gd name="T57" fmla="*/ 44 h 128"/>
                  <a:gd name="T58" fmla="*/ 30 w 40"/>
                  <a:gd name="T59" fmla="*/ 47 h 128"/>
                  <a:gd name="T60" fmla="*/ 30 w 40"/>
                  <a:gd name="T61" fmla="*/ 47 h 128"/>
                  <a:gd name="T62" fmla="*/ 27 w 40"/>
                  <a:gd name="T63" fmla="*/ 50 h 128"/>
                  <a:gd name="T64" fmla="*/ 27 w 40"/>
                  <a:gd name="T65" fmla="*/ 50 h 128"/>
                  <a:gd name="T66" fmla="*/ 24 w 40"/>
                  <a:gd name="T67" fmla="*/ 51 h 128"/>
                  <a:gd name="T68" fmla="*/ 20 w 40"/>
                  <a:gd name="T69" fmla="*/ 52 h 128"/>
                  <a:gd name="T70" fmla="*/ 16 w 40"/>
                  <a:gd name="T71" fmla="*/ 51 h 128"/>
                  <a:gd name="T72" fmla="*/ 13 w 40"/>
                  <a:gd name="T73" fmla="*/ 50 h 128"/>
                  <a:gd name="T74" fmla="*/ 13 w 40"/>
                  <a:gd name="T75" fmla="*/ 50 h 128"/>
                  <a:gd name="T76" fmla="*/ 10 w 40"/>
                  <a:gd name="T77" fmla="*/ 47 h 128"/>
                  <a:gd name="T78" fmla="*/ 10 w 40"/>
                  <a:gd name="T79" fmla="*/ 47 h 128"/>
                  <a:gd name="T80" fmla="*/ 9 w 40"/>
                  <a:gd name="T81" fmla="*/ 44 h 128"/>
                  <a:gd name="T82" fmla="*/ 9 w 40"/>
                  <a:gd name="T83" fmla="*/ 43 h 128"/>
                  <a:gd name="T84" fmla="*/ 8 w 40"/>
                  <a:gd name="T85" fmla="*/ 40 h 128"/>
                  <a:gd name="T86" fmla="*/ 9 w 40"/>
                  <a:gd name="T87" fmla="*/ 37 h 128"/>
                  <a:gd name="T88" fmla="*/ 9 w 40"/>
                  <a:gd name="T89" fmla="*/ 36 h 128"/>
                  <a:gd name="T90" fmla="*/ 10 w 40"/>
                  <a:gd name="T91" fmla="*/ 33 h 128"/>
                  <a:gd name="T92" fmla="*/ 10 w 40"/>
                  <a:gd name="T93" fmla="*/ 33 h 128"/>
                  <a:gd name="T94" fmla="*/ 13 w 40"/>
                  <a:gd name="T95" fmla="*/ 30 h 128"/>
                  <a:gd name="T96" fmla="*/ 13 w 40"/>
                  <a:gd name="T97" fmla="*/ 30 h 128"/>
                  <a:gd name="T98" fmla="*/ 16 w 40"/>
                  <a:gd name="T99" fmla="*/ 29 h 128"/>
                  <a:gd name="T100" fmla="*/ 20 w 40"/>
                  <a:gd name="T101" fmla="*/ 28 h 128"/>
                  <a:gd name="T102" fmla="*/ 24 w 40"/>
                  <a:gd name="T103" fmla="*/ 29 h 128"/>
                  <a:gd name="T104" fmla="*/ 27 w 40"/>
                  <a:gd name="T105" fmla="*/ 30 h 128"/>
                  <a:gd name="T106" fmla="*/ 27 w 40"/>
                  <a:gd name="T107" fmla="*/ 30 h 128"/>
                  <a:gd name="T108" fmla="*/ 30 w 40"/>
                  <a:gd name="T109" fmla="*/ 33 h 128"/>
                  <a:gd name="T110" fmla="*/ 30 w 40"/>
                  <a:gd name="T111" fmla="*/ 33 h 128"/>
                  <a:gd name="T112" fmla="*/ 31 w 40"/>
                  <a:gd name="T113" fmla="*/ 36 h 128"/>
                  <a:gd name="T114" fmla="*/ 31 w 40"/>
                  <a:gd name="T115" fmla="*/ 37 h 128"/>
                  <a:gd name="T116" fmla="*/ 32 w 40"/>
                  <a:gd name="T117" fmla="*/ 40 h 128"/>
                  <a:gd name="T118" fmla="*/ 31 w 40"/>
                  <a:gd name="T119" fmla="*/ 4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" h="128">
                    <a:moveTo>
                      <a:pt x="32" y="24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5"/>
                      <a:pt x="27" y="0"/>
                      <a:pt x="20" y="0"/>
                    </a:cubicBezTo>
                    <a:cubicBezTo>
                      <a:pt x="13" y="0"/>
                      <a:pt x="8" y="5"/>
                      <a:pt x="8" y="1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3" y="28"/>
                      <a:pt x="0" y="33"/>
                      <a:pt x="0" y="40"/>
                    </a:cubicBezTo>
                    <a:cubicBezTo>
                      <a:pt x="0" y="47"/>
                      <a:pt x="3" y="52"/>
                      <a:pt x="8" y="56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3"/>
                      <a:pt x="13" y="128"/>
                      <a:pt x="20" y="128"/>
                    </a:cubicBezTo>
                    <a:cubicBezTo>
                      <a:pt x="27" y="128"/>
                      <a:pt x="32" y="123"/>
                      <a:pt x="32" y="11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7" y="52"/>
                      <a:pt x="40" y="47"/>
                      <a:pt x="40" y="40"/>
                    </a:cubicBezTo>
                    <a:cubicBezTo>
                      <a:pt x="40" y="33"/>
                      <a:pt x="37" y="28"/>
                      <a:pt x="32" y="24"/>
                    </a:cubicBezTo>
                    <a:close/>
                    <a:moveTo>
                      <a:pt x="16" y="12"/>
                    </a:moveTo>
                    <a:cubicBezTo>
                      <a:pt x="16" y="10"/>
                      <a:pt x="18" y="8"/>
                      <a:pt x="20" y="8"/>
                    </a:cubicBezTo>
                    <a:cubicBezTo>
                      <a:pt x="22" y="8"/>
                      <a:pt x="24" y="10"/>
                      <a:pt x="24" y="12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3" y="20"/>
                      <a:pt x="21" y="20"/>
                      <a:pt x="20" y="20"/>
                    </a:cubicBezTo>
                    <a:cubicBezTo>
                      <a:pt x="19" y="20"/>
                      <a:pt x="17" y="20"/>
                      <a:pt x="16" y="20"/>
                    </a:cubicBezTo>
                    <a:lnTo>
                      <a:pt x="16" y="12"/>
                    </a:lnTo>
                    <a:close/>
                    <a:moveTo>
                      <a:pt x="24" y="116"/>
                    </a:moveTo>
                    <a:cubicBezTo>
                      <a:pt x="24" y="118"/>
                      <a:pt x="22" y="120"/>
                      <a:pt x="20" y="120"/>
                    </a:cubicBezTo>
                    <a:cubicBezTo>
                      <a:pt x="18" y="120"/>
                      <a:pt x="16" y="118"/>
                      <a:pt x="16" y="116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17" y="60"/>
                      <a:pt x="19" y="60"/>
                      <a:pt x="20" y="60"/>
                    </a:cubicBezTo>
                    <a:cubicBezTo>
                      <a:pt x="21" y="60"/>
                      <a:pt x="23" y="60"/>
                      <a:pt x="24" y="60"/>
                    </a:cubicBezTo>
                    <a:lnTo>
                      <a:pt x="24" y="116"/>
                    </a:lnTo>
                    <a:close/>
                    <a:moveTo>
                      <a:pt x="31" y="43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1" y="45"/>
                      <a:pt x="30" y="46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29" y="48"/>
                      <a:pt x="28" y="49"/>
                      <a:pt x="27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6" y="50"/>
                      <a:pt x="25" y="51"/>
                      <a:pt x="24" y="51"/>
                    </a:cubicBezTo>
                    <a:cubicBezTo>
                      <a:pt x="23" y="52"/>
                      <a:pt x="21" y="52"/>
                      <a:pt x="20" y="52"/>
                    </a:cubicBezTo>
                    <a:cubicBezTo>
                      <a:pt x="19" y="52"/>
                      <a:pt x="17" y="52"/>
                      <a:pt x="16" y="51"/>
                    </a:cubicBezTo>
                    <a:cubicBezTo>
                      <a:pt x="15" y="51"/>
                      <a:pt x="14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9"/>
                      <a:pt x="11" y="48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6"/>
                      <a:pt x="9" y="45"/>
                      <a:pt x="9" y="44"/>
                    </a:cubicBezTo>
                    <a:cubicBezTo>
                      <a:pt x="9" y="44"/>
                      <a:pt x="9" y="44"/>
                      <a:pt x="9" y="43"/>
                    </a:cubicBezTo>
                    <a:cubicBezTo>
                      <a:pt x="8" y="42"/>
                      <a:pt x="8" y="41"/>
                      <a:pt x="8" y="40"/>
                    </a:cubicBezTo>
                    <a:cubicBezTo>
                      <a:pt x="8" y="39"/>
                      <a:pt x="8" y="38"/>
                      <a:pt x="9" y="37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5"/>
                      <a:pt x="10" y="34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32"/>
                      <a:pt x="12" y="31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5" y="29"/>
                      <a:pt x="16" y="29"/>
                    </a:cubicBezTo>
                    <a:cubicBezTo>
                      <a:pt x="17" y="28"/>
                      <a:pt x="19" y="28"/>
                      <a:pt x="20" y="28"/>
                    </a:cubicBezTo>
                    <a:cubicBezTo>
                      <a:pt x="21" y="28"/>
                      <a:pt x="23" y="28"/>
                      <a:pt x="24" y="29"/>
                    </a:cubicBezTo>
                    <a:cubicBezTo>
                      <a:pt x="25" y="29"/>
                      <a:pt x="26" y="30"/>
                      <a:pt x="27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8" y="31"/>
                      <a:pt x="29" y="32"/>
                      <a:pt x="30" y="33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34"/>
                      <a:pt x="31" y="35"/>
                      <a:pt x="31" y="36"/>
                    </a:cubicBezTo>
                    <a:cubicBezTo>
                      <a:pt x="31" y="36"/>
                      <a:pt x="31" y="36"/>
                      <a:pt x="31" y="37"/>
                    </a:cubicBezTo>
                    <a:cubicBezTo>
                      <a:pt x="32" y="38"/>
                      <a:pt x="32" y="39"/>
                      <a:pt x="32" y="40"/>
                    </a:cubicBezTo>
                    <a:cubicBezTo>
                      <a:pt x="32" y="41"/>
                      <a:pt x="32" y="42"/>
                      <a:pt x="31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9" name="Freeform 59"/>
              <p:cNvSpPr>
                <a:spLocks noEditPoints="1"/>
              </p:cNvSpPr>
              <p:nvPr/>
            </p:nvSpPr>
            <p:spPr bwMode="auto">
              <a:xfrm>
                <a:off x="4364038" y="2905126"/>
                <a:ext cx="150812" cy="482600"/>
              </a:xfrm>
              <a:custGeom>
                <a:avLst/>
                <a:gdLst>
                  <a:gd name="T0" fmla="*/ 32 w 40"/>
                  <a:gd name="T1" fmla="*/ 72 h 128"/>
                  <a:gd name="T2" fmla="*/ 32 w 40"/>
                  <a:gd name="T3" fmla="*/ 12 h 128"/>
                  <a:gd name="T4" fmla="*/ 20 w 40"/>
                  <a:gd name="T5" fmla="*/ 0 h 128"/>
                  <a:gd name="T6" fmla="*/ 8 w 40"/>
                  <a:gd name="T7" fmla="*/ 12 h 128"/>
                  <a:gd name="T8" fmla="*/ 8 w 40"/>
                  <a:gd name="T9" fmla="*/ 72 h 128"/>
                  <a:gd name="T10" fmla="*/ 0 w 40"/>
                  <a:gd name="T11" fmla="*/ 88 h 128"/>
                  <a:gd name="T12" fmla="*/ 8 w 40"/>
                  <a:gd name="T13" fmla="*/ 104 h 128"/>
                  <a:gd name="T14" fmla="*/ 8 w 40"/>
                  <a:gd name="T15" fmla="*/ 116 h 128"/>
                  <a:gd name="T16" fmla="*/ 20 w 40"/>
                  <a:gd name="T17" fmla="*/ 128 h 128"/>
                  <a:gd name="T18" fmla="*/ 32 w 40"/>
                  <a:gd name="T19" fmla="*/ 116 h 128"/>
                  <a:gd name="T20" fmla="*/ 32 w 40"/>
                  <a:gd name="T21" fmla="*/ 104 h 128"/>
                  <a:gd name="T22" fmla="*/ 40 w 40"/>
                  <a:gd name="T23" fmla="*/ 88 h 128"/>
                  <a:gd name="T24" fmla="*/ 32 w 40"/>
                  <a:gd name="T25" fmla="*/ 72 h 128"/>
                  <a:gd name="T26" fmla="*/ 16 w 40"/>
                  <a:gd name="T27" fmla="*/ 12 h 128"/>
                  <a:gd name="T28" fmla="*/ 20 w 40"/>
                  <a:gd name="T29" fmla="*/ 8 h 128"/>
                  <a:gd name="T30" fmla="*/ 24 w 40"/>
                  <a:gd name="T31" fmla="*/ 12 h 128"/>
                  <a:gd name="T32" fmla="*/ 24 w 40"/>
                  <a:gd name="T33" fmla="*/ 68 h 128"/>
                  <a:gd name="T34" fmla="*/ 20 w 40"/>
                  <a:gd name="T35" fmla="*/ 68 h 128"/>
                  <a:gd name="T36" fmla="*/ 16 w 40"/>
                  <a:gd name="T37" fmla="*/ 68 h 128"/>
                  <a:gd name="T38" fmla="*/ 16 w 40"/>
                  <a:gd name="T39" fmla="*/ 12 h 128"/>
                  <a:gd name="T40" fmla="*/ 24 w 40"/>
                  <a:gd name="T41" fmla="*/ 116 h 128"/>
                  <a:gd name="T42" fmla="*/ 20 w 40"/>
                  <a:gd name="T43" fmla="*/ 120 h 128"/>
                  <a:gd name="T44" fmla="*/ 16 w 40"/>
                  <a:gd name="T45" fmla="*/ 116 h 128"/>
                  <a:gd name="T46" fmla="*/ 16 w 40"/>
                  <a:gd name="T47" fmla="*/ 108 h 128"/>
                  <a:gd name="T48" fmla="*/ 20 w 40"/>
                  <a:gd name="T49" fmla="*/ 108 h 128"/>
                  <a:gd name="T50" fmla="*/ 24 w 40"/>
                  <a:gd name="T51" fmla="*/ 108 h 128"/>
                  <a:gd name="T52" fmla="*/ 24 w 40"/>
                  <a:gd name="T53" fmla="*/ 116 h 128"/>
                  <a:gd name="T54" fmla="*/ 31 w 40"/>
                  <a:gd name="T55" fmla="*/ 91 h 128"/>
                  <a:gd name="T56" fmla="*/ 31 w 40"/>
                  <a:gd name="T57" fmla="*/ 92 h 128"/>
                  <a:gd name="T58" fmla="*/ 30 w 40"/>
                  <a:gd name="T59" fmla="*/ 95 h 128"/>
                  <a:gd name="T60" fmla="*/ 30 w 40"/>
                  <a:gd name="T61" fmla="*/ 95 h 128"/>
                  <a:gd name="T62" fmla="*/ 27 w 40"/>
                  <a:gd name="T63" fmla="*/ 98 h 128"/>
                  <a:gd name="T64" fmla="*/ 27 w 40"/>
                  <a:gd name="T65" fmla="*/ 98 h 128"/>
                  <a:gd name="T66" fmla="*/ 24 w 40"/>
                  <a:gd name="T67" fmla="*/ 99 h 128"/>
                  <a:gd name="T68" fmla="*/ 20 w 40"/>
                  <a:gd name="T69" fmla="*/ 100 h 128"/>
                  <a:gd name="T70" fmla="*/ 16 w 40"/>
                  <a:gd name="T71" fmla="*/ 99 h 128"/>
                  <a:gd name="T72" fmla="*/ 13 w 40"/>
                  <a:gd name="T73" fmla="*/ 98 h 128"/>
                  <a:gd name="T74" fmla="*/ 13 w 40"/>
                  <a:gd name="T75" fmla="*/ 98 h 128"/>
                  <a:gd name="T76" fmla="*/ 10 w 40"/>
                  <a:gd name="T77" fmla="*/ 95 h 128"/>
                  <a:gd name="T78" fmla="*/ 10 w 40"/>
                  <a:gd name="T79" fmla="*/ 95 h 128"/>
                  <a:gd name="T80" fmla="*/ 9 w 40"/>
                  <a:gd name="T81" fmla="*/ 92 h 128"/>
                  <a:gd name="T82" fmla="*/ 9 w 40"/>
                  <a:gd name="T83" fmla="*/ 91 h 128"/>
                  <a:gd name="T84" fmla="*/ 8 w 40"/>
                  <a:gd name="T85" fmla="*/ 88 h 128"/>
                  <a:gd name="T86" fmla="*/ 9 w 40"/>
                  <a:gd name="T87" fmla="*/ 85 h 128"/>
                  <a:gd name="T88" fmla="*/ 9 w 40"/>
                  <a:gd name="T89" fmla="*/ 84 h 128"/>
                  <a:gd name="T90" fmla="*/ 10 w 40"/>
                  <a:gd name="T91" fmla="*/ 81 h 128"/>
                  <a:gd name="T92" fmla="*/ 10 w 40"/>
                  <a:gd name="T93" fmla="*/ 81 h 128"/>
                  <a:gd name="T94" fmla="*/ 13 w 40"/>
                  <a:gd name="T95" fmla="*/ 78 h 128"/>
                  <a:gd name="T96" fmla="*/ 13 w 40"/>
                  <a:gd name="T97" fmla="*/ 78 h 128"/>
                  <a:gd name="T98" fmla="*/ 16 w 40"/>
                  <a:gd name="T99" fmla="*/ 77 h 128"/>
                  <a:gd name="T100" fmla="*/ 20 w 40"/>
                  <a:gd name="T101" fmla="*/ 76 h 128"/>
                  <a:gd name="T102" fmla="*/ 24 w 40"/>
                  <a:gd name="T103" fmla="*/ 77 h 128"/>
                  <a:gd name="T104" fmla="*/ 27 w 40"/>
                  <a:gd name="T105" fmla="*/ 78 h 128"/>
                  <a:gd name="T106" fmla="*/ 27 w 40"/>
                  <a:gd name="T107" fmla="*/ 78 h 128"/>
                  <a:gd name="T108" fmla="*/ 30 w 40"/>
                  <a:gd name="T109" fmla="*/ 81 h 128"/>
                  <a:gd name="T110" fmla="*/ 30 w 40"/>
                  <a:gd name="T111" fmla="*/ 81 h 128"/>
                  <a:gd name="T112" fmla="*/ 31 w 40"/>
                  <a:gd name="T113" fmla="*/ 84 h 128"/>
                  <a:gd name="T114" fmla="*/ 31 w 40"/>
                  <a:gd name="T115" fmla="*/ 85 h 128"/>
                  <a:gd name="T116" fmla="*/ 32 w 40"/>
                  <a:gd name="T117" fmla="*/ 88 h 128"/>
                  <a:gd name="T118" fmla="*/ 31 w 40"/>
                  <a:gd name="T119" fmla="*/ 9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" h="128">
                    <a:moveTo>
                      <a:pt x="32" y="72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5"/>
                      <a:pt x="27" y="0"/>
                      <a:pt x="20" y="0"/>
                    </a:cubicBezTo>
                    <a:cubicBezTo>
                      <a:pt x="13" y="0"/>
                      <a:pt x="8" y="5"/>
                      <a:pt x="8" y="12"/>
                    </a:cubicBezTo>
                    <a:cubicBezTo>
                      <a:pt x="8" y="72"/>
                      <a:pt x="8" y="72"/>
                      <a:pt x="8" y="72"/>
                    </a:cubicBezTo>
                    <a:cubicBezTo>
                      <a:pt x="3" y="76"/>
                      <a:pt x="0" y="81"/>
                      <a:pt x="0" y="88"/>
                    </a:cubicBezTo>
                    <a:cubicBezTo>
                      <a:pt x="0" y="95"/>
                      <a:pt x="3" y="100"/>
                      <a:pt x="8" y="104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3"/>
                      <a:pt x="13" y="128"/>
                      <a:pt x="20" y="128"/>
                    </a:cubicBezTo>
                    <a:cubicBezTo>
                      <a:pt x="27" y="128"/>
                      <a:pt x="32" y="123"/>
                      <a:pt x="32" y="116"/>
                    </a:cubicBezTo>
                    <a:cubicBezTo>
                      <a:pt x="32" y="104"/>
                      <a:pt x="32" y="104"/>
                      <a:pt x="32" y="104"/>
                    </a:cubicBezTo>
                    <a:cubicBezTo>
                      <a:pt x="37" y="100"/>
                      <a:pt x="40" y="95"/>
                      <a:pt x="40" y="88"/>
                    </a:cubicBezTo>
                    <a:cubicBezTo>
                      <a:pt x="40" y="81"/>
                      <a:pt x="37" y="76"/>
                      <a:pt x="32" y="72"/>
                    </a:cubicBezTo>
                    <a:close/>
                    <a:moveTo>
                      <a:pt x="16" y="12"/>
                    </a:moveTo>
                    <a:cubicBezTo>
                      <a:pt x="16" y="10"/>
                      <a:pt x="18" y="8"/>
                      <a:pt x="20" y="8"/>
                    </a:cubicBezTo>
                    <a:cubicBezTo>
                      <a:pt x="22" y="8"/>
                      <a:pt x="24" y="10"/>
                      <a:pt x="24" y="12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3" y="68"/>
                      <a:pt x="21" y="68"/>
                      <a:pt x="20" y="68"/>
                    </a:cubicBezTo>
                    <a:cubicBezTo>
                      <a:pt x="19" y="68"/>
                      <a:pt x="17" y="68"/>
                      <a:pt x="16" y="68"/>
                    </a:cubicBezTo>
                    <a:lnTo>
                      <a:pt x="16" y="12"/>
                    </a:lnTo>
                    <a:close/>
                    <a:moveTo>
                      <a:pt x="24" y="116"/>
                    </a:moveTo>
                    <a:cubicBezTo>
                      <a:pt x="24" y="118"/>
                      <a:pt x="22" y="120"/>
                      <a:pt x="20" y="120"/>
                    </a:cubicBezTo>
                    <a:cubicBezTo>
                      <a:pt x="18" y="120"/>
                      <a:pt x="16" y="118"/>
                      <a:pt x="16" y="116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7" y="108"/>
                      <a:pt x="19" y="108"/>
                      <a:pt x="20" y="108"/>
                    </a:cubicBezTo>
                    <a:cubicBezTo>
                      <a:pt x="21" y="108"/>
                      <a:pt x="23" y="108"/>
                      <a:pt x="24" y="108"/>
                    </a:cubicBezTo>
                    <a:lnTo>
                      <a:pt x="24" y="116"/>
                    </a:lnTo>
                    <a:close/>
                    <a:moveTo>
                      <a:pt x="31" y="91"/>
                    </a:moveTo>
                    <a:cubicBezTo>
                      <a:pt x="31" y="92"/>
                      <a:pt x="31" y="92"/>
                      <a:pt x="31" y="92"/>
                    </a:cubicBezTo>
                    <a:cubicBezTo>
                      <a:pt x="31" y="93"/>
                      <a:pt x="30" y="94"/>
                      <a:pt x="30" y="95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29" y="96"/>
                      <a:pt x="28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6" y="98"/>
                      <a:pt x="25" y="99"/>
                      <a:pt x="24" y="99"/>
                    </a:cubicBezTo>
                    <a:cubicBezTo>
                      <a:pt x="23" y="100"/>
                      <a:pt x="21" y="100"/>
                      <a:pt x="20" y="100"/>
                    </a:cubicBezTo>
                    <a:cubicBezTo>
                      <a:pt x="19" y="100"/>
                      <a:pt x="17" y="100"/>
                      <a:pt x="16" y="99"/>
                    </a:cubicBezTo>
                    <a:cubicBezTo>
                      <a:pt x="15" y="99"/>
                      <a:pt x="14" y="98"/>
                      <a:pt x="13" y="98"/>
                    </a:cubicBezTo>
                    <a:cubicBezTo>
                      <a:pt x="13" y="98"/>
                      <a:pt x="13" y="98"/>
                      <a:pt x="13" y="98"/>
                    </a:cubicBezTo>
                    <a:cubicBezTo>
                      <a:pt x="12" y="97"/>
                      <a:pt x="11" y="96"/>
                      <a:pt x="10" y="95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4"/>
                      <a:pt x="9" y="93"/>
                      <a:pt x="9" y="92"/>
                    </a:cubicBezTo>
                    <a:cubicBezTo>
                      <a:pt x="9" y="92"/>
                      <a:pt x="9" y="92"/>
                      <a:pt x="9" y="91"/>
                    </a:cubicBezTo>
                    <a:cubicBezTo>
                      <a:pt x="8" y="90"/>
                      <a:pt x="8" y="89"/>
                      <a:pt x="8" y="88"/>
                    </a:cubicBezTo>
                    <a:cubicBezTo>
                      <a:pt x="8" y="87"/>
                      <a:pt x="8" y="86"/>
                      <a:pt x="9" y="85"/>
                    </a:cubicBezTo>
                    <a:cubicBezTo>
                      <a:pt x="9" y="84"/>
                      <a:pt x="9" y="84"/>
                      <a:pt x="9" y="84"/>
                    </a:cubicBezTo>
                    <a:cubicBezTo>
                      <a:pt x="9" y="83"/>
                      <a:pt x="10" y="82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1" y="80"/>
                      <a:pt x="12" y="79"/>
                      <a:pt x="13" y="78"/>
                    </a:cubicBezTo>
                    <a:cubicBezTo>
                      <a:pt x="13" y="78"/>
                      <a:pt x="13" y="78"/>
                      <a:pt x="13" y="78"/>
                    </a:cubicBezTo>
                    <a:cubicBezTo>
                      <a:pt x="14" y="78"/>
                      <a:pt x="15" y="77"/>
                      <a:pt x="16" y="77"/>
                    </a:cubicBezTo>
                    <a:cubicBezTo>
                      <a:pt x="17" y="76"/>
                      <a:pt x="19" y="76"/>
                      <a:pt x="20" y="76"/>
                    </a:cubicBezTo>
                    <a:cubicBezTo>
                      <a:pt x="21" y="76"/>
                      <a:pt x="23" y="76"/>
                      <a:pt x="24" y="77"/>
                    </a:cubicBezTo>
                    <a:cubicBezTo>
                      <a:pt x="25" y="77"/>
                      <a:pt x="26" y="78"/>
                      <a:pt x="27" y="78"/>
                    </a:cubicBezTo>
                    <a:cubicBezTo>
                      <a:pt x="27" y="78"/>
                      <a:pt x="27" y="78"/>
                      <a:pt x="27" y="78"/>
                    </a:cubicBezTo>
                    <a:cubicBezTo>
                      <a:pt x="28" y="79"/>
                      <a:pt x="29" y="80"/>
                      <a:pt x="30" y="8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0" y="82"/>
                      <a:pt x="31" y="83"/>
                      <a:pt x="31" y="84"/>
                    </a:cubicBezTo>
                    <a:cubicBezTo>
                      <a:pt x="31" y="84"/>
                      <a:pt x="31" y="84"/>
                      <a:pt x="31" y="85"/>
                    </a:cubicBezTo>
                    <a:cubicBezTo>
                      <a:pt x="32" y="86"/>
                      <a:pt x="32" y="87"/>
                      <a:pt x="32" y="88"/>
                    </a:cubicBezTo>
                    <a:cubicBezTo>
                      <a:pt x="32" y="89"/>
                      <a:pt x="32" y="90"/>
                      <a:pt x="31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20" name="Freeform 107"/>
            <p:cNvSpPr>
              <a:spLocks noEditPoints="1"/>
            </p:cNvSpPr>
            <p:nvPr/>
          </p:nvSpPr>
          <p:spPr bwMode="auto">
            <a:xfrm>
              <a:off x="4816748" y="3008177"/>
              <a:ext cx="474663" cy="549275"/>
            </a:xfrm>
            <a:custGeom>
              <a:avLst/>
              <a:gdLst>
                <a:gd name="T0" fmla="*/ 251 w 252"/>
                <a:gd name="T1" fmla="*/ 83 h 291"/>
                <a:gd name="T2" fmla="*/ 248 w 252"/>
                <a:gd name="T3" fmla="*/ 80 h 291"/>
                <a:gd name="T4" fmla="*/ 142 w 252"/>
                <a:gd name="T5" fmla="*/ 34 h 291"/>
                <a:gd name="T6" fmla="*/ 141 w 252"/>
                <a:gd name="T7" fmla="*/ 34 h 291"/>
                <a:gd name="T8" fmla="*/ 72 w 252"/>
                <a:gd name="T9" fmla="*/ 0 h 291"/>
                <a:gd name="T10" fmla="*/ 66 w 252"/>
                <a:gd name="T11" fmla="*/ 1 h 291"/>
                <a:gd name="T12" fmla="*/ 20 w 252"/>
                <a:gd name="T13" fmla="*/ 41 h 291"/>
                <a:gd name="T14" fmla="*/ 34 w 252"/>
                <a:gd name="T15" fmla="*/ 237 h 291"/>
                <a:gd name="T16" fmla="*/ 20 w 252"/>
                <a:gd name="T17" fmla="*/ 262 h 291"/>
                <a:gd name="T18" fmla="*/ 49 w 252"/>
                <a:gd name="T19" fmla="*/ 291 h 291"/>
                <a:gd name="T20" fmla="*/ 132 w 252"/>
                <a:gd name="T21" fmla="*/ 291 h 291"/>
                <a:gd name="T22" fmla="*/ 161 w 252"/>
                <a:gd name="T23" fmla="*/ 262 h 291"/>
                <a:gd name="T24" fmla="*/ 132 w 252"/>
                <a:gd name="T25" fmla="*/ 233 h 291"/>
                <a:gd name="T26" fmla="*/ 123 w 252"/>
                <a:gd name="T27" fmla="*/ 233 h 291"/>
                <a:gd name="T28" fmla="*/ 123 w 252"/>
                <a:gd name="T29" fmla="*/ 229 h 291"/>
                <a:gd name="T30" fmla="*/ 112 w 252"/>
                <a:gd name="T31" fmla="*/ 218 h 291"/>
                <a:gd name="T32" fmla="*/ 104 w 252"/>
                <a:gd name="T33" fmla="*/ 218 h 291"/>
                <a:gd name="T34" fmla="*/ 93 w 252"/>
                <a:gd name="T35" fmla="*/ 229 h 291"/>
                <a:gd name="T36" fmla="*/ 94 w 252"/>
                <a:gd name="T37" fmla="*/ 233 h 291"/>
                <a:gd name="T38" fmla="*/ 74 w 252"/>
                <a:gd name="T39" fmla="*/ 233 h 291"/>
                <a:gd name="T40" fmla="*/ 56 w 252"/>
                <a:gd name="T41" fmla="*/ 56 h 291"/>
                <a:gd name="T42" fmla="*/ 71 w 252"/>
                <a:gd name="T43" fmla="*/ 39 h 291"/>
                <a:gd name="T44" fmla="*/ 73 w 252"/>
                <a:gd name="T45" fmla="*/ 39 h 291"/>
                <a:gd name="T46" fmla="*/ 118 w 252"/>
                <a:gd name="T47" fmla="*/ 66 h 291"/>
                <a:gd name="T48" fmla="*/ 118 w 252"/>
                <a:gd name="T49" fmla="*/ 67 h 291"/>
                <a:gd name="T50" fmla="*/ 117 w 252"/>
                <a:gd name="T51" fmla="*/ 72 h 291"/>
                <a:gd name="T52" fmla="*/ 149 w 252"/>
                <a:gd name="T53" fmla="*/ 159 h 291"/>
                <a:gd name="T54" fmla="*/ 155 w 252"/>
                <a:gd name="T55" fmla="*/ 163 h 291"/>
                <a:gd name="T56" fmla="*/ 155 w 252"/>
                <a:gd name="T57" fmla="*/ 163 h 291"/>
                <a:gd name="T58" fmla="*/ 189 w 252"/>
                <a:gd name="T59" fmla="*/ 153 h 291"/>
                <a:gd name="T60" fmla="*/ 226 w 252"/>
                <a:gd name="T61" fmla="*/ 149 h 291"/>
                <a:gd name="T62" fmla="*/ 231 w 252"/>
                <a:gd name="T63" fmla="*/ 116 h 291"/>
                <a:gd name="T64" fmla="*/ 230 w 252"/>
                <a:gd name="T65" fmla="*/ 116 h 291"/>
                <a:gd name="T66" fmla="*/ 251 w 252"/>
                <a:gd name="T67" fmla="*/ 88 h 291"/>
                <a:gd name="T68" fmla="*/ 251 w 252"/>
                <a:gd name="T69" fmla="*/ 83 h 291"/>
                <a:gd name="T70" fmla="*/ 150 w 252"/>
                <a:gd name="T71" fmla="*/ 262 h 291"/>
                <a:gd name="T72" fmla="*/ 132 w 252"/>
                <a:gd name="T73" fmla="*/ 280 h 291"/>
                <a:gd name="T74" fmla="*/ 49 w 252"/>
                <a:gd name="T75" fmla="*/ 280 h 291"/>
                <a:gd name="T76" fmla="*/ 32 w 252"/>
                <a:gd name="T77" fmla="*/ 262 h 291"/>
                <a:gd name="T78" fmla="*/ 49 w 252"/>
                <a:gd name="T79" fmla="*/ 245 h 291"/>
                <a:gd name="T80" fmla="*/ 132 w 252"/>
                <a:gd name="T81" fmla="*/ 245 h 291"/>
                <a:gd name="T82" fmla="*/ 150 w 252"/>
                <a:gd name="T83" fmla="*/ 262 h 291"/>
                <a:gd name="T84" fmla="*/ 73 w 252"/>
                <a:gd name="T85" fmla="*/ 28 h 291"/>
                <a:gd name="T86" fmla="*/ 69 w 252"/>
                <a:gd name="T87" fmla="*/ 28 h 291"/>
                <a:gd name="T88" fmla="*/ 46 w 252"/>
                <a:gd name="T89" fmla="*/ 52 h 291"/>
                <a:gd name="T90" fmla="*/ 45 w 252"/>
                <a:gd name="T91" fmla="*/ 52 h 291"/>
                <a:gd name="T92" fmla="*/ 62 w 252"/>
                <a:gd name="T93" fmla="*/ 233 h 291"/>
                <a:gd name="T94" fmla="*/ 49 w 252"/>
                <a:gd name="T95" fmla="*/ 233 h 291"/>
                <a:gd name="T96" fmla="*/ 45 w 252"/>
                <a:gd name="T97" fmla="*/ 233 h 291"/>
                <a:gd name="T98" fmla="*/ 31 w 252"/>
                <a:gd name="T99" fmla="*/ 46 h 291"/>
                <a:gd name="T100" fmla="*/ 67 w 252"/>
                <a:gd name="T101" fmla="*/ 12 h 291"/>
                <a:gd name="T102" fmla="*/ 72 w 252"/>
                <a:gd name="T103" fmla="*/ 12 h 291"/>
                <a:gd name="T104" fmla="*/ 132 w 252"/>
                <a:gd name="T105" fmla="*/ 41 h 291"/>
                <a:gd name="T106" fmla="*/ 124 w 252"/>
                <a:gd name="T107" fmla="*/ 55 h 291"/>
                <a:gd name="T108" fmla="*/ 73 w 252"/>
                <a:gd name="T109" fmla="*/ 28 h 291"/>
                <a:gd name="T110" fmla="*/ 159 w 252"/>
                <a:gd name="T111" fmla="*/ 151 h 291"/>
                <a:gd name="T112" fmla="*/ 129 w 252"/>
                <a:gd name="T113" fmla="*/ 70 h 291"/>
                <a:gd name="T114" fmla="*/ 142 w 252"/>
                <a:gd name="T115" fmla="*/ 46 h 291"/>
                <a:gd name="T116" fmla="*/ 237 w 252"/>
                <a:gd name="T117" fmla="*/ 88 h 291"/>
                <a:gd name="T118" fmla="*/ 159 w 252"/>
                <a:gd name="T119" fmla="*/ 15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2" h="291">
                  <a:moveTo>
                    <a:pt x="251" y="83"/>
                  </a:moveTo>
                  <a:cubicBezTo>
                    <a:pt x="251" y="82"/>
                    <a:pt x="250" y="80"/>
                    <a:pt x="248" y="80"/>
                  </a:cubicBezTo>
                  <a:cubicBezTo>
                    <a:pt x="142" y="34"/>
                    <a:pt x="142" y="34"/>
                    <a:pt x="142" y="34"/>
                  </a:cubicBezTo>
                  <a:cubicBezTo>
                    <a:pt x="142" y="34"/>
                    <a:pt x="142" y="34"/>
                    <a:pt x="141" y="34"/>
                  </a:cubicBezTo>
                  <a:cubicBezTo>
                    <a:pt x="121" y="16"/>
                    <a:pt x="97" y="0"/>
                    <a:pt x="72" y="0"/>
                  </a:cubicBezTo>
                  <a:cubicBezTo>
                    <a:pt x="70" y="0"/>
                    <a:pt x="68" y="0"/>
                    <a:pt x="66" y="1"/>
                  </a:cubicBezTo>
                  <a:cubicBezTo>
                    <a:pt x="52" y="2"/>
                    <a:pt x="32" y="11"/>
                    <a:pt x="20" y="41"/>
                  </a:cubicBezTo>
                  <a:cubicBezTo>
                    <a:pt x="18" y="47"/>
                    <a:pt x="0" y="97"/>
                    <a:pt x="34" y="237"/>
                  </a:cubicBezTo>
                  <a:cubicBezTo>
                    <a:pt x="26" y="242"/>
                    <a:pt x="20" y="252"/>
                    <a:pt x="20" y="262"/>
                  </a:cubicBezTo>
                  <a:cubicBezTo>
                    <a:pt x="20" y="278"/>
                    <a:pt x="33" y="291"/>
                    <a:pt x="49" y="291"/>
                  </a:cubicBezTo>
                  <a:cubicBezTo>
                    <a:pt x="132" y="291"/>
                    <a:pt x="132" y="291"/>
                    <a:pt x="132" y="291"/>
                  </a:cubicBezTo>
                  <a:cubicBezTo>
                    <a:pt x="148" y="291"/>
                    <a:pt x="161" y="278"/>
                    <a:pt x="161" y="262"/>
                  </a:cubicBezTo>
                  <a:cubicBezTo>
                    <a:pt x="161" y="246"/>
                    <a:pt x="148" y="233"/>
                    <a:pt x="132" y="233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23" y="232"/>
                    <a:pt x="123" y="231"/>
                    <a:pt x="123" y="229"/>
                  </a:cubicBezTo>
                  <a:cubicBezTo>
                    <a:pt x="123" y="223"/>
                    <a:pt x="118" y="218"/>
                    <a:pt x="112" y="218"/>
                  </a:cubicBezTo>
                  <a:cubicBezTo>
                    <a:pt x="104" y="218"/>
                    <a:pt x="104" y="218"/>
                    <a:pt x="104" y="218"/>
                  </a:cubicBezTo>
                  <a:cubicBezTo>
                    <a:pt x="98" y="218"/>
                    <a:pt x="93" y="223"/>
                    <a:pt x="93" y="229"/>
                  </a:cubicBezTo>
                  <a:cubicBezTo>
                    <a:pt x="93" y="231"/>
                    <a:pt x="93" y="232"/>
                    <a:pt x="94" y="233"/>
                  </a:cubicBezTo>
                  <a:cubicBezTo>
                    <a:pt x="74" y="233"/>
                    <a:pt x="74" y="233"/>
                    <a:pt x="74" y="233"/>
                  </a:cubicBezTo>
                  <a:cubicBezTo>
                    <a:pt x="42" y="106"/>
                    <a:pt x="56" y="58"/>
                    <a:pt x="56" y="56"/>
                  </a:cubicBezTo>
                  <a:cubicBezTo>
                    <a:pt x="61" y="46"/>
                    <a:pt x="65" y="40"/>
                    <a:pt x="71" y="39"/>
                  </a:cubicBezTo>
                  <a:cubicBezTo>
                    <a:pt x="71" y="39"/>
                    <a:pt x="72" y="39"/>
                    <a:pt x="73" y="39"/>
                  </a:cubicBezTo>
                  <a:cubicBezTo>
                    <a:pt x="85" y="39"/>
                    <a:pt x="102" y="51"/>
                    <a:pt x="118" y="66"/>
                  </a:cubicBezTo>
                  <a:cubicBezTo>
                    <a:pt x="118" y="67"/>
                    <a:pt x="118" y="67"/>
                    <a:pt x="118" y="67"/>
                  </a:cubicBezTo>
                  <a:cubicBezTo>
                    <a:pt x="117" y="68"/>
                    <a:pt x="117" y="70"/>
                    <a:pt x="117" y="72"/>
                  </a:cubicBezTo>
                  <a:cubicBezTo>
                    <a:pt x="149" y="159"/>
                    <a:pt x="149" y="159"/>
                    <a:pt x="149" y="159"/>
                  </a:cubicBezTo>
                  <a:cubicBezTo>
                    <a:pt x="150" y="162"/>
                    <a:pt x="152" y="163"/>
                    <a:pt x="155" y="163"/>
                  </a:cubicBezTo>
                  <a:cubicBezTo>
                    <a:pt x="155" y="163"/>
                    <a:pt x="155" y="163"/>
                    <a:pt x="155" y="163"/>
                  </a:cubicBezTo>
                  <a:cubicBezTo>
                    <a:pt x="167" y="163"/>
                    <a:pt x="179" y="159"/>
                    <a:pt x="189" y="153"/>
                  </a:cubicBezTo>
                  <a:cubicBezTo>
                    <a:pt x="207" y="163"/>
                    <a:pt x="226" y="149"/>
                    <a:pt x="226" y="149"/>
                  </a:cubicBezTo>
                  <a:cubicBezTo>
                    <a:pt x="243" y="136"/>
                    <a:pt x="231" y="116"/>
                    <a:pt x="231" y="116"/>
                  </a:cubicBezTo>
                  <a:cubicBezTo>
                    <a:pt x="231" y="116"/>
                    <a:pt x="231" y="116"/>
                    <a:pt x="230" y="116"/>
                  </a:cubicBezTo>
                  <a:cubicBezTo>
                    <a:pt x="243" y="102"/>
                    <a:pt x="250" y="89"/>
                    <a:pt x="251" y="88"/>
                  </a:cubicBezTo>
                  <a:cubicBezTo>
                    <a:pt x="252" y="86"/>
                    <a:pt x="252" y="85"/>
                    <a:pt x="251" y="83"/>
                  </a:cubicBezTo>
                  <a:close/>
                  <a:moveTo>
                    <a:pt x="150" y="262"/>
                  </a:moveTo>
                  <a:cubicBezTo>
                    <a:pt x="150" y="272"/>
                    <a:pt x="142" y="280"/>
                    <a:pt x="132" y="280"/>
                  </a:cubicBezTo>
                  <a:cubicBezTo>
                    <a:pt x="49" y="280"/>
                    <a:pt x="49" y="280"/>
                    <a:pt x="49" y="280"/>
                  </a:cubicBezTo>
                  <a:cubicBezTo>
                    <a:pt x="40" y="280"/>
                    <a:pt x="32" y="272"/>
                    <a:pt x="32" y="262"/>
                  </a:cubicBezTo>
                  <a:cubicBezTo>
                    <a:pt x="32" y="253"/>
                    <a:pt x="40" y="245"/>
                    <a:pt x="49" y="245"/>
                  </a:cubicBezTo>
                  <a:cubicBezTo>
                    <a:pt x="132" y="245"/>
                    <a:pt x="132" y="245"/>
                    <a:pt x="132" y="245"/>
                  </a:cubicBezTo>
                  <a:cubicBezTo>
                    <a:pt x="142" y="245"/>
                    <a:pt x="150" y="253"/>
                    <a:pt x="150" y="262"/>
                  </a:cubicBezTo>
                  <a:close/>
                  <a:moveTo>
                    <a:pt x="73" y="28"/>
                  </a:moveTo>
                  <a:cubicBezTo>
                    <a:pt x="72" y="28"/>
                    <a:pt x="70" y="28"/>
                    <a:pt x="69" y="28"/>
                  </a:cubicBezTo>
                  <a:cubicBezTo>
                    <a:pt x="66" y="28"/>
                    <a:pt x="54" y="30"/>
                    <a:pt x="46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5" y="54"/>
                    <a:pt x="30" y="101"/>
                    <a:pt x="62" y="233"/>
                  </a:cubicBezTo>
                  <a:cubicBezTo>
                    <a:pt x="49" y="233"/>
                    <a:pt x="49" y="233"/>
                    <a:pt x="49" y="233"/>
                  </a:cubicBezTo>
                  <a:cubicBezTo>
                    <a:pt x="48" y="233"/>
                    <a:pt x="46" y="233"/>
                    <a:pt x="45" y="233"/>
                  </a:cubicBezTo>
                  <a:cubicBezTo>
                    <a:pt x="13" y="97"/>
                    <a:pt x="28" y="51"/>
                    <a:pt x="31" y="46"/>
                  </a:cubicBezTo>
                  <a:cubicBezTo>
                    <a:pt x="41" y="20"/>
                    <a:pt x="56" y="13"/>
                    <a:pt x="67" y="12"/>
                  </a:cubicBezTo>
                  <a:cubicBezTo>
                    <a:pt x="69" y="12"/>
                    <a:pt x="71" y="12"/>
                    <a:pt x="72" y="12"/>
                  </a:cubicBezTo>
                  <a:cubicBezTo>
                    <a:pt x="91" y="12"/>
                    <a:pt x="113" y="25"/>
                    <a:pt x="132" y="41"/>
                  </a:cubicBezTo>
                  <a:cubicBezTo>
                    <a:pt x="124" y="55"/>
                    <a:pt x="124" y="55"/>
                    <a:pt x="124" y="55"/>
                  </a:cubicBezTo>
                  <a:cubicBezTo>
                    <a:pt x="107" y="41"/>
                    <a:pt x="88" y="28"/>
                    <a:pt x="73" y="28"/>
                  </a:cubicBezTo>
                  <a:close/>
                  <a:moveTo>
                    <a:pt x="159" y="151"/>
                  </a:moveTo>
                  <a:cubicBezTo>
                    <a:pt x="129" y="70"/>
                    <a:pt x="129" y="70"/>
                    <a:pt x="129" y="70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237" y="88"/>
                    <a:pt x="237" y="88"/>
                    <a:pt x="237" y="88"/>
                  </a:cubicBezTo>
                  <a:cubicBezTo>
                    <a:pt x="227" y="103"/>
                    <a:pt x="195" y="148"/>
                    <a:pt x="159" y="1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9"/>
            <p:cNvSpPr>
              <a:spLocks noEditPoints="1"/>
            </p:cNvSpPr>
            <p:nvPr/>
          </p:nvSpPr>
          <p:spPr bwMode="auto">
            <a:xfrm>
              <a:off x="5862565" y="4893838"/>
              <a:ext cx="481012" cy="481013"/>
            </a:xfrm>
            <a:custGeom>
              <a:avLst/>
              <a:gdLst>
                <a:gd name="T0" fmla="*/ 114 w 128"/>
                <a:gd name="T1" fmla="*/ 29 h 128"/>
                <a:gd name="T2" fmla="*/ 112 w 128"/>
                <a:gd name="T3" fmla="*/ 8 h 128"/>
                <a:gd name="T4" fmla="*/ 24 w 128"/>
                <a:gd name="T5" fmla="*/ 0 h 128"/>
                <a:gd name="T6" fmla="*/ 16 w 128"/>
                <a:gd name="T7" fmla="*/ 27 h 128"/>
                <a:gd name="T8" fmla="*/ 2 w 128"/>
                <a:gd name="T9" fmla="*/ 45 h 128"/>
                <a:gd name="T10" fmla="*/ 0 w 128"/>
                <a:gd name="T11" fmla="*/ 56 h 128"/>
                <a:gd name="T12" fmla="*/ 12 w 128"/>
                <a:gd name="T13" fmla="*/ 68 h 128"/>
                <a:gd name="T14" fmla="*/ 20 w 128"/>
                <a:gd name="T15" fmla="*/ 128 h 128"/>
                <a:gd name="T16" fmla="*/ 116 w 128"/>
                <a:gd name="T17" fmla="*/ 120 h 128"/>
                <a:gd name="T18" fmla="*/ 116 w 128"/>
                <a:gd name="T19" fmla="*/ 68 h 128"/>
                <a:gd name="T20" fmla="*/ 128 w 128"/>
                <a:gd name="T21" fmla="*/ 52 h 128"/>
                <a:gd name="T22" fmla="*/ 104 w 128"/>
                <a:gd name="T23" fmla="*/ 8 h 128"/>
                <a:gd name="T24" fmla="*/ 24 w 128"/>
                <a:gd name="T25" fmla="*/ 24 h 128"/>
                <a:gd name="T26" fmla="*/ 24 w 128"/>
                <a:gd name="T27" fmla="*/ 8 h 128"/>
                <a:gd name="T28" fmla="*/ 41 w 128"/>
                <a:gd name="T29" fmla="*/ 60 h 128"/>
                <a:gd name="T30" fmla="*/ 40 w 128"/>
                <a:gd name="T31" fmla="*/ 32 h 128"/>
                <a:gd name="T32" fmla="*/ 41 w 128"/>
                <a:gd name="T33" fmla="*/ 60 h 128"/>
                <a:gd name="T34" fmla="*/ 62 w 128"/>
                <a:gd name="T35" fmla="*/ 32 h 128"/>
                <a:gd name="T36" fmla="*/ 45 w 128"/>
                <a:gd name="T37" fmla="*/ 60 h 128"/>
                <a:gd name="T38" fmla="*/ 66 w 128"/>
                <a:gd name="T39" fmla="*/ 32 h 128"/>
                <a:gd name="T40" fmla="*/ 83 w 128"/>
                <a:gd name="T41" fmla="*/ 60 h 128"/>
                <a:gd name="T42" fmla="*/ 66 w 128"/>
                <a:gd name="T43" fmla="*/ 32 h 128"/>
                <a:gd name="T44" fmla="*/ 88 w 128"/>
                <a:gd name="T45" fmla="*/ 32 h 128"/>
                <a:gd name="T46" fmla="*/ 87 w 128"/>
                <a:gd name="T47" fmla="*/ 60 h 128"/>
                <a:gd name="T48" fmla="*/ 8 w 128"/>
                <a:gd name="T49" fmla="*/ 56 h 128"/>
                <a:gd name="T50" fmla="*/ 9 w 128"/>
                <a:gd name="T51" fmla="*/ 50 h 128"/>
                <a:gd name="T52" fmla="*/ 24 w 128"/>
                <a:gd name="T53" fmla="*/ 32 h 128"/>
                <a:gd name="T54" fmla="*/ 19 w 128"/>
                <a:gd name="T55" fmla="*/ 60 h 128"/>
                <a:gd name="T56" fmla="*/ 8 w 128"/>
                <a:gd name="T57" fmla="*/ 56 h 128"/>
                <a:gd name="T58" fmla="*/ 50 w 128"/>
                <a:gd name="T59" fmla="*/ 120 h 128"/>
                <a:gd name="T60" fmla="*/ 80 w 128"/>
                <a:gd name="T61" fmla="*/ 80 h 128"/>
                <a:gd name="T62" fmla="*/ 108 w 128"/>
                <a:gd name="T63" fmla="*/ 120 h 128"/>
                <a:gd name="T64" fmla="*/ 84 w 128"/>
                <a:gd name="T65" fmla="*/ 80 h 128"/>
                <a:gd name="T66" fmla="*/ 50 w 128"/>
                <a:gd name="T67" fmla="*/ 76 h 128"/>
                <a:gd name="T68" fmla="*/ 46 w 128"/>
                <a:gd name="T69" fmla="*/ 120 h 128"/>
                <a:gd name="T70" fmla="*/ 20 w 128"/>
                <a:gd name="T71" fmla="*/ 68 h 128"/>
                <a:gd name="T72" fmla="*/ 108 w 128"/>
                <a:gd name="T73" fmla="*/ 120 h 128"/>
                <a:gd name="T74" fmla="*/ 116 w 128"/>
                <a:gd name="T75" fmla="*/ 60 h 128"/>
                <a:gd name="T76" fmla="*/ 93 w 128"/>
                <a:gd name="T77" fmla="*/ 32 h 128"/>
                <a:gd name="T78" fmla="*/ 104 w 128"/>
                <a:gd name="T79" fmla="*/ 32 h 128"/>
                <a:gd name="T80" fmla="*/ 119 w 128"/>
                <a:gd name="T81" fmla="*/ 50 h 128"/>
                <a:gd name="T82" fmla="*/ 120 w 128"/>
                <a:gd name="T83" fmla="*/ 5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8">
                  <a:moveTo>
                    <a:pt x="126" y="45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3" y="28"/>
                    <a:pt x="113" y="28"/>
                    <a:pt x="112" y="27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4"/>
                    <a:pt x="108" y="0"/>
                    <a:pt x="10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16" y="4"/>
                    <a:pt x="16" y="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1" y="47"/>
                    <a:pt x="0" y="49"/>
                    <a:pt x="0" y="5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3"/>
                    <a:pt x="5" y="68"/>
                    <a:pt x="12" y="68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2" y="124"/>
                    <a:pt x="16" y="128"/>
                    <a:pt x="20" y="128"/>
                  </a:cubicBezTo>
                  <a:cubicBezTo>
                    <a:pt x="108" y="128"/>
                    <a:pt x="108" y="128"/>
                    <a:pt x="108" y="128"/>
                  </a:cubicBezTo>
                  <a:cubicBezTo>
                    <a:pt x="112" y="128"/>
                    <a:pt x="116" y="124"/>
                    <a:pt x="116" y="120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123" y="68"/>
                    <a:pt x="128" y="63"/>
                    <a:pt x="128" y="56"/>
                  </a:cubicBezTo>
                  <a:cubicBezTo>
                    <a:pt x="128" y="52"/>
                    <a:pt x="128" y="52"/>
                    <a:pt x="128" y="52"/>
                  </a:cubicBezTo>
                  <a:cubicBezTo>
                    <a:pt x="128" y="49"/>
                    <a:pt x="127" y="47"/>
                    <a:pt x="126" y="45"/>
                  </a:cubicBezTo>
                  <a:close/>
                  <a:moveTo>
                    <a:pt x="104" y="8"/>
                  </a:moveTo>
                  <a:cubicBezTo>
                    <a:pt x="104" y="24"/>
                    <a:pt x="104" y="24"/>
                    <a:pt x="10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lnTo>
                    <a:pt x="104" y="8"/>
                  </a:lnTo>
                  <a:close/>
                  <a:moveTo>
                    <a:pt x="41" y="60"/>
                  </a:moveTo>
                  <a:cubicBezTo>
                    <a:pt x="24" y="60"/>
                    <a:pt x="24" y="60"/>
                    <a:pt x="24" y="60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9" y="32"/>
                    <a:pt x="49" y="32"/>
                    <a:pt x="49" y="32"/>
                  </a:cubicBezTo>
                  <a:lnTo>
                    <a:pt x="41" y="60"/>
                  </a:lnTo>
                  <a:close/>
                  <a:moveTo>
                    <a:pt x="53" y="32"/>
                  </a:moveTo>
                  <a:cubicBezTo>
                    <a:pt x="62" y="32"/>
                    <a:pt x="62" y="32"/>
                    <a:pt x="62" y="32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45" y="60"/>
                    <a:pt x="45" y="60"/>
                    <a:pt x="45" y="60"/>
                  </a:cubicBezTo>
                  <a:lnTo>
                    <a:pt x="53" y="32"/>
                  </a:lnTo>
                  <a:close/>
                  <a:moveTo>
                    <a:pt x="66" y="32"/>
                  </a:moveTo>
                  <a:cubicBezTo>
                    <a:pt x="75" y="32"/>
                    <a:pt x="75" y="32"/>
                    <a:pt x="75" y="32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66" y="60"/>
                    <a:pt x="66" y="60"/>
                    <a:pt x="66" y="60"/>
                  </a:cubicBezTo>
                  <a:lnTo>
                    <a:pt x="66" y="32"/>
                  </a:lnTo>
                  <a:close/>
                  <a:moveTo>
                    <a:pt x="79" y="32"/>
                  </a:moveTo>
                  <a:cubicBezTo>
                    <a:pt x="88" y="32"/>
                    <a:pt x="88" y="32"/>
                    <a:pt x="88" y="32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87" y="60"/>
                    <a:pt x="87" y="60"/>
                    <a:pt x="87" y="60"/>
                  </a:cubicBezTo>
                  <a:lnTo>
                    <a:pt x="79" y="32"/>
                  </a:lnTo>
                  <a:close/>
                  <a:moveTo>
                    <a:pt x="8" y="56"/>
                  </a:moveTo>
                  <a:cubicBezTo>
                    <a:pt x="8" y="52"/>
                    <a:pt x="8" y="52"/>
                    <a:pt x="8" y="52"/>
                  </a:cubicBezTo>
                  <a:cubicBezTo>
                    <a:pt x="8" y="51"/>
                    <a:pt x="8" y="50"/>
                    <a:pt x="9" y="5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2" y="33"/>
                    <a:pt x="23" y="32"/>
                    <a:pt x="24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0" y="60"/>
                    <a:pt x="8" y="58"/>
                    <a:pt x="8" y="56"/>
                  </a:cubicBezTo>
                  <a:close/>
                  <a:moveTo>
                    <a:pt x="80" y="120"/>
                  </a:moveTo>
                  <a:cubicBezTo>
                    <a:pt x="50" y="120"/>
                    <a:pt x="50" y="120"/>
                    <a:pt x="50" y="12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80" y="80"/>
                    <a:pt x="80" y="80"/>
                    <a:pt x="80" y="80"/>
                  </a:cubicBezTo>
                  <a:lnTo>
                    <a:pt x="80" y="120"/>
                  </a:lnTo>
                  <a:close/>
                  <a:moveTo>
                    <a:pt x="108" y="120"/>
                  </a:moveTo>
                  <a:cubicBezTo>
                    <a:pt x="84" y="120"/>
                    <a:pt x="84" y="120"/>
                    <a:pt x="84" y="12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78"/>
                    <a:pt x="82" y="76"/>
                    <a:pt x="80" y="76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48" y="76"/>
                    <a:pt x="46" y="78"/>
                    <a:pt x="46" y="80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20" y="120"/>
                    <a:pt x="20" y="120"/>
                    <a:pt x="20" y="120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108" y="68"/>
                    <a:pt x="108" y="68"/>
                    <a:pt x="108" y="68"/>
                  </a:cubicBezTo>
                  <a:lnTo>
                    <a:pt x="108" y="120"/>
                  </a:lnTo>
                  <a:close/>
                  <a:moveTo>
                    <a:pt x="120" y="56"/>
                  </a:moveTo>
                  <a:cubicBezTo>
                    <a:pt x="120" y="58"/>
                    <a:pt x="118" y="60"/>
                    <a:pt x="116" y="60"/>
                  </a:cubicBezTo>
                  <a:cubicBezTo>
                    <a:pt x="109" y="60"/>
                    <a:pt x="109" y="60"/>
                    <a:pt x="109" y="60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2"/>
                    <a:pt x="106" y="33"/>
                    <a:pt x="107" y="34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20" y="50"/>
                    <a:pt x="120" y="51"/>
                    <a:pt x="120" y="52"/>
                  </a:cubicBezTo>
                  <a:lnTo>
                    <a:pt x="120" y="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" name="Title 1"/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Leaf Hand</a:t>
            </a:r>
            <a:endParaRPr lang="en-US" sz="320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907774" y="821635"/>
            <a:ext cx="10515600" cy="503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Put a relevant subtitle in </a:t>
            </a:r>
            <a:r>
              <a:rPr lang="en-US" sz="1400" smtClean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this line</a:t>
            </a:r>
          </a:p>
          <a:p>
            <a:endParaRPr lang="en-US" sz="1400">
              <a:solidFill>
                <a:schemeClr val="accent4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436823" y="361731"/>
            <a:ext cx="477272" cy="32818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BBBA498-DA9E-49E0-9B68-36103A5B348F}" type="slidenum">
              <a:rPr lang="id-ID" sz="1200" smtClean="0"/>
              <a:t>1</a:t>
            </a:fld>
            <a:endParaRPr lang="en-US" sz="1200"/>
          </a:p>
        </p:txBody>
      </p:sp>
      <p:sp>
        <p:nvSpPr>
          <p:cNvPr id="6" name="Rectangle 5"/>
          <p:cNvSpPr/>
          <p:nvPr/>
        </p:nvSpPr>
        <p:spPr>
          <a:xfrm>
            <a:off x="0" y="6723529"/>
            <a:ext cx="12192000" cy="1479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122"/>
          <p:cNvGrpSpPr/>
          <p:nvPr/>
        </p:nvGrpSpPr>
        <p:grpSpPr>
          <a:xfrm>
            <a:off x="7171999" y="4946360"/>
            <a:ext cx="4486782" cy="990904"/>
            <a:chOff x="5891539" y="1092425"/>
            <a:chExt cx="4486782" cy="990904"/>
          </a:xfrm>
        </p:grpSpPr>
        <p:grpSp>
          <p:nvGrpSpPr>
            <p:cNvPr id="124" name="Group 123"/>
            <p:cNvGrpSpPr/>
            <p:nvPr/>
          </p:nvGrpSpPr>
          <p:grpSpPr>
            <a:xfrm>
              <a:off x="5891539" y="1092425"/>
              <a:ext cx="1606953" cy="538575"/>
              <a:chOff x="7794624" y="1615788"/>
              <a:chExt cx="1606953" cy="538575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 flipH="1" flipV="1">
                <a:off x="7794624" y="1615788"/>
                <a:ext cx="220663" cy="51515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8015287" y="2154363"/>
                <a:ext cx="138629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Content Placeholder 2"/>
            <p:cNvSpPr txBox="1">
              <a:spLocks/>
            </p:cNvSpPr>
            <p:nvPr/>
          </p:nvSpPr>
          <p:spPr>
            <a:xfrm>
              <a:off x="7678645" y="1193290"/>
              <a:ext cx="2699676" cy="89003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d-ID" b="1" smtClean="0">
                  <a:solidFill>
                    <a:schemeClr val="tx2"/>
                  </a:solidFill>
                </a:rPr>
                <a:t>Bottom Idea</a:t>
              </a:r>
              <a:r>
                <a:rPr lang="en-US" b="1" smtClean="0">
                  <a:solidFill>
                    <a:schemeClr val="tx2"/>
                  </a:solidFill>
                </a:rPr>
                <a:t/>
              </a:r>
              <a:br>
                <a:rPr lang="en-US" b="1" smtClean="0">
                  <a:solidFill>
                    <a:schemeClr val="tx2"/>
                  </a:solidFill>
                </a:rPr>
              </a:br>
              <a:r>
                <a:rPr lang="en-US" sz="1100" smtClean="0">
                  <a:solidFill>
                    <a:schemeClr val="tx2"/>
                  </a:solidFill>
                </a:rPr>
                <a:t>Lorem </a:t>
              </a:r>
              <a:r>
                <a:rPr lang="en-US" sz="1100" dirty="0">
                  <a:solidFill>
                    <a:schemeClr val="tx2"/>
                  </a:solidFill>
                </a:rPr>
                <a:t>ipsum dolor sit amet, consectetur adipiscing elit. Curabitur elementum posuere pretium.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7150043" y="1025191"/>
            <a:ext cx="4409988" cy="890039"/>
            <a:chOff x="7700496" y="2055707"/>
            <a:chExt cx="4409988" cy="890039"/>
          </a:xfrm>
        </p:grpSpPr>
        <p:grpSp>
          <p:nvGrpSpPr>
            <p:cNvPr id="129" name="Group 128"/>
            <p:cNvGrpSpPr/>
            <p:nvPr/>
          </p:nvGrpSpPr>
          <p:grpSpPr>
            <a:xfrm>
              <a:off x="7700496" y="2401485"/>
              <a:ext cx="1606953" cy="515155"/>
              <a:chOff x="7794624" y="2150772"/>
              <a:chExt cx="1606953" cy="515155"/>
            </a:xfrm>
          </p:grpSpPr>
          <p:cxnSp>
            <p:nvCxnSpPr>
              <p:cNvPr id="131" name="Straight Connector 130"/>
              <p:cNvCxnSpPr/>
              <p:nvPr/>
            </p:nvCxnSpPr>
            <p:spPr>
              <a:xfrm flipV="1">
                <a:off x="7794624" y="2150772"/>
                <a:ext cx="220663" cy="51515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8015287" y="2154363"/>
                <a:ext cx="138629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0" name="Content Placeholder 2"/>
            <p:cNvSpPr txBox="1">
              <a:spLocks/>
            </p:cNvSpPr>
            <p:nvPr/>
          </p:nvSpPr>
          <p:spPr>
            <a:xfrm>
              <a:off x="9410808" y="2055707"/>
              <a:ext cx="2699676" cy="89003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d-ID" b="1" dirty="0">
                  <a:solidFill>
                    <a:schemeClr val="tx2"/>
                  </a:solidFill>
                </a:rPr>
                <a:t>Sharing </a:t>
              </a:r>
              <a:r>
                <a:rPr lang="en-US" b="1" dirty="0">
                  <a:solidFill>
                    <a:schemeClr val="tx2"/>
                  </a:solidFill>
                </a:rPr>
                <a:t>Media</a:t>
              </a:r>
              <a:br>
                <a:rPr lang="en-US" b="1" dirty="0">
                  <a:solidFill>
                    <a:schemeClr val="tx2"/>
                  </a:solidFill>
                </a:rPr>
              </a:br>
              <a:r>
                <a:rPr lang="en-US" sz="1100" dirty="0">
                  <a:solidFill>
                    <a:schemeClr val="tx2"/>
                  </a:solidFill>
                </a:rPr>
                <a:t>Lorem ipsum dolor sit amet, consectetur adipiscing elit. Curabitur elementum posuere pretium. 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510836" y="1003559"/>
            <a:ext cx="4098608" cy="903343"/>
            <a:chOff x="10029" y="2066885"/>
            <a:chExt cx="4098608" cy="903343"/>
          </a:xfrm>
        </p:grpSpPr>
        <p:grpSp>
          <p:nvGrpSpPr>
            <p:cNvPr id="134" name="Group 133"/>
            <p:cNvGrpSpPr/>
            <p:nvPr/>
          </p:nvGrpSpPr>
          <p:grpSpPr>
            <a:xfrm flipH="1">
              <a:off x="2760127" y="2440861"/>
              <a:ext cx="1348510" cy="515155"/>
              <a:chOff x="7794624" y="2150772"/>
              <a:chExt cx="1606953" cy="515155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 flipV="1">
                <a:off x="7794624" y="2150772"/>
                <a:ext cx="220663" cy="51515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8015287" y="2154363"/>
                <a:ext cx="138629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Content Placeholder 2"/>
            <p:cNvSpPr txBox="1">
              <a:spLocks/>
            </p:cNvSpPr>
            <p:nvPr/>
          </p:nvSpPr>
          <p:spPr>
            <a:xfrm>
              <a:off x="10029" y="2066885"/>
              <a:ext cx="2699676" cy="90334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id-ID" b="1" dirty="0">
                  <a:solidFill>
                    <a:schemeClr val="tx2"/>
                  </a:solidFill>
                </a:rPr>
                <a:t>Development Code</a:t>
              </a:r>
              <a:r>
                <a:rPr lang="en-US" b="1" dirty="0">
                  <a:solidFill>
                    <a:schemeClr val="tx2"/>
                  </a:solidFill>
                </a:rPr>
                <a:t/>
              </a:r>
              <a:br>
                <a:rPr lang="en-US" b="1" dirty="0">
                  <a:solidFill>
                    <a:schemeClr val="tx2"/>
                  </a:solidFill>
                </a:rPr>
              </a:br>
              <a:r>
                <a:rPr lang="en-US" sz="1100" dirty="0" err="1">
                  <a:solidFill>
                    <a:schemeClr val="tx2"/>
                  </a:solidFill>
                </a:rPr>
                <a:t>Lorem</a:t>
              </a:r>
              <a:r>
                <a:rPr lang="en-US" sz="1100" dirty="0">
                  <a:solidFill>
                    <a:schemeClr val="tx2"/>
                  </a:solidFill>
                </a:rPr>
                <a:t> ipsum dolor sit amet, consectetur adipiscing elit. Curabitur elementum posuere pretium. 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-148665" y="4835987"/>
            <a:ext cx="4380610" cy="1076109"/>
            <a:chOff x="9630" y="5086811"/>
            <a:chExt cx="4380610" cy="1076109"/>
          </a:xfrm>
        </p:grpSpPr>
        <p:grpSp>
          <p:nvGrpSpPr>
            <p:cNvPr id="139" name="Group 138"/>
            <p:cNvGrpSpPr/>
            <p:nvPr/>
          </p:nvGrpSpPr>
          <p:grpSpPr>
            <a:xfrm flipH="1">
              <a:off x="2783287" y="5086811"/>
              <a:ext cx="1606953" cy="538575"/>
              <a:chOff x="7794624" y="1615788"/>
              <a:chExt cx="1606953" cy="538575"/>
            </a:xfrm>
          </p:grpSpPr>
          <p:cxnSp>
            <p:nvCxnSpPr>
              <p:cNvPr id="141" name="Straight Connector 140"/>
              <p:cNvCxnSpPr/>
              <p:nvPr/>
            </p:nvCxnSpPr>
            <p:spPr>
              <a:xfrm flipH="1" flipV="1">
                <a:off x="7794624" y="1615788"/>
                <a:ext cx="220663" cy="51515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8015287" y="2154363"/>
                <a:ext cx="138629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Content Placeholder 2"/>
            <p:cNvSpPr txBox="1">
              <a:spLocks/>
            </p:cNvSpPr>
            <p:nvPr/>
          </p:nvSpPr>
          <p:spPr>
            <a:xfrm>
              <a:off x="9630" y="5272881"/>
              <a:ext cx="2699676" cy="89003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id-ID" b="1" smtClean="0">
                  <a:solidFill>
                    <a:schemeClr val="tx2"/>
                  </a:solidFill>
                </a:rPr>
                <a:t>Bottom Idea</a:t>
              </a:r>
              <a:r>
                <a:rPr lang="en-US" b="1" smtClean="0">
                  <a:solidFill>
                    <a:schemeClr val="tx2"/>
                  </a:solidFill>
                </a:rPr>
                <a:t/>
              </a:r>
              <a:br>
                <a:rPr lang="en-US" b="1" smtClean="0">
                  <a:solidFill>
                    <a:schemeClr val="tx2"/>
                  </a:solidFill>
                </a:rPr>
              </a:br>
              <a:r>
                <a:rPr lang="en-US" sz="1100" smtClean="0">
                  <a:solidFill>
                    <a:schemeClr val="tx2"/>
                  </a:solidFill>
                </a:rPr>
                <a:t>Lorem </a:t>
              </a:r>
              <a:r>
                <a:rPr lang="en-US" sz="1100" dirty="0">
                  <a:solidFill>
                    <a:schemeClr val="tx2"/>
                  </a:solidFill>
                </a:rPr>
                <a:t>ipsum dolor sit amet, consectetur adipiscing elit. Curabitur elementum posuere pretium.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880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Project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2B43"/>
      </a:accent1>
      <a:accent2>
        <a:srgbClr val="DF361F"/>
      </a:accent2>
      <a:accent3>
        <a:srgbClr val="FA9C00"/>
      </a:accent3>
      <a:accent4>
        <a:srgbClr val="90BC33"/>
      </a:accent4>
      <a:accent5>
        <a:srgbClr val="00B09B"/>
      </a:accent5>
      <a:accent6>
        <a:srgbClr val="0175B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18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www.51miz.com</cp:lastModifiedBy>
  <cp:revision>249</cp:revision>
  <dcterms:created xsi:type="dcterms:W3CDTF">2015-04-13T00:30:35Z</dcterms:created>
  <dcterms:modified xsi:type="dcterms:W3CDTF">2017-09-25T09:18:05Z</dcterms:modified>
</cp:coreProperties>
</file>