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12736" y="1169894"/>
            <a:ext cx="5856451" cy="6142295"/>
            <a:chOff x="2217738" y="685801"/>
            <a:chExt cx="3879850" cy="464819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848225" y="1738313"/>
              <a:ext cx="1249363" cy="1571625"/>
            </a:xfrm>
            <a:custGeom>
              <a:avLst/>
              <a:gdLst/>
              <a:ahLst/>
              <a:cxnLst>
                <a:cxn ang="0">
                  <a:pos x="121" y="582"/>
                </a:cxn>
                <a:cxn ang="0">
                  <a:pos x="192" y="508"/>
                </a:cxn>
                <a:cxn ang="0">
                  <a:pos x="529" y="160"/>
                </a:cxn>
                <a:cxn ang="0">
                  <a:pos x="716" y="174"/>
                </a:cxn>
                <a:cxn ang="0">
                  <a:pos x="593" y="375"/>
                </a:cxn>
                <a:cxn ang="0">
                  <a:pos x="483" y="536"/>
                </a:cxn>
                <a:cxn ang="0">
                  <a:pos x="350" y="734"/>
                </a:cxn>
                <a:cxn ang="0">
                  <a:pos x="339" y="792"/>
                </a:cxn>
                <a:cxn ang="0">
                  <a:pos x="121" y="582"/>
                </a:cxn>
              </a:cxnLst>
              <a:rect l="0" t="0" r="r" b="b"/>
              <a:pathLst>
                <a:path w="726" h="914">
                  <a:moveTo>
                    <a:pt x="121" y="582"/>
                  </a:moveTo>
                  <a:cubicBezTo>
                    <a:pt x="144" y="569"/>
                    <a:pt x="170" y="538"/>
                    <a:pt x="192" y="508"/>
                  </a:cubicBezTo>
                  <a:cubicBezTo>
                    <a:pt x="269" y="485"/>
                    <a:pt x="431" y="301"/>
                    <a:pt x="529" y="160"/>
                  </a:cubicBezTo>
                  <a:cubicBezTo>
                    <a:pt x="640" y="0"/>
                    <a:pt x="726" y="92"/>
                    <a:pt x="716" y="174"/>
                  </a:cubicBezTo>
                  <a:cubicBezTo>
                    <a:pt x="706" y="257"/>
                    <a:pt x="631" y="315"/>
                    <a:pt x="593" y="375"/>
                  </a:cubicBezTo>
                  <a:cubicBezTo>
                    <a:pt x="555" y="434"/>
                    <a:pt x="564" y="421"/>
                    <a:pt x="483" y="536"/>
                  </a:cubicBezTo>
                  <a:cubicBezTo>
                    <a:pt x="340" y="679"/>
                    <a:pt x="350" y="734"/>
                    <a:pt x="350" y="734"/>
                  </a:cubicBezTo>
                  <a:cubicBezTo>
                    <a:pt x="350" y="734"/>
                    <a:pt x="348" y="748"/>
                    <a:pt x="339" y="792"/>
                  </a:cubicBezTo>
                  <a:cubicBezTo>
                    <a:pt x="0" y="914"/>
                    <a:pt x="70" y="612"/>
                    <a:pt x="121" y="58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616450" y="1019175"/>
              <a:ext cx="876300" cy="1795462"/>
            </a:xfrm>
            <a:custGeom>
              <a:avLst/>
              <a:gdLst/>
              <a:ahLst/>
              <a:cxnLst>
                <a:cxn ang="0">
                  <a:pos x="150" y="1042"/>
                </a:cxn>
                <a:cxn ang="0">
                  <a:pos x="109" y="1038"/>
                </a:cxn>
                <a:cxn ang="0">
                  <a:pos x="127" y="1002"/>
                </a:cxn>
                <a:cxn ang="0">
                  <a:pos x="109" y="1038"/>
                </a:cxn>
                <a:cxn ang="0">
                  <a:pos x="56" y="781"/>
                </a:cxn>
                <a:cxn ang="0">
                  <a:pos x="98" y="710"/>
                </a:cxn>
                <a:cxn ang="0">
                  <a:pos x="207" y="357"/>
                </a:cxn>
                <a:cxn ang="0">
                  <a:pos x="260" y="168"/>
                </a:cxn>
                <a:cxn ang="0">
                  <a:pos x="399" y="11"/>
                </a:cxn>
                <a:cxn ang="0">
                  <a:pos x="395" y="351"/>
                </a:cxn>
                <a:cxn ang="0">
                  <a:pos x="330" y="648"/>
                </a:cxn>
                <a:cxn ang="0">
                  <a:pos x="288" y="884"/>
                </a:cxn>
                <a:cxn ang="0">
                  <a:pos x="150" y="1042"/>
                </a:cxn>
              </a:cxnLst>
              <a:rect l="0" t="0" r="r" b="b"/>
              <a:pathLst>
                <a:path w="510" h="1044">
                  <a:moveTo>
                    <a:pt x="150" y="1042"/>
                  </a:moveTo>
                  <a:cubicBezTo>
                    <a:pt x="136" y="1042"/>
                    <a:pt x="122" y="1041"/>
                    <a:pt x="109" y="1038"/>
                  </a:cubicBezTo>
                  <a:cubicBezTo>
                    <a:pt x="121" y="1015"/>
                    <a:pt x="127" y="1002"/>
                    <a:pt x="127" y="1002"/>
                  </a:cubicBezTo>
                  <a:cubicBezTo>
                    <a:pt x="127" y="1002"/>
                    <a:pt x="121" y="1015"/>
                    <a:pt x="109" y="1038"/>
                  </a:cubicBezTo>
                  <a:cubicBezTo>
                    <a:pt x="40" y="1024"/>
                    <a:pt x="0" y="969"/>
                    <a:pt x="56" y="781"/>
                  </a:cubicBezTo>
                  <a:cubicBezTo>
                    <a:pt x="73" y="771"/>
                    <a:pt x="88" y="749"/>
                    <a:pt x="98" y="710"/>
                  </a:cubicBezTo>
                  <a:cubicBezTo>
                    <a:pt x="123" y="546"/>
                    <a:pt x="174" y="408"/>
                    <a:pt x="207" y="357"/>
                  </a:cubicBezTo>
                  <a:cubicBezTo>
                    <a:pt x="224" y="306"/>
                    <a:pt x="211" y="273"/>
                    <a:pt x="260" y="168"/>
                  </a:cubicBezTo>
                  <a:cubicBezTo>
                    <a:pt x="304" y="18"/>
                    <a:pt x="327" y="0"/>
                    <a:pt x="399" y="11"/>
                  </a:cubicBezTo>
                  <a:cubicBezTo>
                    <a:pt x="510" y="35"/>
                    <a:pt x="437" y="226"/>
                    <a:pt x="395" y="351"/>
                  </a:cubicBezTo>
                  <a:cubicBezTo>
                    <a:pt x="353" y="476"/>
                    <a:pt x="398" y="503"/>
                    <a:pt x="330" y="648"/>
                  </a:cubicBezTo>
                  <a:cubicBezTo>
                    <a:pt x="277" y="762"/>
                    <a:pt x="276" y="832"/>
                    <a:pt x="288" y="884"/>
                  </a:cubicBezTo>
                  <a:cubicBezTo>
                    <a:pt x="263" y="951"/>
                    <a:pt x="215" y="1044"/>
                    <a:pt x="150" y="104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27500" y="685801"/>
              <a:ext cx="652463" cy="2127250"/>
            </a:xfrm>
            <a:custGeom>
              <a:avLst/>
              <a:gdLst/>
              <a:ahLst/>
              <a:cxnLst>
                <a:cxn ang="0">
                  <a:pos x="260" y="1056"/>
                </a:cxn>
                <a:cxn ang="0">
                  <a:pos x="157" y="1236"/>
                </a:cxn>
                <a:cxn ang="0">
                  <a:pos x="46" y="1069"/>
                </a:cxn>
                <a:cxn ang="0">
                  <a:pos x="43" y="902"/>
                </a:cxn>
                <a:cxn ang="0">
                  <a:pos x="41" y="801"/>
                </a:cxn>
                <a:cxn ang="0">
                  <a:pos x="52" y="495"/>
                </a:cxn>
                <a:cxn ang="0">
                  <a:pos x="67" y="317"/>
                </a:cxn>
                <a:cxn ang="0">
                  <a:pos x="184" y="13"/>
                </a:cxn>
                <a:cxn ang="0">
                  <a:pos x="276" y="349"/>
                </a:cxn>
                <a:cxn ang="0">
                  <a:pos x="273" y="634"/>
                </a:cxn>
                <a:cxn ang="0">
                  <a:pos x="271" y="957"/>
                </a:cxn>
                <a:cxn ang="0">
                  <a:pos x="273" y="960"/>
                </a:cxn>
                <a:cxn ang="0">
                  <a:pos x="260" y="1056"/>
                </a:cxn>
              </a:cxnLst>
              <a:rect l="0" t="0" r="r" b="b"/>
              <a:pathLst>
                <a:path w="379" h="1237">
                  <a:moveTo>
                    <a:pt x="260" y="1056"/>
                  </a:moveTo>
                  <a:cubicBezTo>
                    <a:pt x="263" y="1080"/>
                    <a:pt x="265" y="1232"/>
                    <a:pt x="157" y="1236"/>
                  </a:cubicBezTo>
                  <a:cubicBezTo>
                    <a:pt x="53" y="1237"/>
                    <a:pt x="0" y="1195"/>
                    <a:pt x="46" y="1069"/>
                  </a:cubicBezTo>
                  <a:cubicBezTo>
                    <a:pt x="78" y="979"/>
                    <a:pt x="57" y="929"/>
                    <a:pt x="43" y="902"/>
                  </a:cubicBezTo>
                  <a:cubicBezTo>
                    <a:pt x="45" y="877"/>
                    <a:pt x="44" y="844"/>
                    <a:pt x="41" y="801"/>
                  </a:cubicBezTo>
                  <a:cubicBezTo>
                    <a:pt x="25" y="608"/>
                    <a:pt x="46" y="530"/>
                    <a:pt x="52" y="495"/>
                  </a:cubicBezTo>
                  <a:cubicBezTo>
                    <a:pt x="57" y="460"/>
                    <a:pt x="71" y="377"/>
                    <a:pt x="67" y="317"/>
                  </a:cubicBezTo>
                  <a:cubicBezTo>
                    <a:pt x="81" y="70"/>
                    <a:pt x="86" y="18"/>
                    <a:pt x="184" y="13"/>
                  </a:cubicBezTo>
                  <a:cubicBezTo>
                    <a:pt x="379" y="0"/>
                    <a:pt x="276" y="349"/>
                    <a:pt x="276" y="349"/>
                  </a:cubicBezTo>
                  <a:cubicBezTo>
                    <a:pt x="276" y="349"/>
                    <a:pt x="276" y="584"/>
                    <a:pt x="273" y="634"/>
                  </a:cubicBezTo>
                  <a:cubicBezTo>
                    <a:pt x="269" y="683"/>
                    <a:pt x="262" y="892"/>
                    <a:pt x="271" y="957"/>
                  </a:cubicBezTo>
                  <a:cubicBezTo>
                    <a:pt x="272" y="958"/>
                    <a:pt x="273" y="959"/>
                    <a:pt x="273" y="960"/>
                  </a:cubicBezTo>
                  <a:cubicBezTo>
                    <a:pt x="266" y="998"/>
                    <a:pt x="258" y="1043"/>
                    <a:pt x="260" y="105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89313" y="1063625"/>
              <a:ext cx="806450" cy="1941512"/>
            </a:xfrm>
            <a:custGeom>
              <a:avLst/>
              <a:gdLst/>
              <a:ahLst/>
              <a:cxnLst>
                <a:cxn ang="0">
                  <a:pos x="427" y="839"/>
                </a:cxn>
                <a:cxn ang="0">
                  <a:pos x="427" y="1071"/>
                </a:cxn>
                <a:cxn ang="0">
                  <a:pos x="175" y="1110"/>
                </a:cxn>
                <a:cxn ang="0">
                  <a:pos x="210" y="880"/>
                </a:cxn>
                <a:cxn ang="0">
                  <a:pos x="132" y="645"/>
                </a:cxn>
                <a:cxn ang="0">
                  <a:pos x="78" y="486"/>
                </a:cxn>
                <a:cxn ang="0">
                  <a:pos x="25" y="226"/>
                </a:cxn>
                <a:cxn ang="0">
                  <a:pos x="85" y="0"/>
                </a:cxn>
                <a:cxn ang="0">
                  <a:pos x="221" y="264"/>
                </a:cxn>
                <a:cxn ang="0">
                  <a:pos x="320" y="573"/>
                </a:cxn>
                <a:cxn ang="0">
                  <a:pos x="380" y="718"/>
                </a:cxn>
                <a:cxn ang="0">
                  <a:pos x="415" y="763"/>
                </a:cxn>
                <a:cxn ang="0">
                  <a:pos x="427" y="839"/>
                </a:cxn>
              </a:cxnLst>
              <a:rect l="0" t="0" r="r" b="b"/>
              <a:pathLst>
                <a:path w="469" h="1129">
                  <a:moveTo>
                    <a:pt x="427" y="839"/>
                  </a:moveTo>
                  <a:cubicBezTo>
                    <a:pt x="423" y="861"/>
                    <a:pt x="469" y="1009"/>
                    <a:pt x="427" y="1071"/>
                  </a:cubicBezTo>
                  <a:cubicBezTo>
                    <a:pt x="394" y="1121"/>
                    <a:pt x="266" y="1129"/>
                    <a:pt x="175" y="1110"/>
                  </a:cubicBezTo>
                  <a:cubicBezTo>
                    <a:pt x="192" y="1019"/>
                    <a:pt x="210" y="880"/>
                    <a:pt x="210" y="880"/>
                  </a:cubicBezTo>
                  <a:cubicBezTo>
                    <a:pt x="210" y="880"/>
                    <a:pt x="168" y="745"/>
                    <a:pt x="132" y="645"/>
                  </a:cubicBezTo>
                  <a:cubicBezTo>
                    <a:pt x="74" y="546"/>
                    <a:pt x="78" y="486"/>
                    <a:pt x="78" y="486"/>
                  </a:cubicBezTo>
                  <a:cubicBezTo>
                    <a:pt x="78" y="486"/>
                    <a:pt x="50" y="333"/>
                    <a:pt x="25" y="226"/>
                  </a:cubicBezTo>
                  <a:cubicBezTo>
                    <a:pt x="0" y="118"/>
                    <a:pt x="17" y="5"/>
                    <a:pt x="85" y="0"/>
                  </a:cubicBezTo>
                  <a:cubicBezTo>
                    <a:pt x="238" y="28"/>
                    <a:pt x="223" y="241"/>
                    <a:pt x="221" y="264"/>
                  </a:cubicBezTo>
                  <a:cubicBezTo>
                    <a:pt x="221" y="264"/>
                    <a:pt x="311" y="475"/>
                    <a:pt x="320" y="573"/>
                  </a:cubicBezTo>
                  <a:cubicBezTo>
                    <a:pt x="366" y="655"/>
                    <a:pt x="357" y="659"/>
                    <a:pt x="380" y="718"/>
                  </a:cubicBezTo>
                  <a:cubicBezTo>
                    <a:pt x="390" y="743"/>
                    <a:pt x="403" y="756"/>
                    <a:pt x="415" y="763"/>
                  </a:cubicBezTo>
                  <a:cubicBezTo>
                    <a:pt x="423" y="798"/>
                    <a:pt x="428" y="830"/>
                    <a:pt x="427" y="83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473450" y="2236788"/>
              <a:ext cx="1330325" cy="1373187"/>
            </a:xfrm>
            <a:custGeom>
              <a:avLst/>
              <a:gdLst/>
              <a:ahLst/>
              <a:cxnLst>
                <a:cxn ang="0">
                  <a:pos x="774" y="330"/>
                </a:cxn>
                <a:cxn ang="0">
                  <a:pos x="379" y="798"/>
                </a:cxn>
                <a:cxn ang="0">
                  <a:pos x="0" y="688"/>
                </a:cxn>
                <a:cxn ang="0">
                  <a:pos x="109" y="497"/>
                </a:cxn>
                <a:cxn ang="0">
                  <a:pos x="126" y="428"/>
                </a:cxn>
                <a:cxn ang="0">
                  <a:pos x="378" y="389"/>
                </a:cxn>
                <a:cxn ang="0">
                  <a:pos x="378" y="157"/>
                </a:cxn>
                <a:cxn ang="0">
                  <a:pos x="366" y="81"/>
                </a:cxn>
                <a:cxn ang="0">
                  <a:pos x="395" y="88"/>
                </a:cxn>
                <a:cxn ang="0">
                  <a:pos x="424" y="0"/>
                </a:cxn>
                <a:cxn ang="0">
                  <a:pos x="427" y="167"/>
                </a:cxn>
                <a:cxn ang="0">
                  <a:pos x="538" y="334"/>
                </a:cxn>
                <a:cxn ang="0">
                  <a:pos x="641" y="154"/>
                </a:cxn>
                <a:cxn ang="0">
                  <a:pos x="654" y="58"/>
                </a:cxn>
                <a:cxn ang="0">
                  <a:pos x="721" y="73"/>
                </a:cxn>
                <a:cxn ang="0">
                  <a:pos x="774" y="330"/>
                </a:cxn>
              </a:cxnLst>
              <a:rect l="0" t="0" r="r" b="b"/>
              <a:pathLst>
                <a:path w="774" h="798">
                  <a:moveTo>
                    <a:pt x="774" y="330"/>
                  </a:moveTo>
                  <a:cubicBezTo>
                    <a:pt x="720" y="430"/>
                    <a:pt x="561" y="707"/>
                    <a:pt x="379" y="798"/>
                  </a:cubicBezTo>
                  <a:cubicBezTo>
                    <a:pt x="269" y="751"/>
                    <a:pt x="100" y="710"/>
                    <a:pt x="0" y="688"/>
                  </a:cubicBezTo>
                  <a:cubicBezTo>
                    <a:pt x="65" y="629"/>
                    <a:pt x="97" y="526"/>
                    <a:pt x="109" y="497"/>
                  </a:cubicBezTo>
                  <a:cubicBezTo>
                    <a:pt x="114" y="485"/>
                    <a:pt x="120" y="459"/>
                    <a:pt x="126" y="428"/>
                  </a:cubicBezTo>
                  <a:cubicBezTo>
                    <a:pt x="217" y="447"/>
                    <a:pt x="345" y="439"/>
                    <a:pt x="378" y="389"/>
                  </a:cubicBezTo>
                  <a:cubicBezTo>
                    <a:pt x="420" y="327"/>
                    <a:pt x="374" y="179"/>
                    <a:pt x="378" y="157"/>
                  </a:cubicBezTo>
                  <a:cubicBezTo>
                    <a:pt x="379" y="148"/>
                    <a:pt x="374" y="116"/>
                    <a:pt x="366" y="81"/>
                  </a:cubicBezTo>
                  <a:cubicBezTo>
                    <a:pt x="382" y="90"/>
                    <a:pt x="395" y="88"/>
                    <a:pt x="395" y="88"/>
                  </a:cubicBezTo>
                  <a:cubicBezTo>
                    <a:pt x="395" y="88"/>
                    <a:pt x="418" y="80"/>
                    <a:pt x="424" y="0"/>
                  </a:cubicBezTo>
                  <a:cubicBezTo>
                    <a:pt x="438" y="27"/>
                    <a:pt x="459" y="77"/>
                    <a:pt x="427" y="167"/>
                  </a:cubicBezTo>
                  <a:cubicBezTo>
                    <a:pt x="381" y="293"/>
                    <a:pt x="434" y="335"/>
                    <a:pt x="538" y="334"/>
                  </a:cubicBezTo>
                  <a:cubicBezTo>
                    <a:pt x="646" y="330"/>
                    <a:pt x="644" y="178"/>
                    <a:pt x="641" y="154"/>
                  </a:cubicBezTo>
                  <a:cubicBezTo>
                    <a:pt x="639" y="141"/>
                    <a:pt x="647" y="96"/>
                    <a:pt x="654" y="58"/>
                  </a:cubicBezTo>
                  <a:cubicBezTo>
                    <a:pt x="670" y="77"/>
                    <a:pt x="697" y="88"/>
                    <a:pt x="721" y="73"/>
                  </a:cubicBezTo>
                  <a:cubicBezTo>
                    <a:pt x="665" y="261"/>
                    <a:pt x="705" y="316"/>
                    <a:pt x="774" y="33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810000" y="4184650"/>
              <a:ext cx="1177925" cy="1149350"/>
            </a:xfrm>
            <a:custGeom>
              <a:avLst/>
              <a:gdLst/>
              <a:ahLst/>
              <a:cxnLst>
                <a:cxn ang="0">
                  <a:pos x="324" y="4"/>
                </a:cxn>
                <a:cxn ang="0">
                  <a:pos x="355" y="0"/>
                </a:cxn>
                <a:cxn ang="0">
                  <a:pos x="382" y="45"/>
                </a:cxn>
                <a:cxn ang="0">
                  <a:pos x="662" y="125"/>
                </a:cxn>
                <a:cxn ang="0">
                  <a:pos x="667" y="468"/>
                </a:cxn>
                <a:cxn ang="0">
                  <a:pos x="0" y="468"/>
                </a:cxn>
                <a:cxn ang="0">
                  <a:pos x="11" y="142"/>
                </a:cxn>
                <a:cxn ang="0">
                  <a:pos x="3" y="119"/>
                </a:cxn>
                <a:cxn ang="0">
                  <a:pos x="324" y="4"/>
                </a:cxn>
              </a:cxnLst>
              <a:rect l="0" t="0" r="r" b="b"/>
              <a:pathLst>
                <a:path w="685" h="669">
                  <a:moveTo>
                    <a:pt x="324" y="4"/>
                  </a:moveTo>
                  <a:cubicBezTo>
                    <a:pt x="355" y="0"/>
                    <a:pt x="355" y="0"/>
                    <a:pt x="355" y="0"/>
                  </a:cubicBezTo>
                  <a:cubicBezTo>
                    <a:pt x="362" y="21"/>
                    <a:pt x="372" y="37"/>
                    <a:pt x="382" y="45"/>
                  </a:cubicBezTo>
                  <a:cubicBezTo>
                    <a:pt x="425" y="79"/>
                    <a:pt x="560" y="133"/>
                    <a:pt x="662" y="125"/>
                  </a:cubicBezTo>
                  <a:cubicBezTo>
                    <a:pt x="629" y="223"/>
                    <a:pt x="653" y="318"/>
                    <a:pt x="667" y="468"/>
                  </a:cubicBezTo>
                  <a:cubicBezTo>
                    <a:pt x="685" y="669"/>
                    <a:pt x="0" y="468"/>
                    <a:pt x="0" y="468"/>
                  </a:cubicBezTo>
                  <a:cubicBezTo>
                    <a:pt x="0" y="468"/>
                    <a:pt x="12" y="164"/>
                    <a:pt x="11" y="142"/>
                  </a:cubicBezTo>
                  <a:cubicBezTo>
                    <a:pt x="11" y="135"/>
                    <a:pt x="10" y="129"/>
                    <a:pt x="3" y="119"/>
                  </a:cubicBezTo>
                  <a:cubicBezTo>
                    <a:pt x="250" y="206"/>
                    <a:pt x="316" y="118"/>
                    <a:pt x="324" y="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24325" y="2540000"/>
              <a:ext cx="1306513" cy="1651000"/>
            </a:xfrm>
            <a:custGeom>
              <a:avLst/>
              <a:gdLst/>
              <a:ahLst/>
              <a:cxnLst>
                <a:cxn ang="0">
                  <a:pos x="343" y="471"/>
                </a:cxn>
                <a:cxn ang="0">
                  <a:pos x="172" y="956"/>
                </a:cxn>
                <a:cxn ang="0">
                  <a:pos x="141" y="960"/>
                </a:cxn>
                <a:cxn ang="0">
                  <a:pos x="110" y="705"/>
                </a:cxn>
                <a:cxn ang="0">
                  <a:pos x="0" y="622"/>
                </a:cxn>
                <a:cxn ang="0">
                  <a:pos x="395" y="154"/>
                </a:cxn>
                <a:cxn ang="0">
                  <a:pos x="436" y="158"/>
                </a:cxn>
                <a:cxn ang="0">
                  <a:pos x="574" y="0"/>
                </a:cxn>
                <a:cxn ang="0">
                  <a:pos x="587" y="41"/>
                </a:cxn>
                <a:cxn ang="0">
                  <a:pos x="613" y="42"/>
                </a:cxn>
                <a:cxn ang="0">
                  <a:pos x="542" y="116"/>
                </a:cxn>
                <a:cxn ang="0">
                  <a:pos x="760" y="326"/>
                </a:cxn>
                <a:cxn ang="0">
                  <a:pos x="724" y="512"/>
                </a:cxn>
                <a:cxn ang="0">
                  <a:pos x="709" y="591"/>
                </a:cxn>
                <a:cxn ang="0">
                  <a:pos x="343" y="471"/>
                </a:cxn>
              </a:cxnLst>
              <a:rect l="0" t="0" r="r" b="b"/>
              <a:pathLst>
                <a:path w="760" h="960">
                  <a:moveTo>
                    <a:pt x="343" y="471"/>
                  </a:moveTo>
                  <a:cubicBezTo>
                    <a:pt x="155" y="661"/>
                    <a:pt x="141" y="863"/>
                    <a:pt x="172" y="956"/>
                  </a:cubicBezTo>
                  <a:cubicBezTo>
                    <a:pt x="141" y="960"/>
                    <a:pt x="141" y="960"/>
                    <a:pt x="141" y="960"/>
                  </a:cubicBezTo>
                  <a:cubicBezTo>
                    <a:pt x="147" y="865"/>
                    <a:pt x="114" y="751"/>
                    <a:pt x="110" y="705"/>
                  </a:cubicBezTo>
                  <a:cubicBezTo>
                    <a:pt x="108" y="677"/>
                    <a:pt x="64" y="648"/>
                    <a:pt x="0" y="622"/>
                  </a:cubicBezTo>
                  <a:cubicBezTo>
                    <a:pt x="182" y="531"/>
                    <a:pt x="341" y="254"/>
                    <a:pt x="395" y="154"/>
                  </a:cubicBezTo>
                  <a:cubicBezTo>
                    <a:pt x="408" y="157"/>
                    <a:pt x="422" y="158"/>
                    <a:pt x="436" y="158"/>
                  </a:cubicBezTo>
                  <a:cubicBezTo>
                    <a:pt x="501" y="160"/>
                    <a:pt x="549" y="67"/>
                    <a:pt x="574" y="0"/>
                  </a:cubicBezTo>
                  <a:cubicBezTo>
                    <a:pt x="578" y="15"/>
                    <a:pt x="582" y="29"/>
                    <a:pt x="587" y="41"/>
                  </a:cubicBezTo>
                  <a:cubicBezTo>
                    <a:pt x="594" y="45"/>
                    <a:pt x="603" y="45"/>
                    <a:pt x="613" y="42"/>
                  </a:cubicBezTo>
                  <a:cubicBezTo>
                    <a:pt x="591" y="72"/>
                    <a:pt x="565" y="103"/>
                    <a:pt x="542" y="116"/>
                  </a:cubicBezTo>
                  <a:cubicBezTo>
                    <a:pt x="491" y="146"/>
                    <a:pt x="421" y="448"/>
                    <a:pt x="760" y="326"/>
                  </a:cubicBezTo>
                  <a:cubicBezTo>
                    <a:pt x="753" y="364"/>
                    <a:pt x="742" y="422"/>
                    <a:pt x="724" y="512"/>
                  </a:cubicBezTo>
                  <a:cubicBezTo>
                    <a:pt x="719" y="539"/>
                    <a:pt x="714" y="565"/>
                    <a:pt x="709" y="591"/>
                  </a:cubicBezTo>
                  <a:cubicBezTo>
                    <a:pt x="662" y="497"/>
                    <a:pt x="528" y="285"/>
                    <a:pt x="343" y="47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217738" y="3143250"/>
              <a:ext cx="2159000" cy="1395412"/>
            </a:xfrm>
            <a:custGeom>
              <a:avLst/>
              <a:gdLst/>
              <a:ahLst/>
              <a:cxnLst>
                <a:cxn ang="0">
                  <a:pos x="62" y="116"/>
                </a:cxn>
                <a:cxn ang="0">
                  <a:pos x="486" y="167"/>
                </a:cxn>
                <a:cxn ang="0">
                  <a:pos x="553" y="188"/>
                </a:cxn>
                <a:cxn ang="0">
                  <a:pos x="730" y="161"/>
                </a:cxn>
                <a:cxn ang="0">
                  <a:pos x="1109" y="271"/>
                </a:cxn>
                <a:cxn ang="0">
                  <a:pos x="1005" y="299"/>
                </a:cxn>
                <a:cxn ang="0">
                  <a:pos x="1109" y="271"/>
                </a:cxn>
                <a:cxn ang="0">
                  <a:pos x="1219" y="354"/>
                </a:cxn>
                <a:cxn ang="0">
                  <a:pos x="1250" y="609"/>
                </a:cxn>
                <a:cxn ang="0">
                  <a:pos x="1183" y="617"/>
                </a:cxn>
                <a:cxn ang="0">
                  <a:pos x="1250" y="609"/>
                </a:cxn>
                <a:cxn ang="0">
                  <a:pos x="929" y="724"/>
                </a:cxn>
                <a:cxn ang="0">
                  <a:pos x="734" y="595"/>
                </a:cxn>
                <a:cxn ang="0">
                  <a:pos x="516" y="423"/>
                </a:cxn>
                <a:cxn ang="0">
                  <a:pos x="397" y="374"/>
                </a:cxn>
                <a:cxn ang="0">
                  <a:pos x="88" y="275"/>
                </a:cxn>
                <a:cxn ang="0">
                  <a:pos x="62" y="116"/>
                </a:cxn>
              </a:cxnLst>
              <a:rect l="0" t="0" r="r" b="b"/>
              <a:pathLst>
                <a:path w="1256" h="811">
                  <a:moveTo>
                    <a:pt x="62" y="116"/>
                  </a:moveTo>
                  <a:cubicBezTo>
                    <a:pt x="265" y="0"/>
                    <a:pt x="486" y="167"/>
                    <a:pt x="486" y="167"/>
                  </a:cubicBezTo>
                  <a:cubicBezTo>
                    <a:pt x="486" y="167"/>
                    <a:pt x="516" y="176"/>
                    <a:pt x="553" y="188"/>
                  </a:cubicBezTo>
                  <a:cubicBezTo>
                    <a:pt x="629" y="221"/>
                    <a:pt x="687" y="201"/>
                    <a:pt x="730" y="161"/>
                  </a:cubicBezTo>
                  <a:cubicBezTo>
                    <a:pt x="830" y="183"/>
                    <a:pt x="999" y="224"/>
                    <a:pt x="1109" y="271"/>
                  </a:cubicBezTo>
                  <a:cubicBezTo>
                    <a:pt x="1075" y="288"/>
                    <a:pt x="1040" y="298"/>
                    <a:pt x="1005" y="299"/>
                  </a:cubicBezTo>
                  <a:cubicBezTo>
                    <a:pt x="1040" y="298"/>
                    <a:pt x="1075" y="288"/>
                    <a:pt x="1109" y="271"/>
                  </a:cubicBezTo>
                  <a:cubicBezTo>
                    <a:pt x="1173" y="297"/>
                    <a:pt x="1217" y="326"/>
                    <a:pt x="1219" y="354"/>
                  </a:cubicBezTo>
                  <a:cubicBezTo>
                    <a:pt x="1223" y="400"/>
                    <a:pt x="1256" y="514"/>
                    <a:pt x="1250" y="609"/>
                  </a:cubicBezTo>
                  <a:cubicBezTo>
                    <a:pt x="1183" y="617"/>
                    <a:pt x="1183" y="617"/>
                    <a:pt x="1183" y="617"/>
                  </a:cubicBezTo>
                  <a:cubicBezTo>
                    <a:pt x="1250" y="609"/>
                    <a:pt x="1250" y="609"/>
                    <a:pt x="1250" y="609"/>
                  </a:cubicBezTo>
                  <a:cubicBezTo>
                    <a:pt x="1242" y="723"/>
                    <a:pt x="1176" y="811"/>
                    <a:pt x="929" y="724"/>
                  </a:cubicBezTo>
                  <a:cubicBezTo>
                    <a:pt x="915" y="704"/>
                    <a:pt x="871" y="671"/>
                    <a:pt x="734" y="595"/>
                  </a:cubicBezTo>
                  <a:cubicBezTo>
                    <a:pt x="485" y="459"/>
                    <a:pt x="516" y="423"/>
                    <a:pt x="516" y="423"/>
                  </a:cubicBezTo>
                  <a:cubicBezTo>
                    <a:pt x="516" y="423"/>
                    <a:pt x="474" y="396"/>
                    <a:pt x="397" y="374"/>
                  </a:cubicBezTo>
                  <a:cubicBezTo>
                    <a:pt x="328" y="369"/>
                    <a:pt x="151" y="286"/>
                    <a:pt x="88" y="275"/>
                  </a:cubicBezTo>
                  <a:cubicBezTo>
                    <a:pt x="25" y="263"/>
                    <a:pt x="0" y="161"/>
                    <a:pt x="62" y="1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367213" y="3030538"/>
              <a:ext cx="976313" cy="1382712"/>
            </a:xfrm>
            <a:custGeom>
              <a:avLst/>
              <a:gdLst/>
              <a:ahLst/>
              <a:cxnLst>
                <a:cxn ang="0">
                  <a:pos x="58" y="716"/>
                </a:cxn>
                <a:cxn ang="0">
                  <a:pos x="31" y="671"/>
                </a:cxn>
                <a:cxn ang="0">
                  <a:pos x="66" y="666"/>
                </a:cxn>
                <a:cxn ang="0">
                  <a:pos x="31" y="671"/>
                </a:cxn>
                <a:cxn ang="0">
                  <a:pos x="202" y="186"/>
                </a:cxn>
                <a:cxn ang="0">
                  <a:pos x="568" y="306"/>
                </a:cxn>
                <a:cxn ang="0">
                  <a:pos x="392" y="695"/>
                </a:cxn>
                <a:cxn ang="0">
                  <a:pos x="338" y="796"/>
                </a:cxn>
                <a:cxn ang="0">
                  <a:pos x="58" y="716"/>
                </a:cxn>
              </a:cxnLst>
              <a:rect l="0" t="0" r="r" b="b"/>
              <a:pathLst>
                <a:path w="568" h="804">
                  <a:moveTo>
                    <a:pt x="58" y="716"/>
                  </a:moveTo>
                  <a:cubicBezTo>
                    <a:pt x="48" y="708"/>
                    <a:pt x="38" y="692"/>
                    <a:pt x="31" y="671"/>
                  </a:cubicBezTo>
                  <a:cubicBezTo>
                    <a:pt x="66" y="666"/>
                    <a:pt x="66" y="666"/>
                    <a:pt x="66" y="666"/>
                  </a:cubicBezTo>
                  <a:cubicBezTo>
                    <a:pt x="31" y="671"/>
                    <a:pt x="31" y="671"/>
                    <a:pt x="31" y="671"/>
                  </a:cubicBezTo>
                  <a:cubicBezTo>
                    <a:pt x="0" y="578"/>
                    <a:pt x="14" y="376"/>
                    <a:pt x="202" y="186"/>
                  </a:cubicBezTo>
                  <a:cubicBezTo>
                    <a:pt x="387" y="0"/>
                    <a:pt x="521" y="212"/>
                    <a:pt x="568" y="306"/>
                  </a:cubicBezTo>
                  <a:cubicBezTo>
                    <a:pt x="537" y="466"/>
                    <a:pt x="507" y="600"/>
                    <a:pt x="392" y="695"/>
                  </a:cubicBezTo>
                  <a:cubicBezTo>
                    <a:pt x="366" y="730"/>
                    <a:pt x="349" y="764"/>
                    <a:pt x="338" y="796"/>
                  </a:cubicBezTo>
                  <a:cubicBezTo>
                    <a:pt x="236" y="804"/>
                    <a:pt x="101" y="750"/>
                    <a:pt x="58" y="71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 rot="4295582">
            <a:off x="4071028" y="3181071"/>
            <a:ext cx="3014253" cy="42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smtClean="0">
                <a:solidFill>
                  <a:schemeClr val="bg1"/>
                </a:solidFill>
              </a:rPr>
              <a:t>Final Project  </a:t>
            </a:r>
            <a:r>
              <a:rPr lang="en-US" sz="1100" smtClean="0">
                <a:solidFill>
                  <a:schemeClr val="bg1"/>
                </a:solidFill>
              </a:rPr>
              <a:t>Lorem </a:t>
            </a:r>
            <a:r>
              <a:rPr lang="en-US" sz="1100" dirty="0">
                <a:solidFill>
                  <a:schemeClr val="bg1"/>
                </a:solidFill>
              </a:rPr>
              <a:t>ipsum dolor </a:t>
            </a:r>
            <a:r>
              <a:rPr lang="en-US" sz="1100">
                <a:solidFill>
                  <a:schemeClr val="bg1"/>
                </a:solidFill>
              </a:rPr>
              <a:t>sit </a:t>
            </a:r>
            <a:r>
              <a:rPr lang="en-US" sz="1100" smtClean="0">
                <a:solidFill>
                  <a:schemeClr val="bg1"/>
                </a:solidFill>
              </a:rPr>
              <a:t>amet</a:t>
            </a:r>
            <a:r>
              <a:rPr lang="id-ID" sz="110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 rot="5569987">
            <a:off x="4883587" y="2565813"/>
            <a:ext cx="3014253" cy="42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smtClean="0">
                <a:solidFill>
                  <a:schemeClr val="bg1"/>
                </a:solidFill>
              </a:rPr>
              <a:t>Final Project  </a:t>
            </a:r>
            <a:r>
              <a:rPr lang="en-US" sz="1100" smtClean="0">
                <a:solidFill>
                  <a:schemeClr val="bg1"/>
                </a:solidFill>
              </a:rPr>
              <a:t>Lorem </a:t>
            </a:r>
            <a:r>
              <a:rPr lang="en-US" sz="1100" dirty="0">
                <a:solidFill>
                  <a:schemeClr val="bg1"/>
                </a:solidFill>
              </a:rPr>
              <a:t>ipsum dolor </a:t>
            </a:r>
            <a:r>
              <a:rPr lang="en-US" sz="1100">
                <a:solidFill>
                  <a:schemeClr val="bg1"/>
                </a:solidFill>
              </a:rPr>
              <a:t>sit </a:t>
            </a:r>
            <a:r>
              <a:rPr lang="en-US" sz="1100" smtClean="0">
                <a:solidFill>
                  <a:schemeClr val="bg1"/>
                </a:solidFill>
              </a:rPr>
              <a:t>amet</a:t>
            </a:r>
            <a:r>
              <a:rPr lang="id-ID" sz="110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 rot="6476505">
            <a:off x="5756094" y="2905850"/>
            <a:ext cx="3014253" cy="42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smtClean="0">
                <a:solidFill>
                  <a:schemeClr val="bg1"/>
                </a:solidFill>
              </a:rPr>
              <a:t>Final Project  </a:t>
            </a:r>
            <a:r>
              <a:rPr lang="en-US" sz="1100" smtClean="0">
                <a:solidFill>
                  <a:schemeClr val="bg1"/>
                </a:solidFill>
              </a:rPr>
              <a:t>Lorem </a:t>
            </a:r>
            <a:r>
              <a:rPr lang="en-US" sz="1100" dirty="0">
                <a:solidFill>
                  <a:schemeClr val="bg1"/>
                </a:solidFill>
              </a:rPr>
              <a:t>ipsum dolor </a:t>
            </a:r>
            <a:r>
              <a:rPr lang="en-US" sz="1100">
                <a:solidFill>
                  <a:schemeClr val="bg1"/>
                </a:solidFill>
              </a:rPr>
              <a:t>sit </a:t>
            </a:r>
            <a:r>
              <a:rPr lang="en-US" sz="1100" smtClean="0">
                <a:solidFill>
                  <a:schemeClr val="bg1"/>
                </a:solidFill>
              </a:rPr>
              <a:t>amet</a:t>
            </a:r>
            <a:r>
              <a:rPr lang="id-ID" sz="110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 rot="7832653">
            <a:off x="6298094" y="3777516"/>
            <a:ext cx="3014253" cy="42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smtClean="0">
                <a:solidFill>
                  <a:schemeClr val="bg1"/>
                </a:solidFill>
              </a:rPr>
              <a:t>Final Project  </a:t>
            </a:r>
            <a:r>
              <a:rPr lang="en-US" sz="1100" smtClean="0">
                <a:solidFill>
                  <a:schemeClr val="bg1"/>
                </a:solidFill>
              </a:rPr>
              <a:t>Lorem </a:t>
            </a:r>
            <a:r>
              <a:rPr lang="en-US" sz="1100" dirty="0">
                <a:solidFill>
                  <a:schemeClr val="bg1"/>
                </a:solidFill>
              </a:rPr>
              <a:t>ipsum dolor </a:t>
            </a:r>
            <a:r>
              <a:rPr lang="en-US" sz="1100">
                <a:solidFill>
                  <a:schemeClr val="bg1"/>
                </a:solidFill>
              </a:rPr>
              <a:t>sit </a:t>
            </a:r>
            <a:r>
              <a:rPr lang="en-US" sz="1100" smtClean="0">
                <a:solidFill>
                  <a:schemeClr val="bg1"/>
                </a:solidFill>
              </a:rPr>
              <a:t>amet</a:t>
            </a:r>
            <a:r>
              <a:rPr lang="id-ID" sz="110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 rot="1167850">
            <a:off x="3297316" y="5079641"/>
            <a:ext cx="3014253" cy="42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smtClean="0">
                <a:solidFill>
                  <a:schemeClr val="bg1"/>
                </a:solidFill>
              </a:rPr>
              <a:t>Final Project  </a:t>
            </a:r>
            <a:r>
              <a:rPr lang="en-US" sz="1100" smtClean="0">
                <a:solidFill>
                  <a:schemeClr val="bg1"/>
                </a:solidFill>
              </a:rPr>
              <a:t>Lorem </a:t>
            </a:r>
            <a:r>
              <a:rPr lang="en-US" sz="1100" dirty="0">
                <a:solidFill>
                  <a:schemeClr val="bg1"/>
                </a:solidFill>
              </a:rPr>
              <a:t>ipsum dolor </a:t>
            </a:r>
            <a:r>
              <a:rPr lang="en-US" sz="1100">
                <a:solidFill>
                  <a:schemeClr val="bg1"/>
                </a:solidFill>
              </a:rPr>
              <a:t>sit </a:t>
            </a:r>
            <a:r>
              <a:rPr lang="en-US" sz="1100" smtClean="0">
                <a:solidFill>
                  <a:schemeClr val="bg1"/>
                </a:solidFill>
              </a:rPr>
              <a:t>amet</a:t>
            </a:r>
            <a:r>
              <a:rPr lang="id-ID" sz="110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5 Success Keys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015982" y="2202503"/>
            <a:ext cx="2659477" cy="3780430"/>
            <a:chOff x="8375770" y="2401463"/>
            <a:chExt cx="2659477" cy="3780430"/>
          </a:xfrm>
        </p:grpSpPr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375770" y="2475433"/>
              <a:ext cx="558800" cy="536575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33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Freeform 159"/>
            <p:cNvSpPr>
              <a:spLocks noEditPoints="1"/>
            </p:cNvSpPr>
            <p:nvPr/>
          </p:nvSpPr>
          <p:spPr bwMode="auto">
            <a:xfrm>
              <a:off x="8410378" y="4416423"/>
              <a:ext cx="534988" cy="57150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31" name="Freeform 193"/>
              <p:cNvSpPr>
                <a:spLocks/>
              </p:cNvSpPr>
              <p:nvPr/>
            </p:nvSpPr>
            <p:spPr bwMode="auto">
              <a:xfrm>
                <a:off x="8031163" y="1708150"/>
                <a:ext cx="115888" cy="136525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94"/>
              <p:cNvSpPr>
                <a:spLocks noEditPoints="1"/>
              </p:cNvSpPr>
              <p:nvPr/>
            </p:nvSpPr>
            <p:spPr bwMode="auto">
              <a:xfrm>
                <a:off x="8031163" y="1177925"/>
                <a:ext cx="415925" cy="503238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9084294" y="2401463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9084294" y="3393719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9082348" y="4383802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9103434" y="5332673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0020" y="2486695"/>
            <a:ext cx="2755479" cy="3780430"/>
            <a:chOff x="871402" y="2401463"/>
            <a:chExt cx="2755479" cy="3780430"/>
          </a:xfrm>
        </p:grpSpPr>
        <p:sp>
          <p:nvSpPr>
            <p:cNvPr id="36" name="Freeform 127"/>
            <p:cNvSpPr>
              <a:spLocks noEditPoints="1"/>
            </p:cNvSpPr>
            <p:nvPr/>
          </p:nvSpPr>
          <p:spPr bwMode="auto">
            <a:xfrm>
              <a:off x="3125021" y="2476361"/>
              <a:ext cx="488950" cy="582613"/>
            </a:xfrm>
            <a:custGeom>
              <a:avLst/>
              <a:gdLst>
                <a:gd name="T0" fmla="*/ 237 w 259"/>
                <a:gd name="T1" fmla="*/ 79 h 308"/>
                <a:gd name="T2" fmla="*/ 234 w 259"/>
                <a:gd name="T3" fmla="*/ 123 h 308"/>
                <a:gd name="T4" fmla="*/ 213 w 259"/>
                <a:gd name="T5" fmla="*/ 132 h 308"/>
                <a:gd name="T6" fmla="*/ 209 w 259"/>
                <a:gd name="T7" fmla="*/ 126 h 308"/>
                <a:gd name="T8" fmla="*/ 142 w 259"/>
                <a:gd name="T9" fmla="*/ 100 h 308"/>
                <a:gd name="T10" fmla="*/ 212 w 259"/>
                <a:gd name="T11" fmla="*/ 50 h 308"/>
                <a:gd name="T12" fmla="*/ 95 w 259"/>
                <a:gd name="T13" fmla="*/ 0 h 308"/>
                <a:gd name="T14" fmla="*/ 95 w 259"/>
                <a:gd name="T15" fmla="*/ 100 h 308"/>
                <a:gd name="T16" fmla="*/ 114 w 259"/>
                <a:gd name="T17" fmla="*/ 115 h 308"/>
                <a:gd name="T18" fmla="*/ 49 w 259"/>
                <a:gd name="T19" fmla="*/ 132 h 308"/>
                <a:gd name="T20" fmla="*/ 27 w 259"/>
                <a:gd name="T21" fmla="*/ 123 h 308"/>
                <a:gd name="T22" fmla="*/ 22 w 259"/>
                <a:gd name="T23" fmla="*/ 79 h 308"/>
                <a:gd name="T24" fmla="*/ 16 w 259"/>
                <a:gd name="T25" fmla="*/ 122 h 308"/>
                <a:gd name="T26" fmla="*/ 49 w 259"/>
                <a:gd name="T27" fmla="*/ 159 h 308"/>
                <a:gd name="T28" fmla="*/ 109 w 259"/>
                <a:gd name="T29" fmla="*/ 165 h 308"/>
                <a:gd name="T30" fmla="*/ 58 w 259"/>
                <a:gd name="T31" fmla="*/ 241 h 308"/>
                <a:gd name="T32" fmla="*/ 58 w 259"/>
                <a:gd name="T33" fmla="*/ 279 h 308"/>
                <a:gd name="T34" fmla="*/ 53 w 259"/>
                <a:gd name="T35" fmla="*/ 290 h 308"/>
                <a:gd name="T36" fmla="*/ 88 w 259"/>
                <a:gd name="T37" fmla="*/ 290 h 308"/>
                <a:gd name="T38" fmla="*/ 176 w 259"/>
                <a:gd name="T39" fmla="*/ 279 h 308"/>
                <a:gd name="T40" fmla="*/ 189 w 259"/>
                <a:gd name="T41" fmla="*/ 308 h 308"/>
                <a:gd name="T42" fmla="*/ 201 w 259"/>
                <a:gd name="T43" fmla="*/ 278 h 308"/>
                <a:gd name="T44" fmla="*/ 198 w 259"/>
                <a:gd name="T45" fmla="*/ 241 h 308"/>
                <a:gd name="T46" fmla="*/ 147 w 259"/>
                <a:gd name="T47" fmla="*/ 165 h 308"/>
                <a:gd name="T48" fmla="*/ 213 w 259"/>
                <a:gd name="T49" fmla="*/ 159 h 308"/>
                <a:gd name="T50" fmla="*/ 246 w 259"/>
                <a:gd name="T51" fmla="*/ 121 h 308"/>
                <a:gd name="T52" fmla="*/ 12 w 259"/>
                <a:gd name="T53" fmla="*/ 101 h 308"/>
                <a:gd name="T54" fmla="*/ 33 w 259"/>
                <a:gd name="T55" fmla="*/ 101 h 308"/>
                <a:gd name="T56" fmla="*/ 12 w 259"/>
                <a:gd name="T57" fmla="*/ 101 h 308"/>
                <a:gd name="T58" fmla="*/ 61 w 259"/>
                <a:gd name="T59" fmla="*/ 290 h 308"/>
                <a:gd name="T60" fmla="*/ 80 w 259"/>
                <a:gd name="T61" fmla="*/ 290 h 308"/>
                <a:gd name="T62" fmla="*/ 56 w 259"/>
                <a:gd name="T63" fmla="*/ 50 h 308"/>
                <a:gd name="T64" fmla="*/ 162 w 259"/>
                <a:gd name="T65" fmla="*/ 11 h 308"/>
                <a:gd name="T66" fmla="*/ 162 w 259"/>
                <a:gd name="T67" fmla="*/ 88 h 308"/>
                <a:gd name="T68" fmla="*/ 56 w 259"/>
                <a:gd name="T69" fmla="*/ 50 h 308"/>
                <a:gd name="T70" fmla="*/ 179 w 259"/>
                <a:gd name="T71" fmla="*/ 290 h 308"/>
                <a:gd name="T72" fmla="*/ 199 w 259"/>
                <a:gd name="T73" fmla="*/ 290 h 308"/>
                <a:gd name="T74" fmla="*/ 207 w 259"/>
                <a:gd name="T75" fmla="*/ 260 h 308"/>
                <a:gd name="T76" fmla="*/ 58 w 259"/>
                <a:gd name="T77" fmla="*/ 268 h 308"/>
                <a:gd name="T78" fmla="*/ 58 w 259"/>
                <a:gd name="T79" fmla="*/ 251 h 308"/>
                <a:gd name="T80" fmla="*/ 207 w 259"/>
                <a:gd name="T81" fmla="*/ 260 h 308"/>
                <a:gd name="T82" fmla="*/ 121 w 259"/>
                <a:gd name="T83" fmla="*/ 241 h 308"/>
                <a:gd name="T84" fmla="*/ 136 w 259"/>
                <a:gd name="T85" fmla="*/ 165 h 308"/>
                <a:gd name="T86" fmla="*/ 201 w 259"/>
                <a:gd name="T87" fmla="*/ 153 h 308"/>
                <a:gd name="T88" fmla="*/ 61 w 259"/>
                <a:gd name="T89" fmla="*/ 138 h 308"/>
                <a:gd name="T90" fmla="*/ 201 w 259"/>
                <a:gd name="T91" fmla="*/ 153 h 308"/>
                <a:gd name="T92" fmla="*/ 226 w 259"/>
                <a:gd name="T93" fmla="*/ 101 h 308"/>
                <a:gd name="T94" fmla="*/ 247 w 259"/>
                <a:gd name="T95" fmla="*/ 10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9" h="308">
                  <a:moveTo>
                    <a:pt x="259" y="101"/>
                  </a:moveTo>
                  <a:cubicBezTo>
                    <a:pt x="259" y="89"/>
                    <a:pt x="249" y="79"/>
                    <a:pt x="237" y="79"/>
                  </a:cubicBezTo>
                  <a:cubicBezTo>
                    <a:pt x="225" y="79"/>
                    <a:pt x="215" y="89"/>
                    <a:pt x="215" y="101"/>
                  </a:cubicBezTo>
                  <a:cubicBezTo>
                    <a:pt x="215" y="112"/>
                    <a:pt x="223" y="122"/>
                    <a:pt x="234" y="123"/>
                  </a:cubicBezTo>
                  <a:cubicBezTo>
                    <a:pt x="232" y="129"/>
                    <a:pt x="227" y="138"/>
                    <a:pt x="213" y="141"/>
                  </a:cubicBezTo>
                  <a:cubicBezTo>
                    <a:pt x="213" y="132"/>
                    <a:pt x="213" y="132"/>
                    <a:pt x="213" y="132"/>
                  </a:cubicBezTo>
                  <a:cubicBezTo>
                    <a:pt x="213" y="129"/>
                    <a:pt x="211" y="127"/>
                    <a:pt x="209" y="126"/>
                  </a:cubicBezTo>
                  <a:cubicBezTo>
                    <a:pt x="209" y="126"/>
                    <a:pt x="209" y="126"/>
                    <a:pt x="209" y="126"/>
                  </a:cubicBezTo>
                  <a:cubicBezTo>
                    <a:pt x="196" y="120"/>
                    <a:pt x="160" y="117"/>
                    <a:pt x="142" y="115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89" y="100"/>
                    <a:pt x="212" y="78"/>
                    <a:pt x="212" y="50"/>
                  </a:cubicBezTo>
                  <a:cubicBezTo>
                    <a:pt x="212" y="22"/>
                    <a:pt x="189" y="0"/>
                    <a:pt x="162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67" y="0"/>
                    <a:pt x="45" y="22"/>
                    <a:pt x="45" y="50"/>
                  </a:cubicBezTo>
                  <a:cubicBezTo>
                    <a:pt x="45" y="78"/>
                    <a:pt x="67" y="100"/>
                    <a:pt x="95" y="100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78" y="117"/>
                    <a:pt x="57" y="125"/>
                    <a:pt x="55" y="126"/>
                  </a:cubicBezTo>
                  <a:cubicBezTo>
                    <a:pt x="52" y="126"/>
                    <a:pt x="49" y="129"/>
                    <a:pt x="49" y="13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35" y="138"/>
                    <a:pt x="29" y="128"/>
                    <a:pt x="27" y="123"/>
                  </a:cubicBezTo>
                  <a:cubicBezTo>
                    <a:pt x="37" y="121"/>
                    <a:pt x="45" y="112"/>
                    <a:pt x="45" y="101"/>
                  </a:cubicBezTo>
                  <a:cubicBezTo>
                    <a:pt x="45" y="89"/>
                    <a:pt x="35" y="79"/>
                    <a:pt x="22" y="79"/>
                  </a:cubicBezTo>
                  <a:cubicBezTo>
                    <a:pt x="10" y="79"/>
                    <a:pt x="0" y="89"/>
                    <a:pt x="0" y="101"/>
                  </a:cubicBezTo>
                  <a:cubicBezTo>
                    <a:pt x="0" y="111"/>
                    <a:pt x="7" y="119"/>
                    <a:pt x="16" y="122"/>
                  </a:cubicBezTo>
                  <a:cubicBezTo>
                    <a:pt x="18" y="132"/>
                    <a:pt x="27" y="148"/>
                    <a:pt x="49" y="152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49" y="162"/>
                    <a:pt x="52" y="165"/>
                    <a:pt x="55" y="16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109" y="241"/>
                    <a:pt x="109" y="241"/>
                    <a:pt x="109" y="241"/>
                  </a:cubicBezTo>
                  <a:cubicBezTo>
                    <a:pt x="58" y="241"/>
                    <a:pt x="58" y="241"/>
                    <a:pt x="58" y="241"/>
                  </a:cubicBezTo>
                  <a:cubicBezTo>
                    <a:pt x="49" y="241"/>
                    <a:pt x="41" y="250"/>
                    <a:pt x="41" y="260"/>
                  </a:cubicBezTo>
                  <a:cubicBezTo>
                    <a:pt x="41" y="270"/>
                    <a:pt x="49" y="279"/>
                    <a:pt x="58" y="279"/>
                  </a:cubicBezTo>
                  <a:cubicBezTo>
                    <a:pt x="58" y="279"/>
                    <a:pt x="58" y="279"/>
                    <a:pt x="58" y="279"/>
                  </a:cubicBezTo>
                  <a:cubicBezTo>
                    <a:pt x="55" y="282"/>
                    <a:pt x="53" y="286"/>
                    <a:pt x="53" y="290"/>
                  </a:cubicBezTo>
                  <a:cubicBezTo>
                    <a:pt x="53" y="300"/>
                    <a:pt x="61" y="308"/>
                    <a:pt x="71" y="308"/>
                  </a:cubicBezTo>
                  <a:cubicBezTo>
                    <a:pt x="80" y="308"/>
                    <a:pt x="88" y="300"/>
                    <a:pt x="88" y="290"/>
                  </a:cubicBezTo>
                  <a:cubicBezTo>
                    <a:pt x="88" y="286"/>
                    <a:pt x="86" y="282"/>
                    <a:pt x="83" y="279"/>
                  </a:cubicBezTo>
                  <a:cubicBezTo>
                    <a:pt x="176" y="279"/>
                    <a:pt x="176" y="279"/>
                    <a:pt x="176" y="279"/>
                  </a:cubicBezTo>
                  <a:cubicBezTo>
                    <a:pt x="173" y="282"/>
                    <a:pt x="171" y="286"/>
                    <a:pt x="171" y="290"/>
                  </a:cubicBezTo>
                  <a:cubicBezTo>
                    <a:pt x="171" y="300"/>
                    <a:pt x="179" y="308"/>
                    <a:pt x="189" y="308"/>
                  </a:cubicBezTo>
                  <a:cubicBezTo>
                    <a:pt x="198" y="308"/>
                    <a:pt x="206" y="300"/>
                    <a:pt x="206" y="290"/>
                  </a:cubicBezTo>
                  <a:cubicBezTo>
                    <a:pt x="206" y="286"/>
                    <a:pt x="204" y="281"/>
                    <a:pt x="201" y="278"/>
                  </a:cubicBezTo>
                  <a:cubicBezTo>
                    <a:pt x="209" y="277"/>
                    <a:pt x="215" y="269"/>
                    <a:pt x="215" y="260"/>
                  </a:cubicBezTo>
                  <a:cubicBezTo>
                    <a:pt x="215" y="250"/>
                    <a:pt x="208" y="241"/>
                    <a:pt x="198" y="24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47" y="165"/>
                    <a:pt x="147" y="165"/>
                    <a:pt x="147" y="165"/>
                  </a:cubicBezTo>
                  <a:cubicBezTo>
                    <a:pt x="207" y="165"/>
                    <a:pt x="207" y="165"/>
                    <a:pt x="207" y="165"/>
                  </a:cubicBezTo>
                  <a:cubicBezTo>
                    <a:pt x="210" y="165"/>
                    <a:pt x="213" y="162"/>
                    <a:pt x="213" y="159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35" y="148"/>
                    <a:pt x="244" y="131"/>
                    <a:pt x="246" y="121"/>
                  </a:cubicBezTo>
                  <a:cubicBezTo>
                    <a:pt x="253" y="118"/>
                    <a:pt x="259" y="110"/>
                    <a:pt x="259" y="101"/>
                  </a:cubicBezTo>
                  <a:close/>
                  <a:moveTo>
                    <a:pt x="12" y="101"/>
                  </a:moveTo>
                  <a:cubicBezTo>
                    <a:pt x="12" y="95"/>
                    <a:pt x="16" y="90"/>
                    <a:pt x="22" y="90"/>
                  </a:cubicBezTo>
                  <a:cubicBezTo>
                    <a:pt x="28" y="90"/>
                    <a:pt x="33" y="95"/>
                    <a:pt x="33" y="101"/>
                  </a:cubicBezTo>
                  <a:cubicBezTo>
                    <a:pt x="33" y="107"/>
                    <a:pt x="28" y="112"/>
                    <a:pt x="22" y="112"/>
                  </a:cubicBezTo>
                  <a:cubicBezTo>
                    <a:pt x="16" y="112"/>
                    <a:pt x="12" y="107"/>
                    <a:pt x="12" y="101"/>
                  </a:cubicBezTo>
                  <a:close/>
                  <a:moveTo>
                    <a:pt x="71" y="300"/>
                  </a:moveTo>
                  <a:cubicBezTo>
                    <a:pt x="65" y="300"/>
                    <a:pt x="61" y="296"/>
                    <a:pt x="61" y="290"/>
                  </a:cubicBezTo>
                  <a:cubicBezTo>
                    <a:pt x="61" y="285"/>
                    <a:pt x="65" y="281"/>
                    <a:pt x="71" y="281"/>
                  </a:cubicBezTo>
                  <a:cubicBezTo>
                    <a:pt x="76" y="281"/>
                    <a:pt x="80" y="285"/>
                    <a:pt x="80" y="290"/>
                  </a:cubicBezTo>
                  <a:cubicBezTo>
                    <a:pt x="80" y="296"/>
                    <a:pt x="76" y="300"/>
                    <a:pt x="71" y="300"/>
                  </a:cubicBezTo>
                  <a:close/>
                  <a:moveTo>
                    <a:pt x="56" y="50"/>
                  </a:moveTo>
                  <a:cubicBezTo>
                    <a:pt x="56" y="29"/>
                    <a:pt x="74" y="11"/>
                    <a:pt x="95" y="11"/>
                  </a:cubicBezTo>
                  <a:cubicBezTo>
                    <a:pt x="162" y="11"/>
                    <a:pt x="162" y="11"/>
                    <a:pt x="162" y="11"/>
                  </a:cubicBezTo>
                  <a:cubicBezTo>
                    <a:pt x="183" y="11"/>
                    <a:pt x="200" y="29"/>
                    <a:pt x="200" y="50"/>
                  </a:cubicBezTo>
                  <a:cubicBezTo>
                    <a:pt x="200" y="71"/>
                    <a:pt x="183" y="88"/>
                    <a:pt x="162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74" y="88"/>
                    <a:pt x="56" y="71"/>
                    <a:pt x="56" y="50"/>
                  </a:cubicBezTo>
                  <a:close/>
                  <a:moveTo>
                    <a:pt x="189" y="300"/>
                  </a:moveTo>
                  <a:cubicBezTo>
                    <a:pt x="183" y="300"/>
                    <a:pt x="179" y="296"/>
                    <a:pt x="179" y="290"/>
                  </a:cubicBezTo>
                  <a:cubicBezTo>
                    <a:pt x="179" y="285"/>
                    <a:pt x="183" y="281"/>
                    <a:pt x="189" y="281"/>
                  </a:cubicBezTo>
                  <a:cubicBezTo>
                    <a:pt x="194" y="281"/>
                    <a:pt x="199" y="285"/>
                    <a:pt x="199" y="290"/>
                  </a:cubicBezTo>
                  <a:cubicBezTo>
                    <a:pt x="199" y="296"/>
                    <a:pt x="194" y="300"/>
                    <a:pt x="189" y="300"/>
                  </a:cubicBezTo>
                  <a:close/>
                  <a:moveTo>
                    <a:pt x="207" y="260"/>
                  </a:moveTo>
                  <a:cubicBezTo>
                    <a:pt x="207" y="264"/>
                    <a:pt x="203" y="268"/>
                    <a:pt x="198" y="268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53" y="268"/>
                    <a:pt x="49" y="264"/>
                    <a:pt x="49" y="260"/>
                  </a:cubicBezTo>
                  <a:cubicBezTo>
                    <a:pt x="49" y="255"/>
                    <a:pt x="53" y="251"/>
                    <a:pt x="58" y="251"/>
                  </a:cubicBezTo>
                  <a:cubicBezTo>
                    <a:pt x="198" y="251"/>
                    <a:pt x="198" y="251"/>
                    <a:pt x="198" y="251"/>
                  </a:cubicBezTo>
                  <a:cubicBezTo>
                    <a:pt x="203" y="251"/>
                    <a:pt x="207" y="255"/>
                    <a:pt x="207" y="260"/>
                  </a:cubicBezTo>
                  <a:close/>
                  <a:moveTo>
                    <a:pt x="136" y="241"/>
                  </a:moveTo>
                  <a:cubicBezTo>
                    <a:pt x="121" y="241"/>
                    <a:pt x="121" y="241"/>
                    <a:pt x="121" y="241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36" y="165"/>
                    <a:pt x="136" y="165"/>
                    <a:pt x="136" y="165"/>
                  </a:cubicBezTo>
                  <a:lnTo>
                    <a:pt x="136" y="241"/>
                  </a:lnTo>
                  <a:close/>
                  <a:moveTo>
                    <a:pt x="201" y="153"/>
                  </a:moveTo>
                  <a:cubicBezTo>
                    <a:pt x="61" y="153"/>
                    <a:pt x="61" y="153"/>
                    <a:pt x="61" y="153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201" y="138"/>
                    <a:pt x="201" y="138"/>
                    <a:pt x="201" y="138"/>
                  </a:cubicBezTo>
                  <a:lnTo>
                    <a:pt x="201" y="153"/>
                  </a:lnTo>
                  <a:close/>
                  <a:moveTo>
                    <a:pt x="237" y="112"/>
                  </a:moveTo>
                  <a:cubicBezTo>
                    <a:pt x="231" y="112"/>
                    <a:pt x="226" y="107"/>
                    <a:pt x="226" y="101"/>
                  </a:cubicBezTo>
                  <a:cubicBezTo>
                    <a:pt x="226" y="95"/>
                    <a:pt x="231" y="90"/>
                    <a:pt x="237" y="90"/>
                  </a:cubicBezTo>
                  <a:cubicBezTo>
                    <a:pt x="243" y="90"/>
                    <a:pt x="247" y="95"/>
                    <a:pt x="247" y="101"/>
                  </a:cubicBezTo>
                  <a:cubicBezTo>
                    <a:pt x="247" y="107"/>
                    <a:pt x="243" y="112"/>
                    <a:pt x="237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028393" y="3565949"/>
              <a:ext cx="598488" cy="277813"/>
              <a:chOff x="3917950" y="2146300"/>
              <a:chExt cx="598488" cy="277813"/>
            </a:xfrm>
            <a:solidFill>
              <a:schemeClr val="accent2"/>
            </a:solidFill>
          </p:grpSpPr>
          <p:sp>
            <p:nvSpPr>
              <p:cNvPr id="49" name="Freeform 155"/>
              <p:cNvSpPr>
                <a:spLocks noEditPoints="1"/>
              </p:cNvSpPr>
              <p:nvPr/>
            </p:nvSpPr>
            <p:spPr bwMode="auto">
              <a:xfrm>
                <a:off x="3917950" y="2146300"/>
                <a:ext cx="598488" cy="277813"/>
              </a:xfrm>
              <a:custGeom>
                <a:avLst/>
                <a:gdLst>
                  <a:gd name="T0" fmla="*/ 306 w 317"/>
                  <a:gd name="T1" fmla="*/ 49 h 147"/>
                  <a:gd name="T2" fmla="*/ 302 w 317"/>
                  <a:gd name="T3" fmla="*/ 50 h 147"/>
                  <a:gd name="T4" fmla="*/ 302 w 317"/>
                  <a:gd name="T5" fmla="*/ 44 h 147"/>
                  <a:gd name="T6" fmla="*/ 259 w 317"/>
                  <a:gd name="T7" fmla="*/ 1 h 147"/>
                  <a:gd name="T8" fmla="*/ 44 w 317"/>
                  <a:gd name="T9" fmla="*/ 0 h 147"/>
                  <a:gd name="T10" fmla="*/ 1 w 317"/>
                  <a:gd name="T11" fmla="*/ 43 h 147"/>
                  <a:gd name="T12" fmla="*/ 0 w 317"/>
                  <a:gd name="T13" fmla="*/ 104 h 147"/>
                  <a:gd name="T14" fmla="*/ 43 w 317"/>
                  <a:gd name="T15" fmla="*/ 147 h 147"/>
                  <a:gd name="T16" fmla="*/ 259 w 317"/>
                  <a:gd name="T17" fmla="*/ 147 h 147"/>
                  <a:gd name="T18" fmla="*/ 302 w 317"/>
                  <a:gd name="T19" fmla="*/ 104 h 147"/>
                  <a:gd name="T20" fmla="*/ 302 w 317"/>
                  <a:gd name="T21" fmla="*/ 99 h 147"/>
                  <a:gd name="T22" fmla="*/ 305 w 317"/>
                  <a:gd name="T23" fmla="*/ 99 h 147"/>
                  <a:gd name="T24" fmla="*/ 317 w 317"/>
                  <a:gd name="T25" fmla="*/ 89 h 147"/>
                  <a:gd name="T26" fmla="*/ 317 w 317"/>
                  <a:gd name="T27" fmla="*/ 59 h 147"/>
                  <a:gd name="T28" fmla="*/ 306 w 317"/>
                  <a:gd name="T29" fmla="*/ 49 h 147"/>
                  <a:gd name="T30" fmla="*/ 291 w 317"/>
                  <a:gd name="T31" fmla="*/ 104 h 147"/>
                  <a:gd name="T32" fmla="*/ 259 w 317"/>
                  <a:gd name="T33" fmla="*/ 136 h 147"/>
                  <a:gd name="T34" fmla="*/ 43 w 317"/>
                  <a:gd name="T35" fmla="*/ 135 h 147"/>
                  <a:gd name="T36" fmla="*/ 12 w 317"/>
                  <a:gd name="T37" fmla="*/ 104 h 147"/>
                  <a:gd name="T38" fmla="*/ 12 w 317"/>
                  <a:gd name="T39" fmla="*/ 43 h 147"/>
                  <a:gd name="T40" fmla="*/ 44 w 317"/>
                  <a:gd name="T41" fmla="*/ 12 h 147"/>
                  <a:gd name="T42" fmla="*/ 259 w 317"/>
                  <a:gd name="T43" fmla="*/ 12 h 147"/>
                  <a:gd name="T44" fmla="*/ 291 w 317"/>
                  <a:gd name="T45" fmla="*/ 44 h 147"/>
                  <a:gd name="T46" fmla="*/ 291 w 317"/>
                  <a:gd name="T47" fmla="*/ 10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7" h="147">
                    <a:moveTo>
                      <a:pt x="306" y="49"/>
                    </a:moveTo>
                    <a:cubicBezTo>
                      <a:pt x="304" y="49"/>
                      <a:pt x="303" y="49"/>
                      <a:pt x="302" y="50"/>
                    </a:cubicBezTo>
                    <a:cubicBezTo>
                      <a:pt x="302" y="44"/>
                      <a:pt x="302" y="44"/>
                      <a:pt x="302" y="44"/>
                    </a:cubicBezTo>
                    <a:cubicBezTo>
                      <a:pt x="302" y="20"/>
                      <a:pt x="283" y="1"/>
                      <a:pt x="259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28"/>
                      <a:pt x="20" y="147"/>
                      <a:pt x="43" y="147"/>
                    </a:cubicBezTo>
                    <a:cubicBezTo>
                      <a:pt x="259" y="147"/>
                      <a:pt x="259" y="147"/>
                      <a:pt x="259" y="147"/>
                    </a:cubicBezTo>
                    <a:cubicBezTo>
                      <a:pt x="283" y="147"/>
                      <a:pt x="302" y="128"/>
                      <a:pt x="302" y="104"/>
                    </a:cubicBezTo>
                    <a:cubicBezTo>
                      <a:pt x="302" y="99"/>
                      <a:pt x="302" y="99"/>
                      <a:pt x="302" y="99"/>
                    </a:cubicBezTo>
                    <a:cubicBezTo>
                      <a:pt x="303" y="99"/>
                      <a:pt x="304" y="99"/>
                      <a:pt x="305" y="99"/>
                    </a:cubicBezTo>
                    <a:cubicBezTo>
                      <a:pt x="312" y="99"/>
                      <a:pt x="317" y="95"/>
                      <a:pt x="317" y="89"/>
                    </a:cubicBezTo>
                    <a:cubicBezTo>
                      <a:pt x="317" y="59"/>
                      <a:pt x="317" y="59"/>
                      <a:pt x="317" y="59"/>
                    </a:cubicBezTo>
                    <a:cubicBezTo>
                      <a:pt x="317" y="54"/>
                      <a:pt x="312" y="49"/>
                      <a:pt x="306" y="49"/>
                    </a:cubicBezTo>
                    <a:close/>
                    <a:moveTo>
                      <a:pt x="291" y="104"/>
                    </a:moveTo>
                    <a:cubicBezTo>
                      <a:pt x="291" y="122"/>
                      <a:pt x="276" y="136"/>
                      <a:pt x="259" y="136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26" y="135"/>
                      <a:pt x="12" y="121"/>
                      <a:pt x="12" y="10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6"/>
                      <a:pt x="26" y="12"/>
                      <a:pt x="44" y="12"/>
                    </a:cubicBezTo>
                    <a:cubicBezTo>
                      <a:pt x="259" y="12"/>
                      <a:pt x="259" y="12"/>
                      <a:pt x="259" y="12"/>
                    </a:cubicBezTo>
                    <a:cubicBezTo>
                      <a:pt x="277" y="12"/>
                      <a:pt x="291" y="26"/>
                      <a:pt x="291" y="44"/>
                    </a:cubicBezTo>
                    <a:lnTo>
                      <a:pt x="29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56"/>
              <p:cNvSpPr>
                <a:spLocks noChangeArrowheads="1"/>
              </p:cNvSpPr>
              <p:nvPr/>
            </p:nvSpPr>
            <p:spPr bwMode="auto">
              <a:xfrm>
                <a:off x="4019550" y="2182813"/>
                <a:ext cx="47625" cy="206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57"/>
              <p:cNvSpPr>
                <a:spLocks noChangeArrowheads="1"/>
              </p:cNvSpPr>
              <p:nvPr/>
            </p:nvSpPr>
            <p:spPr bwMode="auto">
              <a:xfrm>
                <a:off x="4084638" y="2182813"/>
                <a:ext cx="47625" cy="206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8"/>
              <p:cNvSpPr>
                <a:spLocks/>
              </p:cNvSpPr>
              <p:nvPr/>
            </p:nvSpPr>
            <p:spPr bwMode="auto">
              <a:xfrm>
                <a:off x="3954463" y="2182813"/>
                <a:ext cx="47625" cy="206375"/>
              </a:xfrm>
              <a:custGeom>
                <a:avLst/>
                <a:gdLst>
                  <a:gd name="T0" fmla="*/ 0 w 25"/>
                  <a:gd name="T1" fmla="*/ 22 h 109"/>
                  <a:gd name="T2" fmla="*/ 0 w 25"/>
                  <a:gd name="T3" fmla="*/ 91 h 109"/>
                  <a:gd name="T4" fmla="*/ 15 w 25"/>
                  <a:gd name="T5" fmla="*/ 109 h 109"/>
                  <a:gd name="T6" fmla="*/ 25 w 25"/>
                  <a:gd name="T7" fmla="*/ 109 h 109"/>
                  <a:gd name="T8" fmla="*/ 25 w 25"/>
                  <a:gd name="T9" fmla="*/ 0 h 109"/>
                  <a:gd name="T10" fmla="*/ 17 w 25"/>
                  <a:gd name="T11" fmla="*/ 0 h 109"/>
                  <a:gd name="T12" fmla="*/ 0 w 25"/>
                  <a:gd name="T13" fmla="*/ 2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09">
                    <a:moveTo>
                      <a:pt x="0" y="22"/>
                    </a:moveTo>
                    <a:cubicBezTo>
                      <a:pt x="0" y="91"/>
                      <a:pt x="0" y="91"/>
                      <a:pt x="0" y="91"/>
                    </a:cubicBezTo>
                    <a:cubicBezTo>
                      <a:pt x="2" y="97"/>
                      <a:pt x="6" y="104"/>
                      <a:pt x="15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2"/>
                      <a:pt x="3" y="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Freeform 107"/>
            <p:cNvSpPr>
              <a:spLocks noEditPoints="1"/>
            </p:cNvSpPr>
            <p:nvPr/>
          </p:nvSpPr>
          <p:spPr bwMode="auto">
            <a:xfrm>
              <a:off x="3139308" y="4422773"/>
              <a:ext cx="474663" cy="549275"/>
            </a:xfrm>
            <a:custGeom>
              <a:avLst/>
              <a:gdLst>
                <a:gd name="T0" fmla="*/ 251 w 252"/>
                <a:gd name="T1" fmla="*/ 83 h 291"/>
                <a:gd name="T2" fmla="*/ 248 w 252"/>
                <a:gd name="T3" fmla="*/ 80 h 291"/>
                <a:gd name="T4" fmla="*/ 142 w 252"/>
                <a:gd name="T5" fmla="*/ 34 h 291"/>
                <a:gd name="T6" fmla="*/ 141 w 252"/>
                <a:gd name="T7" fmla="*/ 34 h 291"/>
                <a:gd name="T8" fmla="*/ 72 w 252"/>
                <a:gd name="T9" fmla="*/ 0 h 291"/>
                <a:gd name="T10" fmla="*/ 66 w 252"/>
                <a:gd name="T11" fmla="*/ 1 h 291"/>
                <a:gd name="T12" fmla="*/ 20 w 252"/>
                <a:gd name="T13" fmla="*/ 41 h 291"/>
                <a:gd name="T14" fmla="*/ 34 w 252"/>
                <a:gd name="T15" fmla="*/ 237 h 291"/>
                <a:gd name="T16" fmla="*/ 20 w 252"/>
                <a:gd name="T17" fmla="*/ 262 h 291"/>
                <a:gd name="T18" fmla="*/ 49 w 252"/>
                <a:gd name="T19" fmla="*/ 291 h 291"/>
                <a:gd name="T20" fmla="*/ 132 w 252"/>
                <a:gd name="T21" fmla="*/ 291 h 291"/>
                <a:gd name="T22" fmla="*/ 161 w 252"/>
                <a:gd name="T23" fmla="*/ 262 h 291"/>
                <a:gd name="T24" fmla="*/ 132 w 252"/>
                <a:gd name="T25" fmla="*/ 233 h 291"/>
                <a:gd name="T26" fmla="*/ 123 w 252"/>
                <a:gd name="T27" fmla="*/ 233 h 291"/>
                <a:gd name="T28" fmla="*/ 123 w 252"/>
                <a:gd name="T29" fmla="*/ 229 h 291"/>
                <a:gd name="T30" fmla="*/ 112 w 252"/>
                <a:gd name="T31" fmla="*/ 218 h 291"/>
                <a:gd name="T32" fmla="*/ 104 w 252"/>
                <a:gd name="T33" fmla="*/ 218 h 291"/>
                <a:gd name="T34" fmla="*/ 93 w 252"/>
                <a:gd name="T35" fmla="*/ 229 h 291"/>
                <a:gd name="T36" fmla="*/ 94 w 252"/>
                <a:gd name="T37" fmla="*/ 233 h 291"/>
                <a:gd name="T38" fmla="*/ 74 w 252"/>
                <a:gd name="T39" fmla="*/ 233 h 291"/>
                <a:gd name="T40" fmla="*/ 56 w 252"/>
                <a:gd name="T41" fmla="*/ 56 h 291"/>
                <a:gd name="T42" fmla="*/ 71 w 252"/>
                <a:gd name="T43" fmla="*/ 39 h 291"/>
                <a:gd name="T44" fmla="*/ 73 w 252"/>
                <a:gd name="T45" fmla="*/ 39 h 291"/>
                <a:gd name="T46" fmla="*/ 118 w 252"/>
                <a:gd name="T47" fmla="*/ 66 h 291"/>
                <a:gd name="T48" fmla="*/ 118 w 252"/>
                <a:gd name="T49" fmla="*/ 67 h 291"/>
                <a:gd name="T50" fmla="*/ 117 w 252"/>
                <a:gd name="T51" fmla="*/ 72 h 291"/>
                <a:gd name="T52" fmla="*/ 149 w 252"/>
                <a:gd name="T53" fmla="*/ 159 h 291"/>
                <a:gd name="T54" fmla="*/ 155 w 252"/>
                <a:gd name="T55" fmla="*/ 163 h 291"/>
                <a:gd name="T56" fmla="*/ 155 w 252"/>
                <a:gd name="T57" fmla="*/ 163 h 291"/>
                <a:gd name="T58" fmla="*/ 189 w 252"/>
                <a:gd name="T59" fmla="*/ 153 h 291"/>
                <a:gd name="T60" fmla="*/ 226 w 252"/>
                <a:gd name="T61" fmla="*/ 149 h 291"/>
                <a:gd name="T62" fmla="*/ 231 w 252"/>
                <a:gd name="T63" fmla="*/ 116 h 291"/>
                <a:gd name="T64" fmla="*/ 230 w 252"/>
                <a:gd name="T65" fmla="*/ 116 h 291"/>
                <a:gd name="T66" fmla="*/ 251 w 252"/>
                <a:gd name="T67" fmla="*/ 88 h 291"/>
                <a:gd name="T68" fmla="*/ 251 w 252"/>
                <a:gd name="T69" fmla="*/ 83 h 291"/>
                <a:gd name="T70" fmla="*/ 150 w 252"/>
                <a:gd name="T71" fmla="*/ 262 h 291"/>
                <a:gd name="T72" fmla="*/ 132 w 252"/>
                <a:gd name="T73" fmla="*/ 280 h 291"/>
                <a:gd name="T74" fmla="*/ 49 w 252"/>
                <a:gd name="T75" fmla="*/ 280 h 291"/>
                <a:gd name="T76" fmla="*/ 32 w 252"/>
                <a:gd name="T77" fmla="*/ 262 h 291"/>
                <a:gd name="T78" fmla="*/ 49 w 252"/>
                <a:gd name="T79" fmla="*/ 245 h 291"/>
                <a:gd name="T80" fmla="*/ 132 w 252"/>
                <a:gd name="T81" fmla="*/ 245 h 291"/>
                <a:gd name="T82" fmla="*/ 150 w 252"/>
                <a:gd name="T83" fmla="*/ 262 h 291"/>
                <a:gd name="T84" fmla="*/ 73 w 252"/>
                <a:gd name="T85" fmla="*/ 28 h 291"/>
                <a:gd name="T86" fmla="*/ 69 w 252"/>
                <a:gd name="T87" fmla="*/ 28 h 291"/>
                <a:gd name="T88" fmla="*/ 46 w 252"/>
                <a:gd name="T89" fmla="*/ 52 h 291"/>
                <a:gd name="T90" fmla="*/ 45 w 252"/>
                <a:gd name="T91" fmla="*/ 52 h 291"/>
                <a:gd name="T92" fmla="*/ 62 w 252"/>
                <a:gd name="T93" fmla="*/ 233 h 291"/>
                <a:gd name="T94" fmla="*/ 49 w 252"/>
                <a:gd name="T95" fmla="*/ 233 h 291"/>
                <a:gd name="T96" fmla="*/ 45 w 252"/>
                <a:gd name="T97" fmla="*/ 233 h 291"/>
                <a:gd name="T98" fmla="*/ 31 w 252"/>
                <a:gd name="T99" fmla="*/ 46 h 291"/>
                <a:gd name="T100" fmla="*/ 67 w 252"/>
                <a:gd name="T101" fmla="*/ 12 h 291"/>
                <a:gd name="T102" fmla="*/ 72 w 252"/>
                <a:gd name="T103" fmla="*/ 12 h 291"/>
                <a:gd name="T104" fmla="*/ 132 w 252"/>
                <a:gd name="T105" fmla="*/ 41 h 291"/>
                <a:gd name="T106" fmla="*/ 124 w 252"/>
                <a:gd name="T107" fmla="*/ 55 h 291"/>
                <a:gd name="T108" fmla="*/ 73 w 252"/>
                <a:gd name="T109" fmla="*/ 28 h 291"/>
                <a:gd name="T110" fmla="*/ 159 w 252"/>
                <a:gd name="T111" fmla="*/ 151 h 291"/>
                <a:gd name="T112" fmla="*/ 129 w 252"/>
                <a:gd name="T113" fmla="*/ 70 h 291"/>
                <a:gd name="T114" fmla="*/ 142 w 252"/>
                <a:gd name="T115" fmla="*/ 46 h 291"/>
                <a:gd name="T116" fmla="*/ 237 w 252"/>
                <a:gd name="T117" fmla="*/ 88 h 291"/>
                <a:gd name="T118" fmla="*/ 159 w 252"/>
                <a:gd name="T119" fmla="*/ 1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2" h="291">
                  <a:moveTo>
                    <a:pt x="251" y="83"/>
                  </a:moveTo>
                  <a:cubicBezTo>
                    <a:pt x="251" y="82"/>
                    <a:pt x="250" y="80"/>
                    <a:pt x="248" y="80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21" y="16"/>
                    <a:pt x="97" y="0"/>
                    <a:pt x="72" y="0"/>
                  </a:cubicBezTo>
                  <a:cubicBezTo>
                    <a:pt x="70" y="0"/>
                    <a:pt x="68" y="0"/>
                    <a:pt x="66" y="1"/>
                  </a:cubicBezTo>
                  <a:cubicBezTo>
                    <a:pt x="52" y="2"/>
                    <a:pt x="32" y="11"/>
                    <a:pt x="20" y="41"/>
                  </a:cubicBezTo>
                  <a:cubicBezTo>
                    <a:pt x="18" y="47"/>
                    <a:pt x="0" y="97"/>
                    <a:pt x="34" y="237"/>
                  </a:cubicBezTo>
                  <a:cubicBezTo>
                    <a:pt x="26" y="242"/>
                    <a:pt x="20" y="252"/>
                    <a:pt x="20" y="262"/>
                  </a:cubicBezTo>
                  <a:cubicBezTo>
                    <a:pt x="20" y="278"/>
                    <a:pt x="33" y="291"/>
                    <a:pt x="49" y="291"/>
                  </a:cubicBezTo>
                  <a:cubicBezTo>
                    <a:pt x="132" y="291"/>
                    <a:pt x="132" y="291"/>
                    <a:pt x="132" y="291"/>
                  </a:cubicBezTo>
                  <a:cubicBezTo>
                    <a:pt x="148" y="291"/>
                    <a:pt x="161" y="278"/>
                    <a:pt x="161" y="262"/>
                  </a:cubicBezTo>
                  <a:cubicBezTo>
                    <a:pt x="161" y="246"/>
                    <a:pt x="148" y="233"/>
                    <a:pt x="132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2"/>
                    <a:pt x="123" y="231"/>
                    <a:pt x="123" y="229"/>
                  </a:cubicBezTo>
                  <a:cubicBezTo>
                    <a:pt x="123" y="223"/>
                    <a:pt x="118" y="218"/>
                    <a:pt x="112" y="218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98" y="218"/>
                    <a:pt x="93" y="223"/>
                    <a:pt x="93" y="229"/>
                  </a:cubicBezTo>
                  <a:cubicBezTo>
                    <a:pt x="93" y="231"/>
                    <a:pt x="93" y="232"/>
                    <a:pt x="94" y="233"/>
                  </a:cubicBezTo>
                  <a:cubicBezTo>
                    <a:pt x="74" y="233"/>
                    <a:pt x="74" y="233"/>
                    <a:pt x="74" y="233"/>
                  </a:cubicBezTo>
                  <a:cubicBezTo>
                    <a:pt x="42" y="106"/>
                    <a:pt x="56" y="58"/>
                    <a:pt x="56" y="56"/>
                  </a:cubicBezTo>
                  <a:cubicBezTo>
                    <a:pt x="61" y="46"/>
                    <a:pt x="65" y="40"/>
                    <a:pt x="71" y="39"/>
                  </a:cubicBezTo>
                  <a:cubicBezTo>
                    <a:pt x="71" y="39"/>
                    <a:pt x="72" y="39"/>
                    <a:pt x="73" y="39"/>
                  </a:cubicBezTo>
                  <a:cubicBezTo>
                    <a:pt x="85" y="39"/>
                    <a:pt x="102" y="51"/>
                    <a:pt x="118" y="66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7" y="68"/>
                    <a:pt x="117" y="70"/>
                    <a:pt x="117" y="72"/>
                  </a:cubicBezTo>
                  <a:cubicBezTo>
                    <a:pt x="149" y="159"/>
                    <a:pt x="149" y="159"/>
                    <a:pt x="149" y="159"/>
                  </a:cubicBezTo>
                  <a:cubicBezTo>
                    <a:pt x="150" y="162"/>
                    <a:pt x="152" y="163"/>
                    <a:pt x="155" y="163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67" y="163"/>
                    <a:pt x="179" y="159"/>
                    <a:pt x="189" y="153"/>
                  </a:cubicBezTo>
                  <a:cubicBezTo>
                    <a:pt x="207" y="163"/>
                    <a:pt x="226" y="149"/>
                    <a:pt x="226" y="149"/>
                  </a:cubicBezTo>
                  <a:cubicBezTo>
                    <a:pt x="243" y="136"/>
                    <a:pt x="231" y="116"/>
                    <a:pt x="231" y="116"/>
                  </a:cubicBezTo>
                  <a:cubicBezTo>
                    <a:pt x="231" y="116"/>
                    <a:pt x="231" y="116"/>
                    <a:pt x="230" y="116"/>
                  </a:cubicBezTo>
                  <a:cubicBezTo>
                    <a:pt x="243" y="102"/>
                    <a:pt x="250" y="89"/>
                    <a:pt x="251" y="88"/>
                  </a:cubicBezTo>
                  <a:cubicBezTo>
                    <a:pt x="252" y="86"/>
                    <a:pt x="252" y="85"/>
                    <a:pt x="251" y="83"/>
                  </a:cubicBezTo>
                  <a:close/>
                  <a:moveTo>
                    <a:pt x="150" y="262"/>
                  </a:moveTo>
                  <a:cubicBezTo>
                    <a:pt x="150" y="272"/>
                    <a:pt x="142" y="280"/>
                    <a:pt x="132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0" y="280"/>
                    <a:pt x="32" y="272"/>
                    <a:pt x="32" y="262"/>
                  </a:cubicBezTo>
                  <a:cubicBezTo>
                    <a:pt x="32" y="253"/>
                    <a:pt x="40" y="245"/>
                    <a:pt x="49" y="245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42" y="245"/>
                    <a:pt x="150" y="253"/>
                    <a:pt x="150" y="262"/>
                  </a:cubicBezTo>
                  <a:close/>
                  <a:moveTo>
                    <a:pt x="73" y="28"/>
                  </a:moveTo>
                  <a:cubicBezTo>
                    <a:pt x="72" y="28"/>
                    <a:pt x="70" y="28"/>
                    <a:pt x="69" y="28"/>
                  </a:cubicBezTo>
                  <a:cubicBezTo>
                    <a:pt x="66" y="28"/>
                    <a:pt x="54" y="30"/>
                    <a:pt x="4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4"/>
                    <a:pt x="30" y="101"/>
                    <a:pt x="62" y="233"/>
                  </a:cubicBezTo>
                  <a:cubicBezTo>
                    <a:pt x="49" y="233"/>
                    <a:pt x="49" y="233"/>
                    <a:pt x="49" y="233"/>
                  </a:cubicBezTo>
                  <a:cubicBezTo>
                    <a:pt x="48" y="233"/>
                    <a:pt x="46" y="233"/>
                    <a:pt x="45" y="233"/>
                  </a:cubicBezTo>
                  <a:cubicBezTo>
                    <a:pt x="13" y="97"/>
                    <a:pt x="28" y="51"/>
                    <a:pt x="31" y="46"/>
                  </a:cubicBezTo>
                  <a:cubicBezTo>
                    <a:pt x="41" y="20"/>
                    <a:pt x="56" y="13"/>
                    <a:pt x="67" y="12"/>
                  </a:cubicBezTo>
                  <a:cubicBezTo>
                    <a:pt x="69" y="12"/>
                    <a:pt x="71" y="12"/>
                    <a:pt x="72" y="12"/>
                  </a:cubicBezTo>
                  <a:cubicBezTo>
                    <a:pt x="91" y="12"/>
                    <a:pt x="113" y="25"/>
                    <a:pt x="132" y="41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07" y="41"/>
                    <a:pt x="88" y="28"/>
                    <a:pt x="73" y="28"/>
                  </a:cubicBezTo>
                  <a:close/>
                  <a:moveTo>
                    <a:pt x="159" y="151"/>
                  </a:moveTo>
                  <a:cubicBezTo>
                    <a:pt x="129" y="70"/>
                    <a:pt x="129" y="70"/>
                    <a:pt x="129" y="70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237" y="88"/>
                    <a:pt x="237" y="88"/>
                    <a:pt x="237" y="88"/>
                  </a:cubicBezTo>
                  <a:cubicBezTo>
                    <a:pt x="227" y="103"/>
                    <a:pt x="195" y="148"/>
                    <a:pt x="159" y="1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21846" y="5260180"/>
              <a:ext cx="492125" cy="595313"/>
              <a:chOff x="3971925" y="295275"/>
              <a:chExt cx="492125" cy="595313"/>
            </a:xfrm>
          </p:grpSpPr>
          <p:sp>
            <p:nvSpPr>
              <p:cNvPr id="44" name="Freeform 108"/>
              <p:cNvSpPr>
                <a:spLocks/>
              </p:cNvSpPr>
              <p:nvPr/>
            </p:nvSpPr>
            <p:spPr bwMode="auto">
              <a:xfrm>
                <a:off x="4133850" y="295275"/>
                <a:ext cx="92075" cy="187325"/>
              </a:xfrm>
              <a:custGeom>
                <a:avLst/>
                <a:gdLst>
                  <a:gd name="T0" fmla="*/ 17 w 48"/>
                  <a:gd name="T1" fmla="*/ 99 h 99"/>
                  <a:gd name="T2" fmla="*/ 24 w 48"/>
                  <a:gd name="T3" fmla="*/ 57 h 99"/>
                  <a:gd name="T4" fmla="*/ 15 w 48"/>
                  <a:gd name="T5" fmla="*/ 0 h 99"/>
                  <a:gd name="T6" fmla="*/ 13 w 48"/>
                  <a:gd name="T7" fmla="*/ 45 h 99"/>
                  <a:gd name="T8" fmla="*/ 3 w 48"/>
                  <a:gd name="T9" fmla="*/ 66 h 99"/>
                  <a:gd name="T10" fmla="*/ 17 w 48"/>
                  <a:gd name="T1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9">
                    <a:moveTo>
                      <a:pt x="17" y="99"/>
                    </a:moveTo>
                    <a:cubicBezTo>
                      <a:pt x="8" y="80"/>
                      <a:pt x="24" y="57"/>
                      <a:pt x="24" y="57"/>
                    </a:cubicBezTo>
                    <a:cubicBezTo>
                      <a:pt x="48" y="25"/>
                      <a:pt x="15" y="0"/>
                      <a:pt x="15" y="0"/>
                    </a:cubicBezTo>
                    <a:cubicBezTo>
                      <a:pt x="26" y="10"/>
                      <a:pt x="21" y="32"/>
                      <a:pt x="13" y="45"/>
                    </a:cubicBezTo>
                    <a:cubicBezTo>
                      <a:pt x="4" y="58"/>
                      <a:pt x="3" y="66"/>
                      <a:pt x="3" y="66"/>
                    </a:cubicBezTo>
                    <a:cubicBezTo>
                      <a:pt x="0" y="89"/>
                      <a:pt x="17" y="99"/>
                      <a:pt x="17" y="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09"/>
              <p:cNvSpPr>
                <a:spLocks/>
              </p:cNvSpPr>
              <p:nvPr/>
            </p:nvSpPr>
            <p:spPr bwMode="auto">
              <a:xfrm>
                <a:off x="4225925" y="358775"/>
                <a:ext cx="52388" cy="104775"/>
              </a:xfrm>
              <a:custGeom>
                <a:avLst/>
                <a:gdLst>
                  <a:gd name="T0" fmla="*/ 10 w 28"/>
                  <a:gd name="T1" fmla="*/ 56 h 56"/>
                  <a:gd name="T2" fmla="*/ 14 w 28"/>
                  <a:gd name="T3" fmla="*/ 32 h 56"/>
                  <a:gd name="T4" fmla="*/ 9 w 28"/>
                  <a:gd name="T5" fmla="*/ 0 h 56"/>
                  <a:gd name="T6" fmla="*/ 8 w 28"/>
                  <a:gd name="T7" fmla="*/ 25 h 56"/>
                  <a:gd name="T8" fmla="*/ 2 w 28"/>
                  <a:gd name="T9" fmla="*/ 37 h 56"/>
                  <a:gd name="T10" fmla="*/ 10 w 28"/>
                  <a:gd name="T1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10" y="56"/>
                    </a:moveTo>
                    <a:cubicBezTo>
                      <a:pt x="5" y="45"/>
                      <a:pt x="14" y="32"/>
                      <a:pt x="14" y="32"/>
                    </a:cubicBezTo>
                    <a:cubicBezTo>
                      <a:pt x="28" y="14"/>
                      <a:pt x="9" y="0"/>
                      <a:pt x="9" y="0"/>
                    </a:cubicBezTo>
                    <a:cubicBezTo>
                      <a:pt x="15" y="5"/>
                      <a:pt x="12" y="18"/>
                      <a:pt x="8" y="25"/>
                    </a:cubicBezTo>
                    <a:cubicBezTo>
                      <a:pt x="3" y="33"/>
                      <a:pt x="2" y="37"/>
                      <a:pt x="2" y="37"/>
                    </a:cubicBezTo>
                    <a:cubicBezTo>
                      <a:pt x="0" y="50"/>
                      <a:pt x="10" y="56"/>
                      <a:pt x="10" y="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10"/>
              <p:cNvSpPr>
                <a:spLocks/>
              </p:cNvSpPr>
              <p:nvPr/>
            </p:nvSpPr>
            <p:spPr bwMode="auto">
              <a:xfrm>
                <a:off x="4051300" y="358775"/>
                <a:ext cx="50800" cy="104775"/>
              </a:xfrm>
              <a:custGeom>
                <a:avLst/>
                <a:gdLst>
                  <a:gd name="T0" fmla="*/ 10 w 27"/>
                  <a:gd name="T1" fmla="*/ 56 h 56"/>
                  <a:gd name="T2" fmla="*/ 14 w 27"/>
                  <a:gd name="T3" fmla="*/ 32 h 56"/>
                  <a:gd name="T4" fmla="*/ 9 w 27"/>
                  <a:gd name="T5" fmla="*/ 0 h 56"/>
                  <a:gd name="T6" fmla="*/ 7 w 27"/>
                  <a:gd name="T7" fmla="*/ 25 h 56"/>
                  <a:gd name="T8" fmla="*/ 2 w 27"/>
                  <a:gd name="T9" fmla="*/ 37 h 56"/>
                  <a:gd name="T10" fmla="*/ 10 w 27"/>
                  <a:gd name="T1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56">
                    <a:moveTo>
                      <a:pt x="10" y="56"/>
                    </a:moveTo>
                    <a:cubicBezTo>
                      <a:pt x="4" y="45"/>
                      <a:pt x="14" y="32"/>
                      <a:pt x="14" y="32"/>
                    </a:cubicBezTo>
                    <a:cubicBezTo>
                      <a:pt x="27" y="14"/>
                      <a:pt x="9" y="0"/>
                      <a:pt x="9" y="0"/>
                    </a:cubicBezTo>
                    <a:cubicBezTo>
                      <a:pt x="15" y="5"/>
                      <a:pt x="12" y="18"/>
                      <a:pt x="7" y="25"/>
                    </a:cubicBezTo>
                    <a:cubicBezTo>
                      <a:pt x="2" y="33"/>
                      <a:pt x="2" y="37"/>
                      <a:pt x="2" y="37"/>
                    </a:cubicBezTo>
                    <a:cubicBezTo>
                      <a:pt x="0" y="50"/>
                      <a:pt x="10" y="56"/>
                      <a:pt x="10" y="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11"/>
              <p:cNvSpPr>
                <a:spLocks noEditPoints="1"/>
              </p:cNvSpPr>
              <p:nvPr/>
            </p:nvSpPr>
            <p:spPr bwMode="auto">
              <a:xfrm>
                <a:off x="4318000" y="666750"/>
                <a:ext cx="96838" cy="93663"/>
              </a:xfrm>
              <a:custGeom>
                <a:avLst/>
                <a:gdLst>
                  <a:gd name="T0" fmla="*/ 25 w 51"/>
                  <a:gd name="T1" fmla="*/ 0 h 50"/>
                  <a:gd name="T2" fmla="*/ 0 w 51"/>
                  <a:gd name="T3" fmla="*/ 20 h 50"/>
                  <a:gd name="T4" fmla="*/ 0 w 51"/>
                  <a:gd name="T5" fmla="*/ 21 h 50"/>
                  <a:gd name="T6" fmla="*/ 0 w 51"/>
                  <a:gd name="T7" fmla="*/ 29 h 50"/>
                  <a:gd name="T8" fmla="*/ 0 w 51"/>
                  <a:gd name="T9" fmla="*/ 30 h 50"/>
                  <a:gd name="T10" fmla="*/ 25 w 51"/>
                  <a:gd name="T11" fmla="*/ 50 h 50"/>
                  <a:gd name="T12" fmla="*/ 51 w 51"/>
                  <a:gd name="T13" fmla="*/ 25 h 50"/>
                  <a:gd name="T14" fmla="*/ 25 w 51"/>
                  <a:gd name="T15" fmla="*/ 0 h 50"/>
                  <a:gd name="T16" fmla="*/ 25 w 51"/>
                  <a:gd name="T17" fmla="*/ 38 h 50"/>
                  <a:gd name="T18" fmla="*/ 11 w 51"/>
                  <a:gd name="T19" fmla="*/ 28 h 50"/>
                  <a:gd name="T20" fmla="*/ 11 w 51"/>
                  <a:gd name="T21" fmla="*/ 22 h 50"/>
                  <a:gd name="T22" fmla="*/ 25 w 51"/>
                  <a:gd name="T23" fmla="*/ 12 h 50"/>
                  <a:gd name="T24" fmla="*/ 39 w 51"/>
                  <a:gd name="T25" fmla="*/ 25 h 50"/>
                  <a:gd name="T26" fmla="*/ 25 w 51"/>
                  <a:gd name="T27" fmla="*/ 3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0">
                    <a:moveTo>
                      <a:pt x="25" y="0"/>
                    </a:moveTo>
                    <a:cubicBezTo>
                      <a:pt x="13" y="0"/>
                      <a:pt x="3" y="8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41"/>
                      <a:pt x="13" y="50"/>
                      <a:pt x="25" y="50"/>
                    </a:cubicBezTo>
                    <a:cubicBezTo>
                      <a:pt x="39" y="50"/>
                      <a:pt x="51" y="39"/>
                      <a:pt x="51" y="25"/>
                    </a:cubicBezTo>
                    <a:cubicBezTo>
                      <a:pt x="51" y="11"/>
                      <a:pt x="39" y="0"/>
                      <a:pt x="25" y="0"/>
                    </a:cubicBezTo>
                    <a:close/>
                    <a:moveTo>
                      <a:pt x="25" y="38"/>
                    </a:moveTo>
                    <a:cubicBezTo>
                      <a:pt x="19" y="38"/>
                      <a:pt x="13" y="34"/>
                      <a:pt x="11" y="28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3" y="16"/>
                      <a:pt x="19" y="12"/>
                      <a:pt x="25" y="12"/>
                    </a:cubicBezTo>
                    <a:cubicBezTo>
                      <a:pt x="33" y="12"/>
                      <a:pt x="39" y="18"/>
                      <a:pt x="39" y="25"/>
                    </a:cubicBezTo>
                    <a:cubicBezTo>
                      <a:pt x="39" y="32"/>
                      <a:pt x="33" y="38"/>
                      <a:pt x="25" y="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2"/>
              <p:cNvSpPr>
                <a:spLocks noEditPoints="1"/>
              </p:cNvSpPr>
              <p:nvPr/>
            </p:nvSpPr>
            <p:spPr bwMode="auto">
              <a:xfrm>
                <a:off x="3971925" y="533400"/>
                <a:ext cx="492125" cy="357188"/>
              </a:xfrm>
              <a:custGeom>
                <a:avLst/>
                <a:gdLst>
                  <a:gd name="T0" fmla="*/ 208 w 260"/>
                  <a:gd name="T1" fmla="*/ 45 h 189"/>
                  <a:gd name="T2" fmla="*/ 194 w 260"/>
                  <a:gd name="T3" fmla="*/ 47 h 189"/>
                  <a:gd name="T4" fmla="*/ 194 w 260"/>
                  <a:gd name="T5" fmla="*/ 6 h 189"/>
                  <a:gd name="T6" fmla="*/ 189 w 260"/>
                  <a:gd name="T7" fmla="*/ 0 h 189"/>
                  <a:gd name="T8" fmla="*/ 6 w 260"/>
                  <a:gd name="T9" fmla="*/ 0 h 189"/>
                  <a:gd name="T10" fmla="*/ 0 w 260"/>
                  <a:gd name="T11" fmla="*/ 6 h 189"/>
                  <a:gd name="T12" fmla="*/ 0 w 260"/>
                  <a:gd name="T13" fmla="*/ 183 h 189"/>
                  <a:gd name="T14" fmla="*/ 6 w 260"/>
                  <a:gd name="T15" fmla="*/ 189 h 189"/>
                  <a:gd name="T16" fmla="*/ 189 w 260"/>
                  <a:gd name="T17" fmla="*/ 189 h 189"/>
                  <a:gd name="T18" fmla="*/ 194 w 260"/>
                  <a:gd name="T19" fmla="*/ 183 h 189"/>
                  <a:gd name="T20" fmla="*/ 194 w 260"/>
                  <a:gd name="T21" fmla="*/ 143 h 189"/>
                  <a:gd name="T22" fmla="*/ 208 w 260"/>
                  <a:gd name="T23" fmla="*/ 145 h 189"/>
                  <a:gd name="T24" fmla="*/ 260 w 260"/>
                  <a:gd name="T25" fmla="*/ 95 h 189"/>
                  <a:gd name="T26" fmla="*/ 208 w 260"/>
                  <a:gd name="T27" fmla="*/ 45 h 189"/>
                  <a:gd name="T28" fmla="*/ 208 w 260"/>
                  <a:gd name="T29" fmla="*/ 133 h 189"/>
                  <a:gd name="T30" fmla="*/ 191 w 260"/>
                  <a:gd name="T31" fmla="*/ 130 h 189"/>
                  <a:gd name="T32" fmla="*/ 186 w 260"/>
                  <a:gd name="T33" fmla="*/ 130 h 189"/>
                  <a:gd name="T34" fmla="*/ 183 w 260"/>
                  <a:gd name="T35" fmla="*/ 135 h 189"/>
                  <a:gd name="T36" fmla="*/ 183 w 260"/>
                  <a:gd name="T37" fmla="*/ 178 h 189"/>
                  <a:gd name="T38" fmla="*/ 12 w 260"/>
                  <a:gd name="T39" fmla="*/ 178 h 189"/>
                  <a:gd name="T40" fmla="*/ 12 w 260"/>
                  <a:gd name="T41" fmla="*/ 12 h 189"/>
                  <a:gd name="T42" fmla="*/ 183 w 260"/>
                  <a:gd name="T43" fmla="*/ 12 h 189"/>
                  <a:gd name="T44" fmla="*/ 183 w 260"/>
                  <a:gd name="T45" fmla="*/ 20 h 189"/>
                  <a:gd name="T46" fmla="*/ 14 w 260"/>
                  <a:gd name="T47" fmla="*/ 20 h 189"/>
                  <a:gd name="T48" fmla="*/ 183 w 260"/>
                  <a:gd name="T49" fmla="*/ 21 h 189"/>
                  <a:gd name="T50" fmla="*/ 183 w 260"/>
                  <a:gd name="T51" fmla="*/ 55 h 189"/>
                  <a:gd name="T52" fmla="*/ 186 w 260"/>
                  <a:gd name="T53" fmla="*/ 60 h 189"/>
                  <a:gd name="T54" fmla="*/ 191 w 260"/>
                  <a:gd name="T55" fmla="*/ 60 h 189"/>
                  <a:gd name="T56" fmla="*/ 208 w 260"/>
                  <a:gd name="T57" fmla="*/ 56 h 189"/>
                  <a:gd name="T58" fmla="*/ 248 w 260"/>
                  <a:gd name="T59" fmla="*/ 95 h 189"/>
                  <a:gd name="T60" fmla="*/ 208 w 260"/>
                  <a:gd name="T61" fmla="*/ 1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0" h="189">
                    <a:moveTo>
                      <a:pt x="208" y="45"/>
                    </a:moveTo>
                    <a:cubicBezTo>
                      <a:pt x="203" y="45"/>
                      <a:pt x="199" y="45"/>
                      <a:pt x="194" y="47"/>
                    </a:cubicBezTo>
                    <a:cubicBezTo>
                      <a:pt x="194" y="6"/>
                      <a:pt x="194" y="6"/>
                      <a:pt x="194" y="6"/>
                    </a:cubicBezTo>
                    <a:cubicBezTo>
                      <a:pt x="194" y="3"/>
                      <a:pt x="192" y="0"/>
                      <a:pt x="18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87"/>
                      <a:pt x="3" y="189"/>
                      <a:pt x="6" y="189"/>
                    </a:cubicBezTo>
                    <a:cubicBezTo>
                      <a:pt x="189" y="189"/>
                      <a:pt x="189" y="189"/>
                      <a:pt x="189" y="189"/>
                    </a:cubicBezTo>
                    <a:cubicBezTo>
                      <a:pt x="192" y="189"/>
                      <a:pt x="194" y="187"/>
                      <a:pt x="194" y="183"/>
                    </a:cubicBezTo>
                    <a:cubicBezTo>
                      <a:pt x="194" y="143"/>
                      <a:pt x="194" y="143"/>
                      <a:pt x="194" y="143"/>
                    </a:cubicBezTo>
                    <a:cubicBezTo>
                      <a:pt x="199" y="144"/>
                      <a:pt x="203" y="145"/>
                      <a:pt x="208" y="145"/>
                    </a:cubicBezTo>
                    <a:cubicBezTo>
                      <a:pt x="237" y="145"/>
                      <a:pt x="260" y="122"/>
                      <a:pt x="260" y="95"/>
                    </a:cubicBezTo>
                    <a:cubicBezTo>
                      <a:pt x="260" y="67"/>
                      <a:pt x="237" y="45"/>
                      <a:pt x="208" y="45"/>
                    </a:cubicBezTo>
                    <a:close/>
                    <a:moveTo>
                      <a:pt x="208" y="133"/>
                    </a:moveTo>
                    <a:cubicBezTo>
                      <a:pt x="202" y="133"/>
                      <a:pt x="196" y="132"/>
                      <a:pt x="191" y="130"/>
                    </a:cubicBezTo>
                    <a:cubicBezTo>
                      <a:pt x="189" y="129"/>
                      <a:pt x="187" y="129"/>
                      <a:pt x="186" y="130"/>
                    </a:cubicBezTo>
                    <a:cubicBezTo>
                      <a:pt x="184" y="131"/>
                      <a:pt x="183" y="133"/>
                      <a:pt x="183" y="135"/>
                    </a:cubicBezTo>
                    <a:cubicBezTo>
                      <a:pt x="183" y="178"/>
                      <a:pt x="183" y="178"/>
                      <a:pt x="183" y="178"/>
                    </a:cubicBezTo>
                    <a:cubicBezTo>
                      <a:pt x="12" y="178"/>
                      <a:pt x="12" y="178"/>
                      <a:pt x="12" y="17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83" y="12"/>
                      <a:pt x="183" y="12"/>
                      <a:pt x="183" y="12"/>
                    </a:cubicBezTo>
                    <a:cubicBezTo>
                      <a:pt x="183" y="20"/>
                      <a:pt x="183" y="20"/>
                      <a:pt x="183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95" y="52"/>
                      <a:pt x="183" y="21"/>
                    </a:cubicBezTo>
                    <a:cubicBezTo>
                      <a:pt x="183" y="55"/>
                      <a:pt x="183" y="55"/>
                      <a:pt x="183" y="55"/>
                    </a:cubicBezTo>
                    <a:cubicBezTo>
                      <a:pt x="183" y="57"/>
                      <a:pt x="184" y="59"/>
                      <a:pt x="186" y="60"/>
                    </a:cubicBezTo>
                    <a:cubicBezTo>
                      <a:pt x="187" y="61"/>
                      <a:pt x="189" y="61"/>
                      <a:pt x="191" y="60"/>
                    </a:cubicBezTo>
                    <a:cubicBezTo>
                      <a:pt x="196" y="58"/>
                      <a:pt x="202" y="56"/>
                      <a:pt x="208" y="56"/>
                    </a:cubicBezTo>
                    <a:cubicBezTo>
                      <a:pt x="230" y="56"/>
                      <a:pt x="248" y="74"/>
                      <a:pt x="248" y="95"/>
                    </a:cubicBezTo>
                    <a:cubicBezTo>
                      <a:pt x="248" y="116"/>
                      <a:pt x="230" y="133"/>
                      <a:pt x="208" y="1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873348" y="2401463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873348" y="3393719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871402" y="4383802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892488" y="5332673"/>
              <a:ext cx="1931813" cy="849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Clever &amp; Intellegence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4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251</cp:revision>
  <dcterms:created xsi:type="dcterms:W3CDTF">2015-04-13T00:30:35Z</dcterms:created>
  <dcterms:modified xsi:type="dcterms:W3CDTF">2017-09-25T09:18:05Z</dcterms:modified>
</cp:coreProperties>
</file>