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7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0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2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5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1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7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1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7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Business Goal</a:t>
            </a:r>
            <a:endParaRPr lang="en-US" sz="320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07774" y="821635"/>
            <a:ext cx="10515600" cy="50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Put a relevant subtitle in </a:t>
            </a:r>
            <a:r>
              <a:rPr lang="en-US" sz="1400" smtClean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this line</a:t>
            </a:r>
          </a:p>
          <a:p>
            <a:endParaRPr lang="en-US" sz="1400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436823" y="361731"/>
            <a:ext cx="477272" cy="32818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BBA498-DA9E-49E0-9B68-36103A5B348F}" type="slidenum">
              <a:rPr lang="id-ID" sz="1200" smtClean="0"/>
              <a:t>1</a:t>
            </a:fld>
            <a:endParaRPr lang="en-US" sz="1200"/>
          </a:p>
        </p:txBody>
      </p:sp>
      <p:sp>
        <p:nvSpPr>
          <p:cNvPr id="6" name="Rectangle 5"/>
          <p:cNvSpPr/>
          <p:nvPr/>
        </p:nvSpPr>
        <p:spPr>
          <a:xfrm>
            <a:off x="0" y="6710082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 flipH="1">
            <a:off x="6810694" y="1845983"/>
            <a:ext cx="4704282" cy="4535206"/>
            <a:chOff x="1612" y="126"/>
            <a:chExt cx="3784" cy="3648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5046" y="2710"/>
              <a:ext cx="152" cy="285"/>
            </a:xfrm>
            <a:custGeom>
              <a:avLst/>
              <a:gdLst>
                <a:gd name="T0" fmla="*/ 22 w 152"/>
                <a:gd name="T1" fmla="*/ 0 h 285"/>
                <a:gd name="T2" fmla="*/ 0 w 152"/>
                <a:gd name="T3" fmla="*/ 149 h 285"/>
                <a:gd name="T4" fmla="*/ 139 w 152"/>
                <a:gd name="T5" fmla="*/ 285 h 285"/>
                <a:gd name="T6" fmla="*/ 152 w 152"/>
                <a:gd name="T7" fmla="*/ 131 h 285"/>
                <a:gd name="T8" fmla="*/ 22 w 152"/>
                <a:gd name="T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85">
                  <a:moveTo>
                    <a:pt x="22" y="0"/>
                  </a:moveTo>
                  <a:lnTo>
                    <a:pt x="0" y="149"/>
                  </a:lnTo>
                  <a:lnTo>
                    <a:pt x="139" y="285"/>
                  </a:lnTo>
                  <a:lnTo>
                    <a:pt x="152" y="13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5046" y="2710"/>
              <a:ext cx="152" cy="285"/>
            </a:xfrm>
            <a:custGeom>
              <a:avLst/>
              <a:gdLst>
                <a:gd name="T0" fmla="*/ 22 w 152"/>
                <a:gd name="T1" fmla="*/ 0 h 285"/>
                <a:gd name="T2" fmla="*/ 0 w 152"/>
                <a:gd name="T3" fmla="*/ 149 h 285"/>
                <a:gd name="T4" fmla="*/ 139 w 152"/>
                <a:gd name="T5" fmla="*/ 285 h 285"/>
                <a:gd name="T6" fmla="*/ 152 w 152"/>
                <a:gd name="T7" fmla="*/ 131 h 285"/>
                <a:gd name="T8" fmla="*/ 22 w 152"/>
                <a:gd name="T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85">
                  <a:moveTo>
                    <a:pt x="22" y="0"/>
                  </a:moveTo>
                  <a:lnTo>
                    <a:pt x="0" y="149"/>
                  </a:lnTo>
                  <a:lnTo>
                    <a:pt x="139" y="285"/>
                  </a:lnTo>
                  <a:lnTo>
                    <a:pt x="152" y="131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5110" y="2646"/>
              <a:ext cx="286" cy="152"/>
            </a:xfrm>
            <a:custGeom>
              <a:avLst/>
              <a:gdLst>
                <a:gd name="T0" fmla="*/ 0 w 286"/>
                <a:gd name="T1" fmla="*/ 22 h 152"/>
                <a:gd name="T2" fmla="*/ 150 w 286"/>
                <a:gd name="T3" fmla="*/ 0 h 152"/>
                <a:gd name="T4" fmla="*/ 286 w 286"/>
                <a:gd name="T5" fmla="*/ 139 h 152"/>
                <a:gd name="T6" fmla="*/ 132 w 286"/>
                <a:gd name="T7" fmla="*/ 152 h 152"/>
                <a:gd name="T8" fmla="*/ 0 w 286"/>
                <a:gd name="T9" fmla="*/ 2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152">
                  <a:moveTo>
                    <a:pt x="0" y="22"/>
                  </a:moveTo>
                  <a:lnTo>
                    <a:pt x="150" y="0"/>
                  </a:lnTo>
                  <a:lnTo>
                    <a:pt x="286" y="139"/>
                  </a:lnTo>
                  <a:lnTo>
                    <a:pt x="132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5110" y="2646"/>
              <a:ext cx="286" cy="152"/>
            </a:xfrm>
            <a:custGeom>
              <a:avLst/>
              <a:gdLst>
                <a:gd name="T0" fmla="*/ 0 w 286"/>
                <a:gd name="T1" fmla="*/ 22 h 152"/>
                <a:gd name="T2" fmla="*/ 150 w 286"/>
                <a:gd name="T3" fmla="*/ 0 h 152"/>
                <a:gd name="T4" fmla="*/ 286 w 286"/>
                <a:gd name="T5" fmla="*/ 139 h 152"/>
                <a:gd name="T6" fmla="*/ 132 w 286"/>
                <a:gd name="T7" fmla="*/ 152 h 152"/>
                <a:gd name="T8" fmla="*/ 0 w 286"/>
                <a:gd name="T9" fmla="*/ 2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152">
                  <a:moveTo>
                    <a:pt x="0" y="22"/>
                  </a:moveTo>
                  <a:lnTo>
                    <a:pt x="150" y="0"/>
                  </a:lnTo>
                  <a:lnTo>
                    <a:pt x="286" y="139"/>
                  </a:lnTo>
                  <a:lnTo>
                    <a:pt x="132" y="152"/>
                  </a:lnTo>
                  <a:lnTo>
                    <a:pt x="0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5147" y="2686"/>
              <a:ext cx="159" cy="24"/>
            </a:xfrm>
            <a:custGeom>
              <a:avLst/>
              <a:gdLst>
                <a:gd name="T0" fmla="*/ 154 w 159"/>
                <a:gd name="T1" fmla="*/ 0 h 24"/>
                <a:gd name="T2" fmla="*/ 0 w 159"/>
                <a:gd name="T3" fmla="*/ 17 h 24"/>
                <a:gd name="T4" fmla="*/ 7 w 159"/>
                <a:gd name="T5" fmla="*/ 24 h 24"/>
                <a:gd name="T6" fmla="*/ 159 w 159"/>
                <a:gd name="T7" fmla="*/ 8 h 24"/>
                <a:gd name="T8" fmla="*/ 154 w 159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9" y="8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47" y="2686"/>
              <a:ext cx="159" cy="24"/>
            </a:xfrm>
            <a:custGeom>
              <a:avLst/>
              <a:gdLst>
                <a:gd name="T0" fmla="*/ 154 w 159"/>
                <a:gd name="T1" fmla="*/ 0 h 24"/>
                <a:gd name="T2" fmla="*/ 0 w 159"/>
                <a:gd name="T3" fmla="*/ 17 h 24"/>
                <a:gd name="T4" fmla="*/ 7 w 159"/>
                <a:gd name="T5" fmla="*/ 24 h 24"/>
                <a:gd name="T6" fmla="*/ 159 w 159"/>
                <a:gd name="T7" fmla="*/ 8 h 24"/>
                <a:gd name="T8" fmla="*/ 154 w 159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9" y="8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312" y="1914"/>
              <a:ext cx="930" cy="927"/>
            </a:xfrm>
            <a:custGeom>
              <a:avLst/>
              <a:gdLst>
                <a:gd name="T0" fmla="*/ 43 w 507"/>
                <a:gd name="T1" fmla="*/ 17 h 505"/>
                <a:gd name="T2" fmla="*/ 43 w 507"/>
                <a:gd name="T3" fmla="*/ 17 h 505"/>
                <a:gd name="T4" fmla="*/ 0 w 507"/>
                <a:gd name="T5" fmla="*/ 0 h 505"/>
                <a:gd name="T6" fmla="*/ 19 w 507"/>
                <a:gd name="T7" fmla="*/ 43 h 505"/>
                <a:gd name="T8" fmla="*/ 19 w 507"/>
                <a:gd name="T9" fmla="*/ 43 h 505"/>
                <a:gd name="T10" fmla="*/ 483 w 507"/>
                <a:gd name="T11" fmla="*/ 505 h 505"/>
                <a:gd name="T12" fmla="*/ 507 w 507"/>
                <a:gd name="T13" fmla="*/ 482 h 505"/>
                <a:gd name="T14" fmla="*/ 43 w 507"/>
                <a:gd name="T15" fmla="*/ 17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7" h="505">
                  <a:moveTo>
                    <a:pt x="43" y="17"/>
                  </a:moveTo>
                  <a:cubicBezTo>
                    <a:pt x="43" y="17"/>
                    <a:pt x="43" y="17"/>
                    <a:pt x="43" y="17"/>
                  </a:cubicBezTo>
                  <a:cubicBezTo>
                    <a:pt x="40" y="14"/>
                    <a:pt x="0" y="0"/>
                    <a:pt x="0" y="0"/>
                  </a:cubicBezTo>
                  <a:cubicBezTo>
                    <a:pt x="0" y="0"/>
                    <a:pt x="15" y="40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483" y="505"/>
                    <a:pt x="483" y="505"/>
                    <a:pt x="483" y="505"/>
                  </a:cubicBezTo>
                  <a:cubicBezTo>
                    <a:pt x="507" y="482"/>
                    <a:pt x="507" y="482"/>
                    <a:pt x="507" y="482"/>
                  </a:cubicBezTo>
                  <a:cubicBezTo>
                    <a:pt x="43" y="17"/>
                    <a:pt x="43" y="17"/>
                    <a:pt x="43" y="17"/>
                  </a:cubicBezTo>
                </a:path>
              </a:pathLst>
            </a:custGeom>
            <a:solidFill>
              <a:srgbClr val="5D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963" y="3488"/>
              <a:ext cx="152" cy="286"/>
            </a:xfrm>
            <a:custGeom>
              <a:avLst/>
              <a:gdLst>
                <a:gd name="T0" fmla="*/ 20 w 152"/>
                <a:gd name="T1" fmla="*/ 0 h 286"/>
                <a:gd name="T2" fmla="*/ 0 w 152"/>
                <a:gd name="T3" fmla="*/ 149 h 286"/>
                <a:gd name="T4" fmla="*/ 139 w 152"/>
                <a:gd name="T5" fmla="*/ 286 h 286"/>
                <a:gd name="T6" fmla="*/ 152 w 152"/>
                <a:gd name="T7" fmla="*/ 132 h 286"/>
                <a:gd name="T8" fmla="*/ 20 w 152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86">
                  <a:moveTo>
                    <a:pt x="20" y="0"/>
                  </a:moveTo>
                  <a:lnTo>
                    <a:pt x="0" y="149"/>
                  </a:lnTo>
                  <a:lnTo>
                    <a:pt x="139" y="286"/>
                  </a:lnTo>
                  <a:lnTo>
                    <a:pt x="152" y="13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963" y="3488"/>
              <a:ext cx="152" cy="286"/>
            </a:xfrm>
            <a:custGeom>
              <a:avLst/>
              <a:gdLst>
                <a:gd name="T0" fmla="*/ 20 w 152"/>
                <a:gd name="T1" fmla="*/ 0 h 286"/>
                <a:gd name="T2" fmla="*/ 0 w 152"/>
                <a:gd name="T3" fmla="*/ 149 h 286"/>
                <a:gd name="T4" fmla="*/ 139 w 152"/>
                <a:gd name="T5" fmla="*/ 286 h 286"/>
                <a:gd name="T6" fmla="*/ 152 w 152"/>
                <a:gd name="T7" fmla="*/ 132 h 286"/>
                <a:gd name="T8" fmla="*/ 20 w 152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86">
                  <a:moveTo>
                    <a:pt x="20" y="0"/>
                  </a:moveTo>
                  <a:lnTo>
                    <a:pt x="0" y="149"/>
                  </a:lnTo>
                  <a:lnTo>
                    <a:pt x="139" y="286"/>
                  </a:lnTo>
                  <a:lnTo>
                    <a:pt x="152" y="132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5027" y="3424"/>
              <a:ext cx="285" cy="152"/>
            </a:xfrm>
            <a:custGeom>
              <a:avLst/>
              <a:gdLst>
                <a:gd name="T0" fmla="*/ 0 w 285"/>
                <a:gd name="T1" fmla="*/ 22 h 152"/>
                <a:gd name="T2" fmla="*/ 149 w 285"/>
                <a:gd name="T3" fmla="*/ 0 h 152"/>
                <a:gd name="T4" fmla="*/ 285 w 285"/>
                <a:gd name="T5" fmla="*/ 139 h 152"/>
                <a:gd name="T6" fmla="*/ 131 w 285"/>
                <a:gd name="T7" fmla="*/ 152 h 152"/>
                <a:gd name="T8" fmla="*/ 0 w 285"/>
                <a:gd name="T9" fmla="*/ 2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152">
                  <a:moveTo>
                    <a:pt x="0" y="22"/>
                  </a:moveTo>
                  <a:lnTo>
                    <a:pt x="149" y="0"/>
                  </a:lnTo>
                  <a:lnTo>
                    <a:pt x="285" y="139"/>
                  </a:lnTo>
                  <a:lnTo>
                    <a:pt x="131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5027" y="3424"/>
              <a:ext cx="285" cy="152"/>
            </a:xfrm>
            <a:custGeom>
              <a:avLst/>
              <a:gdLst>
                <a:gd name="T0" fmla="*/ 0 w 285"/>
                <a:gd name="T1" fmla="*/ 22 h 152"/>
                <a:gd name="T2" fmla="*/ 149 w 285"/>
                <a:gd name="T3" fmla="*/ 0 h 152"/>
                <a:gd name="T4" fmla="*/ 285 w 285"/>
                <a:gd name="T5" fmla="*/ 139 h 152"/>
                <a:gd name="T6" fmla="*/ 131 w 285"/>
                <a:gd name="T7" fmla="*/ 152 h 152"/>
                <a:gd name="T8" fmla="*/ 0 w 285"/>
                <a:gd name="T9" fmla="*/ 2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152">
                  <a:moveTo>
                    <a:pt x="0" y="22"/>
                  </a:moveTo>
                  <a:lnTo>
                    <a:pt x="149" y="0"/>
                  </a:lnTo>
                  <a:lnTo>
                    <a:pt x="285" y="139"/>
                  </a:lnTo>
                  <a:lnTo>
                    <a:pt x="131" y="152"/>
                  </a:lnTo>
                  <a:lnTo>
                    <a:pt x="0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024" y="3528"/>
              <a:ext cx="1" cy="2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024" y="3528"/>
              <a:ext cx="1" cy="2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5003" y="3528"/>
              <a:ext cx="26" cy="156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2 w 26"/>
                <a:gd name="T9" fmla="*/ 2 h 156"/>
                <a:gd name="T10" fmla="*/ 21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5003" y="3528"/>
              <a:ext cx="26" cy="156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2 w 26"/>
                <a:gd name="T9" fmla="*/ 2 h 156"/>
                <a:gd name="T10" fmla="*/ 21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2" y="2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5047" y="3572"/>
              <a:ext cx="24" cy="156"/>
            </a:xfrm>
            <a:custGeom>
              <a:avLst/>
              <a:gdLst>
                <a:gd name="T0" fmla="*/ 0 w 24"/>
                <a:gd name="T1" fmla="*/ 149 h 156"/>
                <a:gd name="T2" fmla="*/ 0 w 24"/>
                <a:gd name="T3" fmla="*/ 149 h 156"/>
                <a:gd name="T4" fmla="*/ 8 w 24"/>
                <a:gd name="T5" fmla="*/ 156 h 156"/>
                <a:gd name="T6" fmla="*/ 8 w 24"/>
                <a:gd name="T7" fmla="*/ 156 h 156"/>
                <a:gd name="T8" fmla="*/ 0 w 24"/>
                <a:gd name="T9" fmla="*/ 149 h 156"/>
                <a:gd name="T10" fmla="*/ 21 w 24"/>
                <a:gd name="T11" fmla="*/ 0 h 156"/>
                <a:gd name="T12" fmla="*/ 21 w 24"/>
                <a:gd name="T13" fmla="*/ 0 h 156"/>
                <a:gd name="T14" fmla="*/ 24 w 24"/>
                <a:gd name="T15" fmla="*/ 4 h 156"/>
                <a:gd name="T16" fmla="*/ 21 w 24"/>
                <a:gd name="T1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56">
                  <a:moveTo>
                    <a:pt x="0" y="149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8" y="156"/>
                  </a:lnTo>
                  <a:lnTo>
                    <a:pt x="0" y="149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4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5047" y="3572"/>
              <a:ext cx="24" cy="156"/>
            </a:xfrm>
            <a:custGeom>
              <a:avLst/>
              <a:gdLst>
                <a:gd name="T0" fmla="*/ 0 w 24"/>
                <a:gd name="T1" fmla="*/ 149 h 156"/>
                <a:gd name="T2" fmla="*/ 0 w 24"/>
                <a:gd name="T3" fmla="*/ 149 h 156"/>
                <a:gd name="T4" fmla="*/ 8 w 24"/>
                <a:gd name="T5" fmla="*/ 156 h 156"/>
                <a:gd name="T6" fmla="*/ 8 w 24"/>
                <a:gd name="T7" fmla="*/ 156 h 156"/>
                <a:gd name="T8" fmla="*/ 0 w 24"/>
                <a:gd name="T9" fmla="*/ 149 h 156"/>
                <a:gd name="T10" fmla="*/ 21 w 24"/>
                <a:gd name="T11" fmla="*/ 0 h 156"/>
                <a:gd name="T12" fmla="*/ 21 w 24"/>
                <a:gd name="T13" fmla="*/ 0 h 156"/>
                <a:gd name="T14" fmla="*/ 24 w 24"/>
                <a:gd name="T15" fmla="*/ 4 h 156"/>
                <a:gd name="T16" fmla="*/ 21 w 24"/>
                <a:gd name="T1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56">
                  <a:moveTo>
                    <a:pt x="0" y="149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8" y="156"/>
                  </a:lnTo>
                  <a:lnTo>
                    <a:pt x="0" y="149"/>
                  </a:lnTo>
                  <a:moveTo>
                    <a:pt x="21" y="0"/>
                  </a:moveTo>
                  <a:lnTo>
                    <a:pt x="21" y="0"/>
                  </a:lnTo>
                  <a:lnTo>
                    <a:pt x="24" y="4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5047" y="3572"/>
              <a:ext cx="26" cy="156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4 w 26"/>
                <a:gd name="T9" fmla="*/ 4 h 156"/>
                <a:gd name="T10" fmla="*/ 21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5047" y="3572"/>
              <a:ext cx="26" cy="156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4 w 26"/>
                <a:gd name="T9" fmla="*/ 4 h 156"/>
                <a:gd name="T10" fmla="*/ 21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/>
          </p:nvSpPr>
          <p:spPr bwMode="auto">
            <a:xfrm>
              <a:off x="5106" y="3515"/>
              <a:ext cx="163" cy="24"/>
            </a:xfrm>
            <a:custGeom>
              <a:avLst/>
              <a:gdLst>
                <a:gd name="T0" fmla="*/ 7 w 163"/>
                <a:gd name="T1" fmla="*/ 15 h 24"/>
                <a:gd name="T2" fmla="*/ 0 w 163"/>
                <a:gd name="T3" fmla="*/ 17 h 24"/>
                <a:gd name="T4" fmla="*/ 7 w 163"/>
                <a:gd name="T5" fmla="*/ 24 h 24"/>
                <a:gd name="T6" fmla="*/ 15 w 163"/>
                <a:gd name="T7" fmla="*/ 24 h 24"/>
                <a:gd name="T8" fmla="*/ 7 w 163"/>
                <a:gd name="T9" fmla="*/ 15 h 24"/>
                <a:gd name="T10" fmla="*/ 160 w 163"/>
                <a:gd name="T11" fmla="*/ 0 h 24"/>
                <a:gd name="T12" fmla="*/ 160 w 163"/>
                <a:gd name="T13" fmla="*/ 0 h 24"/>
                <a:gd name="T14" fmla="*/ 163 w 163"/>
                <a:gd name="T15" fmla="*/ 4 h 24"/>
                <a:gd name="T16" fmla="*/ 160 w 163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24">
                  <a:moveTo>
                    <a:pt x="7" y="15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5"/>
                  </a:lnTo>
                  <a:close/>
                  <a:moveTo>
                    <a:pt x="160" y="0"/>
                  </a:moveTo>
                  <a:lnTo>
                    <a:pt x="160" y="0"/>
                  </a:lnTo>
                  <a:lnTo>
                    <a:pt x="163" y="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EditPoints="1"/>
            </p:cNvSpPr>
            <p:nvPr/>
          </p:nvSpPr>
          <p:spPr bwMode="auto">
            <a:xfrm>
              <a:off x="5106" y="3515"/>
              <a:ext cx="163" cy="24"/>
            </a:xfrm>
            <a:custGeom>
              <a:avLst/>
              <a:gdLst>
                <a:gd name="T0" fmla="*/ 7 w 163"/>
                <a:gd name="T1" fmla="*/ 15 h 24"/>
                <a:gd name="T2" fmla="*/ 0 w 163"/>
                <a:gd name="T3" fmla="*/ 17 h 24"/>
                <a:gd name="T4" fmla="*/ 7 w 163"/>
                <a:gd name="T5" fmla="*/ 24 h 24"/>
                <a:gd name="T6" fmla="*/ 15 w 163"/>
                <a:gd name="T7" fmla="*/ 24 h 24"/>
                <a:gd name="T8" fmla="*/ 7 w 163"/>
                <a:gd name="T9" fmla="*/ 15 h 24"/>
                <a:gd name="T10" fmla="*/ 160 w 163"/>
                <a:gd name="T11" fmla="*/ 0 h 24"/>
                <a:gd name="T12" fmla="*/ 160 w 163"/>
                <a:gd name="T13" fmla="*/ 0 h 24"/>
                <a:gd name="T14" fmla="*/ 163 w 163"/>
                <a:gd name="T15" fmla="*/ 4 h 24"/>
                <a:gd name="T16" fmla="*/ 160 w 163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24">
                  <a:moveTo>
                    <a:pt x="7" y="15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5"/>
                  </a:lnTo>
                  <a:moveTo>
                    <a:pt x="160" y="0"/>
                  </a:moveTo>
                  <a:lnTo>
                    <a:pt x="160" y="0"/>
                  </a:lnTo>
                  <a:lnTo>
                    <a:pt x="163" y="4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5113" y="3515"/>
              <a:ext cx="158" cy="24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5 h 24"/>
                <a:gd name="T4" fmla="*/ 8 w 158"/>
                <a:gd name="T5" fmla="*/ 24 h 24"/>
                <a:gd name="T6" fmla="*/ 158 w 158"/>
                <a:gd name="T7" fmla="*/ 6 h 24"/>
                <a:gd name="T8" fmla="*/ 156 w 158"/>
                <a:gd name="T9" fmla="*/ 4 h 24"/>
                <a:gd name="T10" fmla="*/ 153 w 15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5"/>
                  </a:lnTo>
                  <a:lnTo>
                    <a:pt x="8" y="24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5113" y="3515"/>
              <a:ext cx="158" cy="24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5 h 24"/>
                <a:gd name="T4" fmla="*/ 8 w 158"/>
                <a:gd name="T5" fmla="*/ 24 h 24"/>
                <a:gd name="T6" fmla="*/ 158 w 158"/>
                <a:gd name="T7" fmla="*/ 6 h 24"/>
                <a:gd name="T8" fmla="*/ 156 w 158"/>
                <a:gd name="T9" fmla="*/ 4 h 24"/>
                <a:gd name="T10" fmla="*/ 153 w 15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5"/>
                  </a:lnTo>
                  <a:lnTo>
                    <a:pt x="8" y="24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 noEditPoints="1"/>
            </p:cNvSpPr>
            <p:nvPr/>
          </p:nvSpPr>
          <p:spPr bwMode="auto">
            <a:xfrm>
              <a:off x="5057" y="3464"/>
              <a:ext cx="161" cy="24"/>
            </a:xfrm>
            <a:custGeom>
              <a:avLst/>
              <a:gdLst>
                <a:gd name="T0" fmla="*/ 5 w 161"/>
                <a:gd name="T1" fmla="*/ 17 h 24"/>
                <a:gd name="T2" fmla="*/ 0 w 161"/>
                <a:gd name="T3" fmla="*/ 17 h 24"/>
                <a:gd name="T4" fmla="*/ 7 w 161"/>
                <a:gd name="T5" fmla="*/ 24 h 24"/>
                <a:gd name="T6" fmla="*/ 12 w 161"/>
                <a:gd name="T7" fmla="*/ 24 h 24"/>
                <a:gd name="T8" fmla="*/ 5 w 161"/>
                <a:gd name="T9" fmla="*/ 17 h 24"/>
                <a:gd name="T10" fmla="*/ 159 w 161"/>
                <a:gd name="T11" fmla="*/ 0 h 24"/>
                <a:gd name="T12" fmla="*/ 159 w 161"/>
                <a:gd name="T13" fmla="*/ 0 h 24"/>
                <a:gd name="T14" fmla="*/ 161 w 161"/>
                <a:gd name="T15" fmla="*/ 2 h 24"/>
                <a:gd name="T16" fmla="*/ 159 w 16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4">
                  <a:moveTo>
                    <a:pt x="5" y="17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2" y="24"/>
                  </a:lnTo>
                  <a:lnTo>
                    <a:pt x="5" y="17"/>
                  </a:lnTo>
                  <a:close/>
                  <a:moveTo>
                    <a:pt x="159" y="0"/>
                  </a:moveTo>
                  <a:lnTo>
                    <a:pt x="159" y="0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 noEditPoints="1"/>
            </p:cNvSpPr>
            <p:nvPr/>
          </p:nvSpPr>
          <p:spPr bwMode="auto">
            <a:xfrm>
              <a:off x="5057" y="3464"/>
              <a:ext cx="161" cy="24"/>
            </a:xfrm>
            <a:custGeom>
              <a:avLst/>
              <a:gdLst>
                <a:gd name="T0" fmla="*/ 5 w 161"/>
                <a:gd name="T1" fmla="*/ 17 h 24"/>
                <a:gd name="T2" fmla="*/ 0 w 161"/>
                <a:gd name="T3" fmla="*/ 17 h 24"/>
                <a:gd name="T4" fmla="*/ 7 w 161"/>
                <a:gd name="T5" fmla="*/ 24 h 24"/>
                <a:gd name="T6" fmla="*/ 12 w 161"/>
                <a:gd name="T7" fmla="*/ 24 h 24"/>
                <a:gd name="T8" fmla="*/ 5 w 161"/>
                <a:gd name="T9" fmla="*/ 17 h 24"/>
                <a:gd name="T10" fmla="*/ 159 w 161"/>
                <a:gd name="T11" fmla="*/ 0 h 24"/>
                <a:gd name="T12" fmla="*/ 159 w 161"/>
                <a:gd name="T13" fmla="*/ 0 h 24"/>
                <a:gd name="T14" fmla="*/ 161 w 161"/>
                <a:gd name="T15" fmla="*/ 2 h 24"/>
                <a:gd name="T16" fmla="*/ 159 w 16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4">
                  <a:moveTo>
                    <a:pt x="5" y="17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2" y="24"/>
                  </a:lnTo>
                  <a:lnTo>
                    <a:pt x="5" y="17"/>
                  </a:lnTo>
                  <a:moveTo>
                    <a:pt x="159" y="0"/>
                  </a:moveTo>
                  <a:lnTo>
                    <a:pt x="159" y="0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5062" y="3464"/>
              <a:ext cx="160" cy="24"/>
            </a:xfrm>
            <a:custGeom>
              <a:avLst/>
              <a:gdLst>
                <a:gd name="T0" fmla="*/ 154 w 160"/>
                <a:gd name="T1" fmla="*/ 0 h 24"/>
                <a:gd name="T2" fmla="*/ 0 w 160"/>
                <a:gd name="T3" fmla="*/ 17 h 24"/>
                <a:gd name="T4" fmla="*/ 7 w 160"/>
                <a:gd name="T5" fmla="*/ 24 h 24"/>
                <a:gd name="T6" fmla="*/ 160 w 160"/>
                <a:gd name="T7" fmla="*/ 7 h 24"/>
                <a:gd name="T8" fmla="*/ 156 w 160"/>
                <a:gd name="T9" fmla="*/ 2 h 24"/>
                <a:gd name="T10" fmla="*/ 154 w 160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60" y="7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5062" y="3464"/>
              <a:ext cx="160" cy="24"/>
            </a:xfrm>
            <a:custGeom>
              <a:avLst/>
              <a:gdLst>
                <a:gd name="T0" fmla="*/ 154 w 160"/>
                <a:gd name="T1" fmla="*/ 0 h 24"/>
                <a:gd name="T2" fmla="*/ 0 w 160"/>
                <a:gd name="T3" fmla="*/ 17 h 24"/>
                <a:gd name="T4" fmla="*/ 7 w 160"/>
                <a:gd name="T5" fmla="*/ 24 h 24"/>
                <a:gd name="T6" fmla="*/ 160 w 160"/>
                <a:gd name="T7" fmla="*/ 7 h 24"/>
                <a:gd name="T8" fmla="*/ 156 w 160"/>
                <a:gd name="T9" fmla="*/ 2 h 24"/>
                <a:gd name="T10" fmla="*/ 154 w 160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60" y="7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4228" y="2692"/>
              <a:ext cx="930" cy="928"/>
            </a:xfrm>
            <a:custGeom>
              <a:avLst/>
              <a:gdLst>
                <a:gd name="T0" fmla="*/ 44 w 507"/>
                <a:gd name="T1" fmla="*/ 17 h 506"/>
                <a:gd name="T2" fmla="*/ 44 w 507"/>
                <a:gd name="T3" fmla="*/ 17 h 506"/>
                <a:gd name="T4" fmla="*/ 0 w 507"/>
                <a:gd name="T5" fmla="*/ 0 h 506"/>
                <a:gd name="T6" fmla="*/ 20 w 507"/>
                <a:gd name="T7" fmla="*/ 43 h 506"/>
                <a:gd name="T8" fmla="*/ 20 w 507"/>
                <a:gd name="T9" fmla="*/ 43 h 506"/>
                <a:gd name="T10" fmla="*/ 484 w 507"/>
                <a:gd name="T11" fmla="*/ 506 h 506"/>
                <a:gd name="T12" fmla="*/ 507 w 507"/>
                <a:gd name="T13" fmla="*/ 482 h 506"/>
                <a:gd name="T14" fmla="*/ 44 w 507"/>
                <a:gd name="T15" fmla="*/ 17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7" h="506">
                  <a:moveTo>
                    <a:pt x="44" y="17"/>
                  </a:moveTo>
                  <a:cubicBezTo>
                    <a:pt x="44" y="17"/>
                    <a:pt x="44" y="17"/>
                    <a:pt x="44" y="17"/>
                  </a:cubicBezTo>
                  <a:cubicBezTo>
                    <a:pt x="41" y="14"/>
                    <a:pt x="0" y="0"/>
                    <a:pt x="0" y="0"/>
                  </a:cubicBezTo>
                  <a:cubicBezTo>
                    <a:pt x="0" y="0"/>
                    <a:pt x="16" y="40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484" y="506"/>
                    <a:pt x="484" y="506"/>
                    <a:pt x="484" y="506"/>
                  </a:cubicBezTo>
                  <a:cubicBezTo>
                    <a:pt x="507" y="482"/>
                    <a:pt x="507" y="482"/>
                    <a:pt x="507" y="482"/>
                  </a:cubicBezTo>
                  <a:lnTo>
                    <a:pt x="44" y="17"/>
                  </a:lnTo>
                  <a:close/>
                </a:path>
              </a:pathLst>
            </a:custGeom>
            <a:solidFill>
              <a:srgbClr val="5D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5086" y="2751"/>
              <a:ext cx="26" cy="156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4 w 26"/>
                <a:gd name="T9" fmla="*/ 1 h 156"/>
                <a:gd name="T10" fmla="*/ 20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4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5086" y="2751"/>
              <a:ext cx="26" cy="156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4 w 26"/>
                <a:gd name="T9" fmla="*/ 1 h 156"/>
                <a:gd name="T10" fmla="*/ 20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4" y="1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5106" y="2751"/>
              <a:ext cx="4" cy="1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4 w 4"/>
                <a:gd name="T5" fmla="*/ 1 h 1"/>
                <a:gd name="T6" fmla="*/ 0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5106" y="2751"/>
              <a:ext cx="4" cy="1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4 w 4"/>
                <a:gd name="T5" fmla="*/ 1 h 1"/>
                <a:gd name="T6" fmla="*/ 0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5132" y="2943"/>
              <a:ext cx="7" cy="8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7 w 7"/>
                <a:gd name="T5" fmla="*/ 8 h 8"/>
                <a:gd name="T6" fmla="*/ 7 w 7"/>
                <a:gd name="T7" fmla="*/ 8 h 8"/>
                <a:gd name="T8" fmla="*/ 0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5132" y="2943"/>
              <a:ext cx="7" cy="8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7 w 7"/>
                <a:gd name="T5" fmla="*/ 8 h 8"/>
                <a:gd name="T6" fmla="*/ 7 w 7"/>
                <a:gd name="T7" fmla="*/ 8 h 8"/>
                <a:gd name="T8" fmla="*/ 0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5132" y="2795"/>
              <a:ext cx="26" cy="156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0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5132" y="2795"/>
              <a:ext cx="26" cy="156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0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5152" y="2795"/>
              <a:ext cx="2" cy="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5152" y="2795"/>
              <a:ext cx="2" cy="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3"/>
            <p:cNvSpPr>
              <a:spLocks noEditPoints="1"/>
            </p:cNvSpPr>
            <p:nvPr/>
          </p:nvSpPr>
          <p:spPr bwMode="auto">
            <a:xfrm>
              <a:off x="5196" y="2738"/>
              <a:ext cx="156" cy="24"/>
            </a:xfrm>
            <a:custGeom>
              <a:avLst/>
              <a:gdLst>
                <a:gd name="T0" fmla="*/ 0 w 156"/>
                <a:gd name="T1" fmla="*/ 14 h 24"/>
                <a:gd name="T2" fmla="*/ 0 w 156"/>
                <a:gd name="T3" fmla="*/ 14 h 24"/>
                <a:gd name="T4" fmla="*/ 7 w 156"/>
                <a:gd name="T5" fmla="*/ 24 h 24"/>
                <a:gd name="T6" fmla="*/ 9 w 156"/>
                <a:gd name="T7" fmla="*/ 24 h 24"/>
                <a:gd name="T8" fmla="*/ 0 w 156"/>
                <a:gd name="T9" fmla="*/ 14 h 24"/>
                <a:gd name="T10" fmla="*/ 152 w 156"/>
                <a:gd name="T11" fmla="*/ 0 h 24"/>
                <a:gd name="T12" fmla="*/ 152 w 156"/>
                <a:gd name="T13" fmla="*/ 0 h 24"/>
                <a:gd name="T14" fmla="*/ 156 w 156"/>
                <a:gd name="T15" fmla="*/ 2 h 24"/>
                <a:gd name="T16" fmla="*/ 152 w 156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24">
                  <a:moveTo>
                    <a:pt x="0" y="14"/>
                  </a:moveTo>
                  <a:lnTo>
                    <a:pt x="0" y="14"/>
                  </a:lnTo>
                  <a:lnTo>
                    <a:pt x="7" y="24"/>
                  </a:lnTo>
                  <a:lnTo>
                    <a:pt x="9" y="24"/>
                  </a:lnTo>
                  <a:lnTo>
                    <a:pt x="0" y="14"/>
                  </a:lnTo>
                  <a:close/>
                  <a:moveTo>
                    <a:pt x="152" y="0"/>
                  </a:moveTo>
                  <a:lnTo>
                    <a:pt x="152" y="0"/>
                  </a:lnTo>
                  <a:lnTo>
                    <a:pt x="156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"/>
            <p:cNvSpPr>
              <a:spLocks noEditPoints="1"/>
            </p:cNvSpPr>
            <p:nvPr/>
          </p:nvSpPr>
          <p:spPr bwMode="auto">
            <a:xfrm>
              <a:off x="5196" y="2738"/>
              <a:ext cx="156" cy="24"/>
            </a:xfrm>
            <a:custGeom>
              <a:avLst/>
              <a:gdLst>
                <a:gd name="T0" fmla="*/ 0 w 156"/>
                <a:gd name="T1" fmla="*/ 14 h 24"/>
                <a:gd name="T2" fmla="*/ 0 w 156"/>
                <a:gd name="T3" fmla="*/ 14 h 24"/>
                <a:gd name="T4" fmla="*/ 7 w 156"/>
                <a:gd name="T5" fmla="*/ 24 h 24"/>
                <a:gd name="T6" fmla="*/ 9 w 156"/>
                <a:gd name="T7" fmla="*/ 24 h 24"/>
                <a:gd name="T8" fmla="*/ 0 w 156"/>
                <a:gd name="T9" fmla="*/ 14 h 24"/>
                <a:gd name="T10" fmla="*/ 152 w 156"/>
                <a:gd name="T11" fmla="*/ 0 h 24"/>
                <a:gd name="T12" fmla="*/ 152 w 156"/>
                <a:gd name="T13" fmla="*/ 0 h 24"/>
                <a:gd name="T14" fmla="*/ 156 w 156"/>
                <a:gd name="T15" fmla="*/ 2 h 24"/>
                <a:gd name="T16" fmla="*/ 152 w 156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24">
                  <a:moveTo>
                    <a:pt x="0" y="14"/>
                  </a:moveTo>
                  <a:lnTo>
                    <a:pt x="0" y="14"/>
                  </a:lnTo>
                  <a:lnTo>
                    <a:pt x="7" y="24"/>
                  </a:lnTo>
                  <a:lnTo>
                    <a:pt x="9" y="24"/>
                  </a:lnTo>
                  <a:lnTo>
                    <a:pt x="0" y="14"/>
                  </a:lnTo>
                  <a:moveTo>
                    <a:pt x="152" y="0"/>
                  </a:moveTo>
                  <a:lnTo>
                    <a:pt x="152" y="0"/>
                  </a:lnTo>
                  <a:lnTo>
                    <a:pt x="156" y="2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5196" y="2738"/>
              <a:ext cx="160" cy="24"/>
            </a:xfrm>
            <a:custGeom>
              <a:avLst/>
              <a:gdLst>
                <a:gd name="T0" fmla="*/ 152 w 160"/>
                <a:gd name="T1" fmla="*/ 0 h 24"/>
                <a:gd name="T2" fmla="*/ 0 w 160"/>
                <a:gd name="T3" fmla="*/ 14 h 24"/>
                <a:gd name="T4" fmla="*/ 9 w 160"/>
                <a:gd name="T5" fmla="*/ 24 h 24"/>
                <a:gd name="T6" fmla="*/ 160 w 160"/>
                <a:gd name="T7" fmla="*/ 5 h 24"/>
                <a:gd name="T8" fmla="*/ 156 w 160"/>
                <a:gd name="T9" fmla="*/ 2 h 24"/>
                <a:gd name="T10" fmla="*/ 152 w 160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24">
                  <a:moveTo>
                    <a:pt x="152" y="0"/>
                  </a:moveTo>
                  <a:lnTo>
                    <a:pt x="0" y="14"/>
                  </a:lnTo>
                  <a:lnTo>
                    <a:pt x="9" y="24"/>
                  </a:lnTo>
                  <a:lnTo>
                    <a:pt x="160" y="5"/>
                  </a:lnTo>
                  <a:lnTo>
                    <a:pt x="156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5196" y="2738"/>
              <a:ext cx="160" cy="24"/>
            </a:xfrm>
            <a:custGeom>
              <a:avLst/>
              <a:gdLst>
                <a:gd name="T0" fmla="*/ 152 w 160"/>
                <a:gd name="T1" fmla="*/ 0 h 24"/>
                <a:gd name="T2" fmla="*/ 0 w 160"/>
                <a:gd name="T3" fmla="*/ 14 h 24"/>
                <a:gd name="T4" fmla="*/ 9 w 160"/>
                <a:gd name="T5" fmla="*/ 24 h 24"/>
                <a:gd name="T6" fmla="*/ 160 w 160"/>
                <a:gd name="T7" fmla="*/ 5 h 24"/>
                <a:gd name="T8" fmla="*/ 156 w 160"/>
                <a:gd name="T9" fmla="*/ 2 h 24"/>
                <a:gd name="T10" fmla="*/ 152 w 160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24">
                  <a:moveTo>
                    <a:pt x="152" y="0"/>
                  </a:moveTo>
                  <a:lnTo>
                    <a:pt x="0" y="14"/>
                  </a:lnTo>
                  <a:lnTo>
                    <a:pt x="9" y="24"/>
                  </a:lnTo>
                  <a:lnTo>
                    <a:pt x="160" y="5"/>
                  </a:lnTo>
                  <a:lnTo>
                    <a:pt x="156" y="2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5191" y="2752"/>
              <a:ext cx="12" cy="10"/>
            </a:xfrm>
            <a:custGeom>
              <a:avLst/>
              <a:gdLst>
                <a:gd name="T0" fmla="*/ 5 w 12"/>
                <a:gd name="T1" fmla="*/ 0 h 10"/>
                <a:gd name="T2" fmla="*/ 0 w 12"/>
                <a:gd name="T3" fmla="*/ 2 h 10"/>
                <a:gd name="T4" fmla="*/ 7 w 12"/>
                <a:gd name="T5" fmla="*/ 10 h 10"/>
                <a:gd name="T6" fmla="*/ 12 w 12"/>
                <a:gd name="T7" fmla="*/ 10 h 10"/>
                <a:gd name="T8" fmla="*/ 5 w 12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5" y="0"/>
                  </a:moveTo>
                  <a:lnTo>
                    <a:pt x="0" y="2"/>
                  </a:lnTo>
                  <a:lnTo>
                    <a:pt x="7" y="10"/>
                  </a:lnTo>
                  <a:lnTo>
                    <a:pt x="12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0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auto">
            <a:xfrm>
              <a:off x="5191" y="2752"/>
              <a:ext cx="12" cy="10"/>
            </a:xfrm>
            <a:custGeom>
              <a:avLst/>
              <a:gdLst>
                <a:gd name="T0" fmla="*/ 5 w 12"/>
                <a:gd name="T1" fmla="*/ 0 h 10"/>
                <a:gd name="T2" fmla="*/ 0 w 12"/>
                <a:gd name="T3" fmla="*/ 2 h 10"/>
                <a:gd name="T4" fmla="*/ 7 w 12"/>
                <a:gd name="T5" fmla="*/ 10 h 10"/>
                <a:gd name="T6" fmla="*/ 12 w 12"/>
                <a:gd name="T7" fmla="*/ 10 h 10"/>
                <a:gd name="T8" fmla="*/ 5 w 12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5" y="0"/>
                  </a:moveTo>
                  <a:lnTo>
                    <a:pt x="0" y="2"/>
                  </a:lnTo>
                  <a:lnTo>
                    <a:pt x="7" y="10"/>
                  </a:lnTo>
                  <a:lnTo>
                    <a:pt x="12" y="1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4009" y="3383"/>
              <a:ext cx="152" cy="287"/>
            </a:xfrm>
            <a:custGeom>
              <a:avLst/>
              <a:gdLst>
                <a:gd name="T0" fmla="*/ 22 w 152"/>
                <a:gd name="T1" fmla="*/ 0 h 287"/>
                <a:gd name="T2" fmla="*/ 0 w 152"/>
                <a:gd name="T3" fmla="*/ 149 h 287"/>
                <a:gd name="T4" fmla="*/ 140 w 152"/>
                <a:gd name="T5" fmla="*/ 287 h 287"/>
                <a:gd name="T6" fmla="*/ 152 w 152"/>
                <a:gd name="T7" fmla="*/ 132 h 287"/>
                <a:gd name="T8" fmla="*/ 22 w 152"/>
                <a:gd name="T9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87">
                  <a:moveTo>
                    <a:pt x="22" y="0"/>
                  </a:moveTo>
                  <a:lnTo>
                    <a:pt x="0" y="149"/>
                  </a:lnTo>
                  <a:lnTo>
                    <a:pt x="140" y="287"/>
                  </a:lnTo>
                  <a:lnTo>
                    <a:pt x="152" y="13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auto">
            <a:xfrm>
              <a:off x="4009" y="3383"/>
              <a:ext cx="152" cy="287"/>
            </a:xfrm>
            <a:custGeom>
              <a:avLst/>
              <a:gdLst>
                <a:gd name="T0" fmla="*/ 22 w 152"/>
                <a:gd name="T1" fmla="*/ 0 h 287"/>
                <a:gd name="T2" fmla="*/ 0 w 152"/>
                <a:gd name="T3" fmla="*/ 149 h 287"/>
                <a:gd name="T4" fmla="*/ 140 w 152"/>
                <a:gd name="T5" fmla="*/ 287 h 287"/>
                <a:gd name="T6" fmla="*/ 152 w 152"/>
                <a:gd name="T7" fmla="*/ 132 h 287"/>
                <a:gd name="T8" fmla="*/ 22 w 152"/>
                <a:gd name="T9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87">
                  <a:moveTo>
                    <a:pt x="22" y="0"/>
                  </a:moveTo>
                  <a:lnTo>
                    <a:pt x="0" y="149"/>
                  </a:lnTo>
                  <a:lnTo>
                    <a:pt x="140" y="287"/>
                  </a:lnTo>
                  <a:lnTo>
                    <a:pt x="152" y="132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4073" y="3319"/>
              <a:ext cx="287" cy="152"/>
            </a:xfrm>
            <a:custGeom>
              <a:avLst/>
              <a:gdLst>
                <a:gd name="T0" fmla="*/ 0 w 287"/>
                <a:gd name="T1" fmla="*/ 22 h 152"/>
                <a:gd name="T2" fmla="*/ 151 w 287"/>
                <a:gd name="T3" fmla="*/ 0 h 152"/>
                <a:gd name="T4" fmla="*/ 287 w 287"/>
                <a:gd name="T5" fmla="*/ 140 h 152"/>
                <a:gd name="T6" fmla="*/ 133 w 287"/>
                <a:gd name="T7" fmla="*/ 152 h 152"/>
                <a:gd name="T8" fmla="*/ 0 w 287"/>
                <a:gd name="T9" fmla="*/ 2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152">
                  <a:moveTo>
                    <a:pt x="0" y="22"/>
                  </a:moveTo>
                  <a:lnTo>
                    <a:pt x="151" y="0"/>
                  </a:lnTo>
                  <a:lnTo>
                    <a:pt x="287" y="140"/>
                  </a:lnTo>
                  <a:lnTo>
                    <a:pt x="133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4073" y="3319"/>
              <a:ext cx="287" cy="152"/>
            </a:xfrm>
            <a:custGeom>
              <a:avLst/>
              <a:gdLst>
                <a:gd name="T0" fmla="*/ 0 w 287"/>
                <a:gd name="T1" fmla="*/ 22 h 152"/>
                <a:gd name="T2" fmla="*/ 151 w 287"/>
                <a:gd name="T3" fmla="*/ 0 h 152"/>
                <a:gd name="T4" fmla="*/ 287 w 287"/>
                <a:gd name="T5" fmla="*/ 140 h 152"/>
                <a:gd name="T6" fmla="*/ 133 w 287"/>
                <a:gd name="T7" fmla="*/ 152 h 152"/>
                <a:gd name="T8" fmla="*/ 0 w 287"/>
                <a:gd name="T9" fmla="*/ 2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152">
                  <a:moveTo>
                    <a:pt x="0" y="22"/>
                  </a:moveTo>
                  <a:lnTo>
                    <a:pt x="151" y="0"/>
                  </a:lnTo>
                  <a:lnTo>
                    <a:pt x="287" y="140"/>
                  </a:lnTo>
                  <a:lnTo>
                    <a:pt x="133" y="152"/>
                  </a:lnTo>
                  <a:lnTo>
                    <a:pt x="0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4072" y="3424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4072" y="3424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4051" y="3424"/>
              <a:ext cx="26" cy="156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1 w 26"/>
                <a:gd name="T9" fmla="*/ 2 h 156"/>
                <a:gd name="T10" fmla="*/ 21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4051" y="3424"/>
              <a:ext cx="26" cy="156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1 w 26"/>
                <a:gd name="T9" fmla="*/ 2 h 156"/>
                <a:gd name="T10" fmla="*/ 21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7"/>
            <p:cNvSpPr>
              <a:spLocks noEditPoints="1"/>
            </p:cNvSpPr>
            <p:nvPr/>
          </p:nvSpPr>
          <p:spPr bwMode="auto">
            <a:xfrm>
              <a:off x="4095" y="3468"/>
              <a:ext cx="22" cy="156"/>
            </a:xfrm>
            <a:custGeom>
              <a:avLst/>
              <a:gdLst>
                <a:gd name="T0" fmla="*/ 0 w 22"/>
                <a:gd name="T1" fmla="*/ 148 h 156"/>
                <a:gd name="T2" fmla="*/ 0 w 22"/>
                <a:gd name="T3" fmla="*/ 148 h 156"/>
                <a:gd name="T4" fmla="*/ 8 w 22"/>
                <a:gd name="T5" fmla="*/ 156 h 156"/>
                <a:gd name="T6" fmla="*/ 8 w 22"/>
                <a:gd name="T7" fmla="*/ 156 h 156"/>
                <a:gd name="T8" fmla="*/ 0 w 22"/>
                <a:gd name="T9" fmla="*/ 148 h 156"/>
                <a:gd name="T10" fmla="*/ 21 w 22"/>
                <a:gd name="T11" fmla="*/ 0 h 156"/>
                <a:gd name="T12" fmla="*/ 21 w 22"/>
                <a:gd name="T13" fmla="*/ 0 h 156"/>
                <a:gd name="T14" fmla="*/ 22 w 22"/>
                <a:gd name="T15" fmla="*/ 3 h 156"/>
                <a:gd name="T16" fmla="*/ 21 w 22"/>
                <a:gd name="T1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56">
                  <a:moveTo>
                    <a:pt x="0" y="148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8" y="156"/>
                  </a:lnTo>
                  <a:lnTo>
                    <a:pt x="0" y="148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8"/>
            <p:cNvSpPr>
              <a:spLocks noEditPoints="1"/>
            </p:cNvSpPr>
            <p:nvPr/>
          </p:nvSpPr>
          <p:spPr bwMode="auto">
            <a:xfrm>
              <a:off x="4095" y="3468"/>
              <a:ext cx="22" cy="156"/>
            </a:xfrm>
            <a:custGeom>
              <a:avLst/>
              <a:gdLst>
                <a:gd name="T0" fmla="*/ 0 w 22"/>
                <a:gd name="T1" fmla="*/ 148 h 156"/>
                <a:gd name="T2" fmla="*/ 0 w 22"/>
                <a:gd name="T3" fmla="*/ 148 h 156"/>
                <a:gd name="T4" fmla="*/ 8 w 22"/>
                <a:gd name="T5" fmla="*/ 156 h 156"/>
                <a:gd name="T6" fmla="*/ 8 w 22"/>
                <a:gd name="T7" fmla="*/ 156 h 156"/>
                <a:gd name="T8" fmla="*/ 0 w 22"/>
                <a:gd name="T9" fmla="*/ 148 h 156"/>
                <a:gd name="T10" fmla="*/ 21 w 22"/>
                <a:gd name="T11" fmla="*/ 0 h 156"/>
                <a:gd name="T12" fmla="*/ 21 w 22"/>
                <a:gd name="T13" fmla="*/ 0 h 156"/>
                <a:gd name="T14" fmla="*/ 22 w 22"/>
                <a:gd name="T15" fmla="*/ 3 h 156"/>
                <a:gd name="T16" fmla="*/ 21 w 22"/>
                <a:gd name="T1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56">
                  <a:moveTo>
                    <a:pt x="0" y="148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8" y="156"/>
                  </a:lnTo>
                  <a:lnTo>
                    <a:pt x="0" y="148"/>
                  </a:lnTo>
                  <a:moveTo>
                    <a:pt x="21" y="0"/>
                  </a:moveTo>
                  <a:lnTo>
                    <a:pt x="21" y="0"/>
                  </a:lnTo>
                  <a:lnTo>
                    <a:pt x="22" y="3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4095" y="3468"/>
              <a:ext cx="26" cy="156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1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4095" y="3468"/>
              <a:ext cx="26" cy="156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1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1"/>
            <p:cNvSpPr>
              <a:spLocks noEditPoints="1"/>
            </p:cNvSpPr>
            <p:nvPr/>
          </p:nvSpPr>
          <p:spPr bwMode="auto">
            <a:xfrm>
              <a:off x="4154" y="3411"/>
              <a:ext cx="162" cy="24"/>
            </a:xfrm>
            <a:custGeom>
              <a:avLst/>
              <a:gdLst>
                <a:gd name="T0" fmla="*/ 7 w 162"/>
                <a:gd name="T1" fmla="*/ 16 h 24"/>
                <a:gd name="T2" fmla="*/ 0 w 162"/>
                <a:gd name="T3" fmla="*/ 16 h 24"/>
                <a:gd name="T4" fmla="*/ 7 w 162"/>
                <a:gd name="T5" fmla="*/ 24 h 24"/>
                <a:gd name="T6" fmla="*/ 15 w 162"/>
                <a:gd name="T7" fmla="*/ 24 h 24"/>
                <a:gd name="T8" fmla="*/ 7 w 162"/>
                <a:gd name="T9" fmla="*/ 16 h 24"/>
                <a:gd name="T10" fmla="*/ 160 w 162"/>
                <a:gd name="T11" fmla="*/ 0 h 24"/>
                <a:gd name="T12" fmla="*/ 160 w 162"/>
                <a:gd name="T13" fmla="*/ 0 h 24"/>
                <a:gd name="T14" fmla="*/ 162 w 162"/>
                <a:gd name="T15" fmla="*/ 2 h 24"/>
                <a:gd name="T16" fmla="*/ 160 w 162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4">
                  <a:moveTo>
                    <a:pt x="7" y="16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6"/>
                  </a:lnTo>
                  <a:close/>
                  <a:moveTo>
                    <a:pt x="160" y="0"/>
                  </a:moveTo>
                  <a:lnTo>
                    <a:pt x="160" y="0"/>
                  </a:lnTo>
                  <a:lnTo>
                    <a:pt x="162" y="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154" y="3411"/>
              <a:ext cx="162" cy="24"/>
            </a:xfrm>
            <a:custGeom>
              <a:avLst/>
              <a:gdLst>
                <a:gd name="T0" fmla="*/ 7 w 162"/>
                <a:gd name="T1" fmla="*/ 16 h 24"/>
                <a:gd name="T2" fmla="*/ 0 w 162"/>
                <a:gd name="T3" fmla="*/ 16 h 24"/>
                <a:gd name="T4" fmla="*/ 7 w 162"/>
                <a:gd name="T5" fmla="*/ 24 h 24"/>
                <a:gd name="T6" fmla="*/ 15 w 162"/>
                <a:gd name="T7" fmla="*/ 24 h 24"/>
                <a:gd name="T8" fmla="*/ 7 w 162"/>
                <a:gd name="T9" fmla="*/ 16 h 24"/>
                <a:gd name="T10" fmla="*/ 160 w 162"/>
                <a:gd name="T11" fmla="*/ 0 h 24"/>
                <a:gd name="T12" fmla="*/ 160 w 162"/>
                <a:gd name="T13" fmla="*/ 0 h 24"/>
                <a:gd name="T14" fmla="*/ 162 w 162"/>
                <a:gd name="T15" fmla="*/ 2 h 24"/>
                <a:gd name="T16" fmla="*/ 160 w 162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4">
                  <a:moveTo>
                    <a:pt x="7" y="16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6"/>
                  </a:lnTo>
                  <a:moveTo>
                    <a:pt x="160" y="0"/>
                  </a:moveTo>
                  <a:lnTo>
                    <a:pt x="160" y="0"/>
                  </a:lnTo>
                  <a:lnTo>
                    <a:pt x="162" y="2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161" y="3411"/>
              <a:ext cx="158" cy="24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6 h 24"/>
                <a:gd name="T4" fmla="*/ 8 w 158"/>
                <a:gd name="T5" fmla="*/ 24 h 24"/>
                <a:gd name="T6" fmla="*/ 158 w 158"/>
                <a:gd name="T7" fmla="*/ 7 h 24"/>
                <a:gd name="T8" fmla="*/ 155 w 158"/>
                <a:gd name="T9" fmla="*/ 2 h 24"/>
                <a:gd name="T10" fmla="*/ 153 w 15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6"/>
                  </a:lnTo>
                  <a:lnTo>
                    <a:pt x="8" y="24"/>
                  </a:lnTo>
                  <a:lnTo>
                    <a:pt x="158" y="7"/>
                  </a:lnTo>
                  <a:lnTo>
                    <a:pt x="155" y="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4161" y="3411"/>
              <a:ext cx="158" cy="24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6 h 24"/>
                <a:gd name="T4" fmla="*/ 8 w 158"/>
                <a:gd name="T5" fmla="*/ 24 h 24"/>
                <a:gd name="T6" fmla="*/ 158 w 158"/>
                <a:gd name="T7" fmla="*/ 7 h 24"/>
                <a:gd name="T8" fmla="*/ 155 w 158"/>
                <a:gd name="T9" fmla="*/ 2 h 24"/>
                <a:gd name="T10" fmla="*/ 153 w 15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6"/>
                  </a:lnTo>
                  <a:lnTo>
                    <a:pt x="8" y="24"/>
                  </a:lnTo>
                  <a:lnTo>
                    <a:pt x="158" y="7"/>
                  </a:lnTo>
                  <a:lnTo>
                    <a:pt x="155" y="2"/>
                  </a:lnTo>
                  <a:lnTo>
                    <a:pt x="1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5"/>
            <p:cNvSpPr>
              <a:spLocks noEditPoints="1"/>
            </p:cNvSpPr>
            <p:nvPr/>
          </p:nvSpPr>
          <p:spPr bwMode="auto">
            <a:xfrm>
              <a:off x="4103" y="3361"/>
              <a:ext cx="161" cy="24"/>
            </a:xfrm>
            <a:custGeom>
              <a:avLst/>
              <a:gdLst>
                <a:gd name="T0" fmla="*/ 7 w 161"/>
                <a:gd name="T1" fmla="*/ 15 h 24"/>
                <a:gd name="T2" fmla="*/ 0 w 161"/>
                <a:gd name="T3" fmla="*/ 15 h 24"/>
                <a:gd name="T4" fmla="*/ 9 w 161"/>
                <a:gd name="T5" fmla="*/ 24 h 24"/>
                <a:gd name="T6" fmla="*/ 14 w 161"/>
                <a:gd name="T7" fmla="*/ 22 h 24"/>
                <a:gd name="T8" fmla="*/ 7 w 161"/>
                <a:gd name="T9" fmla="*/ 15 h 24"/>
                <a:gd name="T10" fmla="*/ 161 w 161"/>
                <a:gd name="T11" fmla="*/ 0 h 24"/>
                <a:gd name="T12" fmla="*/ 161 w 161"/>
                <a:gd name="T13" fmla="*/ 0 h 24"/>
                <a:gd name="T14" fmla="*/ 161 w 161"/>
                <a:gd name="T15" fmla="*/ 0 h 24"/>
                <a:gd name="T16" fmla="*/ 161 w 16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4">
                  <a:moveTo>
                    <a:pt x="7" y="15"/>
                  </a:moveTo>
                  <a:lnTo>
                    <a:pt x="0" y="15"/>
                  </a:lnTo>
                  <a:lnTo>
                    <a:pt x="9" y="24"/>
                  </a:lnTo>
                  <a:lnTo>
                    <a:pt x="14" y="22"/>
                  </a:lnTo>
                  <a:lnTo>
                    <a:pt x="7" y="15"/>
                  </a:lnTo>
                  <a:close/>
                  <a:moveTo>
                    <a:pt x="161" y="0"/>
                  </a:moveTo>
                  <a:lnTo>
                    <a:pt x="161" y="0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6"/>
            <p:cNvSpPr>
              <a:spLocks noEditPoints="1"/>
            </p:cNvSpPr>
            <p:nvPr/>
          </p:nvSpPr>
          <p:spPr bwMode="auto">
            <a:xfrm>
              <a:off x="4103" y="3361"/>
              <a:ext cx="161" cy="24"/>
            </a:xfrm>
            <a:custGeom>
              <a:avLst/>
              <a:gdLst>
                <a:gd name="T0" fmla="*/ 7 w 161"/>
                <a:gd name="T1" fmla="*/ 15 h 24"/>
                <a:gd name="T2" fmla="*/ 0 w 161"/>
                <a:gd name="T3" fmla="*/ 15 h 24"/>
                <a:gd name="T4" fmla="*/ 9 w 161"/>
                <a:gd name="T5" fmla="*/ 24 h 24"/>
                <a:gd name="T6" fmla="*/ 14 w 161"/>
                <a:gd name="T7" fmla="*/ 22 h 24"/>
                <a:gd name="T8" fmla="*/ 7 w 161"/>
                <a:gd name="T9" fmla="*/ 15 h 24"/>
                <a:gd name="T10" fmla="*/ 161 w 161"/>
                <a:gd name="T11" fmla="*/ 0 h 24"/>
                <a:gd name="T12" fmla="*/ 161 w 161"/>
                <a:gd name="T13" fmla="*/ 0 h 24"/>
                <a:gd name="T14" fmla="*/ 161 w 161"/>
                <a:gd name="T15" fmla="*/ 0 h 24"/>
                <a:gd name="T16" fmla="*/ 161 w 16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4">
                  <a:moveTo>
                    <a:pt x="7" y="15"/>
                  </a:moveTo>
                  <a:lnTo>
                    <a:pt x="0" y="15"/>
                  </a:lnTo>
                  <a:lnTo>
                    <a:pt x="9" y="24"/>
                  </a:lnTo>
                  <a:lnTo>
                    <a:pt x="14" y="22"/>
                  </a:lnTo>
                  <a:lnTo>
                    <a:pt x="7" y="15"/>
                  </a:lnTo>
                  <a:moveTo>
                    <a:pt x="161" y="0"/>
                  </a:moveTo>
                  <a:lnTo>
                    <a:pt x="161" y="0"/>
                  </a:lnTo>
                  <a:lnTo>
                    <a:pt x="161" y="0"/>
                  </a:lnTo>
                  <a:lnTo>
                    <a:pt x="1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7"/>
            <p:cNvSpPr>
              <a:spLocks/>
            </p:cNvSpPr>
            <p:nvPr/>
          </p:nvSpPr>
          <p:spPr bwMode="auto">
            <a:xfrm>
              <a:off x="4110" y="3361"/>
              <a:ext cx="160" cy="22"/>
            </a:xfrm>
            <a:custGeom>
              <a:avLst/>
              <a:gdLst>
                <a:gd name="T0" fmla="*/ 154 w 160"/>
                <a:gd name="T1" fmla="*/ 0 h 22"/>
                <a:gd name="T2" fmla="*/ 0 w 160"/>
                <a:gd name="T3" fmla="*/ 15 h 22"/>
                <a:gd name="T4" fmla="*/ 7 w 160"/>
                <a:gd name="T5" fmla="*/ 22 h 22"/>
                <a:gd name="T6" fmla="*/ 160 w 160"/>
                <a:gd name="T7" fmla="*/ 6 h 22"/>
                <a:gd name="T8" fmla="*/ 154 w 160"/>
                <a:gd name="T9" fmla="*/ 0 h 22"/>
                <a:gd name="T10" fmla="*/ 154 w 160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22">
                  <a:moveTo>
                    <a:pt x="154" y="0"/>
                  </a:moveTo>
                  <a:lnTo>
                    <a:pt x="0" y="15"/>
                  </a:lnTo>
                  <a:lnTo>
                    <a:pt x="7" y="22"/>
                  </a:lnTo>
                  <a:lnTo>
                    <a:pt x="160" y="6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auto">
            <a:xfrm>
              <a:off x="4110" y="3361"/>
              <a:ext cx="160" cy="22"/>
            </a:xfrm>
            <a:custGeom>
              <a:avLst/>
              <a:gdLst>
                <a:gd name="T0" fmla="*/ 154 w 160"/>
                <a:gd name="T1" fmla="*/ 0 h 22"/>
                <a:gd name="T2" fmla="*/ 0 w 160"/>
                <a:gd name="T3" fmla="*/ 15 h 22"/>
                <a:gd name="T4" fmla="*/ 7 w 160"/>
                <a:gd name="T5" fmla="*/ 22 h 22"/>
                <a:gd name="T6" fmla="*/ 160 w 160"/>
                <a:gd name="T7" fmla="*/ 6 h 22"/>
                <a:gd name="T8" fmla="*/ 154 w 160"/>
                <a:gd name="T9" fmla="*/ 0 h 22"/>
                <a:gd name="T10" fmla="*/ 154 w 160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22">
                  <a:moveTo>
                    <a:pt x="154" y="0"/>
                  </a:moveTo>
                  <a:lnTo>
                    <a:pt x="0" y="15"/>
                  </a:lnTo>
                  <a:lnTo>
                    <a:pt x="7" y="22"/>
                  </a:lnTo>
                  <a:lnTo>
                    <a:pt x="160" y="6"/>
                  </a:lnTo>
                  <a:lnTo>
                    <a:pt x="154" y="0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9"/>
            <p:cNvSpPr>
              <a:spLocks/>
            </p:cNvSpPr>
            <p:nvPr/>
          </p:nvSpPr>
          <p:spPr bwMode="auto">
            <a:xfrm>
              <a:off x="3276" y="2587"/>
              <a:ext cx="930" cy="928"/>
            </a:xfrm>
            <a:custGeom>
              <a:avLst/>
              <a:gdLst>
                <a:gd name="T0" fmla="*/ 44 w 507"/>
                <a:gd name="T1" fmla="*/ 18 h 506"/>
                <a:gd name="T2" fmla="*/ 44 w 507"/>
                <a:gd name="T3" fmla="*/ 18 h 506"/>
                <a:gd name="T4" fmla="*/ 0 w 507"/>
                <a:gd name="T5" fmla="*/ 0 h 506"/>
                <a:gd name="T6" fmla="*/ 19 w 507"/>
                <a:gd name="T7" fmla="*/ 44 h 506"/>
                <a:gd name="T8" fmla="*/ 19 w 507"/>
                <a:gd name="T9" fmla="*/ 44 h 506"/>
                <a:gd name="T10" fmla="*/ 483 w 507"/>
                <a:gd name="T11" fmla="*/ 506 h 506"/>
                <a:gd name="T12" fmla="*/ 507 w 507"/>
                <a:gd name="T13" fmla="*/ 482 h 506"/>
                <a:gd name="T14" fmla="*/ 44 w 507"/>
                <a:gd name="T15" fmla="*/ 1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7" h="506">
                  <a:moveTo>
                    <a:pt x="44" y="18"/>
                  </a:moveTo>
                  <a:cubicBezTo>
                    <a:pt x="44" y="18"/>
                    <a:pt x="44" y="18"/>
                    <a:pt x="44" y="18"/>
                  </a:cubicBezTo>
                  <a:cubicBezTo>
                    <a:pt x="40" y="14"/>
                    <a:pt x="0" y="0"/>
                    <a:pt x="0" y="0"/>
                  </a:cubicBezTo>
                  <a:cubicBezTo>
                    <a:pt x="0" y="0"/>
                    <a:pt x="16" y="40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483" y="506"/>
                    <a:pt x="483" y="506"/>
                    <a:pt x="483" y="506"/>
                  </a:cubicBezTo>
                  <a:cubicBezTo>
                    <a:pt x="507" y="482"/>
                    <a:pt x="507" y="482"/>
                    <a:pt x="507" y="482"/>
                  </a:cubicBezTo>
                  <a:lnTo>
                    <a:pt x="44" y="18"/>
                  </a:lnTo>
                  <a:close/>
                </a:path>
              </a:pathLst>
            </a:custGeom>
            <a:solidFill>
              <a:srgbClr val="5D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70"/>
            <p:cNvSpPr>
              <a:spLocks noChangeArrowheads="1"/>
            </p:cNvSpPr>
            <p:nvPr/>
          </p:nvSpPr>
          <p:spPr bwMode="auto">
            <a:xfrm>
              <a:off x="1612" y="126"/>
              <a:ext cx="2311" cy="23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71"/>
            <p:cNvSpPr>
              <a:spLocks noChangeArrowheads="1"/>
            </p:cNvSpPr>
            <p:nvPr/>
          </p:nvSpPr>
          <p:spPr bwMode="auto">
            <a:xfrm>
              <a:off x="1848" y="363"/>
              <a:ext cx="1838" cy="18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2"/>
            <p:cNvSpPr>
              <a:spLocks noEditPoints="1"/>
            </p:cNvSpPr>
            <p:nvPr/>
          </p:nvSpPr>
          <p:spPr bwMode="auto">
            <a:xfrm>
              <a:off x="1806" y="319"/>
              <a:ext cx="1923" cy="1924"/>
            </a:xfrm>
            <a:custGeom>
              <a:avLst/>
              <a:gdLst>
                <a:gd name="T0" fmla="*/ 524 w 1048"/>
                <a:gd name="T1" fmla="*/ 0 h 1049"/>
                <a:gd name="T2" fmla="*/ 0 w 1048"/>
                <a:gd name="T3" fmla="*/ 525 h 1049"/>
                <a:gd name="T4" fmla="*/ 506 w 1048"/>
                <a:gd name="T5" fmla="*/ 1049 h 1049"/>
                <a:gd name="T6" fmla="*/ 524 w 1048"/>
                <a:gd name="T7" fmla="*/ 1049 h 1049"/>
                <a:gd name="T8" fmla="*/ 547 w 1048"/>
                <a:gd name="T9" fmla="*/ 1048 h 1049"/>
                <a:gd name="T10" fmla="*/ 1048 w 1048"/>
                <a:gd name="T11" fmla="*/ 525 h 1049"/>
                <a:gd name="T12" fmla="*/ 524 w 1048"/>
                <a:gd name="T13" fmla="*/ 0 h 1049"/>
                <a:gd name="T14" fmla="*/ 547 w 1048"/>
                <a:gd name="T15" fmla="*/ 1001 h 1049"/>
                <a:gd name="T16" fmla="*/ 524 w 1048"/>
                <a:gd name="T17" fmla="*/ 1002 h 1049"/>
                <a:gd name="T18" fmla="*/ 506 w 1048"/>
                <a:gd name="T19" fmla="*/ 1002 h 1049"/>
                <a:gd name="T20" fmla="*/ 47 w 1048"/>
                <a:gd name="T21" fmla="*/ 525 h 1049"/>
                <a:gd name="T22" fmla="*/ 524 w 1048"/>
                <a:gd name="T23" fmla="*/ 47 h 1049"/>
                <a:gd name="T24" fmla="*/ 1002 w 1048"/>
                <a:gd name="T25" fmla="*/ 525 h 1049"/>
                <a:gd name="T26" fmla="*/ 547 w 1048"/>
                <a:gd name="T27" fmla="*/ 1001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8" h="1049">
                  <a:moveTo>
                    <a:pt x="524" y="0"/>
                  </a:moveTo>
                  <a:cubicBezTo>
                    <a:pt x="235" y="0"/>
                    <a:pt x="0" y="235"/>
                    <a:pt x="0" y="525"/>
                  </a:cubicBezTo>
                  <a:cubicBezTo>
                    <a:pt x="0" y="808"/>
                    <a:pt x="225" y="1039"/>
                    <a:pt x="506" y="1049"/>
                  </a:cubicBezTo>
                  <a:cubicBezTo>
                    <a:pt x="512" y="1049"/>
                    <a:pt x="518" y="1049"/>
                    <a:pt x="524" y="1049"/>
                  </a:cubicBezTo>
                  <a:cubicBezTo>
                    <a:pt x="532" y="1049"/>
                    <a:pt x="539" y="1049"/>
                    <a:pt x="547" y="1048"/>
                  </a:cubicBezTo>
                  <a:cubicBezTo>
                    <a:pt x="826" y="1036"/>
                    <a:pt x="1048" y="806"/>
                    <a:pt x="1048" y="525"/>
                  </a:cubicBezTo>
                  <a:cubicBezTo>
                    <a:pt x="1048" y="235"/>
                    <a:pt x="813" y="0"/>
                    <a:pt x="524" y="0"/>
                  </a:cubicBezTo>
                  <a:moveTo>
                    <a:pt x="547" y="1001"/>
                  </a:moveTo>
                  <a:cubicBezTo>
                    <a:pt x="539" y="1002"/>
                    <a:pt x="532" y="1002"/>
                    <a:pt x="524" y="1002"/>
                  </a:cubicBezTo>
                  <a:cubicBezTo>
                    <a:pt x="518" y="1002"/>
                    <a:pt x="512" y="1002"/>
                    <a:pt x="506" y="1002"/>
                  </a:cubicBezTo>
                  <a:cubicBezTo>
                    <a:pt x="251" y="992"/>
                    <a:pt x="47" y="782"/>
                    <a:pt x="47" y="525"/>
                  </a:cubicBezTo>
                  <a:cubicBezTo>
                    <a:pt x="47" y="261"/>
                    <a:pt x="261" y="47"/>
                    <a:pt x="524" y="47"/>
                  </a:cubicBezTo>
                  <a:cubicBezTo>
                    <a:pt x="788" y="47"/>
                    <a:pt x="1002" y="261"/>
                    <a:pt x="1002" y="525"/>
                  </a:cubicBezTo>
                  <a:cubicBezTo>
                    <a:pt x="1002" y="780"/>
                    <a:pt x="800" y="989"/>
                    <a:pt x="547" y="10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3"/>
            <p:cNvSpPr>
              <a:spLocks noEditPoints="1"/>
            </p:cNvSpPr>
            <p:nvPr/>
          </p:nvSpPr>
          <p:spPr bwMode="auto">
            <a:xfrm>
              <a:off x="2023" y="539"/>
              <a:ext cx="1489" cy="1484"/>
            </a:xfrm>
            <a:custGeom>
              <a:avLst/>
              <a:gdLst>
                <a:gd name="T0" fmla="*/ 406 w 812"/>
                <a:gd name="T1" fmla="*/ 0 h 809"/>
                <a:gd name="T2" fmla="*/ 0 w 812"/>
                <a:gd name="T3" fmla="*/ 405 h 809"/>
                <a:gd name="T4" fmla="*/ 406 w 812"/>
                <a:gd name="T5" fmla="*/ 809 h 809"/>
                <a:gd name="T6" fmla="*/ 812 w 812"/>
                <a:gd name="T7" fmla="*/ 405 h 809"/>
                <a:gd name="T8" fmla="*/ 406 w 812"/>
                <a:gd name="T9" fmla="*/ 0 h 809"/>
                <a:gd name="T10" fmla="*/ 406 w 812"/>
                <a:gd name="T11" fmla="*/ 762 h 809"/>
                <a:gd name="T12" fmla="*/ 47 w 812"/>
                <a:gd name="T13" fmla="*/ 405 h 809"/>
                <a:gd name="T14" fmla="*/ 406 w 812"/>
                <a:gd name="T15" fmla="*/ 47 h 809"/>
                <a:gd name="T16" fmla="*/ 766 w 812"/>
                <a:gd name="T17" fmla="*/ 405 h 809"/>
                <a:gd name="T18" fmla="*/ 406 w 812"/>
                <a:gd name="T19" fmla="*/ 762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2" h="809">
                  <a:moveTo>
                    <a:pt x="406" y="0"/>
                  </a:moveTo>
                  <a:cubicBezTo>
                    <a:pt x="182" y="0"/>
                    <a:pt x="0" y="182"/>
                    <a:pt x="0" y="405"/>
                  </a:cubicBezTo>
                  <a:cubicBezTo>
                    <a:pt x="0" y="627"/>
                    <a:pt x="182" y="809"/>
                    <a:pt x="406" y="809"/>
                  </a:cubicBezTo>
                  <a:cubicBezTo>
                    <a:pt x="630" y="809"/>
                    <a:pt x="812" y="627"/>
                    <a:pt x="812" y="405"/>
                  </a:cubicBezTo>
                  <a:cubicBezTo>
                    <a:pt x="812" y="182"/>
                    <a:pt x="630" y="0"/>
                    <a:pt x="406" y="0"/>
                  </a:cubicBezTo>
                  <a:moveTo>
                    <a:pt x="406" y="762"/>
                  </a:moveTo>
                  <a:cubicBezTo>
                    <a:pt x="208" y="762"/>
                    <a:pt x="47" y="602"/>
                    <a:pt x="47" y="405"/>
                  </a:cubicBezTo>
                  <a:cubicBezTo>
                    <a:pt x="47" y="207"/>
                    <a:pt x="208" y="47"/>
                    <a:pt x="406" y="47"/>
                  </a:cubicBezTo>
                  <a:cubicBezTo>
                    <a:pt x="604" y="47"/>
                    <a:pt x="766" y="207"/>
                    <a:pt x="766" y="405"/>
                  </a:cubicBezTo>
                  <a:cubicBezTo>
                    <a:pt x="766" y="602"/>
                    <a:pt x="604" y="762"/>
                    <a:pt x="406" y="7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4"/>
            <p:cNvSpPr>
              <a:spLocks noEditPoints="1"/>
            </p:cNvSpPr>
            <p:nvPr/>
          </p:nvSpPr>
          <p:spPr bwMode="auto">
            <a:xfrm>
              <a:off x="2239" y="761"/>
              <a:ext cx="1057" cy="1040"/>
            </a:xfrm>
            <a:custGeom>
              <a:avLst/>
              <a:gdLst>
                <a:gd name="T0" fmla="*/ 288 w 576"/>
                <a:gd name="T1" fmla="*/ 0 h 567"/>
                <a:gd name="T2" fmla="*/ 0 w 576"/>
                <a:gd name="T3" fmla="*/ 284 h 567"/>
                <a:gd name="T4" fmla="*/ 288 w 576"/>
                <a:gd name="T5" fmla="*/ 567 h 567"/>
                <a:gd name="T6" fmla="*/ 576 w 576"/>
                <a:gd name="T7" fmla="*/ 284 h 567"/>
                <a:gd name="T8" fmla="*/ 288 w 576"/>
                <a:gd name="T9" fmla="*/ 0 h 567"/>
                <a:gd name="T10" fmla="*/ 288 w 576"/>
                <a:gd name="T11" fmla="*/ 521 h 567"/>
                <a:gd name="T12" fmla="*/ 47 w 576"/>
                <a:gd name="T13" fmla="*/ 284 h 567"/>
                <a:gd name="T14" fmla="*/ 288 w 576"/>
                <a:gd name="T15" fmla="*/ 46 h 567"/>
                <a:gd name="T16" fmla="*/ 529 w 576"/>
                <a:gd name="T17" fmla="*/ 284 h 567"/>
                <a:gd name="T18" fmla="*/ 288 w 576"/>
                <a:gd name="T19" fmla="*/ 521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" h="567">
                  <a:moveTo>
                    <a:pt x="288" y="0"/>
                  </a:moveTo>
                  <a:cubicBezTo>
                    <a:pt x="129" y="0"/>
                    <a:pt x="0" y="127"/>
                    <a:pt x="0" y="284"/>
                  </a:cubicBezTo>
                  <a:cubicBezTo>
                    <a:pt x="0" y="440"/>
                    <a:pt x="129" y="567"/>
                    <a:pt x="288" y="567"/>
                  </a:cubicBezTo>
                  <a:cubicBezTo>
                    <a:pt x="447" y="567"/>
                    <a:pt x="576" y="440"/>
                    <a:pt x="576" y="284"/>
                  </a:cubicBezTo>
                  <a:cubicBezTo>
                    <a:pt x="576" y="127"/>
                    <a:pt x="447" y="0"/>
                    <a:pt x="288" y="0"/>
                  </a:cubicBezTo>
                  <a:moveTo>
                    <a:pt x="288" y="521"/>
                  </a:moveTo>
                  <a:cubicBezTo>
                    <a:pt x="155" y="521"/>
                    <a:pt x="47" y="414"/>
                    <a:pt x="47" y="284"/>
                  </a:cubicBezTo>
                  <a:cubicBezTo>
                    <a:pt x="47" y="153"/>
                    <a:pt x="155" y="46"/>
                    <a:pt x="288" y="46"/>
                  </a:cubicBezTo>
                  <a:cubicBezTo>
                    <a:pt x="421" y="46"/>
                    <a:pt x="529" y="153"/>
                    <a:pt x="529" y="284"/>
                  </a:cubicBezTo>
                  <a:cubicBezTo>
                    <a:pt x="529" y="414"/>
                    <a:pt x="421" y="521"/>
                    <a:pt x="288" y="52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5"/>
            <p:cNvSpPr>
              <a:spLocks noEditPoints="1"/>
            </p:cNvSpPr>
            <p:nvPr/>
          </p:nvSpPr>
          <p:spPr bwMode="auto">
            <a:xfrm>
              <a:off x="2456" y="981"/>
              <a:ext cx="623" cy="600"/>
            </a:xfrm>
            <a:custGeom>
              <a:avLst/>
              <a:gdLst>
                <a:gd name="T0" fmla="*/ 170 w 340"/>
                <a:gd name="T1" fmla="*/ 0 h 327"/>
                <a:gd name="T2" fmla="*/ 0 w 340"/>
                <a:gd name="T3" fmla="*/ 164 h 327"/>
                <a:gd name="T4" fmla="*/ 170 w 340"/>
                <a:gd name="T5" fmla="*/ 327 h 327"/>
                <a:gd name="T6" fmla="*/ 340 w 340"/>
                <a:gd name="T7" fmla="*/ 164 h 327"/>
                <a:gd name="T8" fmla="*/ 170 w 340"/>
                <a:gd name="T9" fmla="*/ 0 h 327"/>
                <a:gd name="T10" fmla="*/ 170 w 340"/>
                <a:gd name="T11" fmla="*/ 281 h 327"/>
                <a:gd name="T12" fmla="*/ 47 w 340"/>
                <a:gd name="T13" fmla="*/ 164 h 327"/>
                <a:gd name="T14" fmla="*/ 170 w 340"/>
                <a:gd name="T15" fmla="*/ 47 h 327"/>
                <a:gd name="T16" fmla="*/ 293 w 340"/>
                <a:gd name="T17" fmla="*/ 164 h 327"/>
                <a:gd name="T18" fmla="*/ 170 w 340"/>
                <a:gd name="T19" fmla="*/ 28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27">
                  <a:moveTo>
                    <a:pt x="170" y="0"/>
                  </a:moveTo>
                  <a:cubicBezTo>
                    <a:pt x="76" y="0"/>
                    <a:pt x="0" y="73"/>
                    <a:pt x="0" y="164"/>
                  </a:cubicBezTo>
                  <a:cubicBezTo>
                    <a:pt x="0" y="254"/>
                    <a:pt x="76" y="327"/>
                    <a:pt x="170" y="327"/>
                  </a:cubicBezTo>
                  <a:cubicBezTo>
                    <a:pt x="264" y="327"/>
                    <a:pt x="340" y="254"/>
                    <a:pt x="340" y="164"/>
                  </a:cubicBezTo>
                  <a:cubicBezTo>
                    <a:pt x="340" y="73"/>
                    <a:pt x="264" y="0"/>
                    <a:pt x="170" y="0"/>
                  </a:cubicBezTo>
                  <a:moveTo>
                    <a:pt x="170" y="281"/>
                  </a:moveTo>
                  <a:cubicBezTo>
                    <a:pt x="102" y="281"/>
                    <a:pt x="47" y="228"/>
                    <a:pt x="47" y="164"/>
                  </a:cubicBezTo>
                  <a:cubicBezTo>
                    <a:pt x="47" y="99"/>
                    <a:pt x="102" y="47"/>
                    <a:pt x="170" y="47"/>
                  </a:cubicBezTo>
                  <a:cubicBezTo>
                    <a:pt x="238" y="47"/>
                    <a:pt x="293" y="99"/>
                    <a:pt x="293" y="164"/>
                  </a:cubicBezTo>
                  <a:cubicBezTo>
                    <a:pt x="293" y="228"/>
                    <a:pt x="238" y="281"/>
                    <a:pt x="170" y="28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76"/>
            <p:cNvSpPr>
              <a:spLocks noChangeArrowheads="1"/>
            </p:cNvSpPr>
            <p:nvPr/>
          </p:nvSpPr>
          <p:spPr bwMode="auto">
            <a:xfrm>
              <a:off x="2659" y="1168"/>
              <a:ext cx="228" cy="2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7"/>
            <p:cNvSpPr>
              <a:spLocks/>
            </p:cNvSpPr>
            <p:nvPr/>
          </p:nvSpPr>
          <p:spPr bwMode="auto">
            <a:xfrm>
              <a:off x="3450" y="2023"/>
              <a:ext cx="152" cy="284"/>
            </a:xfrm>
            <a:custGeom>
              <a:avLst/>
              <a:gdLst>
                <a:gd name="T0" fmla="*/ 20 w 152"/>
                <a:gd name="T1" fmla="*/ 0 h 284"/>
                <a:gd name="T2" fmla="*/ 0 w 152"/>
                <a:gd name="T3" fmla="*/ 148 h 284"/>
                <a:gd name="T4" fmla="*/ 139 w 152"/>
                <a:gd name="T5" fmla="*/ 284 h 284"/>
                <a:gd name="T6" fmla="*/ 152 w 152"/>
                <a:gd name="T7" fmla="*/ 130 h 284"/>
                <a:gd name="T8" fmla="*/ 20 w 152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84">
                  <a:moveTo>
                    <a:pt x="20" y="0"/>
                  </a:moveTo>
                  <a:lnTo>
                    <a:pt x="0" y="148"/>
                  </a:lnTo>
                  <a:lnTo>
                    <a:pt x="139" y="284"/>
                  </a:lnTo>
                  <a:lnTo>
                    <a:pt x="152" y="13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/>
            <p:cNvSpPr>
              <a:spLocks/>
            </p:cNvSpPr>
            <p:nvPr/>
          </p:nvSpPr>
          <p:spPr bwMode="auto">
            <a:xfrm>
              <a:off x="3450" y="2023"/>
              <a:ext cx="152" cy="284"/>
            </a:xfrm>
            <a:custGeom>
              <a:avLst/>
              <a:gdLst>
                <a:gd name="T0" fmla="*/ 20 w 152"/>
                <a:gd name="T1" fmla="*/ 0 h 284"/>
                <a:gd name="T2" fmla="*/ 0 w 152"/>
                <a:gd name="T3" fmla="*/ 148 h 284"/>
                <a:gd name="T4" fmla="*/ 139 w 152"/>
                <a:gd name="T5" fmla="*/ 284 h 284"/>
                <a:gd name="T6" fmla="*/ 152 w 152"/>
                <a:gd name="T7" fmla="*/ 130 h 284"/>
                <a:gd name="T8" fmla="*/ 20 w 152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84">
                  <a:moveTo>
                    <a:pt x="20" y="0"/>
                  </a:moveTo>
                  <a:lnTo>
                    <a:pt x="0" y="148"/>
                  </a:lnTo>
                  <a:lnTo>
                    <a:pt x="139" y="284"/>
                  </a:lnTo>
                  <a:lnTo>
                    <a:pt x="152" y="13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auto">
            <a:xfrm>
              <a:off x="3514" y="1956"/>
              <a:ext cx="284" cy="153"/>
            </a:xfrm>
            <a:custGeom>
              <a:avLst/>
              <a:gdLst>
                <a:gd name="T0" fmla="*/ 0 w 284"/>
                <a:gd name="T1" fmla="*/ 23 h 153"/>
                <a:gd name="T2" fmla="*/ 149 w 284"/>
                <a:gd name="T3" fmla="*/ 0 h 153"/>
                <a:gd name="T4" fmla="*/ 284 w 284"/>
                <a:gd name="T5" fmla="*/ 142 h 153"/>
                <a:gd name="T6" fmla="*/ 130 w 284"/>
                <a:gd name="T7" fmla="*/ 153 h 153"/>
                <a:gd name="T8" fmla="*/ 0 w 284"/>
                <a:gd name="T9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53">
                  <a:moveTo>
                    <a:pt x="0" y="23"/>
                  </a:moveTo>
                  <a:lnTo>
                    <a:pt x="149" y="0"/>
                  </a:lnTo>
                  <a:lnTo>
                    <a:pt x="284" y="142"/>
                  </a:lnTo>
                  <a:lnTo>
                    <a:pt x="130" y="15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auto">
            <a:xfrm>
              <a:off x="3514" y="1956"/>
              <a:ext cx="284" cy="153"/>
            </a:xfrm>
            <a:custGeom>
              <a:avLst/>
              <a:gdLst>
                <a:gd name="T0" fmla="*/ 0 w 284"/>
                <a:gd name="T1" fmla="*/ 23 h 153"/>
                <a:gd name="T2" fmla="*/ 149 w 284"/>
                <a:gd name="T3" fmla="*/ 0 h 153"/>
                <a:gd name="T4" fmla="*/ 284 w 284"/>
                <a:gd name="T5" fmla="*/ 142 h 153"/>
                <a:gd name="T6" fmla="*/ 130 w 284"/>
                <a:gd name="T7" fmla="*/ 153 h 153"/>
                <a:gd name="T8" fmla="*/ 0 w 284"/>
                <a:gd name="T9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53">
                  <a:moveTo>
                    <a:pt x="0" y="23"/>
                  </a:moveTo>
                  <a:lnTo>
                    <a:pt x="149" y="0"/>
                  </a:lnTo>
                  <a:lnTo>
                    <a:pt x="284" y="142"/>
                  </a:lnTo>
                  <a:lnTo>
                    <a:pt x="130" y="153"/>
                  </a:lnTo>
                  <a:lnTo>
                    <a:pt x="0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/>
            <p:cNvSpPr>
              <a:spLocks/>
            </p:cNvSpPr>
            <p:nvPr/>
          </p:nvSpPr>
          <p:spPr bwMode="auto">
            <a:xfrm>
              <a:off x="3490" y="2061"/>
              <a:ext cx="26" cy="156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9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4 h 156"/>
                <a:gd name="T10" fmla="*/ 20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9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/>
            <p:cNvSpPr>
              <a:spLocks/>
            </p:cNvSpPr>
            <p:nvPr/>
          </p:nvSpPr>
          <p:spPr bwMode="auto">
            <a:xfrm>
              <a:off x="3490" y="2061"/>
              <a:ext cx="26" cy="156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9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4 h 156"/>
                <a:gd name="T10" fmla="*/ 20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9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4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/>
            <p:cNvSpPr>
              <a:spLocks/>
            </p:cNvSpPr>
            <p:nvPr/>
          </p:nvSpPr>
          <p:spPr bwMode="auto">
            <a:xfrm>
              <a:off x="3534" y="2254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7 h 7"/>
                <a:gd name="T8" fmla="*/ 0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/>
            <p:cNvSpPr>
              <a:spLocks/>
            </p:cNvSpPr>
            <p:nvPr/>
          </p:nvSpPr>
          <p:spPr bwMode="auto">
            <a:xfrm>
              <a:off x="3534" y="2254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7 h 7"/>
                <a:gd name="T8" fmla="*/ 0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5"/>
            <p:cNvSpPr>
              <a:spLocks/>
            </p:cNvSpPr>
            <p:nvPr/>
          </p:nvSpPr>
          <p:spPr bwMode="auto">
            <a:xfrm>
              <a:off x="3534" y="2107"/>
              <a:ext cx="26" cy="154"/>
            </a:xfrm>
            <a:custGeom>
              <a:avLst/>
              <a:gdLst>
                <a:gd name="T0" fmla="*/ 20 w 26"/>
                <a:gd name="T1" fmla="*/ 0 h 154"/>
                <a:gd name="T2" fmla="*/ 0 w 26"/>
                <a:gd name="T3" fmla="*/ 147 h 154"/>
                <a:gd name="T4" fmla="*/ 7 w 26"/>
                <a:gd name="T5" fmla="*/ 154 h 154"/>
                <a:gd name="T6" fmla="*/ 26 w 26"/>
                <a:gd name="T7" fmla="*/ 5 h 154"/>
                <a:gd name="T8" fmla="*/ 24 w 26"/>
                <a:gd name="T9" fmla="*/ 2 h 154"/>
                <a:gd name="T10" fmla="*/ 20 w 26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4">
                  <a:moveTo>
                    <a:pt x="20" y="0"/>
                  </a:moveTo>
                  <a:lnTo>
                    <a:pt x="0" y="147"/>
                  </a:lnTo>
                  <a:lnTo>
                    <a:pt x="7" y="154"/>
                  </a:lnTo>
                  <a:lnTo>
                    <a:pt x="26" y="5"/>
                  </a:lnTo>
                  <a:lnTo>
                    <a:pt x="24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6"/>
            <p:cNvSpPr>
              <a:spLocks/>
            </p:cNvSpPr>
            <p:nvPr/>
          </p:nvSpPr>
          <p:spPr bwMode="auto">
            <a:xfrm>
              <a:off x="3534" y="2107"/>
              <a:ext cx="26" cy="154"/>
            </a:xfrm>
            <a:custGeom>
              <a:avLst/>
              <a:gdLst>
                <a:gd name="T0" fmla="*/ 20 w 26"/>
                <a:gd name="T1" fmla="*/ 0 h 154"/>
                <a:gd name="T2" fmla="*/ 0 w 26"/>
                <a:gd name="T3" fmla="*/ 147 h 154"/>
                <a:gd name="T4" fmla="*/ 7 w 26"/>
                <a:gd name="T5" fmla="*/ 154 h 154"/>
                <a:gd name="T6" fmla="*/ 26 w 26"/>
                <a:gd name="T7" fmla="*/ 5 h 154"/>
                <a:gd name="T8" fmla="*/ 24 w 26"/>
                <a:gd name="T9" fmla="*/ 2 h 154"/>
                <a:gd name="T10" fmla="*/ 20 w 26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4">
                  <a:moveTo>
                    <a:pt x="20" y="0"/>
                  </a:moveTo>
                  <a:lnTo>
                    <a:pt x="0" y="147"/>
                  </a:lnTo>
                  <a:lnTo>
                    <a:pt x="7" y="154"/>
                  </a:lnTo>
                  <a:lnTo>
                    <a:pt x="26" y="5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7"/>
            <p:cNvSpPr>
              <a:spLocks/>
            </p:cNvSpPr>
            <p:nvPr/>
          </p:nvSpPr>
          <p:spPr bwMode="auto">
            <a:xfrm>
              <a:off x="3752" y="2048"/>
              <a:ext cx="13" cy="8"/>
            </a:xfrm>
            <a:custGeom>
              <a:avLst/>
              <a:gdLst>
                <a:gd name="T0" fmla="*/ 4 w 13"/>
                <a:gd name="T1" fmla="*/ 0 h 8"/>
                <a:gd name="T2" fmla="*/ 0 w 13"/>
                <a:gd name="T3" fmla="*/ 0 h 8"/>
                <a:gd name="T4" fmla="*/ 6 w 13"/>
                <a:gd name="T5" fmla="*/ 8 h 8"/>
                <a:gd name="T6" fmla="*/ 13 w 13"/>
                <a:gd name="T7" fmla="*/ 6 h 8"/>
                <a:gd name="T8" fmla="*/ 4 w 1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4" y="0"/>
                  </a:moveTo>
                  <a:lnTo>
                    <a:pt x="0" y="0"/>
                  </a:lnTo>
                  <a:lnTo>
                    <a:pt x="6" y="8"/>
                  </a:lnTo>
                  <a:lnTo>
                    <a:pt x="13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8"/>
            <p:cNvSpPr>
              <a:spLocks/>
            </p:cNvSpPr>
            <p:nvPr/>
          </p:nvSpPr>
          <p:spPr bwMode="auto">
            <a:xfrm>
              <a:off x="3752" y="2048"/>
              <a:ext cx="13" cy="8"/>
            </a:xfrm>
            <a:custGeom>
              <a:avLst/>
              <a:gdLst>
                <a:gd name="T0" fmla="*/ 4 w 13"/>
                <a:gd name="T1" fmla="*/ 0 h 8"/>
                <a:gd name="T2" fmla="*/ 0 w 13"/>
                <a:gd name="T3" fmla="*/ 0 h 8"/>
                <a:gd name="T4" fmla="*/ 6 w 13"/>
                <a:gd name="T5" fmla="*/ 8 h 8"/>
                <a:gd name="T6" fmla="*/ 13 w 13"/>
                <a:gd name="T7" fmla="*/ 6 h 8"/>
                <a:gd name="T8" fmla="*/ 4 w 1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4" y="0"/>
                  </a:moveTo>
                  <a:lnTo>
                    <a:pt x="0" y="0"/>
                  </a:lnTo>
                  <a:lnTo>
                    <a:pt x="6" y="8"/>
                  </a:lnTo>
                  <a:lnTo>
                    <a:pt x="13" y="6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9"/>
            <p:cNvSpPr>
              <a:spLocks/>
            </p:cNvSpPr>
            <p:nvPr/>
          </p:nvSpPr>
          <p:spPr bwMode="auto">
            <a:xfrm>
              <a:off x="3600" y="2065"/>
              <a:ext cx="8" cy="7"/>
            </a:xfrm>
            <a:custGeom>
              <a:avLst/>
              <a:gdLst>
                <a:gd name="T0" fmla="*/ 0 w 8"/>
                <a:gd name="T1" fmla="*/ 0 h 7"/>
                <a:gd name="T2" fmla="*/ 0 w 8"/>
                <a:gd name="T3" fmla="*/ 0 h 7"/>
                <a:gd name="T4" fmla="*/ 8 w 8"/>
                <a:gd name="T5" fmla="*/ 7 h 7"/>
                <a:gd name="T6" fmla="*/ 8 w 8"/>
                <a:gd name="T7" fmla="*/ 7 h 7"/>
                <a:gd name="T8" fmla="*/ 0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"/>
            <p:cNvSpPr>
              <a:spLocks/>
            </p:cNvSpPr>
            <p:nvPr/>
          </p:nvSpPr>
          <p:spPr bwMode="auto">
            <a:xfrm>
              <a:off x="3600" y="2065"/>
              <a:ext cx="8" cy="7"/>
            </a:xfrm>
            <a:custGeom>
              <a:avLst/>
              <a:gdLst>
                <a:gd name="T0" fmla="*/ 0 w 8"/>
                <a:gd name="T1" fmla="*/ 0 h 7"/>
                <a:gd name="T2" fmla="*/ 0 w 8"/>
                <a:gd name="T3" fmla="*/ 0 h 7"/>
                <a:gd name="T4" fmla="*/ 8 w 8"/>
                <a:gd name="T5" fmla="*/ 7 h 7"/>
                <a:gd name="T6" fmla="*/ 8 w 8"/>
                <a:gd name="T7" fmla="*/ 7 h 7"/>
                <a:gd name="T8" fmla="*/ 0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auto">
            <a:xfrm>
              <a:off x="3600" y="2048"/>
              <a:ext cx="158" cy="24"/>
            </a:xfrm>
            <a:custGeom>
              <a:avLst/>
              <a:gdLst>
                <a:gd name="T0" fmla="*/ 152 w 158"/>
                <a:gd name="T1" fmla="*/ 0 h 24"/>
                <a:gd name="T2" fmla="*/ 0 w 158"/>
                <a:gd name="T3" fmla="*/ 17 h 24"/>
                <a:gd name="T4" fmla="*/ 8 w 158"/>
                <a:gd name="T5" fmla="*/ 24 h 24"/>
                <a:gd name="T6" fmla="*/ 158 w 158"/>
                <a:gd name="T7" fmla="*/ 8 h 24"/>
                <a:gd name="T8" fmla="*/ 152 w 15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4">
                  <a:moveTo>
                    <a:pt x="152" y="0"/>
                  </a:moveTo>
                  <a:lnTo>
                    <a:pt x="0" y="17"/>
                  </a:lnTo>
                  <a:lnTo>
                    <a:pt x="8" y="24"/>
                  </a:lnTo>
                  <a:lnTo>
                    <a:pt x="158" y="8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2"/>
            <p:cNvSpPr>
              <a:spLocks/>
            </p:cNvSpPr>
            <p:nvPr/>
          </p:nvSpPr>
          <p:spPr bwMode="auto">
            <a:xfrm>
              <a:off x="3600" y="2048"/>
              <a:ext cx="158" cy="24"/>
            </a:xfrm>
            <a:custGeom>
              <a:avLst/>
              <a:gdLst>
                <a:gd name="T0" fmla="*/ 152 w 158"/>
                <a:gd name="T1" fmla="*/ 0 h 24"/>
                <a:gd name="T2" fmla="*/ 0 w 158"/>
                <a:gd name="T3" fmla="*/ 17 h 24"/>
                <a:gd name="T4" fmla="*/ 8 w 158"/>
                <a:gd name="T5" fmla="*/ 24 h 24"/>
                <a:gd name="T6" fmla="*/ 158 w 158"/>
                <a:gd name="T7" fmla="*/ 8 h 24"/>
                <a:gd name="T8" fmla="*/ 152 w 15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4">
                  <a:moveTo>
                    <a:pt x="152" y="0"/>
                  </a:moveTo>
                  <a:lnTo>
                    <a:pt x="0" y="17"/>
                  </a:lnTo>
                  <a:lnTo>
                    <a:pt x="8" y="24"/>
                  </a:lnTo>
                  <a:lnTo>
                    <a:pt x="158" y="8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auto">
            <a:xfrm>
              <a:off x="3703" y="1999"/>
              <a:ext cx="11" cy="5"/>
            </a:xfrm>
            <a:custGeom>
              <a:avLst/>
              <a:gdLst>
                <a:gd name="T0" fmla="*/ 4 w 11"/>
                <a:gd name="T1" fmla="*/ 0 h 5"/>
                <a:gd name="T2" fmla="*/ 0 w 11"/>
                <a:gd name="T3" fmla="*/ 0 h 5"/>
                <a:gd name="T4" fmla="*/ 5 w 11"/>
                <a:gd name="T5" fmla="*/ 5 h 5"/>
                <a:gd name="T6" fmla="*/ 11 w 11"/>
                <a:gd name="T7" fmla="*/ 5 h 5"/>
                <a:gd name="T8" fmla="*/ 4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auto">
            <a:xfrm>
              <a:off x="3703" y="1999"/>
              <a:ext cx="11" cy="5"/>
            </a:xfrm>
            <a:custGeom>
              <a:avLst/>
              <a:gdLst>
                <a:gd name="T0" fmla="*/ 4 w 11"/>
                <a:gd name="T1" fmla="*/ 0 h 5"/>
                <a:gd name="T2" fmla="*/ 0 w 11"/>
                <a:gd name="T3" fmla="*/ 0 h 5"/>
                <a:gd name="T4" fmla="*/ 5 w 11"/>
                <a:gd name="T5" fmla="*/ 5 h 5"/>
                <a:gd name="T6" fmla="*/ 11 w 11"/>
                <a:gd name="T7" fmla="*/ 5 h 5"/>
                <a:gd name="T8" fmla="*/ 4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5"/>
            <p:cNvSpPr>
              <a:spLocks/>
            </p:cNvSpPr>
            <p:nvPr/>
          </p:nvSpPr>
          <p:spPr bwMode="auto">
            <a:xfrm>
              <a:off x="3549" y="1999"/>
              <a:ext cx="159" cy="22"/>
            </a:xfrm>
            <a:custGeom>
              <a:avLst/>
              <a:gdLst>
                <a:gd name="T0" fmla="*/ 154 w 159"/>
                <a:gd name="T1" fmla="*/ 0 h 22"/>
                <a:gd name="T2" fmla="*/ 0 w 159"/>
                <a:gd name="T3" fmla="*/ 14 h 22"/>
                <a:gd name="T4" fmla="*/ 7 w 159"/>
                <a:gd name="T5" fmla="*/ 22 h 22"/>
                <a:gd name="T6" fmla="*/ 159 w 159"/>
                <a:gd name="T7" fmla="*/ 5 h 22"/>
                <a:gd name="T8" fmla="*/ 154 w 15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22">
                  <a:moveTo>
                    <a:pt x="154" y="0"/>
                  </a:moveTo>
                  <a:lnTo>
                    <a:pt x="0" y="14"/>
                  </a:lnTo>
                  <a:lnTo>
                    <a:pt x="7" y="22"/>
                  </a:lnTo>
                  <a:lnTo>
                    <a:pt x="159" y="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6"/>
            <p:cNvSpPr>
              <a:spLocks/>
            </p:cNvSpPr>
            <p:nvPr/>
          </p:nvSpPr>
          <p:spPr bwMode="auto">
            <a:xfrm>
              <a:off x="3549" y="1999"/>
              <a:ext cx="159" cy="22"/>
            </a:xfrm>
            <a:custGeom>
              <a:avLst/>
              <a:gdLst>
                <a:gd name="T0" fmla="*/ 154 w 159"/>
                <a:gd name="T1" fmla="*/ 0 h 22"/>
                <a:gd name="T2" fmla="*/ 0 w 159"/>
                <a:gd name="T3" fmla="*/ 14 h 22"/>
                <a:gd name="T4" fmla="*/ 7 w 159"/>
                <a:gd name="T5" fmla="*/ 22 h 22"/>
                <a:gd name="T6" fmla="*/ 159 w 159"/>
                <a:gd name="T7" fmla="*/ 5 h 22"/>
                <a:gd name="T8" fmla="*/ 154 w 15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22">
                  <a:moveTo>
                    <a:pt x="154" y="0"/>
                  </a:moveTo>
                  <a:lnTo>
                    <a:pt x="0" y="14"/>
                  </a:lnTo>
                  <a:lnTo>
                    <a:pt x="7" y="22"/>
                  </a:lnTo>
                  <a:lnTo>
                    <a:pt x="159" y="5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2740" y="1249"/>
              <a:ext cx="904" cy="904"/>
            </a:xfrm>
            <a:custGeom>
              <a:avLst/>
              <a:gdLst>
                <a:gd name="T0" fmla="*/ 30 w 493"/>
                <a:gd name="T1" fmla="*/ 5 h 493"/>
                <a:gd name="T2" fmla="*/ 30 w 493"/>
                <a:gd name="T3" fmla="*/ 5 h 493"/>
                <a:gd name="T4" fmla="*/ 17 w 493"/>
                <a:gd name="T5" fmla="*/ 0 h 493"/>
                <a:gd name="T6" fmla="*/ 0 w 493"/>
                <a:gd name="T7" fmla="*/ 17 h 493"/>
                <a:gd name="T8" fmla="*/ 6 w 493"/>
                <a:gd name="T9" fmla="*/ 31 h 493"/>
                <a:gd name="T10" fmla="*/ 6 w 493"/>
                <a:gd name="T11" fmla="*/ 31 h 493"/>
                <a:gd name="T12" fmla="*/ 470 w 493"/>
                <a:gd name="T13" fmla="*/ 493 h 493"/>
                <a:gd name="T14" fmla="*/ 493 w 493"/>
                <a:gd name="T15" fmla="*/ 469 h 493"/>
                <a:gd name="T16" fmla="*/ 30 w 493"/>
                <a:gd name="T17" fmla="*/ 5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3" h="493">
                  <a:moveTo>
                    <a:pt x="30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27" y="2"/>
                    <a:pt x="22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3"/>
                    <a:pt x="2" y="28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70" y="493"/>
                    <a:pt x="470" y="493"/>
                    <a:pt x="470" y="493"/>
                  </a:cubicBezTo>
                  <a:cubicBezTo>
                    <a:pt x="493" y="469"/>
                    <a:pt x="493" y="469"/>
                    <a:pt x="493" y="469"/>
                  </a:cubicBezTo>
                  <a:cubicBezTo>
                    <a:pt x="30" y="5"/>
                    <a:pt x="30" y="5"/>
                    <a:pt x="30" y="5"/>
                  </a:cubicBezTo>
                </a:path>
              </a:pathLst>
            </a:custGeom>
            <a:solidFill>
              <a:srgbClr val="5D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8"/>
            <p:cNvSpPr>
              <a:spLocks/>
            </p:cNvSpPr>
            <p:nvPr/>
          </p:nvSpPr>
          <p:spPr bwMode="auto">
            <a:xfrm>
              <a:off x="1924" y="2074"/>
              <a:ext cx="58" cy="59"/>
            </a:xfrm>
            <a:custGeom>
              <a:avLst/>
              <a:gdLst>
                <a:gd name="T0" fmla="*/ 3 w 32"/>
                <a:gd name="T1" fmla="*/ 0 h 32"/>
                <a:gd name="T2" fmla="*/ 0 w 32"/>
                <a:gd name="T3" fmla="*/ 3 h 32"/>
                <a:gd name="T4" fmla="*/ 13 w 32"/>
                <a:gd name="T5" fmla="*/ 17 h 32"/>
                <a:gd name="T6" fmla="*/ 29 w 32"/>
                <a:gd name="T7" fmla="*/ 32 h 32"/>
                <a:gd name="T8" fmla="*/ 32 w 32"/>
                <a:gd name="T9" fmla="*/ 29 h 32"/>
                <a:gd name="T10" fmla="*/ 3 w 32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3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4" y="8"/>
                    <a:pt x="8" y="12"/>
                    <a:pt x="13" y="17"/>
                  </a:cubicBezTo>
                  <a:cubicBezTo>
                    <a:pt x="18" y="22"/>
                    <a:pt x="24" y="27"/>
                    <a:pt x="29" y="32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22" y="20"/>
                    <a:pt x="12" y="10"/>
                    <a:pt x="3" y="0"/>
                  </a:cubicBezTo>
                </a:path>
              </a:pathLst>
            </a:custGeom>
            <a:solidFill>
              <a:srgbClr val="C9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6"/>
            <p:cNvSpPr>
              <a:spLocks/>
            </p:cNvSpPr>
            <p:nvPr/>
          </p:nvSpPr>
          <p:spPr bwMode="auto">
            <a:xfrm>
              <a:off x="2740" y="1267"/>
              <a:ext cx="49" cy="62"/>
            </a:xfrm>
            <a:custGeom>
              <a:avLst/>
              <a:gdLst>
                <a:gd name="T0" fmla="*/ 2 w 27"/>
                <a:gd name="T1" fmla="*/ 0 h 34"/>
                <a:gd name="T2" fmla="*/ 0 w 27"/>
                <a:gd name="T3" fmla="*/ 2 h 34"/>
                <a:gd name="T4" fmla="*/ 0 w 27"/>
                <a:gd name="T5" fmla="*/ 7 h 34"/>
                <a:gd name="T6" fmla="*/ 6 w 27"/>
                <a:gd name="T7" fmla="*/ 21 h 34"/>
                <a:gd name="T8" fmla="*/ 6 w 27"/>
                <a:gd name="T9" fmla="*/ 21 h 34"/>
                <a:gd name="T10" fmla="*/ 19 w 27"/>
                <a:gd name="T11" fmla="*/ 34 h 34"/>
                <a:gd name="T12" fmla="*/ 27 w 27"/>
                <a:gd name="T13" fmla="*/ 25 h 34"/>
                <a:gd name="T14" fmla="*/ 15 w 27"/>
                <a:gd name="T15" fmla="*/ 15 h 34"/>
                <a:gd name="T16" fmla="*/ 2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2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13"/>
                    <a:pt x="2" y="18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5D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45973" y="2473363"/>
            <a:ext cx="5009945" cy="3834904"/>
            <a:chOff x="6577236" y="1824260"/>
            <a:chExt cx="5009945" cy="3834904"/>
          </a:xfrm>
        </p:grpSpPr>
        <p:grpSp>
          <p:nvGrpSpPr>
            <p:cNvPr id="104" name="Group 103"/>
            <p:cNvGrpSpPr/>
            <p:nvPr/>
          </p:nvGrpSpPr>
          <p:grpSpPr>
            <a:xfrm>
              <a:off x="6577236" y="1824260"/>
              <a:ext cx="5009945" cy="2808471"/>
              <a:chOff x="1049072" y="2068401"/>
              <a:chExt cx="5009945" cy="2808471"/>
            </a:xfrm>
          </p:grpSpPr>
          <p:sp>
            <p:nvSpPr>
              <p:cNvPr id="109" name="Flowchart: Off-page Connector 108"/>
              <p:cNvSpPr/>
              <p:nvPr/>
            </p:nvSpPr>
            <p:spPr>
              <a:xfrm>
                <a:off x="1081270" y="2119917"/>
                <a:ext cx="423316" cy="563434"/>
              </a:xfrm>
              <a:prstGeom prst="flowChartOffpage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 dirty="0"/>
              </a:p>
            </p:txBody>
          </p:sp>
          <p:sp>
            <p:nvSpPr>
              <p:cNvPr id="110" name="Flowchart: Off-page Connector 109"/>
              <p:cNvSpPr/>
              <p:nvPr/>
            </p:nvSpPr>
            <p:spPr>
              <a:xfrm>
                <a:off x="1081270" y="3133614"/>
                <a:ext cx="423316" cy="563434"/>
              </a:xfrm>
              <a:prstGeom prst="flowChartOffpageConnector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 dirty="0"/>
              </a:p>
            </p:txBody>
          </p:sp>
          <p:sp>
            <p:nvSpPr>
              <p:cNvPr id="111" name="Flowchart: Off-page Connector 110"/>
              <p:cNvSpPr/>
              <p:nvPr/>
            </p:nvSpPr>
            <p:spPr>
              <a:xfrm>
                <a:off x="1081270" y="4147311"/>
                <a:ext cx="423316" cy="563434"/>
              </a:xfrm>
              <a:prstGeom prst="flowChartOffpageConnector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055511" y="2099255"/>
                <a:ext cx="487711" cy="558338"/>
              </a:xfrm>
              <a:prstGeom prst="ellipse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400">
                    <a:latin typeface="Sosa" pitchFamily="2" charset="0"/>
                  </a:rPr>
                  <a:t>1</a:t>
                </a:r>
                <a:endParaRPr lang="en-US" sz="2400" dirty="0">
                  <a:solidFill>
                    <a:schemeClr val="bg1"/>
                  </a:solidFill>
                  <a:latin typeface="Sosa" pitchFamily="2" charset="0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055510" y="3096125"/>
                <a:ext cx="487711" cy="558338"/>
              </a:xfrm>
              <a:prstGeom prst="ellipse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400" smtClean="0">
                    <a:latin typeface="Sosa" pitchFamily="2" charset="0"/>
                  </a:rPr>
                  <a:t>e</a:t>
                </a:r>
                <a:endParaRPr lang="en-US" sz="2400" dirty="0">
                  <a:solidFill>
                    <a:schemeClr val="bg1"/>
                  </a:solidFill>
                  <a:latin typeface="Sosa" pitchFamily="2" charset="0"/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1049072" y="4108251"/>
                <a:ext cx="487711" cy="558338"/>
              </a:xfrm>
              <a:prstGeom prst="ellipse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400">
                    <a:latin typeface="Sosa" pitchFamily="2" charset="0"/>
                  </a:rPr>
                  <a:t>p</a:t>
                </a:r>
                <a:endParaRPr lang="en-US" sz="2400" dirty="0">
                  <a:solidFill>
                    <a:schemeClr val="bg1"/>
                  </a:solidFill>
                  <a:latin typeface="Sosa" pitchFamily="2" charset="0"/>
                </a:endParaRPr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1728310" y="2068401"/>
                <a:ext cx="4299003" cy="816466"/>
                <a:chOff x="1728310" y="2119917"/>
                <a:chExt cx="4299003" cy="816466"/>
              </a:xfrm>
            </p:grpSpPr>
            <p:sp>
              <p:nvSpPr>
                <p:cNvPr id="122" name="Rectangle 1436"/>
                <p:cNvSpPr>
                  <a:spLocks noChangeArrowheads="1"/>
                </p:cNvSpPr>
                <p:nvPr/>
              </p:nvSpPr>
              <p:spPr bwMode="auto">
                <a:xfrm>
                  <a:off x="1827659" y="2119917"/>
                  <a:ext cx="1231106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id-ID" sz="1600" b="1" smtClean="0">
                      <a:solidFill>
                        <a:schemeClr val="tx2"/>
                      </a:solidFill>
                      <a:cs typeface="Arial" pitchFamily="34" charset="0"/>
                    </a:rPr>
                    <a:t>Sharing Media</a:t>
                  </a:r>
                  <a:endParaRPr lang="en-US" sz="1600" b="1" dirty="0">
                    <a:solidFill>
                      <a:schemeClr val="tx2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23" name="Content Placeholder 2"/>
                <p:cNvSpPr txBox="1">
                  <a:spLocks/>
                </p:cNvSpPr>
                <p:nvPr/>
              </p:nvSpPr>
              <p:spPr>
                <a:xfrm>
                  <a:off x="1728310" y="2329935"/>
                  <a:ext cx="4299003" cy="6064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just">
                    <a:buNone/>
                  </a:pPr>
                  <a:r>
                    <a:rPr lang="en-US" sz="1100" dirty="0">
                      <a:solidFill>
                        <a:schemeClr val="bg1">
                          <a:lumMod val="50000"/>
                        </a:schemeClr>
                      </a:solidFill>
                    </a:rPr>
                    <a:t>Lorem ipsum dolor sit amet, consectetur adipiscing elit. Sed imperdiet tincidunt velit laoreet facilisis. Praesent tempus ipsum suscipit, Lorem ipsum dolor sit amet, consectetur adipiscing elit. </a:t>
                  </a:r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1760014" y="3074245"/>
                <a:ext cx="4299003" cy="816466"/>
                <a:chOff x="1728310" y="2119917"/>
                <a:chExt cx="4299003" cy="816466"/>
              </a:xfrm>
            </p:grpSpPr>
            <p:sp>
              <p:nvSpPr>
                <p:cNvPr id="120" name="Rectangle 1436"/>
                <p:cNvSpPr>
                  <a:spLocks noChangeArrowheads="1"/>
                </p:cNvSpPr>
                <p:nvPr/>
              </p:nvSpPr>
              <p:spPr bwMode="auto">
                <a:xfrm>
                  <a:off x="1827659" y="2119917"/>
                  <a:ext cx="930383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id-ID" sz="1600" b="1" smtClean="0">
                      <a:solidFill>
                        <a:schemeClr val="tx2"/>
                      </a:solidFill>
                      <a:cs typeface="Arial" pitchFamily="34" charset="0"/>
                    </a:rPr>
                    <a:t>Info Charts</a:t>
                  </a:r>
                  <a:endParaRPr lang="en-US" sz="1600" b="1" dirty="0">
                    <a:solidFill>
                      <a:schemeClr val="tx2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21" name="Content Placeholder 2"/>
                <p:cNvSpPr txBox="1">
                  <a:spLocks/>
                </p:cNvSpPr>
                <p:nvPr/>
              </p:nvSpPr>
              <p:spPr>
                <a:xfrm>
                  <a:off x="1728310" y="2329935"/>
                  <a:ext cx="4299003" cy="6064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just">
                    <a:buNone/>
                  </a:pPr>
                  <a:r>
                    <a:rPr lang="en-US" sz="1100" dirty="0">
                      <a:solidFill>
                        <a:schemeClr val="bg1">
                          <a:lumMod val="50000"/>
                        </a:schemeClr>
                      </a:solidFill>
                    </a:rPr>
                    <a:t>Lorem ipsum dolor sit amet, consectetur adipiscing elit. Sed imperdiet tincidunt velit laoreet facilisis. Praesent tempus ipsum suscipit, Lorem ipsum dolor sit amet, consectetur adipiscing elit. </a:t>
                  </a:r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1728310" y="4060406"/>
                <a:ext cx="4299003" cy="816466"/>
                <a:chOff x="1728310" y="2119917"/>
                <a:chExt cx="4299003" cy="816466"/>
              </a:xfrm>
            </p:grpSpPr>
            <p:sp>
              <p:nvSpPr>
                <p:cNvPr id="118" name="Rectangle 1436"/>
                <p:cNvSpPr>
                  <a:spLocks noChangeArrowheads="1"/>
                </p:cNvSpPr>
                <p:nvPr/>
              </p:nvSpPr>
              <p:spPr bwMode="auto">
                <a:xfrm>
                  <a:off x="1827659" y="2119917"/>
                  <a:ext cx="1277914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id-ID" sz="1600" b="1" smtClean="0">
                      <a:solidFill>
                        <a:schemeClr val="tx2"/>
                      </a:solidFill>
                      <a:cs typeface="Arial" pitchFamily="34" charset="0"/>
                    </a:rPr>
                    <a:t>Graphic Design</a:t>
                  </a:r>
                  <a:endParaRPr lang="en-US" sz="1600" b="1" dirty="0">
                    <a:solidFill>
                      <a:schemeClr val="tx2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19" name="Content Placeholder 2"/>
                <p:cNvSpPr txBox="1">
                  <a:spLocks/>
                </p:cNvSpPr>
                <p:nvPr/>
              </p:nvSpPr>
              <p:spPr>
                <a:xfrm>
                  <a:off x="1728310" y="2329935"/>
                  <a:ext cx="4299003" cy="6064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just">
                    <a:buNone/>
                  </a:pPr>
                  <a:r>
                    <a:rPr lang="en-US" sz="1100" dirty="0">
                      <a:solidFill>
                        <a:schemeClr val="bg1">
                          <a:lumMod val="50000"/>
                        </a:schemeClr>
                      </a:solidFill>
                    </a:rPr>
                    <a:t>Lorem ipsum dolor sit amet, consectetur adipiscing elit. Sed imperdiet tincidunt velit laoreet facilisis. Praesent tempus ipsum suscipit, Lorem ipsum dolor sit amet, consectetur adipiscing elit. </a:t>
                  </a:r>
                </a:p>
              </p:txBody>
            </p:sp>
          </p:grpSp>
        </p:grpSp>
        <p:sp>
          <p:nvSpPr>
            <p:cNvPr id="105" name="Flowchart: Off-page Connector 104"/>
            <p:cNvSpPr/>
            <p:nvPr/>
          </p:nvSpPr>
          <p:spPr>
            <a:xfrm>
              <a:off x="6641138" y="4984035"/>
              <a:ext cx="423316" cy="509002"/>
            </a:xfrm>
            <a:prstGeom prst="flowChartOffpageConnecto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/>
            </a:p>
          </p:txBody>
        </p:sp>
        <p:sp>
          <p:nvSpPr>
            <p:cNvPr id="106" name="Rectangle 1436"/>
            <p:cNvSpPr>
              <a:spLocks noChangeArrowheads="1"/>
            </p:cNvSpPr>
            <p:nvPr/>
          </p:nvSpPr>
          <p:spPr bwMode="auto">
            <a:xfrm>
              <a:off x="7387527" y="4842698"/>
              <a:ext cx="153683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1600" b="1" smtClean="0">
                  <a:solidFill>
                    <a:schemeClr val="tx2"/>
                  </a:solidFill>
                  <a:cs typeface="Arial" pitchFamily="34" charset="0"/>
                </a:rPr>
                <a:t>Star Development</a:t>
              </a:r>
              <a:endParaRPr lang="en-US" sz="1600" b="1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  <p:sp>
          <p:nvSpPr>
            <p:cNvPr id="107" name="Content Placeholder 2"/>
            <p:cNvSpPr txBox="1">
              <a:spLocks/>
            </p:cNvSpPr>
            <p:nvPr/>
          </p:nvSpPr>
          <p:spPr>
            <a:xfrm>
              <a:off x="7288178" y="5111304"/>
              <a:ext cx="4299003" cy="54786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consectetur adipiscing elit. Sed imperdiet tincidunt velit laoreet facilisis. Praesent tempus ipsum suscipit, Lorem ipsum dolor sit amet, consectetur adipiscing elit. </a:t>
              </a:r>
            </a:p>
          </p:txBody>
        </p:sp>
        <p:sp>
          <p:nvSpPr>
            <p:cNvPr id="108" name="Oval 107"/>
            <p:cNvSpPr/>
            <p:nvPr/>
          </p:nvSpPr>
          <p:spPr>
            <a:xfrm>
              <a:off x="6609434" y="4916274"/>
              <a:ext cx="487711" cy="558338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>
                  <a:latin typeface="Sosa" pitchFamily="2" charset="0"/>
                </a:rPr>
                <a:t>9</a:t>
              </a:r>
              <a:endParaRPr lang="en-US" sz="2400" dirty="0">
                <a:solidFill>
                  <a:schemeClr val="bg1"/>
                </a:solidFill>
                <a:latin typeface="Sos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460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Project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2B43"/>
      </a:accent1>
      <a:accent2>
        <a:srgbClr val="DF361F"/>
      </a:accent2>
      <a:accent3>
        <a:srgbClr val="FA9C00"/>
      </a:accent3>
      <a:accent4>
        <a:srgbClr val="90BC33"/>
      </a:accent4>
      <a:accent5>
        <a:srgbClr val="00B09B"/>
      </a:accent5>
      <a:accent6>
        <a:srgbClr val="0175B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150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www.51miz.com</cp:lastModifiedBy>
  <cp:revision>197</cp:revision>
  <dcterms:created xsi:type="dcterms:W3CDTF">2015-04-13T00:30:35Z</dcterms:created>
  <dcterms:modified xsi:type="dcterms:W3CDTF">2017-09-25T09:17:55Z</dcterms:modified>
</cp:coreProperties>
</file>