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B183"/>
    <a:srgbClr val="937863"/>
    <a:srgbClr val="FF4429"/>
    <a:srgbClr val="F13B48"/>
    <a:srgbClr val="AC59C1"/>
    <a:srgbClr val="F49D15"/>
    <a:srgbClr val="00BBD6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4936-0B8A-4776-B864-8485396FD2A3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B1E7-136B-46A5-8DC9-9CA62FF0BA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8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2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95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0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043"/>
            <a:ext cx="10515600" cy="4735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>
            <a:lvl1pPr>
              <a:defRPr sz="1000">
                <a:solidFill>
                  <a:srgbClr val="FF4429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38200" y="1055404"/>
            <a:ext cx="10515600" cy="2884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9425" y="1995488"/>
            <a:ext cx="4632325" cy="290512"/>
          </a:xfrm>
        </p:spPr>
        <p:txBody>
          <a:bodyPr>
            <a:noAutofit/>
          </a:bodyPr>
          <a:lstStyle>
            <a:lvl1pPr>
              <a:defRPr sz="16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9425" y="2286000"/>
            <a:ext cx="4660900" cy="873125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568043"/>
            <a:ext cx="10515600" cy="4735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>
            <a:lvl1pPr>
              <a:defRPr sz="1000">
                <a:solidFill>
                  <a:srgbClr val="FF4429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38200" y="1055404"/>
            <a:ext cx="10515600" cy="2884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6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2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9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7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8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4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0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Design Income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Daily design earnings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0" y="2385161"/>
            <a:ext cx="4478489" cy="4030610"/>
            <a:chOff x="7716446" y="1920704"/>
            <a:chExt cx="4478489" cy="4030610"/>
          </a:xfrm>
        </p:grpSpPr>
        <p:grpSp>
          <p:nvGrpSpPr>
            <p:cNvPr id="5" name="Group 4"/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20" name="Freeform 115"/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16"/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7"/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8"/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9"/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20"/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1"/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22"/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23"/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24"/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25"/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26"/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27"/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28"/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29"/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0"/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31"/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32"/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33"/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34"/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35"/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36"/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37"/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38"/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39"/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" name="Freeform 129"/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890331" y="1920704"/>
              <a:ext cx="2044929" cy="3300188"/>
              <a:chOff x="7890331" y="1920704"/>
              <a:chExt cx="2044929" cy="330018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90331" y="1920704"/>
                <a:ext cx="2044929" cy="3300188"/>
                <a:chOff x="3606014" y="1693837"/>
                <a:chExt cx="1447871" cy="229821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16" name="Freeform 15"/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Freeform 9"/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12" name="Rectangle 3"/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ight Triangle 7"/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ight Triangle 7"/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ight Triangle 7"/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" name="Text Placeholder 33"/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AU" sz="5400" b="1" dirty="0" smtClean="0">
                    <a:solidFill>
                      <a:schemeClr val="bg1"/>
                    </a:solidFill>
                    <a:latin typeface="+mj-lt"/>
                    <a:ea typeface="Adobe Heiti Std R" panose="020B0400000000000000" pitchFamily="34" charset="-128"/>
                  </a:rPr>
                  <a:t>$</a:t>
                </a:r>
                <a:endParaRPr lang="en-AU" sz="5400" b="1" dirty="0">
                  <a:solidFill>
                    <a:schemeClr val="bg1"/>
                  </a:solidFill>
                  <a:latin typeface="+mj-lt"/>
                  <a:ea typeface="Adobe Heiti Std R" panose="020B0400000000000000" pitchFamily="34" charset="-128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6624129" y="2248011"/>
            <a:ext cx="438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dolro sit amet kalori joula paribus eteca vuram qui para quam dalar eritrea gurayya huora volput vlaar boit dolro sit amet kalori joula paribus eteca vuram 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02312" y="1900163"/>
            <a:ext cx="25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Big income of the month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latin typeface="Coolvetica Rg" panose="020B0603030602020004" pitchFamily="34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03830" y="2962975"/>
            <a:ext cx="3458829" cy="691695"/>
            <a:chOff x="8689521" y="2412324"/>
            <a:chExt cx="3458829" cy="691695"/>
          </a:xfrm>
        </p:grpSpPr>
        <p:sp>
          <p:nvSpPr>
            <p:cNvPr id="48" name="TextBox 47"/>
            <p:cNvSpPr txBox="1"/>
            <p:nvPr/>
          </p:nvSpPr>
          <p:spPr>
            <a:xfrm>
              <a:off x="8689522" y="2412324"/>
              <a:ext cx="1345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Fonts category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9521" y="2642354"/>
              <a:ext cx="3458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vuram qui para quam dalar eritrea gurayya huora volput vlaar boit dolro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803831" y="3728483"/>
            <a:ext cx="3458828" cy="691695"/>
            <a:chOff x="8689522" y="2412324"/>
            <a:chExt cx="3458828" cy="691695"/>
          </a:xfrm>
        </p:grpSpPr>
        <p:sp>
          <p:nvSpPr>
            <p:cNvPr id="51" name="TextBox 50"/>
            <p:cNvSpPr txBox="1"/>
            <p:nvPr/>
          </p:nvSpPr>
          <p:spPr>
            <a:xfrm>
              <a:off x="8689522" y="241232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Flyer category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vuram qui para quam dalar eritrea gurayya huora volput vlaar boit dolro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03831" y="4473881"/>
            <a:ext cx="3458828" cy="691695"/>
            <a:chOff x="8689522" y="2412324"/>
            <a:chExt cx="3458828" cy="691695"/>
          </a:xfrm>
        </p:grpSpPr>
        <p:sp>
          <p:nvSpPr>
            <p:cNvPr id="54" name="TextBox 53"/>
            <p:cNvSpPr txBox="1"/>
            <p:nvPr/>
          </p:nvSpPr>
          <p:spPr>
            <a:xfrm>
              <a:off x="8689522" y="2412324"/>
              <a:ext cx="1131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Themeforest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vuram qui para quam dalar eritrea gurayya huora volput vlaar boit dolro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03831" y="5267882"/>
            <a:ext cx="3458828" cy="691695"/>
            <a:chOff x="8689522" y="2412324"/>
            <a:chExt cx="3458828" cy="691695"/>
          </a:xfrm>
        </p:grpSpPr>
        <p:sp>
          <p:nvSpPr>
            <p:cNvPr id="57" name="TextBox 56"/>
            <p:cNvSpPr txBox="1"/>
            <p:nvPr/>
          </p:nvSpPr>
          <p:spPr>
            <a:xfrm>
              <a:off x="8689522" y="2412324"/>
              <a:ext cx="943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Activeden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vuram qui para quam dalar eritrea gurayya huora volput vlaar boit dolro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67748" y="5321685"/>
            <a:ext cx="507975" cy="507974"/>
            <a:chOff x="6967748" y="5321685"/>
            <a:chExt cx="507975" cy="507974"/>
          </a:xfrm>
        </p:grpSpPr>
        <p:sp>
          <p:nvSpPr>
            <p:cNvPr id="63" name="Oval 62"/>
            <p:cNvSpPr/>
            <p:nvPr/>
          </p:nvSpPr>
          <p:spPr>
            <a:xfrm>
              <a:off x="6967748" y="5321685"/>
              <a:ext cx="507975" cy="5079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088170" y="5406613"/>
              <a:ext cx="275908" cy="275908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962748" y="3069372"/>
            <a:ext cx="507975" cy="507974"/>
            <a:chOff x="6962748" y="3069372"/>
            <a:chExt cx="507975" cy="507974"/>
          </a:xfrm>
        </p:grpSpPr>
        <p:sp>
          <p:nvSpPr>
            <p:cNvPr id="70" name="Oval 69"/>
            <p:cNvSpPr/>
            <p:nvPr/>
          </p:nvSpPr>
          <p:spPr>
            <a:xfrm>
              <a:off x="6962748" y="3069372"/>
              <a:ext cx="507975" cy="5079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053504" y="3197365"/>
              <a:ext cx="294818" cy="250873"/>
              <a:chOff x="5579887" y="3343557"/>
              <a:chExt cx="925276" cy="787356"/>
            </a:xfrm>
          </p:grpSpPr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5917340" y="3996969"/>
                <a:ext cx="139094" cy="133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6196737" y="3996969"/>
                <a:ext cx="140303" cy="1339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4" name="Freeform 13"/>
              <p:cNvSpPr>
                <a:spLocks noEditPoints="1"/>
              </p:cNvSpPr>
              <p:nvPr/>
            </p:nvSpPr>
            <p:spPr bwMode="auto">
              <a:xfrm>
                <a:off x="5579887" y="3343557"/>
                <a:ext cx="925276" cy="604494"/>
              </a:xfrm>
              <a:custGeom>
                <a:avLst/>
                <a:gdLst>
                  <a:gd name="T0" fmla="*/ 383 w 390"/>
                  <a:gd name="T1" fmla="*/ 64 h 265"/>
                  <a:gd name="T2" fmla="*/ 364 w 390"/>
                  <a:gd name="T3" fmla="*/ 57 h 265"/>
                  <a:gd name="T4" fmla="*/ 105 w 390"/>
                  <a:gd name="T5" fmla="*/ 57 h 265"/>
                  <a:gd name="T6" fmla="*/ 102 w 390"/>
                  <a:gd name="T7" fmla="*/ 44 h 265"/>
                  <a:gd name="T8" fmla="*/ 61 w 390"/>
                  <a:gd name="T9" fmla="*/ 0 h 265"/>
                  <a:gd name="T10" fmla="*/ 0 w 390"/>
                  <a:gd name="T11" fmla="*/ 0 h 265"/>
                  <a:gd name="T12" fmla="*/ 14 w 390"/>
                  <a:gd name="T13" fmla="*/ 28 h 265"/>
                  <a:gd name="T14" fmla="*/ 62 w 390"/>
                  <a:gd name="T15" fmla="*/ 28 h 265"/>
                  <a:gd name="T16" fmla="*/ 75 w 390"/>
                  <a:gd name="T17" fmla="*/ 44 h 265"/>
                  <a:gd name="T18" fmla="*/ 116 w 390"/>
                  <a:gd name="T19" fmla="*/ 242 h 265"/>
                  <a:gd name="T20" fmla="*/ 163 w 390"/>
                  <a:gd name="T21" fmla="*/ 265 h 265"/>
                  <a:gd name="T22" fmla="*/ 327 w 390"/>
                  <a:gd name="T23" fmla="*/ 265 h 265"/>
                  <a:gd name="T24" fmla="*/ 352 w 390"/>
                  <a:gd name="T25" fmla="*/ 239 h 265"/>
                  <a:gd name="T26" fmla="*/ 166 w 390"/>
                  <a:gd name="T27" fmla="*/ 239 h 265"/>
                  <a:gd name="T28" fmla="*/ 138 w 390"/>
                  <a:gd name="T29" fmla="*/ 213 h 265"/>
                  <a:gd name="T30" fmla="*/ 130 w 390"/>
                  <a:gd name="T31" fmla="*/ 172 h 265"/>
                  <a:gd name="T32" fmla="*/ 362 w 390"/>
                  <a:gd name="T33" fmla="*/ 172 h 265"/>
                  <a:gd name="T34" fmla="*/ 362 w 390"/>
                  <a:gd name="T35" fmla="*/ 172 h 265"/>
                  <a:gd name="T36" fmla="*/ 382 w 390"/>
                  <a:gd name="T37" fmla="*/ 153 h 265"/>
                  <a:gd name="T38" fmla="*/ 390 w 390"/>
                  <a:gd name="T39" fmla="*/ 81 h 265"/>
                  <a:gd name="T40" fmla="*/ 383 w 390"/>
                  <a:gd name="T41" fmla="*/ 64 h 265"/>
                  <a:gd name="T42" fmla="*/ 356 w 390"/>
                  <a:gd name="T43" fmla="*/ 143 h 265"/>
                  <a:gd name="T44" fmla="*/ 123 w 390"/>
                  <a:gd name="T45" fmla="*/ 143 h 265"/>
                  <a:gd name="T46" fmla="*/ 112 w 390"/>
                  <a:gd name="T47" fmla="*/ 90 h 265"/>
                  <a:gd name="T48" fmla="*/ 362 w 390"/>
                  <a:gd name="T49" fmla="*/ 90 h 265"/>
                  <a:gd name="T50" fmla="*/ 356 w 390"/>
                  <a:gd name="T51" fmla="*/ 1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0" h="265">
                    <a:moveTo>
                      <a:pt x="383" y="64"/>
                    </a:moveTo>
                    <a:cubicBezTo>
                      <a:pt x="377" y="57"/>
                      <a:pt x="364" y="57"/>
                      <a:pt x="364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2" y="44"/>
                      <a:pt x="96" y="0"/>
                      <a:pt x="61" y="0"/>
                    </a:cubicBezTo>
                    <a:cubicBezTo>
                      <a:pt x="26" y="0"/>
                      <a:pt x="0" y="0"/>
                      <a:pt x="0" y="0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28"/>
                      <a:pt x="73" y="25"/>
                      <a:pt x="75" y="44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6" y="242"/>
                      <a:pt x="123" y="265"/>
                      <a:pt x="163" y="265"/>
                    </a:cubicBezTo>
                    <a:cubicBezTo>
                      <a:pt x="163" y="265"/>
                      <a:pt x="304" y="265"/>
                      <a:pt x="327" y="265"/>
                    </a:cubicBezTo>
                    <a:cubicBezTo>
                      <a:pt x="350" y="265"/>
                      <a:pt x="352" y="239"/>
                      <a:pt x="352" y="239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166" y="239"/>
                      <a:pt x="142" y="241"/>
                      <a:pt x="138" y="213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72" y="171"/>
                      <a:pt x="381" y="163"/>
                      <a:pt x="382" y="153"/>
                    </a:cubicBezTo>
                    <a:cubicBezTo>
                      <a:pt x="390" y="81"/>
                      <a:pt x="390" y="81"/>
                      <a:pt x="390" y="81"/>
                    </a:cubicBezTo>
                    <a:cubicBezTo>
                      <a:pt x="390" y="74"/>
                      <a:pt x="390" y="70"/>
                      <a:pt x="383" y="64"/>
                    </a:cubicBezTo>
                    <a:close/>
                    <a:moveTo>
                      <a:pt x="356" y="143"/>
                    </a:move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362" y="90"/>
                      <a:pt x="362" y="90"/>
                      <a:pt x="362" y="90"/>
                    </a:cubicBezTo>
                    <a:lnTo>
                      <a:pt x="356" y="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967748" y="4569654"/>
            <a:ext cx="507975" cy="507974"/>
            <a:chOff x="6967748" y="4569654"/>
            <a:chExt cx="507975" cy="507974"/>
          </a:xfrm>
        </p:grpSpPr>
        <p:sp>
          <p:nvSpPr>
            <p:cNvPr id="76" name="Oval 75"/>
            <p:cNvSpPr/>
            <p:nvPr/>
          </p:nvSpPr>
          <p:spPr>
            <a:xfrm>
              <a:off x="6967748" y="4569654"/>
              <a:ext cx="507975" cy="5079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AutoShape 125"/>
            <p:cNvSpPr>
              <a:spLocks/>
            </p:cNvSpPr>
            <p:nvPr/>
          </p:nvSpPr>
          <p:spPr bwMode="auto">
            <a:xfrm>
              <a:off x="7093834" y="4678364"/>
              <a:ext cx="279770" cy="278651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967748" y="3810135"/>
            <a:ext cx="507975" cy="507974"/>
            <a:chOff x="6967748" y="3810135"/>
            <a:chExt cx="507975" cy="507974"/>
          </a:xfrm>
        </p:grpSpPr>
        <p:sp>
          <p:nvSpPr>
            <p:cNvPr id="60" name="Oval 59"/>
            <p:cNvSpPr/>
            <p:nvPr/>
          </p:nvSpPr>
          <p:spPr>
            <a:xfrm>
              <a:off x="6967748" y="3810135"/>
              <a:ext cx="507975" cy="5079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103880" y="3967964"/>
              <a:ext cx="225710" cy="221381"/>
              <a:chOff x="602874" y="3045007"/>
              <a:chExt cx="225710" cy="221381"/>
            </a:xfrm>
          </p:grpSpPr>
          <p:sp>
            <p:nvSpPr>
              <p:cNvPr id="78" name="Shape 4406"/>
              <p:cNvSpPr/>
              <p:nvPr/>
            </p:nvSpPr>
            <p:spPr>
              <a:xfrm>
                <a:off x="656056" y="3045007"/>
                <a:ext cx="172528" cy="172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0"/>
                    </a:moveTo>
                    <a:lnTo>
                      <a:pt x="3565" y="0"/>
                    </a:lnTo>
                    <a:cubicBezTo>
                      <a:pt x="1584" y="0"/>
                      <a:pt x="0" y="1584"/>
                      <a:pt x="0" y="3564"/>
                    </a:cubicBezTo>
                    <a:lnTo>
                      <a:pt x="0" y="18000"/>
                    </a:lnTo>
                    <a:cubicBezTo>
                      <a:pt x="0" y="19980"/>
                      <a:pt x="1621" y="21600"/>
                      <a:pt x="3600" y="21600"/>
                    </a:cubicBezTo>
                    <a:lnTo>
                      <a:pt x="18000" y="21600"/>
                    </a:lnTo>
                    <a:cubicBezTo>
                      <a:pt x="19979" y="21600"/>
                      <a:pt x="21600" y="19980"/>
                      <a:pt x="21600" y="18000"/>
                    </a:cubicBezTo>
                    <a:lnTo>
                      <a:pt x="21600" y="3600"/>
                    </a:lnTo>
                    <a:cubicBezTo>
                      <a:pt x="21600" y="1620"/>
                      <a:pt x="19979" y="0"/>
                      <a:pt x="18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  <p:sp>
            <p:nvSpPr>
              <p:cNvPr id="79" name="Shape 4407"/>
              <p:cNvSpPr/>
              <p:nvPr/>
            </p:nvSpPr>
            <p:spPr>
              <a:xfrm>
                <a:off x="602874" y="3151370"/>
                <a:ext cx="115018" cy="115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lnTo>
                      <a:pt x="0" y="0"/>
                    </a:lnTo>
                    <a:lnTo>
                      <a:pt x="0" y="16200"/>
                    </a:lnTo>
                    <a:cubicBezTo>
                      <a:pt x="0" y="19170"/>
                      <a:pt x="2432" y="21600"/>
                      <a:pt x="5400" y="21600"/>
                    </a:cubicBezTo>
                    <a:lnTo>
                      <a:pt x="21600" y="21600"/>
                    </a:lnTo>
                    <a:lnTo>
                      <a:pt x="21600" y="16200"/>
                    </a:lnTo>
                    <a:lnTo>
                      <a:pt x="5400" y="16200"/>
                    </a:lnTo>
                    <a:cubicBezTo>
                      <a:pt x="5400" y="16200"/>
                      <a:pt x="5400" y="0"/>
                      <a:pt x="5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</p:grpSp>
      </p:grpSp>
      <p:sp>
        <p:nvSpPr>
          <p:cNvPr id="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en-AU" dirty="0" smtClean="0"/>
              <a:t>www.yourwebsite.com</a:t>
            </a:r>
            <a:endParaRPr lang="en-AU" dirty="0"/>
          </a:p>
        </p:txBody>
      </p:sp>
      <p:sp>
        <p:nvSpPr>
          <p:cNvPr id="8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/>
          <a:p>
            <a:fld id="{870C8D18-4AA2-4B61-82ED-E847FE7F510A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84" name="Text Placeholder 7"/>
          <p:cNvSpPr txBox="1">
            <a:spLocks/>
          </p:cNvSpPr>
          <p:nvPr/>
        </p:nvSpPr>
        <p:spPr>
          <a:xfrm>
            <a:off x="331788" y="6397915"/>
            <a:ext cx="3810000" cy="39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smtClean="0"/>
              <a:t>LOGO HERE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0748521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6">
      <a:majorFont>
        <a:latin typeface="Bebas Neu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Design Income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577</cp:revision>
  <dcterms:created xsi:type="dcterms:W3CDTF">2015-09-20T02:27:31Z</dcterms:created>
  <dcterms:modified xsi:type="dcterms:W3CDTF">2017-09-25T10:05:15Z</dcterms:modified>
</cp:coreProperties>
</file>