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456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CDEE0"/>
    <a:srgbClr val="FFFFFF"/>
    <a:srgbClr val="E5E6E7"/>
    <a:srgbClr val="01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2" y="31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50" d="100"/>
          <a:sy n="50" d="100"/>
        </p:scale>
        <p:origin x="288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6CBF-DEE7-40B5-AED2-286680C3DBA3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E93D-F2AE-4370-811B-2F582CD07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5854-6B1E-4295-B2B5-69E59EB9C23A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2B19-90B7-4BD8-BF1D-48CF31DDA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45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3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10409" y="1943100"/>
            <a:ext cx="4991076" cy="1073726"/>
            <a:chOff x="1517636" y="1943100"/>
            <a:chExt cx="4991076" cy="1073726"/>
          </a:xfrm>
        </p:grpSpPr>
        <p:sp>
          <p:nvSpPr>
            <p:cNvPr id="12" name="Shape 385"/>
            <p:cNvSpPr/>
            <p:nvPr userDrawn="1"/>
          </p:nvSpPr>
          <p:spPr>
            <a:xfrm rot="5400000">
              <a:off x="3476311" y="-15575"/>
              <a:ext cx="1073726" cy="499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078"/>
                  </a:moveTo>
                  <a:lnTo>
                    <a:pt x="21600" y="0"/>
                  </a:lnTo>
                  <a:lnTo>
                    <a:pt x="12326" y="1995"/>
                  </a:lnTo>
                  <a:lnTo>
                    <a:pt x="12342" y="13028"/>
                  </a:lnTo>
                  <a:lnTo>
                    <a:pt x="12326" y="13028"/>
                  </a:lnTo>
                  <a:lnTo>
                    <a:pt x="39" y="14799"/>
                  </a:lnTo>
                  <a:lnTo>
                    <a:pt x="0" y="14799"/>
                  </a:lnTo>
                  <a:lnTo>
                    <a:pt x="0" y="21600"/>
                  </a:lnTo>
                  <a:lnTo>
                    <a:pt x="15442" y="21600"/>
                  </a:lnTo>
                  <a:lnTo>
                    <a:pt x="15442" y="14804"/>
                  </a:lnTo>
                  <a:lnTo>
                    <a:pt x="21425" y="13078"/>
                  </a:lnTo>
                  <a:cubicBezTo>
                    <a:pt x="21425" y="13078"/>
                    <a:pt x="21600" y="13078"/>
                    <a:pt x="21600" y="13078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3" name="Shape 389"/>
            <p:cNvSpPr/>
            <p:nvPr userDrawn="1"/>
          </p:nvSpPr>
          <p:spPr>
            <a:xfrm>
              <a:off x="2166490" y="2162654"/>
              <a:ext cx="376751" cy="3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6712126" y="2866485"/>
            <a:ext cx="5530674" cy="776250"/>
            <a:chOff x="1519353" y="2866485"/>
            <a:chExt cx="5530674" cy="776250"/>
          </a:xfrm>
        </p:grpSpPr>
        <p:sp>
          <p:nvSpPr>
            <p:cNvPr id="14" name="Shape 386"/>
            <p:cNvSpPr/>
            <p:nvPr userDrawn="1"/>
          </p:nvSpPr>
          <p:spPr>
            <a:xfrm rot="5400000">
              <a:off x="3896565" y="489273"/>
              <a:ext cx="776250" cy="553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5452"/>
                  </a:moveTo>
                  <a:lnTo>
                    <a:pt x="21490" y="13864"/>
                  </a:lnTo>
                  <a:lnTo>
                    <a:pt x="21490" y="0"/>
                  </a:lnTo>
                  <a:lnTo>
                    <a:pt x="8518" y="1799"/>
                  </a:lnTo>
                  <a:lnTo>
                    <a:pt x="8518" y="13864"/>
                  </a:lnTo>
                  <a:lnTo>
                    <a:pt x="8518" y="13864"/>
                  </a:lnTo>
                  <a:lnTo>
                    <a:pt x="81" y="15452"/>
                  </a:lnTo>
                  <a:lnTo>
                    <a:pt x="11" y="15452"/>
                  </a:lnTo>
                  <a:lnTo>
                    <a:pt x="11" y="15465"/>
                  </a:lnTo>
                  <a:lnTo>
                    <a:pt x="0" y="15467"/>
                  </a:lnTo>
                  <a:lnTo>
                    <a:pt x="11" y="15467"/>
                  </a:lnTo>
                  <a:lnTo>
                    <a:pt x="11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99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5" name="Shape 392"/>
            <p:cNvSpPr/>
            <p:nvPr userDrawn="1"/>
          </p:nvSpPr>
          <p:spPr>
            <a:xfrm>
              <a:off x="2116257" y="3064820"/>
              <a:ext cx="376751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712125" y="3789870"/>
            <a:ext cx="5521867" cy="767050"/>
            <a:chOff x="1519352" y="3789870"/>
            <a:chExt cx="5521867" cy="767050"/>
          </a:xfrm>
        </p:grpSpPr>
        <p:sp>
          <p:nvSpPr>
            <p:cNvPr id="16" name="Shape 387"/>
            <p:cNvSpPr/>
            <p:nvPr userDrawn="1"/>
          </p:nvSpPr>
          <p:spPr>
            <a:xfrm rot="5400000">
              <a:off x="3896761" y="1412461"/>
              <a:ext cx="767050" cy="552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5452"/>
                  </a:moveTo>
                  <a:lnTo>
                    <a:pt x="12874" y="13852"/>
                  </a:lnTo>
                  <a:lnTo>
                    <a:pt x="12874" y="1791"/>
                  </a:lnTo>
                  <a:lnTo>
                    <a:pt x="0" y="0"/>
                  </a:lnTo>
                  <a:lnTo>
                    <a:pt x="0" y="13879"/>
                  </a:lnTo>
                  <a:lnTo>
                    <a:pt x="2" y="13879"/>
                  </a:lnTo>
                  <a:lnTo>
                    <a:pt x="111" y="15452"/>
                  </a:lnTo>
                  <a:lnTo>
                    <a:pt x="2" y="15452"/>
                  </a:lnTo>
                  <a:lnTo>
                    <a:pt x="2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32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7" name="Shape 395"/>
            <p:cNvSpPr/>
            <p:nvPr userDrawn="1"/>
          </p:nvSpPr>
          <p:spPr>
            <a:xfrm>
              <a:off x="2124617" y="3983405"/>
              <a:ext cx="360030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707694" y="4390047"/>
            <a:ext cx="4993792" cy="1081623"/>
            <a:chOff x="1514921" y="4390047"/>
            <a:chExt cx="4993792" cy="1081623"/>
          </a:xfrm>
        </p:grpSpPr>
        <p:sp>
          <p:nvSpPr>
            <p:cNvPr id="18" name="Shape 388"/>
            <p:cNvSpPr/>
            <p:nvPr userDrawn="1"/>
          </p:nvSpPr>
          <p:spPr>
            <a:xfrm rot="5400000">
              <a:off x="3471005" y="2433963"/>
              <a:ext cx="1081623" cy="49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5" y="14802"/>
                  </a:moveTo>
                  <a:lnTo>
                    <a:pt x="9188" y="13032"/>
                  </a:lnTo>
                  <a:lnTo>
                    <a:pt x="9188" y="2006"/>
                  </a:lnTo>
                  <a:lnTo>
                    <a:pt x="22" y="0"/>
                  </a:lnTo>
                  <a:lnTo>
                    <a:pt x="22" y="13032"/>
                  </a:lnTo>
                  <a:lnTo>
                    <a:pt x="0" y="13032"/>
                  </a:lnTo>
                  <a:lnTo>
                    <a:pt x="22" y="13039"/>
                  </a:lnTo>
                  <a:lnTo>
                    <a:pt x="22" y="13062"/>
                  </a:lnTo>
                  <a:lnTo>
                    <a:pt x="104" y="13062"/>
                  </a:lnTo>
                  <a:lnTo>
                    <a:pt x="6144" y="14808"/>
                  </a:lnTo>
                  <a:lnTo>
                    <a:pt x="6271" y="14808"/>
                  </a:lnTo>
                  <a:lnTo>
                    <a:pt x="6271" y="21600"/>
                  </a:lnTo>
                  <a:lnTo>
                    <a:pt x="21600" y="21600"/>
                  </a:lnTo>
                  <a:lnTo>
                    <a:pt x="21600" y="14802"/>
                  </a:lnTo>
                  <a:cubicBezTo>
                    <a:pt x="21600" y="14802"/>
                    <a:pt x="21405" y="14802"/>
                    <a:pt x="21405" y="1480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9" name="Shape 398"/>
            <p:cNvSpPr/>
            <p:nvPr userDrawn="1"/>
          </p:nvSpPr>
          <p:spPr>
            <a:xfrm>
              <a:off x="2167377" y="4900589"/>
              <a:ext cx="374977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30392" y="1971967"/>
            <a:ext cx="4869023" cy="349970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82896" y="2642666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Clients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82896" y="325320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Perfect Marketing Target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882896" y="3902838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All Media Promotion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882896" y="446996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Winner of Award</a:t>
            </a:r>
          </a:p>
        </p:txBody>
      </p:sp>
    </p:spTree>
    <p:extLst>
      <p:ext uri="{BB962C8B-B14F-4D97-AF65-F5344CB8AC3E}">
        <p14:creationId xmlns:p14="http://schemas.microsoft.com/office/powerpoint/2010/main" val="15795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09932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45270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34058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6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732328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090842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449127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27088" y="515263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Born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1" y="545049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7" name="Shape 308"/>
          <p:cNvSpPr/>
          <p:nvPr userDrawn="1"/>
        </p:nvSpPr>
        <p:spPr>
          <a:xfrm flipV="1">
            <a:off x="12612" y="1921280"/>
            <a:ext cx="12179388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619325" y="513231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Growth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954338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periue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474640" y="5132318"/>
            <a:ext cx="1941900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Join Partner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01631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 err="1" smtClean="0"/>
              <a:t>remue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24" name="Shape 308"/>
          <p:cNvSpPr/>
          <p:nvPr userDrawn="1"/>
        </p:nvSpPr>
        <p:spPr>
          <a:xfrm flipV="1">
            <a:off x="12612" y="1924609"/>
            <a:ext cx="2719716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Shape 308"/>
          <p:cNvSpPr/>
          <p:nvPr userDrawn="1"/>
        </p:nvSpPr>
        <p:spPr>
          <a:xfrm flipV="1">
            <a:off x="2644674" y="1924609"/>
            <a:ext cx="3456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" name="Shape 308"/>
          <p:cNvSpPr/>
          <p:nvPr userDrawn="1"/>
        </p:nvSpPr>
        <p:spPr>
          <a:xfrm flipV="1">
            <a:off x="6040780" y="1924609"/>
            <a:ext cx="3420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Shape 308"/>
          <p:cNvSpPr/>
          <p:nvPr userDrawn="1"/>
        </p:nvSpPr>
        <p:spPr>
          <a:xfrm flipV="1">
            <a:off x="9396755" y="1924609"/>
            <a:ext cx="2795245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Oval 46"/>
          <p:cNvSpPr/>
          <p:nvPr userDrawn="1"/>
        </p:nvSpPr>
        <p:spPr>
          <a:xfrm>
            <a:off x="8102915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4737613" y="2003564"/>
            <a:ext cx="2717486" cy="2682736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 userDrawn="1"/>
        </p:nvSpPr>
        <p:spPr>
          <a:xfrm>
            <a:off x="1373310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2252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84196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843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326697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644854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32196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4436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0" grpId="0" animBg="1"/>
      <p:bldP spid="41" grpId="0" animBg="1"/>
      <p:bldP spid="42" grpId="0" animBg="1"/>
      <p:bldP spid="47" grpId="0" animBg="1"/>
      <p:bldP spid="46" grpId="0" animBg="1"/>
      <p:bldP spid="4" grpId="0" animBg="1"/>
      <p:bldP spid="7" grpId="0" animBg="1"/>
      <p:bldP spid="25" grpId="0" animBg="1"/>
      <p:bldP spid="27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1524000" y="4008742"/>
            <a:ext cx="2932012" cy="1572908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icon to add pictures</a:t>
            </a:r>
            <a:endParaRPr lang="en-GB" dirty="0" smtClean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524000" y="2435836"/>
            <a:ext cx="2932012" cy="15729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icon to add pictures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944031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230586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</a:p>
          <a:p>
            <a:pPr lvl="0"/>
            <a:r>
              <a:rPr lang="en-US" dirty="0" err="1" smtClean="0"/>
              <a:t>voluptatemaccusantiumdoloremque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</a:p>
          <a:p>
            <a:pPr lvl="0"/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endParaRPr lang="en-US" dirty="0" smtClean="0"/>
          </a:p>
          <a:p>
            <a:pPr lvl="0"/>
            <a:endParaRPr lang="en-US" dirty="0" smtClean="0"/>
          </a:p>
        </p:txBody>
      </p:sp>
      <p:grpSp>
        <p:nvGrpSpPr>
          <p:cNvPr id="12" name="Group 652"/>
          <p:cNvGrpSpPr/>
          <p:nvPr userDrawn="1"/>
        </p:nvGrpSpPr>
        <p:grpSpPr>
          <a:xfrm>
            <a:off x="8050246" y="2387007"/>
            <a:ext cx="471454" cy="469882"/>
            <a:chOff x="179317" y="0"/>
            <a:chExt cx="2685875" cy="2676920"/>
          </a:xfrm>
        </p:grpSpPr>
        <p:sp>
          <p:nvSpPr>
            <p:cNvPr id="13" name="Shape 650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651"/>
            <p:cNvSpPr/>
            <p:nvPr/>
          </p:nvSpPr>
          <p:spPr>
            <a:xfrm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655"/>
          <p:cNvGrpSpPr/>
          <p:nvPr userDrawn="1"/>
        </p:nvGrpSpPr>
        <p:grpSpPr>
          <a:xfrm>
            <a:off x="5251631" y="2387007"/>
            <a:ext cx="471454" cy="469882"/>
            <a:chOff x="179317" y="0"/>
            <a:chExt cx="2685875" cy="2676920"/>
          </a:xfrm>
        </p:grpSpPr>
        <p:sp>
          <p:nvSpPr>
            <p:cNvPr id="16" name="Shape 653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654"/>
            <p:cNvSpPr/>
            <p:nvPr/>
          </p:nvSpPr>
          <p:spPr>
            <a:xfrm rot="10800000" flipH="1"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5919718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18333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4900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8145344" y="1721410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145345" y="3966025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36" hasCustomPrompt="1"/>
          </p:nvPr>
        </p:nvSpPr>
        <p:spPr>
          <a:xfrm>
            <a:off x="1" y="1721409"/>
            <a:ext cx="8118038" cy="5144189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735858"/>
            <a:ext cx="8145343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8145344" y="4297812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 smtClean="0"/>
              <a:t>Click insert + picture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145345" y="6542427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Portfolio Name 01</a:t>
            </a:r>
          </a:p>
        </p:txBody>
      </p:sp>
    </p:spTree>
    <p:extLst>
      <p:ext uri="{BB962C8B-B14F-4D97-AF65-F5344CB8AC3E}">
        <p14:creationId xmlns:p14="http://schemas.microsoft.com/office/powerpoint/2010/main" val="30657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6"/>
          <p:cNvSpPr/>
          <p:nvPr userDrawn="1"/>
        </p:nvSpPr>
        <p:spPr>
          <a:xfrm>
            <a:off x="2502984" y="4777010"/>
            <a:ext cx="7167651" cy="905309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762" y="1957839"/>
            <a:ext cx="12192000" cy="30527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31960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PRICE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20029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*GOOD QUALITY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11417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*RESPONSIBLE</a:t>
            </a:r>
          </a:p>
        </p:txBody>
      </p:sp>
    </p:spTree>
    <p:extLst>
      <p:ext uri="{BB962C8B-B14F-4D97-AF65-F5344CB8AC3E}">
        <p14:creationId xmlns:p14="http://schemas.microsoft.com/office/powerpoint/2010/main" val="30840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9500"/>
            <a:ext cx="12192000" cy="1892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12864" y="1777438"/>
            <a:ext cx="5391762" cy="3035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1286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062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38242" y="490533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Jln</a:t>
            </a:r>
            <a:r>
              <a:rPr lang="en-US" dirty="0" smtClean="0"/>
              <a:t>.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galak</a:t>
            </a:r>
            <a:r>
              <a:rPr lang="en-US" dirty="0" smtClean="0"/>
              <a:t> 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0"/>
            <a:r>
              <a:rPr lang="en-US" dirty="0" err="1" smtClean="0"/>
              <a:t>Lr</a:t>
            </a:r>
            <a:r>
              <a:rPr lang="en-US" dirty="0" smtClean="0"/>
              <a:t>. </a:t>
            </a:r>
            <a:r>
              <a:rPr lang="en-US" dirty="0" err="1" smtClean="0"/>
              <a:t>Meuapam</a:t>
            </a:r>
            <a:r>
              <a:rPr lang="en-US" dirty="0" smtClean="0"/>
              <a:t>, </a:t>
            </a:r>
            <a:r>
              <a:rPr lang="en-US" dirty="0" err="1" smtClean="0"/>
              <a:t>Donya</a:t>
            </a:r>
            <a:r>
              <a:rPr lang="en-US" dirty="0" smtClean="0"/>
              <a:t> </a:t>
            </a:r>
            <a:r>
              <a:rPr lang="en-US" dirty="0" err="1" smtClean="0"/>
              <a:t>nyoe</a:t>
            </a:r>
            <a:r>
              <a:rPr lang="en-US" dirty="0" smtClean="0"/>
              <a:t>, </a:t>
            </a:r>
            <a:r>
              <a:rPr lang="en-US" dirty="0" err="1" smtClean="0"/>
              <a:t>Mabok</a:t>
            </a:r>
            <a:r>
              <a:rPr lang="en-US" dirty="0" smtClean="0"/>
              <a:t> </a:t>
            </a:r>
            <a:r>
              <a:rPr lang="en-US" dirty="0" err="1" smtClean="0"/>
              <a:t>mandum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608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79900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379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666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8531195" y="2278091"/>
            <a:ext cx="2095529" cy="1929938"/>
            <a:chOff x="8531195" y="3410549"/>
            <a:chExt cx="2095529" cy="1929938"/>
          </a:xfrm>
        </p:grpSpPr>
        <p:sp>
          <p:nvSpPr>
            <p:cNvPr id="12" name="Shape 296"/>
            <p:cNvSpPr/>
            <p:nvPr userDrawn="1"/>
          </p:nvSpPr>
          <p:spPr>
            <a:xfrm>
              <a:off x="8534371" y="3410549"/>
              <a:ext cx="2092353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297"/>
            <p:cNvSpPr/>
            <p:nvPr userDrawn="1"/>
          </p:nvSpPr>
          <p:spPr>
            <a:xfrm>
              <a:off x="8531195" y="3413376"/>
              <a:ext cx="2095529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191835" y="2278091"/>
            <a:ext cx="2088707" cy="1929938"/>
            <a:chOff x="6191835" y="3410549"/>
            <a:chExt cx="2088707" cy="1929938"/>
          </a:xfrm>
        </p:grpSpPr>
        <p:sp>
          <p:nvSpPr>
            <p:cNvPr id="14" name="Shape 299"/>
            <p:cNvSpPr/>
            <p:nvPr userDrawn="1"/>
          </p:nvSpPr>
          <p:spPr>
            <a:xfrm>
              <a:off x="6191835" y="3410549"/>
              <a:ext cx="2088707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00"/>
            <p:cNvSpPr/>
            <p:nvPr userDrawn="1"/>
          </p:nvSpPr>
          <p:spPr>
            <a:xfrm>
              <a:off x="6191835" y="3413376"/>
              <a:ext cx="2088707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60761" y="2278091"/>
            <a:ext cx="2096121" cy="1929938"/>
            <a:chOff x="3860761" y="3410549"/>
            <a:chExt cx="2096121" cy="1929938"/>
          </a:xfrm>
        </p:grpSpPr>
        <p:sp>
          <p:nvSpPr>
            <p:cNvPr id="19" name="Shape 302"/>
            <p:cNvSpPr/>
            <p:nvPr userDrawn="1"/>
          </p:nvSpPr>
          <p:spPr>
            <a:xfrm>
              <a:off x="3860761" y="3410549"/>
              <a:ext cx="2096121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03"/>
            <p:cNvSpPr/>
            <p:nvPr userDrawn="1"/>
          </p:nvSpPr>
          <p:spPr>
            <a:xfrm>
              <a:off x="3860761" y="3413376"/>
              <a:ext cx="209612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520995" y="2278091"/>
            <a:ext cx="2103231" cy="1929938"/>
            <a:chOff x="1520995" y="3410549"/>
            <a:chExt cx="2103231" cy="1929938"/>
          </a:xfrm>
        </p:grpSpPr>
        <p:sp>
          <p:nvSpPr>
            <p:cNvPr id="21" name="Shape 305"/>
            <p:cNvSpPr/>
            <p:nvPr userDrawn="1"/>
          </p:nvSpPr>
          <p:spPr>
            <a:xfrm>
              <a:off x="1524000" y="3410549"/>
              <a:ext cx="2100226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306"/>
            <p:cNvSpPr/>
            <p:nvPr userDrawn="1"/>
          </p:nvSpPr>
          <p:spPr>
            <a:xfrm>
              <a:off x="1520995" y="3413376"/>
              <a:ext cx="210323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860583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4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4175748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8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515514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2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852170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6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83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Advertising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45408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57337" y="4208029"/>
            <a:ext cx="2043073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84158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13887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9340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60573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97641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38550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Sconseed</a:t>
            </a:r>
            <a:r>
              <a:rPr lang="en-US" dirty="0" smtClean="0"/>
              <a:t> </a:t>
            </a:r>
            <a:r>
              <a:rPr lang="en-US" dirty="0" err="1" smtClean="0"/>
              <a:t>utpet</a:t>
            </a:r>
            <a:endParaRPr lang="en-US" dirty="0" smtClean="0"/>
          </a:p>
          <a:p>
            <a:pPr lvl="0"/>
            <a:r>
              <a:rPr lang="en-US" dirty="0" err="1" smtClean="0"/>
              <a:t>Sewerta</a:t>
            </a:r>
            <a:r>
              <a:rPr lang="en-US" dirty="0" smtClean="0"/>
              <a:t> yang</a:t>
            </a:r>
          </a:p>
          <a:p>
            <a:pPr lvl="0"/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tuye</a:t>
            </a:r>
            <a:endParaRPr lang="en-US" dirty="0" smtClean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748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Art Design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52175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SEO Service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5217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1246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43" grpId="0" animBg="1"/>
      <p:bldP spid="44" grpId="0" animBg="1"/>
      <p:bldP spid="45" grpId="0" animBg="1"/>
      <p:bldP spid="4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4000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076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793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236744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24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7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679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25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042" y="2229842"/>
            <a:ext cx="2119086" cy="2975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042" y="2695105"/>
            <a:ext cx="2783189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</a:t>
            </a:r>
            <a:endParaRPr lang="en-US" dirty="0" smtClean="0"/>
          </a:p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4827" y="2259920"/>
            <a:ext cx="1248229" cy="2022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Skills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71497" y="4688420"/>
            <a:ext cx="238253" cy="240442"/>
            <a:chOff x="9621317" y="8549286"/>
            <a:chExt cx="683649" cy="689930"/>
          </a:xfrm>
        </p:grpSpPr>
        <p:sp>
          <p:nvSpPr>
            <p:cNvPr id="14" name="Shape 486"/>
            <p:cNvSpPr/>
            <p:nvPr/>
          </p:nvSpPr>
          <p:spPr>
            <a:xfrm>
              <a:off x="9621317" y="8549286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487"/>
            <p:cNvSpPr/>
            <p:nvPr/>
          </p:nvSpPr>
          <p:spPr>
            <a:xfrm>
              <a:off x="9873327" y="8736427"/>
              <a:ext cx="167950" cy="30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57"/>
                  </a:moveTo>
                  <a:lnTo>
                    <a:pt x="15430" y="3757"/>
                  </a:lnTo>
                  <a:cubicBezTo>
                    <a:pt x="14702" y="3757"/>
                    <a:pt x="13885" y="4288"/>
                    <a:pt x="13885" y="5002"/>
                  </a:cubicBezTo>
                  <a:lnTo>
                    <a:pt x="13885" y="7478"/>
                  </a:lnTo>
                  <a:lnTo>
                    <a:pt x="21600" y="7478"/>
                  </a:lnTo>
                  <a:lnTo>
                    <a:pt x="21600" y="11004"/>
                  </a:lnTo>
                  <a:lnTo>
                    <a:pt x="13885" y="11004"/>
                  </a:lnTo>
                  <a:lnTo>
                    <a:pt x="13885" y="21600"/>
                  </a:lnTo>
                  <a:lnTo>
                    <a:pt x="6602" y="21600"/>
                  </a:lnTo>
                  <a:lnTo>
                    <a:pt x="6602" y="11004"/>
                  </a:lnTo>
                  <a:lnTo>
                    <a:pt x="0" y="11004"/>
                  </a:lnTo>
                  <a:lnTo>
                    <a:pt x="0" y="7478"/>
                  </a:lnTo>
                  <a:lnTo>
                    <a:pt x="6602" y="7478"/>
                  </a:lnTo>
                  <a:lnTo>
                    <a:pt x="6602" y="5401"/>
                  </a:lnTo>
                  <a:cubicBezTo>
                    <a:pt x="6602" y="2424"/>
                    <a:pt x="10324" y="0"/>
                    <a:pt x="15430" y="0"/>
                  </a:cubicBezTo>
                  <a:lnTo>
                    <a:pt x="21600" y="0"/>
                  </a:lnTo>
                  <a:cubicBezTo>
                    <a:pt x="21600" y="0"/>
                    <a:pt x="21600" y="3757"/>
                    <a:pt x="21600" y="37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571497" y="5032583"/>
            <a:ext cx="238253" cy="240442"/>
            <a:chOff x="9621317" y="9359820"/>
            <a:chExt cx="683649" cy="689930"/>
          </a:xfrm>
        </p:grpSpPr>
        <p:sp>
          <p:nvSpPr>
            <p:cNvPr id="17" name="Shape 490"/>
            <p:cNvSpPr/>
            <p:nvPr/>
          </p:nvSpPr>
          <p:spPr>
            <a:xfrm>
              <a:off x="9621317" y="9359820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491"/>
            <p:cNvSpPr/>
            <p:nvPr/>
          </p:nvSpPr>
          <p:spPr>
            <a:xfrm>
              <a:off x="9821445" y="9565477"/>
              <a:ext cx="312704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804" y="2992"/>
                    <a:pt x="19950" y="3284"/>
                    <a:pt x="19054" y="3416"/>
                  </a:cubicBezTo>
                  <a:cubicBezTo>
                    <a:pt x="19970" y="2741"/>
                    <a:pt x="20673" y="1673"/>
                    <a:pt x="21003" y="400"/>
                  </a:cubicBezTo>
                  <a:cubicBezTo>
                    <a:pt x="20147" y="1023"/>
                    <a:pt x="19198" y="1478"/>
                    <a:pt x="18189" y="1722"/>
                  </a:cubicBezTo>
                  <a:cubicBezTo>
                    <a:pt x="17381" y="661"/>
                    <a:pt x="16229" y="0"/>
                    <a:pt x="14955" y="0"/>
                  </a:cubicBezTo>
                  <a:cubicBezTo>
                    <a:pt x="12507" y="0"/>
                    <a:pt x="10524" y="2442"/>
                    <a:pt x="10524" y="5451"/>
                  </a:cubicBezTo>
                  <a:cubicBezTo>
                    <a:pt x="10524" y="5879"/>
                    <a:pt x="10562" y="6297"/>
                    <a:pt x="10638" y="6697"/>
                  </a:cubicBezTo>
                  <a:cubicBezTo>
                    <a:pt x="6956" y="6467"/>
                    <a:pt x="3689" y="4296"/>
                    <a:pt x="1504" y="998"/>
                  </a:cubicBezTo>
                  <a:cubicBezTo>
                    <a:pt x="1122" y="1802"/>
                    <a:pt x="903" y="2741"/>
                    <a:pt x="903" y="3740"/>
                  </a:cubicBezTo>
                  <a:cubicBezTo>
                    <a:pt x="903" y="5632"/>
                    <a:pt x="1686" y="7299"/>
                    <a:pt x="2875" y="8280"/>
                  </a:cubicBezTo>
                  <a:cubicBezTo>
                    <a:pt x="2150" y="8248"/>
                    <a:pt x="1466" y="8005"/>
                    <a:pt x="868" y="7598"/>
                  </a:cubicBezTo>
                  <a:cubicBezTo>
                    <a:pt x="868" y="7619"/>
                    <a:pt x="868" y="7643"/>
                    <a:pt x="868" y="7664"/>
                  </a:cubicBezTo>
                  <a:cubicBezTo>
                    <a:pt x="868" y="10308"/>
                    <a:pt x="2396" y="12510"/>
                    <a:pt x="4423" y="13011"/>
                  </a:cubicBezTo>
                  <a:cubicBezTo>
                    <a:pt x="4051" y="13136"/>
                    <a:pt x="3660" y="13202"/>
                    <a:pt x="3255" y="13202"/>
                  </a:cubicBezTo>
                  <a:cubicBezTo>
                    <a:pt x="2970" y="13202"/>
                    <a:pt x="2693" y="13167"/>
                    <a:pt x="2421" y="13105"/>
                  </a:cubicBezTo>
                  <a:cubicBezTo>
                    <a:pt x="2985" y="15272"/>
                    <a:pt x="4622" y="16848"/>
                    <a:pt x="6560" y="16893"/>
                  </a:cubicBezTo>
                  <a:cubicBezTo>
                    <a:pt x="5043" y="18354"/>
                    <a:pt x="3134" y="19227"/>
                    <a:pt x="1057" y="19227"/>
                  </a:cubicBezTo>
                  <a:cubicBezTo>
                    <a:pt x="700" y="19227"/>
                    <a:pt x="348" y="19200"/>
                    <a:pt x="0" y="19151"/>
                  </a:cubicBezTo>
                  <a:cubicBezTo>
                    <a:pt x="1961" y="20699"/>
                    <a:pt x="4290" y="21600"/>
                    <a:pt x="6793" y="21600"/>
                  </a:cubicBezTo>
                  <a:cubicBezTo>
                    <a:pt x="14944" y="21600"/>
                    <a:pt x="19402" y="13293"/>
                    <a:pt x="19402" y="6084"/>
                  </a:cubicBezTo>
                  <a:cubicBezTo>
                    <a:pt x="19402" y="5848"/>
                    <a:pt x="19398" y="5615"/>
                    <a:pt x="19389" y="5378"/>
                  </a:cubicBezTo>
                  <a:cubicBezTo>
                    <a:pt x="20254" y="4609"/>
                    <a:pt x="21005" y="3649"/>
                    <a:pt x="21600" y="2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613904" y="2194562"/>
            <a:ext cx="3054096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08781" y="269899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1283" y="307962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967847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67847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3049" y="292538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3049" y="2924409"/>
            <a:ext cx="16289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8781" y="336612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8364" y="374675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3049" y="359251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3050" y="3591539"/>
            <a:ext cx="119771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8781" y="4023409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700377" y="4404036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3049" y="4249796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3049" y="4248824"/>
            <a:ext cx="20168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5520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5520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banda_keren1990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69170" y="4688420"/>
            <a:ext cx="238253" cy="240442"/>
            <a:chOff x="4869170" y="4688420"/>
            <a:chExt cx="238253" cy="240442"/>
          </a:xfrm>
        </p:grpSpPr>
        <p:sp>
          <p:nvSpPr>
            <p:cNvPr id="29" name="Shape 486"/>
            <p:cNvSpPr/>
            <p:nvPr/>
          </p:nvSpPr>
          <p:spPr>
            <a:xfrm>
              <a:off x="4869170" y="4688420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1186"/>
            <p:cNvSpPr/>
            <p:nvPr userDrawn="1"/>
          </p:nvSpPr>
          <p:spPr>
            <a:xfrm>
              <a:off x="4922922" y="4737866"/>
              <a:ext cx="137669" cy="1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4869170" y="5032583"/>
            <a:ext cx="238253" cy="240442"/>
            <a:chOff x="4869170" y="5032583"/>
            <a:chExt cx="238253" cy="240442"/>
          </a:xfrm>
        </p:grpSpPr>
        <p:sp>
          <p:nvSpPr>
            <p:cNvPr id="32" name="Shape 490"/>
            <p:cNvSpPr/>
            <p:nvPr/>
          </p:nvSpPr>
          <p:spPr>
            <a:xfrm>
              <a:off x="4869170" y="5032583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384"/>
            <p:cNvSpPr/>
            <p:nvPr userDrawn="1"/>
          </p:nvSpPr>
          <p:spPr>
            <a:xfrm>
              <a:off x="4941970" y="5106636"/>
              <a:ext cx="95289" cy="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43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Rivaldo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33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17663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44806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566244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83601" y="281083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77165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Regina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73355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505247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John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1437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028201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Sisca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924391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conseSeduperspiciatis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deerror</a:t>
            </a:r>
            <a:r>
              <a:rPr lang="en-US" dirty="0" smtClean="0"/>
              <a:t> sit </a:t>
            </a:r>
            <a:r>
              <a:rPr lang="en-US" dirty="0" err="1" smtClean="0"/>
              <a:t>volupue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81336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69923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94464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Interior Designer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911691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2832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8792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6285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grpSp>
        <p:nvGrpSpPr>
          <p:cNvPr id="15" name="Group 375"/>
          <p:cNvGrpSpPr/>
          <p:nvPr userDrawn="1"/>
        </p:nvGrpSpPr>
        <p:grpSpPr>
          <a:xfrm>
            <a:off x="2558721" y="2199179"/>
            <a:ext cx="913445" cy="879490"/>
            <a:chOff x="160898" y="399121"/>
            <a:chExt cx="2080125" cy="2002800"/>
          </a:xfrm>
        </p:grpSpPr>
        <p:sp>
          <p:nvSpPr>
            <p:cNvPr id="16" name="Shape 373"/>
            <p:cNvSpPr/>
            <p:nvPr/>
          </p:nvSpPr>
          <p:spPr>
            <a:xfrm>
              <a:off x="160898" y="399121"/>
              <a:ext cx="2080125" cy="2002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74"/>
            <p:cNvSpPr/>
            <p:nvPr/>
          </p:nvSpPr>
          <p:spPr>
            <a:xfrm>
              <a:off x="726660" y="889620"/>
              <a:ext cx="948601" cy="9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" name="Shape 376"/>
          <p:cNvSpPr/>
          <p:nvPr userDrawn="1"/>
        </p:nvSpPr>
        <p:spPr>
          <a:xfrm>
            <a:off x="3012486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" name="Group 385"/>
          <p:cNvGrpSpPr/>
          <p:nvPr userDrawn="1"/>
        </p:nvGrpSpPr>
        <p:grpSpPr>
          <a:xfrm>
            <a:off x="5659928" y="2199179"/>
            <a:ext cx="913445" cy="879490"/>
            <a:chOff x="160898" y="399121"/>
            <a:chExt cx="2080124" cy="2002799"/>
          </a:xfrm>
        </p:grpSpPr>
        <p:sp>
          <p:nvSpPr>
            <p:cNvPr id="23" name="Shape 38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384"/>
            <p:cNvSpPr/>
            <p:nvPr/>
          </p:nvSpPr>
          <p:spPr>
            <a:xfrm>
              <a:off x="726660" y="889618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5" name="Shape 386"/>
          <p:cNvSpPr/>
          <p:nvPr userDrawn="1"/>
        </p:nvSpPr>
        <p:spPr>
          <a:xfrm>
            <a:off x="6100992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" name="Group 395"/>
          <p:cNvGrpSpPr/>
          <p:nvPr userDrawn="1"/>
        </p:nvGrpSpPr>
        <p:grpSpPr>
          <a:xfrm>
            <a:off x="8727673" y="2199179"/>
            <a:ext cx="913445" cy="879490"/>
            <a:chOff x="160898" y="399121"/>
            <a:chExt cx="2080124" cy="2002799"/>
          </a:xfrm>
        </p:grpSpPr>
        <p:sp>
          <p:nvSpPr>
            <p:cNvPr id="27" name="Shape 39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394"/>
            <p:cNvSpPr/>
            <p:nvPr/>
          </p:nvSpPr>
          <p:spPr>
            <a:xfrm>
              <a:off x="726660" y="889615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9" name="Shape 396"/>
          <p:cNvSpPr/>
          <p:nvPr userDrawn="1"/>
        </p:nvSpPr>
        <p:spPr>
          <a:xfrm>
            <a:off x="9194137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09965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000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4732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010642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71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82563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217365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64858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92564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Award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40057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256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21"/>
          <p:cNvSpPr/>
          <p:nvPr userDrawn="1"/>
        </p:nvSpPr>
        <p:spPr>
          <a:xfrm>
            <a:off x="0" y="1857827"/>
            <a:ext cx="12192000" cy="2562247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0082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7205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7787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56963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4305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093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Projection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8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05186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Production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29624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467504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Promotion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22892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erspiciatisunomnis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</a:t>
            </a:r>
            <a:r>
              <a:rPr lang="en-US" dirty="0" err="1" smtClean="0"/>
              <a:t>erroroluptatem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</a:t>
            </a:r>
            <a:endParaRPr lang="en-US" dirty="0" smtClean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60772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0616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8" grpId="0" animBg="1"/>
      <p:bldP spid="29" grpId="0" animBg="1"/>
      <p:bldP spid="30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87446" y="24136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Polytron</a:t>
            </a:r>
            <a:endParaRPr lang="en-US" dirty="0" smtClean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87446" y="26288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General Manager</a:t>
            </a:r>
          </a:p>
        </p:txBody>
      </p:sp>
      <p:sp>
        <p:nvSpPr>
          <p:cNvPr id="22" name="Shape 113"/>
          <p:cNvSpPr/>
          <p:nvPr userDrawn="1"/>
        </p:nvSpPr>
        <p:spPr>
          <a:xfrm>
            <a:off x="5067695" y="3044621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3" name="Shape 114"/>
          <p:cNvSpPr/>
          <p:nvPr userDrawn="1"/>
        </p:nvSpPr>
        <p:spPr>
          <a:xfrm>
            <a:off x="6975134" y="4212759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" name="Shape 115"/>
          <p:cNvSpPr/>
          <p:nvPr userDrawn="1"/>
        </p:nvSpPr>
        <p:spPr>
          <a:xfrm>
            <a:off x="3116016" y="4212759"/>
            <a:ext cx="0" cy="30133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" name="Shape 125"/>
          <p:cNvSpPr/>
          <p:nvPr userDrawn="1"/>
        </p:nvSpPr>
        <p:spPr>
          <a:xfrm flipV="1">
            <a:off x="3138250" y="3183594"/>
            <a:ext cx="1929067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Shape 126"/>
          <p:cNvSpPr/>
          <p:nvPr userDrawn="1"/>
        </p:nvSpPr>
        <p:spPr>
          <a:xfrm>
            <a:off x="314038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3" name="Shape 128"/>
          <p:cNvSpPr/>
          <p:nvPr userDrawn="1"/>
        </p:nvSpPr>
        <p:spPr>
          <a:xfrm>
            <a:off x="5068891" y="3183594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" name="Shape 129"/>
          <p:cNvSpPr/>
          <p:nvPr userDrawn="1"/>
        </p:nvSpPr>
        <p:spPr>
          <a:xfrm>
            <a:off x="698192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5" name="Shape 130"/>
          <p:cNvSpPr/>
          <p:nvPr userDrawn="1"/>
        </p:nvSpPr>
        <p:spPr>
          <a:xfrm flipV="1">
            <a:off x="5431126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131"/>
          <p:cNvSpPr/>
          <p:nvPr userDrawn="1"/>
        </p:nvSpPr>
        <p:spPr>
          <a:xfrm>
            <a:off x="5425981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7" name="Shape 132"/>
          <p:cNvSpPr/>
          <p:nvPr userDrawn="1"/>
        </p:nvSpPr>
        <p:spPr>
          <a:xfrm>
            <a:off x="6975168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33"/>
          <p:cNvSpPr/>
          <p:nvPr userDrawn="1"/>
        </p:nvSpPr>
        <p:spPr>
          <a:xfrm>
            <a:off x="8521965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630062" y="2134082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691683" y="331567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30196" y="333472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7723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 smtClean="0"/>
              <a:t>CLICK</a:t>
            </a:r>
          </a:p>
          <a:p>
            <a:endParaRPr lang="en-GB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77982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266111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 smtClean="0"/>
              <a:t>CLICK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777701" y="35820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Maspion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777701" y="37972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Finance Manager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50354" y="47758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Meneer</a:t>
            </a:r>
            <a:endParaRPr lang="en-US" dirty="0" smtClean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50354" y="49910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Inside Manager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60553" y="4775831"/>
            <a:ext cx="1201091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Aiwa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160553" y="4991092"/>
            <a:ext cx="1201091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Outside Manager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771605" y="47758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Appliek</a:t>
            </a:r>
            <a:endParaRPr lang="en-US" dirty="0" smtClean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3771605" y="49910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Cloud Manager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637510" y="35820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Tosibak</a:t>
            </a:r>
            <a:endParaRPr lang="en-US" dirty="0" smtClean="0"/>
          </a:p>
        </p:txBody>
      </p:sp>
      <p:sp>
        <p:nvSpPr>
          <p:cNvPr id="9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637510" y="37972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38708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1673" y="2505472"/>
            <a:ext cx="7378700" cy="24243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GB" sz="2800" dirty="0" smtClean="0"/>
              <a:t>In the last two years, my life has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completely changed. I always think I am </a:t>
            </a:r>
          </a:p>
          <a:p>
            <a:pPr algn="ctr">
              <a:lnSpc>
                <a:spcPts val="4000"/>
              </a:lnSpc>
            </a:pPr>
            <a:r>
              <a:rPr lang="en-GB" sz="2800" dirty="0" smtClean="0"/>
              <a:t>very lucky to have joined this great company. Thanks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3397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9445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1557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521556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367251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534616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367251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 smtClean="0"/>
              <a:t>click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9444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05139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67251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305138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459445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21557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459444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305139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Simanjuntak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367251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“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bereh</a:t>
            </a:r>
            <a:r>
              <a:rPr lang="en-US" dirty="0" smtClean="0"/>
              <a:t> </a:t>
            </a:r>
            <a:r>
              <a:rPr lang="en-US" dirty="0" err="1" smtClean="0"/>
              <a:t>lagoeina</a:t>
            </a:r>
            <a:r>
              <a:rPr lang="en-US" dirty="0" smtClean="0"/>
              <a:t> yang </a:t>
            </a:r>
            <a:r>
              <a:rPr lang="en-US" dirty="0" err="1" smtClean="0"/>
              <a:t>peuting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kabarola</a:t>
            </a:r>
            <a:r>
              <a:rPr lang="en-US" dirty="0" smtClean="0"/>
              <a:t> “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305138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Lagak</a:t>
            </a:r>
            <a:r>
              <a:rPr lang="en-US" dirty="0" smtClean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31393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0"/>
          <p:cNvSpPr txBox="1">
            <a:spLocks/>
          </p:cNvSpPr>
          <p:nvPr userDrawn="1"/>
        </p:nvSpPr>
        <p:spPr>
          <a:xfrm>
            <a:off x="2233129" y="11670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51721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004869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Web Designer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606265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Langsa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62098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Lhok</a:t>
            </a:r>
            <a:endParaRPr lang="en-US" dirty="0" smtClean="0"/>
          </a:p>
          <a:p>
            <a:pPr lvl="0"/>
            <a:r>
              <a:rPr lang="en-US" dirty="0" err="1" smtClean="0"/>
              <a:t>Manteinece</a:t>
            </a:r>
            <a:endParaRPr lang="en-US" dirty="0" smtClean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706562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Jamuan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51783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Grugok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51721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Nisam</a:t>
            </a:r>
            <a:r>
              <a:rPr lang="en-US" dirty="0" smtClean="0"/>
              <a:t> CT</a:t>
            </a:r>
          </a:p>
          <a:p>
            <a:pPr lvl="0"/>
            <a:r>
              <a:rPr lang="en-US" dirty="0" smtClean="0"/>
              <a:t>Photoshop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004869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Aluepapeun</a:t>
            </a:r>
            <a:endParaRPr lang="en-US" dirty="0" smtClean="0"/>
          </a:p>
          <a:p>
            <a:pPr lvl="0"/>
            <a:r>
              <a:rPr lang="en-US" dirty="0" err="1" smtClean="0"/>
              <a:t>Powerpoint</a:t>
            </a:r>
            <a:endParaRPr lang="en-US" dirty="0" smtClean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606265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Lung </a:t>
            </a:r>
            <a:r>
              <a:rPr lang="en-US" dirty="0" err="1" smtClean="0"/>
              <a:t>Putu</a:t>
            </a:r>
            <a:endParaRPr lang="en-US" dirty="0" smtClean="0"/>
          </a:p>
          <a:p>
            <a:pPr lvl="0"/>
            <a:r>
              <a:rPr lang="en-US" dirty="0" err="1" smtClean="0"/>
              <a:t>Cervice</a:t>
            </a:r>
            <a:endParaRPr lang="en-US" dirty="0" smtClean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162098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Banda</a:t>
            </a:r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06562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Mr. </a:t>
            </a:r>
            <a:r>
              <a:rPr lang="en-US" dirty="0" err="1" smtClean="0"/>
              <a:t>Bungkaih</a:t>
            </a:r>
            <a:endParaRPr lang="en-US" dirty="0" smtClean="0"/>
          </a:p>
          <a:p>
            <a:pPr lvl="0"/>
            <a:r>
              <a:rPr lang="en-US" dirty="0" err="1" smtClean="0"/>
              <a:t>Webc</a:t>
            </a:r>
            <a:r>
              <a:rPr lang="en-US" dirty="0" smtClean="0"/>
              <a:t> Designer</a:t>
            </a:r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1783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Mrs. </a:t>
            </a:r>
            <a:r>
              <a:rPr lang="en-US" dirty="0" err="1" smtClean="0"/>
              <a:t>Perlak</a:t>
            </a:r>
            <a:endParaRPr lang="en-US" dirty="0" smtClean="0"/>
          </a:p>
          <a:p>
            <a:pPr lvl="0"/>
            <a:r>
              <a:rPr lang="en-US" dirty="0" smtClean="0"/>
              <a:t>Graphic Designer</a:t>
            </a:r>
          </a:p>
        </p:txBody>
      </p:sp>
      <p:sp>
        <p:nvSpPr>
          <p:cNvPr id="110" name="Text Placeholder 10"/>
          <p:cNvSpPr txBox="1">
            <a:spLocks/>
          </p:cNvSpPr>
          <p:nvPr userDrawn="1"/>
        </p:nvSpPr>
        <p:spPr>
          <a:xfrm>
            <a:off x="10876004" y="475839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6790" y="155185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77599" y="154232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66192" y="1547089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13206" y="154232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778733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24741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26790" y="372719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077599" y="371767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66192" y="3722434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3206" y="371767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778733" y="372402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24741" y="373354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/>
      <p:bldP spid="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Click insert + pictures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15389" y="2197769"/>
            <a:ext cx="4567238" cy="40874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3600" b="0">
                <a:solidFill>
                  <a:schemeClr val="accent1"/>
                </a:solidFill>
                <a:latin typeface="Adobe Garamond Pro Bold" panose="02020702060506020403" pitchFamily="18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8997" y="3523416"/>
            <a:ext cx="2947989" cy="160972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1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consecttctturka</a:t>
            </a:r>
            <a:r>
              <a:rPr lang="en-US" dirty="0" smtClean="0"/>
              <a:t> </a:t>
            </a:r>
            <a:r>
              <a:rPr lang="en-US" dirty="0" err="1" smtClean="0"/>
              <a:t>simanuk</a:t>
            </a:r>
            <a:r>
              <a:rPr lang="en-US" dirty="0" smtClean="0"/>
              <a:t> hem </a:t>
            </a:r>
            <a:r>
              <a:rPr lang="en-US" dirty="0" err="1" smtClean="0"/>
              <a:t>barakaectturraka</a:t>
            </a:r>
            <a:r>
              <a:rPr lang="en-US" dirty="0" smtClean="0"/>
              <a:t> </a:t>
            </a:r>
            <a:r>
              <a:rPr lang="en-US" dirty="0" err="1" smtClean="0"/>
              <a:t>simanukrakachem</a:t>
            </a:r>
            <a:r>
              <a:rPr lang="en-US" dirty="0" smtClean="0"/>
              <a:t> tom </a:t>
            </a:r>
            <a:r>
              <a:rPr lang="en-US" dirty="0" err="1" smtClean="0"/>
              <a:t>exercitationem</a:t>
            </a:r>
            <a:r>
              <a:rPr lang="en-US" dirty="0" smtClean="0"/>
              <a:t> </a:t>
            </a:r>
            <a:r>
              <a:rPr lang="en-US" dirty="0" err="1" smtClean="0"/>
              <a:t>ullam</a:t>
            </a:r>
            <a:r>
              <a:rPr lang="en-US" dirty="0" smtClean="0"/>
              <a:t> </a:t>
            </a:r>
            <a:r>
              <a:rPr lang="en-US" dirty="0" err="1" smtClean="0"/>
              <a:t>corporis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laboriosam</a:t>
            </a:r>
            <a:r>
              <a:rPr lang="en-US" dirty="0" smtClean="0"/>
              <a:t>,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au vela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akutidak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0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3999" y="2068227"/>
            <a:ext cx="3687558" cy="707573"/>
            <a:chOff x="1523999" y="2184340"/>
            <a:chExt cx="3687558" cy="707573"/>
          </a:xfrm>
        </p:grpSpPr>
        <p:sp>
          <p:nvSpPr>
            <p:cNvPr id="17" name="Shape 1183"/>
            <p:cNvSpPr/>
            <p:nvPr userDrawn="1"/>
          </p:nvSpPr>
          <p:spPr>
            <a:xfrm>
              <a:off x="1523999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1186"/>
            <p:cNvSpPr/>
            <p:nvPr/>
          </p:nvSpPr>
          <p:spPr>
            <a:xfrm>
              <a:off x="1943215" y="2420408"/>
              <a:ext cx="209911" cy="18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23999" y="4535266"/>
            <a:ext cx="3687558" cy="707573"/>
            <a:chOff x="1523999" y="4651379"/>
            <a:chExt cx="3687558" cy="707573"/>
          </a:xfrm>
        </p:grpSpPr>
        <p:sp>
          <p:nvSpPr>
            <p:cNvPr id="21" name="Shape 1190"/>
            <p:cNvSpPr/>
            <p:nvPr/>
          </p:nvSpPr>
          <p:spPr>
            <a:xfrm rot="10800000" flipH="1">
              <a:off x="1523999" y="4651379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193"/>
            <p:cNvSpPr/>
            <p:nvPr/>
          </p:nvSpPr>
          <p:spPr>
            <a:xfrm>
              <a:off x="1969322" y="4880665"/>
              <a:ext cx="157697" cy="21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980442" y="2068227"/>
            <a:ext cx="3687558" cy="707573"/>
            <a:chOff x="6980442" y="2184340"/>
            <a:chExt cx="3687558" cy="707573"/>
          </a:xfrm>
        </p:grpSpPr>
        <p:sp>
          <p:nvSpPr>
            <p:cNvPr id="28" name="Shape 1199"/>
            <p:cNvSpPr/>
            <p:nvPr/>
          </p:nvSpPr>
          <p:spPr>
            <a:xfrm flipH="1">
              <a:off x="6980442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1201"/>
            <p:cNvSpPr/>
            <p:nvPr/>
          </p:nvSpPr>
          <p:spPr>
            <a:xfrm>
              <a:off x="10074402" y="2436336"/>
              <a:ext cx="241433" cy="16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80442" y="4535267"/>
            <a:ext cx="3687558" cy="707573"/>
            <a:chOff x="6980442" y="4651380"/>
            <a:chExt cx="3687558" cy="707573"/>
          </a:xfrm>
        </p:grpSpPr>
        <p:sp>
          <p:nvSpPr>
            <p:cNvPr id="37" name="Shape 1207"/>
            <p:cNvSpPr/>
            <p:nvPr/>
          </p:nvSpPr>
          <p:spPr>
            <a:xfrm rot="10800000">
              <a:off x="6980442" y="465138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" name="Group 1213"/>
            <p:cNvGrpSpPr/>
            <p:nvPr/>
          </p:nvGrpSpPr>
          <p:grpSpPr>
            <a:xfrm>
              <a:off x="10064819" y="4863231"/>
              <a:ext cx="260600" cy="252782"/>
              <a:chOff x="0" y="0"/>
              <a:chExt cx="522094" cy="506430"/>
            </a:xfrm>
            <a:solidFill>
              <a:schemeClr val="accent1"/>
            </a:solidFill>
          </p:grpSpPr>
          <p:sp>
            <p:nvSpPr>
              <p:cNvPr id="32" name="Shape 1210"/>
              <p:cNvSpPr/>
              <p:nvPr/>
            </p:nvSpPr>
            <p:spPr>
              <a:xfrm>
                <a:off x="120341" y="240683"/>
                <a:ext cx="160638" cy="265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9" y="281"/>
                    </a:moveTo>
                    <a:lnTo>
                      <a:pt x="16199" y="15073"/>
                    </a:lnTo>
                    <a:cubicBezTo>
                      <a:pt x="16199" y="15923"/>
                      <a:pt x="15651" y="16679"/>
                      <a:pt x="14556" y="17342"/>
                    </a:cubicBezTo>
                    <a:cubicBezTo>
                      <a:pt x="13459" y="18005"/>
                      <a:pt x="12207" y="18336"/>
                      <a:pt x="10801" y="18336"/>
                    </a:cubicBezTo>
                    <a:cubicBezTo>
                      <a:pt x="9395" y="18336"/>
                      <a:pt x="8144" y="18005"/>
                      <a:pt x="7047" y="17342"/>
                    </a:cubicBezTo>
                    <a:cubicBezTo>
                      <a:pt x="5949" y="16679"/>
                      <a:pt x="5401" y="15923"/>
                      <a:pt x="5401" y="15073"/>
                    </a:cubicBezTo>
                    <a:cubicBezTo>
                      <a:pt x="5401" y="14629"/>
                      <a:pt x="5133" y="14247"/>
                      <a:pt x="4599" y="13925"/>
                    </a:cubicBezTo>
                    <a:cubicBezTo>
                      <a:pt x="4063" y="13601"/>
                      <a:pt x="3431" y="13440"/>
                      <a:pt x="2700" y="13440"/>
                    </a:cubicBezTo>
                    <a:cubicBezTo>
                      <a:pt x="1970" y="13440"/>
                      <a:pt x="1335" y="13601"/>
                      <a:pt x="801" y="13925"/>
                    </a:cubicBezTo>
                    <a:cubicBezTo>
                      <a:pt x="268" y="14247"/>
                      <a:pt x="0" y="14629"/>
                      <a:pt x="0" y="15073"/>
                    </a:cubicBezTo>
                    <a:cubicBezTo>
                      <a:pt x="0" y="16841"/>
                      <a:pt x="1070" y="18369"/>
                      <a:pt x="3206" y="19662"/>
                    </a:cubicBezTo>
                    <a:cubicBezTo>
                      <a:pt x="5345" y="20955"/>
                      <a:pt x="7876" y="21600"/>
                      <a:pt x="10801" y="21600"/>
                    </a:cubicBezTo>
                    <a:cubicBezTo>
                      <a:pt x="13724" y="21600"/>
                      <a:pt x="16258" y="20955"/>
                      <a:pt x="18394" y="19662"/>
                    </a:cubicBezTo>
                    <a:cubicBezTo>
                      <a:pt x="20530" y="18369"/>
                      <a:pt x="21600" y="16841"/>
                      <a:pt x="21600" y="15073"/>
                    </a:cubicBezTo>
                    <a:lnTo>
                      <a:pt x="21600" y="281"/>
                    </a:lnTo>
                    <a:cubicBezTo>
                      <a:pt x="20672" y="95"/>
                      <a:pt x="19772" y="0"/>
                      <a:pt x="18900" y="0"/>
                    </a:cubicBezTo>
                    <a:cubicBezTo>
                      <a:pt x="18030" y="0"/>
                      <a:pt x="17127" y="95"/>
                      <a:pt x="16199" y="281"/>
                    </a:cubicBezTo>
                    <a:cubicBezTo>
                      <a:pt x="16199" y="281"/>
                      <a:pt x="16199" y="281"/>
                      <a:pt x="16199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3" name="Shape 1211"/>
              <p:cNvSpPr/>
              <p:nvPr/>
            </p:nvSpPr>
            <p:spPr>
              <a:xfrm>
                <a:off x="240683" y="0"/>
                <a:ext cx="40165" cy="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35"/>
                    </a:lnTo>
                    <a:cubicBezTo>
                      <a:pt x="21600" y="6225"/>
                      <a:pt x="20528" y="4219"/>
                      <a:pt x="18394" y="2533"/>
                    </a:cubicBezTo>
                    <a:cubicBezTo>
                      <a:pt x="16261" y="847"/>
                      <a:pt x="13722" y="0"/>
                      <a:pt x="10800" y="0"/>
                    </a:cubicBezTo>
                    <a:cubicBezTo>
                      <a:pt x="7878" y="0"/>
                      <a:pt x="5349" y="847"/>
                      <a:pt x="3206" y="2533"/>
                    </a:cubicBezTo>
                    <a:cubicBezTo>
                      <a:pt x="1072" y="4229"/>
                      <a:pt x="0" y="6225"/>
                      <a:pt x="0" y="8535"/>
                    </a:cubicBezTo>
                    <a:lnTo>
                      <a:pt x="0" y="21600"/>
                    </a:lnTo>
                    <a:cubicBezTo>
                      <a:pt x="4733" y="21424"/>
                      <a:pt x="8322" y="21336"/>
                      <a:pt x="10800" y="21336"/>
                    </a:cubicBezTo>
                    <a:cubicBezTo>
                      <a:pt x="13278" y="21336"/>
                      <a:pt x="16878" y="21424"/>
                      <a:pt x="216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4" name="Shape 1212"/>
              <p:cNvSpPr/>
              <p:nvPr/>
            </p:nvSpPr>
            <p:spPr>
              <a:xfrm>
                <a:off x="0" y="62577"/>
                <a:ext cx="522095" cy="229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7" y="17469"/>
                    </a:moveTo>
                    <a:cubicBezTo>
                      <a:pt x="21300" y="14754"/>
                      <a:pt x="20801" y="12280"/>
                      <a:pt x="20087" y="10046"/>
                    </a:cubicBezTo>
                    <a:cubicBezTo>
                      <a:pt x="19373" y="7815"/>
                      <a:pt x="18532" y="5976"/>
                      <a:pt x="17563" y="4529"/>
                    </a:cubicBezTo>
                    <a:cubicBezTo>
                      <a:pt x="16593" y="3084"/>
                      <a:pt x="15527" y="1967"/>
                      <a:pt x="14363" y="1180"/>
                    </a:cubicBezTo>
                    <a:cubicBezTo>
                      <a:pt x="13199" y="393"/>
                      <a:pt x="12011" y="0"/>
                      <a:pt x="10800" y="0"/>
                    </a:cubicBezTo>
                    <a:cubicBezTo>
                      <a:pt x="9155" y="0"/>
                      <a:pt x="7596" y="668"/>
                      <a:pt x="6120" y="2006"/>
                    </a:cubicBezTo>
                    <a:cubicBezTo>
                      <a:pt x="4645" y="3345"/>
                      <a:pt x="3355" y="5355"/>
                      <a:pt x="2252" y="8041"/>
                    </a:cubicBezTo>
                    <a:cubicBezTo>
                      <a:pt x="1149" y="10726"/>
                      <a:pt x="402" y="13868"/>
                      <a:pt x="13" y="17469"/>
                    </a:cubicBezTo>
                    <a:cubicBezTo>
                      <a:pt x="5" y="17507"/>
                      <a:pt x="0" y="17576"/>
                      <a:pt x="0" y="17675"/>
                    </a:cubicBezTo>
                    <a:cubicBezTo>
                      <a:pt x="0" y="17930"/>
                      <a:pt x="41" y="18152"/>
                      <a:pt x="124" y="18339"/>
                    </a:cubicBezTo>
                    <a:cubicBezTo>
                      <a:pt x="205" y="18526"/>
                      <a:pt x="303" y="18618"/>
                      <a:pt x="415" y="18618"/>
                    </a:cubicBezTo>
                    <a:cubicBezTo>
                      <a:pt x="510" y="18618"/>
                      <a:pt x="610" y="18521"/>
                      <a:pt x="714" y="18324"/>
                    </a:cubicBezTo>
                    <a:cubicBezTo>
                      <a:pt x="1138" y="17419"/>
                      <a:pt x="1540" y="16740"/>
                      <a:pt x="1921" y="16287"/>
                    </a:cubicBezTo>
                    <a:cubicBezTo>
                      <a:pt x="2302" y="15836"/>
                      <a:pt x="2743" y="15610"/>
                      <a:pt x="3245" y="15610"/>
                    </a:cubicBezTo>
                    <a:cubicBezTo>
                      <a:pt x="3834" y="15610"/>
                      <a:pt x="4388" y="15974"/>
                      <a:pt x="4906" y="16701"/>
                    </a:cubicBezTo>
                    <a:cubicBezTo>
                      <a:pt x="5426" y="17428"/>
                      <a:pt x="5872" y="18383"/>
                      <a:pt x="6244" y="19563"/>
                    </a:cubicBezTo>
                    <a:cubicBezTo>
                      <a:pt x="6304" y="19760"/>
                      <a:pt x="6380" y="20035"/>
                      <a:pt x="6471" y="20388"/>
                    </a:cubicBezTo>
                    <a:cubicBezTo>
                      <a:pt x="6562" y="20744"/>
                      <a:pt x="6625" y="20979"/>
                      <a:pt x="6659" y="21097"/>
                    </a:cubicBezTo>
                    <a:cubicBezTo>
                      <a:pt x="6754" y="21432"/>
                      <a:pt x="6875" y="21600"/>
                      <a:pt x="7022" y="21600"/>
                    </a:cubicBezTo>
                    <a:cubicBezTo>
                      <a:pt x="7178" y="21600"/>
                      <a:pt x="7304" y="21432"/>
                      <a:pt x="7399" y="21097"/>
                    </a:cubicBezTo>
                    <a:cubicBezTo>
                      <a:pt x="7434" y="20979"/>
                      <a:pt x="7496" y="20744"/>
                      <a:pt x="7587" y="20388"/>
                    </a:cubicBezTo>
                    <a:cubicBezTo>
                      <a:pt x="7678" y="20035"/>
                      <a:pt x="7754" y="19760"/>
                      <a:pt x="7814" y="19563"/>
                    </a:cubicBezTo>
                    <a:cubicBezTo>
                      <a:pt x="8186" y="18383"/>
                      <a:pt x="8630" y="17428"/>
                      <a:pt x="9145" y="16701"/>
                    </a:cubicBezTo>
                    <a:cubicBezTo>
                      <a:pt x="9660" y="15974"/>
                      <a:pt x="10211" y="15610"/>
                      <a:pt x="10800" y="15610"/>
                    </a:cubicBezTo>
                    <a:cubicBezTo>
                      <a:pt x="11388" y="15610"/>
                      <a:pt x="11940" y="15972"/>
                      <a:pt x="12455" y="16701"/>
                    </a:cubicBezTo>
                    <a:cubicBezTo>
                      <a:pt x="12970" y="17428"/>
                      <a:pt x="13414" y="18383"/>
                      <a:pt x="13786" y="19563"/>
                    </a:cubicBezTo>
                    <a:cubicBezTo>
                      <a:pt x="13846" y="19760"/>
                      <a:pt x="13922" y="20035"/>
                      <a:pt x="14013" y="20388"/>
                    </a:cubicBezTo>
                    <a:cubicBezTo>
                      <a:pt x="14104" y="20744"/>
                      <a:pt x="14166" y="20979"/>
                      <a:pt x="14201" y="21097"/>
                    </a:cubicBezTo>
                    <a:cubicBezTo>
                      <a:pt x="14296" y="21432"/>
                      <a:pt x="14421" y="21600"/>
                      <a:pt x="14578" y="21600"/>
                    </a:cubicBezTo>
                    <a:cubicBezTo>
                      <a:pt x="14725" y="21600"/>
                      <a:pt x="14845" y="21432"/>
                      <a:pt x="14941" y="21097"/>
                    </a:cubicBezTo>
                    <a:cubicBezTo>
                      <a:pt x="14975" y="20979"/>
                      <a:pt x="15038" y="20744"/>
                      <a:pt x="15129" y="20388"/>
                    </a:cubicBezTo>
                    <a:cubicBezTo>
                      <a:pt x="15220" y="20035"/>
                      <a:pt x="15296" y="19760"/>
                      <a:pt x="15356" y="19563"/>
                    </a:cubicBezTo>
                    <a:cubicBezTo>
                      <a:pt x="15729" y="18383"/>
                      <a:pt x="16175" y="17428"/>
                      <a:pt x="16694" y="16701"/>
                    </a:cubicBezTo>
                    <a:cubicBezTo>
                      <a:pt x="17212" y="15972"/>
                      <a:pt x="17766" y="15610"/>
                      <a:pt x="18355" y="15610"/>
                    </a:cubicBezTo>
                    <a:cubicBezTo>
                      <a:pt x="18857" y="15610"/>
                      <a:pt x="19298" y="15836"/>
                      <a:pt x="19679" y="16287"/>
                    </a:cubicBezTo>
                    <a:cubicBezTo>
                      <a:pt x="20060" y="16740"/>
                      <a:pt x="20462" y="17419"/>
                      <a:pt x="20886" y="18324"/>
                    </a:cubicBezTo>
                    <a:cubicBezTo>
                      <a:pt x="20990" y="18521"/>
                      <a:pt x="21090" y="18618"/>
                      <a:pt x="21185" y="18618"/>
                    </a:cubicBezTo>
                    <a:cubicBezTo>
                      <a:pt x="21297" y="18618"/>
                      <a:pt x="21395" y="18526"/>
                      <a:pt x="21477" y="18339"/>
                    </a:cubicBezTo>
                    <a:cubicBezTo>
                      <a:pt x="21559" y="18152"/>
                      <a:pt x="21600" y="17930"/>
                      <a:pt x="21600" y="17675"/>
                    </a:cubicBezTo>
                    <a:cubicBezTo>
                      <a:pt x="21600" y="17576"/>
                      <a:pt x="21595" y="17507"/>
                      <a:pt x="21587" y="17469"/>
                    </a:cubicBezTo>
                    <a:cubicBezTo>
                      <a:pt x="21587" y="17469"/>
                      <a:pt x="21587" y="17469"/>
                      <a:pt x="21587" y="1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3746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Friendly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7861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63746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Honest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053981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Speed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53981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 smtClean="0"/>
              <a:t>Guarantee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457861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33579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3579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08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9"/>
          <p:cNvSpPr/>
          <p:nvPr userDrawn="1"/>
        </p:nvSpPr>
        <p:spPr>
          <a:xfrm>
            <a:off x="7889215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654827" y="3776176"/>
            <a:ext cx="630936" cy="630936"/>
            <a:chOff x="17752959" y="6927912"/>
            <a:chExt cx="1377040" cy="1377038"/>
          </a:xfrm>
        </p:grpSpPr>
        <p:sp>
          <p:nvSpPr>
            <p:cNvPr id="13" name="Shape 110"/>
            <p:cNvSpPr/>
            <p:nvPr/>
          </p:nvSpPr>
          <p:spPr>
            <a:xfrm>
              <a:off x="17752959" y="6927912"/>
              <a:ext cx="1377040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11"/>
            <p:cNvSpPr/>
            <p:nvPr/>
          </p:nvSpPr>
          <p:spPr>
            <a:xfrm>
              <a:off x="18125459" y="7438908"/>
              <a:ext cx="584898" cy="4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92" y="12487"/>
                  </a:moveTo>
                  <a:cubicBezTo>
                    <a:pt x="12600" y="12622"/>
                    <a:pt x="12568" y="12735"/>
                    <a:pt x="12497" y="12825"/>
                  </a:cubicBezTo>
                  <a:cubicBezTo>
                    <a:pt x="12426" y="12915"/>
                    <a:pt x="12343" y="12959"/>
                    <a:pt x="12248" y="12959"/>
                  </a:cubicBezTo>
                  <a:lnTo>
                    <a:pt x="9352" y="12959"/>
                  </a:lnTo>
                  <a:cubicBezTo>
                    <a:pt x="9257" y="12959"/>
                    <a:pt x="9174" y="12915"/>
                    <a:pt x="9103" y="12825"/>
                  </a:cubicBezTo>
                  <a:cubicBezTo>
                    <a:pt x="9032" y="12735"/>
                    <a:pt x="9000" y="12622"/>
                    <a:pt x="9008" y="12487"/>
                  </a:cubicBezTo>
                  <a:lnTo>
                    <a:pt x="9008" y="12419"/>
                  </a:lnTo>
                  <a:lnTo>
                    <a:pt x="9293" y="7020"/>
                  </a:lnTo>
                  <a:cubicBezTo>
                    <a:pt x="9301" y="6874"/>
                    <a:pt x="9344" y="6748"/>
                    <a:pt x="9424" y="6640"/>
                  </a:cubicBezTo>
                  <a:cubicBezTo>
                    <a:pt x="9503" y="6533"/>
                    <a:pt x="9594" y="6480"/>
                    <a:pt x="9696" y="6480"/>
                  </a:cubicBezTo>
                  <a:lnTo>
                    <a:pt x="11904" y="6480"/>
                  </a:lnTo>
                  <a:cubicBezTo>
                    <a:pt x="12006" y="6480"/>
                    <a:pt x="12097" y="6533"/>
                    <a:pt x="12177" y="6640"/>
                  </a:cubicBezTo>
                  <a:cubicBezTo>
                    <a:pt x="12256" y="6748"/>
                    <a:pt x="12299" y="6874"/>
                    <a:pt x="12307" y="7020"/>
                  </a:cubicBezTo>
                  <a:lnTo>
                    <a:pt x="12592" y="12419"/>
                  </a:lnTo>
                  <a:cubicBezTo>
                    <a:pt x="12592" y="12419"/>
                    <a:pt x="12592" y="12487"/>
                    <a:pt x="12592" y="12487"/>
                  </a:cubicBezTo>
                  <a:close/>
                  <a:moveTo>
                    <a:pt x="21291" y="18410"/>
                  </a:moveTo>
                  <a:lnTo>
                    <a:pt x="16342" y="793"/>
                  </a:lnTo>
                  <a:cubicBezTo>
                    <a:pt x="16279" y="579"/>
                    <a:pt x="16176" y="393"/>
                    <a:pt x="16034" y="237"/>
                  </a:cubicBezTo>
                  <a:cubicBezTo>
                    <a:pt x="15891" y="79"/>
                    <a:pt x="15741" y="0"/>
                    <a:pt x="15583" y="0"/>
                  </a:cubicBezTo>
                  <a:lnTo>
                    <a:pt x="11559" y="0"/>
                  </a:lnTo>
                  <a:cubicBezTo>
                    <a:pt x="11662" y="0"/>
                    <a:pt x="11753" y="54"/>
                    <a:pt x="11832" y="160"/>
                  </a:cubicBezTo>
                  <a:cubicBezTo>
                    <a:pt x="11911" y="267"/>
                    <a:pt x="11955" y="393"/>
                    <a:pt x="11963" y="540"/>
                  </a:cubicBezTo>
                  <a:lnTo>
                    <a:pt x="12141" y="3780"/>
                  </a:lnTo>
                  <a:cubicBezTo>
                    <a:pt x="12149" y="3937"/>
                    <a:pt x="12117" y="4067"/>
                    <a:pt x="12046" y="4168"/>
                  </a:cubicBezTo>
                  <a:cubicBezTo>
                    <a:pt x="11975" y="4269"/>
                    <a:pt x="11888" y="4319"/>
                    <a:pt x="11785" y="4319"/>
                  </a:cubicBezTo>
                  <a:lnTo>
                    <a:pt x="9815" y="4319"/>
                  </a:lnTo>
                  <a:cubicBezTo>
                    <a:pt x="9712" y="4319"/>
                    <a:pt x="9625" y="4269"/>
                    <a:pt x="9554" y="4168"/>
                  </a:cubicBezTo>
                  <a:cubicBezTo>
                    <a:pt x="9483" y="4067"/>
                    <a:pt x="9451" y="3937"/>
                    <a:pt x="9459" y="3780"/>
                  </a:cubicBezTo>
                  <a:lnTo>
                    <a:pt x="9637" y="540"/>
                  </a:lnTo>
                  <a:cubicBezTo>
                    <a:pt x="9645" y="393"/>
                    <a:pt x="9688" y="267"/>
                    <a:pt x="9767" y="160"/>
                  </a:cubicBezTo>
                  <a:cubicBezTo>
                    <a:pt x="9847" y="54"/>
                    <a:pt x="9937" y="0"/>
                    <a:pt x="10040" y="0"/>
                  </a:cubicBezTo>
                  <a:lnTo>
                    <a:pt x="6017" y="0"/>
                  </a:lnTo>
                  <a:cubicBezTo>
                    <a:pt x="5859" y="0"/>
                    <a:pt x="5709" y="79"/>
                    <a:pt x="5566" y="237"/>
                  </a:cubicBezTo>
                  <a:cubicBezTo>
                    <a:pt x="5424" y="393"/>
                    <a:pt x="5321" y="579"/>
                    <a:pt x="5258" y="793"/>
                  </a:cubicBezTo>
                  <a:lnTo>
                    <a:pt x="309" y="18410"/>
                  </a:lnTo>
                  <a:cubicBezTo>
                    <a:pt x="103" y="19108"/>
                    <a:pt x="0" y="19760"/>
                    <a:pt x="0" y="20368"/>
                  </a:cubicBezTo>
                  <a:cubicBezTo>
                    <a:pt x="0" y="21189"/>
                    <a:pt x="182" y="21600"/>
                    <a:pt x="546" y="21600"/>
                  </a:cubicBezTo>
                  <a:lnTo>
                    <a:pt x="8901" y="21600"/>
                  </a:lnTo>
                  <a:cubicBezTo>
                    <a:pt x="8798" y="21600"/>
                    <a:pt x="8711" y="21546"/>
                    <a:pt x="8640" y="21439"/>
                  </a:cubicBezTo>
                  <a:cubicBezTo>
                    <a:pt x="8569" y="21332"/>
                    <a:pt x="8537" y="21206"/>
                    <a:pt x="8545" y="21060"/>
                  </a:cubicBezTo>
                  <a:lnTo>
                    <a:pt x="8783" y="16741"/>
                  </a:lnTo>
                  <a:cubicBezTo>
                    <a:pt x="8791" y="16594"/>
                    <a:pt x="8834" y="16467"/>
                    <a:pt x="8913" y="16360"/>
                  </a:cubicBezTo>
                  <a:cubicBezTo>
                    <a:pt x="8992" y="16253"/>
                    <a:pt x="9083" y="16201"/>
                    <a:pt x="9186" y="16201"/>
                  </a:cubicBezTo>
                  <a:lnTo>
                    <a:pt x="12414" y="16201"/>
                  </a:lnTo>
                  <a:cubicBezTo>
                    <a:pt x="12517" y="16201"/>
                    <a:pt x="12608" y="16253"/>
                    <a:pt x="12687" y="16360"/>
                  </a:cubicBezTo>
                  <a:cubicBezTo>
                    <a:pt x="12766" y="16467"/>
                    <a:pt x="12809" y="16594"/>
                    <a:pt x="12818" y="16741"/>
                  </a:cubicBezTo>
                  <a:lnTo>
                    <a:pt x="13055" y="21060"/>
                  </a:lnTo>
                  <a:cubicBezTo>
                    <a:pt x="13063" y="21206"/>
                    <a:pt x="13031" y="21332"/>
                    <a:pt x="12960" y="21439"/>
                  </a:cubicBezTo>
                  <a:cubicBezTo>
                    <a:pt x="12889" y="21546"/>
                    <a:pt x="12802" y="21600"/>
                    <a:pt x="12699" y="21600"/>
                  </a:cubicBezTo>
                  <a:lnTo>
                    <a:pt x="21054" y="21600"/>
                  </a:lnTo>
                  <a:cubicBezTo>
                    <a:pt x="21418" y="21600"/>
                    <a:pt x="21600" y="21189"/>
                    <a:pt x="21600" y="20368"/>
                  </a:cubicBezTo>
                  <a:cubicBezTo>
                    <a:pt x="21600" y="19760"/>
                    <a:pt x="21497" y="19108"/>
                    <a:pt x="21291" y="18410"/>
                  </a:cubicBezTo>
                  <a:cubicBezTo>
                    <a:pt x="21291" y="18410"/>
                    <a:pt x="21291" y="18410"/>
                    <a:pt x="21291" y="18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105"/>
          <p:cNvSpPr/>
          <p:nvPr userDrawn="1"/>
        </p:nvSpPr>
        <p:spPr>
          <a:xfrm>
            <a:off x="2164141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919200" y="3776177"/>
            <a:ext cx="630450" cy="630936"/>
            <a:chOff x="5234752" y="6927914"/>
            <a:chExt cx="1375979" cy="1377038"/>
          </a:xfrm>
        </p:grpSpPr>
        <p:sp>
          <p:nvSpPr>
            <p:cNvPr id="18" name="Shape 113"/>
            <p:cNvSpPr/>
            <p:nvPr/>
          </p:nvSpPr>
          <p:spPr>
            <a:xfrm>
              <a:off x="5234752" y="6927914"/>
              <a:ext cx="1375979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114"/>
            <p:cNvSpPr/>
            <p:nvPr/>
          </p:nvSpPr>
          <p:spPr>
            <a:xfrm>
              <a:off x="5747453" y="7416797"/>
              <a:ext cx="350574" cy="5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0" y="9554"/>
                  </a:moveTo>
                  <a:cubicBezTo>
                    <a:pt x="9000" y="9675"/>
                    <a:pt x="8944" y="9774"/>
                    <a:pt x="8831" y="9853"/>
                  </a:cubicBezTo>
                  <a:cubicBezTo>
                    <a:pt x="8719" y="9931"/>
                    <a:pt x="8575" y="9970"/>
                    <a:pt x="8400" y="9970"/>
                  </a:cubicBezTo>
                  <a:cubicBezTo>
                    <a:pt x="8226" y="9970"/>
                    <a:pt x="8082" y="9931"/>
                    <a:pt x="7968" y="9853"/>
                  </a:cubicBezTo>
                  <a:cubicBezTo>
                    <a:pt x="7856" y="9775"/>
                    <a:pt x="7800" y="9675"/>
                    <a:pt x="7800" y="9554"/>
                  </a:cubicBezTo>
                  <a:lnTo>
                    <a:pt x="7800" y="3739"/>
                  </a:lnTo>
                  <a:cubicBezTo>
                    <a:pt x="7800" y="3618"/>
                    <a:pt x="7856" y="3518"/>
                    <a:pt x="7968" y="3440"/>
                  </a:cubicBezTo>
                  <a:cubicBezTo>
                    <a:pt x="8082" y="3362"/>
                    <a:pt x="8226" y="3323"/>
                    <a:pt x="8400" y="3323"/>
                  </a:cubicBezTo>
                  <a:cubicBezTo>
                    <a:pt x="8575" y="3323"/>
                    <a:pt x="8719" y="3362"/>
                    <a:pt x="8831" y="3440"/>
                  </a:cubicBezTo>
                  <a:cubicBezTo>
                    <a:pt x="8944" y="3518"/>
                    <a:pt x="9000" y="3618"/>
                    <a:pt x="9000" y="3739"/>
                  </a:cubicBezTo>
                  <a:cubicBezTo>
                    <a:pt x="9000" y="3739"/>
                    <a:pt x="9000" y="9554"/>
                    <a:pt x="9000" y="9554"/>
                  </a:cubicBezTo>
                  <a:close/>
                  <a:moveTo>
                    <a:pt x="20128" y="11248"/>
                  </a:moveTo>
                  <a:cubicBezTo>
                    <a:pt x="19147" y="10396"/>
                    <a:pt x="18038" y="9970"/>
                    <a:pt x="16800" y="9970"/>
                  </a:cubicBezTo>
                  <a:lnTo>
                    <a:pt x="16800" y="3323"/>
                  </a:lnTo>
                  <a:cubicBezTo>
                    <a:pt x="17450" y="3323"/>
                    <a:pt x="18012" y="3159"/>
                    <a:pt x="18487" y="2830"/>
                  </a:cubicBezTo>
                  <a:cubicBezTo>
                    <a:pt x="18963" y="2501"/>
                    <a:pt x="19200" y="2111"/>
                    <a:pt x="19200" y="1662"/>
                  </a:cubicBezTo>
                  <a:cubicBezTo>
                    <a:pt x="19200" y="1211"/>
                    <a:pt x="18963" y="822"/>
                    <a:pt x="18487" y="493"/>
                  </a:cubicBezTo>
                  <a:cubicBezTo>
                    <a:pt x="18012" y="164"/>
                    <a:pt x="17450" y="0"/>
                    <a:pt x="16800" y="0"/>
                  </a:cubicBezTo>
                  <a:lnTo>
                    <a:pt x="4800" y="0"/>
                  </a:lnTo>
                  <a:cubicBezTo>
                    <a:pt x="4150" y="0"/>
                    <a:pt x="3587" y="164"/>
                    <a:pt x="3113" y="493"/>
                  </a:cubicBezTo>
                  <a:cubicBezTo>
                    <a:pt x="2637" y="822"/>
                    <a:pt x="2400" y="1211"/>
                    <a:pt x="2400" y="1662"/>
                  </a:cubicBezTo>
                  <a:cubicBezTo>
                    <a:pt x="2400" y="2111"/>
                    <a:pt x="2637" y="2501"/>
                    <a:pt x="3113" y="2830"/>
                  </a:cubicBezTo>
                  <a:cubicBezTo>
                    <a:pt x="3587" y="3159"/>
                    <a:pt x="4150" y="3323"/>
                    <a:pt x="4800" y="3323"/>
                  </a:cubicBezTo>
                  <a:lnTo>
                    <a:pt x="4800" y="9970"/>
                  </a:lnTo>
                  <a:cubicBezTo>
                    <a:pt x="3562" y="9970"/>
                    <a:pt x="2453" y="10396"/>
                    <a:pt x="1472" y="11248"/>
                  </a:cubicBezTo>
                  <a:cubicBezTo>
                    <a:pt x="491" y="12100"/>
                    <a:pt x="0" y="13059"/>
                    <a:pt x="0" y="14123"/>
                  </a:cubicBezTo>
                  <a:cubicBezTo>
                    <a:pt x="0" y="14348"/>
                    <a:pt x="119" y="14543"/>
                    <a:pt x="356" y="14707"/>
                  </a:cubicBezTo>
                  <a:cubicBezTo>
                    <a:pt x="594" y="14871"/>
                    <a:pt x="875" y="14954"/>
                    <a:pt x="1200" y="14954"/>
                  </a:cubicBezTo>
                  <a:lnTo>
                    <a:pt x="8775" y="14954"/>
                  </a:lnTo>
                  <a:lnTo>
                    <a:pt x="10200" y="21250"/>
                  </a:lnTo>
                  <a:cubicBezTo>
                    <a:pt x="10263" y="21483"/>
                    <a:pt x="10463" y="21600"/>
                    <a:pt x="10800" y="21600"/>
                  </a:cubicBezTo>
                  <a:lnTo>
                    <a:pt x="10819" y="21600"/>
                  </a:lnTo>
                  <a:cubicBezTo>
                    <a:pt x="10969" y="21600"/>
                    <a:pt x="11097" y="21564"/>
                    <a:pt x="11203" y="21491"/>
                  </a:cubicBezTo>
                  <a:cubicBezTo>
                    <a:pt x="11309" y="21417"/>
                    <a:pt x="11375" y="21328"/>
                    <a:pt x="11400" y="21224"/>
                  </a:cubicBezTo>
                  <a:lnTo>
                    <a:pt x="12356" y="14954"/>
                  </a:lnTo>
                  <a:lnTo>
                    <a:pt x="20400" y="14954"/>
                  </a:lnTo>
                  <a:cubicBezTo>
                    <a:pt x="20725" y="14954"/>
                    <a:pt x="21007" y="14871"/>
                    <a:pt x="21244" y="14707"/>
                  </a:cubicBezTo>
                  <a:cubicBezTo>
                    <a:pt x="21481" y="14543"/>
                    <a:pt x="21600" y="14348"/>
                    <a:pt x="21600" y="14123"/>
                  </a:cubicBezTo>
                  <a:cubicBezTo>
                    <a:pt x="21600" y="13059"/>
                    <a:pt x="21109" y="12100"/>
                    <a:pt x="20128" y="11248"/>
                  </a:cubicBezTo>
                  <a:cubicBezTo>
                    <a:pt x="20128" y="11248"/>
                    <a:pt x="20128" y="11248"/>
                    <a:pt x="20128" y="112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03842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Mission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6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5652" y="2054414"/>
            <a:ext cx="2642616" cy="26437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018295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Vision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0170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quasi</a:t>
            </a:r>
          </a:p>
        </p:txBody>
      </p:sp>
    </p:spTree>
    <p:extLst>
      <p:ext uri="{BB962C8B-B14F-4D97-AF65-F5344CB8AC3E}">
        <p14:creationId xmlns:p14="http://schemas.microsoft.com/office/powerpoint/2010/main" val="24834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645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0762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00762" y="3249735"/>
            <a:ext cx="3335338" cy="20685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8838" y="2691116"/>
            <a:ext cx="3607435" cy="2152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90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7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3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0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8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6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371298"/>
            <a:ext cx="2652619" cy="336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App Detail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1590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12" name="Shape 998"/>
          <p:cNvSpPr/>
          <p:nvPr userDrawn="1"/>
        </p:nvSpPr>
        <p:spPr>
          <a:xfrm>
            <a:off x="1524000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Shape 1001"/>
          <p:cNvSpPr/>
          <p:nvPr userDrawn="1"/>
        </p:nvSpPr>
        <p:spPr>
          <a:xfrm>
            <a:off x="1524000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" name="Group 995"/>
          <p:cNvGrpSpPr/>
          <p:nvPr userDrawn="1"/>
        </p:nvGrpSpPr>
        <p:grpSpPr>
          <a:xfrm>
            <a:off x="4562931" y="2031802"/>
            <a:ext cx="3095169" cy="2223486"/>
            <a:chOff x="0" y="0"/>
            <a:chExt cx="9072622" cy="6517526"/>
          </a:xfrm>
          <a:solidFill>
            <a:schemeClr val="accent1"/>
          </a:solidFill>
        </p:grpSpPr>
        <p:sp>
          <p:nvSpPr>
            <p:cNvPr id="16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3581" y="2149389"/>
            <a:ext cx="2851364" cy="164587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01590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86104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sp>
        <p:nvSpPr>
          <p:cNvPr id="26" name="Shape 998"/>
          <p:cNvSpPr/>
          <p:nvPr userDrawn="1"/>
        </p:nvSpPr>
        <p:spPr>
          <a:xfrm>
            <a:off x="6608514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1001"/>
          <p:cNvSpPr/>
          <p:nvPr userDrawn="1"/>
        </p:nvSpPr>
        <p:spPr>
          <a:xfrm>
            <a:off x="6608514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86104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 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endParaRPr lang="en-US" dirty="0" smtClean="0"/>
          </a:p>
        </p:txBody>
      </p:sp>
      <p:grpSp>
        <p:nvGrpSpPr>
          <p:cNvPr id="19" name="Group 995"/>
          <p:cNvGrpSpPr/>
          <p:nvPr userDrawn="1"/>
        </p:nvGrpSpPr>
        <p:grpSpPr>
          <a:xfrm>
            <a:off x="7699238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0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779308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23" name="Group 995"/>
          <p:cNvGrpSpPr/>
          <p:nvPr userDrawn="1"/>
        </p:nvGrpSpPr>
        <p:grpSpPr>
          <a:xfrm>
            <a:off x="2456423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4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536493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5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8805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0776" y="3175204"/>
            <a:ext cx="130651" cy="1317929"/>
            <a:chOff x="3943723" y="3484300"/>
            <a:chExt cx="130651" cy="1317929"/>
          </a:xfrm>
          <a:solidFill>
            <a:schemeClr val="accent1"/>
          </a:solidFill>
        </p:grpSpPr>
        <p:sp>
          <p:nvSpPr>
            <p:cNvPr id="12" name="Shape 954"/>
            <p:cNvSpPr/>
            <p:nvPr userDrawn="1"/>
          </p:nvSpPr>
          <p:spPr>
            <a:xfrm>
              <a:off x="394372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956"/>
            <p:cNvSpPr/>
            <p:nvPr userDrawn="1"/>
          </p:nvSpPr>
          <p:spPr>
            <a:xfrm>
              <a:off x="3943723" y="377689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958"/>
            <p:cNvSpPr/>
            <p:nvPr userDrawn="1"/>
          </p:nvSpPr>
          <p:spPr>
            <a:xfrm>
              <a:off x="394372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60"/>
            <p:cNvSpPr/>
            <p:nvPr userDrawn="1"/>
          </p:nvSpPr>
          <p:spPr>
            <a:xfrm>
              <a:off x="3943723" y="4355444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962"/>
            <p:cNvSpPr/>
            <p:nvPr userDrawn="1"/>
          </p:nvSpPr>
          <p:spPr>
            <a:xfrm>
              <a:off x="394372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09524" y="3175204"/>
            <a:ext cx="130651" cy="1317929"/>
            <a:chOff x="6335563" y="3484300"/>
            <a:chExt cx="130651" cy="1317929"/>
          </a:xfrm>
          <a:solidFill>
            <a:schemeClr val="accent1"/>
          </a:solidFill>
        </p:grpSpPr>
        <p:sp>
          <p:nvSpPr>
            <p:cNvPr id="17" name="Shape 965"/>
            <p:cNvSpPr/>
            <p:nvPr userDrawn="1"/>
          </p:nvSpPr>
          <p:spPr>
            <a:xfrm>
              <a:off x="633556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967"/>
            <p:cNvSpPr/>
            <p:nvPr userDrawn="1"/>
          </p:nvSpPr>
          <p:spPr>
            <a:xfrm>
              <a:off x="6335563" y="3776892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969"/>
            <p:cNvSpPr/>
            <p:nvPr userDrawn="1"/>
          </p:nvSpPr>
          <p:spPr>
            <a:xfrm>
              <a:off x="633556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971"/>
            <p:cNvSpPr/>
            <p:nvPr userDrawn="1"/>
          </p:nvSpPr>
          <p:spPr>
            <a:xfrm>
              <a:off x="6335563" y="435544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73"/>
            <p:cNvSpPr/>
            <p:nvPr userDrawn="1"/>
          </p:nvSpPr>
          <p:spPr>
            <a:xfrm>
              <a:off x="633556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" name="Shape 987"/>
          <p:cNvSpPr/>
          <p:nvPr userDrawn="1"/>
        </p:nvSpPr>
        <p:spPr>
          <a:xfrm>
            <a:off x="5382610" y="2217282"/>
            <a:ext cx="1454626" cy="274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69605" y="2441388"/>
            <a:ext cx="1294740" cy="2282167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149925" y="5359419"/>
            <a:ext cx="6014643" cy="4083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 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88605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88605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88605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88605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8605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893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893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Lorem ipsum dolor sit amet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893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endParaRPr lang="en-US" dirty="0" smtClean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893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Sekolah si maun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0893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 smtClean="0"/>
              <a:t>Pajan teuman lontemlo bga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1093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Awesome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67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7" grpId="0" animBg="1"/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969387" y="2348521"/>
            <a:ext cx="4707922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Just Welcome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69387" y="2957434"/>
            <a:ext cx="4698613" cy="23632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ipsa</a:t>
            </a:r>
            <a:r>
              <a:rPr lang="en-US" dirty="0" smtClean="0"/>
              <a:t> quae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explicabo</a:t>
            </a:r>
            <a:r>
              <a:rPr lang="en-US" dirty="0" smtClean="0"/>
              <a:t>. </a:t>
            </a:r>
            <a:r>
              <a:rPr lang="en-US" dirty="0" err="1" smtClean="0"/>
              <a:t>Nemo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ipsam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voluptas</a:t>
            </a:r>
            <a:r>
              <a:rPr lang="en-US" dirty="0" smtClean="0"/>
              <a:t> sit </a:t>
            </a:r>
            <a:r>
              <a:rPr lang="en-US" dirty="0" err="1" smtClean="0"/>
              <a:t>aspernatur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odit</a:t>
            </a:r>
            <a:r>
              <a:rPr lang="en-US" dirty="0" smtClean="0"/>
              <a:t> au</a:t>
            </a:r>
          </a:p>
          <a:p>
            <a:pPr lvl="0"/>
            <a:r>
              <a:rPr lang="en-US" dirty="0" smtClean="0"/>
              <a:t>fugit,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</a:t>
            </a:r>
            <a:r>
              <a:rPr lang="en-US" dirty="0" err="1" smtClean="0"/>
              <a:t>consequuntur</a:t>
            </a:r>
            <a:r>
              <a:rPr lang="en-US" dirty="0" smtClean="0"/>
              <a:t> </a:t>
            </a:r>
            <a:r>
              <a:rPr lang="en-US" dirty="0" err="1" smtClean="0"/>
              <a:t>magni</a:t>
            </a:r>
            <a:r>
              <a:rPr lang="en-US" dirty="0" smtClean="0"/>
              <a:t> </a:t>
            </a:r>
            <a:r>
              <a:rPr lang="en-US" dirty="0" err="1" smtClean="0"/>
              <a:t>dolores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qui </a:t>
            </a:r>
            <a:r>
              <a:rPr lang="en-US" dirty="0" err="1" smtClean="0"/>
              <a:t>ratione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sequi</a:t>
            </a:r>
            <a:r>
              <a:rPr lang="en-US" dirty="0" smtClean="0"/>
              <a:t> </a:t>
            </a:r>
            <a:r>
              <a:rPr lang="en-US" dirty="0" err="1" smtClean="0"/>
              <a:t>nesciunt</a:t>
            </a:r>
            <a:r>
              <a:rPr lang="en-US" dirty="0" smtClean="0"/>
              <a:t>.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porro</a:t>
            </a:r>
            <a:r>
              <a:rPr lang="en-US" dirty="0" smtClean="0"/>
              <a:t> </a:t>
            </a:r>
            <a:r>
              <a:rPr lang="en-US" dirty="0" err="1" smtClean="0"/>
              <a:t>quisquam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dolorem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, </a:t>
            </a:r>
            <a:r>
              <a:rPr lang="en-US" dirty="0" err="1" smtClean="0"/>
              <a:t>adipisci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non </a:t>
            </a:r>
            <a:r>
              <a:rPr lang="en-US" dirty="0" err="1" smtClean="0"/>
              <a:t>numquam</a:t>
            </a:r>
            <a:r>
              <a:rPr lang="en-US" dirty="0" smtClean="0"/>
              <a:t> </a:t>
            </a:r>
            <a:r>
              <a:rPr lang="en-US" dirty="0" err="1" smtClean="0"/>
              <a:t>eius</a:t>
            </a:r>
            <a:r>
              <a:rPr lang="en-US" dirty="0" smtClean="0"/>
              <a:t> </a:t>
            </a:r>
            <a:r>
              <a:rPr lang="en-US" dirty="0" err="1" smtClean="0"/>
              <a:t>muoidi</a:t>
            </a:r>
            <a:r>
              <a:rPr lang="en-US" dirty="0" smtClean="0"/>
              <a:t> </a:t>
            </a:r>
            <a:r>
              <a:rPr lang="en-US" dirty="0" err="1" smtClean="0"/>
              <a:t>tempora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magnam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quaerat</a:t>
            </a:r>
            <a:r>
              <a:rPr lang="en-US" dirty="0" smtClean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equae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illo</a:t>
            </a:r>
            <a:r>
              <a:rPr lang="en-US" dirty="0" smtClean="0"/>
              <a:t> </a:t>
            </a:r>
            <a:r>
              <a:rPr lang="en-US" dirty="0" err="1" smtClean="0"/>
              <a:t>inventore</a:t>
            </a:r>
            <a:r>
              <a:rPr lang="en-US" dirty="0" smtClean="0"/>
              <a:t> </a:t>
            </a:r>
            <a:r>
              <a:rPr lang="en-US" dirty="0" err="1" smtClean="0"/>
              <a:t>veritatis</a:t>
            </a:r>
            <a:r>
              <a:rPr lang="en-US" dirty="0" smtClean="0"/>
              <a:t> et quasi </a:t>
            </a:r>
            <a:r>
              <a:rPr lang="en-US" dirty="0" err="1" smtClean="0"/>
              <a:t>architecto</a:t>
            </a:r>
            <a:r>
              <a:rPr lang="en-US" dirty="0" smtClean="0"/>
              <a:t> </a:t>
            </a:r>
            <a:r>
              <a:rPr lang="en-US" dirty="0" err="1" smtClean="0"/>
              <a:t>beatae</a:t>
            </a:r>
            <a:r>
              <a:rPr lang="en-US" dirty="0" smtClean="0"/>
              <a:t> vitae dicta </a:t>
            </a:r>
            <a:r>
              <a:rPr lang="en-US" dirty="0" err="1" smtClean="0"/>
              <a:t>sunt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4000" y="2368232"/>
            <a:ext cx="3863926" cy="2716211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perspiciasit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doloremque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 smtClean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9838" y="4089472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17907" y="4086298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9838" y="2077713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3591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3590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617907" y="2074539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61183" y="2573573"/>
            <a:ext cx="719938" cy="115322"/>
            <a:chOff x="4061183" y="2573573"/>
            <a:chExt cx="719938" cy="115322"/>
          </a:xfrm>
        </p:grpSpPr>
        <p:sp>
          <p:nvSpPr>
            <p:cNvPr id="14" name="Shape 998"/>
            <p:cNvSpPr/>
            <p:nvPr/>
          </p:nvSpPr>
          <p:spPr>
            <a:xfrm>
              <a:off x="40611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99"/>
            <p:cNvSpPr/>
            <p:nvPr/>
          </p:nvSpPr>
          <p:spPr>
            <a:xfrm>
              <a:off x="421160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000"/>
            <p:cNvSpPr/>
            <p:nvPr/>
          </p:nvSpPr>
          <p:spPr>
            <a:xfrm>
              <a:off x="436052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1001"/>
            <p:cNvSpPr/>
            <p:nvPr/>
          </p:nvSpPr>
          <p:spPr>
            <a:xfrm>
              <a:off x="451094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1002"/>
            <p:cNvSpPr/>
            <p:nvPr/>
          </p:nvSpPr>
          <p:spPr>
            <a:xfrm>
              <a:off x="4659864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060352" y="2576241"/>
            <a:ext cx="719938" cy="115322"/>
            <a:chOff x="4061183" y="2597383"/>
            <a:chExt cx="719938" cy="115322"/>
          </a:xfrm>
          <a:solidFill>
            <a:schemeClr val="accent1"/>
          </a:solidFill>
        </p:grpSpPr>
        <p:sp>
          <p:nvSpPr>
            <p:cNvPr id="20" name="Shape 1004"/>
            <p:cNvSpPr/>
            <p:nvPr/>
          </p:nvSpPr>
          <p:spPr>
            <a:xfrm>
              <a:off x="4061183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1005"/>
            <p:cNvSpPr/>
            <p:nvPr/>
          </p:nvSpPr>
          <p:spPr>
            <a:xfrm>
              <a:off x="4211605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006"/>
            <p:cNvSpPr/>
            <p:nvPr/>
          </p:nvSpPr>
          <p:spPr>
            <a:xfrm>
              <a:off x="4360523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1007"/>
            <p:cNvSpPr/>
            <p:nvPr/>
          </p:nvSpPr>
          <p:spPr>
            <a:xfrm>
              <a:off x="4510946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1008"/>
            <p:cNvSpPr/>
            <p:nvPr/>
          </p:nvSpPr>
          <p:spPr>
            <a:xfrm>
              <a:off x="4659864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061183" y="4583502"/>
            <a:ext cx="719938" cy="115323"/>
            <a:chOff x="4061183" y="4583502"/>
            <a:chExt cx="719938" cy="115323"/>
          </a:xfrm>
        </p:grpSpPr>
        <p:sp>
          <p:nvSpPr>
            <p:cNvPr id="27" name="Shape 1015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1016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017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1018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1019"/>
            <p:cNvSpPr/>
            <p:nvPr/>
          </p:nvSpPr>
          <p:spPr>
            <a:xfrm>
              <a:off x="4659864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061183" y="4583502"/>
            <a:ext cx="571019" cy="115323"/>
            <a:chOff x="4061183" y="4583502"/>
            <a:chExt cx="571019" cy="115323"/>
          </a:xfrm>
          <a:solidFill>
            <a:schemeClr val="accent1"/>
          </a:solidFill>
        </p:grpSpPr>
        <p:sp>
          <p:nvSpPr>
            <p:cNvPr id="33" name="Shape 1021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1022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1023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1024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8599902" y="2573573"/>
            <a:ext cx="719938" cy="115322"/>
            <a:chOff x="8599902" y="2573573"/>
            <a:chExt cx="719938" cy="115322"/>
          </a:xfrm>
        </p:grpSpPr>
        <p:sp>
          <p:nvSpPr>
            <p:cNvPr id="39" name="Shape 1031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" name="Shape 1032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" name="Shape 1033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2" name="Shape 1034"/>
            <p:cNvSpPr/>
            <p:nvPr/>
          </p:nvSpPr>
          <p:spPr>
            <a:xfrm>
              <a:off x="904966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" name="Shape 1035"/>
            <p:cNvSpPr/>
            <p:nvPr/>
          </p:nvSpPr>
          <p:spPr>
            <a:xfrm>
              <a:off x="91985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599902" y="2573573"/>
            <a:ext cx="420597" cy="115322"/>
            <a:chOff x="8599902" y="2573573"/>
            <a:chExt cx="420597" cy="115322"/>
          </a:xfrm>
          <a:solidFill>
            <a:schemeClr val="accent1"/>
          </a:solidFill>
        </p:grpSpPr>
        <p:sp>
          <p:nvSpPr>
            <p:cNvPr id="45" name="Shape 1037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" name="Shape 1038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" name="Shape 1039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8599902" y="4586950"/>
            <a:ext cx="719938" cy="115323"/>
            <a:chOff x="8599902" y="4586950"/>
            <a:chExt cx="719938" cy="115323"/>
          </a:xfrm>
        </p:grpSpPr>
        <p:sp>
          <p:nvSpPr>
            <p:cNvPr id="50" name="Shape 1046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" name="Shape 1047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" name="Shape 1048"/>
            <p:cNvSpPr/>
            <p:nvPr/>
          </p:nvSpPr>
          <p:spPr>
            <a:xfrm>
              <a:off x="8899243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" name="Shape 1049"/>
            <p:cNvSpPr/>
            <p:nvPr/>
          </p:nvSpPr>
          <p:spPr>
            <a:xfrm>
              <a:off x="9049666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" name="Shape 1050"/>
            <p:cNvSpPr/>
            <p:nvPr/>
          </p:nvSpPr>
          <p:spPr>
            <a:xfrm>
              <a:off x="9198583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8599902" y="4586950"/>
            <a:ext cx="271679" cy="115323"/>
            <a:chOff x="8599902" y="4586950"/>
            <a:chExt cx="271679" cy="115323"/>
          </a:xfrm>
          <a:solidFill>
            <a:schemeClr val="accent1"/>
          </a:solidFill>
        </p:grpSpPr>
        <p:sp>
          <p:nvSpPr>
            <p:cNvPr id="56" name="Shape 1052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1053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00206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51432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00206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51432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607586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607585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073591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3590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607586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1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7585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voluptatem</a:t>
            </a:r>
            <a:r>
              <a:rPr lang="en-US" dirty="0" smtClean="0"/>
              <a:t> </a:t>
            </a:r>
            <a:r>
              <a:rPr lang="en-US" dirty="0" err="1" smtClean="0"/>
              <a:t>accusantium</a:t>
            </a:r>
            <a:r>
              <a:rPr lang="en-US" dirty="0" smtClean="0"/>
              <a:t> </a:t>
            </a:r>
            <a:r>
              <a:rPr lang="en-US" dirty="0" err="1" smtClean="0"/>
              <a:t>nyang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baraleh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7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4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90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4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7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5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61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Write your relevant text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998" y="2313885"/>
            <a:ext cx="3429001" cy="22101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2" name="Shape 581"/>
          <p:cNvSpPr/>
          <p:nvPr userDrawn="1"/>
        </p:nvSpPr>
        <p:spPr>
          <a:xfrm>
            <a:off x="5387495" y="4051604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" name="Shape 584"/>
          <p:cNvSpPr/>
          <p:nvPr userDrawn="1"/>
        </p:nvSpPr>
        <p:spPr>
          <a:xfrm>
            <a:off x="5387495" y="4577025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" name="Shape 587"/>
          <p:cNvSpPr/>
          <p:nvPr userDrawn="1"/>
        </p:nvSpPr>
        <p:spPr>
          <a:xfrm>
            <a:off x="5387495" y="5102446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387495" y="2351985"/>
            <a:ext cx="2083927" cy="23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Product Detail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30421" y="3959811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930421" y="4498373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30421" y="4992648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1533778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387495" y="2730928"/>
            <a:ext cx="5280504" cy="82822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  <a:r>
              <a:rPr lang="en-US" dirty="0" err="1" smtClean="0"/>
              <a:t>eaque</a:t>
            </a:r>
            <a:r>
              <a:rPr lang="en-US" dirty="0" smtClean="0"/>
              <a:t> </a:t>
            </a:r>
            <a:r>
              <a:rPr lang="en-US" dirty="0" err="1" smtClean="0"/>
              <a:t>istconseSed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perspiciatis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omnis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natus</a:t>
            </a:r>
            <a:r>
              <a:rPr lang="en-US" dirty="0" smtClean="0"/>
              <a:t> error sit </a:t>
            </a:r>
            <a:r>
              <a:rPr lang="en-US" dirty="0" err="1" smtClean="0"/>
              <a:t>volupue</a:t>
            </a:r>
            <a:r>
              <a:rPr lang="en-US" dirty="0" smtClean="0"/>
              <a:t> </a:t>
            </a:r>
            <a:r>
              <a:rPr lang="en-US" dirty="0" err="1" smtClean="0"/>
              <a:t>laudantium</a:t>
            </a:r>
            <a:r>
              <a:rPr lang="en-US" dirty="0" smtClean="0"/>
              <a:t>, </a:t>
            </a:r>
            <a:r>
              <a:rPr lang="en-US" dirty="0" err="1" smtClean="0"/>
              <a:t>totam</a:t>
            </a:r>
            <a:r>
              <a:rPr lang="en-US" dirty="0" smtClean="0"/>
              <a:t> rem </a:t>
            </a:r>
            <a:r>
              <a:rPr lang="en-US" dirty="0" err="1" smtClean="0"/>
              <a:t>aperiam</a:t>
            </a:r>
            <a:r>
              <a:rPr lang="en-US" dirty="0" smtClean="0"/>
              <a:t>, 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2295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660901" y="4562090"/>
            <a:ext cx="116497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52" grpId="0" animBg="1"/>
      <p:bldP spid="53" grpId="0" animBg="1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434904" y="6197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Lato" panose="020F0502020204030203" pitchFamily="34" charset="0"/>
              </a:rPr>
              <a:t>Your Topic</a:t>
            </a:r>
            <a:endParaRPr lang="en-GB" sz="12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304" y="61976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u="sng" dirty="0" smtClean="0">
                <a:solidFill>
                  <a:srgbClr val="4646C5"/>
                </a:solidFill>
                <a:latin typeface="Lato" panose="020F0502020204030203" pitchFamily="34" charset="0"/>
              </a:rPr>
              <a:t>www.company.com</a:t>
            </a:r>
          </a:p>
        </p:txBody>
      </p:sp>
    </p:spTree>
    <p:extLst>
      <p:ext uri="{BB962C8B-B14F-4D97-AF65-F5344CB8AC3E}">
        <p14:creationId xmlns:p14="http://schemas.microsoft.com/office/powerpoint/2010/main" val="513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700" r:id="rId5"/>
    <p:sldLayoutId id="2147483680" r:id="rId6"/>
    <p:sldLayoutId id="2147483695" r:id="rId7"/>
    <p:sldLayoutId id="2147483694" r:id="rId8"/>
    <p:sldLayoutId id="2147483692" r:id="rId9"/>
    <p:sldLayoutId id="2147483679" r:id="rId10"/>
    <p:sldLayoutId id="2147483673" r:id="rId11"/>
    <p:sldLayoutId id="2147483687" r:id="rId12"/>
    <p:sldLayoutId id="2147483675" r:id="rId13"/>
    <p:sldLayoutId id="2147483693" r:id="rId14"/>
    <p:sldLayoutId id="2147483670" r:id="rId15"/>
    <p:sldLayoutId id="2147483701" r:id="rId16"/>
    <p:sldLayoutId id="2147483671" r:id="rId17"/>
    <p:sldLayoutId id="2147483684" r:id="rId18"/>
    <p:sldLayoutId id="2147483672" r:id="rId19"/>
    <p:sldLayoutId id="2147483691" r:id="rId20"/>
    <p:sldLayoutId id="2147483690" r:id="rId21"/>
    <p:sldLayoutId id="2147483688" r:id="rId22"/>
    <p:sldLayoutId id="2147483686" r:id="rId23"/>
    <p:sldLayoutId id="2147483682" r:id="rId24"/>
    <p:sldLayoutId id="2147483698" r:id="rId25"/>
    <p:sldLayoutId id="2147483697" r:id="rId26"/>
    <p:sldLayoutId id="2147483689" r:id="rId27"/>
    <p:sldLayoutId id="2147483681" r:id="rId28"/>
    <p:sldLayoutId id="2147483699" r:id="rId29"/>
    <p:sldLayoutId id="2147483683" r:id="rId30"/>
    <p:sldLayoutId id="2147483662" r:id="rId31"/>
    <p:sldLayoutId id="2147483650" r:id="rId32"/>
    <p:sldLayoutId id="2147483651" r:id="rId33"/>
    <p:sldLayoutId id="2147483652" r:id="rId34"/>
    <p:sldLayoutId id="2147483653" r:id="rId35"/>
    <p:sldLayoutId id="2147483654" r:id="rId36"/>
    <p:sldLayoutId id="2147483656" r:id="rId37"/>
    <p:sldLayoutId id="2147483657" r:id="rId38"/>
    <p:sldLayoutId id="2147483658" r:id="rId39"/>
    <p:sldLayoutId id="2147483659" r:id="rId4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32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791"/>
          <p:cNvSpPr/>
          <p:nvPr/>
        </p:nvSpPr>
        <p:spPr>
          <a:xfrm>
            <a:off x="2012300" y="1941431"/>
            <a:ext cx="1698129" cy="1698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1792"/>
          <p:cNvSpPr/>
          <p:nvPr/>
        </p:nvSpPr>
        <p:spPr>
          <a:xfrm>
            <a:off x="2065681" y="4131839"/>
            <a:ext cx="1709423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65" name="Shape 1795"/>
          <p:cNvSpPr/>
          <p:nvPr/>
        </p:nvSpPr>
        <p:spPr>
          <a:xfrm>
            <a:off x="1845398" y="1873580"/>
            <a:ext cx="986805" cy="1792077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6" name="Shape 1798"/>
          <p:cNvSpPr/>
          <p:nvPr/>
        </p:nvSpPr>
        <p:spPr>
          <a:xfrm>
            <a:off x="4177207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7" name="Shape 1799"/>
          <p:cNvSpPr/>
          <p:nvPr/>
        </p:nvSpPr>
        <p:spPr>
          <a:xfrm>
            <a:off x="4230588" y="4131839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68" name="Shape 1802"/>
          <p:cNvSpPr/>
          <p:nvPr/>
        </p:nvSpPr>
        <p:spPr>
          <a:xfrm>
            <a:off x="4000165" y="1873580"/>
            <a:ext cx="1035045" cy="953170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9" name="Shape 1805"/>
          <p:cNvSpPr/>
          <p:nvPr/>
        </p:nvSpPr>
        <p:spPr>
          <a:xfrm>
            <a:off x="6342115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0" name="Shape 1806"/>
          <p:cNvSpPr/>
          <p:nvPr/>
        </p:nvSpPr>
        <p:spPr>
          <a:xfrm>
            <a:off x="6395496" y="4131839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71" name="Shape 1809"/>
          <p:cNvSpPr/>
          <p:nvPr/>
        </p:nvSpPr>
        <p:spPr>
          <a:xfrm>
            <a:off x="6203172" y="1873580"/>
            <a:ext cx="950985" cy="1280431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2" name="Shape 1812"/>
          <p:cNvSpPr/>
          <p:nvPr/>
        </p:nvSpPr>
        <p:spPr>
          <a:xfrm>
            <a:off x="8507023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3" name="Shape 1813"/>
          <p:cNvSpPr/>
          <p:nvPr/>
        </p:nvSpPr>
        <p:spPr>
          <a:xfrm>
            <a:off x="8560404" y="4131839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74" name="Shape 1816"/>
          <p:cNvSpPr/>
          <p:nvPr/>
        </p:nvSpPr>
        <p:spPr>
          <a:xfrm>
            <a:off x="8499144" y="1873579"/>
            <a:ext cx="865882" cy="194273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1524000" y="439917"/>
            <a:ext cx="9144000" cy="798038"/>
          </a:xfrm>
        </p:spPr>
        <p:txBody>
          <a:bodyPr>
            <a:normAutofit/>
          </a:bodyPr>
          <a:lstStyle/>
          <a:p>
            <a:r>
              <a:rPr lang="en-GB" dirty="0"/>
              <a:t>MARKETPLACE SECTOR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100" dirty="0"/>
              <a:t>write your relevant text here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2258337" y="2422621"/>
            <a:ext cx="1238489" cy="808257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/>
              <a:t>50%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1962330" y="4801729"/>
            <a:ext cx="1876941" cy="850277"/>
          </a:xfrm>
        </p:spPr>
        <p:txBody>
          <a:bodyPr/>
          <a:lstStyle/>
          <a:p>
            <a:pPr algn="ctr"/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error sit </a:t>
            </a:r>
            <a:r>
              <a:rPr lang="en-GB" dirty="0" err="1"/>
              <a:t>voluptatem</a:t>
            </a:r>
            <a:r>
              <a:rPr lang="en-GB" dirty="0"/>
              <a:t> </a:t>
            </a:r>
            <a:r>
              <a:rPr lang="en-GB" dirty="0" err="1" smtClean="0"/>
              <a:t>accusant</a:t>
            </a:r>
            <a:r>
              <a:rPr lang="id-ID" dirty="0" smtClean="0"/>
              <a:t> nuoyu</a:t>
            </a:r>
            <a:endParaRPr lang="en-GB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2087171" y="4176138"/>
            <a:ext cx="1682285" cy="285712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Web Design</a:t>
            </a:r>
          </a:p>
        </p:txBody>
      </p:sp>
      <p:sp>
        <p:nvSpPr>
          <p:cNvPr id="75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413104" y="2422621"/>
            <a:ext cx="1238489" cy="808257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/>
              <a:t>75%</a:t>
            </a:r>
          </a:p>
        </p:txBody>
      </p:sp>
      <p:sp>
        <p:nvSpPr>
          <p:cNvPr id="7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117097" y="4801729"/>
            <a:ext cx="1876941" cy="850277"/>
          </a:xfrm>
        </p:spPr>
        <p:txBody>
          <a:bodyPr/>
          <a:lstStyle/>
          <a:p>
            <a:pPr algn="ctr"/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</a:t>
            </a:r>
            <a:r>
              <a:rPr lang="en-GB" dirty="0" err="1"/>
              <a:t>errvoluptatem</a:t>
            </a:r>
            <a:r>
              <a:rPr lang="en-GB" dirty="0"/>
              <a:t> </a:t>
            </a:r>
            <a:r>
              <a:rPr lang="en-GB" dirty="0" err="1" smtClean="0"/>
              <a:t>accusantor</a:t>
            </a:r>
            <a:r>
              <a:rPr lang="en-GB" dirty="0" smtClean="0"/>
              <a:t> sit </a:t>
            </a:r>
            <a:r>
              <a:rPr lang="en-GB" dirty="0" err="1" smtClean="0"/>
              <a:t>luptatem</a:t>
            </a:r>
            <a:r>
              <a:rPr lang="en-GB" dirty="0" smtClean="0"/>
              <a:t> </a:t>
            </a:r>
            <a:r>
              <a:rPr lang="en-GB" dirty="0" err="1" smtClean="0"/>
              <a:t>accusa</a:t>
            </a:r>
            <a:endParaRPr lang="en-GB" dirty="0"/>
          </a:p>
        </p:txBody>
      </p:sp>
      <p:sp>
        <p:nvSpPr>
          <p:cNvPr id="77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4241938" y="4176138"/>
            <a:ext cx="1682285" cy="285712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Interior Design</a:t>
            </a:r>
          </a:p>
        </p:txBody>
      </p:sp>
      <p:sp>
        <p:nvSpPr>
          <p:cNvPr id="78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6583384" y="2422621"/>
            <a:ext cx="1238489" cy="808257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/>
              <a:t>65%</a:t>
            </a:r>
          </a:p>
        </p:txBody>
      </p:sp>
      <p:sp>
        <p:nvSpPr>
          <p:cNvPr id="7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6300077" y="4801729"/>
            <a:ext cx="1876941" cy="850277"/>
          </a:xfrm>
        </p:spPr>
        <p:txBody>
          <a:bodyPr/>
          <a:lstStyle/>
          <a:p>
            <a:pPr algn="ctr"/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error sit </a:t>
            </a:r>
            <a:r>
              <a:rPr lang="en-GB" dirty="0" err="1"/>
              <a:t>voluptvoluptatem</a:t>
            </a:r>
            <a:r>
              <a:rPr lang="en-GB" dirty="0"/>
              <a:t> </a:t>
            </a:r>
            <a:r>
              <a:rPr lang="en-GB" dirty="0" err="1" smtClean="0"/>
              <a:t>accuataccusa</a:t>
            </a:r>
            <a:endParaRPr lang="en-GB" dirty="0"/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6412218" y="4176138"/>
            <a:ext cx="1682285" cy="285712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Movie Editing</a:t>
            </a:r>
          </a:p>
        </p:txBody>
      </p:sp>
      <p:sp>
        <p:nvSpPr>
          <p:cNvPr id="81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8752394" y="2422621"/>
            <a:ext cx="1238489" cy="808257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/>
              <a:t>90%</a:t>
            </a:r>
          </a:p>
        </p:txBody>
      </p:sp>
      <p:sp>
        <p:nvSpPr>
          <p:cNvPr id="82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8481787" y="4801729"/>
            <a:ext cx="1876941" cy="850277"/>
          </a:xfrm>
        </p:spPr>
        <p:txBody>
          <a:bodyPr/>
          <a:lstStyle/>
          <a:p>
            <a:pPr algn="ctr"/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perspiciatis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iste</a:t>
            </a:r>
            <a:r>
              <a:rPr lang="en-GB" dirty="0"/>
              <a:t> </a:t>
            </a:r>
            <a:r>
              <a:rPr lang="en-GB" dirty="0" err="1"/>
              <a:t>natus</a:t>
            </a:r>
            <a:r>
              <a:rPr lang="en-GB" dirty="0"/>
              <a:t> error sit </a:t>
            </a:r>
            <a:r>
              <a:rPr lang="en-GB" dirty="0" err="1"/>
              <a:t>vvoluptatem</a:t>
            </a:r>
            <a:r>
              <a:rPr lang="en-GB" dirty="0"/>
              <a:t> </a:t>
            </a:r>
            <a:r>
              <a:rPr lang="en-GB" dirty="0" err="1" smtClean="0"/>
              <a:t>acolupm</a:t>
            </a:r>
            <a:r>
              <a:rPr lang="en-GB" dirty="0" smtClean="0"/>
              <a:t> </a:t>
            </a:r>
            <a:r>
              <a:rPr lang="en-GB" dirty="0" err="1" smtClean="0"/>
              <a:t>accusa</a:t>
            </a:r>
            <a:endParaRPr lang="en-GB" dirty="0"/>
          </a:p>
        </p:txBody>
      </p:sp>
      <p:sp>
        <p:nvSpPr>
          <p:cNvPr id="83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8581228" y="4176138"/>
            <a:ext cx="1682285" cy="285712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Print Design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05152" y="6269653"/>
            <a:ext cx="5485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1200" dirty="0" smtClean="0">
                <a:solidFill>
                  <a:schemeClr val="accent1"/>
                </a:solidFill>
                <a:latin typeface="Kontrapunkt Bob Light" panose="02000000000000000000" pitchFamily="50" charset="0"/>
              </a:rPr>
              <a:t>101</a:t>
            </a:r>
            <a:endParaRPr lang="en-GB" sz="1200" dirty="0">
              <a:solidFill>
                <a:schemeClr val="accent1"/>
              </a:solidFill>
              <a:latin typeface="Kontrapunkt Bo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8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3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8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24" grpId="0"/>
      <p:bldP spid="25" grpId="0" build="p"/>
      <p:bldP spid="26" grpId="0" build="p"/>
      <p:bldP spid="40" grpId="0" build="p"/>
      <p:bldP spid="42" grpId="0" build="p"/>
      <p:bldP spid="75" grpId="0" build="p"/>
      <p:bldP spid="76" grpId="0" build="p"/>
      <p:bldP spid="77" grpId="0" build="p"/>
      <p:bldP spid="78" grpId="0" build="p"/>
      <p:bldP spid="79" grpId="0" build="p"/>
      <p:bldP spid="80" grpId="0" build="p"/>
      <p:bldP spid="81" grpId="0" build="p"/>
      <p:bldP spid="82" grpId="0" build="p"/>
      <p:bldP spid="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A750"/>
      </a:accent1>
      <a:accent2>
        <a:srgbClr val="1F497D"/>
      </a:accent2>
      <a:accent3>
        <a:srgbClr val="B9C3D1"/>
      </a:accent3>
      <a:accent4>
        <a:srgbClr val="CAD1DC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71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MARKETPLACE SECTOR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www.51miz.com</cp:lastModifiedBy>
  <cp:revision>982</cp:revision>
  <dcterms:created xsi:type="dcterms:W3CDTF">2015-01-30T02:59:27Z</dcterms:created>
  <dcterms:modified xsi:type="dcterms:W3CDTF">2017-09-25T11:18:22Z</dcterms:modified>
</cp:coreProperties>
</file>