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9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528" userDrawn="1">
          <p15:clr>
            <a:srgbClr val="A4A3A4"/>
          </p15:clr>
        </p15:guide>
        <p15:guide id="7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38B"/>
    <a:srgbClr val="EAE0C7"/>
    <a:srgbClr val="0F7B47"/>
    <a:srgbClr val="C62B29"/>
    <a:srgbClr val="C8E0EC"/>
    <a:srgbClr val="0195C3"/>
    <a:srgbClr val="42332C"/>
    <a:srgbClr val="262C3A"/>
    <a:srgbClr val="2580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1208"/>
    </p:cViewPr>
  </p:sorter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46111" y="6399766"/>
            <a:ext cx="239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smtClean="0">
                <a:solidFill>
                  <a:schemeClr val="tx2"/>
                </a:solidFill>
              </a:rPr>
              <a:t>WWW.CLOUDCOMPANY.COM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977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734585" y="6305117"/>
            <a:ext cx="457946" cy="461937"/>
            <a:chOff x="734585" y="6305117"/>
            <a:chExt cx="457946" cy="461937"/>
          </a:xfrm>
        </p:grpSpPr>
        <p:sp>
          <p:nvSpPr>
            <p:cNvPr id="7" name="Freeform 6"/>
            <p:cNvSpPr/>
            <p:nvPr userDrawn="1"/>
          </p:nvSpPr>
          <p:spPr>
            <a:xfrm rot="10800000">
              <a:off x="734585" y="6305117"/>
              <a:ext cx="457946" cy="461937"/>
            </a:xfrm>
            <a:custGeom>
              <a:avLst/>
              <a:gdLst>
                <a:gd name="connsiteX0" fmla="*/ 641285 w 1271491"/>
                <a:gd name="connsiteY0" fmla="*/ 1282572 h 1282572"/>
                <a:gd name="connsiteX1" fmla="*/ 0 w 1271491"/>
                <a:gd name="connsiteY1" fmla="*/ 641286 h 1282572"/>
                <a:gd name="connsiteX2" fmla="*/ 641285 w 1271491"/>
                <a:gd name="connsiteY2" fmla="*/ 0 h 1282572"/>
                <a:gd name="connsiteX3" fmla="*/ 1269541 w 1271491"/>
                <a:gd name="connsiteY3" fmla="*/ 512045 h 1282572"/>
                <a:gd name="connsiteX4" fmla="*/ 1271491 w 1271491"/>
                <a:gd name="connsiteY4" fmla="*/ 531388 h 1282572"/>
                <a:gd name="connsiteX5" fmla="*/ 1045673 w 1271491"/>
                <a:gd name="connsiteY5" fmla="*/ 531388 h 1282572"/>
                <a:gd name="connsiteX6" fmla="*/ 1029958 w 1271491"/>
                <a:gd name="connsiteY6" fmla="*/ 480762 h 1282572"/>
                <a:gd name="connsiteX7" fmla="*/ 645165 w 1271491"/>
                <a:gd name="connsiteY7" fmla="*/ 225704 h 1282572"/>
                <a:gd name="connsiteX8" fmla="*/ 349870 w 1271491"/>
                <a:gd name="connsiteY8" fmla="*/ 348020 h 1282572"/>
                <a:gd name="connsiteX9" fmla="*/ 307604 w 1271491"/>
                <a:gd name="connsiteY9" fmla="*/ 399246 h 1282572"/>
                <a:gd name="connsiteX10" fmla="*/ 459195 w 1271491"/>
                <a:gd name="connsiteY10" fmla="*/ 469080 h 1282572"/>
                <a:gd name="connsiteX11" fmla="*/ 463663 w 1271491"/>
                <a:gd name="connsiteY11" fmla="*/ 463664 h 1282572"/>
                <a:gd name="connsiteX12" fmla="*/ 641285 w 1271491"/>
                <a:gd name="connsiteY12" fmla="*/ 390091 h 1282572"/>
                <a:gd name="connsiteX13" fmla="*/ 892480 w 1271491"/>
                <a:gd name="connsiteY13" fmla="*/ 641286 h 1282572"/>
                <a:gd name="connsiteX14" fmla="*/ 641285 w 1271491"/>
                <a:gd name="connsiteY14" fmla="*/ 892481 h 1282572"/>
                <a:gd name="connsiteX15" fmla="*/ 500840 w 1271491"/>
                <a:gd name="connsiteY15" fmla="*/ 849581 h 1282572"/>
                <a:gd name="connsiteX16" fmla="*/ 463922 w 1271491"/>
                <a:gd name="connsiteY16" fmla="*/ 819121 h 1282572"/>
                <a:gd name="connsiteX17" fmla="*/ 311771 w 1271491"/>
                <a:gd name="connsiteY17" fmla="*/ 892434 h 1282572"/>
                <a:gd name="connsiteX18" fmla="*/ 349870 w 1271491"/>
                <a:gd name="connsiteY18" fmla="*/ 938610 h 1282572"/>
                <a:gd name="connsiteX19" fmla="*/ 645165 w 1271491"/>
                <a:gd name="connsiteY19" fmla="*/ 1060926 h 1282572"/>
                <a:gd name="connsiteX20" fmla="*/ 1029958 w 1271491"/>
                <a:gd name="connsiteY20" fmla="*/ 805868 h 1282572"/>
                <a:gd name="connsiteX21" fmla="*/ 1046933 w 1271491"/>
                <a:gd name="connsiteY21" fmla="*/ 751183 h 1282572"/>
                <a:gd name="connsiteX22" fmla="*/ 1271491 w 1271491"/>
                <a:gd name="connsiteY22" fmla="*/ 751183 h 1282572"/>
                <a:gd name="connsiteX23" fmla="*/ 1269541 w 1271491"/>
                <a:gd name="connsiteY23" fmla="*/ 770527 h 1282572"/>
                <a:gd name="connsiteX24" fmla="*/ 641285 w 1271491"/>
                <a:gd name="connsiteY24" fmla="*/ 1282572 h 128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1491" h="1282572">
                  <a:moveTo>
                    <a:pt x="641285" y="1282572"/>
                  </a:moveTo>
                  <a:cubicBezTo>
                    <a:pt x="287113" y="1282572"/>
                    <a:pt x="0" y="995458"/>
                    <a:pt x="0" y="641286"/>
                  </a:cubicBezTo>
                  <a:cubicBezTo>
                    <a:pt x="0" y="287114"/>
                    <a:pt x="287113" y="0"/>
                    <a:pt x="641285" y="0"/>
                  </a:cubicBezTo>
                  <a:cubicBezTo>
                    <a:pt x="951186" y="0"/>
                    <a:pt x="1209744" y="219822"/>
                    <a:pt x="1269541" y="512045"/>
                  </a:cubicBezTo>
                  <a:lnTo>
                    <a:pt x="1271491" y="531388"/>
                  </a:lnTo>
                  <a:lnTo>
                    <a:pt x="1045673" y="531388"/>
                  </a:lnTo>
                  <a:lnTo>
                    <a:pt x="1029958" y="480762"/>
                  </a:lnTo>
                  <a:cubicBezTo>
                    <a:pt x="966561" y="330875"/>
                    <a:pt x="818145" y="225704"/>
                    <a:pt x="645165" y="225704"/>
                  </a:cubicBezTo>
                  <a:cubicBezTo>
                    <a:pt x="529845" y="225704"/>
                    <a:pt x="425442" y="272447"/>
                    <a:pt x="349870" y="348020"/>
                  </a:cubicBezTo>
                  <a:lnTo>
                    <a:pt x="307604" y="399246"/>
                  </a:lnTo>
                  <a:lnTo>
                    <a:pt x="459195" y="469080"/>
                  </a:lnTo>
                  <a:lnTo>
                    <a:pt x="463663" y="463664"/>
                  </a:lnTo>
                  <a:cubicBezTo>
                    <a:pt x="509121" y="418207"/>
                    <a:pt x="571920" y="390091"/>
                    <a:pt x="641285" y="390091"/>
                  </a:cubicBezTo>
                  <a:cubicBezTo>
                    <a:pt x="780016" y="390091"/>
                    <a:pt x="892480" y="502555"/>
                    <a:pt x="892480" y="641286"/>
                  </a:cubicBezTo>
                  <a:cubicBezTo>
                    <a:pt x="892480" y="780017"/>
                    <a:pt x="780016" y="892481"/>
                    <a:pt x="641285" y="892481"/>
                  </a:cubicBezTo>
                  <a:cubicBezTo>
                    <a:pt x="589261" y="892481"/>
                    <a:pt x="540931" y="876666"/>
                    <a:pt x="500840" y="849581"/>
                  </a:cubicBezTo>
                  <a:lnTo>
                    <a:pt x="463922" y="819121"/>
                  </a:lnTo>
                  <a:lnTo>
                    <a:pt x="311771" y="892434"/>
                  </a:lnTo>
                  <a:lnTo>
                    <a:pt x="349870" y="938610"/>
                  </a:lnTo>
                  <a:cubicBezTo>
                    <a:pt x="425442" y="1014183"/>
                    <a:pt x="529845" y="1060926"/>
                    <a:pt x="645165" y="1060926"/>
                  </a:cubicBezTo>
                  <a:cubicBezTo>
                    <a:pt x="818145" y="1060926"/>
                    <a:pt x="966561" y="955755"/>
                    <a:pt x="1029958" y="805868"/>
                  </a:cubicBezTo>
                  <a:lnTo>
                    <a:pt x="1046933" y="751183"/>
                  </a:lnTo>
                  <a:lnTo>
                    <a:pt x="1271491" y="751183"/>
                  </a:lnTo>
                  <a:lnTo>
                    <a:pt x="1269541" y="770527"/>
                  </a:lnTo>
                  <a:cubicBezTo>
                    <a:pt x="1209744" y="1062750"/>
                    <a:pt x="951186" y="1282572"/>
                    <a:pt x="641285" y="1282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4089" y="6496504"/>
              <a:ext cx="339301" cy="80004"/>
              <a:chOff x="3268343" y="4919878"/>
              <a:chExt cx="634342" cy="149572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3394884" y="4919878"/>
                <a:ext cx="136736" cy="149572"/>
              </a:xfrm>
              <a:custGeom>
                <a:avLst/>
                <a:gdLst/>
                <a:ahLst/>
                <a:cxnLst/>
                <a:rect l="l" t="t" r="r" b="b"/>
                <a:pathLst>
                  <a:path w="136736" h="149572">
                    <a:moveTo>
                      <a:pt x="69763" y="0"/>
                    </a:moveTo>
                    <a:cubicBezTo>
                      <a:pt x="80702" y="0"/>
                      <a:pt x="90357" y="1451"/>
                      <a:pt x="98729" y="4353"/>
                    </a:cubicBezTo>
                    <a:cubicBezTo>
                      <a:pt x="107100" y="7256"/>
                      <a:pt x="114095" y="11720"/>
                      <a:pt x="119713" y="17748"/>
                    </a:cubicBezTo>
                    <a:cubicBezTo>
                      <a:pt x="125332" y="23775"/>
                      <a:pt x="129573" y="31384"/>
                      <a:pt x="132438" y="40574"/>
                    </a:cubicBezTo>
                    <a:cubicBezTo>
                      <a:pt x="135303" y="49765"/>
                      <a:pt x="136736" y="60610"/>
                      <a:pt x="136736" y="73112"/>
                    </a:cubicBezTo>
                    <a:cubicBezTo>
                      <a:pt x="136736" y="85093"/>
                      <a:pt x="135247" y="95808"/>
                      <a:pt x="132271" y="105259"/>
                    </a:cubicBezTo>
                    <a:cubicBezTo>
                      <a:pt x="129294" y="114709"/>
                      <a:pt x="124867" y="122728"/>
                      <a:pt x="118988" y="129313"/>
                    </a:cubicBezTo>
                    <a:cubicBezTo>
                      <a:pt x="113109" y="135899"/>
                      <a:pt x="105835" y="140922"/>
                      <a:pt x="97166" y="144382"/>
                    </a:cubicBezTo>
                    <a:cubicBezTo>
                      <a:pt x="88497" y="147842"/>
                      <a:pt x="78469" y="149572"/>
                      <a:pt x="67084" y="149572"/>
                    </a:cubicBezTo>
                    <a:cubicBezTo>
                      <a:pt x="55848" y="149572"/>
                      <a:pt x="46044" y="148103"/>
                      <a:pt x="37672" y="145163"/>
                    </a:cubicBezTo>
                    <a:cubicBezTo>
                      <a:pt x="29300" y="142224"/>
                      <a:pt x="22324" y="137741"/>
                      <a:pt x="16743" y="131713"/>
                    </a:cubicBezTo>
                    <a:cubicBezTo>
                      <a:pt x="11162" y="125685"/>
                      <a:pt x="6976" y="118021"/>
                      <a:pt x="4186" y="108719"/>
                    </a:cubicBezTo>
                    <a:cubicBezTo>
                      <a:pt x="1395" y="99417"/>
                      <a:pt x="0" y="88404"/>
                      <a:pt x="0" y="75679"/>
                    </a:cubicBezTo>
                    <a:cubicBezTo>
                      <a:pt x="0" y="63996"/>
                      <a:pt x="1488" y="53485"/>
                      <a:pt x="4465" y="44146"/>
                    </a:cubicBezTo>
                    <a:cubicBezTo>
                      <a:pt x="7441" y="34807"/>
                      <a:pt x="11869" y="26864"/>
                      <a:pt x="17748" y="20315"/>
                    </a:cubicBezTo>
                    <a:cubicBezTo>
                      <a:pt x="23626" y="13767"/>
                      <a:pt x="30900" y="8744"/>
                      <a:pt x="39570" y="5246"/>
                    </a:cubicBezTo>
                    <a:cubicBezTo>
                      <a:pt x="48239" y="1749"/>
                      <a:pt x="58303" y="0"/>
                      <a:pt x="69763" y="0"/>
                    </a:cubicBezTo>
                    <a:close/>
                    <a:moveTo>
                      <a:pt x="68758" y="24110"/>
                    </a:moveTo>
                    <a:cubicBezTo>
                      <a:pt x="61540" y="24110"/>
                      <a:pt x="55513" y="25468"/>
                      <a:pt x="50676" y="28184"/>
                    </a:cubicBezTo>
                    <a:cubicBezTo>
                      <a:pt x="45839" y="30901"/>
                      <a:pt x="41932" y="34528"/>
                      <a:pt x="38956" y="39068"/>
                    </a:cubicBezTo>
                    <a:cubicBezTo>
                      <a:pt x="35979" y="43607"/>
                      <a:pt x="33877" y="48909"/>
                      <a:pt x="32649" y="54974"/>
                    </a:cubicBezTo>
                    <a:cubicBezTo>
                      <a:pt x="31421" y="61038"/>
                      <a:pt x="30807" y="67456"/>
                      <a:pt x="30807" y="74228"/>
                    </a:cubicBezTo>
                    <a:cubicBezTo>
                      <a:pt x="30807" y="82116"/>
                      <a:pt x="31403" y="89204"/>
                      <a:pt x="32593" y="95492"/>
                    </a:cubicBezTo>
                    <a:cubicBezTo>
                      <a:pt x="33784" y="101780"/>
                      <a:pt x="35793" y="107156"/>
                      <a:pt x="38621" y="111621"/>
                    </a:cubicBezTo>
                    <a:cubicBezTo>
                      <a:pt x="41448" y="116086"/>
                      <a:pt x="45244" y="119491"/>
                      <a:pt x="50006" y="121835"/>
                    </a:cubicBezTo>
                    <a:cubicBezTo>
                      <a:pt x="54769" y="124179"/>
                      <a:pt x="60759" y="125351"/>
                      <a:pt x="67977" y="125351"/>
                    </a:cubicBezTo>
                    <a:cubicBezTo>
                      <a:pt x="75195" y="125351"/>
                      <a:pt x="81223" y="124011"/>
                      <a:pt x="86060" y="121332"/>
                    </a:cubicBezTo>
                    <a:cubicBezTo>
                      <a:pt x="90897" y="118653"/>
                      <a:pt x="94803" y="115007"/>
                      <a:pt x="97780" y="110393"/>
                    </a:cubicBezTo>
                    <a:cubicBezTo>
                      <a:pt x="100756" y="105780"/>
                      <a:pt x="102859" y="100403"/>
                      <a:pt x="104087" y="94264"/>
                    </a:cubicBezTo>
                    <a:cubicBezTo>
                      <a:pt x="105314" y="88125"/>
                      <a:pt x="105928" y="81595"/>
                      <a:pt x="105928" y="74675"/>
                    </a:cubicBezTo>
                    <a:cubicBezTo>
                      <a:pt x="105928" y="67084"/>
                      <a:pt x="105333" y="60183"/>
                      <a:pt x="104142" y="53969"/>
                    </a:cubicBezTo>
                    <a:cubicBezTo>
                      <a:pt x="102952" y="47755"/>
                      <a:pt x="100924" y="42435"/>
                      <a:pt x="98059" y="38007"/>
                    </a:cubicBezTo>
                    <a:cubicBezTo>
                      <a:pt x="95194" y="33579"/>
                      <a:pt x="91380" y="30156"/>
                      <a:pt x="86618" y="27738"/>
                    </a:cubicBezTo>
                    <a:cubicBezTo>
                      <a:pt x="81855" y="25320"/>
                      <a:pt x="75902" y="24110"/>
                      <a:pt x="68758" y="241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268343" y="4921777"/>
                <a:ext cx="79362" cy="145107"/>
              </a:xfrm>
              <a:custGeom>
                <a:avLst/>
                <a:gdLst/>
                <a:ahLst/>
                <a:cxnLst/>
                <a:rect l="l" t="t" r="r" b="b"/>
                <a:pathLst>
                  <a:path w="79362" h="145107">
                    <a:moveTo>
                      <a:pt x="14734" y="0"/>
                    </a:moveTo>
                    <a:cubicBezTo>
                      <a:pt x="17636" y="0"/>
                      <a:pt x="20017" y="111"/>
                      <a:pt x="21877" y="335"/>
                    </a:cubicBezTo>
                    <a:cubicBezTo>
                      <a:pt x="23738" y="558"/>
                      <a:pt x="25226" y="855"/>
                      <a:pt x="26342" y="1228"/>
                    </a:cubicBezTo>
                    <a:cubicBezTo>
                      <a:pt x="27458" y="1600"/>
                      <a:pt x="28258" y="2083"/>
                      <a:pt x="28742" y="2679"/>
                    </a:cubicBezTo>
                    <a:cubicBezTo>
                      <a:pt x="29226" y="3274"/>
                      <a:pt x="29468" y="3944"/>
                      <a:pt x="29468" y="4688"/>
                    </a:cubicBezTo>
                    <a:lnTo>
                      <a:pt x="29468" y="120885"/>
                    </a:lnTo>
                    <a:lnTo>
                      <a:pt x="74897" y="120885"/>
                    </a:lnTo>
                    <a:cubicBezTo>
                      <a:pt x="75642" y="120885"/>
                      <a:pt x="76293" y="121090"/>
                      <a:pt x="76851" y="121499"/>
                    </a:cubicBezTo>
                    <a:cubicBezTo>
                      <a:pt x="77409" y="121909"/>
                      <a:pt x="77874" y="122578"/>
                      <a:pt x="78246" y="123508"/>
                    </a:cubicBezTo>
                    <a:cubicBezTo>
                      <a:pt x="78618" y="124439"/>
                      <a:pt x="78897" y="125666"/>
                      <a:pt x="79083" y="127192"/>
                    </a:cubicBezTo>
                    <a:cubicBezTo>
                      <a:pt x="79269" y="128717"/>
                      <a:pt x="79362" y="130596"/>
                      <a:pt x="79362" y="132829"/>
                    </a:cubicBezTo>
                    <a:cubicBezTo>
                      <a:pt x="79362" y="135061"/>
                      <a:pt x="79269" y="136940"/>
                      <a:pt x="79083" y="138466"/>
                    </a:cubicBezTo>
                    <a:cubicBezTo>
                      <a:pt x="78897" y="139991"/>
                      <a:pt x="78618" y="141256"/>
                      <a:pt x="78246" y="142261"/>
                    </a:cubicBezTo>
                    <a:cubicBezTo>
                      <a:pt x="77874" y="143265"/>
                      <a:pt x="77409" y="143991"/>
                      <a:pt x="76851" y="144437"/>
                    </a:cubicBezTo>
                    <a:cubicBezTo>
                      <a:pt x="76293" y="144884"/>
                      <a:pt x="75642" y="145107"/>
                      <a:pt x="74897" y="145107"/>
                    </a:cubicBezTo>
                    <a:lnTo>
                      <a:pt x="8706" y="145107"/>
                    </a:lnTo>
                    <a:cubicBezTo>
                      <a:pt x="6250" y="145107"/>
                      <a:pt x="4185" y="144382"/>
                      <a:pt x="2511" y="142931"/>
                    </a:cubicBezTo>
                    <a:cubicBezTo>
                      <a:pt x="837" y="141479"/>
                      <a:pt x="0" y="139117"/>
                      <a:pt x="0" y="135843"/>
                    </a:cubicBezTo>
                    <a:lnTo>
                      <a:pt x="0" y="4688"/>
                    </a:lnTo>
                    <a:cubicBezTo>
                      <a:pt x="0" y="3944"/>
                      <a:pt x="242" y="3274"/>
                      <a:pt x="725" y="2679"/>
                    </a:cubicBezTo>
                    <a:cubicBezTo>
                      <a:pt x="1209" y="2083"/>
                      <a:pt x="2009" y="1600"/>
                      <a:pt x="3125" y="1228"/>
                    </a:cubicBezTo>
                    <a:cubicBezTo>
                      <a:pt x="4241" y="855"/>
                      <a:pt x="5748" y="558"/>
                      <a:pt x="7646" y="335"/>
                    </a:cubicBezTo>
                    <a:cubicBezTo>
                      <a:pt x="9543" y="111"/>
                      <a:pt x="11906" y="0"/>
                      <a:pt x="1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92081" y="4921776"/>
                <a:ext cx="117984" cy="147674"/>
              </a:xfrm>
              <a:custGeom>
                <a:avLst/>
                <a:gdLst/>
                <a:ahLst/>
                <a:cxnLst/>
                <a:rect l="l" t="t" r="r" b="b"/>
                <a:pathLst>
                  <a:path w="117984" h="147674">
                    <a:moveTo>
                      <a:pt x="14734" y="0"/>
                    </a:moveTo>
                    <a:cubicBezTo>
                      <a:pt x="17562" y="0"/>
                      <a:pt x="19906" y="111"/>
                      <a:pt x="21766" y="335"/>
                    </a:cubicBezTo>
                    <a:cubicBezTo>
                      <a:pt x="23627" y="558"/>
                      <a:pt x="25115" y="855"/>
                      <a:pt x="26231" y="1228"/>
                    </a:cubicBezTo>
                    <a:cubicBezTo>
                      <a:pt x="27347" y="1600"/>
                      <a:pt x="28147" y="2083"/>
                      <a:pt x="28631" y="2679"/>
                    </a:cubicBezTo>
                    <a:cubicBezTo>
                      <a:pt x="29115" y="3274"/>
                      <a:pt x="29356" y="3944"/>
                      <a:pt x="29356" y="4688"/>
                    </a:cubicBezTo>
                    <a:lnTo>
                      <a:pt x="29356" y="89966"/>
                    </a:lnTo>
                    <a:cubicBezTo>
                      <a:pt x="29356" y="95696"/>
                      <a:pt x="30063" y="100663"/>
                      <a:pt x="31477" y="104868"/>
                    </a:cubicBezTo>
                    <a:cubicBezTo>
                      <a:pt x="32891" y="109072"/>
                      <a:pt x="34919" y="112551"/>
                      <a:pt x="37561" y="115304"/>
                    </a:cubicBezTo>
                    <a:cubicBezTo>
                      <a:pt x="40202" y="118058"/>
                      <a:pt x="43365" y="120123"/>
                      <a:pt x="47048" y="121499"/>
                    </a:cubicBezTo>
                    <a:cubicBezTo>
                      <a:pt x="50732" y="122876"/>
                      <a:pt x="54843" y="123564"/>
                      <a:pt x="59383" y="123564"/>
                    </a:cubicBezTo>
                    <a:cubicBezTo>
                      <a:pt x="63996" y="123564"/>
                      <a:pt x="68126" y="122857"/>
                      <a:pt x="71773" y="121443"/>
                    </a:cubicBezTo>
                    <a:cubicBezTo>
                      <a:pt x="75419" y="120030"/>
                      <a:pt x="78507" y="117965"/>
                      <a:pt x="81037" y="115248"/>
                    </a:cubicBezTo>
                    <a:cubicBezTo>
                      <a:pt x="83567" y="112532"/>
                      <a:pt x="85521" y="109184"/>
                      <a:pt x="86897" y="105203"/>
                    </a:cubicBezTo>
                    <a:cubicBezTo>
                      <a:pt x="88274" y="101221"/>
                      <a:pt x="88962" y="96701"/>
                      <a:pt x="88962" y="91641"/>
                    </a:cubicBezTo>
                    <a:lnTo>
                      <a:pt x="88962" y="4688"/>
                    </a:lnTo>
                    <a:cubicBezTo>
                      <a:pt x="88962" y="3944"/>
                      <a:pt x="89185" y="3274"/>
                      <a:pt x="89632" y="2679"/>
                    </a:cubicBezTo>
                    <a:cubicBezTo>
                      <a:pt x="90078" y="2083"/>
                      <a:pt x="90860" y="1600"/>
                      <a:pt x="91976" y="1228"/>
                    </a:cubicBezTo>
                    <a:cubicBezTo>
                      <a:pt x="93092" y="855"/>
                      <a:pt x="94599" y="558"/>
                      <a:pt x="96497" y="335"/>
                    </a:cubicBezTo>
                    <a:cubicBezTo>
                      <a:pt x="98394" y="111"/>
                      <a:pt x="100757" y="0"/>
                      <a:pt x="103585" y="0"/>
                    </a:cubicBezTo>
                    <a:cubicBezTo>
                      <a:pt x="106412" y="0"/>
                      <a:pt x="108738" y="111"/>
                      <a:pt x="110561" y="335"/>
                    </a:cubicBezTo>
                    <a:cubicBezTo>
                      <a:pt x="112384" y="558"/>
                      <a:pt x="113854" y="855"/>
                      <a:pt x="114970" y="1228"/>
                    </a:cubicBezTo>
                    <a:cubicBezTo>
                      <a:pt x="116086" y="1600"/>
                      <a:pt x="116867" y="2083"/>
                      <a:pt x="117314" y="2679"/>
                    </a:cubicBezTo>
                    <a:cubicBezTo>
                      <a:pt x="117760" y="3274"/>
                      <a:pt x="117984" y="3944"/>
                      <a:pt x="117984" y="4688"/>
                    </a:cubicBezTo>
                    <a:lnTo>
                      <a:pt x="117984" y="91306"/>
                    </a:lnTo>
                    <a:cubicBezTo>
                      <a:pt x="117984" y="100161"/>
                      <a:pt x="116681" y="108086"/>
                      <a:pt x="114077" y="115081"/>
                    </a:cubicBezTo>
                    <a:cubicBezTo>
                      <a:pt x="111472" y="122076"/>
                      <a:pt x="107640" y="127992"/>
                      <a:pt x="102580" y="132829"/>
                    </a:cubicBezTo>
                    <a:cubicBezTo>
                      <a:pt x="97520" y="137666"/>
                      <a:pt x="91269" y="141349"/>
                      <a:pt x="83828" y="143879"/>
                    </a:cubicBezTo>
                    <a:cubicBezTo>
                      <a:pt x="76386" y="146409"/>
                      <a:pt x="67829" y="147674"/>
                      <a:pt x="58155" y="147674"/>
                    </a:cubicBezTo>
                    <a:cubicBezTo>
                      <a:pt x="49076" y="147674"/>
                      <a:pt x="40928" y="146540"/>
                      <a:pt x="33710" y="144270"/>
                    </a:cubicBezTo>
                    <a:cubicBezTo>
                      <a:pt x="26491" y="142000"/>
                      <a:pt x="20390" y="138559"/>
                      <a:pt x="15404" y="133945"/>
                    </a:cubicBezTo>
                    <a:cubicBezTo>
                      <a:pt x="10418" y="129331"/>
                      <a:pt x="6604" y="123583"/>
                      <a:pt x="3963" y="116700"/>
                    </a:cubicBezTo>
                    <a:cubicBezTo>
                      <a:pt x="1321" y="109816"/>
                      <a:pt x="0" y="101761"/>
                      <a:pt x="0" y="92534"/>
                    </a:cubicBezTo>
                    <a:lnTo>
                      <a:pt x="0" y="4688"/>
                    </a:lnTo>
                    <a:cubicBezTo>
                      <a:pt x="0" y="3944"/>
                      <a:pt x="223" y="3274"/>
                      <a:pt x="670" y="2679"/>
                    </a:cubicBezTo>
                    <a:cubicBezTo>
                      <a:pt x="1116" y="2083"/>
                      <a:pt x="1916" y="1600"/>
                      <a:pt x="3070" y="1228"/>
                    </a:cubicBezTo>
                    <a:cubicBezTo>
                      <a:pt x="4223" y="855"/>
                      <a:pt x="5730" y="558"/>
                      <a:pt x="7590" y="335"/>
                    </a:cubicBezTo>
                    <a:cubicBezTo>
                      <a:pt x="9451" y="111"/>
                      <a:pt x="11832" y="0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82693" y="4922445"/>
                <a:ext cx="119992" cy="144438"/>
              </a:xfrm>
              <a:custGeom>
                <a:avLst/>
                <a:gdLst/>
                <a:ahLst/>
                <a:cxnLst/>
                <a:rect l="l" t="t" r="r" b="b"/>
                <a:pathLst>
                  <a:path w="119992" h="144438">
                    <a:moveTo>
                      <a:pt x="8706" y="0"/>
                    </a:moveTo>
                    <a:lnTo>
                      <a:pt x="45764" y="0"/>
                    </a:lnTo>
                    <a:cubicBezTo>
                      <a:pt x="58638" y="0"/>
                      <a:pt x="69558" y="1507"/>
                      <a:pt x="78525" y="4521"/>
                    </a:cubicBezTo>
                    <a:cubicBezTo>
                      <a:pt x="87492" y="7535"/>
                      <a:pt x="95045" y="12000"/>
                      <a:pt x="101184" y="17916"/>
                    </a:cubicBezTo>
                    <a:cubicBezTo>
                      <a:pt x="107323" y="23832"/>
                      <a:pt x="111993" y="31143"/>
                      <a:pt x="115193" y="39849"/>
                    </a:cubicBezTo>
                    <a:cubicBezTo>
                      <a:pt x="118393" y="48556"/>
                      <a:pt x="119992" y="58639"/>
                      <a:pt x="119992" y="70098"/>
                    </a:cubicBezTo>
                    <a:cubicBezTo>
                      <a:pt x="119992" y="83344"/>
                      <a:pt x="118262" y="94674"/>
                      <a:pt x="114802" y="104087"/>
                    </a:cubicBezTo>
                    <a:cubicBezTo>
                      <a:pt x="111342" y="113500"/>
                      <a:pt x="106375" y="121184"/>
                      <a:pt x="99901" y="127137"/>
                    </a:cubicBezTo>
                    <a:cubicBezTo>
                      <a:pt x="93427" y="133090"/>
                      <a:pt x="85557" y="137462"/>
                      <a:pt x="76293" y="140252"/>
                    </a:cubicBezTo>
                    <a:cubicBezTo>
                      <a:pt x="67028" y="143043"/>
                      <a:pt x="55996" y="144438"/>
                      <a:pt x="43197" y="144438"/>
                    </a:cubicBezTo>
                    <a:lnTo>
                      <a:pt x="8706" y="144438"/>
                    </a:lnTo>
                    <a:cubicBezTo>
                      <a:pt x="6251" y="144438"/>
                      <a:pt x="4186" y="143713"/>
                      <a:pt x="2511" y="142262"/>
                    </a:cubicBezTo>
                    <a:cubicBezTo>
                      <a:pt x="837" y="140810"/>
                      <a:pt x="0" y="138448"/>
                      <a:pt x="0" y="135174"/>
                    </a:cubicBezTo>
                    <a:lnTo>
                      <a:pt x="0" y="9265"/>
                    </a:lnTo>
                    <a:cubicBezTo>
                      <a:pt x="0" y="5991"/>
                      <a:pt x="837" y="3628"/>
                      <a:pt x="2511" y="2177"/>
                    </a:cubicBezTo>
                    <a:cubicBezTo>
                      <a:pt x="4186" y="726"/>
                      <a:pt x="6251" y="0"/>
                      <a:pt x="8706" y="0"/>
                    </a:cubicBezTo>
                    <a:close/>
                    <a:moveTo>
                      <a:pt x="29245" y="22994"/>
                    </a:moveTo>
                    <a:lnTo>
                      <a:pt x="29245" y="121221"/>
                    </a:lnTo>
                    <a:lnTo>
                      <a:pt x="44537" y="121221"/>
                    </a:lnTo>
                    <a:cubicBezTo>
                      <a:pt x="52573" y="121221"/>
                      <a:pt x="59345" y="120179"/>
                      <a:pt x="64852" y="118096"/>
                    </a:cubicBezTo>
                    <a:cubicBezTo>
                      <a:pt x="70358" y="116012"/>
                      <a:pt x="74953" y="112868"/>
                      <a:pt x="78637" y="108664"/>
                    </a:cubicBezTo>
                    <a:cubicBezTo>
                      <a:pt x="82320" y="104459"/>
                      <a:pt x="85074" y="99232"/>
                      <a:pt x="86897" y="92981"/>
                    </a:cubicBezTo>
                    <a:cubicBezTo>
                      <a:pt x="88720" y="86730"/>
                      <a:pt x="89632" y="79437"/>
                      <a:pt x="89632" y="71103"/>
                    </a:cubicBezTo>
                    <a:cubicBezTo>
                      <a:pt x="89632" y="64257"/>
                      <a:pt x="88832" y="57895"/>
                      <a:pt x="87232" y="52016"/>
                    </a:cubicBezTo>
                    <a:cubicBezTo>
                      <a:pt x="85632" y="46137"/>
                      <a:pt x="83064" y="41040"/>
                      <a:pt x="79530" y="36724"/>
                    </a:cubicBezTo>
                    <a:cubicBezTo>
                      <a:pt x="75995" y="32408"/>
                      <a:pt x="71456" y="29041"/>
                      <a:pt x="65912" y="26622"/>
                    </a:cubicBezTo>
                    <a:cubicBezTo>
                      <a:pt x="60368" y="24204"/>
                      <a:pt x="53094" y="22994"/>
                      <a:pt x="44090" y="22994"/>
                    </a:cubicBezTo>
                    <a:lnTo>
                      <a:pt x="29245" y="229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 userDrawn="1"/>
        </p:nvSpPr>
        <p:spPr>
          <a:xfrm>
            <a:off x="1131299" y="6335134"/>
            <a:ext cx="96141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mtClean="0">
                <a:solidFill>
                  <a:schemeClr val="tx2"/>
                </a:solidFill>
              </a:rPr>
              <a:t>CLOUD</a:t>
            </a:r>
          </a:p>
          <a:p>
            <a:pPr>
              <a:lnSpc>
                <a:spcPct val="80000"/>
              </a:lnSpc>
            </a:pPr>
            <a:r>
              <a:rPr lang="en-US" sz="1400" b="0" smtClean="0">
                <a:solidFill>
                  <a:schemeClr val="tx2"/>
                </a:solidFill>
              </a:rPr>
              <a:t>COMPANY</a:t>
            </a:r>
            <a:endParaRPr lang="en-US" sz="1400" b="0">
              <a:solidFill>
                <a:schemeClr val="tx2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425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966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67" r:id="rId7"/>
    <p:sldLayoutId id="2147483666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032300" y="1706583"/>
            <a:ext cx="4127400" cy="5151418"/>
            <a:chOff x="4251942" y="2254853"/>
            <a:chExt cx="3688116" cy="4603147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5423736" y="4458388"/>
              <a:ext cx="1447235" cy="2399612"/>
            </a:xfrm>
            <a:custGeom>
              <a:avLst/>
              <a:gdLst>
                <a:gd name="T0" fmla="*/ 0 w 130"/>
                <a:gd name="T1" fmla="*/ 3 h 216"/>
                <a:gd name="T2" fmla="*/ 44 w 130"/>
                <a:gd name="T3" fmla="*/ 61 h 216"/>
                <a:gd name="T4" fmla="*/ 36 w 130"/>
                <a:gd name="T5" fmla="*/ 216 h 216"/>
                <a:gd name="T6" fmla="*/ 93 w 130"/>
                <a:gd name="T7" fmla="*/ 216 h 216"/>
                <a:gd name="T8" fmla="*/ 83 w 130"/>
                <a:gd name="T9" fmla="*/ 63 h 216"/>
                <a:gd name="T10" fmla="*/ 130 w 130"/>
                <a:gd name="T11" fmla="*/ 2 h 216"/>
                <a:gd name="T12" fmla="*/ 64 w 130"/>
                <a:gd name="T13" fmla="*/ 52 h 216"/>
                <a:gd name="T14" fmla="*/ 0 w 130"/>
                <a:gd name="T15" fmla="*/ 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216">
                  <a:moveTo>
                    <a:pt x="0" y="3"/>
                  </a:moveTo>
                  <a:cubicBezTo>
                    <a:pt x="0" y="3"/>
                    <a:pt x="34" y="33"/>
                    <a:pt x="44" y="61"/>
                  </a:cubicBezTo>
                  <a:cubicBezTo>
                    <a:pt x="64" y="112"/>
                    <a:pt x="52" y="171"/>
                    <a:pt x="36" y="216"/>
                  </a:cubicBezTo>
                  <a:cubicBezTo>
                    <a:pt x="93" y="216"/>
                    <a:pt x="93" y="216"/>
                    <a:pt x="93" y="216"/>
                  </a:cubicBezTo>
                  <a:cubicBezTo>
                    <a:pt x="93" y="216"/>
                    <a:pt x="64" y="121"/>
                    <a:pt x="83" y="63"/>
                  </a:cubicBezTo>
                  <a:cubicBezTo>
                    <a:pt x="101" y="9"/>
                    <a:pt x="130" y="2"/>
                    <a:pt x="130" y="2"/>
                  </a:cubicBezTo>
                  <a:cubicBezTo>
                    <a:pt x="130" y="2"/>
                    <a:pt x="98" y="0"/>
                    <a:pt x="64" y="52"/>
                  </a:cubicBezTo>
                  <a:cubicBezTo>
                    <a:pt x="64" y="52"/>
                    <a:pt x="34" y="15"/>
                    <a:pt x="0" y="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5969950" y="4491067"/>
              <a:ext cx="308121" cy="322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511497" y="4402366"/>
              <a:ext cx="1428561" cy="854337"/>
            </a:xfrm>
            <a:custGeom>
              <a:avLst/>
              <a:gdLst>
                <a:gd name="T0" fmla="*/ 60 w 128"/>
                <a:gd name="T1" fmla="*/ 7 h 77"/>
                <a:gd name="T2" fmla="*/ 128 w 128"/>
                <a:gd name="T3" fmla="*/ 16 h 77"/>
                <a:gd name="T4" fmla="*/ 64 w 128"/>
                <a:gd name="T5" fmla="*/ 60 h 77"/>
                <a:gd name="T6" fmla="*/ 0 w 128"/>
                <a:gd name="T7" fmla="*/ 54 h 77"/>
                <a:gd name="T8" fmla="*/ 60 w 128"/>
                <a:gd name="T9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7">
                  <a:moveTo>
                    <a:pt x="60" y="7"/>
                  </a:moveTo>
                  <a:cubicBezTo>
                    <a:pt x="93" y="0"/>
                    <a:pt x="128" y="16"/>
                    <a:pt x="128" y="16"/>
                  </a:cubicBezTo>
                  <a:cubicBezTo>
                    <a:pt x="110" y="23"/>
                    <a:pt x="94" y="48"/>
                    <a:pt x="64" y="60"/>
                  </a:cubicBezTo>
                  <a:cubicBezTo>
                    <a:pt x="19" y="77"/>
                    <a:pt x="0" y="54"/>
                    <a:pt x="0" y="54"/>
                  </a:cubicBezTo>
                  <a:cubicBezTo>
                    <a:pt x="5" y="40"/>
                    <a:pt x="20" y="16"/>
                    <a:pt x="60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434014" y="4388360"/>
              <a:ext cx="1335191" cy="877679"/>
            </a:xfrm>
            <a:custGeom>
              <a:avLst/>
              <a:gdLst>
                <a:gd name="T0" fmla="*/ 41 w 120"/>
                <a:gd name="T1" fmla="*/ 56 h 79"/>
                <a:gd name="T2" fmla="*/ 0 w 120"/>
                <a:gd name="T3" fmla="*/ 0 h 79"/>
                <a:gd name="T4" fmla="*/ 76 w 120"/>
                <a:gd name="T5" fmla="*/ 17 h 79"/>
                <a:gd name="T6" fmla="*/ 116 w 120"/>
                <a:gd name="T7" fmla="*/ 67 h 79"/>
                <a:gd name="T8" fmla="*/ 41 w 120"/>
                <a:gd name="T9" fmla="*/ 5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9">
                  <a:moveTo>
                    <a:pt x="41" y="56"/>
                  </a:moveTo>
                  <a:cubicBezTo>
                    <a:pt x="13" y="37"/>
                    <a:pt x="0" y="0"/>
                    <a:pt x="0" y="0"/>
                  </a:cubicBezTo>
                  <a:cubicBezTo>
                    <a:pt x="17" y="9"/>
                    <a:pt x="47" y="3"/>
                    <a:pt x="76" y="17"/>
                  </a:cubicBezTo>
                  <a:cubicBezTo>
                    <a:pt x="120" y="38"/>
                    <a:pt x="116" y="67"/>
                    <a:pt x="116" y="67"/>
                  </a:cubicBezTo>
                  <a:cubicBezTo>
                    <a:pt x="102" y="73"/>
                    <a:pt x="74" y="79"/>
                    <a:pt x="41" y="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7057711" y="3767449"/>
              <a:ext cx="868341" cy="653591"/>
            </a:xfrm>
            <a:custGeom>
              <a:avLst/>
              <a:gdLst>
                <a:gd name="T0" fmla="*/ 33 w 78"/>
                <a:gd name="T1" fmla="*/ 9 h 59"/>
                <a:gd name="T2" fmla="*/ 78 w 78"/>
                <a:gd name="T3" fmla="*/ 7 h 59"/>
                <a:gd name="T4" fmla="*/ 42 w 78"/>
                <a:gd name="T5" fmla="*/ 43 h 59"/>
                <a:gd name="T6" fmla="*/ 0 w 78"/>
                <a:gd name="T7" fmla="*/ 47 h 59"/>
                <a:gd name="T8" fmla="*/ 33 w 78"/>
                <a:gd name="T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9">
                  <a:moveTo>
                    <a:pt x="33" y="9"/>
                  </a:moveTo>
                  <a:cubicBezTo>
                    <a:pt x="53" y="0"/>
                    <a:pt x="78" y="7"/>
                    <a:pt x="78" y="7"/>
                  </a:cubicBezTo>
                  <a:cubicBezTo>
                    <a:pt x="67" y="13"/>
                    <a:pt x="60" y="31"/>
                    <a:pt x="42" y="43"/>
                  </a:cubicBezTo>
                  <a:cubicBezTo>
                    <a:pt x="14" y="59"/>
                    <a:pt x="0" y="47"/>
                    <a:pt x="0" y="47"/>
                  </a:cubicBezTo>
                  <a:cubicBezTo>
                    <a:pt x="1" y="37"/>
                    <a:pt x="8" y="20"/>
                    <a:pt x="33" y="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251942" y="3734769"/>
              <a:ext cx="859004" cy="634917"/>
            </a:xfrm>
            <a:custGeom>
              <a:avLst/>
              <a:gdLst>
                <a:gd name="T0" fmla="*/ 23 w 77"/>
                <a:gd name="T1" fmla="*/ 40 h 57"/>
                <a:gd name="T2" fmla="*/ 0 w 77"/>
                <a:gd name="T3" fmla="*/ 0 h 57"/>
                <a:gd name="T4" fmla="*/ 49 w 77"/>
                <a:gd name="T5" fmla="*/ 16 h 57"/>
                <a:gd name="T6" fmla="*/ 72 w 77"/>
                <a:gd name="T7" fmla="*/ 52 h 57"/>
                <a:gd name="T8" fmla="*/ 23 w 77"/>
                <a:gd name="T9" fmla="*/ 4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7">
                  <a:moveTo>
                    <a:pt x="23" y="40"/>
                  </a:moveTo>
                  <a:cubicBezTo>
                    <a:pt x="6" y="25"/>
                    <a:pt x="0" y="0"/>
                    <a:pt x="0" y="0"/>
                  </a:cubicBezTo>
                  <a:cubicBezTo>
                    <a:pt x="11" y="7"/>
                    <a:pt x="31" y="5"/>
                    <a:pt x="49" y="16"/>
                  </a:cubicBezTo>
                  <a:cubicBezTo>
                    <a:pt x="77" y="33"/>
                    <a:pt x="72" y="52"/>
                    <a:pt x="72" y="52"/>
                  </a:cubicBezTo>
                  <a:cubicBezTo>
                    <a:pt x="63" y="55"/>
                    <a:pt x="44" y="57"/>
                    <a:pt x="23" y="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745862" y="2278196"/>
              <a:ext cx="322127" cy="700276"/>
            </a:xfrm>
            <a:custGeom>
              <a:avLst/>
              <a:gdLst>
                <a:gd name="T0" fmla="*/ 1 w 29"/>
                <a:gd name="T1" fmla="*/ 31 h 63"/>
                <a:gd name="T2" fmla="*/ 11 w 29"/>
                <a:gd name="T3" fmla="*/ 0 h 63"/>
                <a:gd name="T4" fmla="*/ 25 w 29"/>
                <a:gd name="T5" fmla="*/ 34 h 63"/>
                <a:gd name="T6" fmla="*/ 17 w 29"/>
                <a:gd name="T7" fmla="*/ 63 h 63"/>
                <a:gd name="T8" fmla="*/ 1 w 29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3">
                  <a:moveTo>
                    <a:pt x="1" y="31"/>
                  </a:moveTo>
                  <a:cubicBezTo>
                    <a:pt x="0" y="15"/>
                    <a:pt x="11" y="0"/>
                    <a:pt x="11" y="0"/>
                  </a:cubicBezTo>
                  <a:cubicBezTo>
                    <a:pt x="12" y="9"/>
                    <a:pt x="23" y="19"/>
                    <a:pt x="25" y="34"/>
                  </a:cubicBezTo>
                  <a:cubicBezTo>
                    <a:pt x="29" y="57"/>
                    <a:pt x="17" y="63"/>
                    <a:pt x="17" y="63"/>
                  </a:cubicBezTo>
                  <a:cubicBezTo>
                    <a:pt x="11" y="60"/>
                    <a:pt x="1" y="51"/>
                    <a:pt x="1" y="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989565" y="2721704"/>
              <a:ext cx="275442" cy="424834"/>
            </a:xfrm>
            <a:custGeom>
              <a:avLst/>
              <a:gdLst>
                <a:gd name="T0" fmla="*/ 3 w 25"/>
                <a:gd name="T1" fmla="*/ 21 h 38"/>
                <a:gd name="T2" fmla="*/ 4 w 25"/>
                <a:gd name="T3" fmla="*/ 0 h 38"/>
                <a:gd name="T4" fmla="*/ 19 w 25"/>
                <a:gd name="T5" fmla="*/ 19 h 38"/>
                <a:gd name="T6" fmla="*/ 19 w 25"/>
                <a:gd name="T7" fmla="*/ 38 h 38"/>
                <a:gd name="T8" fmla="*/ 3 w 25"/>
                <a:gd name="T9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8">
                  <a:moveTo>
                    <a:pt x="3" y="21"/>
                  </a:moveTo>
                  <a:cubicBezTo>
                    <a:pt x="0" y="11"/>
                    <a:pt x="4" y="0"/>
                    <a:pt x="4" y="0"/>
                  </a:cubicBezTo>
                  <a:cubicBezTo>
                    <a:pt x="7" y="5"/>
                    <a:pt x="15" y="10"/>
                    <a:pt x="19" y="19"/>
                  </a:cubicBezTo>
                  <a:cubicBezTo>
                    <a:pt x="25" y="32"/>
                    <a:pt x="19" y="38"/>
                    <a:pt x="19" y="38"/>
                  </a:cubicBezTo>
                  <a:cubicBezTo>
                    <a:pt x="14" y="37"/>
                    <a:pt x="7" y="33"/>
                    <a:pt x="3" y="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7104396" y="2745046"/>
              <a:ext cx="308121" cy="378149"/>
            </a:xfrm>
            <a:custGeom>
              <a:avLst/>
              <a:gdLst>
                <a:gd name="T0" fmla="*/ 9 w 28"/>
                <a:gd name="T1" fmla="*/ 9 h 34"/>
                <a:gd name="T2" fmla="*/ 28 w 28"/>
                <a:gd name="T3" fmla="*/ 0 h 34"/>
                <a:gd name="T4" fmla="*/ 19 w 28"/>
                <a:gd name="T5" fmla="*/ 22 h 34"/>
                <a:gd name="T6" fmla="*/ 2 w 28"/>
                <a:gd name="T7" fmla="*/ 31 h 34"/>
                <a:gd name="T8" fmla="*/ 9 w 28"/>
                <a:gd name="T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4">
                  <a:moveTo>
                    <a:pt x="9" y="9"/>
                  </a:moveTo>
                  <a:cubicBezTo>
                    <a:pt x="17" y="2"/>
                    <a:pt x="28" y="0"/>
                    <a:pt x="28" y="0"/>
                  </a:cubicBezTo>
                  <a:cubicBezTo>
                    <a:pt x="25" y="5"/>
                    <a:pt x="25" y="14"/>
                    <a:pt x="19" y="22"/>
                  </a:cubicBezTo>
                  <a:cubicBezTo>
                    <a:pt x="10" y="34"/>
                    <a:pt x="2" y="31"/>
                    <a:pt x="2" y="31"/>
                  </a:cubicBezTo>
                  <a:cubicBezTo>
                    <a:pt x="1" y="27"/>
                    <a:pt x="0" y="18"/>
                    <a:pt x="9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6324757" y="2254853"/>
              <a:ext cx="378149" cy="658259"/>
            </a:xfrm>
            <a:custGeom>
              <a:avLst/>
              <a:gdLst>
                <a:gd name="T0" fmla="*/ 8 w 34"/>
                <a:gd name="T1" fmla="*/ 23 h 59"/>
                <a:gd name="T2" fmla="*/ 32 w 34"/>
                <a:gd name="T3" fmla="*/ 0 h 59"/>
                <a:gd name="T4" fmla="*/ 29 w 34"/>
                <a:gd name="T5" fmla="*/ 37 h 59"/>
                <a:gd name="T6" fmla="*/ 8 w 34"/>
                <a:gd name="T7" fmla="*/ 59 h 59"/>
                <a:gd name="T8" fmla="*/ 8 w 34"/>
                <a:gd name="T9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9">
                  <a:moveTo>
                    <a:pt x="8" y="23"/>
                  </a:moveTo>
                  <a:cubicBezTo>
                    <a:pt x="15" y="8"/>
                    <a:pt x="32" y="0"/>
                    <a:pt x="32" y="0"/>
                  </a:cubicBezTo>
                  <a:cubicBezTo>
                    <a:pt x="29" y="8"/>
                    <a:pt x="34" y="22"/>
                    <a:pt x="29" y="37"/>
                  </a:cubicBezTo>
                  <a:cubicBezTo>
                    <a:pt x="22" y="58"/>
                    <a:pt x="8" y="59"/>
                    <a:pt x="8" y="59"/>
                  </a:cubicBezTo>
                  <a:cubicBezTo>
                    <a:pt x="4" y="53"/>
                    <a:pt x="0" y="40"/>
                    <a:pt x="8" y="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877521" y="3155875"/>
              <a:ext cx="1013065" cy="1311850"/>
            </a:xfrm>
            <a:custGeom>
              <a:avLst/>
              <a:gdLst>
                <a:gd name="T0" fmla="*/ 14 w 91"/>
                <a:gd name="T1" fmla="*/ 69 h 118"/>
                <a:gd name="T2" fmla="*/ 9 w 91"/>
                <a:gd name="T3" fmla="*/ 0 h 118"/>
                <a:gd name="T4" fmla="*/ 65 w 91"/>
                <a:gd name="T5" fmla="*/ 54 h 118"/>
                <a:gd name="T6" fmla="*/ 72 w 91"/>
                <a:gd name="T7" fmla="*/ 118 h 118"/>
                <a:gd name="T8" fmla="*/ 14 w 91"/>
                <a:gd name="T9" fmla="*/ 6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8">
                  <a:moveTo>
                    <a:pt x="14" y="69"/>
                  </a:moveTo>
                  <a:cubicBezTo>
                    <a:pt x="0" y="38"/>
                    <a:pt x="9" y="0"/>
                    <a:pt x="9" y="0"/>
                  </a:cubicBezTo>
                  <a:cubicBezTo>
                    <a:pt x="19" y="16"/>
                    <a:pt x="47" y="27"/>
                    <a:pt x="65" y="54"/>
                  </a:cubicBezTo>
                  <a:cubicBezTo>
                    <a:pt x="91" y="95"/>
                    <a:pt x="72" y="118"/>
                    <a:pt x="72" y="118"/>
                  </a:cubicBezTo>
                  <a:cubicBezTo>
                    <a:pt x="58" y="116"/>
                    <a:pt x="31" y="106"/>
                    <a:pt x="14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311692" y="2488278"/>
              <a:ext cx="522872" cy="999060"/>
            </a:xfrm>
            <a:custGeom>
              <a:avLst/>
              <a:gdLst>
                <a:gd name="T0" fmla="*/ 3 w 47"/>
                <a:gd name="T1" fmla="*/ 46 h 90"/>
                <a:gd name="T2" fmla="*/ 14 w 47"/>
                <a:gd name="T3" fmla="*/ 0 h 90"/>
                <a:gd name="T4" fmla="*/ 39 w 47"/>
                <a:gd name="T5" fmla="*/ 47 h 90"/>
                <a:gd name="T6" fmla="*/ 30 w 47"/>
                <a:gd name="T7" fmla="*/ 90 h 90"/>
                <a:gd name="T8" fmla="*/ 3 w 47"/>
                <a:gd name="T9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0">
                  <a:moveTo>
                    <a:pt x="3" y="46"/>
                  </a:moveTo>
                  <a:cubicBezTo>
                    <a:pt x="0" y="23"/>
                    <a:pt x="14" y="0"/>
                    <a:pt x="14" y="0"/>
                  </a:cubicBezTo>
                  <a:cubicBezTo>
                    <a:pt x="17" y="13"/>
                    <a:pt x="33" y="25"/>
                    <a:pt x="39" y="47"/>
                  </a:cubicBezTo>
                  <a:cubicBezTo>
                    <a:pt x="47" y="79"/>
                    <a:pt x="30" y="90"/>
                    <a:pt x="30" y="90"/>
                  </a:cubicBezTo>
                  <a:cubicBezTo>
                    <a:pt x="21" y="85"/>
                    <a:pt x="6" y="73"/>
                    <a:pt x="3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492823" y="2520958"/>
              <a:ext cx="620911" cy="891685"/>
            </a:xfrm>
            <a:custGeom>
              <a:avLst/>
              <a:gdLst>
                <a:gd name="T0" fmla="*/ 17 w 56"/>
                <a:gd name="T1" fmla="*/ 26 h 80"/>
                <a:gd name="T2" fmla="*/ 56 w 56"/>
                <a:gd name="T3" fmla="*/ 0 h 80"/>
                <a:gd name="T4" fmla="*/ 42 w 56"/>
                <a:gd name="T5" fmla="*/ 51 h 80"/>
                <a:gd name="T6" fmla="*/ 7 w 56"/>
                <a:gd name="T7" fmla="*/ 76 h 80"/>
                <a:gd name="T8" fmla="*/ 17 w 56"/>
                <a:gd name="T9" fmla="*/ 2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0">
                  <a:moveTo>
                    <a:pt x="17" y="26"/>
                  </a:moveTo>
                  <a:cubicBezTo>
                    <a:pt x="31" y="7"/>
                    <a:pt x="56" y="0"/>
                    <a:pt x="56" y="0"/>
                  </a:cubicBezTo>
                  <a:cubicBezTo>
                    <a:pt x="50" y="11"/>
                    <a:pt x="53" y="31"/>
                    <a:pt x="42" y="51"/>
                  </a:cubicBezTo>
                  <a:cubicBezTo>
                    <a:pt x="27" y="80"/>
                    <a:pt x="7" y="76"/>
                    <a:pt x="7" y="76"/>
                  </a:cubicBezTo>
                  <a:cubicBezTo>
                    <a:pt x="4" y="67"/>
                    <a:pt x="0" y="48"/>
                    <a:pt x="17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6422795" y="3165212"/>
              <a:ext cx="947706" cy="1279171"/>
            </a:xfrm>
            <a:custGeom>
              <a:avLst/>
              <a:gdLst>
                <a:gd name="T0" fmla="*/ 25 w 85"/>
                <a:gd name="T1" fmla="*/ 35 h 115"/>
                <a:gd name="T2" fmla="*/ 85 w 85"/>
                <a:gd name="T3" fmla="*/ 0 h 115"/>
                <a:gd name="T4" fmla="*/ 61 w 85"/>
                <a:gd name="T5" fmla="*/ 74 h 115"/>
                <a:gd name="T6" fmla="*/ 8 w 85"/>
                <a:gd name="T7" fmla="*/ 109 h 115"/>
                <a:gd name="T8" fmla="*/ 25 w 85"/>
                <a:gd name="T9" fmla="*/ 3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15">
                  <a:moveTo>
                    <a:pt x="25" y="35"/>
                  </a:moveTo>
                  <a:cubicBezTo>
                    <a:pt x="47" y="9"/>
                    <a:pt x="85" y="0"/>
                    <a:pt x="85" y="0"/>
                  </a:cubicBezTo>
                  <a:cubicBezTo>
                    <a:pt x="75" y="16"/>
                    <a:pt x="78" y="46"/>
                    <a:pt x="61" y="74"/>
                  </a:cubicBezTo>
                  <a:cubicBezTo>
                    <a:pt x="36" y="115"/>
                    <a:pt x="8" y="109"/>
                    <a:pt x="8" y="109"/>
                  </a:cubicBezTo>
                  <a:cubicBezTo>
                    <a:pt x="3" y="95"/>
                    <a:pt x="0" y="67"/>
                    <a:pt x="25" y="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499373" y="3211897"/>
              <a:ext cx="420165" cy="564889"/>
            </a:xfrm>
            <a:custGeom>
              <a:avLst/>
              <a:gdLst>
                <a:gd name="T0" fmla="*/ 6 w 38"/>
                <a:gd name="T1" fmla="*/ 29 h 51"/>
                <a:gd name="T2" fmla="*/ 4 w 38"/>
                <a:gd name="T3" fmla="*/ 0 h 51"/>
                <a:gd name="T4" fmla="*/ 28 w 38"/>
                <a:gd name="T5" fmla="*/ 24 h 51"/>
                <a:gd name="T6" fmla="*/ 30 w 38"/>
                <a:gd name="T7" fmla="*/ 51 h 51"/>
                <a:gd name="T8" fmla="*/ 6 w 38"/>
                <a:gd name="T9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1">
                  <a:moveTo>
                    <a:pt x="6" y="29"/>
                  </a:moveTo>
                  <a:cubicBezTo>
                    <a:pt x="0" y="16"/>
                    <a:pt x="4" y="0"/>
                    <a:pt x="4" y="0"/>
                  </a:cubicBezTo>
                  <a:cubicBezTo>
                    <a:pt x="9" y="7"/>
                    <a:pt x="20" y="12"/>
                    <a:pt x="28" y="24"/>
                  </a:cubicBezTo>
                  <a:cubicBezTo>
                    <a:pt x="38" y="41"/>
                    <a:pt x="30" y="51"/>
                    <a:pt x="30" y="51"/>
                  </a:cubicBezTo>
                  <a:cubicBezTo>
                    <a:pt x="24" y="49"/>
                    <a:pt x="13" y="45"/>
                    <a:pt x="6" y="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7347158" y="3342615"/>
              <a:ext cx="499530" cy="466851"/>
            </a:xfrm>
            <a:custGeom>
              <a:avLst/>
              <a:gdLst>
                <a:gd name="T0" fmla="*/ 16 w 45"/>
                <a:gd name="T1" fmla="*/ 8 h 42"/>
                <a:gd name="T2" fmla="*/ 45 w 45"/>
                <a:gd name="T3" fmla="*/ 1 h 42"/>
                <a:gd name="T4" fmla="*/ 26 w 45"/>
                <a:gd name="T5" fmla="*/ 28 h 42"/>
                <a:gd name="T6" fmla="*/ 0 w 45"/>
                <a:gd name="T7" fmla="*/ 35 h 42"/>
                <a:gd name="T8" fmla="*/ 16 w 45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2">
                  <a:moveTo>
                    <a:pt x="16" y="8"/>
                  </a:moveTo>
                  <a:cubicBezTo>
                    <a:pt x="28" y="0"/>
                    <a:pt x="45" y="1"/>
                    <a:pt x="45" y="1"/>
                  </a:cubicBezTo>
                  <a:cubicBezTo>
                    <a:pt x="39" y="6"/>
                    <a:pt x="36" y="19"/>
                    <a:pt x="26" y="28"/>
                  </a:cubicBezTo>
                  <a:cubicBezTo>
                    <a:pt x="11" y="42"/>
                    <a:pt x="0" y="35"/>
                    <a:pt x="0" y="35"/>
                  </a:cubicBezTo>
                  <a:cubicBezTo>
                    <a:pt x="0" y="29"/>
                    <a:pt x="2" y="17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787879" y="2866427"/>
              <a:ext cx="634916" cy="1479916"/>
            </a:xfrm>
            <a:custGeom>
              <a:avLst/>
              <a:gdLst>
                <a:gd name="T0" fmla="*/ 39 w 57"/>
                <a:gd name="T1" fmla="*/ 0 h 133"/>
                <a:gd name="T2" fmla="*/ 6 w 57"/>
                <a:gd name="T3" fmla="*/ 61 h 133"/>
                <a:gd name="T4" fmla="*/ 29 w 57"/>
                <a:gd name="T5" fmla="*/ 133 h 133"/>
                <a:gd name="T6" fmla="*/ 57 w 57"/>
                <a:gd name="T7" fmla="*/ 75 h 133"/>
                <a:gd name="T8" fmla="*/ 39 w 57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33">
                  <a:moveTo>
                    <a:pt x="39" y="0"/>
                  </a:moveTo>
                  <a:cubicBezTo>
                    <a:pt x="39" y="0"/>
                    <a:pt x="11" y="27"/>
                    <a:pt x="6" y="61"/>
                  </a:cubicBezTo>
                  <a:cubicBezTo>
                    <a:pt x="0" y="101"/>
                    <a:pt x="18" y="123"/>
                    <a:pt x="29" y="133"/>
                  </a:cubicBezTo>
                  <a:cubicBezTo>
                    <a:pt x="29" y="133"/>
                    <a:pt x="57" y="124"/>
                    <a:pt x="57" y="75"/>
                  </a:cubicBezTo>
                  <a:cubicBezTo>
                    <a:pt x="57" y="43"/>
                    <a:pt x="39" y="19"/>
                    <a:pt x="39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1328713" y="2073005"/>
            <a:ext cx="1714054" cy="101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smtClean="0">
                <a:solidFill>
                  <a:schemeClr val="tx2"/>
                </a:solidFill>
                <a:latin typeface="Lato Light"/>
                <a:cs typeface="Lato Light"/>
              </a:rPr>
              <a:t>Lorem </a:t>
            </a:r>
            <a:r>
              <a:rPr lang="en-US" sz="1200" dirty="0">
                <a:solidFill>
                  <a:schemeClr val="tx2"/>
                </a:solidFill>
                <a:latin typeface="Lato Light"/>
                <a:cs typeface="Lato Light"/>
              </a:rPr>
              <a:t>ipsum dolor sit amet, consectetur adipiscing elit.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9277626" y="2079400"/>
            <a:ext cx="1714054" cy="101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959" tIns="30479" rIns="60959" bIns="30479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smtClean="0">
                <a:solidFill>
                  <a:schemeClr val="tx2"/>
                </a:solidFill>
                <a:latin typeface="Lato Light"/>
                <a:cs typeface="Lato Light"/>
              </a:rPr>
              <a:t>Lorem </a:t>
            </a:r>
            <a:r>
              <a:rPr lang="en-US" sz="1200" dirty="0">
                <a:solidFill>
                  <a:schemeClr val="tx2"/>
                </a:solidFill>
                <a:latin typeface="Lato Light"/>
                <a:cs typeface="Lato Light"/>
              </a:rPr>
              <a:t>ipsum dolor sit amet, consectetur adipiscing elit.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1328713" y="5746126"/>
            <a:ext cx="1714054" cy="101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959" tIns="30479" rIns="60959" bIns="30479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smtClean="0">
                <a:solidFill>
                  <a:schemeClr val="tx2"/>
                </a:solidFill>
                <a:latin typeface="Lato Light"/>
                <a:cs typeface="Lato Light"/>
              </a:rPr>
              <a:t>Lorem </a:t>
            </a:r>
            <a:r>
              <a:rPr lang="en-US" sz="1200" dirty="0">
                <a:solidFill>
                  <a:schemeClr val="tx2"/>
                </a:solidFill>
                <a:latin typeface="Lato Light"/>
                <a:cs typeface="Lato Light"/>
              </a:rPr>
              <a:t>ipsum dolor sit amet, consectetur adipiscing elit.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1328713" y="3922394"/>
            <a:ext cx="1714054" cy="101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959" tIns="30479" rIns="60959" bIns="30479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smtClean="0">
                <a:solidFill>
                  <a:schemeClr val="tx2"/>
                </a:solidFill>
                <a:latin typeface="Lato Light"/>
                <a:cs typeface="Lato Light"/>
              </a:rPr>
              <a:t>Lorem </a:t>
            </a:r>
            <a:r>
              <a:rPr lang="en-US" sz="1200" dirty="0">
                <a:solidFill>
                  <a:schemeClr val="tx2"/>
                </a:solidFill>
                <a:latin typeface="Lato Light"/>
                <a:cs typeface="Lato Light"/>
              </a:rPr>
              <a:t>ipsum dolor sit amet, consectetur adipiscing elit.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9277626" y="3928780"/>
            <a:ext cx="1714054" cy="101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959" tIns="30479" rIns="60959" bIns="30479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smtClean="0">
                <a:solidFill>
                  <a:schemeClr val="tx2"/>
                </a:solidFill>
                <a:latin typeface="Lato Light"/>
                <a:cs typeface="Lato Light"/>
              </a:rPr>
              <a:t>Lorem </a:t>
            </a:r>
            <a:r>
              <a:rPr lang="en-US" sz="1200" dirty="0">
                <a:solidFill>
                  <a:schemeClr val="tx2"/>
                </a:solidFill>
                <a:latin typeface="Lato Light"/>
                <a:cs typeface="Lato Light"/>
              </a:rPr>
              <a:t>ipsum dolor sit amet, consectetur adipiscing elit.</a:t>
            </a:r>
          </a:p>
        </p:txBody>
      </p:sp>
      <p:sp>
        <p:nvSpPr>
          <p:cNvPr id="57" name="Content Placeholder 2"/>
          <p:cNvSpPr txBox="1">
            <a:spLocks/>
          </p:cNvSpPr>
          <p:nvPr/>
        </p:nvSpPr>
        <p:spPr bwMode="auto">
          <a:xfrm>
            <a:off x="9277626" y="5752518"/>
            <a:ext cx="1714054" cy="101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959" tIns="30479" rIns="60959" bIns="30479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200" smtClean="0">
                <a:solidFill>
                  <a:schemeClr val="tx2"/>
                </a:solidFill>
                <a:latin typeface="Lato Light"/>
                <a:cs typeface="Lato Light"/>
              </a:rPr>
              <a:t>Lorem </a:t>
            </a:r>
            <a:r>
              <a:rPr lang="en-US" sz="1200" dirty="0">
                <a:solidFill>
                  <a:schemeClr val="tx2"/>
                </a:solidFill>
                <a:latin typeface="Lato Light"/>
                <a:cs typeface="Lato Light"/>
              </a:rPr>
              <a:t>ipsum dolor sit amet, consectetur adipiscing elit.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37" name="TextBox 36"/>
            <p:cNvSpPr txBox="1"/>
            <p:nvPr/>
          </p:nvSpPr>
          <p:spPr>
            <a:xfrm>
              <a:off x="5988387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en-US" sz="4400">
                  <a:solidFill>
                    <a:schemeClr val="tx2"/>
                  </a:solidFill>
                  <a:latin typeface="Lato Regular"/>
                  <a:cs typeface="Lato Regular"/>
                </a:rPr>
                <a:t>Tree </a:t>
              </a:r>
              <a:r>
                <a:rPr lang="en-US" sz="4400" smtClean="0">
                  <a:solidFill>
                    <a:schemeClr val="tx2"/>
                  </a:solidFill>
                  <a:latin typeface="Lato Regular"/>
                  <a:cs typeface="Lato Regular"/>
                </a:rPr>
                <a:t>Diagrams</a:t>
              </a:r>
              <a:endParaRPr lang="id-ID" sz="4400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40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50" smtClean="0">
                  <a:latin typeface="Lato Light"/>
                  <a:cs typeface="Lato Light"/>
                </a:rPr>
                <a:t>Click To Change </a:t>
              </a:r>
              <a:r>
                <a:rPr lang="en-US" sz="1550" smtClean="0">
                  <a:solidFill>
                    <a:schemeClr val="accent2"/>
                  </a:solidFill>
                  <a:latin typeface="Lato Light"/>
                  <a:cs typeface="Lato Light"/>
                </a:rPr>
                <a:t>Your Subtittle</a:t>
              </a:r>
              <a:endParaRPr lang="en-US" sz="1550" dirty="0">
                <a:solidFill>
                  <a:schemeClr val="accent2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851091" y="4841858"/>
            <a:ext cx="556538" cy="556683"/>
            <a:chOff x="9851091" y="4841858"/>
            <a:chExt cx="556538" cy="556683"/>
          </a:xfrm>
        </p:grpSpPr>
        <p:sp>
          <p:nvSpPr>
            <p:cNvPr id="56" name="Round Diagonal Corner Rectangle 55"/>
            <p:cNvSpPr/>
            <p:nvPr/>
          </p:nvSpPr>
          <p:spPr bwMode="auto">
            <a:xfrm>
              <a:off x="9851091" y="4841858"/>
              <a:ext cx="556538" cy="556683"/>
            </a:xfrm>
            <a:prstGeom prst="round2DiagRect">
              <a:avLst>
                <a:gd name="adj1" fmla="val 3357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59" tIns="30479" rIns="60959" bIns="30479" anchor="ctr"/>
            <a:lstStyle/>
            <a:p>
              <a:pPr algn="ctr">
                <a:defRPr/>
              </a:pP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102"/>
            <p:cNvSpPr>
              <a:spLocks noEditPoints="1"/>
            </p:cNvSpPr>
            <p:nvPr/>
          </p:nvSpPr>
          <p:spPr bwMode="auto">
            <a:xfrm>
              <a:off x="9962415" y="4953558"/>
              <a:ext cx="325369" cy="325369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28 w 64"/>
                <a:gd name="T11" fmla="*/ 8 h 64"/>
                <a:gd name="T12" fmla="*/ 36 w 64"/>
                <a:gd name="T13" fmla="*/ 8 h 64"/>
                <a:gd name="T14" fmla="*/ 36 w 64"/>
                <a:gd name="T15" fmla="*/ 28 h 64"/>
                <a:gd name="T16" fmla="*/ 28 w 64"/>
                <a:gd name="T17" fmla="*/ 28 h 64"/>
                <a:gd name="T18" fmla="*/ 28 w 64"/>
                <a:gd name="T19" fmla="*/ 8 h 64"/>
                <a:gd name="T20" fmla="*/ 32 w 64"/>
                <a:gd name="T21" fmla="*/ 53 h 64"/>
                <a:gd name="T22" fmla="*/ 11 w 64"/>
                <a:gd name="T23" fmla="*/ 32 h 64"/>
                <a:gd name="T24" fmla="*/ 24 w 64"/>
                <a:gd name="T25" fmla="*/ 13 h 64"/>
                <a:gd name="T26" fmla="*/ 24 w 64"/>
                <a:gd name="T27" fmla="*/ 12 h 64"/>
                <a:gd name="T28" fmla="*/ 24 w 64"/>
                <a:gd name="T29" fmla="*/ 20 h 64"/>
                <a:gd name="T30" fmla="*/ 17 w 64"/>
                <a:gd name="T31" fmla="*/ 32 h 64"/>
                <a:gd name="T32" fmla="*/ 32 w 64"/>
                <a:gd name="T33" fmla="*/ 47 h 64"/>
                <a:gd name="T34" fmla="*/ 47 w 64"/>
                <a:gd name="T35" fmla="*/ 32 h 64"/>
                <a:gd name="T36" fmla="*/ 40 w 64"/>
                <a:gd name="T37" fmla="*/ 20 h 64"/>
                <a:gd name="T38" fmla="*/ 40 w 64"/>
                <a:gd name="T39" fmla="*/ 12 h 64"/>
                <a:gd name="T40" fmla="*/ 40 w 64"/>
                <a:gd name="T41" fmla="*/ 13 h 64"/>
                <a:gd name="T42" fmla="*/ 53 w 64"/>
                <a:gd name="T43" fmla="*/ 32 h 64"/>
                <a:gd name="T44" fmla="*/ 32 w 64"/>
                <a:gd name="T45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28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8"/>
                  </a:lnTo>
                  <a:close/>
                  <a:moveTo>
                    <a:pt x="32" y="53"/>
                  </a:moveTo>
                  <a:cubicBezTo>
                    <a:pt x="20" y="53"/>
                    <a:pt x="11" y="44"/>
                    <a:pt x="11" y="32"/>
                  </a:cubicBezTo>
                  <a:cubicBezTo>
                    <a:pt x="11" y="24"/>
                    <a:pt x="16" y="16"/>
                    <a:pt x="24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0" y="22"/>
                    <a:pt x="17" y="27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ubicBezTo>
                    <a:pt x="40" y="47"/>
                    <a:pt x="47" y="40"/>
                    <a:pt x="47" y="32"/>
                  </a:cubicBezTo>
                  <a:cubicBezTo>
                    <a:pt x="47" y="27"/>
                    <a:pt x="44" y="22"/>
                    <a:pt x="40" y="20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8" y="16"/>
                    <a:pt x="53" y="24"/>
                    <a:pt x="53" y="32"/>
                  </a:cubicBezTo>
                  <a:cubicBezTo>
                    <a:pt x="53" y="44"/>
                    <a:pt x="44" y="53"/>
                    <a:pt x="32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02178" y="3011734"/>
            <a:ext cx="556538" cy="556683"/>
            <a:chOff x="1902178" y="2964436"/>
            <a:chExt cx="556538" cy="556683"/>
          </a:xfrm>
        </p:grpSpPr>
        <p:sp>
          <p:nvSpPr>
            <p:cNvPr id="44" name="Round Diagonal Corner Rectangle 43"/>
            <p:cNvSpPr/>
            <p:nvPr/>
          </p:nvSpPr>
          <p:spPr bwMode="auto">
            <a:xfrm>
              <a:off x="1902178" y="2964436"/>
              <a:ext cx="556538" cy="556683"/>
            </a:xfrm>
            <a:prstGeom prst="round2DiagRect">
              <a:avLst>
                <a:gd name="adj1" fmla="val 3357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59" tIns="30479" rIns="60959" bIns="30479" anchor="ctr"/>
            <a:lstStyle/>
            <a:p>
              <a:pPr algn="ctr">
                <a:defRPr/>
              </a:pPr>
              <a:endParaRPr lang="en-US" sz="900" dirty="0">
                <a:solidFill>
                  <a:schemeClr val="tx2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053271" y="3094345"/>
              <a:ext cx="254350" cy="291212"/>
              <a:chOff x="9953626" y="3624263"/>
              <a:chExt cx="328613" cy="376238"/>
            </a:xfrm>
            <a:solidFill>
              <a:schemeClr val="bg1"/>
            </a:solidFill>
          </p:grpSpPr>
          <p:sp>
            <p:nvSpPr>
              <p:cNvPr id="48" name="Freeform 98"/>
              <p:cNvSpPr>
                <a:spLocks noEditPoints="1"/>
              </p:cNvSpPr>
              <p:nvPr/>
            </p:nvSpPr>
            <p:spPr bwMode="auto">
              <a:xfrm>
                <a:off x="10023476" y="3624263"/>
                <a:ext cx="188913" cy="93663"/>
              </a:xfrm>
              <a:custGeom>
                <a:avLst/>
                <a:gdLst>
                  <a:gd name="T0" fmla="*/ 32 w 32"/>
                  <a:gd name="T1" fmla="*/ 8 h 16"/>
                  <a:gd name="T2" fmla="*/ 24 w 32"/>
                  <a:gd name="T3" fmla="*/ 8 h 16"/>
                  <a:gd name="T4" fmla="*/ 16 w 32"/>
                  <a:gd name="T5" fmla="*/ 0 h 16"/>
                  <a:gd name="T6" fmla="*/ 8 w 32"/>
                  <a:gd name="T7" fmla="*/ 8 h 16"/>
                  <a:gd name="T8" fmla="*/ 0 w 32"/>
                  <a:gd name="T9" fmla="*/ 8 h 16"/>
                  <a:gd name="T10" fmla="*/ 0 w 32"/>
                  <a:gd name="T11" fmla="*/ 16 h 16"/>
                  <a:gd name="T12" fmla="*/ 32 w 32"/>
                  <a:gd name="T13" fmla="*/ 16 h 16"/>
                  <a:gd name="T14" fmla="*/ 32 w 32"/>
                  <a:gd name="T15" fmla="*/ 8 h 16"/>
                  <a:gd name="T16" fmla="*/ 16 w 32"/>
                  <a:gd name="T17" fmla="*/ 12 h 16"/>
                  <a:gd name="T18" fmla="*/ 12 w 32"/>
                  <a:gd name="T19" fmla="*/ 8 h 16"/>
                  <a:gd name="T20" fmla="*/ 16 w 32"/>
                  <a:gd name="T21" fmla="*/ 4 h 16"/>
                  <a:gd name="T22" fmla="*/ 20 w 32"/>
                  <a:gd name="T23" fmla="*/ 8 h 16"/>
                  <a:gd name="T24" fmla="*/ 16 w 32"/>
                  <a:gd name="T25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6">
                    <a:moveTo>
                      <a:pt x="32" y="8"/>
                    </a:moveTo>
                    <a:cubicBezTo>
                      <a:pt x="24" y="8"/>
                      <a:pt x="24" y="8"/>
                      <a:pt x="24" y="8"/>
                    </a:cubicBezTo>
                    <a:cubicBezTo>
                      <a:pt x="24" y="4"/>
                      <a:pt x="20" y="0"/>
                      <a:pt x="16" y="0"/>
                    </a:cubicBezTo>
                    <a:cubicBezTo>
                      <a:pt x="12" y="0"/>
                      <a:pt x="8" y="4"/>
                      <a:pt x="8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8"/>
                    </a:lnTo>
                    <a:close/>
                    <a:moveTo>
                      <a:pt x="16" y="12"/>
                    </a:moveTo>
                    <a:cubicBezTo>
                      <a:pt x="14" y="12"/>
                      <a:pt x="12" y="10"/>
                      <a:pt x="12" y="8"/>
                    </a:cubicBezTo>
                    <a:cubicBezTo>
                      <a:pt x="12" y="6"/>
                      <a:pt x="14" y="4"/>
                      <a:pt x="16" y="4"/>
                    </a:cubicBezTo>
                    <a:cubicBezTo>
                      <a:pt x="18" y="4"/>
                      <a:pt x="20" y="6"/>
                      <a:pt x="20" y="8"/>
                    </a:cubicBezTo>
                    <a:cubicBezTo>
                      <a:pt x="20" y="10"/>
                      <a:pt x="18" y="12"/>
                      <a:pt x="1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99"/>
              <p:cNvSpPr>
                <a:spLocks noEditPoints="1"/>
              </p:cNvSpPr>
              <p:nvPr/>
            </p:nvSpPr>
            <p:spPr bwMode="auto">
              <a:xfrm>
                <a:off x="9953626" y="3671888"/>
                <a:ext cx="328613" cy="328613"/>
              </a:xfrm>
              <a:custGeom>
                <a:avLst/>
                <a:gdLst>
                  <a:gd name="T0" fmla="*/ 178 w 207"/>
                  <a:gd name="T1" fmla="*/ 0 h 207"/>
                  <a:gd name="T2" fmla="*/ 178 w 207"/>
                  <a:gd name="T3" fmla="*/ 44 h 207"/>
                  <a:gd name="T4" fmla="*/ 29 w 207"/>
                  <a:gd name="T5" fmla="*/ 44 h 207"/>
                  <a:gd name="T6" fmla="*/ 29 w 207"/>
                  <a:gd name="T7" fmla="*/ 0 h 207"/>
                  <a:gd name="T8" fmla="*/ 0 w 207"/>
                  <a:gd name="T9" fmla="*/ 0 h 207"/>
                  <a:gd name="T10" fmla="*/ 0 w 207"/>
                  <a:gd name="T11" fmla="*/ 207 h 207"/>
                  <a:gd name="T12" fmla="*/ 207 w 207"/>
                  <a:gd name="T13" fmla="*/ 207 h 207"/>
                  <a:gd name="T14" fmla="*/ 207 w 207"/>
                  <a:gd name="T15" fmla="*/ 0 h 207"/>
                  <a:gd name="T16" fmla="*/ 178 w 207"/>
                  <a:gd name="T17" fmla="*/ 0 h 207"/>
                  <a:gd name="T18" fmla="*/ 96 w 207"/>
                  <a:gd name="T19" fmla="*/ 174 h 207"/>
                  <a:gd name="T20" fmla="*/ 85 w 207"/>
                  <a:gd name="T21" fmla="*/ 166 h 207"/>
                  <a:gd name="T22" fmla="*/ 44 w 207"/>
                  <a:gd name="T23" fmla="*/ 122 h 207"/>
                  <a:gd name="T24" fmla="*/ 67 w 207"/>
                  <a:gd name="T25" fmla="*/ 103 h 207"/>
                  <a:gd name="T26" fmla="*/ 96 w 207"/>
                  <a:gd name="T27" fmla="*/ 133 h 207"/>
                  <a:gd name="T28" fmla="*/ 155 w 207"/>
                  <a:gd name="T29" fmla="*/ 74 h 207"/>
                  <a:gd name="T30" fmla="*/ 178 w 207"/>
                  <a:gd name="T31" fmla="*/ 96 h 207"/>
                  <a:gd name="T32" fmla="*/ 96 w 207"/>
                  <a:gd name="T33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207">
                    <a:moveTo>
                      <a:pt x="178" y="0"/>
                    </a:moveTo>
                    <a:lnTo>
                      <a:pt x="178" y="44"/>
                    </a:lnTo>
                    <a:lnTo>
                      <a:pt x="29" y="44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207"/>
                    </a:lnTo>
                    <a:lnTo>
                      <a:pt x="207" y="207"/>
                    </a:lnTo>
                    <a:lnTo>
                      <a:pt x="207" y="0"/>
                    </a:lnTo>
                    <a:lnTo>
                      <a:pt x="178" y="0"/>
                    </a:lnTo>
                    <a:close/>
                    <a:moveTo>
                      <a:pt x="96" y="174"/>
                    </a:moveTo>
                    <a:lnTo>
                      <a:pt x="85" y="166"/>
                    </a:lnTo>
                    <a:lnTo>
                      <a:pt x="44" y="122"/>
                    </a:lnTo>
                    <a:lnTo>
                      <a:pt x="67" y="103"/>
                    </a:lnTo>
                    <a:lnTo>
                      <a:pt x="96" y="133"/>
                    </a:lnTo>
                    <a:lnTo>
                      <a:pt x="155" y="74"/>
                    </a:lnTo>
                    <a:lnTo>
                      <a:pt x="178" y="96"/>
                    </a:lnTo>
                    <a:lnTo>
                      <a:pt x="96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1902178" y="4835466"/>
            <a:ext cx="556538" cy="556683"/>
            <a:chOff x="1902178" y="4835466"/>
            <a:chExt cx="556538" cy="556683"/>
          </a:xfrm>
        </p:grpSpPr>
        <p:sp>
          <p:nvSpPr>
            <p:cNvPr id="38" name="Round Diagonal Corner Rectangle 37"/>
            <p:cNvSpPr/>
            <p:nvPr/>
          </p:nvSpPr>
          <p:spPr bwMode="auto">
            <a:xfrm>
              <a:off x="1902178" y="4835466"/>
              <a:ext cx="556538" cy="556683"/>
            </a:xfrm>
            <a:prstGeom prst="round2DiagRect">
              <a:avLst>
                <a:gd name="adj1" fmla="val 30831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59" tIns="30479" rIns="60959" bIns="30479" anchor="ctr"/>
            <a:lstStyle/>
            <a:p>
              <a:pPr algn="ctr">
                <a:defRPr/>
              </a:pPr>
              <a:endParaRPr lang="en-US" sz="900" dirty="0">
                <a:solidFill>
                  <a:schemeClr val="tx2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037277" y="4946384"/>
              <a:ext cx="288408" cy="330021"/>
              <a:chOff x="1833563" y="2932113"/>
              <a:chExt cx="319087" cy="365126"/>
            </a:xfrm>
            <a:solidFill>
              <a:schemeClr val="bg1"/>
            </a:solidFill>
          </p:grpSpPr>
          <p:sp>
            <p:nvSpPr>
              <p:cNvPr id="51" name="Freeform 34"/>
              <p:cNvSpPr>
                <a:spLocks noEditPoints="1"/>
              </p:cNvSpPr>
              <p:nvPr/>
            </p:nvSpPr>
            <p:spPr bwMode="auto">
              <a:xfrm>
                <a:off x="1833563" y="2932113"/>
                <a:ext cx="319087" cy="182563"/>
              </a:xfrm>
              <a:custGeom>
                <a:avLst/>
                <a:gdLst>
                  <a:gd name="T0" fmla="*/ 4 w 56"/>
                  <a:gd name="T1" fmla="*/ 32 h 32"/>
                  <a:gd name="T2" fmla="*/ 52 w 56"/>
                  <a:gd name="T3" fmla="*/ 32 h 32"/>
                  <a:gd name="T4" fmla="*/ 56 w 56"/>
                  <a:gd name="T5" fmla="*/ 28 h 32"/>
                  <a:gd name="T6" fmla="*/ 52 w 56"/>
                  <a:gd name="T7" fmla="*/ 24 h 32"/>
                  <a:gd name="T8" fmla="*/ 40 w 56"/>
                  <a:gd name="T9" fmla="*/ 24 h 32"/>
                  <a:gd name="T10" fmla="*/ 36 w 56"/>
                  <a:gd name="T11" fmla="*/ 20 h 32"/>
                  <a:gd name="T12" fmla="*/ 36 w 56"/>
                  <a:gd name="T13" fmla="*/ 4 h 32"/>
                  <a:gd name="T14" fmla="*/ 32 w 56"/>
                  <a:gd name="T15" fmla="*/ 0 h 32"/>
                  <a:gd name="T16" fmla="*/ 24 w 56"/>
                  <a:gd name="T17" fmla="*/ 0 h 32"/>
                  <a:gd name="T18" fmla="*/ 20 w 56"/>
                  <a:gd name="T19" fmla="*/ 4 h 32"/>
                  <a:gd name="T20" fmla="*/ 20 w 56"/>
                  <a:gd name="T21" fmla="*/ 20 h 32"/>
                  <a:gd name="T22" fmla="*/ 16 w 56"/>
                  <a:gd name="T23" fmla="*/ 24 h 32"/>
                  <a:gd name="T24" fmla="*/ 4 w 56"/>
                  <a:gd name="T25" fmla="*/ 24 h 32"/>
                  <a:gd name="T26" fmla="*/ 0 w 56"/>
                  <a:gd name="T27" fmla="*/ 28 h 32"/>
                  <a:gd name="T28" fmla="*/ 4 w 56"/>
                  <a:gd name="T29" fmla="*/ 32 h 32"/>
                  <a:gd name="T30" fmla="*/ 26 w 56"/>
                  <a:gd name="T31" fmla="*/ 4 h 32"/>
                  <a:gd name="T32" fmla="*/ 30 w 56"/>
                  <a:gd name="T33" fmla="*/ 4 h 32"/>
                  <a:gd name="T34" fmla="*/ 32 w 56"/>
                  <a:gd name="T35" fmla="*/ 6 h 32"/>
                  <a:gd name="T36" fmla="*/ 30 w 56"/>
                  <a:gd name="T37" fmla="*/ 8 h 32"/>
                  <a:gd name="T38" fmla="*/ 26 w 56"/>
                  <a:gd name="T39" fmla="*/ 8 h 32"/>
                  <a:gd name="T40" fmla="*/ 24 w 56"/>
                  <a:gd name="T41" fmla="*/ 6 h 32"/>
                  <a:gd name="T42" fmla="*/ 26 w 56"/>
                  <a:gd name="T43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32">
                    <a:moveTo>
                      <a:pt x="4" y="32"/>
                    </a:moveTo>
                    <a:cubicBezTo>
                      <a:pt x="52" y="32"/>
                      <a:pt x="52" y="32"/>
                      <a:pt x="52" y="32"/>
                    </a:cubicBezTo>
                    <a:cubicBezTo>
                      <a:pt x="54" y="32"/>
                      <a:pt x="56" y="30"/>
                      <a:pt x="56" y="28"/>
                    </a:cubicBezTo>
                    <a:cubicBezTo>
                      <a:pt x="56" y="26"/>
                      <a:pt x="54" y="24"/>
                      <a:pt x="52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8" y="24"/>
                      <a:pt x="36" y="22"/>
                      <a:pt x="36" y="2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2" y="0"/>
                      <a:pt x="20" y="2"/>
                      <a:pt x="20" y="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2"/>
                      <a:pt x="18" y="24"/>
                      <a:pt x="16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" y="24"/>
                      <a:pt x="0" y="26"/>
                      <a:pt x="0" y="28"/>
                    </a:cubicBezTo>
                    <a:cubicBezTo>
                      <a:pt x="0" y="30"/>
                      <a:pt x="2" y="32"/>
                      <a:pt x="4" y="32"/>
                    </a:cubicBezTo>
                    <a:close/>
                    <a:moveTo>
                      <a:pt x="26" y="4"/>
                    </a:moveTo>
                    <a:cubicBezTo>
                      <a:pt x="30" y="4"/>
                      <a:pt x="30" y="4"/>
                      <a:pt x="30" y="4"/>
                    </a:cubicBezTo>
                    <a:cubicBezTo>
                      <a:pt x="31" y="4"/>
                      <a:pt x="32" y="5"/>
                      <a:pt x="32" y="6"/>
                    </a:cubicBezTo>
                    <a:cubicBezTo>
                      <a:pt x="32" y="7"/>
                      <a:pt x="31" y="8"/>
                      <a:pt x="30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4" y="7"/>
                      <a:pt x="24" y="6"/>
                    </a:cubicBezTo>
                    <a:cubicBezTo>
                      <a:pt x="24" y="5"/>
                      <a:pt x="25" y="4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35"/>
              <p:cNvSpPr>
                <a:spLocks/>
              </p:cNvSpPr>
              <p:nvPr/>
            </p:nvSpPr>
            <p:spPr bwMode="auto">
              <a:xfrm>
                <a:off x="1833563" y="3136901"/>
                <a:ext cx="319087" cy="160338"/>
              </a:xfrm>
              <a:custGeom>
                <a:avLst/>
                <a:gdLst>
                  <a:gd name="T0" fmla="*/ 50 w 56"/>
                  <a:gd name="T1" fmla="*/ 0 h 28"/>
                  <a:gd name="T2" fmla="*/ 6 w 56"/>
                  <a:gd name="T3" fmla="*/ 0 h 28"/>
                  <a:gd name="T4" fmla="*/ 4 w 56"/>
                  <a:gd name="T5" fmla="*/ 2 h 28"/>
                  <a:gd name="T6" fmla="*/ 0 w 56"/>
                  <a:gd name="T7" fmla="*/ 28 h 28"/>
                  <a:gd name="T8" fmla="*/ 12 w 56"/>
                  <a:gd name="T9" fmla="*/ 28 h 28"/>
                  <a:gd name="T10" fmla="*/ 16 w 56"/>
                  <a:gd name="T11" fmla="*/ 16 h 28"/>
                  <a:gd name="T12" fmla="*/ 16 w 56"/>
                  <a:gd name="T13" fmla="*/ 28 h 28"/>
                  <a:gd name="T14" fmla="*/ 40 w 56"/>
                  <a:gd name="T15" fmla="*/ 28 h 28"/>
                  <a:gd name="T16" fmla="*/ 40 w 56"/>
                  <a:gd name="T17" fmla="*/ 16 h 28"/>
                  <a:gd name="T18" fmla="*/ 44 w 56"/>
                  <a:gd name="T19" fmla="*/ 28 h 28"/>
                  <a:gd name="T20" fmla="*/ 56 w 56"/>
                  <a:gd name="T21" fmla="*/ 28 h 28"/>
                  <a:gd name="T22" fmla="*/ 52 w 56"/>
                  <a:gd name="T23" fmla="*/ 2 h 28"/>
                  <a:gd name="T24" fmla="*/ 50 w 56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28">
                    <a:moveTo>
                      <a:pt x="5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1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902181" y="1162345"/>
            <a:ext cx="556538" cy="556683"/>
            <a:chOff x="1902181" y="1162345"/>
            <a:chExt cx="556538" cy="556683"/>
          </a:xfrm>
        </p:grpSpPr>
        <p:sp>
          <p:nvSpPr>
            <p:cNvPr id="27" name="Round Diagonal Corner Rectangle 26"/>
            <p:cNvSpPr/>
            <p:nvPr/>
          </p:nvSpPr>
          <p:spPr bwMode="auto">
            <a:xfrm>
              <a:off x="1902181" y="1162345"/>
              <a:ext cx="556538" cy="556683"/>
            </a:xfrm>
            <a:prstGeom prst="round2DiagRect">
              <a:avLst>
                <a:gd name="adj1" fmla="val 30831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65" name="Freeform 93"/>
            <p:cNvSpPr>
              <a:spLocks noEditPoints="1"/>
            </p:cNvSpPr>
            <p:nvPr/>
          </p:nvSpPr>
          <p:spPr bwMode="auto">
            <a:xfrm>
              <a:off x="2022628" y="1282867"/>
              <a:ext cx="315637" cy="315637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47 w 64"/>
                <a:gd name="T11" fmla="*/ 53 h 64"/>
                <a:gd name="T12" fmla="*/ 32 w 64"/>
                <a:gd name="T13" fmla="*/ 42 h 64"/>
                <a:gd name="T14" fmla="*/ 17 w 64"/>
                <a:gd name="T15" fmla="*/ 53 h 64"/>
                <a:gd name="T16" fmla="*/ 23 w 64"/>
                <a:gd name="T17" fmla="*/ 35 h 64"/>
                <a:gd name="T18" fmla="*/ 8 w 64"/>
                <a:gd name="T19" fmla="*/ 24 h 64"/>
                <a:gd name="T20" fmla="*/ 26 w 64"/>
                <a:gd name="T21" fmla="*/ 24 h 64"/>
                <a:gd name="T22" fmla="*/ 32 w 64"/>
                <a:gd name="T23" fmla="*/ 7 h 64"/>
                <a:gd name="T24" fmla="*/ 38 w 64"/>
                <a:gd name="T25" fmla="*/ 24 h 64"/>
                <a:gd name="T26" fmla="*/ 56 w 64"/>
                <a:gd name="T27" fmla="*/ 24 h 64"/>
                <a:gd name="T28" fmla="*/ 41 w 64"/>
                <a:gd name="T29" fmla="*/ 35 h 64"/>
                <a:gd name="T30" fmla="*/ 47 w 64"/>
                <a:gd name="T31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47" y="53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7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851091" y="1168740"/>
            <a:ext cx="556538" cy="556683"/>
            <a:chOff x="9851091" y="1168740"/>
            <a:chExt cx="556538" cy="556683"/>
          </a:xfrm>
        </p:grpSpPr>
        <p:sp>
          <p:nvSpPr>
            <p:cNvPr id="34" name="Round Diagonal Corner Rectangle 33"/>
            <p:cNvSpPr/>
            <p:nvPr/>
          </p:nvSpPr>
          <p:spPr bwMode="auto">
            <a:xfrm>
              <a:off x="9851091" y="1168740"/>
              <a:ext cx="556538" cy="556683"/>
            </a:xfrm>
            <a:prstGeom prst="round2DiagRect">
              <a:avLst>
                <a:gd name="adj1" fmla="val 3357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59" tIns="30479" rIns="60959" bIns="30479" anchor="ctr"/>
            <a:lstStyle/>
            <a:p>
              <a:pPr algn="ctr">
                <a:defRPr/>
              </a:pP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66" name="AutoShape 19"/>
            <p:cNvSpPr>
              <a:spLocks noChangeAspect="1"/>
            </p:cNvSpPr>
            <p:nvPr/>
          </p:nvSpPr>
          <p:spPr bwMode="auto">
            <a:xfrm>
              <a:off x="9955324" y="1279309"/>
              <a:ext cx="343134" cy="343223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50789" tIns="50789" rIns="50789" bIns="50789" anchor="ctr"/>
            <a:lstStyle/>
            <a:p>
              <a:pPr defTabSz="457098">
                <a:defRPr/>
              </a:pPr>
              <a:endParaRPr lang="es-E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 Regular"/>
                <a:cs typeface="Lato Regular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851091" y="3018125"/>
            <a:ext cx="556538" cy="556683"/>
            <a:chOff x="9851091" y="2970827"/>
            <a:chExt cx="556538" cy="556683"/>
          </a:xfrm>
        </p:grpSpPr>
        <p:sp>
          <p:nvSpPr>
            <p:cNvPr id="52" name="Round Diagonal Corner Rectangle 51"/>
            <p:cNvSpPr/>
            <p:nvPr/>
          </p:nvSpPr>
          <p:spPr bwMode="auto">
            <a:xfrm>
              <a:off x="9851091" y="2970827"/>
              <a:ext cx="556538" cy="556683"/>
            </a:xfrm>
            <a:prstGeom prst="round2DiagRect">
              <a:avLst>
                <a:gd name="adj1" fmla="val 36308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59" tIns="30479" rIns="60959" bIns="30479" anchor="ctr"/>
            <a:lstStyle/>
            <a:p>
              <a:pPr algn="ctr">
                <a:defRPr/>
              </a:pP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67" name="Freeform 106"/>
            <p:cNvSpPr>
              <a:spLocks noChangeAspect="1" noChangeArrowheads="1"/>
            </p:cNvSpPr>
            <p:nvPr/>
          </p:nvSpPr>
          <p:spPr bwMode="auto">
            <a:xfrm>
              <a:off x="9947998" y="3087582"/>
              <a:ext cx="373309" cy="323076"/>
            </a:xfrm>
            <a:custGeom>
              <a:avLst/>
              <a:gdLst>
                <a:gd name="T0" fmla="*/ 502 w 1013"/>
                <a:gd name="T1" fmla="*/ 0 h 879"/>
                <a:gd name="T2" fmla="*/ 0 w 1013"/>
                <a:gd name="T3" fmla="*/ 351 h 879"/>
                <a:gd name="T4" fmla="*/ 193 w 1013"/>
                <a:gd name="T5" fmla="*/ 636 h 879"/>
                <a:gd name="T6" fmla="*/ 92 w 1013"/>
                <a:gd name="T7" fmla="*/ 862 h 879"/>
                <a:gd name="T8" fmla="*/ 92 w 1013"/>
                <a:gd name="T9" fmla="*/ 878 h 879"/>
                <a:gd name="T10" fmla="*/ 101 w 1013"/>
                <a:gd name="T11" fmla="*/ 878 h 879"/>
                <a:gd name="T12" fmla="*/ 109 w 1013"/>
                <a:gd name="T13" fmla="*/ 878 h 879"/>
                <a:gd name="T14" fmla="*/ 485 w 1013"/>
                <a:gd name="T15" fmla="*/ 711 h 879"/>
                <a:gd name="T16" fmla="*/ 502 w 1013"/>
                <a:gd name="T17" fmla="*/ 711 h 879"/>
                <a:gd name="T18" fmla="*/ 1012 w 1013"/>
                <a:gd name="T19" fmla="*/ 351 h 879"/>
                <a:gd name="T20" fmla="*/ 502 w 1013"/>
                <a:gd name="T21" fmla="*/ 0 h 879"/>
                <a:gd name="T22" fmla="*/ 502 w 1013"/>
                <a:gd name="T23" fmla="*/ 0 h 879"/>
                <a:gd name="T24" fmla="*/ 502 w 1013"/>
                <a:gd name="T25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3" h="879">
                  <a:moveTo>
                    <a:pt x="502" y="0"/>
                  </a:moveTo>
                  <a:cubicBezTo>
                    <a:pt x="226" y="0"/>
                    <a:pt x="0" y="159"/>
                    <a:pt x="0" y="351"/>
                  </a:cubicBezTo>
                  <a:cubicBezTo>
                    <a:pt x="0" y="469"/>
                    <a:pt x="67" y="569"/>
                    <a:pt x="193" y="636"/>
                  </a:cubicBezTo>
                  <a:cubicBezTo>
                    <a:pt x="176" y="711"/>
                    <a:pt x="142" y="811"/>
                    <a:pt x="92" y="862"/>
                  </a:cubicBezTo>
                  <a:cubicBezTo>
                    <a:pt x="92" y="870"/>
                    <a:pt x="92" y="870"/>
                    <a:pt x="92" y="878"/>
                  </a:cubicBezTo>
                  <a:lnTo>
                    <a:pt x="101" y="878"/>
                  </a:lnTo>
                  <a:lnTo>
                    <a:pt x="109" y="878"/>
                  </a:lnTo>
                  <a:cubicBezTo>
                    <a:pt x="118" y="878"/>
                    <a:pt x="335" y="862"/>
                    <a:pt x="485" y="711"/>
                  </a:cubicBezTo>
                  <a:cubicBezTo>
                    <a:pt x="485" y="711"/>
                    <a:pt x="494" y="711"/>
                    <a:pt x="502" y="711"/>
                  </a:cubicBezTo>
                  <a:cubicBezTo>
                    <a:pt x="786" y="711"/>
                    <a:pt x="1012" y="552"/>
                    <a:pt x="1012" y="351"/>
                  </a:cubicBezTo>
                  <a:cubicBezTo>
                    <a:pt x="1012" y="159"/>
                    <a:pt x="786" y="0"/>
                    <a:pt x="502" y="0"/>
                  </a:cubicBezTo>
                  <a:close/>
                  <a:moveTo>
                    <a:pt x="502" y="0"/>
                  </a:moveTo>
                  <a:lnTo>
                    <a:pt x="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690306" y="1809228"/>
            <a:ext cx="9909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solidFill>
                  <a:schemeClr val="tx2"/>
                </a:solidFill>
                <a:cs typeface="Lato Regular"/>
              </a:rPr>
              <a:t>Staround</a:t>
            </a:r>
            <a:endParaRPr lang="en-US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51220" y="3637681"/>
            <a:ext cx="86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solidFill>
                  <a:schemeClr val="tx2"/>
                </a:solidFill>
                <a:cs typeface="Lato Regular"/>
              </a:rPr>
              <a:t>Success</a:t>
            </a:r>
            <a:endParaRPr lang="en-US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40184" y="5468799"/>
            <a:ext cx="6912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solidFill>
                  <a:schemeClr val="tx2"/>
                </a:solidFill>
                <a:cs typeface="Lato Regular"/>
              </a:rPr>
              <a:t>Clean</a:t>
            </a:r>
            <a:endParaRPr lang="en-US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733451" y="1809228"/>
            <a:ext cx="887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solidFill>
                  <a:schemeClr val="tx2"/>
                </a:solidFill>
                <a:cs typeface="Lato Regular"/>
              </a:rPr>
              <a:t>Speaker</a:t>
            </a:r>
            <a:endParaRPr lang="en-US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797060" y="3645482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solidFill>
                  <a:schemeClr val="tx2"/>
                </a:solidFill>
                <a:cs typeface="Lato Regular"/>
              </a:rPr>
              <a:t>Think</a:t>
            </a:r>
            <a:endParaRPr lang="en-US" sz="1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681836" y="5474209"/>
            <a:ext cx="9056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600" b="1" smtClean="0">
                <a:solidFill>
                  <a:schemeClr val="tx2"/>
                </a:solidFill>
                <a:cs typeface="Lato Regular"/>
              </a:rPr>
              <a:t>Turn On</a:t>
            </a:r>
            <a:endParaRPr lang="en-US" sz="1600" b="1" dirty="0">
              <a:solidFill>
                <a:schemeClr val="tx2"/>
              </a:solidFill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3792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/>
      <p:bldP spid="39" grpId="0"/>
      <p:bldP spid="45" grpId="0"/>
      <p:bldP spid="53" grpId="0"/>
      <p:bldP spid="57" grpId="0"/>
      <p:bldP spid="2" grpId="0"/>
      <p:bldP spid="55" grpId="0"/>
      <p:bldP spid="58" grpId="0"/>
      <p:bldP spid="59" grpId="0"/>
      <p:bldP spid="60" grpId="0"/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BlueGray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F3C"/>
      </a:accent1>
      <a:accent2>
        <a:srgbClr val="2C3F50"/>
      </a:accent2>
      <a:accent3>
        <a:srgbClr val="3E5972"/>
      </a:accent3>
      <a:accent4>
        <a:srgbClr val="507392"/>
      </a:accent4>
      <a:accent5>
        <a:srgbClr val="6D90AF"/>
      </a:accent5>
      <a:accent6>
        <a:srgbClr val="91ABC3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27230</TotalTime>
  <Words>74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fpt</dc:creator>
  <cp:lastModifiedBy>www.51miz.com</cp:lastModifiedBy>
  <cp:revision>1486</cp:revision>
  <dcterms:created xsi:type="dcterms:W3CDTF">2014-11-26T08:06:19Z</dcterms:created>
  <dcterms:modified xsi:type="dcterms:W3CDTF">2017-09-25T12:16:31Z</dcterms:modified>
</cp:coreProperties>
</file>