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006075" y="5563881"/>
            <a:ext cx="7809443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850354" y="5478031"/>
            <a:ext cx="172215" cy="171701"/>
            <a:chOff x="2138511" y="2464802"/>
            <a:chExt cx="354012" cy="35295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936461" y="4779818"/>
            <a:ext cx="0" cy="653085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6075" y="4651909"/>
            <a:ext cx="7809443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50354" y="4576393"/>
            <a:ext cx="172215" cy="171701"/>
            <a:chOff x="2138511" y="2464802"/>
            <a:chExt cx="354012" cy="35295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936461" y="3878180"/>
            <a:ext cx="0" cy="653085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6075" y="3767547"/>
            <a:ext cx="7809443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850354" y="3681697"/>
            <a:ext cx="172215" cy="171701"/>
            <a:chOff x="2138511" y="2464802"/>
            <a:chExt cx="354012" cy="35295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936461" y="2975514"/>
            <a:ext cx="0" cy="653085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06075" y="2875302"/>
            <a:ext cx="7809443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50354" y="2779031"/>
            <a:ext cx="172215" cy="171701"/>
            <a:chOff x="2138511" y="2464802"/>
            <a:chExt cx="354012" cy="35295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936461" y="2076704"/>
            <a:ext cx="0" cy="653085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06075" y="1970072"/>
            <a:ext cx="7809443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50354" y="1880221"/>
            <a:ext cx="172215" cy="171701"/>
            <a:chOff x="2138511" y="2464802"/>
            <a:chExt cx="354012" cy="35295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54939" y="1960046"/>
            <a:ext cx="902417" cy="3603835"/>
            <a:chOff x="7654939" y="1960046"/>
            <a:chExt cx="902417" cy="3603835"/>
          </a:xfrm>
        </p:grpSpPr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7654939" y="2875302"/>
              <a:ext cx="872011" cy="2688579"/>
            </a:xfrm>
            <a:custGeom>
              <a:avLst/>
              <a:gdLst>
                <a:gd name="connsiteX0" fmla="*/ 69636 w 872011"/>
                <a:gd name="connsiteY0" fmla="*/ 0 h 2688579"/>
                <a:gd name="connsiteX1" fmla="*/ 360917 w 872011"/>
                <a:gd name="connsiteY1" fmla="*/ 0 h 2688579"/>
                <a:gd name="connsiteX2" fmla="*/ 362107 w 872011"/>
                <a:gd name="connsiteY2" fmla="*/ 40779 h 2688579"/>
                <a:gd name="connsiteX3" fmla="*/ 365535 w 872011"/>
                <a:gd name="connsiteY3" fmla="*/ 76387 h 2688579"/>
                <a:gd name="connsiteX4" fmla="*/ 371466 w 872011"/>
                <a:gd name="connsiteY4" fmla="*/ 123253 h 2688579"/>
                <a:gd name="connsiteX5" fmla="*/ 408994 w 872011"/>
                <a:gd name="connsiteY5" fmla="*/ 2151 h 2688579"/>
                <a:gd name="connsiteX6" fmla="*/ 409558 w 872011"/>
                <a:gd name="connsiteY6" fmla="*/ 0 h 2688579"/>
                <a:gd name="connsiteX7" fmla="*/ 866600 w 872011"/>
                <a:gd name="connsiteY7" fmla="*/ 0 h 2688579"/>
                <a:gd name="connsiteX8" fmla="*/ 866095 w 872011"/>
                <a:gd name="connsiteY8" fmla="*/ 1909 h 2688579"/>
                <a:gd name="connsiteX9" fmla="*/ 817218 w 872011"/>
                <a:gd name="connsiteY9" fmla="*/ 193360 h 2688579"/>
                <a:gd name="connsiteX10" fmla="*/ 775510 w 872011"/>
                <a:gd name="connsiteY10" fmla="*/ 263647 h 2688579"/>
                <a:gd name="connsiteX11" fmla="*/ 793384 w 872011"/>
                <a:gd name="connsiteY11" fmla="*/ 380794 h 2688579"/>
                <a:gd name="connsiteX12" fmla="*/ 817218 w 872011"/>
                <a:gd name="connsiteY12" fmla="*/ 456938 h 2688579"/>
                <a:gd name="connsiteX13" fmla="*/ 864885 w 872011"/>
                <a:gd name="connsiteY13" fmla="*/ 650230 h 2688579"/>
                <a:gd name="connsiteX14" fmla="*/ 841051 w 872011"/>
                <a:gd name="connsiteY14" fmla="*/ 726376 h 2688579"/>
                <a:gd name="connsiteX15" fmla="*/ 787426 w 872011"/>
                <a:gd name="connsiteY15" fmla="*/ 825950 h 2688579"/>
                <a:gd name="connsiteX16" fmla="*/ 799343 w 872011"/>
                <a:gd name="connsiteY16" fmla="*/ 1312107 h 2688579"/>
                <a:gd name="connsiteX17" fmla="*/ 769551 w 872011"/>
                <a:gd name="connsiteY17" fmla="*/ 1722120 h 2688579"/>
                <a:gd name="connsiteX18" fmla="*/ 739759 w 872011"/>
                <a:gd name="connsiteY18" fmla="*/ 1722120 h 2688579"/>
                <a:gd name="connsiteX19" fmla="*/ 715925 w 872011"/>
                <a:gd name="connsiteY19" fmla="*/ 2020844 h 2688579"/>
                <a:gd name="connsiteX20" fmla="*/ 638466 w 872011"/>
                <a:gd name="connsiteY20" fmla="*/ 2325425 h 2688579"/>
                <a:gd name="connsiteX21" fmla="*/ 644425 w 872011"/>
                <a:gd name="connsiteY21" fmla="*/ 2401571 h 2688579"/>
                <a:gd name="connsiteX22" fmla="*/ 650384 w 872011"/>
                <a:gd name="connsiteY22" fmla="*/ 2512859 h 2688579"/>
                <a:gd name="connsiteX23" fmla="*/ 620592 w 872011"/>
                <a:gd name="connsiteY23" fmla="*/ 2630006 h 2688579"/>
                <a:gd name="connsiteX24" fmla="*/ 465673 w 872011"/>
                <a:gd name="connsiteY24" fmla="*/ 2688579 h 2688579"/>
                <a:gd name="connsiteX25" fmla="*/ 423965 w 872011"/>
                <a:gd name="connsiteY25" fmla="*/ 2606577 h 2688579"/>
                <a:gd name="connsiteX26" fmla="*/ 483550 w 872011"/>
                <a:gd name="connsiteY26" fmla="*/ 2489430 h 2688579"/>
                <a:gd name="connsiteX27" fmla="*/ 507383 w 872011"/>
                <a:gd name="connsiteY27" fmla="*/ 2348855 h 2688579"/>
                <a:gd name="connsiteX28" fmla="*/ 531217 w 872011"/>
                <a:gd name="connsiteY28" fmla="*/ 2114562 h 2688579"/>
                <a:gd name="connsiteX29" fmla="*/ 531217 w 872011"/>
                <a:gd name="connsiteY29" fmla="*/ 1839268 h 2688579"/>
                <a:gd name="connsiteX30" fmla="*/ 525258 w 872011"/>
                <a:gd name="connsiteY30" fmla="*/ 1722120 h 2688579"/>
                <a:gd name="connsiteX31" fmla="*/ 334590 w 872011"/>
                <a:gd name="connsiteY31" fmla="*/ 1704549 h 2688579"/>
                <a:gd name="connsiteX32" fmla="*/ 364382 w 872011"/>
                <a:gd name="connsiteY32" fmla="*/ 1827552 h 2688579"/>
                <a:gd name="connsiteX33" fmla="*/ 364382 w 872011"/>
                <a:gd name="connsiteY33" fmla="*/ 2108704 h 2688579"/>
                <a:gd name="connsiteX34" fmla="*/ 370340 w 872011"/>
                <a:gd name="connsiteY34" fmla="*/ 2348855 h 2688579"/>
                <a:gd name="connsiteX35" fmla="*/ 400132 w 872011"/>
                <a:gd name="connsiteY35" fmla="*/ 2471858 h 2688579"/>
                <a:gd name="connsiteX36" fmla="*/ 376298 w 872011"/>
                <a:gd name="connsiteY36" fmla="*/ 2600719 h 2688579"/>
                <a:gd name="connsiteX37" fmla="*/ 370340 w 872011"/>
                <a:gd name="connsiteY37" fmla="*/ 2630006 h 2688579"/>
                <a:gd name="connsiteX38" fmla="*/ 334590 w 872011"/>
                <a:gd name="connsiteY38" fmla="*/ 2630006 h 2688579"/>
                <a:gd name="connsiteX39" fmla="*/ 346506 w 872011"/>
                <a:gd name="connsiteY39" fmla="*/ 2559718 h 2688579"/>
                <a:gd name="connsiteX40" fmla="*/ 340549 w 872011"/>
                <a:gd name="connsiteY40" fmla="*/ 2524575 h 2688579"/>
                <a:gd name="connsiteX41" fmla="*/ 292882 w 872011"/>
                <a:gd name="connsiteY41" fmla="*/ 2600719 h 2688579"/>
                <a:gd name="connsiteX42" fmla="*/ 221382 w 872011"/>
                <a:gd name="connsiteY42" fmla="*/ 2676865 h 2688579"/>
                <a:gd name="connsiteX43" fmla="*/ 84338 w 872011"/>
                <a:gd name="connsiteY43" fmla="*/ 2659292 h 2688579"/>
                <a:gd name="connsiteX44" fmla="*/ 132005 w 872011"/>
                <a:gd name="connsiteY44" fmla="*/ 2589005 h 2688579"/>
                <a:gd name="connsiteX45" fmla="*/ 221382 w 872011"/>
                <a:gd name="connsiteY45" fmla="*/ 2471858 h 2688579"/>
                <a:gd name="connsiteX46" fmla="*/ 233298 w 872011"/>
                <a:gd name="connsiteY46" fmla="*/ 2301996 h 2688579"/>
                <a:gd name="connsiteX47" fmla="*/ 143923 w 872011"/>
                <a:gd name="connsiteY47" fmla="*/ 1856839 h 2688579"/>
                <a:gd name="connsiteX48" fmla="*/ 143923 w 872011"/>
                <a:gd name="connsiteY48" fmla="*/ 1692835 h 2688579"/>
                <a:gd name="connsiteX49" fmla="*/ 78381 w 872011"/>
                <a:gd name="connsiteY49" fmla="*/ 1692835 h 2688579"/>
                <a:gd name="connsiteX50" fmla="*/ 78381 w 872011"/>
                <a:gd name="connsiteY50" fmla="*/ 1429255 h 2688579"/>
                <a:gd name="connsiteX51" fmla="*/ 96256 w 872011"/>
                <a:gd name="connsiteY51" fmla="*/ 861093 h 2688579"/>
                <a:gd name="connsiteX52" fmla="*/ 108172 w 872011"/>
                <a:gd name="connsiteY52" fmla="*/ 761519 h 2688579"/>
                <a:gd name="connsiteX53" fmla="*/ 84338 w 872011"/>
                <a:gd name="connsiteY53" fmla="*/ 738090 h 2688579"/>
                <a:gd name="connsiteX54" fmla="*/ 120089 w 872011"/>
                <a:gd name="connsiteY54" fmla="*/ 509655 h 2688579"/>
                <a:gd name="connsiteX55" fmla="*/ 114131 w 872011"/>
                <a:gd name="connsiteY55" fmla="*/ 410079 h 2688579"/>
                <a:gd name="connsiteX56" fmla="*/ 18797 w 872011"/>
                <a:gd name="connsiteY56" fmla="*/ 339793 h 2688579"/>
                <a:gd name="connsiteX57" fmla="*/ 6881 w 872011"/>
                <a:gd name="connsiteY57" fmla="*/ 263647 h 2688579"/>
                <a:gd name="connsiteX58" fmla="*/ 6881 w 872011"/>
                <a:gd name="connsiteY58" fmla="*/ 199216 h 2688579"/>
                <a:gd name="connsiteX59" fmla="*/ 60505 w 872011"/>
                <a:gd name="connsiteY59" fmla="*/ 35211 h 2688579"/>
                <a:gd name="connsiteX60" fmla="*/ 69636 w 872011"/>
                <a:gd name="connsiteY60" fmla="*/ 0 h 2688579"/>
                <a:gd name="connsiteX61" fmla="*/ 347692 w 872011"/>
                <a:gd name="connsiteY61" fmla="*/ 411852 h 2688579"/>
                <a:gd name="connsiteX62" fmla="*/ 318092 w 872011"/>
                <a:gd name="connsiteY62" fmla="*/ 468585 h 2688579"/>
                <a:gd name="connsiteX63" fmla="*/ 357558 w 872011"/>
                <a:gd name="connsiteY63" fmla="*/ 468585 h 2688579"/>
                <a:gd name="connsiteX64" fmla="*/ 347692 w 872011"/>
                <a:gd name="connsiteY64" fmla="*/ 411852 h 26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72011" h="2688579">
                  <a:moveTo>
                    <a:pt x="69636" y="0"/>
                  </a:moveTo>
                  <a:lnTo>
                    <a:pt x="360917" y="0"/>
                  </a:lnTo>
                  <a:lnTo>
                    <a:pt x="362107" y="40779"/>
                  </a:lnTo>
                  <a:cubicBezTo>
                    <a:pt x="362941" y="57714"/>
                    <a:pt x="364053" y="70529"/>
                    <a:pt x="365535" y="76387"/>
                  </a:cubicBezTo>
                  <a:cubicBezTo>
                    <a:pt x="365535" y="105678"/>
                    <a:pt x="371466" y="123253"/>
                    <a:pt x="371466" y="123253"/>
                  </a:cubicBezTo>
                  <a:cubicBezTo>
                    <a:pt x="371466" y="123253"/>
                    <a:pt x="391481" y="63938"/>
                    <a:pt x="408994" y="2151"/>
                  </a:cubicBezTo>
                  <a:lnTo>
                    <a:pt x="409558" y="0"/>
                  </a:lnTo>
                  <a:lnTo>
                    <a:pt x="866600" y="0"/>
                  </a:lnTo>
                  <a:lnTo>
                    <a:pt x="866095" y="1909"/>
                  </a:lnTo>
                  <a:cubicBezTo>
                    <a:pt x="845148" y="78501"/>
                    <a:pt x="817218" y="171395"/>
                    <a:pt x="817218" y="193360"/>
                  </a:cubicBezTo>
                  <a:cubicBezTo>
                    <a:pt x="811259" y="234361"/>
                    <a:pt x="775510" y="263647"/>
                    <a:pt x="775510" y="263647"/>
                  </a:cubicBezTo>
                  <a:cubicBezTo>
                    <a:pt x="775510" y="263647"/>
                    <a:pt x="775510" y="322221"/>
                    <a:pt x="793384" y="380794"/>
                  </a:cubicBezTo>
                  <a:cubicBezTo>
                    <a:pt x="817218" y="439367"/>
                    <a:pt x="817218" y="456938"/>
                    <a:pt x="817218" y="456938"/>
                  </a:cubicBezTo>
                  <a:cubicBezTo>
                    <a:pt x="817218" y="456938"/>
                    <a:pt x="847010" y="591657"/>
                    <a:pt x="864885" y="650230"/>
                  </a:cubicBezTo>
                  <a:cubicBezTo>
                    <a:pt x="876801" y="708803"/>
                    <a:pt x="876801" y="714661"/>
                    <a:pt x="841051" y="726376"/>
                  </a:cubicBezTo>
                  <a:cubicBezTo>
                    <a:pt x="811259" y="738090"/>
                    <a:pt x="787426" y="761519"/>
                    <a:pt x="787426" y="825950"/>
                  </a:cubicBezTo>
                  <a:cubicBezTo>
                    <a:pt x="787426" y="884523"/>
                    <a:pt x="823177" y="1101244"/>
                    <a:pt x="799343" y="1312107"/>
                  </a:cubicBezTo>
                  <a:cubicBezTo>
                    <a:pt x="775510" y="1517115"/>
                    <a:pt x="769551" y="1722120"/>
                    <a:pt x="769551" y="1722120"/>
                  </a:cubicBezTo>
                  <a:cubicBezTo>
                    <a:pt x="739759" y="1722120"/>
                    <a:pt x="739759" y="1722120"/>
                    <a:pt x="739759" y="1722120"/>
                  </a:cubicBezTo>
                  <a:cubicBezTo>
                    <a:pt x="739759" y="1722120"/>
                    <a:pt x="751676" y="1886127"/>
                    <a:pt x="715925" y="2020844"/>
                  </a:cubicBezTo>
                  <a:cubicBezTo>
                    <a:pt x="674217" y="2161421"/>
                    <a:pt x="638466" y="2284424"/>
                    <a:pt x="638466" y="2325425"/>
                  </a:cubicBezTo>
                  <a:cubicBezTo>
                    <a:pt x="638466" y="2360568"/>
                    <a:pt x="638466" y="2383998"/>
                    <a:pt x="644425" y="2401571"/>
                  </a:cubicBezTo>
                  <a:cubicBezTo>
                    <a:pt x="656342" y="2424999"/>
                    <a:pt x="674217" y="2466002"/>
                    <a:pt x="650384" y="2512859"/>
                  </a:cubicBezTo>
                  <a:cubicBezTo>
                    <a:pt x="626550" y="2559718"/>
                    <a:pt x="620592" y="2600719"/>
                    <a:pt x="620592" y="2630006"/>
                  </a:cubicBezTo>
                  <a:cubicBezTo>
                    <a:pt x="620592" y="2659292"/>
                    <a:pt x="537175" y="2688579"/>
                    <a:pt x="465673" y="2688579"/>
                  </a:cubicBezTo>
                  <a:cubicBezTo>
                    <a:pt x="400132" y="2682721"/>
                    <a:pt x="406091" y="2635864"/>
                    <a:pt x="423965" y="2606577"/>
                  </a:cubicBezTo>
                  <a:cubicBezTo>
                    <a:pt x="441842" y="2577290"/>
                    <a:pt x="471632" y="2542146"/>
                    <a:pt x="483550" y="2489430"/>
                  </a:cubicBezTo>
                  <a:cubicBezTo>
                    <a:pt x="501424" y="2436715"/>
                    <a:pt x="489508" y="2401571"/>
                    <a:pt x="507383" y="2348855"/>
                  </a:cubicBezTo>
                  <a:cubicBezTo>
                    <a:pt x="519299" y="2296138"/>
                    <a:pt x="531217" y="2249281"/>
                    <a:pt x="531217" y="2114562"/>
                  </a:cubicBezTo>
                  <a:cubicBezTo>
                    <a:pt x="531217" y="1979843"/>
                    <a:pt x="531217" y="1927128"/>
                    <a:pt x="531217" y="1839268"/>
                  </a:cubicBezTo>
                  <a:cubicBezTo>
                    <a:pt x="531217" y="1757265"/>
                    <a:pt x="525258" y="1722120"/>
                    <a:pt x="525258" y="1722120"/>
                  </a:cubicBezTo>
                  <a:cubicBezTo>
                    <a:pt x="334590" y="1704549"/>
                    <a:pt x="334590" y="1704549"/>
                    <a:pt x="334590" y="1704549"/>
                  </a:cubicBezTo>
                  <a:cubicBezTo>
                    <a:pt x="334590" y="1704549"/>
                    <a:pt x="352465" y="1774837"/>
                    <a:pt x="364382" y="1827552"/>
                  </a:cubicBezTo>
                  <a:cubicBezTo>
                    <a:pt x="376298" y="1880269"/>
                    <a:pt x="370340" y="1997414"/>
                    <a:pt x="364382" y="2108704"/>
                  </a:cubicBezTo>
                  <a:cubicBezTo>
                    <a:pt x="358424" y="2214136"/>
                    <a:pt x="352465" y="2325425"/>
                    <a:pt x="370340" y="2348855"/>
                  </a:cubicBezTo>
                  <a:cubicBezTo>
                    <a:pt x="388216" y="2366426"/>
                    <a:pt x="418007" y="2424999"/>
                    <a:pt x="400132" y="2471858"/>
                  </a:cubicBezTo>
                  <a:cubicBezTo>
                    <a:pt x="388216" y="2524575"/>
                    <a:pt x="370340" y="2577290"/>
                    <a:pt x="376298" y="2600719"/>
                  </a:cubicBezTo>
                  <a:cubicBezTo>
                    <a:pt x="376298" y="2630006"/>
                    <a:pt x="370340" y="2630006"/>
                    <a:pt x="370340" y="2630006"/>
                  </a:cubicBezTo>
                  <a:cubicBezTo>
                    <a:pt x="334590" y="2630006"/>
                    <a:pt x="334590" y="2630006"/>
                    <a:pt x="334590" y="2630006"/>
                  </a:cubicBezTo>
                  <a:cubicBezTo>
                    <a:pt x="334590" y="2630006"/>
                    <a:pt x="346506" y="2583147"/>
                    <a:pt x="346506" y="2559718"/>
                  </a:cubicBezTo>
                  <a:cubicBezTo>
                    <a:pt x="346506" y="2536289"/>
                    <a:pt x="340549" y="2524575"/>
                    <a:pt x="340549" y="2524575"/>
                  </a:cubicBezTo>
                  <a:cubicBezTo>
                    <a:pt x="340549" y="2524575"/>
                    <a:pt x="304798" y="2577290"/>
                    <a:pt x="292882" y="2600719"/>
                  </a:cubicBezTo>
                  <a:cubicBezTo>
                    <a:pt x="286923" y="2624149"/>
                    <a:pt x="292882" y="2671007"/>
                    <a:pt x="221382" y="2676865"/>
                  </a:cubicBezTo>
                  <a:cubicBezTo>
                    <a:pt x="143923" y="2676865"/>
                    <a:pt x="90297" y="2682721"/>
                    <a:pt x="84338" y="2659292"/>
                  </a:cubicBezTo>
                  <a:cubicBezTo>
                    <a:pt x="78381" y="2630006"/>
                    <a:pt x="90297" y="2618291"/>
                    <a:pt x="132005" y="2589005"/>
                  </a:cubicBezTo>
                  <a:cubicBezTo>
                    <a:pt x="173715" y="2559718"/>
                    <a:pt x="197548" y="2512859"/>
                    <a:pt x="221382" y="2471858"/>
                  </a:cubicBezTo>
                  <a:cubicBezTo>
                    <a:pt x="245215" y="2436715"/>
                    <a:pt x="251173" y="2372284"/>
                    <a:pt x="233298" y="2301996"/>
                  </a:cubicBezTo>
                  <a:cubicBezTo>
                    <a:pt x="221382" y="2231709"/>
                    <a:pt x="143923" y="1944699"/>
                    <a:pt x="143923" y="1856839"/>
                  </a:cubicBezTo>
                  <a:cubicBezTo>
                    <a:pt x="137964" y="1768979"/>
                    <a:pt x="143923" y="1692835"/>
                    <a:pt x="143923" y="1692835"/>
                  </a:cubicBezTo>
                  <a:cubicBezTo>
                    <a:pt x="143923" y="1692835"/>
                    <a:pt x="96256" y="1692835"/>
                    <a:pt x="78381" y="1692835"/>
                  </a:cubicBezTo>
                  <a:cubicBezTo>
                    <a:pt x="66464" y="1692835"/>
                    <a:pt x="78381" y="1540544"/>
                    <a:pt x="78381" y="1429255"/>
                  </a:cubicBezTo>
                  <a:cubicBezTo>
                    <a:pt x="78381" y="1317965"/>
                    <a:pt x="90297" y="919668"/>
                    <a:pt x="96256" y="861093"/>
                  </a:cubicBezTo>
                  <a:cubicBezTo>
                    <a:pt x="108172" y="802521"/>
                    <a:pt x="108172" y="761519"/>
                    <a:pt x="108172" y="761519"/>
                  </a:cubicBezTo>
                  <a:cubicBezTo>
                    <a:pt x="108172" y="761519"/>
                    <a:pt x="78381" y="773233"/>
                    <a:pt x="84338" y="738090"/>
                  </a:cubicBezTo>
                  <a:cubicBezTo>
                    <a:pt x="90297" y="697089"/>
                    <a:pt x="120089" y="562370"/>
                    <a:pt x="120089" y="509655"/>
                  </a:cubicBezTo>
                  <a:cubicBezTo>
                    <a:pt x="120089" y="462796"/>
                    <a:pt x="114131" y="410079"/>
                    <a:pt x="114131" y="410079"/>
                  </a:cubicBezTo>
                  <a:cubicBezTo>
                    <a:pt x="114131" y="410079"/>
                    <a:pt x="18797" y="398365"/>
                    <a:pt x="18797" y="339793"/>
                  </a:cubicBezTo>
                  <a:cubicBezTo>
                    <a:pt x="18797" y="281218"/>
                    <a:pt x="12838" y="281218"/>
                    <a:pt x="6881" y="263647"/>
                  </a:cubicBezTo>
                  <a:cubicBezTo>
                    <a:pt x="922" y="246075"/>
                    <a:pt x="-5037" y="234361"/>
                    <a:pt x="6881" y="199216"/>
                  </a:cubicBezTo>
                  <a:cubicBezTo>
                    <a:pt x="18797" y="164073"/>
                    <a:pt x="42630" y="128929"/>
                    <a:pt x="60505" y="35211"/>
                  </a:cubicBezTo>
                  <a:lnTo>
                    <a:pt x="69636" y="0"/>
                  </a:lnTo>
                  <a:close/>
                  <a:moveTo>
                    <a:pt x="347692" y="411852"/>
                  </a:moveTo>
                  <a:lnTo>
                    <a:pt x="318092" y="468585"/>
                  </a:lnTo>
                  <a:lnTo>
                    <a:pt x="357558" y="468585"/>
                  </a:lnTo>
                  <a:lnTo>
                    <a:pt x="347692" y="41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7724575" y="1960046"/>
              <a:ext cx="832781" cy="915256"/>
            </a:xfrm>
            <a:custGeom>
              <a:avLst/>
              <a:gdLst>
                <a:gd name="connsiteX0" fmla="*/ 359625 w 832781"/>
                <a:gd name="connsiteY0" fmla="*/ 1043 h 915256"/>
                <a:gd name="connsiteX1" fmla="*/ 407955 w 832781"/>
                <a:gd name="connsiteY1" fmla="*/ 13296 h 915256"/>
                <a:gd name="connsiteX2" fmla="*/ 503289 w 832781"/>
                <a:gd name="connsiteY2" fmla="*/ 30867 h 915256"/>
                <a:gd name="connsiteX3" fmla="*/ 568830 w 832781"/>
                <a:gd name="connsiteY3" fmla="*/ 206588 h 915256"/>
                <a:gd name="connsiteX4" fmla="*/ 604581 w 832781"/>
                <a:gd name="connsiteY4" fmla="*/ 382306 h 915256"/>
                <a:gd name="connsiteX5" fmla="*/ 646289 w 832781"/>
                <a:gd name="connsiteY5" fmla="*/ 487738 h 915256"/>
                <a:gd name="connsiteX6" fmla="*/ 711831 w 832781"/>
                <a:gd name="connsiteY6" fmla="*/ 552168 h 915256"/>
                <a:gd name="connsiteX7" fmla="*/ 825041 w 832781"/>
                <a:gd name="connsiteY7" fmla="*/ 587313 h 915256"/>
                <a:gd name="connsiteX8" fmla="*/ 819082 w 832781"/>
                <a:gd name="connsiteY8" fmla="*/ 815748 h 915256"/>
                <a:gd name="connsiteX9" fmla="*/ 807910 w 832781"/>
                <a:gd name="connsiteY9" fmla="*/ 873864 h 915256"/>
                <a:gd name="connsiteX10" fmla="*/ 796964 w 832781"/>
                <a:gd name="connsiteY10" fmla="*/ 915256 h 915256"/>
                <a:gd name="connsiteX11" fmla="*/ 339922 w 832781"/>
                <a:gd name="connsiteY11" fmla="*/ 915256 h 915256"/>
                <a:gd name="connsiteX12" fmla="*/ 355204 w 832781"/>
                <a:gd name="connsiteY12" fmla="*/ 856902 h 915256"/>
                <a:gd name="connsiteX13" fmla="*/ 461952 w 832781"/>
                <a:gd name="connsiteY13" fmla="*/ 628428 h 915256"/>
                <a:gd name="connsiteX14" fmla="*/ 527186 w 832781"/>
                <a:gd name="connsiteY14" fmla="*/ 517120 h 915256"/>
                <a:gd name="connsiteX15" fmla="*/ 503464 w 832781"/>
                <a:gd name="connsiteY15" fmla="*/ 476111 h 915256"/>
                <a:gd name="connsiteX16" fmla="*/ 432300 w 832781"/>
                <a:gd name="connsiteY16" fmla="*/ 540552 h 915256"/>
                <a:gd name="connsiteX17" fmla="*/ 372995 w 832781"/>
                <a:gd name="connsiteY17" fmla="*/ 575702 h 915256"/>
                <a:gd name="connsiteX18" fmla="*/ 408578 w 832781"/>
                <a:gd name="connsiteY18" fmla="*/ 657718 h 915256"/>
                <a:gd name="connsiteX19" fmla="*/ 361135 w 832781"/>
                <a:gd name="connsiteY19" fmla="*/ 757311 h 915256"/>
                <a:gd name="connsiteX20" fmla="*/ 355204 w 832781"/>
                <a:gd name="connsiteY20" fmla="*/ 663577 h 915256"/>
                <a:gd name="connsiteX21" fmla="*/ 319621 w 832781"/>
                <a:gd name="connsiteY21" fmla="*/ 511260 h 915256"/>
                <a:gd name="connsiteX22" fmla="*/ 248456 w 832781"/>
                <a:gd name="connsiteY22" fmla="*/ 604994 h 915256"/>
                <a:gd name="connsiteX23" fmla="*/ 284039 w 832781"/>
                <a:gd name="connsiteY23" fmla="*/ 646003 h 915256"/>
                <a:gd name="connsiteX24" fmla="*/ 289969 w 832781"/>
                <a:gd name="connsiteY24" fmla="*/ 769026 h 915256"/>
                <a:gd name="connsiteX25" fmla="*/ 290710 w 832781"/>
                <a:gd name="connsiteY25" fmla="*/ 895713 h 915256"/>
                <a:gd name="connsiteX26" fmla="*/ 291281 w 832781"/>
                <a:gd name="connsiteY26" fmla="*/ 915256 h 915256"/>
                <a:gd name="connsiteX27" fmla="*/ 0 w 832781"/>
                <a:gd name="connsiteY27" fmla="*/ 915256 h 915256"/>
                <a:gd name="connsiteX28" fmla="*/ 10234 w 832781"/>
                <a:gd name="connsiteY28" fmla="*/ 875786 h 915256"/>
                <a:gd name="connsiteX29" fmla="*/ 50453 w 832781"/>
                <a:gd name="connsiteY29" fmla="*/ 704459 h 915256"/>
                <a:gd name="connsiteX30" fmla="*/ 115995 w 832781"/>
                <a:gd name="connsiteY30" fmla="*/ 634172 h 915256"/>
                <a:gd name="connsiteX31" fmla="*/ 163662 w 832781"/>
                <a:gd name="connsiteY31" fmla="*/ 552168 h 915256"/>
                <a:gd name="connsiteX32" fmla="*/ 169621 w 832781"/>
                <a:gd name="connsiteY32" fmla="*/ 399879 h 915256"/>
                <a:gd name="connsiteX33" fmla="*/ 187495 w 832781"/>
                <a:gd name="connsiteY33" fmla="*/ 136299 h 915256"/>
                <a:gd name="connsiteX34" fmla="*/ 317370 w 832781"/>
                <a:gd name="connsiteY34" fmla="*/ 2039 h 915256"/>
                <a:gd name="connsiteX35" fmla="*/ 359625 w 832781"/>
                <a:gd name="connsiteY35" fmla="*/ 1043 h 91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32781" h="915256">
                  <a:moveTo>
                    <a:pt x="359625" y="1043"/>
                  </a:moveTo>
                  <a:cubicBezTo>
                    <a:pt x="374719" y="2771"/>
                    <a:pt x="390825" y="6707"/>
                    <a:pt x="407955" y="13296"/>
                  </a:cubicBezTo>
                  <a:cubicBezTo>
                    <a:pt x="407955" y="13296"/>
                    <a:pt x="473496" y="-4277"/>
                    <a:pt x="503289" y="30867"/>
                  </a:cubicBezTo>
                  <a:cubicBezTo>
                    <a:pt x="533081" y="71869"/>
                    <a:pt x="562873" y="159729"/>
                    <a:pt x="568830" y="206588"/>
                  </a:cubicBezTo>
                  <a:cubicBezTo>
                    <a:pt x="580748" y="247589"/>
                    <a:pt x="574789" y="364734"/>
                    <a:pt x="604581" y="382306"/>
                  </a:cubicBezTo>
                  <a:cubicBezTo>
                    <a:pt x="658207" y="417451"/>
                    <a:pt x="598622" y="476024"/>
                    <a:pt x="646289" y="487738"/>
                  </a:cubicBezTo>
                  <a:cubicBezTo>
                    <a:pt x="693956" y="499453"/>
                    <a:pt x="711831" y="552168"/>
                    <a:pt x="711831" y="552168"/>
                  </a:cubicBezTo>
                  <a:cubicBezTo>
                    <a:pt x="711831" y="552168"/>
                    <a:pt x="807165" y="534597"/>
                    <a:pt x="825041" y="587313"/>
                  </a:cubicBezTo>
                  <a:cubicBezTo>
                    <a:pt x="842916" y="634172"/>
                    <a:pt x="825041" y="768890"/>
                    <a:pt x="819082" y="815748"/>
                  </a:cubicBezTo>
                  <a:cubicBezTo>
                    <a:pt x="819082" y="825999"/>
                    <a:pt x="814613" y="847232"/>
                    <a:pt x="807910" y="873864"/>
                  </a:cubicBezTo>
                  <a:lnTo>
                    <a:pt x="796964" y="915256"/>
                  </a:lnTo>
                  <a:lnTo>
                    <a:pt x="339922" y="915256"/>
                  </a:lnTo>
                  <a:lnTo>
                    <a:pt x="355204" y="856902"/>
                  </a:lnTo>
                  <a:cubicBezTo>
                    <a:pt x="378926" y="774886"/>
                    <a:pt x="426369" y="681152"/>
                    <a:pt x="461952" y="628428"/>
                  </a:cubicBezTo>
                  <a:cubicBezTo>
                    <a:pt x="491603" y="575702"/>
                    <a:pt x="527186" y="517120"/>
                    <a:pt x="527186" y="517120"/>
                  </a:cubicBezTo>
                  <a:cubicBezTo>
                    <a:pt x="503464" y="476111"/>
                    <a:pt x="503464" y="476111"/>
                    <a:pt x="503464" y="476111"/>
                  </a:cubicBezTo>
                  <a:cubicBezTo>
                    <a:pt x="503464" y="476111"/>
                    <a:pt x="461952" y="511260"/>
                    <a:pt x="432300" y="540552"/>
                  </a:cubicBezTo>
                  <a:cubicBezTo>
                    <a:pt x="402647" y="563986"/>
                    <a:pt x="372995" y="575702"/>
                    <a:pt x="372995" y="575702"/>
                  </a:cubicBezTo>
                  <a:cubicBezTo>
                    <a:pt x="372995" y="575702"/>
                    <a:pt x="432300" y="610852"/>
                    <a:pt x="408578" y="657718"/>
                  </a:cubicBezTo>
                  <a:cubicBezTo>
                    <a:pt x="390786" y="704585"/>
                    <a:pt x="367064" y="710444"/>
                    <a:pt x="361135" y="757311"/>
                  </a:cubicBezTo>
                  <a:cubicBezTo>
                    <a:pt x="349273" y="804176"/>
                    <a:pt x="367064" y="704585"/>
                    <a:pt x="355204" y="663577"/>
                  </a:cubicBezTo>
                  <a:cubicBezTo>
                    <a:pt x="337412" y="622569"/>
                    <a:pt x="301830" y="646003"/>
                    <a:pt x="319621" y="511260"/>
                  </a:cubicBezTo>
                  <a:cubicBezTo>
                    <a:pt x="248456" y="604994"/>
                    <a:pt x="248456" y="604994"/>
                    <a:pt x="248456" y="604994"/>
                  </a:cubicBezTo>
                  <a:cubicBezTo>
                    <a:pt x="248456" y="604994"/>
                    <a:pt x="272178" y="640143"/>
                    <a:pt x="284039" y="646003"/>
                  </a:cubicBezTo>
                  <a:cubicBezTo>
                    <a:pt x="295899" y="651860"/>
                    <a:pt x="289969" y="704585"/>
                    <a:pt x="289969" y="769026"/>
                  </a:cubicBezTo>
                  <a:cubicBezTo>
                    <a:pt x="289969" y="801247"/>
                    <a:pt x="289969" y="851043"/>
                    <a:pt x="290710" y="895713"/>
                  </a:cubicBezTo>
                  <a:lnTo>
                    <a:pt x="291281" y="915256"/>
                  </a:lnTo>
                  <a:lnTo>
                    <a:pt x="0" y="915256"/>
                  </a:lnTo>
                  <a:lnTo>
                    <a:pt x="10234" y="875786"/>
                  </a:lnTo>
                  <a:cubicBezTo>
                    <a:pt x="30343" y="802204"/>
                    <a:pt x="50453" y="735210"/>
                    <a:pt x="50453" y="704459"/>
                  </a:cubicBezTo>
                  <a:cubicBezTo>
                    <a:pt x="50453" y="663458"/>
                    <a:pt x="68328" y="657602"/>
                    <a:pt x="115995" y="634172"/>
                  </a:cubicBezTo>
                  <a:cubicBezTo>
                    <a:pt x="163662" y="616599"/>
                    <a:pt x="115995" y="599027"/>
                    <a:pt x="163662" y="552168"/>
                  </a:cubicBezTo>
                  <a:cubicBezTo>
                    <a:pt x="217287" y="505311"/>
                    <a:pt x="133870" y="481882"/>
                    <a:pt x="169621" y="399879"/>
                  </a:cubicBezTo>
                  <a:cubicBezTo>
                    <a:pt x="211329" y="317875"/>
                    <a:pt x="175579" y="200730"/>
                    <a:pt x="187495" y="136299"/>
                  </a:cubicBezTo>
                  <a:cubicBezTo>
                    <a:pt x="196434" y="92369"/>
                    <a:pt x="238887" y="15491"/>
                    <a:pt x="317370" y="2039"/>
                  </a:cubicBezTo>
                  <a:cubicBezTo>
                    <a:pt x="330451" y="-204"/>
                    <a:pt x="344532" y="-685"/>
                    <a:pt x="359625" y="104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6" name="Freeform 115"/>
          <p:cNvSpPr>
            <a:spLocks/>
          </p:cNvSpPr>
          <p:nvPr/>
        </p:nvSpPr>
        <p:spPr bwMode="auto">
          <a:xfrm>
            <a:off x="7973031" y="3287154"/>
            <a:ext cx="39466" cy="56733"/>
          </a:xfrm>
          <a:custGeom>
            <a:avLst/>
            <a:gdLst>
              <a:gd name="connsiteX0" fmla="*/ 29600 w 39466"/>
              <a:gd name="connsiteY0" fmla="*/ 0 h 56733"/>
              <a:gd name="connsiteX1" fmla="*/ 39466 w 39466"/>
              <a:gd name="connsiteY1" fmla="*/ 56733 h 56733"/>
              <a:gd name="connsiteX2" fmla="*/ 0 w 39466"/>
              <a:gd name="connsiteY2" fmla="*/ 56733 h 56733"/>
              <a:gd name="connsiteX3" fmla="*/ 29600 w 39466"/>
              <a:gd name="connsiteY3" fmla="*/ 0 h 5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6" h="56733">
                <a:moveTo>
                  <a:pt x="29600" y="0"/>
                </a:moveTo>
                <a:lnTo>
                  <a:pt x="39466" y="56733"/>
                </a:lnTo>
                <a:lnTo>
                  <a:pt x="0" y="56733"/>
                </a:lnTo>
                <a:lnTo>
                  <a:pt x="2960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8588" y="1993502"/>
            <a:ext cx="1130455" cy="3580404"/>
            <a:chOff x="5788588" y="1993502"/>
            <a:chExt cx="1130455" cy="3580404"/>
          </a:xfrm>
        </p:grpSpPr>
        <p:sp>
          <p:nvSpPr>
            <p:cNvPr id="111" name="Freeform 110"/>
            <p:cNvSpPr>
              <a:spLocks/>
            </p:cNvSpPr>
            <p:nvPr/>
          </p:nvSpPr>
          <p:spPr bwMode="auto">
            <a:xfrm flipH="1">
              <a:off x="5860424" y="3783704"/>
              <a:ext cx="1058619" cy="1790202"/>
            </a:xfrm>
            <a:custGeom>
              <a:avLst/>
              <a:gdLst>
                <a:gd name="connsiteX0" fmla="*/ 954260 w 1058619"/>
                <a:gd name="connsiteY0" fmla="*/ 0 h 1790202"/>
                <a:gd name="connsiteX1" fmla="*/ 201125 w 1058619"/>
                <a:gd name="connsiteY1" fmla="*/ 0 h 1790202"/>
                <a:gd name="connsiteX2" fmla="*/ 198439 w 1058619"/>
                <a:gd name="connsiteY2" fmla="*/ 17661 h 1790202"/>
                <a:gd name="connsiteX3" fmla="*/ 203678 w 1058619"/>
                <a:gd name="connsiteY3" fmla="*/ 46883 h 1790202"/>
                <a:gd name="connsiteX4" fmla="*/ 233852 w 1058619"/>
                <a:gd name="connsiteY4" fmla="*/ 87029 h 1790202"/>
                <a:gd name="connsiteX5" fmla="*/ 163445 w 1058619"/>
                <a:gd name="connsiteY5" fmla="*/ 568789 h 1790202"/>
                <a:gd name="connsiteX6" fmla="*/ 15926 w 1058619"/>
                <a:gd name="connsiteY6" fmla="*/ 1465399 h 1790202"/>
                <a:gd name="connsiteX7" fmla="*/ 12573 w 1058619"/>
                <a:gd name="connsiteY7" fmla="*/ 1579148 h 1790202"/>
                <a:gd name="connsiteX8" fmla="*/ 2515 w 1058619"/>
                <a:gd name="connsiteY8" fmla="*/ 1615949 h 1790202"/>
                <a:gd name="connsiteX9" fmla="*/ 22631 w 1058619"/>
                <a:gd name="connsiteY9" fmla="*/ 1676169 h 1790202"/>
                <a:gd name="connsiteX10" fmla="*/ 76275 w 1058619"/>
                <a:gd name="connsiteY10" fmla="*/ 1743080 h 1790202"/>
                <a:gd name="connsiteX11" fmla="*/ 260674 w 1058619"/>
                <a:gd name="connsiteY11" fmla="*/ 1789918 h 1790202"/>
                <a:gd name="connsiteX12" fmla="*/ 290849 w 1058619"/>
                <a:gd name="connsiteY12" fmla="*/ 1723007 h 1790202"/>
                <a:gd name="connsiteX13" fmla="*/ 233852 w 1058619"/>
                <a:gd name="connsiteY13" fmla="*/ 1615949 h 1790202"/>
                <a:gd name="connsiteX14" fmla="*/ 243910 w 1058619"/>
                <a:gd name="connsiteY14" fmla="*/ 1595876 h 1790202"/>
                <a:gd name="connsiteX15" fmla="*/ 374666 w 1058619"/>
                <a:gd name="connsiteY15" fmla="*/ 1201100 h 1790202"/>
                <a:gd name="connsiteX16" fmla="*/ 522185 w 1058619"/>
                <a:gd name="connsiteY16" fmla="*/ 682538 h 1790202"/>
                <a:gd name="connsiteX17" fmla="*/ 538949 w 1058619"/>
                <a:gd name="connsiteY17" fmla="*/ 876580 h 1790202"/>
                <a:gd name="connsiteX18" fmla="*/ 538949 w 1058619"/>
                <a:gd name="connsiteY18" fmla="*/ 1371723 h 1790202"/>
                <a:gd name="connsiteX19" fmla="*/ 525538 w 1058619"/>
                <a:gd name="connsiteY19" fmla="*/ 1528965 h 1790202"/>
                <a:gd name="connsiteX20" fmla="*/ 525538 w 1058619"/>
                <a:gd name="connsiteY20" fmla="*/ 1565766 h 1790202"/>
                <a:gd name="connsiteX21" fmla="*/ 592592 w 1058619"/>
                <a:gd name="connsiteY21" fmla="*/ 1599222 h 1790202"/>
                <a:gd name="connsiteX22" fmla="*/ 706584 w 1058619"/>
                <a:gd name="connsiteY22" fmla="*/ 1602567 h 1790202"/>
                <a:gd name="connsiteX23" fmla="*/ 730054 w 1058619"/>
                <a:gd name="connsiteY23" fmla="*/ 1589185 h 1790202"/>
                <a:gd name="connsiteX24" fmla="*/ 857457 w 1058619"/>
                <a:gd name="connsiteY24" fmla="*/ 1625986 h 1790202"/>
                <a:gd name="connsiteX25" fmla="*/ 1058619 w 1058619"/>
                <a:gd name="connsiteY25" fmla="*/ 1612604 h 1790202"/>
                <a:gd name="connsiteX26" fmla="*/ 947980 w 1058619"/>
                <a:gd name="connsiteY26" fmla="*/ 1559075 h 1790202"/>
                <a:gd name="connsiteX27" fmla="*/ 840694 w 1058619"/>
                <a:gd name="connsiteY27" fmla="*/ 1482127 h 1790202"/>
                <a:gd name="connsiteX28" fmla="*/ 854104 w 1058619"/>
                <a:gd name="connsiteY28" fmla="*/ 1472091 h 1790202"/>
                <a:gd name="connsiteX29" fmla="*/ 776992 w 1058619"/>
                <a:gd name="connsiteY29" fmla="*/ 1371723 h 1790202"/>
                <a:gd name="connsiteX30" fmla="*/ 776992 w 1058619"/>
                <a:gd name="connsiteY30" fmla="*/ 1268011 h 1790202"/>
                <a:gd name="connsiteX31" fmla="*/ 827283 w 1058619"/>
                <a:gd name="connsiteY31" fmla="*/ 826398 h 1790202"/>
                <a:gd name="connsiteX32" fmla="*/ 897689 w 1058619"/>
                <a:gd name="connsiteY32" fmla="*/ 431621 h 1790202"/>
                <a:gd name="connsiteX33" fmla="*/ 924511 w 1058619"/>
                <a:gd name="connsiteY33" fmla="*/ 117139 h 1790202"/>
                <a:gd name="connsiteX34" fmla="*/ 954686 w 1058619"/>
                <a:gd name="connsiteY34" fmla="*/ 100411 h 1790202"/>
                <a:gd name="connsiteX35" fmla="*/ 954686 w 1058619"/>
                <a:gd name="connsiteY35" fmla="*/ 3390 h 1790202"/>
                <a:gd name="connsiteX36" fmla="*/ 954260 w 1058619"/>
                <a:gd name="connsiteY36" fmla="*/ 0 h 17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58619" h="1790202">
                  <a:moveTo>
                    <a:pt x="954260" y="0"/>
                  </a:moveTo>
                  <a:lnTo>
                    <a:pt x="201125" y="0"/>
                  </a:lnTo>
                  <a:lnTo>
                    <a:pt x="198439" y="17661"/>
                  </a:lnTo>
                  <a:cubicBezTo>
                    <a:pt x="197392" y="32873"/>
                    <a:pt x="198649" y="43537"/>
                    <a:pt x="203678" y="46883"/>
                  </a:cubicBezTo>
                  <a:cubicBezTo>
                    <a:pt x="223794" y="56919"/>
                    <a:pt x="233852" y="53573"/>
                    <a:pt x="233852" y="87029"/>
                  </a:cubicBezTo>
                  <a:cubicBezTo>
                    <a:pt x="233852" y="117139"/>
                    <a:pt x="217088" y="324563"/>
                    <a:pt x="163445" y="568789"/>
                  </a:cubicBezTo>
                  <a:cubicBezTo>
                    <a:pt x="113155" y="816360"/>
                    <a:pt x="32689" y="1365032"/>
                    <a:pt x="15926" y="1465399"/>
                  </a:cubicBezTo>
                  <a:cubicBezTo>
                    <a:pt x="-838" y="1569112"/>
                    <a:pt x="12573" y="1579148"/>
                    <a:pt x="12573" y="1579148"/>
                  </a:cubicBezTo>
                  <a:cubicBezTo>
                    <a:pt x="12573" y="1579148"/>
                    <a:pt x="12573" y="1585839"/>
                    <a:pt x="2515" y="1615949"/>
                  </a:cubicBezTo>
                  <a:cubicBezTo>
                    <a:pt x="-4191" y="1646059"/>
                    <a:pt x="2515" y="1666133"/>
                    <a:pt x="22631" y="1676169"/>
                  </a:cubicBezTo>
                  <a:cubicBezTo>
                    <a:pt x="39395" y="1689552"/>
                    <a:pt x="42747" y="1716317"/>
                    <a:pt x="76275" y="1743080"/>
                  </a:cubicBezTo>
                  <a:cubicBezTo>
                    <a:pt x="113155" y="1766499"/>
                    <a:pt x="217088" y="1793264"/>
                    <a:pt x="260674" y="1789918"/>
                  </a:cubicBezTo>
                  <a:cubicBezTo>
                    <a:pt x="304259" y="1783228"/>
                    <a:pt x="294201" y="1766499"/>
                    <a:pt x="290849" y="1723007"/>
                  </a:cubicBezTo>
                  <a:cubicBezTo>
                    <a:pt x="287495" y="1679515"/>
                    <a:pt x="233852" y="1615949"/>
                    <a:pt x="233852" y="1615949"/>
                  </a:cubicBezTo>
                  <a:cubicBezTo>
                    <a:pt x="233852" y="1615949"/>
                    <a:pt x="230500" y="1602567"/>
                    <a:pt x="243910" y="1595876"/>
                  </a:cubicBezTo>
                  <a:cubicBezTo>
                    <a:pt x="257321" y="1585839"/>
                    <a:pt x="321023" y="1388451"/>
                    <a:pt x="374666" y="1201100"/>
                  </a:cubicBezTo>
                  <a:cubicBezTo>
                    <a:pt x="424957" y="1017094"/>
                    <a:pt x="522185" y="682538"/>
                    <a:pt x="522185" y="682538"/>
                  </a:cubicBezTo>
                  <a:cubicBezTo>
                    <a:pt x="522185" y="682538"/>
                    <a:pt x="532244" y="779559"/>
                    <a:pt x="538949" y="876580"/>
                  </a:cubicBezTo>
                  <a:cubicBezTo>
                    <a:pt x="542302" y="973602"/>
                    <a:pt x="549007" y="1291430"/>
                    <a:pt x="538949" y="1371723"/>
                  </a:cubicBezTo>
                  <a:cubicBezTo>
                    <a:pt x="525538" y="1455362"/>
                    <a:pt x="525538" y="1528965"/>
                    <a:pt x="525538" y="1528965"/>
                  </a:cubicBezTo>
                  <a:cubicBezTo>
                    <a:pt x="525538" y="1528965"/>
                    <a:pt x="525538" y="1539002"/>
                    <a:pt x="525538" y="1565766"/>
                  </a:cubicBezTo>
                  <a:cubicBezTo>
                    <a:pt x="525538" y="1592531"/>
                    <a:pt x="545654" y="1592531"/>
                    <a:pt x="592592" y="1599222"/>
                  </a:cubicBezTo>
                  <a:cubicBezTo>
                    <a:pt x="639530" y="1602567"/>
                    <a:pt x="706584" y="1602567"/>
                    <a:pt x="706584" y="1602567"/>
                  </a:cubicBezTo>
                  <a:cubicBezTo>
                    <a:pt x="706584" y="1602567"/>
                    <a:pt x="703232" y="1579148"/>
                    <a:pt x="730054" y="1589185"/>
                  </a:cubicBezTo>
                  <a:cubicBezTo>
                    <a:pt x="753523" y="1602567"/>
                    <a:pt x="807166" y="1625986"/>
                    <a:pt x="857457" y="1625986"/>
                  </a:cubicBezTo>
                  <a:cubicBezTo>
                    <a:pt x="907748" y="1625986"/>
                    <a:pt x="1058619" y="1649405"/>
                    <a:pt x="1058619" y="1612604"/>
                  </a:cubicBezTo>
                  <a:cubicBezTo>
                    <a:pt x="1058619" y="1575803"/>
                    <a:pt x="998271" y="1559075"/>
                    <a:pt x="947980" y="1559075"/>
                  </a:cubicBezTo>
                  <a:cubicBezTo>
                    <a:pt x="897689" y="1559075"/>
                    <a:pt x="840694" y="1482127"/>
                    <a:pt x="840694" y="1482127"/>
                  </a:cubicBezTo>
                  <a:cubicBezTo>
                    <a:pt x="840694" y="1482127"/>
                    <a:pt x="840694" y="1482127"/>
                    <a:pt x="854104" y="1472091"/>
                  </a:cubicBezTo>
                  <a:cubicBezTo>
                    <a:pt x="870868" y="1462053"/>
                    <a:pt x="787050" y="1401833"/>
                    <a:pt x="776992" y="1371723"/>
                  </a:cubicBezTo>
                  <a:cubicBezTo>
                    <a:pt x="763581" y="1341613"/>
                    <a:pt x="766933" y="1338268"/>
                    <a:pt x="776992" y="1268011"/>
                  </a:cubicBezTo>
                  <a:cubicBezTo>
                    <a:pt x="783697" y="1197755"/>
                    <a:pt x="803814" y="966911"/>
                    <a:pt x="827283" y="826398"/>
                  </a:cubicBezTo>
                  <a:cubicBezTo>
                    <a:pt x="850752" y="685884"/>
                    <a:pt x="880926" y="552062"/>
                    <a:pt x="897689" y="431621"/>
                  </a:cubicBezTo>
                  <a:cubicBezTo>
                    <a:pt x="917806" y="311181"/>
                    <a:pt x="924511" y="117139"/>
                    <a:pt x="924511" y="117139"/>
                  </a:cubicBezTo>
                  <a:cubicBezTo>
                    <a:pt x="924511" y="117139"/>
                    <a:pt x="934570" y="113794"/>
                    <a:pt x="954686" y="100411"/>
                  </a:cubicBezTo>
                  <a:cubicBezTo>
                    <a:pt x="971449" y="83684"/>
                    <a:pt x="964744" y="46883"/>
                    <a:pt x="954686" y="3390"/>
                  </a:cubicBezTo>
                  <a:lnTo>
                    <a:pt x="954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 flipH="1">
              <a:off x="5788588" y="1993502"/>
              <a:ext cx="952631" cy="1790202"/>
            </a:xfrm>
            <a:custGeom>
              <a:avLst/>
              <a:gdLst>
                <a:gd name="connsiteX0" fmla="*/ 693490 w 952631"/>
                <a:gd name="connsiteY0" fmla="*/ 1144762 h 1790202"/>
                <a:gd name="connsiteX1" fmla="*/ 713259 w 952631"/>
                <a:gd name="connsiteY1" fmla="*/ 1261261 h 1790202"/>
                <a:gd name="connsiteX2" fmla="*/ 683604 w 952631"/>
                <a:gd name="connsiteY2" fmla="*/ 1284561 h 1790202"/>
                <a:gd name="connsiteX3" fmla="*/ 693490 w 952631"/>
                <a:gd name="connsiteY3" fmla="*/ 1144762 h 1790202"/>
                <a:gd name="connsiteX4" fmla="*/ 600783 w 952631"/>
                <a:gd name="connsiteY4" fmla="*/ 952151 h 1790202"/>
                <a:gd name="connsiteX5" fmla="*/ 626143 w 952631"/>
                <a:gd name="connsiteY5" fmla="*/ 963885 h 1790202"/>
                <a:gd name="connsiteX6" fmla="*/ 693490 w 952631"/>
                <a:gd name="connsiteY6" fmla="*/ 1120757 h 1790202"/>
                <a:gd name="connsiteX7" fmla="*/ 585735 w 952631"/>
                <a:gd name="connsiteY7" fmla="*/ 1080705 h 1790202"/>
                <a:gd name="connsiteX8" fmla="*/ 632878 w 952631"/>
                <a:gd name="connsiteY8" fmla="*/ 1027301 h 1790202"/>
                <a:gd name="connsiteX9" fmla="*/ 579000 w 952631"/>
                <a:gd name="connsiteY9" fmla="*/ 963885 h 1790202"/>
                <a:gd name="connsiteX10" fmla="*/ 600783 w 952631"/>
                <a:gd name="connsiteY10" fmla="*/ 952151 h 1790202"/>
                <a:gd name="connsiteX11" fmla="*/ 267532 w 952631"/>
                <a:gd name="connsiteY11" fmla="*/ 438437 h 1790202"/>
                <a:gd name="connsiteX12" fmla="*/ 267249 w 952631"/>
                <a:gd name="connsiteY12" fmla="*/ 438640 h 1790202"/>
                <a:gd name="connsiteX13" fmla="*/ 247133 w 952631"/>
                <a:gd name="connsiteY13" fmla="*/ 485478 h 1790202"/>
                <a:gd name="connsiteX14" fmla="*/ 116377 w 952631"/>
                <a:gd name="connsiteY14" fmla="*/ 572462 h 1790202"/>
                <a:gd name="connsiteX15" fmla="*/ 12443 w 952631"/>
                <a:gd name="connsiteY15" fmla="*/ 773196 h 1790202"/>
                <a:gd name="connsiteX16" fmla="*/ 5738 w 952631"/>
                <a:gd name="connsiteY16" fmla="*/ 927092 h 1790202"/>
                <a:gd name="connsiteX17" fmla="*/ 76144 w 952631"/>
                <a:gd name="connsiteY17" fmla="*/ 1127826 h 1790202"/>
                <a:gd name="connsiteX18" fmla="*/ 86202 w 952631"/>
                <a:gd name="connsiteY18" fmla="*/ 1341941 h 1790202"/>
                <a:gd name="connsiteX19" fmla="*/ 62733 w 952631"/>
                <a:gd name="connsiteY19" fmla="*/ 1455690 h 1790202"/>
                <a:gd name="connsiteX20" fmla="*/ 52676 w 952631"/>
                <a:gd name="connsiteY20" fmla="*/ 1622969 h 1790202"/>
                <a:gd name="connsiteX21" fmla="*/ 29207 w 952631"/>
                <a:gd name="connsiteY21" fmla="*/ 1751354 h 1790202"/>
                <a:gd name="connsiteX22" fmla="*/ 23301 w 952631"/>
                <a:gd name="connsiteY22" fmla="*/ 1790202 h 1790202"/>
                <a:gd name="connsiteX23" fmla="*/ 776436 w 952631"/>
                <a:gd name="connsiteY23" fmla="*/ 1790202 h 1790202"/>
                <a:gd name="connsiteX24" fmla="*/ 774059 w 952631"/>
                <a:gd name="connsiteY24" fmla="*/ 1771304 h 1790202"/>
                <a:gd name="connsiteX25" fmla="*/ 750039 w 952631"/>
                <a:gd name="connsiteY25" fmla="*/ 1482455 h 1790202"/>
                <a:gd name="connsiteX26" fmla="*/ 706455 w 952631"/>
                <a:gd name="connsiteY26" fmla="*/ 1268339 h 1790202"/>
                <a:gd name="connsiteX27" fmla="*/ 750039 w 952631"/>
                <a:gd name="connsiteY27" fmla="*/ 1238229 h 1790202"/>
                <a:gd name="connsiteX28" fmla="*/ 770156 w 952631"/>
                <a:gd name="connsiteY28" fmla="*/ 1184700 h 1790202"/>
                <a:gd name="connsiteX29" fmla="*/ 921028 w 952631"/>
                <a:gd name="connsiteY29" fmla="*/ 1174663 h 1790202"/>
                <a:gd name="connsiteX30" fmla="*/ 941145 w 952631"/>
                <a:gd name="connsiteY30" fmla="*/ 990657 h 1790202"/>
                <a:gd name="connsiteX31" fmla="*/ 837210 w 952631"/>
                <a:gd name="connsiteY31" fmla="*/ 883600 h 1790202"/>
                <a:gd name="connsiteX32" fmla="*/ 753393 w 952631"/>
                <a:gd name="connsiteY32" fmla="*/ 739741 h 1790202"/>
                <a:gd name="connsiteX33" fmla="*/ 615931 w 952631"/>
                <a:gd name="connsiteY33" fmla="*/ 595881 h 1790202"/>
                <a:gd name="connsiteX34" fmla="*/ 517865 w 952631"/>
                <a:gd name="connsiteY34" fmla="*/ 557303 h 1790202"/>
                <a:gd name="connsiteX35" fmla="*/ 509432 w 952631"/>
                <a:gd name="connsiteY35" fmla="*/ 552809 h 1790202"/>
                <a:gd name="connsiteX36" fmla="*/ 512558 w 952631"/>
                <a:gd name="connsiteY36" fmla="*/ 555937 h 1790202"/>
                <a:gd name="connsiteX37" fmla="*/ 522625 w 952631"/>
                <a:gd name="connsiteY37" fmla="*/ 653351 h 1790202"/>
                <a:gd name="connsiteX38" fmla="*/ 512558 w 952631"/>
                <a:gd name="connsiteY38" fmla="*/ 643274 h 1790202"/>
                <a:gd name="connsiteX39" fmla="*/ 475641 w 952631"/>
                <a:gd name="connsiteY39" fmla="*/ 592887 h 1790202"/>
                <a:gd name="connsiteX40" fmla="*/ 452148 w 952631"/>
                <a:gd name="connsiteY40" fmla="*/ 643274 h 1790202"/>
                <a:gd name="connsiteX41" fmla="*/ 264210 w 952631"/>
                <a:gd name="connsiteY41" fmla="*/ 445086 h 1790202"/>
                <a:gd name="connsiteX42" fmla="*/ 459087 w 952631"/>
                <a:gd name="connsiteY42" fmla="*/ 1156 h 1790202"/>
                <a:gd name="connsiteX43" fmla="*/ 294071 w 952631"/>
                <a:gd name="connsiteY43" fmla="*/ 50556 h 1790202"/>
                <a:gd name="connsiteX44" fmla="*/ 250486 w 952631"/>
                <a:gd name="connsiteY44" fmla="*/ 241252 h 1790202"/>
                <a:gd name="connsiteX45" fmla="*/ 240427 w 952631"/>
                <a:gd name="connsiteY45" fmla="*/ 271362 h 1790202"/>
                <a:gd name="connsiteX46" fmla="*/ 257191 w 952631"/>
                <a:gd name="connsiteY46" fmla="*/ 355001 h 1790202"/>
                <a:gd name="connsiteX47" fmla="*/ 277307 w 952631"/>
                <a:gd name="connsiteY47" fmla="*/ 385111 h 1790202"/>
                <a:gd name="connsiteX48" fmla="*/ 280660 w 952631"/>
                <a:gd name="connsiteY48" fmla="*/ 428604 h 1790202"/>
                <a:gd name="connsiteX49" fmla="*/ 277726 w 952631"/>
                <a:gd name="connsiteY49" fmla="*/ 431113 h 1790202"/>
                <a:gd name="connsiteX50" fmla="*/ 267767 w 952631"/>
                <a:gd name="connsiteY50" fmla="*/ 438268 h 1790202"/>
                <a:gd name="connsiteX51" fmla="*/ 280991 w 952631"/>
                <a:gd name="connsiteY51" fmla="*/ 431650 h 1790202"/>
                <a:gd name="connsiteX52" fmla="*/ 354823 w 952631"/>
                <a:gd name="connsiteY52" fmla="*/ 515628 h 1790202"/>
                <a:gd name="connsiteX53" fmla="*/ 475641 w 952631"/>
                <a:gd name="connsiteY53" fmla="*/ 582810 h 1790202"/>
                <a:gd name="connsiteX54" fmla="*/ 499133 w 952631"/>
                <a:gd name="connsiteY54" fmla="*/ 518987 h 1790202"/>
                <a:gd name="connsiteX55" fmla="*/ 502345 w 952631"/>
                <a:gd name="connsiteY55" fmla="*/ 530774 h 1790202"/>
                <a:gd name="connsiteX56" fmla="*/ 498586 w 952631"/>
                <a:gd name="connsiteY56" fmla="*/ 508897 h 1790202"/>
                <a:gd name="connsiteX57" fmla="*/ 508645 w 952631"/>
                <a:gd name="connsiteY57" fmla="*/ 475441 h 1790202"/>
                <a:gd name="connsiteX58" fmla="*/ 565641 w 952631"/>
                <a:gd name="connsiteY58" fmla="*/ 365038 h 1790202"/>
                <a:gd name="connsiteX59" fmla="*/ 592462 w 952631"/>
                <a:gd name="connsiteY59" fmla="*/ 247943 h 1790202"/>
                <a:gd name="connsiteX60" fmla="*/ 589109 w 952631"/>
                <a:gd name="connsiteY60" fmla="*/ 100738 h 1790202"/>
                <a:gd name="connsiteX61" fmla="*/ 508645 w 952631"/>
                <a:gd name="connsiteY61" fmla="*/ 20446 h 1790202"/>
                <a:gd name="connsiteX62" fmla="*/ 459087 w 952631"/>
                <a:gd name="connsiteY62" fmla="*/ 1156 h 17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52631" h="1790202">
                  <a:moveTo>
                    <a:pt x="693490" y="1144762"/>
                  </a:moveTo>
                  <a:cubicBezTo>
                    <a:pt x="713259" y="1261261"/>
                    <a:pt x="713259" y="1261261"/>
                    <a:pt x="713259" y="1261261"/>
                  </a:cubicBezTo>
                  <a:cubicBezTo>
                    <a:pt x="683604" y="1284561"/>
                    <a:pt x="683604" y="1284561"/>
                    <a:pt x="683604" y="1284561"/>
                  </a:cubicBezTo>
                  <a:cubicBezTo>
                    <a:pt x="683604" y="1284561"/>
                    <a:pt x="690195" y="1184705"/>
                    <a:pt x="693490" y="1144762"/>
                  </a:cubicBezTo>
                  <a:close/>
                  <a:moveTo>
                    <a:pt x="600783" y="952151"/>
                  </a:moveTo>
                  <a:cubicBezTo>
                    <a:pt x="608254" y="953663"/>
                    <a:pt x="616883" y="957210"/>
                    <a:pt x="626143" y="963885"/>
                  </a:cubicBezTo>
                  <a:cubicBezTo>
                    <a:pt x="663184" y="993925"/>
                    <a:pt x="693490" y="1120757"/>
                    <a:pt x="693490" y="1120757"/>
                  </a:cubicBezTo>
                  <a:cubicBezTo>
                    <a:pt x="693490" y="1120757"/>
                    <a:pt x="616041" y="1094056"/>
                    <a:pt x="585735" y="1080705"/>
                  </a:cubicBezTo>
                  <a:cubicBezTo>
                    <a:pt x="585735" y="1080705"/>
                    <a:pt x="632878" y="1064016"/>
                    <a:pt x="632878" y="1027301"/>
                  </a:cubicBezTo>
                  <a:cubicBezTo>
                    <a:pt x="632878" y="990586"/>
                    <a:pt x="599205" y="963885"/>
                    <a:pt x="579000" y="963885"/>
                  </a:cubicBezTo>
                  <a:cubicBezTo>
                    <a:pt x="566373" y="961382"/>
                    <a:pt x="578369" y="947614"/>
                    <a:pt x="600783" y="952151"/>
                  </a:cubicBezTo>
                  <a:close/>
                  <a:moveTo>
                    <a:pt x="267532" y="438437"/>
                  </a:moveTo>
                  <a:lnTo>
                    <a:pt x="267249" y="438640"/>
                  </a:lnTo>
                  <a:cubicBezTo>
                    <a:pt x="257191" y="445331"/>
                    <a:pt x="270602" y="448676"/>
                    <a:pt x="247133" y="485478"/>
                  </a:cubicBezTo>
                  <a:cubicBezTo>
                    <a:pt x="227017" y="518934"/>
                    <a:pt x="193489" y="528970"/>
                    <a:pt x="116377" y="572462"/>
                  </a:cubicBezTo>
                  <a:cubicBezTo>
                    <a:pt x="39264" y="612609"/>
                    <a:pt x="19148" y="692902"/>
                    <a:pt x="12443" y="773196"/>
                  </a:cubicBezTo>
                  <a:cubicBezTo>
                    <a:pt x="5738" y="850144"/>
                    <a:pt x="-7674" y="910364"/>
                    <a:pt x="5738" y="927092"/>
                  </a:cubicBezTo>
                  <a:cubicBezTo>
                    <a:pt x="19148" y="943820"/>
                    <a:pt x="45970" y="1044187"/>
                    <a:pt x="76144" y="1127826"/>
                  </a:cubicBezTo>
                  <a:cubicBezTo>
                    <a:pt x="102966" y="1208119"/>
                    <a:pt x="89556" y="1305140"/>
                    <a:pt x="86202" y="1341941"/>
                  </a:cubicBezTo>
                  <a:cubicBezTo>
                    <a:pt x="79497" y="1378743"/>
                    <a:pt x="59381" y="1408853"/>
                    <a:pt x="62733" y="1455690"/>
                  </a:cubicBezTo>
                  <a:cubicBezTo>
                    <a:pt x="62733" y="1502528"/>
                    <a:pt x="56028" y="1552711"/>
                    <a:pt x="52676" y="1622969"/>
                  </a:cubicBezTo>
                  <a:cubicBezTo>
                    <a:pt x="49323" y="1658097"/>
                    <a:pt x="37589" y="1708280"/>
                    <a:pt x="29207" y="1751354"/>
                  </a:cubicBezTo>
                  <a:lnTo>
                    <a:pt x="23301" y="1790202"/>
                  </a:lnTo>
                  <a:lnTo>
                    <a:pt x="776436" y="1790202"/>
                  </a:lnTo>
                  <a:lnTo>
                    <a:pt x="774059" y="1771304"/>
                  </a:lnTo>
                  <a:cubicBezTo>
                    <a:pt x="766908" y="1706399"/>
                    <a:pt x="755908" y="1558566"/>
                    <a:pt x="750039" y="1482455"/>
                  </a:cubicBezTo>
                  <a:cubicBezTo>
                    <a:pt x="739982" y="1395470"/>
                    <a:pt x="706455" y="1268339"/>
                    <a:pt x="706455" y="1268339"/>
                  </a:cubicBezTo>
                  <a:cubicBezTo>
                    <a:pt x="706455" y="1268339"/>
                    <a:pt x="733277" y="1254957"/>
                    <a:pt x="750039" y="1238229"/>
                  </a:cubicBezTo>
                  <a:cubicBezTo>
                    <a:pt x="766803" y="1221502"/>
                    <a:pt x="770156" y="1184700"/>
                    <a:pt x="770156" y="1184700"/>
                  </a:cubicBezTo>
                  <a:cubicBezTo>
                    <a:pt x="770156" y="1184700"/>
                    <a:pt x="877443" y="1194737"/>
                    <a:pt x="921028" y="1174663"/>
                  </a:cubicBezTo>
                  <a:cubicBezTo>
                    <a:pt x="964613" y="1154590"/>
                    <a:pt x="954556" y="1060914"/>
                    <a:pt x="941145" y="990657"/>
                  </a:cubicBezTo>
                  <a:cubicBezTo>
                    <a:pt x="927734" y="923746"/>
                    <a:pt x="880795" y="923746"/>
                    <a:pt x="837210" y="883600"/>
                  </a:cubicBezTo>
                  <a:cubicBezTo>
                    <a:pt x="793625" y="846798"/>
                    <a:pt x="760098" y="813343"/>
                    <a:pt x="753393" y="739741"/>
                  </a:cubicBezTo>
                  <a:cubicBezTo>
                    <a:pt x="746687" y="666139"/>
                    <a:pt x="666222" y="609264"/>
                    <a:pt x="615931" y="595881"/>
                  </a:cubicBezTo>
                  <a:cubicBezTo>
                    <a:pt x="575699" y="585845"/>
                    <a:pt x="535466" y="566398"/>
                    <a:pt x="517865" y="557303"/>
                  </a:cubicBezTo>
                  <a:lnTo>
                    <a:pt x="509432" y="552809"/>
                  </a:lnTo>
                  <a:lnTo>
                    <a:pt x="512558" y="555937"/>
                  </a:lnTo>
                  <a:cubicBezTo>
                    <a:pt x="512558" y="576091"/>
                    <a:pt x="519269" y="619760"/>
                    <a:pt x="522625" y="653351"/>
                  </a:cubicBezTo>
                  <a:cubicBezTo>
                    <a:pt x="519269" y="653351"/>
                    <a:pt x="515913" y="649992"/>
                    <a:pt x="512558" y="643274"/>
                  </a:cubicBezTo>
                  <a:cubicBezTo>
                    <a:pt x="495777" y="606323"/>
                    <a:pt x="489065" y="586169"/>
                    <a:pt x="475641" y="592887"/>
                  </a:cubicBezTo>
                  <a:cubicBezTo>
                    <a:pt x="468929" y="599606"/>
                    <a:pt x="458861" y="623119"/>
                    <a:pt x="452148" y="643274"/>
                  </a:cubicBezTo>
                  <a:cubicBezTo>
                    <a:pt x="408520" y="592887"/>
                    <a:pt x="304483" y="478678"/>
                    <a:pt x="264210" y="445086"/>
                  </a:cubicBezTo>
                  <a:close/>
                  <a:moveTo>
                    <a:pt x="459087" y="1156"/>
                  </a:moveTo>
                  <a:cubicBezTo>
                    <a:pt x="404082" y="-5901"/>
                    <a:pt x="336817" y="20446"/>
                    <a:pt x="294071" y="50556"/>
                  </a:cubicBezTo>
                  <a:cubicBezTo>
                    <a:pt x="237074" y="94048"/>
                    <a:pt x="250486" y="241252"/>
                    <a:pt x="250486" y="241252"/>
                  </a:cubicBezTo>
                  <a:cubicBezTo>
                    <a:pt x="250486" y="241252"/>
                    <a:pt x="243781" y="244598"/>
                    <a:pt x="240427" y="271362"/>
                  </a:cubicBezTo>
                  <a:cubicBezTo>
                    <a:pt x="237074" y="298127"/>
                    <a:pt x="250486" y="341619"/>
                    <a:pt x="257191" y="355001"/>
                  </a:cubicBezTo>
                  <a:cubicBezTo>
                    <a:pt x="260543" y="371729"/>
                    <a:pt x="273955" y="371729"/>
                    <a:pt x="277307" y="385111"/>
                  </a:cubicBezTo>
                  <a:cubicBezTo>
                    <a:pt x="280660" y="398494"/>
                    <a:pt x="280660" y="428604"/>
                    <a:pt x="280660" y="428604"/>
                  </a:cubicBezTo>
                  <a:cubicBezTo>
                    <a:pt x="280660" y="428604"/>
                    <a:pt x="279822" y="429440"/>
                    <a:pt x="277726" y="431113"/>
                  </a:cubicBezTo>
                  <a:lnTo>
                    <a:pt x="267767" y="438268"/>
                  </a:lnTo>
                  <a:lnTo>
                    <a:pt x="280991" y="431650"/>
                  </a:lnTo>
                  <a:cubicBezTo>
                    <a:pt x="291058" y="451805"/>
                    <a:pt x="321263" y="495473"/>
                    <a:pt x="354823" y="515628"/>
                  </a:cubicBezTo>
                  <a:cubicBezTo>
                    <a:pt x="391740" y="535782"/>
                    <a:pt x="475641" y="582810"/>
                    <a:pt x="475641" y="582810"/>
                  </a:cubicBezTo>
                  <a:cubicBezTo>
                    <a:pt x="475641" y="582810"/>
                    <a:pt x="492421" y="542501"/>
                    <a:pt x="499133" y="518987"/>
                  </a:cubicBezTo>
                  <a:lnTo>
                    <a:pt x="502345" y="530774"/>
                  </a:lnTo>
                  <a:lnTo>
                    <a:pt x="498586" y="508897"/>
                  </a:lnTo>
                  <a:cubicBezTo>
                    <a:pt x="498586" y="492169"/>
                    <a:pt x="491881" y="478787"/>
                    <a:pt x="508645" y="475441"/>
                  </a:cubicBezTo>
                  <a:cubicBezTo>
                    <a:pt x="528760" y="468750"/>
                    <a:pt x="555583" y="405185"/>
                    <a:pt x="565641" y="365038"/>
                  </a:cubicBezTo>
                  <a:cubicBezTo>
                    <a:pt x="572346" y="324891"/>
                    <a:pt x="572346" y="291435"/>
                    <a:pt x="592462" y="247943"/>
                  </a:cubicBezTo>
                  <a:cubicBezTo>
                    <a:pt x="612578" y="204451"/>
                    <a:pt x="609226" y="160959"/>
                    <a:pt x="589109" y="100738"/>
                  </a:cubicBezTo>
                  <a:cubicBezTo>
                    <a:pt x="565641" y="40518"/>
                    <a:pt x="535466" y="23791"/>
                    <a:pt x="508645" y="20446"/>
                  </a:cubicBezTo>
                  <a:cubicBezTo>
                    <a:pt x="494396" y="9572"/>
                    <a:pt x="477423" y="3508"/>
                    <a:pt x="459087" y="115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15723" y="1980098"/>
            <a:ext cx="1058391" cy="3583783"/>
            <a:chOff x="9315723" y="1980098"/>
            <a:chExt cx="1058391" cy="3583783"/>
          </a:xfrm>
        </p:grpSpPr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9315723" y="3783704"/>
              <a:ext cx="1058391" cy="1780177"/>
            </a:xfrm>
            <a:custGeom>
              <a:avLst/>
              <a:gdLst>
                <a:gd name="connsiteX0" fmla="*/ 1581 w 1058391"/>
                <a:gd name="connsiteY0" fmla="*/ 0 h 1780177"/>
                <a:gd name="connsiteX1" fmla="*/ 766326 w 1058391"/>
                <a:gd name="connsiteY1" fmla="*/ 0 h 1780177"/>
                <a:gd name="connsiteX2" fmla="*/ 745218 w 1058391"/>
                <a:gd name="connsiteY2" fmla="*/ 73829 h 1780177"/>
                <a:gd name="connsiteX3" fmla="*/ 726552 w 1058391"/>
                <a:gd name="connsiteY3" fmla="*/ 297639 h 1780177"/>
                <a:gd name="connsiteX4" fmla="*/ 733538 w 1058391"/>
                <a:gd name="connsiteY4" fmla="*/ 498748 h 1780177"/>
                <a:gd name="connsiteX5" fmla="*/ 688129 w 1058391"/>
                <a:gd name="connsiteY5" fmla="*/ 505682 h 1780177"/>
                <a:gd name="connsiteX6" fmla="*/ 733538 w 1058391"/>
                <a:gd name="connsiteY6" fmla="*/ 665183 h 1780177"/>
                <a:gd name="connsiteX7" fmla="*/ 862781 w 1058391"/>
                <a:gd name="connsiteY7" fmla="*/ 994586 h 1780177"/>
                <a:gd name="connsiteX8" fmla="*/ 960586 w 1058391"/>
                <a:gd name="connsiteY8" fmla="*/ 1341326 h 1780177"/>
                <a:gd name="connsiteX9" fmla="*/ 1058391 w 1058391"/>
                <a:gd name="connsiteY9" fmla="*/ 1441881 h 1780177"/>
                <a:gd name="connsiteX10" fmla="*/ 1044419 w 1058391"/>
                <a:gd name="connsiteY10" fmla="*/ 1622185 h 1780177"/>
                <a:gd name="connsiteX11" fmla="*/ 1044419 w 1058391"/>
                <a:gd name="connsiteY11" fmla="*/ 1701936 h 1780177"/>
                <a:gd name="connsiteX12" fmla="*/ 1023461 w 1058391"/>
                <a:gd name="connsiteY12" fmla="*/ 1705403 h 1780177"/>
                <a:gd name="connsiteX13" fmla="*/ 1023461 w 1058391"/>
                <a:gd name="connsiteY13" fmla="*/ 1622185 h 1780177"/>
                <a:gd name="connsiteX14" fmla="*/ 978051 w 1058391"/>
                <a:gd name="connsiteY14" fmla="*/ 1538968 h 1780177"/>
                <a:gd name="connsiteX15" fmla="*/ 883739 w 1058391"/>
                <a:gd name="connsiteY15" fmla="*/ 1677663 h 1780177"/>
                <a:gd name="connsiteX16" fmla="*/ 737031 w 1058391"/>
                <a:gd name="connsiteY16" fmla="*/ 1729675 h 1780177"/>
                <a:gd name="connsiteX17" fmla="*/ 670663 w 1058391"/>
                <a:gd name="connsiteY17" fmla="*/ 1639522 h 1780177"/>
                <a:gd name="connsiteX18" fmla="*/ 778948 w 1058391"/>
                <a:gd name="connsiteY18" fmla="*/ 1601381 h 1780177"/>
                <a:gd name="connsiteX19" fmla="*/ 789427 w 1058391"/>
                <a:gd name="connsiteY19" fmla="*/ 1372533 h 1780177"/>
                <a:gd name="connsiteX20" fmla="*/ 681142 w 1058391"/>
                <a:gd name="connsiteY20" fmla="*/ 1046597 h 1780177"/>
                <a:gd name="connsiteX21" fmla="*/ 618268 w 1058391"/>
                <a:gd name="connsiteY21" fmla="*/ 887096 h 1780177"/>
                <a:gd name="connsiteX22" fmla="*/ 597309 w 1058391"/>
                <a:gd name="connsiteY22" fmla="*/ 1053532 h 1780177"/>
                <a:gd name="connsiteX23" fmla="*/ 478547 w 1058391"/>
                <a:gd name="connsiteY23" fmla="*/ 1362130 h 1780177"/>
                <a:gd name="connsiteX24" fmla="*/ 513477 w 1058391"/>
                <a:gd name="connsiteY24" fmla="*/ 1459218 h 1780177"/>
                <a:gd name="connsiteX25" fmla="*/ 506491 w 1058391"/>
                <a:gd name="connsiteY25" fmla="*/ 1580577 h 1780177"/>
                <a:gd name="connsiteX26" fmla="*/ 482040 w 1058391"/>
                <a:gd name="connsiteY26" fmla="*/ 1701936 h 1780177"/>
                <a:gd name="connsiteX27" fmla="*/ 482040 w 1058391"/>
                <a:gd name="connsiteY27" fmla="*/ 1774751 h 1780177"/>
                <a:gd name="connsiteX28" fmla="*/ 447109 w 1058391"/>
                <a:gd name="connsiteY28" fmla="*/ 1774751 h 1780177"/>
                <a:gd name="connsiteX29" fmla="*/ 457589 w 1058391"/>
                <a:gd name="connsiteY29" fmla="*/ 1677663 h 1780177"/>
                <a:gd name="connsiteX30" fmla="*/ 450603 w 1058391"/>
                <a:gd name="connsiteY30" fmla="*/ 1594446 h 1780177"/>
                <a:gd name="connsiteX31" fmla="*/ 335332 w 1058391"/>
                <a:gd name="connsiteY31" fmla="*/ 1691533 h 1780177"/>
                <a:gd name="connsiteX32" fmla="*/ 209583 w 1058391"/>
                <a:gd name="connsiteY32" fmla="*/ 1774751 h 1780177"/>
                <a:gd name="connsiteX33" fmla="*/ 76847 w 1058391"/>
                <a:gd name="connsiteY33" fmla="*/ 1674196 h 1780177"/>
                <a:gd name="connsiteX34" fmla="*/ 174652 w 1058391"/>
                <a:gd name="connsiteY34" fmla="*/ 1653392 h 1780177"/>
                <a:gd name="connsiteX35" fmla="*/ 289923 w 1058391"/>
                <a:gd name="connsiteY35" fmla="*/ 1417609 h 1780177"/>
                <a:gd name="connsiteX36" fmla="*/ 373756 w 1058391"/>
                <a:gd name="connsiteY36" fmla="*/ 1063934 h 1780177"/>
                <a:gd name="connsiteX37" fmla="*/ 401700 w 1058391"/>
                <a:gd name="connsiteY37" fmla="*/ 852422 h 1780177"/>
                <a:gd name="connsiteX38" fmla="*/ 405193 w 1058391"/>
                <a:gd name="connsiteY38" fmla="*/ 758803 h 1780177"/>
                <a:gd name="connsiteX39" fmla="*/ 363276 w 1058391"/>
                <a:gd name="connsiteY39" fmla="*/ 592368 h 1780177"/>
                <a:gd name="connsiteX40" fmla="*/ 352797 w 1058391"/>
                <a:gd name="connsiteY40" fmla="*/ 509150 h 1780177"/>
                <a:gd name="connsiteX41" fmla="*/ 300402 w 1058391"/>
                <a:gd name="connsiteY41" fmla="*/ 484878 h 1780177"/>
                <a:gd name="connsiteX42" fmla="*/ 310881 w 1058391"/>
                <a:gd name="connsiteY42" fmla="*/ 242160 h 1780177"/>
                <a:gd name="connsiteX43" fmla="*/ 282936 w 1058391"/>
                <a:gd name="connsiteY43" fmla="*/ 179748 h 1780177"/>
                <a:gd name="connsiteX44" fmla="*/ 279443 w 1058391"/>
                <a:gd name="connsiteY44" fmla="*/ 245628 h 1780177"/>
                <a:gd name="connsiteX45" fmla="*/ 248006 w 1058391"/>
                <a:gd name="connsiteY45" fmla="*/ 245628 h 1780177"/>
                <a:gd name="connsiteX46" fmla="*/ 213076 w 1058391"/>
                <a:gd name="connsiteY46" fmla="*/ 224823 h 1780177"/>
                <a:gd name="connsiteX47" fmla="*/ 206090 w 1058391"/>
                <a:gd name="connsiteY47" fmla="*/ 124269 h 1780177"/>
                <a:gd name="connsiteX48" fmla="*/ 234034 w 1058391"/>
                <a:gd name="connsiteY48" fmla="*/ 30649 h 1780177"/>
                <a:gd name="connsiteX49" fmla="*/ 0 w 1058391"/>
                <a:gd name="connsiteY49" fmla="*/ 23714 h 1780177"/>
                <a:gd name="connsiteX50" fmla="*/ 1581 w 1058391"/>
                <a:gd name="connsiteY50" fmla="*/ 0 h 178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58391" h="1780177">
                  <a:moveTo>
                    <a:pt x="1581" y="0"/>
                  </a:moveTo>
                  <a:lnTo>
                    <a:pt x="766326" y="0"/>
                  </a:lnTo>
                  <a:lnTo>
                    <a:pt x="745218" y="73829"/>
                  </a:lnTo>
                  <a:cubicBezTo>
                    <a:pt x="727207" y="151358"/>
                    <a:pt x="723932" y="219622"/>
                    <a:pt x="726552" y="297639"/>
                  </a:cubicBezTo>
                  <a:cubicBezTo>
                    <a:pt x="733538" y="405128"/>
                    <a:pt x="733538" y="498748"/>
                    <a:pt x="733538" y="498748"/>
                  </a:cubicBezTo>
                  <a:cubicBezTo>
                    <a:pt x="688129" y="505682"/>
                    <a:pt x="688129" y="505682"/>
                    <a:pt x="688129" y="505682"/>
                  </a:cubicBezTo>
                  <a:cubicBezTo>
                    <a:pt x="688129" y="505682"/>
                    <a:pt x="688129" y="606237"/>
                    <a:pt x="733538" y="665183"/>
                  </a:cubicBezTo>
                  <a:cubicBezTo>
                    <a:pt x="775455" y="727597"/>
                    <a:pt x="848808" y="831618"/>
                    <a:pt x="862781" y="994586"/>
                  </a:cubicBezTo>
                  <a:cubicBezTo>
                    <a:pt x="873260" y="1157554"/>
                    <a:pt x="911683" y="1299717"/>
                    <a:pt x="960586" y="1341326"/>
                  </a:cubicBezTo>
                  <a:cubicBezTo>
                    <a:pt x="1009488" y="1379467"/>
                    <a:pt x="1058391" y="1376000"/>
                    <a:pt x="1058391" y="1441881"/>
                  </a:cubicBezTo>
                  <a:cubicBezTo>
                    <a:pt x="1058391" y="1511228"/>
                    <a:pt x="1044419" y="1587512"/>
                    <a:pt x="1044419" y="1622185"/>
                  </a:cubicBezTo>
                  <a:cubicBezTo>
                    <a:pt x="1044419" y="1653392"/>
                    <a:pt x="1044419" y="1701936"/>
                    <a:pt x="1044419" y="1701936"/>
                  </a:cubicBezTo>
                  <a:cubicBezTo>
                    <a:pt x="1023461" y="1705403"/>
                    <a:pt x="1023461" y="1705403"/>
                    <a:pt x="1023461" y="1705403"/>
                  </a:cubicBezTo>
                  <a:cubicBezTo>
                    <a:pt x="1023461" y="1705403"/>
                    <a:pt x="1030447" y="1667262"/>
                    <a:pt x="1023461" y="1622185"/>
                  </a:cubicBezTo>
                  <a:cubicBezTo>
                    <a:pt x="1019967" y="1580577"/>
                    <a:pt x="1005995" y="1521631"/>
                    <a:pt x="978051" y="1538968"/>
                  </a:cubicBezTo>
                  <a:cubicBezTo>
                    <a:pt x="950107" y="1556305"/>
                    <a:pt x="904697" y="1639522"/>
                    <a:pt x="883739" y="1677663"/>
                  </a:cubicBezTo>
                  <a:cubicBezTo>
                    <a:pt x="862781" y="1715806"/>
                    <a:pt x="820864" y="1753947"/>
                    <a:pt x="737031" y="1729675"/>
                  </a:cubicBezTo>
                  <a:cubicBezTo>
                    <a:pt x="656691" y="1705403"/>
                    <a:pt x="625254" y="1653392"/>
                    <a:pt x="670663" y="1639522"/>
                  </a:cubicBezTo>
                  <a:cubicBezTo>
                    <a:pt x="716073" y="1625653"/>
                    <a:pt x="768468" y="1646457"/>
                    <a:pt x="778948" y="1601381"/>
                  </a:cubicBezTo>
                  <a:cubicBezTo>
                    <a:pt x="789427" y="1552838"/>
                    <a:pt x="810385" y="1434946"/>
                    <a:pt x="789427" y="1372533"/>
                  </a:cubicBezTo>
                  <a:cubicBezTo>
                    <a:pt x="771961" y="1310119"/>
                    <a:pt x="709087" y="1115945"/>
                    <a:pt x="681142" y="1046597"/>
                  </a:cubicBezTo>
                  <a:cubicBezTo>
                    <a:pt x="656691" y="973782"/>
                    <a:pt x="618268" y="887096"/>
                    <a:pt x="618268" y="887096"/>
                  </a:cubicBezTo>
                  <a:cubicBezTo>
                    <a:pt x="618268" y="887096"/>
                    <a:pt x="621761" y="1001521"/>
                    <a:pt x="597309" y="1053532"/>
                  </a:cubicBezTo>
                  <a:cubicBezTo>
                    <a:pt x="576351" y="1109010"/>
                    <a:pt x="492519" y="1317055"/>
                    <a:pt x="478547" y="1362130"/>
                  </a:cubicBezTo>
                  <a:cubicBezTo>
                    <a:pt x="464575" y="1407207"/>
                    <a:pt x="492519" y="1434946"/>
                    <a:pt x="513477" y="1459218"/>
                  </a:cubicBezTo>
                  <a:cubicBezTo>
                    <a:pt x="537929" y="1480022"/>
                    <a:pt x="523956" y="1538968"/>
                    <a:pt x="506491" y="1580577"/>
                  </a:cubicBezTo>
                  <a:cubicBezTo>
                    <a:pt x="489026" y="1625653"/>
                    <a:pt x="482040" y="1681132"/>
                    <a:pt x="482040" y="1701936"/>
                  </a:cubicBezTo>
                  <a:cubicBezTo>
                    <a:pt x="482040" y="1726207"/>
                    <a:pt x="482040" y="1774751"/>
                    <a:pt x="482040" y="1774751"/>
                  </a:cubicBezTo>
                  <a:cubicBezTo>
                    <a:pt x="447109" y="1774751"/>
                    <a:pt x="447109" y="1774751"/>
                    <a:pt x="447109" y="1774751"/>
                  </a:cubicBezTo>
                  <a:cubicBezTo>
                    <a:pt x="447109" y="1774751"/>
                    <a:pt x="457589" y="1722740"/>
                    <a:pt x="457589" y="1677663"/>
                  </a:cubicBezTo>
                  <a:cubicBezTo>
                    <a:pt x="457589" y="1632588"/>
                    <a:pt x="464575" y="1601381"/>
                    <a:pt x="450603" y="1594446"/>
                  </a:cubicBezTo>
                  <a:cubicBezTo>
                    <a:pt x="433137" y="1587512"/>
                    <a:pt x="363276" y="1649925"/>
                    <a:pt x="335332" y="1691533"/>
                  </a:cubicBezTo>
                  <a:cubicBezTo>
                    <a:pt x="307388" y="1736610"/>
                    <a:pt x="300402" y="1799023"/>
                    <a:pt x="209583" y="1774751"/>
                  </a:cubicBezTo>
                  <a:cubicBezTo>
                    <a:pt x="115270" y="1753947"/>
                    <a:pt x="52396" y="1701936"/>
                    <a:pt x="76847" y="1674196"/>
                  </a:cubicBezTo>
                  <a:cubicBezTo>
                    <a:pt x="97805" y="1646457"/>
                    <a:pt x="146708" y="1670729"/>
                    <a:pt x="174652" y="1653392"/>
                  </a:cubicBezTo>
                  <a:cubicBezTo>
                    <a:pt x="202596" y="1639522"/>
                    <a:pt x="258485" y="1500827"/>
                    <a:pt x="289923" y="1417609"/>
                  </a:cubicBezTo>
                  <a:cubicBezTo>
                    <a:pt x="324853" y="1337859"/>
                    <a:pt x="363276" y="1167956"/>
                    <a:pt x="373756" y="1063934"/>
                  </a:cubicBezTo>
                  <a:cubicBezTo>
                    <a:pt x="384235" y="963379"/>
                    <a:pt x="401700" y="887096"/>
                    <a:pt x="401700" y="852422"/>
                  </a:cubicBezTo>
                  <a:cubicBezTo>
                    <a:pt x="405193" y="821216"/>
                    <a:pt x="405193" y="758803"/>
                    <a:pt x="405193" y="758803"/>
                  </a:cubicBezTo>
                  <a:cubicBezTo>
                    <a:pt x="405193" y="758803"/>
                    <a:pt x="373756" y="640911"/>
                    <a:pt x="363276" y="592368"/>
                  </a:cubicBezTo>
                  <a:cubicBezTo>
                    <a:pt x="352797" y="543824"/>
                    <a:pt x="352797" y="509150"/>
                    <a:pt x="352797" y="509150"/>
                  </a:cubicBezTo>
                  <a:cubicBezTo>
                    <a:pt x="352797" y="509150"/>
                    <a:pt x="300402" y="519552"/>
                    <a:pt x="300402" y="484878"/>
                  </a:cubicBezTo>
                  <a:cubicBezTo>
                    <a:pt x="300402" y="450204"/>
                    <a:pt x="317867" y="308041"/>
                    <a:pt x="310881" y="242160"/>
                  </a:cubicBezTo>
                  <a:cubicBezTo>
                    <a:pt x="307388" y="176279"/>
                    <a:pt x="282936" y="179748"/>
                    <a:pt x="282936" y="179748"/>
                  </a:cubicBezTo>
                  <a:cubicBezTo>
                    <a:pt x="282936" y="179748"/>
                    <a:pt x="279443" y="214421"/>
                    <a:pt x="279443" y="245628"/>
                  </a:cubicBezTo>
                  <a:cubicBezTo>
                    <a:pt x="279443" y="273367"/>
                    <a:pt x="258485" y="266432"/>
                    <a:pt x="248006" y="245628"/>
                  </a:cubicBezTo>
                  <a:cubicBezTo>
                    <a:pt x="241020" y="224823"/>
                    <a:pt x="213076" y="245628"/>
                    <a:pt x="213076" y="224823"/>
                  </a:cubicBezTo>
                  <a:cubicBezTo>
                    <a:pt x="213076" y="204019"/>
                    <a:pt x="199103" y="158942"/>
                    <a:pt x="206090" y="124269"/>
                  </a:cubicBezTo>
                  <a:cubicBezTo>
                    <a:pt x="209583" y="93062"/>
                    <a:pt x="234034" y="30649"/>
                    <a:pt x="234034" y="30649"/>
                  </a:cubicBezTo>
                  <a:cubicBezTo>
                    <a:pt x="0" y="23714"/>
                    <a:pt x="0" y="23714"/>
                    <a:pt x="0" y="23714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9317304" y="1980098"/>
              <a:ext cx="846815" cy="1803606"/>
            </a:xfrm>
            <a:custGeom>
              <a:avLst/>
              <a:gdLst>
                <a:gd name="connsiteX0" fmla="*/ 476966 w 846815"/>
                <a:gd name="connsiteY0" fmla="*/ 0 h 1803606"/>
                <a:gd name="connsiteX1" fmla="*/ 530289 w 846815"/>
                <a:gd name="connsiteY1" fmla="*/ 7206 h 1803606"/>
                <a:gd name="connsiteX2" fmla="*/ 531868 w 846815"/>
                <a:gd name="connsiteY2" fmla="*/ 7918 h 1803606"/>
                <a:gd name="connsiteX3" fmla="*/ 563102 w 846815"/>
                <a:gd name="connsiteY3" fmla="*/ 12414 h 1803606"/>
                <a:gd name="connsiteX4" fmla="*/ 695995 w 846815"/>
                <a:gd name="connsiteY4" fmla="*/ 183420 h 1803606"/>
                <a:gd name="connsiteX5" fmla="*/ 772849 w 846815"/>
                <a:gd name="connsiteY5" fmla="*/ 346509 h 1803606"/>
                <a:gd name="connsiteX6" fmla="*/ 807783 w 846815"/>
                <a:gd name="connsiteY6" fmla="*/ 506126 h 1803606"/>
                <a:gd name="connsiteX7" fmla="*/ 793933 w 846815"/>
                <a:gd name="connsiteY7" fmla="*/ 660499 h 1803606"/>
                <a:gd name="connsiteX8" fmla="*/ 784027 w 846815"/>
                <a:gd name="connsiteY8" fmla="*/ 668844 h 1803606"/>
                <a:gd name="connsiteX9" fmla="*/ 789592 w 846815"/>
                <a:gd name="connsiteY9" fmla="*/ 681344 h 1803606"/>
                <a:gd name="connsiteX10" fmla="*/ 805311 w 846815"/>
                <a:gd name="connsiteY10" fmla="*/ 766296 h 1803606"/>
                <a:gd name="connsiteX11" fmla="*/ 829762 w 846815"/>
                <a:gd name="connsiteY11" fmla="*/ 1061025 h 1803606"/>
                <a:gd name="connsiteX12" fmla="*/ 829762 w 846815"/>
                <a:gd name="connsiteY12" fmla="*/ 1279471 h 1803606"/>
                <a:gd name="connsiteX13" fmla="*/ 735450 w 846815"/>
                <a:gd name="connsiteY13" fmla="*/ 1466710 h 1803606"/>
                <a:gd name="connsiteX14" fmla="*/ 777367 w 846815"/>
                <a:gd name="connsiteY14" fmla="*/ 1529124 h 1803606"/>
                <a:gd name="connsiteX15" fmla="*/ 731957 w 846815"/>
                <a:gd name="connsiteY15" fmla="*/ 1570733 h 1803606"/>
                <a:gd name="connsiteX16" fmla="*/ 766887 w 846815"/>
                <a:gd name="connsiteY16" fmla="*/ 1796113 h 1803606"/>
                <a:gd name="connsiteX17" fmla="*/ 764745 w 846815"/>
                <a:gd name="connsiteY17" fmla="*/ 1803606 h 1803606"/>
                <a:gd name="connsiteX18" fmla="*/ 0 w 846815"/>
                <a:gd name="connsiteY18" fmla="*/ 1803606 h 1803606"/>
                <a:gd name="connsiteX19" fmla="*/ 3953 w 846815"/>
                <a:gd name="connsiteY19" fmla="*/ 1744312 h 1803606"/>
                <a:gd name="connsiteX20" fmla="*/ 29857 w 846815"/>
                <a:gd name="connsiteY20" fmla="*/ 1355753 h 1803606"/>
                <a:gd name="connsiteX21" fmla="*/ 246425 w 846815"/>
                <a:gd name="connsiteY21" fmla="*/ 1355753 h 1803606"/>
                <a:gd name="connsiteX22" fmla="*/ 260397 w 846815"/>
                <a:gd name="connsiteY22" fmla="*/ 1137307 h 1803606"/>
                <a:gd name="connsiteX23" fmla="*/ 298821 w 846815"/>
                <a:gd name="connsiteY23" fmla="*/ 891122 h 1803606"/>
                <a:gd name="connsiteX24" fmla="*/ 417693 w 846815"/>
                <a:gd name="connsiteY24" fmla="*/ 736552 h 1803606"/>
                <a:gd name="connsiteX25" fmla="*/ 423630 w 846815"/>
                <a:gd name="connsiteY25" fmla="*/ 729800 h 1803606"/>
                <a:gd name="connsiteX26" fmla="*/ 413493 w 846815"/>
                <a:gd name="connsiteY26" fmla="*/ 711075 h 1803606"/>
                <a:gd name="connsiteX27" fmla="*/ 430953 w 846815"/>
                <a:gd name="connsiteY27" fmla="*/ 579349 h 1803606"/>
                <a:gd name="connsiteX28" fmla="*/ 450017 w 846815"/>
                <a:gd name="connsiteY28" fmla="*/ 499829 h 1803606"/>
                <a:gd name="connsiteX29" fmla="*/ 449910 w 846815"/>
                <a:gd name="connsiteY29" fmla="*/ 497955 h 1803606"/>
                <a:gd name="connsiteX30" fmla="*/ 445528 w 846815"/>
                <a:gd name="connsiteY30" fmla="*/ 495838 h 1803606"/>
                <a:gd name="connsiteX31" fmla="*/ 375668 w 846815"/>
                <a:gd name="connsiteY31" fmla="*/ 457697 h 1803606"/>
                <a:gd name="connsiteX32" fmla="*/ 326765 w 846815"/>
                <a:gd name="connsiteY32" fmla="*/ 305132 h 1803606"/>
                <a:gd name="connsiteX33" fmla="*/ 328075 w 846815"/>
                <a:gd name="connsiteY33" fmla="*/ 257021 h 1803606"/>
                <a:gd name="connsiteX34" fmla="*/ 327695 w 846815"/>
                <a:gd name="connsiteY34" fmla="*/ 249843 h 1803606"/>
                <a:gd name="connsiteX35" fmla="*/ 309104 w 846815"/>
                <a:gd name="connsiteY35" fmla="*/ 218988 h 1803606"/>
                <a:gd name="connsiteX36" fmla="*/ 318711 w 846815"/>
                <a:gd name="connsiteY36" fmla="*/ 82791 h 1803606"/>
                <a:gd name="connsiteX37" fmla="*/ 392745 w 846815"/>
                <a:gd name="connsiteY37" fmla="*/ 21903 h 1803606"/>
                <a:gd name="connsiteX38" fmla="*/ 411746 w 846815"/>
                <a:gd name="connsiteY38" fmla="*/ 17638 h 1803606"/>
                <a:gd name="connsiteX39" fmla="*/ 414746 w 846815"/>
                <a:gd name="connsiteY39" fmla="*/ 15225 h 1803606"/>
                <a:gd name="connsiteX40" fmla="*/ 476966 w 846815"/>
                <a:gd name="connsiteY40" fmla="*/ 0 h 1803606"/>
                <a:gd name="connsiteX41" fmla="*/ 695926 w 846815"/>
                <a:gd name="connsiteY41" fmla="*/ 461125 h 1803606"/>
                <a:gd name="connsiteX42" fmla="*/ 608790 w 846815"/>
                <a:gd name="connsiteY42" fmla="*/ 478438 h 1803606"/>
                <a:gd name="connsiteX43" fmla="*/ 504227 w 846815"/>
                <a:gd name="connsiteY43" fmla="*/ 547692 h 1803606"/>
                <a:gd name="connsiteX44" fmla="*/ 490285 w 846815"/>
                <a:gd name="connsiteY44" fmla="*/ 641183 h 1803606"/>
                <a:gd name="connsiteX45" fmla="*/ 709868 w 846815"/>
                <a:gd name="connsiteY45" fmla="*/ 499215 h 1803606"/>
                <a:gd name="connsiteX46" fmla="*/ 695926 w 846815"/>
                <a:gd name="connsiteY46" fmla="*/ 461125 h 18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846815" h="1803606">
                  <a:moveTo>
                    <a:pt x="476966" y="0"/>
                  </a:moveTo>
                  <a:cubicBezTo>
                    <a:pt x="495304" y="0"/>
                    <a:pt x="513206" y="2384"/>
                    <a:pt x="530289" y="7206"/>
                  </a:cubicBezTo>
                  <a:lnTo>
                    <a:pt x="531868" y="7918"/>
                  </a:lnTo>
                  <a:lnTo>
                    <a:pt x="563102" y="12414"/>
                  </a:lnTo>
                  <a:cubicBezTo>
                    <a:pt x="637863" y="35964"/>
                    <a:pt x="697632" y="95587"/>
                    <a:pt x="695995" y="183420"/>
                  </a:cubicBezTo>
                  <a:cubicBezTo>
                    <a:pt x="695995" y="370799"/>
                    <a:pt x="811276" y="252819"/>
                    <a:pt x="772849" y="346509"/>
                  </a:cubicBezTo>
                  <a:cubicBezTo>
                    <a:pt x="734422" y="440198"/>
                    <a:pt x="856690" y="429788"/>
                    <a:pt x="807783" y="506126"/>
                  </a:cubicBezTo>
                  <a:cubicBezTo>
                    <a:pt x="761932" y="575960"/>
                    <a:pt x="852487" y="597972"/>
                    <a:pt x="793933" y="660499"/>
                  </a:cubicBezTo>
                  <a:lnTo>
                    <a:pt x="784027" y="668844"/>
                  </a:lnTo>
                  <a:lnTo>
                    <a:pt x="789592" y="681344"/>
                  </a:lnTo>
                  <a:cubicBezTo>
                    <a:pt x="797452" y="702149"/>
                    <a:pt x="805311" y="731622"/>
                    <a:pt x="805311" y="766296"/>
                  </a:cubicBezTo>
                  <a:cubicBezTo>
                    <a:pt x="805311" y="835644"/>
                    <a:pt x="805311" y="936198"/>
                    <a:pt x="829762" y="1061025"/>
                  </a:cubicBezTo>
                  <a:cubicBezTo>
                    <a:pt x="854214" y="1189318"/>
                    <a:pt x="850720" y="1217058"/>
                    <a:pt x="829762" y="1279471"/>
                  </a:cubicBezTo>
                  <a:cubicBezTo>
                    <a:pt x="805311" y="1345352"/>
                    <a:pt x="735450" y="1466710"/>
                    <a:pt x="735450" y="1466710"/>
                  </a:cubicBezTo>
                  <a:cubicBezTo>
                    <a:pt x="735450" y="1466710"/>
                    <a:pt x="805311" y="1497917"/>
                    <a:pt x="777367" y="1529124"/>
                  </a:cubicBezTo>
                  <a:cubicBezTo>
                    <a:pt x="752915" y="1560331"/>
                    <a:pt x="731957" y="1570733"/>
                    <a:pt x="731957" y="1570733"/>
                  </a:cubicBezTo>
                  <a:cubicBezTo>
                    <a:pt x="731957" y="1570733"/>
                    <a:pt x="805311" y="1678222"/>
                    <a:pt x="766887" y="1796113"/>
                  </a:cubicBezTo>
                  <a:lnTo>
                    <a:pt x="764745" y="1803606"/>
                  </a:lnTo>
                  <a:lnTo>
                    <a:pt x="0" y="1803606"/>
                  </a:lnTo>
                  <a:lnTo>
                    <a:pt x="3953" y="1744312"/>
                  </a:lnTo>
                  <a:cubicBezTo>
                    <a:pt x="29857" y="1355753"/>
                    <a:pt x="29857" y="1355753"/>
                    <a:pt x="29857" y="1355753"/>
                  </a:cubicBezTo>
                  <a:cubicBezTo>
                    <a:pt x="246425" y="1355753"/>
                    <a:pt x="246425" y="1355753"/>
                    <a:pt x="246425" y="1355753"/>
                  </a:cubicBezTo>
                  <a:cubicBezTo>
                    <a:pt x="246425" y="1355753"/>
                    <a:pt x="260397" y="1210123"/>
                    <a:pt x="260397" y="1137307"/>
                  </a:cubicBezTo>
                  <a:cubicBezTo>
                    <a:pt x="260397" y="1067960"/>
                    <a:pt x="249918" y="970872"/>
                    <a:pt x="298821" y="891122"/>
                  </a:cubicBezTo>
                  <a:cubicBezTo>
                    <a:pt x="335498" y="831310"/>
                    <a:pt x="380034" y="779299"/>
                    <a:pt x="417693" y="736552"/>
                  </a:cubicBezTo>
                  <a:lnTo>
                    <a:pt x="423630" y="729800"/>
                  </a:lnTo>
                  <a:lnTo>
                    <a:pt x="413493" y="711075"/>
                  </a:lnTo>
                  <a:cubicBezTo>
                    <a:pt x="399524" y="655612"/>
                    <a:pt x="458891" y="624413"/>
                    <a:pt x="430953" y="579349"/>
                  </a:cubicBezTo>
                  <a:cubicBezTo>
                    <a:pt x="413493" y="553350"/>
                    <a:pt x="445140" y="525998"/>
                    <a:pt x="450017" y="499829"/>
                  </a:cubicBezTo>
                  <a:lnTo>
                    <a:pt x="449910" y="497955"/>
                  </a:lnTo>
                  <a:lnTo>
                    <a:pt x="445528" y="495838"/>
                  </a:lnTo>
                  <a:cubicBezTo>
                    <a:pt x="417584" y="499305"/>
                    <a:pt x="393133" y="495838"/>
                    <a:pt x="375668" y="457697"/>
                  </a:cubicBezTo>
                  <a:cubicBezTo>
                    <a:pt x="361695" y="423023"/>
                    <a:pt x="326765" y="353675"/>
                    <a:pt x="326765" y="305132"/>
                  </a:cubicBezTo>
                  <a:cubicBezTo>
                    <a:pt x="325018" y="280859"/>
                    <a:pt x="326765" y="266990"/>
                    <a:pt x="328075" y="257021"/>
                  </a:cubicBezTo>
                  <a:lnTo>
                    <a:pt x="327695" y="249843"/>
                  </a:lnTo>
                  <a:lnTo>
                    <a:pt x="309104" y="218988"/>
                  </a:lnTo>
                  <a:cubicBezTo>
                    <a:pt x="293385" y="173878"/>
                    <a:pt x="292511" y="117491"/>
                    <a:pt x="318711" y="82791"/>
                  </a:cubicBezTo>
                  <a:cubicBezTo>
                    <a:pt x="338362" y="55466"/>
                    <a:pt x="364029" y="35337"/>
                    <a:pt x="392745" y="21903"/>
                  </a:cubicBezTo>
                  <a:lnTo>
                    <a:pt x="411746" y="17638"/>
                  </a:lnTo>
                  <a:lnTo>
                    <a:pt x="414746" y="15225"/>
                  </a:lnTo>
                  <a:cubicBezTo>
                    <a:pt x="432648" y="5851"/>
                    <a:pt x="453388" y="0"/>
                    <a:pt x="476966" y="0"/>
                  </a:cubicBezTo>
                  <a:close/>
                  <a:moveTo>
                    <a:pt x="695926" y="461125"/>
                  </a:moveTo>
                  <a:cubicBezTo>
                    <a:pt x="675013" y="461125"/>
                    <a:pt x="636674" y="468051"/>
                    <a:pt x="608790" y="478438"/>
                  </a:cubicBezTo>
                  <a:cubicBezTo>
                    <a:pt x="570451" y="492289"/>
                    <a:pt x="528625" y="519991"/>
                    <a:pt x="504227" y="547692"/>
                  </a:cubicBezTo>
                  <a:cubicBezTo>
                    <a:pt x="504227" y="568467"/>
                    <a:pt x="507713" y="613482"/>
                    <a:pt x="490285" y="641183"/>
                  </a:cubicBezTo>
                  <a:cubicBezTo>
                    <a:pt x="535596" y="575393"/>
                    <a:pt x="598334" y="492289"/>
                    <a:pt x="709868" y="499215"/>
                  </a:cubicBezTo>
                  <a:cubicBezTo>
                    <a:pt x="706383" y="485364"/>
                    <a:pt x="699412" y="474976"/>
                    <a:pt x="695926" y="46112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03" name="Freeform 102"/>
          <p:cNvSpPr/>
          <p:nvPr/>
        </p:nvSpPr>
        <p:spPr>
          <a:xfrm>
            <a:off x="4572455" y="2459261"/>
            <a:ext cx="1834" cy="2591"/>
          </a:xfrm>
          <a:custGeom>
            <a:avLst/>
            <a:gdLst>
              <a:gd name="connsiteX0" fmla="*/ 0 w 1834"/>
              <a:gd name="connsiteY0" fmla="*/ 0 h 2591"/>
              <a:gd name="connsiteX1" fmla="*/ 1834 w 1834"/>
              <a:gd name="connsiteY1" fmla="*/ 2591 h 2591"/>
              <a:gd name="connsiteX2" fmla="*/ 473 w 1834"/>
              <a:gd name="connsiteY2" fmla="*/ 2364 h 2591"/>
              <a:gd name="connsiteX3" fmla="*/ 0 w 1834"/>
              <a:gd name="connsiteY3" fmla="*/ 0 h 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4" h="2591">
                <a:moveTo>
                  <a:pt x="0" y="0"/>
                </a:moveTo>
                <a:lnTo>
                  <a:pt x="1834" y="2591"/>
                </a:lnTo>
                <a:lnTo>
                  <a:pt x="473" y="23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4084254" y="1970072"/>
            <a:ext cx="876399" cy="3593810"/>
          </a:xfrm>
          <a:custGeom>
            <a:avLst/>
            <a:gdLst>
              <a:gd name="connsiteX0" fmla="*/ 413965 w 876399"/>
              <a:gd name="connsiteY0" fmla="*/ 1343164 h 3593810"/>
              <a:gd name="connsiteX1" fmla="*/ 371012 w 876399"/>
              <a:gd name="connsiteY1" fmla="*/ 1460018 h 3593810"/>
              <a:gd name="connsiteX2" fmla="*/ 231418 w 876399"/>
              <a:gd name="connsiteY2" fmla="*/ 1475953 h 3593810"/>
              <a:gd name="connsiteX3" fmla="*/ 322691 w 876399"/>
              <a:gd name="connsiteY3" fmla="*/ 1513134 h 3593810"/>
              <a:gd name="connsiteX4" fmla="*/ 467655 w 876399"/>
              <a:gd name="connsiteY4" fmla="*/ 1470642 h 3593810"/>
              <a:gd name="connsiteX5" fmla="*/ 537452 w 876399"/>
              <a:gd name="connsiteY5" fmla="*/ 1497199 h 3593810"/>
              <a:gd name="connsiteX6" fmla="*/ 628724 w 876399"/>
              <a:gd name="connsiteY6" fmla="*/ 1460018 h 3593810"/>
              <a:gd name="connsiteX7" fmla="*/ 510606 w 876399"/>
              <a:gd name="connsiteY7" fmla="*/ 1444084 h 3593810"/>
              <a:gd name="connsiteX8" fmla="*/ 440810 w 876399"/>
              <a:gd name="connsiteY8" fmla="*/ 1343164 h 3593810"/>
              <a:gd name="connsiteX9" fmla="*/ 413965 w 876399"/>
              <a:gd name="connsiteY9" fmla="*/ 1343164 h 3593810"/>
              <a:gd name="connsiteX10" fmla="*/ 7221 w 876399"/>
              <a:gd name="connsiteY10" fmla="*/ 1193259 h 3593810"/>
              <a:gd name="connsiteX11" fmla="*/ 852458 w 876399"/>
              <a:gd name="connsiteY11" fmla="*/ 1193259 h 3593810"/>
              <a:gd name="connsiteX12" fmla="*/ 815684 w 876399"/>
              <a:gd name="connsiteY12" fmla="*/ 1221251 h 3593810"/>
              <a:gd name="connsiteX13" fmla="*/ 704786 w 876399"/>
              <a:gd name="connsiteY13" fmla="*/ 1246069 h 3593810"/>
              <a:gd name="connsiteX14" fmla="*/ 715516 w 876399"/>
              <a:gd name="connsiteY14" fmla="*/ 1363724 h 3593810"/>
              <a:gd name="connsiteX15" fmla="*/ 726245 w 876399"/>
              <a:gd name="connsiteY15" fmla="*/ 1497422 h 3593810"/>
              <a:gd name="connsiteX16" fmla="*/ 720880 w 876399"/>
              <a:gd name="connsiteY16" fmla="*/ 1903865 h 3593810"/>
              <a:gd name="connsiteX17" fmla="*/ 720880 w 876399"/>
              <a:gd name="connsiteY17" fmla="*/ 2321003 h 3593810"/>
              <a:gd name="connsiteX18" fmla="*/ 608221 w 876399"/>
              <a:gd name="connsiteY18" fmla="*/ 2342395 h 3593810"/>
              <a:gd name="connsiteX19" fmla="*/ 554575 w 876399"/>
              <a:gd name="connsiteY19" fmla="*/ 2342395 h 3593810"/>
              <a:gd name="connsiteX20" fmla="*/ 549210 w 876399"/>
              <a:gd name="connsiteY20" fmla="*/ 2481441 h 3593810"/>
              <a:gd name="connsiteX21" fmla="*/ 533116 w 876399"/>
              <a:gd name="connsiteY21" fmla="*/ 2877188 h 3593810"/>
              <a:gd name="connsiteX22" fmla="*/ 506293 w 876399"/>
              <a:gd name="connsiteY22" fmla="*/ 3192716 h 3593810"/>
              <a:gd name="connsiteX23" fmla="*/ 559939 w 876399"/>
              <a:gd name="connsiteY23" fmla="*/ 3428024 h 3593810"/>
              <a:gd name="connsiteX24" fmla="*/ 624316 w 876399"/>
              <a:gd name="connsiteY24" fmla="*/ 3513591 h 3593810"/>
              <a:gd name="connsiteX25" fmla="*/ 635045 w 876399"/>
              <a:gd name="connsiteY25" fmla="*/ 3561722 h 3593810"/>
              <a:gd name="connsiteX26" fmla="*/ 458011 w 876399"/>
              <a:gd name="connsiteY26" fmla="*/ 3545679 h 3593810"/>
              <a:gd name="connsiteX27" fmla="*/ 436551 w 876399"/>
              <a:gd name="connsiteY27" fmla="*/ 3449416 h 3593810"/>
              <a:gd name="connsiteX28" fmla="*/ 393634 w 876399"/>
              <a:gd name="connsiteY28" fmla="*/ 3385241 h 3593810"/>
              <a:gd name="connsiteX29" fmla="*/ 393634 w 876399"/>
              <a:gd name="connsiteY29" fmla="*/ 3422677 h 3593810"/>
              <a:gd name="connsiteX30" fmla="*/ 431187 w 876399"/>
              <a:gd name="connsiteY30" fmla="*/ 3529635 h 3593810"/>
              <a:gd name="connsiteX31" fmla="*/ 393634 w 876399"/>
              <a:gd name="connsiteY31" fmla="*/ 3593810 h 3593810"/>
              <a:gd name="connsiteX32" fmla="*/ 243422 w 876399"/>
              <a:gd name="connsiteY32" fmla="*/ 3534983 h 3593810"/>
              <a:gd name="connsiteX33" fmla="*/ 227328 w 876399"/>
              <a:gd name="connsiteY33" fmla="*/ 3374545 h 3593810"/>
              <a:gd name="connsiteX34" fmla="*/ 232694 w 876399"/>
              <a:gd name="connsiteY34" fmla="*/ 3246195 h 3593810"/>
              <a:gd name="connsiteX35" fmla="*/ 184412 w 876399"/>
              <a:gd name="connsiteY35" fmla="*/ 2930667 h 3593810"/>
              <a:gd name="connsiteX36" fmla="*/ 146858 w 876399"/>
              <a:gd name="connsiteY36" fmla="*/ 2550964 h 3593810"/>
              <a:gd name="connsiteX37" fmla="*/ 157588 w 876399"/>
              <a:gd name="connsiteY37" fmla="*/ 2358438 h 3593810"/>
              <a:gd name="connsiteX38" fmla="*/ 152223 w 876399"/>
              <a:gd name="connsiteY38" fmla="*/ 2315655 h 3593810"/>
              <a:gd name="connsiteX39" fmla="*/ 50294 w 876399"/>
              <a:gd name="connsiteY39" fmla="*/ 2294263 h 3593810"/>
              <a:gd name="connsiteX40" fmla="*/ 61023 w 876399"/>
              <a:gd name="connsiteY40" fmla="*/ 1946648 h 3593810"/>
              <a:gd name="connsiteX41" fmla="*/ 77118 w 876399"/>
              <a:gd name="connsiteY41" fmla="*/ 1625772 h 3593810"/>
              <a:gd name="connsiteX42" fmla="*/ 82482 w 876399"/>
              <a:gd name="connsiteY42" fmla="*/ 1518814 h 3593810"/>
              <a:gd name="connsiteX43" fmla="*/ 82482 w 876399"/>
              <a:gd name="connsiteY43" fmla="*/ 1443942 h 3593810"/>
              <a:gd name="connsiteX44" fmla="*/ 98576 w 876399"/>
              <a:gd name="connsiteY44" fmla="*/ 1326288 h 3593810"/>
              <a:gd name="connsiteX45" fmla="*/ 18106 w 876399"/>
              <a:gd name="connsiteY45" fmla="*/ 1262113 h 3593810"/>
              <a:gd name="connsiteX46" fmla="*/ 8047 w 876399"/>
              <a:gd name="connsiteY46" fmla="*/ 1203118 h 3593810"/>
              <a:gd name="connsiteX47" fmla="*/ 493592 w 876399"/>
              <a:gd name="connsiteY47" fmla="*/ 492567 h 3593810"/>
              <a:gd name="connsiteX48" fmla="*/ 497826 w 876399"/>
              <a:gd name="connsiteY48" fmla="*/ 493263 h 3593810"/>
              <a:gd name="connsiteX49" fmla="*/ 543845 w 876399"/>
              <a:gd name="connsiteY49" fmla="*/ 524098 h 3593810"/>
              <a:gd name="connsiteX50" fmla="*/ 640410 w 876399"/>
              <a:gd name="connsiteY50" fmla="*/ 572229 h 3593810"/>
              <a:gd name="connsiteX51" fmla="*/ 774527 w 876399"/>
              <a:gd name="connsiteY51" fmla="*/ 641752 h 3593810"/>
              <a:gd name="connsiteX52" fmla="*/ 790621 w 876399"/>
              <a:gd name="connsiteY52" fmla="*/ 738015 h 3593810"/>
              <a:gd name="connsiteX53" fmla="*/ 822809 w 876399"/>
              <a:gd name="connsiteY53" fmla="*/ 861017 h 3593810"/>
              <a:gd name="connsiteX54" fmla="*/ 860362 w 876399"/>
              <a:gd name="connsiteY54" fmla="*/ 1187241 h 3593810"/>
              <a:gd name="connsiteX55" fmla="*/ 852458 w 876399"/>
              <a:gd name="connsiteY55" fmla="*/ 1193258 h 3593810"/>
              <a:gd name="connsiteX56" fmla="*/ 7221 w 876399"/>
              <a:gd name="connsiteY56" fmla="*/ 1193258 h 3593810"/>
              <a:gd name="connsiteX57" fmla="*/ 2012 w 876399"/>
              <a:gd name="connsiteY57" fmla="*/ 1131088 h 3593810"/>
              <a:gd name="connsiteX58" fmla="*/ 2012 w 876399"/>
              <a:gd name="connsiteY58" fmla="*/ 951932 h 3593810"/>
              <a:gd name="connsiteX59" fmla="*/ 18106 w 876399"/>
              <a:gd name="connsiteY59" fmla="*/ 679188 h 3593810"/>
              <a:gd name="connsiteX60" fmla="*/ 61023 w 876399"/>
              <a:gd name="connsiteY60" fmla="*/ 620360 h 3593810"/>
              <a:gd name="connsiteX61" fmla="*/ 184412 w 876399"/>
              <a:gd name="connsiteY61" fmla="*/ 577577 h 3593810"/>
              <a:gd name="connsiteX62" fmla="*/ 234705 w 876399"/>
              <a:gd name="connsiteY62" fmla="*/ 531451 h 3593810"/>
              <a:gd name="connsiteX63" fmla="*/ 263022 w 876399"/>
              <a:gd name="connsiteY63" fmla="*/ 499458 h 3593810"/>
              <a:gd name="connsiteX64" fmla="*/ 263022 w 876399"/>
              <a:gd name="connsiteY64" fmla="*/ 502276 h 3593810"/>
              <a:gd name="connsiteX65" fmla="*/ 306004 w 876399"/>
              <a:gd name="connsiteY65" fmla="*/ 652394 h 3593810"/>
              <a:gd name="connsiteX66" fmla="*/ 413457 w 876399"/>
              <a:gd name="connsiteY66" fmla="*/ 877572 h 3593810"/>
              <a:gd name="connsiteX67" fmla="*/ 461811 w 876399"/>
              <a:gd name="connsiteY67" fmla="*/ 1038413 h 3593810"/>
              <a:gd name="connsiteX68" fmla="*/ 483302 w 876399"/>
              <a:gd name="connsiteY68" fmla="*/ 936547 h 3593810"/>
              <a:gd name="connsiteX69" fmla="*/ 531656 w 876399"/>
              <a:gd name="connsiteY69" fmla="*/ 732815 h 3593810"/>
              <a:gd name="connsiteX70" fmla="*/ 504792 w 876399"/>
              <a:gd name="connsiteY70" fmla="*/ 496914 h 3593810"/>
              <a:gd name="connsiteX71" fmla="*/ 388269 w 876399"/>
              <a:gd name="connsiteY71" fmla="*/ 0 h 3593810"/>
              <a:gd name="connsiteX72" fmla="*/ 538481 w 876399"/>
              <a:gd name="connsiteY72" fmla="*/ 203222 h 3593810"/>
              <a:gd name="connsiteX73" fmla="*/ 517021 w 876399"/>
              <a:gd name="connsiteY73" fmla="*/ 326224 h 3593810"/>
              <a:gd name="connsiteX74" fmla="*/ 490199 w 876399"/>
              <a:gd name="connsiteY74" fmla="*/ 401095 h 3593810"/>
              <a:gd name="connsiteX75" fmla="*/ 474105 w 876399"/>
              <a:gd name="connsiteY75" fmla="*/ 449227 h 3593810"/>
              <a:gd name="connsiteX76" fmla="*/ 482151 w 876399"/>
              <a:gd name="connsiteY76" fmla="*/ 480645 h 3593810"/>
              <a:gd name="connsiteX77" fmla="*/ 483088 w 876399"/>
              <a:gd name="connsiteY77" fmla="*/ 481968 h 3593810"/>
              <a:gd name="connsiteX78" fmla="*/ 467184 w 876399"/>
              <a:gd name="connsiteY78" fmla="*/ 566612 h 3593810"/>
              <a:gd name="connsiteX79" fmla="*/ 451066 w 876399"/>
              <a:gd name="connsiteY79" fmla="*/ 636310 h 3593810"/>
              <a:gd name="connsiteX80" fmla="*/ 413457 w 876399"/>
              <a:gd name="connsiteY80" fmla="*/ 673839 h 3593810"/>
              <a:gd name="connsiteX81" fmla="*/ 408084 w 876399"/>
              <a:gd name="connsiteY81" fmla="*/ 727453 h 3593810"/>
              <a:gd name="connsiteX82" fmla="*/ 381221 w 876399"/>
              <a:gd name="connsiteY82" fmla="*/ 684563 h 3593810"/>
              <a:gd name="connsiteX83" fmla="*/ 381221 w 876399"/>
              <a:gd name="connsiteY83" fmla="*/ 620226 h 3593810"/>
              <a:gd name="connsiteX84" fmla="*/ 316749 w 876399"/>
              <a:gd name="connsiteY84" fmla="*/ 566612 h 3593810"/>
              <a:gd name="connsiteX85" fmla="*/ 284513 w 876399"/>
              <a:gd name="connsiteY85" fmla="*/ 480830 h 3593810"/>
              <a:gd name="connsiteX86" fmla="*/ 275782 w 876399"/>
              <a:gd name="connsiteY86" fmla="*/ 488872 h 3593810"/>
              <a:gd name="connsiteX87" fmla="*/ 272457 w 876399"/>
              <a:gd name="connsiteY87" fmla="*/ 490967 h 3593810"/>
              <a:gd name="connsiteX88" fmla="*/ 281227 w 876399"/>
              <a:gd name="connsiteY88" fmla="*/ 483571 h 3593810"/>
              <a:gd name="connsiteX89" fmla="*/ 297070 w 876399"/>
              <a:gd name="connsiteY89" fmla="*/ 433182 h 3593810"/>
              <a:gd name="connsiteX90" fmla="*/ 264882 w 876399"/>
              <a:gd name="connsiteY90" fmla="*/ 336920 h 3593810"/>
              <a:gd name="connsiteX91" fmla="*/ 232694 w 876399"/>
              <a:gd name="connsiteY91" fmla="*/ 197874 h 3593810"/>
              <a:gd name="connsiteX92" fmla="*/ 388269 w 876399"/>
              <a:gd name="connsiteY92" fmla="*/ 0 h 35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76399" h="3593810">
                <a:moveTo>
                  <a:pt x="413965" y="1343164"/>
                </a:moveTo>
                <a:cubicBezTo>
                  <a:pt x="408595" y="1396280"/>
                  <a:pt x="408595" y="1428150"/>
                  <a:pt x="371012" y="1460018"/>
                </a:cubicBezTo>
                <a:cubicBezTo>
                  <a:pt x="328060" y="1491888"/>
                  <a:pt x="231418" y="1475953"/>
                  <a:pt x="231418" y="1475953"/>
                </a:cubicBezTo>
                <a:cubicBezTo>
                  <a:pt x="231418" y="1475953"/>
                  <a:pt x="252894" y="1502511"/>
                  <a:pt x="322691" y="1513134"/>
                </a:cubicBezTo>
                <a:cubicBezTo>
                  <a:pt x="392489" y="1523757"/>
                  <a:pt x="467655" y="1470642"/>
                  <a:pt x="467655" y="1470642"/>
                </a:cubicBezTo>
                <a:cubicBezTo>
                  <a:pt x="467655" y="1470642"/>
                  <a:pt x="489131" y="1497199"/>
                  <a:pt x="537452" y="1497199"/>
                </a:cubicBezTo>
                <a:cubicBezTo>
                  <a:pt x="591142" y="1497199"/>
                  <a:pt x="628724" y="1460018"/>
                  <a:pt x="628724" y="1460018"/>
                </a:cubicBezTo>
                <a:cubicBezTo>
                  <a:pt x="628724" y="1460018"/>
                  <a:pt x="553558" y="1460018"/>
                  <a:pt x="510606" y="1444084"/>
                </a:cubicBezTo>
                <a:cubicBezTo>
                  <a:pt x="467655" y="1422837"/>
                  <a:pt x="440810" y="1343164"/>
                  <a:pt x="440810" y="1343164"/>
                </a:cubicBezTo>
                <a:cubicBezTo>
                  <a:pt x="440810" y="1343164"/>
                  <a:pt x="440810" y="1343164"/>
                  <a:pt x="413965" y="1343164"/>
                </a:cubicBezTo>
                <a:close/>
                <a:moveTo>
                  <a:pt x="7221" y="1193259"/>
                </a:moveTo>
                <a:lnTo>
                  <a:pt x="852458" y="1193259"/>
                </a:lnTo>
                <a:lnTo>
                  <a:pt x="815684" y="1221251"/>
                </a:lnTo>
                <a:cubicBezTo>
                  <a:pt x="765139" y="1246069"/>
                  <a:pt x="704786" y="1246069"/>
                  <a:pt x="704786" y="1246069"/>
                </a:cubicBezTo>
                <a:cubicBezTo>
                  <a:pt x="704786" y="1246069"/>
                  <a:pt x="704786" y="1283505"/>
                  <a:pt x="715516" y="1363724"/>
                </a:cubicBezTo>
                <a:cubicBezTo>
                  <a:pt x="726245" y="1443942"/>
                  <a:pt x="742339" y="1497422"/>
                  <a:pt x="726245" y="1497422"/>
                </a:cubicBezTo>
                <a:cubicBezTo>
                  <a:pt x="710151" y="1497422"/>
                  <a:pt x="720880" y="1764818"/>
                  <a:pt x="720880" y="1903865"/>
                </a:cubicBezTo>
                <a:cubicBezTo>
                  <a:pt x="720880" y="2042910"/>
                  <a:pt x="720880" y="2294263"/>
                  <a:pt x="720880" y="2321003"/>
                </a:cubicBezTo>
                <a:cubicBezTo>
                  <a:pt x="720880" y="2347742"/>
                  <a:pt x="635045" y="2342395"/>
                  <a:pt x="608221" y="2342395"/>
                </a:cubicBezTo>
                <a:cubicBezTo>
                  <a:pt x="581398" y="2342395"/>
                  <a:pt x="554575" y="2342395"/>
                  <a:pt x="554575" y="2342395"/>
                </a:cubicBezTo>
                <a:cubicBezTo>
                  <a:pt x="554575" y="2342395"/>
                  <a:pt x="554575" y="2422614"/>
                  <a:pt x="549210" y="2481441"/>
                </a:cubicBezTo>
                <a:cubicBezTo>
                  <a:pt x="543845" y="2534920"/>
                  <a:pt x="543845" y="2807665"/>
                  <a:pt x="533116" y="2877188"/>
                </a:cubicBezTo>
                <a:cubicBezTo>
                  <a:pt x="527751" y="2941363"/>
                  <a:pt x="500927" y="3096453"/>
                  <a:pt x="506293" y="3192716"/>
                </a:cubicBezTo>
                <a:cubicBezTo>
                  <a:pt x="506293" y="3288978"/>
                  <a:pt x="533116" y="3379893"/>
                  <a:pt x="559939" y="3428024"/>
                </a:cubicBezTo>
                <a:cubicBezTo>
                  <a:pt x="592127" y="3476155"/>
                  <a:pt x="602857" y="3497547"/>
                  <a:pt x="624316" y="3513591"/>
                </a:cubicBezTo>
                <a:cubicBezTo>
                  <a:pt x="640410" y="3534983"/>
                  <a:pt x="683327" y="3556375"/>
                  <a:pt x="635045" y="3561722"/>
                </a:cubicBezTo>
                <a:cubicBezTo>
                  <a:pt x="586763" y="3561722"/>
                  <a:pt x="479469" y="3567071"/>
                  <a:pt x="458011" y="3545679"/>
                </a:cubicBezTo>
                <a:cubicBezTo>
                  <a:pt x="436551" y="3529635"/>
                  <a:pt x="452645" y="3476155"/>
                  <a:pt x="436551" y="3449416"/>
                </a:cubicBezTo>
                <a:cubicBezTo>
                  <a:pt x="420457" y="3417328"/>
                  <a:pt x="393634" y="3385241"/>
                  <a:pt x="393634" y="3385241"/>
                </a:cubicBezTo>
                <a:cubicBezTo>
                  <a:pt x="393634" y="3422677"/>
                  <a:pt x="393634" y="3422677"/>
                  <a:pt x="393634" y="3422677"/>
                </a:cubicBezTo>
                <a:cubicBezTo>
                  <a:pt x="393634" y="3422677"/>
                  <a:pt x="436551" y="3508243"/>
                  <a:pt x="431187" y="3529635"/>
                </a:cubicBezTo>
                <a:cubicBezTo>
                  <a:pt x="425822" y="3551027"/>
                  <a:pt x="425822" y="3593810"/>
                  <a:pt x="393634" y="3593810"/>
                </a:cubicBezTo>
                <a:cubicBezTo>
                  <a:pt x="356081" y="3593810"/>
                  <a:pt x="254152" y="3567071"/>
                  <a:pt x="243422" y="3534983"/>
                </a:cubicBezTo>
                <a:cubicBezTo>
                  <a:pt x="232694" y="3497547"/>
                  <a:pt x="243422" y="3406633"/>
                  <a:pt x="227328" y="3374545"/>
                </a:cubicBezTo>
                <a:cubicBezTo>
                  <a:pt x="216600" y="3347806"/>
                  <a:pt x="227328" y="3294326"/>
                  <a:pt x="232694" y="3246195"/>
                </a:cubicBezTo>
                <a:cubicBezTo>
                  <a:pt x="238058" y="3192716"/>
                  <a:pt x="227328" y="3032277"/>
                  <a:pt x="184412" y="2930667"/>
                </a:cubicBezTo>
                <a:cubicBezTo>
                  <a:pt x="146858" y="2829056"/>
                  <a:pt x="141494" y="2636530"/>
                  <a:pt x="146858" y="2550964"/>
                </a:cubicBezTo>
                <a:cubicBezTo>
                  <a:pt x="146858" y="2465397"/>
                  <a:pt x="157588" y="2401222"/>
                  <a:pt x="157588" y="2358438"/>
                </a:cubicBezTo>
                <a:cubicBezTo>
                  <a:pt x="152223" y="2321003"/>
                  <a:pt x="152223" y="2315655"/>
                  <a:pt x="152223" y="2315655"/>
                </a:cubicBezTo>
                <a:cubicBezTo>
                  <a:pt x="152223" y="2315655"/>
                  <a:pt x="44929" y="2315655"/>
                  <a:pt x="50294" y="2294263"/>
                </a:cubicBezTo>
                <a:cubicBezTo>
                  <a:pt x="50294" y="2272871"/>
                  <a:pt x="61023" y="2048259"/>
                  <a:pt x="61023" y="1946648"/>
                </a:cubicBezTo>
                <a:cubicBezTo>
                  <a:pt x="61023" y="1850385"/>
                  <a:pt x="66388" y="1711339"/>
                  <a:pt x="77118" y="1625772"/>
                </a:cubicBezTo>
                <a:cubicBezTo>
                  <a:pt x="82482" y="1545553"/>
                  <a:pt x="82482" y="1518814"/>
                  <a:pt x="82482" y="1518814"/>
                </a:cubicBezTo>
                <a:cubicBezTo>
                  <a:pt x="82482" y="1518814"/>
                  <a:pt x="77118" y="1502770"/>
                  <a:pt x="82482" y="1443942"/>
                </a:cubicBezTo>
                <a:cubicBezTo>
                  <a:pt x="93212" y="1379767"/>
                  <a:pt x="98576" y="1326288"/>
                  <a:pt x="98576" y="1326288"/>
                </a:cubicBezTo>
                <a:cubicBezTo>
                  <a:pt x="98576" y="1326288"/>
                  <a:pt x="39565" y="1326288"/>
                  <a:pt x="18106" y="1262113"/>
                </a:cubicBezTo>
                <a:cubicBezTo>
                  <a:pt x="14083" y="1244732"/>
                  <a:pt x="10730" y="1225012"/>
                  <a:pt x="8047" y="1203118"/>
                </a:cubicBezTo>
                <a:close/>
                <a:moveTo>
                  <a:pt x="493592" y="492567"/>
                </a:moveTo>
                <a:lnTo>
                  <a:pt x="497826" y="493263"/>
                </a:lnTo>
                <a:cubicBezTo>
                  <a:pt x="511657" y="496021"/>
                  <a:pt x="539822" y="504042"/>
                  <a:pt x="543845" y="524098"/>
                </a:cubicBezTo>
                <a:cubicBezTo>
                  <a:pt x="549210" y="556185"/>
                  <a:pt x="592127" y="566881"/>
                  <a:pt x="640410" y="572229"/>
                </a:cubicBezTo>
                <a:cubicBezTo>
                  <a:pt x="688692" y="572229"/>
                  <a:pt x="774527" y="604316"/>
                  <a:pt x="774527" y="641752"/>
                </a:cubicBezTo>
                <a:cubicBezTo>
                  <a:pt x="774527" y="673839"/>
                  <a:pt x="774527" y="743363"/>
                  <a:pt x="790621" y="738015"/>
                </a:cubicBezTo>
                <a:cubicBezTo>
                  <a:pt x="806715" y="732667"/>
                  <a:pt x="806715" y="802190"/>
                  <a:pt x="822809" y="861017"/>
                </a:cubicBezTo>
                <a:cubicBezTo>
                  <a:pt x="833538" y="925192"/>
                  <a:pt x="908644" y="1123066"/>
                  <a:pt x="860362" y="1187241"/>
                </a:cubicBezTo>
                <a:lnTo>
                  <a:pt x="852458" y="1193258"/>
                </a:lnTo>
                <a:lnTo>
                  <a:pt x="7221" y="1193258"/>
                </a:lnTo>
                <a:lnTo>
                  <a:pt x="2012" y="1131088"/>
                </a:lnTo>
                <a:cubicBezTo>
                  <a:pt x="-670" y="1078945"/>
                  <a:pt x="-670" y="1018781"/>
                  <a:pt x="2012" y="951932"/>
                </a:cubicBezTo>
                <a:cubicBezTo>
                  <a:pt x="2012" y="812886"/>
                  <a:pt x="18106" y="716623"/>
                  <a:pt x="18106" y="679188"/>
                </a:cubicBezTo>
                <a:cubicBezTo>
                  <a:pt x="18106" y="647100"/>
                  <a:pt x="7377" y="631056"/>
                  <a:pt x="61023" y="620360"/>
                </a:cubicBezTo>
                <a:cubicBezTo>
                  <a:pt x="109306" y="604316"/>
                  <a:pt x="141494" y="609664"/>
                  <a:pt x="184412" y="577577"/>
                </a:cubicBezTo>
                <a:cubicBezTo>
                  <a:pt x="205870" y="561533"/>
                  <a:pt x="221964" y="545490"/>
                  <a:pt x="234705" y="531451"/>
                </a:cubicBezTo>
                <a:lnTo>
                  <a:pt x="263022" y="499458"/>
                </a:lnTo>
                <a:lnTo>
                  <a:pt x="263022" y="502276"/>
                </a:lnTo>
                <a:cubicBezTo>
                  <a:pt x="263022" y="545167"/>
                  <a:pt x="273768" y="598781"/>
                  <a:pt x="306004" y="652394"/>
                </a:cubicBezTo>
                <a:cubicBezTo>
                  <a:pt x="338239" y="716730"/>
                  <a:pt x="386594" y="807874"/>
                  <a:pt x="413457" y="877572"/>
                </a:cubicBezTo>
                <a:cubicBezTo>
                  <a:pt x="440320" y="947270"/>
                  <a:pt x="461811" y="1038413"/>
                  <a:pt x="461811" y="1038413"/>
                </a:cubicBezTo>
                <a:cubicBezTo>
                  <a:pt x="461811" y="1038413"/>
                  <a:pt x="461811" y="990161"/>
                  <a:pt x="483302" y="936547"/>
                </a:cubicBezTo>
                <a:cubicBezTo>
                  <a:pt x="499420" y="882933"/>
                  <a:pt x="531656" y="786428"/>
                  <a:pt x="531656" y="732815"/>
                </a:cubicBezTo>
                <a:cubicBezTo>
                  <a:pt x="531656" y="684563"/>
                  <a:pt x="520911" y="529083"/>
                  <a:pt x="504792" y="496914"/>
                </a:cubicBezTo>
                <a:close/>
                <a:moveTo>
                  <a:pt x="388269" y="0"/>
                </a:moveTo>
                <a:cubicBezTo>
                  <a:pt x="511657" y="0"/>
                  <a:pt x="538481" y="96263"/>
                  <a:pt x="538481" y="203222"/>
                </a:cubicBezTo>
                <a:cubicBezTo>
                  <a:pt x="565304" y="203222"/>
                  <a:pt x="549210" y="326224"/>
                  <a:pt x="517021" y="326224"/>
                </a:cubicBezTo>
                <a:cubicBezTo>
                  <a:pt x="522387" y="342268"/>
                  <a:pt x="506293" y="390399"/>
                  <a:pt x="490199" y="401095"/>
                </a:cubicBezTo>
                <a:cubicBezTo>
                  <a:pt x="474105" y="411791"/>
                  <a:pt x="474105" y="427835"/>
                  <a:pt x="474105" y="449227"/>
                </a:cubicBezTo>
                <a:cubicBezTo>
                  <a:pt x="474105" y="462596"/>
                  <a:pt x="478128" y="473292"/>
                  <a:pt x="482151" y="480645"/>
                </a:cubicBezTo>
                <a:lnTo>
                  <a:pt x="483088" y="481968"/>
                </a:lnTo>
                <a:lnTo>
                  <a:pt x="467184" y="566612"/>
                </a:lnTo>
                <a:cubicBezTo>
                  <a:pt x="461811" y="594759"/>
                  <a:pt x="456438" y="620226"/>
                  <a:pt x="451066" y="636310"/>
                </a:cubicBezTo>
                <a:cubicBezTo>
                  <a:pt x="434948" y="673839"/>
                  <a:pt x="418830" y="652394"/>
                  <a:pt x="413457" y="673839"/>
                </a:cubicBezTo>
                <a:cubicBezTo>
                  <a:pt x="408084" y="695285"/>
                  <a:pt x="408084" y="727453"/>
                  <a:pt x="408084" y="727453"/>
                </a:cubicBezTo>
                <a:cubicBezTo>
                  <a:pt x="408084" y="727453"/>
                  <a:pt x="397339" y="711370"/>
                  <a:pt x="381221" y="684563"/>
                </a:cubicBezTo>
                <a:cubicBezTo>
                  <a:pt x="365103" y="657755"/>
                  <a:pt x="397339" y="641672"/>
                  <a:pt x="381221" y="620226"/>
                </a:cubicBezTo>
                <a:cubicBezTo>
                  <a:pt x="365103" y="604141"/>
                  <a:pt x="332867" y="593419"/>
                  <a:pt x="316749" y="566612"/>
                </a:cubicBezTo>
                <a:cubicBezTo>
                  <a:pt x="300631" y="545167"/>
                  <a:pt x="289886" y="507637"/>
                  <a:pt x="284513" y="480830"/>
                </a:cubicBezTo>
                <a:cubicBezTo>
                  <a:pt x="281827" y="483510"/>
                  <a:pt x="279140" y="486192"/>
                  <a:pt x="275782" y="488872"/>
                </a:cubicBezTo>
                <a:lnTo>
                  <a:pt x="272457" y="490967"/>
                </a:lnTo>
                <a:lnTo>
                  <a:pt x="281227" y="483571"/>
                </a:lnTo>
                <a:cubicBezTo>
                  <a:pt x="297070" y="468279"/>
                  <a:pt x="309140" y="449227"/>
                  <a:pt x="297070" y="433182"/>
                </a:cubicBezTo>
                <a:cubicBezTo>
                  <a:pt x="286340" y="411791"/>
                  <a:pt x="259517" y="385051"/>
                  <a:pt x="264882" y="336920"/>
                </a:cubicBezTo>
                <a:cubicBezTo>
                  <a:pt x="221964" y="336920"/>
                  <a:pt x="205870" y="203222"/>
                  <a:pt x="232694" y="197874"/>
                </a:cubicBezTo>
                <a:cubicBezTo>
                  <a:pt x="243422" y="101611"/>
                  <a:pt x="254152" y="0"/>
                  <a:pt x="388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utoShape 124"/>
          <p:cNvSpPr>
            <a:spLocks noChangeAspect="1"/>
          </p:cNvSpPr>
          <p:nvPr/>
        </p:nvSpPr>
        <p:spPr bwMode="auto">
          <a:xfrm>
            <a:off x="1235443" y="4869128"/>
            <a:ext cx="411025" cy="3284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013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1" name="AutoShape 44"/>
          <p:cNvSpPr>
            <a:spLocks noChangeAspect="1"/>
          </p:cNvSpPr>
          <p:nvPr/>
        </p:nvSpPr>
        <p:spPr bwMode="auto">
          <a:xfrm>
            <a:off x="1241720" y="3075396"/>
            <a:ext cx="367981" cy="3520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2" name="Freeform 131"/>
          <p:cNvSpPr>
            <a:spLocks noChangeAspect="1" noChangeArrowheads="1"/>
          </p:cNvSpPr>
          <p:nvPr/>
        </p:nvSpPr>
        <p:spPr bwMode="auto">
          <a:xfrm>
            <a:off x="1277494" y="2093789"/>
            <a:ext cx="356974" cy="42724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33" name="Freeform 328"/>
          <p:cNvSpPr>
            <a:spLocks noChangeAspect="1" noChangeArrowheads="1"/>
          </p:cNvSpPr>
          <p:nvPr/>
        </p:nvSpPr>
        <p:spPr bwMode="auto">
          <a:xfrm>
            <a:off x="1139780" y="4020859"/>
            <a:ext cx="492770" cy="27491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25149" y="198777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Harder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25149" y="2228197"/>
            <a:ext cx="112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sit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amet.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25149" y="294897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Hard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725149" y="3189395"/>
            <a:ext cx="112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sit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amet.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25149" y="388587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Normal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25149" y="4126299"/>
            <a:ext cx="112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sit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amet.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725149" y="4745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Easy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725149" y="4985534"/>
            <a:ext cx="112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  <a:latin typeface="Lato Light"/>
                <a:cs typeface="Lato Light"/>
              </a:rPr>
              <a:t>Lorem ipsum dolor </a:t>
            </a:r>
            <a:r>
              <a:rPr lang="pt-BR" sz="1100">
                <a:solidFill>
                  <a:schemeClr val="tx2"/>
                </a:solidFill>
                <a:latin typeface="Lato Light"/>
                <a:cs typeface="Lato Light"/>
              </a:rPr>
              <a:t>sit </a:t>
            </a:r>
            <a:r>
              <a:rPr lang="pt-BR" sz="1100" smtClean="0">
                <a:solidFill>
                  <a:schemeClr val="tx2"/>
                </a:solidFill>
                <a:latin typeface="Lato Light"/>
                <a:cs typeface="Lato Light"/>
              </a:rPr>
              <a:t>amet.</a:t>
            </a:r>
            <a:endParaRPr lang="en-US" sz="1100" b="1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3982062" y="580817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4259709" y="57773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Tittle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838161" y="5808170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115808" y="57773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Tittle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7586942" y="5808170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7864589" y="57773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Tittle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414711" y="5808170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9692358" y="5777302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2"/>
                </a:solidFill>
                <a:cs typeface="Lato Regular"/>
              </a:rPr>
              <a:t>Tittle</a:t>
            </a:r>
            <a:endParaRPr lang="id-ID" sz="1600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67" name="TextBox 66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chemeClr val="tx2"/>
                  </a:solidFill>
                  <a:latin typeface="+mj-lt"/>
                  <a:cs typeface="Lato Regular"/>
                </a:rPr>
                <a:t>Human Diagram</a:t>
              </a:r>
              <a:endParaRPr lang="id-ID" sz="4400" dirty="0">
                <a:solidFill>
                  <a:schemeClr val="tx2"/>
                </a:solidFill>
                <a:latin typeface="+mj-lt"/>
                <a:cs typeface="Lato Regular"/>
              </a:endParaRPr>
            </a:p>
          </p:txBody>
        </p:sp>
        <p:sp>
          <p:nvSpPr>
            <p:cNvPr id="68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305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5" grpId="0"/>
      <p:bldP spid="149" grpId="0"/>
      <p:bldP spid="153" grpId="0"/>
      <p:bldP spid="157" grpId="0"/>
    </p:bldLst>
  </p:timing>
</p:sld>
</file>

<file path=ppt/theme/theme1.xml><?xml version="1.0" encoding="utf-8"?>
<a:theme xmlns:a="http://schemas.openxmlformats.org/drawingml/2006/main" name="Office Theme">
  <a:themeElements>
    <a:clrScheme name="BlueGray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F3C"/>
      </a:accent1>
      <a:accent2>
        <a:srgbClr val="2C3F50"/>
      </a:accent2>
      <a:accent3>
        <a:srgbClr val="3E5972"/>
      </a:accent3>
      <a:accent4>
        <a:srgbClr val="507392"/>
      </a:accent4>
      <a:accent5>
        <a:srgbClr val="6D90AF"/>
      </a:accent5>
      <a:accent6>
        <a:srgbClr val="91ABC3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27230</TotalTime>
  <Words>39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1511</cp:revision>
  <dcterms:created xsi:type="dcterms:W3CDTF">2014-11-26T08:06:19Z</dcterms:created>
  <dcterms:modified xsi:type="dcterms:W3CDTF">2017-09-25T12:16:35Z</dcterms:modified>
</cp:coreProperties>
</file>