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00718" y="1832608"/>
            <a:ext cx="4618034" cy="1258891"/>
            <a:chOff x="6400718" y="1832608"/>
            <a:chExt cx="4618034" cy="1258891"/>
          </a:xfrm>
        </p:grpSpPr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7052351" y="1833521"/>
              <a:ext cx="3966401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97280" y="1832608"/>
            <a:ext cx="4692876" cy="1258891"/>
            <a:chOff x="1097280" y="1832608"/>
            <a:chExt cx="4692876" cy="1258891"/>
          </a:xfrm>
        </p:grpSpPr>
        <p:sp>
          <p:nvSpPr>
            <p:cNvPr id="83" name="Rectangle 31"/>
            <p:cNvSpPr>
              <a:spLocks noChangeArrowheads="1"/>
            </p:cNvSpPr>
            <p:nvPr/>
          </p:nvSpPr>
          <p:spPr bwMode="auto">
            <a:xfrm>
              <a:off x="1097280" y="1833521"/>
              <a:ext cx="4046883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51326" y="4304592"/>
            <a:ext cx="4755636" cy="1258891"/>
            <a:chOff x="6251326" y="4304592"/>
            <a:chExt cx="4755636" cy="1258891"/>
          </a:xfrm>
        </p:grpSpPr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6900978" y="4620463"/>
              <a:ext cx="4105984" cy="9430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6251326" y="4304592"/>
              <a:ext cx="649650" cy="1258891"/>
            </a:xfrm>
            <a:custGeom>
              <a:avLst/>
              <a:gdLst>
                <a:gd name="T0" fmla="*/ 655 w 655"/>
                <a:gd name="T1" fmla="*/ 1096 h 1096"/>
                <a:gd name="T2" fmla="*/ 0 w 655"/>
                <a:gd name="T3" fmla="*/ 83 h 1096"/>
                <a:gd name="T4" fmla="*/ 83 w 655"/>
                <a:gd name="T5" fmla="*/ 0 h 1096"/>
                <a:gd name="T6" fmla="*/ 655 w 655"/>
                <a:gd name="T7" fmla="*/ 275 h 1096"/>
                <a:gd name="T8" fmla="*/ 655 w 655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1096">
                  <a:moveTo>
                    <a:pt x="655" y="1096"/>
                  </a:moveTo>
                  <a:lnTo>
                    <a:pt x="0" y="83"/>
                  </a:lnTo>
                  <a:lnTo>
                    <a:pt x="83" y="0"/>
                  </a:lnTo>
                  <a:lnTo>
                    <a:pt x="655" y="275"/>
                  </a:lnTo>
                  <a:lnTo>
                    <a:pt x="655" y="10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08516" y="4304592"/>
            <a:ext cx="4828498" cy="1258891"/>
            <a:chOff x="1108516" y="4304592"/>
            <a:chExt cx="4828498" cy="1258891"/>
          </a:xfrm>
        </p:grpSpPr>
        <p:sp>
          <p:nvSpPr>
            <p:cNvPr id="87" name="Rectangle 35"/>
            <p:cNvSpPr>
              <a:spLocks noChangeArrowheads="1"/>
            </p:cNvSpPr>
            <p:nvPr/>
          </p:nvSpPr>
          <p:spPr bwMode="auto">
            <a:xfrm>
              <a:off x="1108516" y="4620463"/>
              <a:ext cx="4182506" cy="943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auto">
            <a:xfrm>
              <a:off x="5285380" y="4304592"/>
              <a:ext cx="651634" cy="1258891"/>
            </a:xfrm>
            <a:custGeom>
              <a:avLst/>
              <a:gdLst>
                <a:gd name="T0" fmla="*/ 0 w 657"/>
                <a:gd name="T1" fmla="*/ 1096 h 1096"/>
                <a:gd name="T2" fmla="*/ 657 w 657"/>
                <a:gd name="T3" fmla="*/ 83 h 1096"/>
                <a:gd name="T4" fmla="*/ 572 w 657"/>
                <a:gd name="T5" fmla="*/ 0 h 1096"/>
                <a:gd name="T6" fmla="*/ 0 w 657"/>
                <a:gd name="T7" fmla="*/ 275 h 1096"/>
                <a:gd name="T8" fmla="*/ 0 w 657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1096"/>
                  </a:moveTo>
                  <a:lnTo>
                    <a:pt x="657" y="83"/>
                  </a:lnTo>
                  <a:lnTo>
                    <a:pt x="572" y="0"/>
                  </a:lnTo>
                  <a:lnTo>
                    <a:pt x="0" y="275"/>
                  </a:lnTo>
                  <a:lnTo>
                    <a:pt x="0" y="109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45003" y="3249400"/>
            <a:ext cx="4673517" cy="940722"/>
            <a:chOff x="6345003" y="3249400"/>
            <a:chExt cx="4673517" cy="940722"/>
          </a:xfrm>
        </p:grpSpPr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7049376" y="3249400"/>
              <a:ext cx="3969144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7280" y="3249400"/>
            <a:ext cx="4749566" cy="940722"/>
            <a:chOff x="1097280" y="3249400"/>
            <a:chExt cx="4749566" cy="940722"/>
          </a:xfrm>
        </p:grpSpPr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1097280" y="3249400"/>
              <a:ext cx="4046884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92407" y="1979613"/>
            <a:ext cx="1607185" cy="3839527"/>
            <a:chOff x="1425575" y="1673225"/>
            <a:chExt cx="1987551" cy="4748213"/>
          </a:xfrm>
        </p:grpSpPr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1425575" y="1673225"/>
              <a:ext cx="1987551" cy="4748213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2162175" y="2351088"/>
              <a:ext cx="703263" cy="1368425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2273300" y="2509838"/>
              <a:ext cx="338138" cy="1352550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AutoShape 19"/>
          <p:cNvSpPr>
            <a:spLocks noChangeAspect="1"/>
          </p:cNvSpPr>
          <p:nvPr/>
        </p:nvSpPr>
        <p:spPr bwMode="auto">
          <a:xfrm>
            <a:off x="3999825" y="3398667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96" name="AutoShape 114"/>
          <p:cNvSpPr>
            <a:spLocks noChangeAspect="1"/>
          </p:cNvSpPr>
          <p:nvPr/>
        </p:nvSpPr>
        <p:spPr bwMode="auto">
          <a:xfrm>
            <a:off x="4029081" y="2005767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98" name="Freeform 237"/>
          <p:cNvSpPr>
            <a:spLocks noChangeAspect="1" noChangeArrowheads="1"/>
          </p:cNvSpPr>
          <p:nvPr/>
        </p:nvSpPr>
        <p:spPr bwMode="auto">
          <a:xfrm>
            <a:off x="7736753" y="4861682"/>
            <a:ext cx="508194" cy="37332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grpSp>
        <p:nvGrpSpPr>
          <p:cNvPr id="100" name="Group 4700"/>
          <p:cNvGrpSpPr>
            <a:grpSpLocks noChangeAspect="1"/>
          </p:cNvGrpSpPr>
          <p:nvPr/>
        </p:nvGrpSpPr>
        <p:grpSpPr bwMode="auto">
          <a:xfrm>
            <a:off x="4012653" y="4812255"/>
            <a:ext cx="504073" cy="504204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101" name="Freeform 408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02" name="Freeform 409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03" name="Freeform 410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04" name="Freeform 411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105" name="AutoShape 125"/>
          <p:cNvSpPr>
            <a:spLocks noChangeAspect="1"/>
          </p:cNvSpPr>
          <p:nvPr/>
        </p:nvSpPr>
        <p:spPr bwMode="auto">
          <a:xfrm>
            <a:off x="7708327" y="3398667"/>
            <a:ext cx="516230" cy="514299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106" name="Freeform 105"/>
          <p:cNvSpPr>
            <a:spLocks noChangeAspect="1" noChangeArrowheads="1"/>
          </p:cNvSpPr>
          <p:nvPr/>
        </p:nvSpPr>
        <p:spPr bwMode="auto">
          <a:xfrm>
            <a:off x="7738323" y="2072971"/>
            <a:ext cx="445665" cy="394124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87419" y="1896291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Calendar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287419" y="215360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37965" y="3329361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Protect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37965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94599" y="469240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E-Mail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94599" y="494971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3098705" y="1896291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1"/>
                </a:solidFill>
                <a:cs typeface="Lato Regular"/>
              </a:rPr>
              <a:t>Target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1604737" y="215360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2913035" y="3329361"/>
            <a:ext cx="89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1"/>
                </a:solidFill>
                <a:cs typeface="Lato Regular"/>
              </a:rPr>
              <a:t>Speaker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1571608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3112679" y="4692405"/>
            <a:ext cx="64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1"/>
                </a:solidFill>
                <a:cs typeface="Lato Regular"/>
              </a:rPr>
              <a:t>Paint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19" name="TextBox 118"/>
          <p:cNvSpPr txBox="1"/>
          <p:nvPr/>
        </p:nvSpPr>
        <p:spPr>
          <a:xfrm flipH="1">
            <a:off x="1517401" y="494971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44" name="TextBox 43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Human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4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8" grpId="0" animBg="1"/>
      <p:bldP spid="105" grpId="0" animBg="1"/>
      <p:bldP spid="106" grpId="0" animBg="1"/>
      <p:bldP spid="107" grpId="0"/>
      <p:bldP spid="108" grpId="0"/>
      <p:bldP spid="109" grpId="0"/>
      <p:bldP spid="110" grpId="0"/>
      <p:bldP spid="111" grpId="0"/>
      <p:bldP spid="112" grpId="0"/>
      <p:bldP spid="114" grpId="0"/>
      <p:bldP spid="115" grpId="0"/>
      <p:bldP spid="116" grpId="0"/>
      <p:bldP spid="117" grpId="0"/>
      <p:bldP spid="118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BlueGray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F3C"/>
      </a:accent1>
      <a:accent2>
        <a:srgbClr val="2C3F50"/>
      </a:accent2>
      <a:accent3>
        <a:srgbClr val="3E5972"/>
      </a:accent3>
      <a:accent4>
        <a:srgbClr val="507392"/>
      </a:accent4>
      <a:accent5>
        <a:srgbClr val="6D90AF"/>
      </a:accent5>
      <a:accent6>
        <a:srgbClr val="91ABC3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27230</TotalTime>
  <Words>73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1514</cp:revision>
  <dcterms:created xsi:type="dcterms:W3CDTF">2014-11-26T08:06:19Z</dcterms:created>
  <dcterms:modified xsi:type="dcterms:W3CDTF">2017-09-25T12:16:36Z</dcterms:modified>
</cp:coreProperties>
</file>