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2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  <a:endParaRPr lang="id-ID" sz="44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135101" y="1979058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Web Elements</a:t>
            </a:r>
            <a:endParaRPr lang="id-ID" sz="16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0" y="2274680"/>
            <a:ext cx="336362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Lorem</a:t>
            </a:r>
            <a:r>
              <a:rPr lang="en-US" sz="1200">
                <a:solidFill>
                  <a:schemeClr val="tx2"/>
                </a:solidFill>
              </a:rPr>
              <a:t> ipsum dolor sit amet, consectetur adipiscing elit. Cras et urna urna. Suspendisse quis aliquet </a:t>
            </a:r>
            <a:r>
              <a:rPr lang="en-US" sz="1200" smtClean="0">
                <a:solidFill>
                  <a:schemeClr val="tx2"/>
                </a:solidFill>
              </a:rPr>
              <a:t>tellus.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911" y="3286695"/>
            <a:ext cx="1548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2"/>
                </a:solidFill>
              </a:rPr>
              <a:t>User Interfaces</a:t>
            </a:r>
            <a:endParaRPr lang="id-ID" sz="16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0970" y="3582317"/>
            <a:ext cx="336362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Cras et urna urna. Suspendisse quis aliquet </a:t>
            </a:r>
            <a:r>
              <a:rPr lang="en-US" sz="1200" smtClean="0">
                <a:solidFill>
                  <a:schemeClr val="tx2"/>
                </a:solidFill>
              </a:rPr>
              <a:t>tellus.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8652" y="4560617"/>
            <a:ext cx="1445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3"/>
                </a:solidFill>
              </a:rPr>
              <a:t>Business Card</a:t>
            </a:r>
            <a:endParaRPr lang="id-ID" sz="1600" b="1" dirty="0">
              <a:solidFill>
                <a:schemeClr val="accent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0970" y="4848466"/>
            <a:ext cx="336362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Cras et urna urna. Suspendisse quis aliquet </a:t>
            </a:r>
            <a:r>
              <a:rPr lang="en-US" sz="1200" smtClean="0">
                <a:solidFill>
                  <a:schemeClr val="tx2"/>
                </a:solidFill>
              </a:rPr>
              <a:t>tellus.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086" y="1979058"/>
            <a:ext cx="161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</a:rPr>
              <a:t>Navigation Bars</a:t>
            </a:r>
            <a:endParaRPr lang="id-ID" sz="1600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086" y="2274680"/>
            <a:ext cx="332752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Cras et urna urna. Suspendisse quis aliquet </a:t>
            </a:r>
            <a:r>
              <a:rPr lang="en-US" sz="1200" smtClean="0">
                <a:solidFill>
                  <a:schemeClr val="tx2"/>
                </a:solidFill>
              </a:rPr>
              <a:t>tellus.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7086" y="3286695"/>
            <a:ext cx="1851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5"/>
                </a:solidFill>
              </a:rPr>
              <a:t>Lightroom Presets</a:t>
            </a:r>
            <a:endParaRPr lang="id-ID" sz="1600" b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97086" y="3582317"/>
            <a:ext cx="332752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Cras et urna urna. Suspendisse quis aliquet </a:t>
            </a:r>
            <a:r>
              <a:rPr lang="en-US" sz="1200" smtClean="0">
                <a:solidFill>
                  <a:schemeClr val="tx2"/>
                </a:solidFill>
              </a:rPr>
              <a:t>tellus.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7086" y="4560617"/>
            <a:ext cx="164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6"/>
                </a:solidFill>
              </a:rPr>
              <a:t>Photo Templates</a:t>
            </a:r>
            <a:endParaRPr lang="id-ID" sz="16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7086" y="4848466"/>
            <a:ext cx="332752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Cras et urna urna. Suspendisse quis aliquet </a:t>
            </a:r>
            <a:r>
              <a:rPr lang="en-US" sz="1200" smtClean="0">
                <a:solidFill>
                  <a:schemeClr val="tx2"/>
                </a:solidFill>
              </a:rPr>
              <a:t>tellus.</a:t>
            </a:r>
            <a:endParaRPr lang="en-US" sz="1200">
              <a:solidFill>
                <a:schemeClr val="tx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89270" y="2060607"/>
            <a:ext cx="923827" cy="923827"/>
            <a:chOff x="6389270" y="2371895"/>
            <a:chExt cx="923827" cy="923827"/>
          </a:xfrm>
        </p:grpSpPr>
        <p:sp>
          <p:nvSpPr>
            <p:cNvPr id="18" name="Oval 17"/>
            <p:cNvSpPr/>
            <p:nvPr/>
          </p:nvSpPr>
          <p:spPr>
            <a:xfrm>
              <a:off x="6389270" y="2371895"/>
              <a:ext cx="923827" cy="9238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642102" y="2686310"/>
              <a:ext cx="447696" cy="350733"/>
              <a:chOff x="6342848" y="3565543"/>
              <a:chExt cx="480228" cy="376220"/>
            </a:xfrm>
            <a:solidFill>
              <a:schemeClr val="bg1"/>
            </a:solidFill>
          </p:grpSpPr>
          <p:sp>
            <p:nvSpPr>
              <p:cNvPr id="20" name="AutoShape 43"/>
              <p:cNvSpPr>
                <a:spLocks/>
              </p:cNvSpPr>
              <p:nvPr/>
            </p:nvSpPr>
            <p:spPr bwMode="auto">
              <a:xfrm>
                <a:off x="6342848" y="356554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1" name="AutoShape 44"/>
              <p:cNvSpPr>
                <a:spLocks/>
              </p:cNvSpPr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2" name="AutoShape 45"/>
              <p:cNvSpPr>
                <a:spLocks/>
              </p:cNvSpPr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11067" y="4674585"/>
            <a:ext cx="923827" cy="923827"/>
            <a:chOff x="6411067" y="4985873"/>
            <a:chExt cx="923827" cy="923827"/>
          </a:xfrm>
        </p:grpSpPr>
        <p:sp>
          <p:nvSpPr>
            <p:cNvPr id="24" name="Oval 23"/>
            <p:cNvSpPr/>
            <p:nvPr/>
          </p:nvSpPr>
          <p:spPr>
            <a:xfrm>
              <a:off x="6411067" y="4985873"/>
              <a:ext cx="923827" cy="9238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729667" y="5245510"/>
              <a:ext cx="297472" cy="43362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26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7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866027" y="4674585"/>
            <a:ext cx="923827" cy="923827"/>
            <a:chOff x="862657" y="4985873"/>
            <a:chExt cx="923827" cy="923827"/>
          </a:xfrm>
        </p:grpSpPr>
        <p:sp>
          <p:nvSpPr>
            <p:cNvPr id="29" name="Oval 28"/>
            <p:cNvSpPr/>
            <p:nvPr/>
          </p:nvSpPr>
          <p:spPr>
            <a:xfrm>
              <a:off x="862657" y="4985873"/>
              <a:ext cx="923827" cy="9238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AutoShape 32"/>
            <p:cNvSpPr>
              <a:spLocks/>
            </p:cNvSpPr>
            <p:nvPr/>
          </p:nvSpPr>
          <p:spPr bwMode="auto">
            <a:xfrm>
              <a:off x="1110299" y="5259578"/>
              <a:ext cx="427810" cy="374425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66027" y="3368244"/>
            <a:ext cx="923827" cy="923827"/>
            <a:chOff x="862657" y="3679532"/>
            <a:chExt cx="923827" cy="923827"/>
          </a:xfrm>
        </p:grpSpPr>
        <p:sp>
          <p:nvSpPr>
            <p:cNvPr id="32" name="Oval 31"/>
            <p:cNvSpPr/>
            <p:nvPr/>
          </p:nvSpPr>
          <p:spPr>
            <a:xfrm>
              <a:off x="862657" y="3679532"/>
              <a:ext cx="923827" cy="9238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10299" y="3947859"/>
              <a:ext cx="428542" cy="401484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34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411067" y="3368244"/>
            <a:ext cx="923827" cy="923827"/>
            <a:chOff x="6411067" y="3679532"/>
            <a:chExt cx="923827" cy="923827"/>
          </a:xfrm>
        </p:grpSpPr>
        <p:sp>
          <p:nvSpPr>
            <p:cNvPr id="37" name="Oval 36"/>
            <p:cNvSpPr/>
            <p:nvPr/>
          </p:nvSpPr>
          <p:spPr>
            <a:xfrm>
              <a:off x="6411067" y="3679532"/>
              <a:ext cx="923827" cy="9238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AutoShape 139"/>
            <p:cNvSpPr>
              <a:spLocks/>
            </p:cNvSpPr>
            <p:nvPr/>
          </p:nvSpPr>
          <p:spPr bwMode="auto">
            <a:xfrm>
              <a:off x="6682815" y="3933473"/>
              <a:ext cx="427811" cy="414648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66027" y="2060607"/>
            <a:ext cx="923827" cy="923827"/>
            <a:chOff x="862657" y="2371895"/>
            <a:chExt cx="923827" cy="923827"/>
          </a:xfrm>
        </p:grpSpPr>
        <p:sp>
          <p:nvSpPr>
            <p:cNvPr id="40" name="Oval 39"/>
            <p:cNvSpPr/>
            <p:nvPr/>
          </p:nvSpPr>
          <p:spPr>
            <a:xfrm>
              <a:off x="862657" y="2371895"/>
              <a:ext cx="923827" cy="923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111529" y="2661892"/>
              <a:ext cx="427811" cy="375157"/>
              <a:chOff x="1640798" y="2149003"/>
              <a:chExt cx="464344" cy="407194"/>
            </a:xfrm>
            <a:solidFill>
              <a:schemeClr val="bg1"/>
            </a:solidFill>
          </p:grpSpPr>
          <p:sp>
            <p:nvSpPr>
              <p:cNvPr id="42" name="AutoShape 147"/>
              <p:cNvSpPr>
                <a:spLocks/>
              </p:cNvSpPr>
              <p:nvPr/>
            </p:nvSpPr>
            <p:spPr bwMode="auto">
              <a:xfrm>
                <a:off x="1640798" y="2149003"/>
                <a:ext cx="464344" cy="407194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3" name="AutoShape 148"/>
              <p:cNvSpPr>
                <a:spLocks/>
              </p:cNvSpPr>
              <p:nvPr/>
            </p:nvSpPr>
            <p:spPr bwMode="auto">
              <a:xfrm>
                <a:off x="1713029" y="2222028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6096000" y="1941987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349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138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1483</cp:revision>
  <dcterms:created xsi:type="dcterms:W3CDTF">2014-11-26T08:06:19Z</dcterms:created>
  <dcterms:modified xsi:type="dcterms:W3CDTF">2017-09-25T12:19:58Z</dcterms:modified>
</cp:coreProperties>
</file>