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91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38B"/>
    <a:srgbClr val="EAE0C7"/>
    <a:srgbClr val="0F7B47"/>
    <a:srgbClr val="C62B29"/>
    <a:srgbClr val="C8E0EC"/>
    <a:srgbClr val="0195C3"/>
    <a:srgbClr val="42332C"/>
    <a:srgbClr val="262C3A"/>
    <a:srgbClr val="2580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208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46111" y="6399766"/>
            <a:ext cx="239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>
                <a:solidFill>
                  <a:schemeClr val="tx2"/>
                </a:solidFill>
              </a:rPr>
              <a:t>WWW.CLOUDCOMPANY.COM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425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966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67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>
            <a:spLocks/>
          </p:cNvSpPr>
          <p:nvPr/>
        </p:nvSpPr>
        <p:spPr bwMode="auto">
          <a:xfrm>
            <a:off x="5785628" y="2690079"/>
            <a:ext cx="618318" cy="4167921"/>
          </a:xfrm>
          <a:custGeom>
            <a:avLst/>
            <a:gdLst>
              <a:gd name="connsiteX0" fmla="*/ 313739 w 618318"/>
              <a:gd name="connsiteY0" fmla="*/ 0 h 4167921"/>
              <a:gd name="connsiteX1" fmla="*/ 618318 w 618318"/>
              <a:gd name="connsiteY1" fmla="*/ 325190 h 4167921"/>
              <a:gd name="connsiteX2" fmla="*/ 462594 w 618318"/>
              <a:gd name="connsiteY2" fmla="*/ 325190 h 4167921"/>
              <a:gd name="connsiteX3" fmla="*/ 462594 w 618318"/>
              <a:gd name="connsiteY3" fmla="*/ 4076318 h 4167921"/>
              <a:gd name="connsiteX4" fmla="*/ 462594 w 618318"/>
              <a:gd name="connsiteY4" fmla="*/ 4167921 h 4167921"/>
              <a:gd name="connsiteX5" fmla="*/ 190076 w 618318"/>
              <a:gd name="connsiteY5" fmla="*/ 4167921 h 4167921"/>
              <a:gd name="connsiteX6" fmla="*/ 190076 w 618318"/>
              <a:gd name="connsiteY6" fmla="*/ 4076318 h 4167921"/>
              <a:gd name="connsiteX7" fmla="*/ 190076 w 618318"/>
              <a:gd name="connsiteY7" fmla="*/ 325190 h 4167921"/>
              <a:gd name="connsiteX8" fmla="*/ 0 w 618318"/>
              <a:gd name="connsiteY8" fmla="*/ 325190 h 4167921"/>
              <a:gd name="connsiteX9" fmla="*/ 313739 w 618318"/>
              <a:gd name="connsiteY9" fmla="*/ 0 h 416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8318" h="4167921">
                <a:moveTo>
                  <a:pt x="313739" y="0"/>
                </a:moveTo>
                <a:lnTo>
                  <a:pt x="618318" y="325190"/>
                </a:lnTo>
                <a:lnTo>
                  <a:pt x="462594" y="325190"/>
                </a:lnTo>
                <a:lnTo>
                  <a:pt x="462594" y="4076318"/>
                </a:lnTo>
                <a:lnTo>
                  <a:pt x="462594" y="4167921"/>
                </a:lnTo>
                <a:lnTo>
                  <a:pt x="190076" y="4167921"/>
                </a:lnTo>
                <a:lnTo>
                  <a:pt x="190076" y="4076318"/>
                </a:lnTo>
                <a:lnTo>
                  <a:pt x="190076" y="325190"/>
                </a:lnTo>
                <a:lnTo>
                  <a:pt x="0" y="325190"/>
                </a:lnTo>
                <a:lnTo>
                  <a:pt x="313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6321381" y="4420698"/>
            <a:ext cx="1210758" cy="2437303"/>
          </a:xfrm>
          <a:custGeom>
            <a:avLst/>
            <a:gdLst>
              <a:gd name="connsiteX0" fmla="*/ 884994 w 1210758"/>
              <a:gd name="connsiteY0" fmla="*/ 0 h 2437303"/>
              <a:gd name="connsiteX1" fmla="*/ 1210758 w 1210758"/>
              <a:gd name="connsiteY1" fmla="*/ 303755 h 2437303"/>
              <a:gd name="connsiteX2" fmla="*/ 884994 w 1210758"/>
              <a:gd name="connsiteY2" fmla="*/ 607510 h 2437303"/>
              <a:gd name="connsiteX3" fmla="*/ 884994 w 1210758"/>
              <a:gd name="connsiteY3" fmla="*/ 417663 h 2437303"/>
              <a:gd name="connsiteX4" fmla="*/ 249753 w 1210758"/>
              <a:gd name="connsiteY4" fmla="*/ 753963 h 2437303"/>
              <a:gd name="connsiteX5" fmla="*/ 249753 w 1210758"/>
              <a:gd name="connsiteY5" fmla="*/ 2354099 h 2437303"/>
              <a:gd name="connsiteX6" fmla="*/ 249753 w 1210758"/>
              <a:gd name="connsiteY6" fmla="*/ 2425037 h 2437303"/>
              <a:gd name="connsiteX7" fmla="*/ 249753 w 1210758"/>
              <a:gd name="connsiteY7" fmla="*/ 2437303 h 2437303"/>
              <a:gd name="connsiteX8" fmla="*/ 0 w 1210758"/>
              <a:gd name="connsiteY8" fmla="*/ 2437303 h 2437303"/>
              <a:gd name="connsiteX9" fmla="*/ 0 w 1210758"/>
              <a:gd name="connsiteY9" fmla="*/ 2409602 h 2437303"/>
              <a:gd name="connsiteX10" fmla="*/ 0 w 1210758"/>
              <a:gd name="connsiteY10" fmla="*/ 2354099 h 2437303"/>
              <a:gd name="connsiteX11" fmla="*/ 0 w 1210758"/>
              <a:gd name="connsiteY11" fmla="*/ 721418 h 2437303"/>
              <a:gd name="connsiteX12" fmla="*/ 0 w 1210758"/>
              <a:gd name="connsiteY12" fmla="*/ 705145 h 2437303"/>
              <a:gd name="connsiteX13" fmla="*/ 173741 w 1210758"/>
              <a:gd name="connsiteY13" fmla="*/ 423087 h 2437303"/>
              <a:gd name="connsiteX14" fmla="*/ 884994 w 1210758"/>
              <a:gd name="connsiteY14" fmla="*/ 157302 h 2437303"/>
              <a:gd name="connsiteX15" fmla="*/ 884994 w 1210758"/>
              <a:gd name="connsiteY15" fmla="*/ 0 h 243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0758" h="2437303">
                <a:moveTo>
                  <a:pt x="884994" y="0"/>
                </a:moveTo>
                <a:cubicBezTo>
                  <a:pt x="884994" y="0"/>
                  <a:pt x="884994" y="0"/>
                  <a:pt x="1210758" y="303755"/>
                </a:cubicBezTo>
                <a:cubicBezTo>
                  <a:pt x="1210758" y="303755"/>
                  <a:pt x="1210758" y="303755"/>
                  <a:pt x="884994" y="607510"/>
                </a:cubicBezTo>
                <a:cubicBezTo>
                  <a:pt x="884994" y="607510"/>
                  <a:pt x="884994" y="607510"/>
                  <a:pt x="884994" y="417663"/>
                </a:cubicBezTo>
                <a:cubicBezTo>
                  <a:pt x="407206" y="433936"/>
                  <a:pt x="271470" y="694297"/>
                  <a:pt x="249753" y="753963"/>
                </a:cubicBezTo>
                <a:cubicBezTo>
                  <a:pt x="249753" y="753963"/>
                  <a:pt x="249753" y="753963"/>
                  <a:pt x="249753" y="2354099"/>
                </a:cubicBezTo>
                <a:cubicBezTo>
                  <a:pt x="249753" y="2354099"/>
                  <a:pt x="249753" y="2354099"/>
                  <a:pt x="249753" y="2425037"/>
                </a:cubicBezTo>
                <a:lnTo>
                  <a:pt x="249753" y="2437303"/>
                </a:lnTo>
                <a:lnTo>
                  <a:pt x="0" y="2437303"/>
                </a:lnTo>
                <a:lnTo>
                  <a:pt x="0" y="2409602"/>
                </a:lnTo>
                <a:cubicBezTo>
                  <a:pt x="0" y="2393509"/>
                  <a:pt x="0" y="2375118"/>
                  <a:pt x="0" y="2354099"/>
                </a:cubicBezTo>
                <a:cubicBezTo>
                  <a:pt x="0" y="2354099"/>
                  <a:pt x="0" y="2354099"/>
                  <a:pt x="0" y="721418"/>
                </a:cubicBezTo>
                <a:cubicBezTo>
                  <a:pt x="0" y="721418"/>
                  <a:pt x="0" y="721418"/>
                  <a:pt x="0" y="705145"/>
                </a:cubicBezTo>
                <a:cubicBezTo>
                  <a:pt x="5429" y="694297"/>
                  <a:pt x="38006" y="553268"/>
                  <a:pt x="173741" y="423087"/>
                </a:cubicBezTo>
                <a:cubicBezTo>
                  <a:pt x="293188" y="303755"/>
                  <a:pt x="499506" y="173574"/>
                  <a:pt x="884994" y="157302"/>
                </a:cubicBezTo>
                <a:cubicBezTo>
                  <a:pt x="884994" y="157302"/>
                  <a:pt x="884994" y="157302"/>
                  <a:pt x="8849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5688083" y="3676694"/>
            <a:ext cx="2792413" cy="3181306"/>
          </a:xfrm>
          <a:custGeom>
            <a:avLst/>
            <a:gdLst>
              <a:gd name="connsiteX0" fmla="*/ 2466450 w 2792413"/>
              <a:gd name="connsiteY0" fmla="*/ 0 h 3181306"/>
              <a:gd name="connsiteX1" fmla="*/ 2792413 w 2792413"/>
              <a:gd name="connsiteY1" fmla="*/ 298440 h 3181306"/>
              <a:gd name="connsiteX2" fmla="*/ 2466450 w 2792413"/>
              <a:gd name="connsiteY2" fmla="*/ 602305 h 3181306"/>
              <a:gd name="connsiteX3" fmla="*/ 2466450 w 2792413"/>
              <a:gd name="connsiteY3" fmla="*/ 412389 h 3181306"/>
              <a:gd name="connsiteX4" fmla="*/ 1537457 w 2792413"/>
              <a:gd name="connsiteY4" fmla="*/ 412389 h 3181306"/>
              <a:gd name="connsiteX5" fmla="*/ 429184 w 2792413"/>
              <a:gd name="connsiteY5" fmla="*/ 960433 h 3181306"/>
              <a:gd name="connsiteX6" fmla="*/ 249904 w 2792413"/>
              <a:gd name="connsiteY6" fmla="*/ 1519328 h 3181306"/>
              <a:gd name="connsiteX7" fmla="*/ 249904 w 2792413"/>
              <a:gd name="connsiteY7" fmla="*/ 3092918 h 3181306"/>
              <a:gd name="connsiteX8" fmla="*/ 249904 w 2792413"/>
              <a:gd name="connsiteY8" fmla="*/ 3154726 h 3181306"/>
              <a:gd name="connsiteX9" fmla="*/ 249904 w 2792413"/>
              <a:gd name="connsiteY9" fmla="*/ 3181306 h 3181306"/>
              <a:gd name="connsiteX10" fmla="*/ 0 w 2792413"/>
              <a:gd name="connsiteY10" fmla="*/ 3181306 h 3181306"/>
              <a:gd name="connsiteX11" fmla="*/ 0 w 2792413"/>
              <a:gd name="connsiteY11" fmla="*/ 3177617 h 3181306"/>
              <a:gd name="connsiteX12" fmla="*/ 0 w 2792413"/>
              <a:gd name="connsiteY12" fmla="*/ 3092918 h 3181306"/>
              <a:gd name="connsiteX13" fmla="*/ 0 w 2792413"/>
              <a:gd name="connsiteY13" fmla="*/ 1513902 h 3181306"/>
              <a:gd name="connsiteX14" fmla="*/ 0 w 2792413"/>
              <a:gd name="connsiteY14" fmla="*/ 1508476 h 3181306"/>
              <a:gd name="connsiteX15" fmla="*/ 201010 w 2792413"/>
              <a:gd name="connsiteY15" fmla="*/ 835631 h 3181306"/>
              <a:gd name="connsiteX16" fmla="*/ 1537457 w 2792413"/>
              <a:gd name="connsiteY16" fmla="*/ 162785 h 3181306"/>
              <a:gd name="connsiteX17" fmla="*/ 2466450 w 2792413"/>
              <a:gd name="connsiteY17" fmla="*/ 162785 h 3181306"/>
              <a:gd name="connsiteX18" fmla="*/ 2466450 w 2792413"/>
              <a:gd name="connsiteY18" fmla="*/ 0 h 318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92413" h="3181306">
                <a:moveTo>
                  <a:pt x="2466450" y="0"/>
                </a:moveTo>
                <a:cubicBezTo>
                  <a:pt x="2466450" y="0"/>
                  <a:pt x="2466450" y="0"/>
                  <a:pt x="2792413" y="298440"/>
                </a:cubicBezTo>
                <a:cubicBezTo>
                  <a:pt x="2792413" y="298440"/>
                  <a:pt x="2792413" y="298440"/>
                  <a:pt x="2466450" y="602305"/>
                </a:cubicBezTo>
                <a:cubicBezTo>
                  <a:pt x="2466450" y="602305"/>
                  <a:pt x="2466450" y="602305"/>
                  <a:pt x="2466450" y="412389"/>
                </a:cubicBezTo>
                <a:cubicBezTo>
                  <a:pt x="2466450" y="412389"/>
                  <a:pt x="2466450" y="412389"/>
                  <a:pt x="1537457" y="412389"/>
                </a:cubicBezTo>
                <a:cubicBezTo>
                  <a:pt x="1021349" y="412389"/>
                  <a:pt x="651925" y="602305"/>
                  <a:pt x="429184" y="960433"/>
                </a:cubicBezTo>
                <a:cubicBezTo>
                  <a:pt x="271635" y="1215463"/>
                  <a:pt x="249904" y="1492198"/>
                  <a:pt x="249904" y="1519328"/>
                </a:cubicBezTo>
                <a:cubicBezTo>
                  <a:pt x="249904" y="1519328"/>
                  <a:pt x="249904" y="1519328"/>
                  <a:pt x="249904" y="3092918"/>
                </a:cubicBezTo>
                <a:cubicBezTo>
                  <a:pt x="249904" y="3092918"/>
                  <a:pt x="249904" y="3092918"/>
                  <a:pt x="249904" y="3154726"/>
                </a:cubicBezTo>
                <a:lnTo>
                  <a:pt x="249904" y="3181306"/>
                </a:lnTo>
                <a:lnTo>
                  <a:pt x="0" y="3181306"/>
                </a:lnTo>
                <a:lnTo>
                  <a:pt x="0" y="3177617"/>
                </a:lnTo>
                <a:cubicBezTo>
                  <a:pt x="0" y="3157015"/>
                  <a:pt x="0" y="3129545"/>
                  <a:pt x="0" y="3092918"/>
                </a:cubicBezTo>
                <a:cubicBezTo>
                  <a:pt x="0" y="3092918"/>
                  <a:pt x="0" y="3092918"/>
                  <a:pt x="0" y="1513902"/>
                </a:cubicBezTo>
                <a:cubicBezTo>
                  <a:pt x="0" y="1513902"/>
                  <a:pt x="0" y="1513902"/>
                  <a:pt x="0" y="1508476"/>
                </a:cubicBezTo>
                <a:cubicBezTo>
                  <a:pt x="0" y="1492198"/>
                  <a:pt x="0" y="1166627"/>
                  <a:pt x="201010" y="835631"/>
                </a:cubicBezTo>
                <a:cubicBezTo>
                  <a:pt x="385722" y="531765"/>
                  <a:pt x="766012" y="162785"/>
                  <a:pt x="1537457" y="162785"/>
                </a:cubicBezTo>
                <a:cubicBezTo>
                  <a:pt x="1537457" y="162785"/>
                  <a:pt x="1537457" y="162785"/>
                  <a:pt x="2466450" y="162785"/>
                </a:cubicBezTo>
                <a:cubicBezTo>
                  <a:pt x="2466450" y="162785"/>
                  <a:pt x="2466450" y="162785"/>
                  <a:pt x="24664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4477122" y="4277230"/>
            <a:ext cx="2434180" cy="2580770"/>
          </a:xfrm>
          <a:custGeom>
            <a:avLst/>
            <a:gdLst>
              <a:gd name="connsiteX0" fmla="*/ 326007 w 2434180"/>
              <a:gd name="connsiteY0" fmla="*/ 0 h 2580770"/>
              <a:gd name="connsiteX1" fmla="*/ 326007 w 2434180"/>
              <a:gd name="connsiteY1" fmla="*/ 168278 h 2580770"/>
              <a:gd name="connsiteX2" fmla="*/ 1119288 w 2434180"/>
              <a:gd name="connsiteY2" fmla="*/ 168278 h 2580770"/>
              <a:gd name="connsiteX3" fmla="*/ 2271177 w 2434180"/>
              <a:gd name="connsiteY3" fmla="*/ 825103 h 2580770"/>
              <a:gd name="connsiteX4" fmla="*/ 2434180 w 2434180"/>
              <a:gd name="connsiteY4" fmla="*/ 1471071 h 2580770"/>
              <a:gd name="connsiteX5" fmla="*/ 2434180 w 2434180"/>
              <a:gd name="connsiteY5" fmla="*/ 2491592 h 2580770"/>
              <a:gd name="connsiteX6" fmla="*/ 2434180 w 2434180"/>
              <a:gd name="connsiteY6" fmla="*/ 2562160 h 2580770"/>
              <a:gd name="connsiteX7" fmla="*/ 2434180 w 2434180"/>
              <a:gd name="connsiteY7" fmla="*/ 2576918 h 2580770"/>
              <a:gd name="connsiteX8" fmla="*/ 2434180 w 2434180"/>
              <a:gd name="connsiteY8" fmla="*/ 2580770 h 2580770"/>
              <a:gd name="connsiteX9" fmla="*/ 2184242 w 2434180"/>
              <a:gd name="connsiteY9" fmla="*/ 2580770 h 2580770"/>
              <a:gd name="connsiteX10" fmla="*/ 2184242 w 2434180"/>
              <a:gd name="connsiteY10" fmla="*/ 2562160 h 2580770"/>
              <a:gd name="connsiteX11" fmla="*/ 2184242 w 2434180"/>
              <a:gd name="connsiteY11" fmla="*/ 2491592 h 2580770"/>
              <a:gd name="connsiteX12" fmla="*/ 2184242 w 2434180"/>
              <a:gd name="connsiteY12" fmla="*/ 1471071 h 2580770"/>
              <a:gd name="connsiteX13" fmla="*/ 2037539 w 2434180"/>
              <a:gd name="connsiteY13" fmla="*/ 939097 h 2580770"/>
              <a:gd name="connsiteX14" fmla="*/ 1119288 w 2434180"/>
              <a:gd name="connsiteY14" fmla="*/ 434265 h 2580770"/>
              <a:gd name="connsiteX15" fmla="*/ 326007 w 2434180"/>
              <a:gd name="connsiteY15" fmla="*/ 434265 h 2580770"/>
              <a:gd name="connsiteX16" fmla="*/ 326007 w 2434180"/>
              <a:gd name="connsiteY16" fmla="*/ 607970 h 2580770"/>
              <a:gd name="connsiteX17" fmla="*/ 0 w 2434180"/>
              <a:gd name="connsiteY17" fmla="*/ 303985 h 2580770"/>
              <a:gd name="connsiteX18" fmla="*/ 326007 w 2434180"/>
              <a:gd name="connsiteY18" fmla="*/ 0 h 258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180" h="2580770">
                <a:moveTo>
                  <a:pt x="326007" y="0"/>
                </a:moveTo>
                <a:cubicBezTo>
                  <a:pt x="326007" y="0"/>
                  <a:pt x="326007" y="0"/>
                  <a:pt x="326007" y="168278"/>
                </a:cubicBezTo>
                <a:cubicBezTo>
                  <a:pt x="326007" y="168278"/>
                  <a:pt x="326007" y="168278"/>
                  <a:pt x="1119288" y="168278"/>
                </a:cubicBezTo>
                <a:cubicBezTo>
                  <a:pt x="1793035" y="168278"/>
                  <a:pt x="2119041" y="531974"/>
                  <a:pt x="2271177" y="825103"/>
                </a:cubicBezTo>
                <a:cubicBezTo>
                  <a:pt x="2428747" y="1145373"/>
                  <a:pt x="2434180" y="1460214"/>
                  <a:pt x="2434180" y="1471071"/>
                </a:cubicBezTo>
                <a:cubicBezTo>
                  <a:pt x="2434180" y="1471071"/>
                  <a:pt x="2434180" y="1471071"/>
                  <a:pt x="2434180" y="2491592"/>
                </a:cubicBezTo>
                <a:cubicBezTo>
                  <a:pt x="2434180" y="2491592"/>
                  <a:pt x="2434180" y="2491592"/>
                  <a:pt x="2434180" y="2562160"/>
                </a:cubicBezTo>
                <a:cubicBezTo>
                  <a:pt x="2434180" y="2562160"/>
                  <a:pt x="2434180" y="2562160"/>
                  <a:pt x="2434180" y="2576918"/>
                </a:cubicBezTo>
                <a:lnTo>
                  <a:pt x="2434180" y="2580770"/>
                </a:lnTo>
                <a:lnTo>
                  <a:pt x="2184242" y="2580770"/>
                </a:lnTo>
                <a:lnTo>
                  <a:pt x="2184242" y="2562160"/>
                </a:lnTo>
                <a:cubicBezTo>
                  <a:pt x="2184242" y="2562160"/>
                  <a:pt x="2184242" y="2562160"/>
                  <a:pt x="2184242" y="2491592"/>
                </a:cubicBezTo>
                <a:cubicBezTo>
                  <a:pt x="2184242" y="2491592"/>
                  <a:pt x="2184242" y="2491592"/>
                  <a:pt x="2184242" y="1471071"/>
                </a:cubicBezTo>
                <a:cubicBezTo>
                  <a:pt x="2184242" y="1471071"/>
                  <a:pt x="2173375" y="1199656"/>
                  <a:pt x="2037539" y="939097"/>
                </a:cubicBezTo>
                <a:cubicBezTo>
                  <a:pt x="1863669" y="602542"/>
                  <a:pt x="1553963" y="434265"/>
                  <a:pt x="1119288" y="434265"/>
                </a:cubicBezTo>
                <a:cubicBezTo>
                  <a:pt x="1119288" y="434265"/>
                  <a:pt x="1119288" y="434265"/>
                  <a:pt x="326007" y="434265"/>
                </a:cubicBezTo>
                <a:cubicBezTo>
                  <a:pt x="326007" y="434265"/>
                  <a:pt x="326007" y="434265"/>
                  <a:pt x="326007" y="607970"/>
                </a:cubicBezTo>
                <a:cubicBezTo>
                  <a:pt x="326007" y="607970"/>
                  <a:pt x="326007" y="607970"/>
                  <a:pt x="0" y="303985"/>
                </a:cubicBezTo>
                <a:cubicBezTo>
                  <a:pt x="0" y="303985"/>
                  <a:pt x="0" y="303985"/>
                  <a:pt x="3260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4410023" y="5419388"/>
            <a:ext cx="1250004" cy="1438612"/>
          </a:xfrm>
          <a:custGeom>
            <a:avLst/>
            <a:gdLst>
              <a:gd name="connsiteX0" fmla="*/ 326088 w 1250004"/>
              <a:gd name="connsiteY0" fmla="*/ 0 h 1438612"/>
              <a:gd name="connsiteX1" fmla="*/ 326088 w 1250004"/>
              <a:gd name="connsiteY1" fmla="*/ 184707 h 1438612"/>
              <a:gd name="connsiteX2" fmla="*/ 853264 w 1250004"/>
              <a:gd name="connsiteY2" fmla="*/ 184707 h 1438612"/>
              <a:gd name="connsiteX3" fmla="*/ 1146743 w 1250004"/>
              <a:gd name="connsiteY3" fmla="*/ 298790 h 1438612"/>
              <a:gd name="connsiteX4" fmla="*/ 1250004 w 1250004"/>
              <a:gd name="connsiteY4" fmla="*/ 608445 h 1438612"/>
              <a:gd name="connsiteX5" fmla="*/ 1250004 w 1250004"/>
              <a:gd name="connsiteY5" fmla="*/ 1347272 h 1438612"/>
              <a:gd name="connsiteX6" fmla="*/ 1250004 w 1250004"/>
              <a:gd name="connsiteY6" fmla="*/ 1412261 h 1438612"/>
              <a:gd name="connsiteX7" fmla="*/ 1250004 w 1250004"/>
              <a:gd name="connsiteY7" fmla="*/ 1438612 h 1438612"/>
              <a:gd name="connsiteX8" fmla="*/ 972829 w 1250004"/>
              <a:gd name="connsiteY8" fmla="*/ 1438612 h 1438612"/>
              <a:gd name="connsiteX9" fmla="*/ 972829 w 1250004"/>
              <a:gd name="connsiteY9" fmla="*/ 1435137 h 1438612"/>
              <a:gd name="connsiteX10" fmla="*/ 972829 w 1250004"/>
              <a:gd name="connsiteY10" fmla="*/ 1347272 h 1438612"/>
              <a:gd name="connsiteX11" fmla="*/ 972829 w 1250004"/>
              <a:gd name="connsiteY11" fmla="*/ 597580 h 1438612"/>
              <a:gd name="connsiteX12" fmla="*/ 972829 w 1250004"/>
              <a:gd name="connsiteY12" fmla="*/ 592148 h 1438612"/>
              <a:gd name="connsiteX13" fmla="*/ 945655 w 1250004"/>
              <a:gd name="connsiteY13" fmla="*/ 478064 h 1438612"/>
              <a:gd name="connsiteX14" fmla="*/ 853264 w 1250004"/>
              <a:gd name="connsiteY14" fmla="*/ 445469 h 1438612"/>
              <a:gd name="connsiteX15" fmla="*/ 326088 w 1250004"/>
              <a:gd name="connsiteY15" fmla="*/ 445469 h 1438612"/>
              <a:gd name="connsiteX16" fmla="*/ 326088 w 1250004"/>
              <a:gd name="connsiteY16" fmla="*/ 603013 h 1438612"/>
              <a:gd name="connsiteX17" fmla="*/ 0 w 1250004"/>
              <a:gd name="connsiteY17" fmla="*/ 304223 h 1438612"/>
              <a:gd name="connsiteX18" fmla="*/ 326088 w 1250004"/>
              <a:gd name="connsiteY18" fmla="*/ 0 h 143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50004" h="1438612">
                <a:moveTo>
                  <a:pt x="326088" y="0"/>
                </a:moveTo>
                <a:cubicBezTo>
                  <a:pt x="326088" y="0"/>
                  <a:pt x="326088" y="0"/>
                  <a:pt x="326088" y="184707"/>
                </a:cubicBezTo>
                <a:cubicBezTo>
                  <a:pt x="326088" y="184707"/>
                  <a:pt x="326088" y="184707"/>
                  <a:pt x="853264" y="184707"/>
                </a:cubicBezTo>
                <a:cubicBezTo>
                  <a:pt x="1000003" y="184707"/>
                  <a:pt x="1097830" y="249897"/>
                  <a:pt x="1146743" y="298790"/>
                </a:cubicBezTo>
                <a:cubicBezTo>
                  <a:pt x="1250004" y="412874"/>
                  <a:pt x="1250004" y="570418"/>
                  <a:pt x="1250004" y="608445"/>
                </a:cubicBezTo>
                <a:cubicBezTo>
                  <a:pt x="1250004" y="608445"/>
                  <a:pt x="1250004" y="608445"/>
                  <a:pt x="1250004" y="1347272"/>
                </a:cubicBezTo>
                <a:cubicBezTo>
                  <a:pt x="1250004" y="1347272"/>
                  <a:pt x="1250004" y="1347272"/>
                  <a:pt x="1250004" y="1412261"/>
                </a:cubicBezTo>
                <a:lnTo>
                  <a:pt x="1250004" y="1438612"/>
                </a:lnTo>
                <a:lnTo>
                  <a:pt x="972829" y="1438612"/>
                </a:lnTo>
                <a:lnTo>
                  <a:pt x="972829" y="1435137"/>
                </a:lnTo>
                <a:cubicBezTo>
                  <a:pt x="972829" y="1409661"/>
                  <a:pt x="972829" y="1380546"/>
                  <a:pt x="972829" y="1347272"/>
                </a:cubicBezTo>
                <a:cubicBezTo>
                  <a:pt x="972829" y="1347272"/>
                  <a:pt x="972829" y="1347272"/>
                  <a:pt x="972829" y="597580"/>
                </a:cubicBezTo>
                <a:cubicBezTo>
                  <a:pt x="972829" y="597580"/>
                  <a:pt x="972829" y="597580"/>
                  <a:pt x="972829" y="592148"/>
                </a:cubicBezTo>
                <a:cubicBezTo>
                  <a:pt x="978264" y="570418"/>
                  <a:pt x="972829" y="510660"/>
                  <a:pt x="945655" y="478064"/>
                </a:cubicBezTo>
                <a:cubicBezTo>
                  <a:pt x="940220" y="467199"/>
                  <a:pt x="918481" y="445469"/>
                  <a:pt x="853264" y="445469"/>
                </a:cubicBezTo>
                <a:cubicBezTo>
                  <a:pt x="853264" y="445469"/>
                  <a:pt x="853264" y="445469"/>
                  <a:pt x="326088" y="445469"/>
                </a:cubicBezTo>
                <a:cubicBezTo>
                  <a:pt x="326088" y="445469"/>
                  <a:pt x="326088" y="445469"/>
                  <a:pt x="326088" y="603013"/>
                </a:cubicBezTo>
                <a:cubicBezTo>
                  <a:pt x="326088" y="603013"/>
                  <a:pt x="326088" y="603013"/>
                  <a:pt x="0" y="304223"/>
                </a:cubicBezTo>
                <a:cubicBezTo>
                  <a:pt x="0" y="304223"/>
                  <a:pt x="0" y="304223"/>
                  <a:pt x="3260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852131" y="3613358"/>
            <a:ext cx="167865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100" dirty="0">
                <a:solidFill>
                  <a:schemeClr val="tx2"/>
                </a:solidFill>
                <a:latin typeface="Lato Light"/>
                <a:cs typeface="Lato Light"/>
              </a:rPr>
              <a:t>Lorem ipsum dolor sit amet</a:t>
            </a:r>
            <a:r>
              <a:rPr lang="pt-BR" sz="1100">
                <a:solidFill>
                  <a:schemeClr val="tx2"/>
                </a:solidFill>
                <a:latin typeface="Lato Light"/>
                <a:cs typeface="Lato Light"/>
              </a:rPr>
              <a:t>, </a:t>
            </a:r>
            <a:r>
              <a:rPr lang="pt-BR" sz="1100" smtClean="0">
                <a:solidFill>
                  <a:schemeClr val="tx2"/>
                </a:solidFill>
                <a:latin typeface="Lato Light"/>
                <a:cs typeface="Lato Light"/>
              </a:rPr>
              <a:t>consectetur rata </a:t>
            </a:r>
            <a:r>
              <a:rPr lang="pt-BR" sz="1100" dirty="0">
                <a:solidFill>
                  <a:schemeClr val="tx2"/>
                </a:solidFill>
                <a:latin typeface="Lato Light"/>
                <a:cs typeface="Lato Light"/>
              </a:rPr>
              <a:t>adipiscing elit.</a:t>
            </a:r>
            <a:endParaRPr lang="en-US" sz="11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362536" y="3341158"/>
            <a:ext cx="657516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Head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92453" y="1820718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cs typeface="Lato Regular"/>
              </a:rPr>
              <a:t>Light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92453" y="2079063"/>
            <a:ext cx="223968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100" dirty="0">
                <a:solidFill>
                  <a:schemeClr val="tx2"/>
                </a:solidFill>
                <a:latin typeface="Lato Light"/>
                <a:cs typeface="Lato Light"/>
              </a:rPr>
              <a:t>Lorem ipsum dolor sit amet, consectetur adipiscing elit.</a:t>
            </a:r>
            <a:endParaRPr lang="en-US" sz="11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51204" y="5433227"/>
            <a:ext cx="167865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100" dirty="0">
                <a:solidFill>
                  <a:schemeClr val="tx2"/>
                </a:solidFill>
                <a:latin typeface="Lato Light"/>
                <a:cs typeface="Lato Light"/>
              </a:rPr>
              <a:t>Lorem ipsum dolor sit amet</a:t>
            </a:r>
            <a:r>
              <a:rPr lang="pt-BR" sz="1100">
                <a:solidFill>
                  <a:schemeClr val="tx2"/>
                </a:solidFill>
                <a:latin typeface="Lato Light"/>
                <a:cs typeface="Lato Light"/>
              </a:rPr>
              <a:t>, </a:t>
            </a:r>
            <a:r>
              <a:rPr lang="pt-BR" sz="1100" smtClean="0">
                <a:solidFill>
                  <a:schemeClr val="tx2"/>
                </a:solidFill>
                <a:latin typeface="Lato Light"/>
                <a:cs typeface="Lato Light"/>
              </a:rPr>
              <a:t>consectetur rata </a:t>
            </a:r>
            <a:r>
              <a:rPr lang="pt-BR" sz="1100" dirty="0">
                <a:solidFill>
                  <a:schemeClr val="tx2"/>
                </a:solidFill>
                <a:latin typeface="Lato Light"/>
                <a:cs typeface="Lato Light"/>
              </a:rPr>
              <a:t>adipiscing elit.</a:t>
            </a:r>
            <a:endParaRPr lang="en-US" sz="11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41256" y="5161027"/>
            <a:ext cx="898223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Speaker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858032" y="3613358"/>
            <a:ext cx="167865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100" dirty="0">
                <a:solidFill>
                  <a:schemeClr val="tx2"/>
                </a:solidFill>
                <a:latin typeface="Lato Light"/>
                <a:cs typeface="Lato Light"/>
              </a:rPr>
              <a:t>Lorem ipsum dolor sit amet</a:t>
            </a:r>
            <a:r>
              <a:rPr lang="pt-BR" sz="1100">
                <a:solidFill>
                  <a:schemeClr val="tx2"/>
                </a:solidFill>
                <a:latin typeface="Lato Light"/>
                <a:cs typeface="Lato Light"/>
              </a:rPr>
              <a:t>, </a:t>
            </a:r>
            <a:r>
              <a:rPr lang="pt-BR" sz="1100" smtClean="0">
                <a:solidFill>
                  <a:schemeClr val="tx2"/>
                </a:solidFill>
                <a:latin typeface="Lato Light"/>
                <a:cs typeface="Lato Light"/>
              </a:rPr>
              <a:t>consectetur rata </a:t>
            </a:r>
            <a:r>
              <a:rPr lang="pt-BR" sz="1100" dirty="0">
                <a:solidFill>
                  <a:schemeClr val="tx2"/>
                </a:solidFill>
                <a:latin typeface="Lato Light"/>
                <a:cs typeface="Lato Light"/>
              </a:rPr>
              <a:t>adipiscing elit.</a:t>
            </a:r>
            <a:endParaRPr lang="en-US" sz="11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086310" y="3341158"/>
            <a:ext cx="1221773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Microscope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7105" y="5433227"/>
            <a:ext cx="167865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100" dirty="0">
                <a:solidFill>
                  <a:schemeClr val="tx2"/>
                </a:solidFill>
                <a:latin typeface="Lato Light"/>
                <a:cs typeface="Lato Light"/>
              </a:rPr>
              <a:t>Lorem ipsum dolor sit amet</a:t>
            </a:r>
            <a:r>
              <a:rPr lang="pt-BR" sz="1100">
                <a:solidFill>
                  <a:schemeClr val="tx2"/>
                </a:solidFill>
                <a:latin typeface="Lato Light"/>
                <a:cs typeface="Lato Light"/>
              </a:rPr>
              <a:t>, </a:t>
            </a:r>
            <a:r>
              <a:rPr lang="pt-BR" sz="1100" smtClean="0">
                <a:solidFill>
                  <a:schemeClr val="tx2"/>
                </a:solidFill>
                <a:latin typeface="Lato Light"/>
                <a:cs typeface="Lato Light"/>
              </a:rPr>
              <a:t>consectetur rata </a:t>
            </a:r>
            <a:r>
              <a:rPr lang="pt-BR" sz="1100" dirty="0">
                <a:solidFill>
                  <a:schemeClr val="tx2"/>
                </a:solidFill>
                <a:latin typeface="Lato Light"/>
                <a:cs typeface="Lato Light"/>
              </a:rPr>
              <a:t>adipiscing elit.</a:t>
            </a:r>
            <a:endParaRPr lang="en-US" sz="11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090994" y="5161027"/>
            <a:ext cx="121055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Headphone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5" name="AutoShape 19"/>
          <p:cNvSpPr>
            <a:spLocks noChangeAspect="1"/>
          </p:cNvSpPr>
          <p:nvPr/>
        </p:nvSpPr>
        <p:spPr bwMode="auto">
          <a:xfrm>
            <a:off x="9511318" y="4798051"/>
            <a:ext cx="347526" cy="347617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to Regular"/>
              <a:cs typeface="Lato Regular"/>
              <a:sym typeface="Gill Sans" charset="0"/>
            </a:endParaRPr>
          </a:p>
        </p:txBody>
      </p:sp>
      <p:sp>
        <p:nvSpPr>
          <p:cNvPr id="26" name="AutoShape 84"/>
          <p:cNvSpPr>
            <a:spLocks noChangeAspect="1"/>
          </p:cNvSpPr>
          <p:nvPr/>
        </p:nvSpPr>
        <p:spPr bwMode="auto">
          <a:xfrm>
            <a:off x="2498331" y="4797832"/>
            <a:ext cx="374501" cy="3761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013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" name="Freeform 16"/>
          <p:cNvSpPr>
            <a:spLocks noChangeAspect="1" noChangeArrowheads="1"/>
          </p:cNvSpPr>
          <p:nvPr/>
        </p:nvSpPr>
        <p:spPr bwMode="auto">
          <a:xfrm>
            <a:off x="4996447" y="1924544"/>
            <a:ext cx="267052" cy="41950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28" name="Freeform 266"/>
          <p:cNvSpPr>
            <a:spLocks noChangeAspect="1" noChangeArrowheads="1"/>
          </p:cNvSpPr>
          <p:nvPr/>
        </p:nvSpPr>
        <p:spPr bwMode="auto">
          <a:xfrm>
            <a:off x="9527202" y="2991566"/>
            <a:ext cx="315757" cy="348068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29" name="Freeform 21"/>
          <p:cNvSpPr>
            <a:spLocks noEditPoints="1"/>
          </p:cNvSpPr>
          <p:nvPr/>
        </p:nvSpPr>
        <p:spPr bwMode="auto">
          <a:xfrm>
            <a:off x="2498331" y="2926919"/>
            <a:ext cx="337686" cy="385706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0" name="Group 29"/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31" name="TextBox 30"/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400" smtClean="0">
                  <a:solidFill>
                    <a:schemeClr val="tx2"/>
                  </a:solidFill>
                  <a:latin typeface="+mj-lt"/>
                  <a:cs typeface="Lato Regular"/>
                </a:rPr>
                <a:t>Arrow Diagram</a:t>
              </a:r>
              <a:endParaRPr lang="id-ID" sz="4400" dirty="0">
                <a:solidFill>
                  <a:schemeClr val="tx2"/>
                </a:solidFill>
                <a:latin typeface="+mj-lt"/>
                <a:cs typeface="Lato Regular"/>
              </a:endParaRPr>
            </a:p>
          </p:txBody>
        </p:sp>
        <p:sp>
          <p:nvSpPr>
            <p:cNvPr id="3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smtClean="0">
                  <a:latin typeface="Lato Light"/>
                  <a:cs typeface="Lato Light"/>
                </a:rPr>
                <a:t>Click To Change </a:t>
              </a:r>
              <a:r>
                <a:rPr lang="en-US" sz="1550" smtClean="0">
                  <a:solidFill>
                    <a:schemeClr val="accent2"/>
                  </a:solidFill>
                  <a:latin typeface="Lato Light"/>
                  <a:cs typeface="Lato Light"/>
                </a:rPr>
                <a:t>Your Subtittle</a:t>
              </a:r>
              <a:endParaRPr lang="en-US" sz="1550" dirty="0">
                <a:solidFill>
                  <a:schemeClr val="accent2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7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48" grpId="0" animBg="1"/>
      <p:bldP spid="139" grpId="0" animBg="1"/>
      <p:bldP spid="143" grpId="0" animBg="1"/>
      <p:bldP spid="152" grpId="0" animBg="1"/>
      <p:bldP spid="72" grpId="0"/>
      <p:bldP spid="67" grpId="0"/>
      <p:bldP spid="69" grpId="0"/>
      <p:bldP spid="70" grpId="0"/>
      <p:bldP spid="75" grpId="0"/>
      <p:bldP spid="76" grpId="0"/>
      <p:bldP spid="154" grpId="0"/>
      <p:bldP spid="155" grpId="0"/>
      <p:bldP spid="158" grpId="0"/>
      <p:bldP spid="159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27231</TotalTime>
  <Words>66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</dc:creator>
  <cp:lastModifiedBy>www.51miz.com</cp:lastModifiedBy>
  <cp:revision>1606</cp:revision>
  <dcterms:created xsi:type="dcterms:W3CDTF">2014-11-26T08:06:19Z</dcterms:created>
  <dcterms:modified xsi:type="dcterms:W3CDTF">2017-09-25T12:20:18Z</dcterms:modified>
</cp:coreProperties>
</file>