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79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6" pos="528" userDrawn="1">
          <p15:clr>
            <a:srgbClr val="A4A3A4"/>
          </p15:clr>
        </p15:guide>
        <p15:guide id="7" pos="71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538B"/>
    <a:srgbClr val="EAE0C7"/>
    <a:srgbClr val="0F7B47"/>
    <a:srgbClr val="C62B29"/>
    <a:srgbClr val="C8E0EC"/>
    <a:srgbClr val="0195C3"/>
    <a:srgbClr val="42332C"/>
    <a:srgbClr val="262C3A"/>
    <a:srgbClr val="2580B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67" autoAdjust="0"/>
    <p:restoredTop sz="94434" autoAdjust="0"/>
  </p:normalViewPr>
  <p:slideViewPr>
    <p:cSldViewPr snapToGrid="0">
      <p:cViewPr varScale="1">
        <p:scale>
          <a:sx n="74" d="100"/>
          <a:sy n="74" d="100"/>
        </p:scale>
        <p:origin x="456" y="72"/>
      </p:cViewPr>
      <p:guideLst>
        <p:guide orient="horz" pos="2160"/>
        <p:guide pos="3840"/>
        <p:guide pos="528"/>
        <p:guide pos="715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71208"/>
    </p:cViewPr>
  </p:sorterViewPr>
  <p:notesViewPr>
    <p:cSldViewPr snapToGrid="0" showGuides="1">
      <p:cViewPr varScale="1">
        <p:scale>
          <a:sx n="57" d="100"/>
          <a:sy n="57" d="100"/>
        </p:scale>
        <p:origin x="2808" y="42"/>
      </p:cViewPr>
      <p:guideLst/>
    </p:cSldViewPr>
  </p:notesViewPr>
  <p:gridSpacing cx="457200" cy="457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52253F-1DC1-44AB-85F9-14DB9D873A39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F8A4E4-7001-4196-8720-A0FCB0AEB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1813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64D076-05C0-4F10-BAEB-F2DA581BE89B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E7B7F8-81FA-46DC-8926-8D6B124E5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455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1B78-826D-4FE9-99FE-428C8E62A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054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1B78-826D-4FE9-99FE-428C8E62A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843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1B78-826D-4FE9-99FE-428C8E62A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8425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1B78-826D-4FE9-99FE-428C8E62A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9413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1B78-826D-4FE9-99FE-428C8E62A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899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1B78-826D-4FE9-99FE-428C8E62A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302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1B78-826D-4FE9-99FE-428C8E62A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861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1B78-826D-4FE9-99FE-428C8E62A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605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1B78-826D-4FE9-99FE-428C8E62A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476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 userDrawn="1"/>
        </p:nvGrpSpPr>
        <p:grpSpPr>
          <a:xfrm>
            <a:off x="734585" y="6305117"/>
            <a:ext cx="457946" cy="461937"/>
            <a:chOff x="734585" y="6305117"/>
            <a:chExt cx="457946" cy="461937"/>
          </a:xfrm>
        </p:grpSpPr>
        <p:sp>
          <p:nvSpPr>
            <p:cNvPr id="7" name="Freeform 6"/>
            <p:cNvSpPr/>
            <p:nvPr userDrawn="1"/>
          </p:nvSpPr>
          <p:spPr>
            <a:xfrm rot="10800000">
              <a:off x="734585" y="6305117"/>
              <a:ext cx="457946" cy="461937"/>
            </a:xfrm>
            <a:custGeom>
              <a:avLst/>
              <a:gdLst>
                <a:gd name="connsiteX0" fmla="*/ 641285 w 1271491"/>
                <a:gd name="connsiteY0" fmla="*/ 1282572 h 1282572"/>
                <a:gd name="connsiteX1" fmla="*/ 0 w 1271491"/>
                <a:gd name="connsiteY1" fmla="*/ 641286 h 1282572"/>
                <a:gd name="connsiteX2" fmla="*/ 641285 w 1271491"/>
                <a:gd name="connsiteY2" fmla="*/ 0 h 1282572"/>
                <a:gd name="connsiteX3" fmla="*/ 1269541 w 1271491"/>
                <a:gd name="connsiteY3" fmla="*/ 512045 h 1282572"/>
                <a:gd name="connsiteX4" fmla="*/ 1271491 w 1271491"/>
                <a:gd name="connsiteY4" fmla="*/ 531388 h 1282572"/>
                <a:gd name="connsiteX5" fmla="*/ 1045673 w 1271491"/>
                <a:gd name="connsiteY5" fmla="*/ 531388 h 1282572"/>
                <a:gd name="connsiteX6" fmla="*/ 1029958 w 1271491"/>
                <a:gd name="connsiteY6" fmla="*/ 480762 h 1282572"/>
                <a:gd name="connsiteX7" fmla="*/ 645165 w 1271491"/>
                <a:gd name="connsiteY7" fmla="*/ 225704 h 1282572"/>
                <a:gd name="connsiteX8" fmla="*/ 349870 w 1271491"/>
                <a:gd name="connsiteY8" fmla="*/ 348020 h 1282572"/>
                <a:gd name="connsiteX9" fmla="*/ 307604 w 1271491"/>
                <a:gd name="connsiteY9" fmla="*/ 399246 h 1282572"/>
                <a:gd name="connsiteX10" fmla="*/ 459195 w 1271491"/>
                <a:gd name="connsiteY10" fmla="*/ 469080 h 1282572"/>
                <a:gd name="connsiteX11" fmla="*/ 463663 w 1271491"/>
                <a:gd name="connsiteY11" fmla="*/ 463664 h 1282572"/>
                <a:gd name="connsiteX12" fmla="*/ 641285 w 1271491"/>
                <a:gd name="connsiteY12" fmla="*/ 390091 h 1282572"/>
                <a:gd name="connsiteX13" fmla="*/ 892480 w 1271491"/>
                <a:gd name="connsiteY13" fmla="*/ 641286 h 1282572"/>
                <a:gd name="connsiteX14" fmla="*/ 641285 w 1271491"/>
                <a:gd name="connsiteY14" fmla="*/ 892481 h 1282572"/>
                <a:gd name="connsiteX15" fmla="*/ 500840 w 1271491"/>
                <a:gd name="connsiteY15" fmla="*/ 849581 h 1282572"/>
                <a:gd name="connsiteX16" fmla="*/ 463922 w 1271491"/>
                <a:gd name="connsiteY16" fmla="*/ 819121 h 1282572"/>
                <a:gd name="connsiteX17" fmla="*/ 311771 w 1271491"/>
                <a:gd name="connsiteY17" fmla="*/ 892434 h 1282572"/>
                <a:gd name="connsiteX18" fmla="*/ 349870 w 1271491"/>
                <a:gd name="connsiteY18" fmla="*/ 938610 h 1282572"/>
                <a:gd name="connsiteX19" fmla="*/ 645165 w 1271491"/>
                <a:gd name="connsiteY19" fmla="*/ 1060926 h 1282572"/>
                <a:gd name="connsiteX20" fmla="*/ 1029958 w 1271491"/>
                <a:gd name="connsiteY20" fmla="*/ 805868 h 1282572"/>
                <a:gd name="connsiteX21" fmla="*/ 1046933 w 1271491"/>
                <a:gd name="connsiteY21" fmla="*/ 751183 h 1282572"/>
                <a:gd name="connsiteX22" fmla="*/ 1271491 w 1271491"/>
                <a:gd name="connsiteY22" fmla="*/ 751183 h 1282572"/>
                <a:gd name="connsiteX23" fmla="*/ 1269541 w 1271491"/>
                <a:gd name="connsiteY23" fmla="*/ 770527 h 1282572"/>
                <a:gd name="connsiteX24" fmla="*/ 641285 w 1271491"/>
                <a:gd name="connsiteY24" fmla="*/ 1282572 h 1282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271491" h="1282572">
                  <a:moveTo>
                    <a:pt x="641285" y="1282572"/>
                  </a:moveTo>
                  <a:cubicBezTo>
                    <a:pt x="287113" y="1282572"/>
                    <a:pt x="0" y="995458"/>
                    <a:pt x="0" y="641286"/>
                  </a:cubicBezTo>
                  <a:cubicBezTo>
                    <a:pt x="0" y="287114"/>
                    <a:pt x="287113" y="0"/>
                    <a:pt x="641285" y="0"/>
                  </a:cubicBezTo>
                  <a:cubicBezTo>
                    <a:pt x="951186" y="0"/>
                    <a:pt x="1209744" y="219822"/>
                    <a:pt x="1269541" y="512045"/>
                  </a:cubicBezTo>
                  <a:lnTo>
                    <a:pt x="1271491" y="531388"/>
                  </a:lnTo>
                  <a:lnTo>
                    <a:pt x="1045673" y="531388"/>
                  </a:lnTo>
                  <a:lnTo>
                    <a:pt x="1029958" y="480762"/>
                  </a:lnTo>
                  <a:cubicBezTo>
                    <a:pt x="966561" y="330875"/>
                    <a:pt x="818145" y="225704"/>
                    <a:pt x="645165" y="225704"/>
                  </a:cubicBezTo>
                  <a:cubicBezTo>
                    <a:pt x="529845" y="225704"/>
                    <a:pt x="425442" y="272447"/>
                    <a:pt x="349870" y="348020"/>
                  </a:cubicBezTo>
                  <a:lnTo>
                    <a:pt x="307604" y="399246"/>
                  </a:lnTo>
                  <a:lnTo>
                    <a:pt x="459195" y="469080"/>
                  </a:lnTo>
                  <a:lnTo>
                    <a:pt x="463663" y="463664"/>
                  </a:lnTo>
                  <a:cubicBezTo>
                    <a:pt x="509121" y="418207"/>
                    <a:pt x="571920" y="390091"/>
                    <a:pt x="641285" y="390091"/>
                  </a:cubicBezTo>
                  <a:cubicBezTo>
                    <a:pt x="780016" y="390091"/>
                    <a:pt x="892480" y="502555"/>
                    <a:pt x="892480" y="641286"/>
                  </a:cubicBezTo>
                  <a:cubicBezTo>
                    <a:pt x="892480" y="780017"/>
                    <a:pt x="780016" y="892481"/>
                    <a:pt x="641285" y="892481"/>
                  </a:cubicBezTo>
                  <a:cubicBezTo>
                    <a:pt x="589261" y="892481"/>
                    <a:pt x="540931" y="876666"/>
                    <a:pt x="500840" y="849581"/>
                  </a:cubicBezTo>
                  <a:lnTo>
                    <a:pt x="463922" y="819121"/>
                  </a:lnTo>
                  <a:lnTo>
                    <a:pt x="311771" y="892434"/>
                  </a:lnTo>
                  <a:lnTo>
                    <a:pt x="349870" y="938610"/>
                  </a:lnTo>
                  <a:cubicBezTo>
                    <a:pt x="425442" y="1014183"/>
                    <a:pt x="529845" y="1060926"/>
                    <a:pt x="645165" y="1060926"/>
                  </a:cubicBezTo>
                  <a:cubicBezTo>
                    <a:pt x="818145" y="1060926"/>
                    <a:pt x="966561" y="955755"/>
                    <a:pt x="1029958" y="805868"/>
                  </a:cubicBezTo>
                  <a:lnTo>
                    <a:pt x="1046933" y="751183"/>
                  </a:lnTo>
                  <a:lnTo>
                    <a:pt x="1271491" y="751183"/>
                  </a:lnTo>
                  <a:lnTo>
                    <a:pt x="1269541" y="770527"/>
                  </a:lnTo>
                  <a:cubicBezTo>
                    <a:pt x="1209744" y="1062750"/>
                    <a:pt x="951186" y="1282572"/>
                    <a:pt x="641285" y="128257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824089" y="6496504"/>
              <a:ext cx="339301" cy="80004"/>
              <a:chOff x="3268343" y="4919878"/>
              <a:chExt cx="634342" cy="149572"/>
            </a:xfrm>
          </p:grpSpPr>
          <p:sp>
            <p:nvSpPr>
              <p:cNvPr id="9" name="Freeform 8"/>
              <p:cNvSpPr/>
              <p:nvPr/>
            </p:nvSpPr>
            <p:spPr>
              <a:xfrm>
                <a:off x="3394884" y="4919878"/>
                <a:ext cx="136736" cy="149572"/>
              </a:xfrm>
              <a:custGeom>
                <a:avLst/>
                <a:gdLst/>
                <a:ahLst/>
                <a:cxnLst/>
                <a:rect l="l" t="t" r="r" b="b"/>
                <a:pathLst>
                  <a:path w="136736" h="149572">
                    <a:moveTo>
                      <a:pt x="69763" y="0"/>
                    </a:moveTo>
                    <a:cubicBezTo>
                      <a:pt x="80702" y="0"/>
                      <a:pt x="90357" y="1451"/>
                      <a:pt x="98729" y="4353"/>
                    </a:cubicBezTo>
                    <a:cubicBezTo>
                      <a:pt x="107100" y="7256"/>
                      <a:pt x="114095" y="11720"/>
                      <a:pt x="119713" y="17748"/>
                    </a:cubicBezTo>
                    <a:cubicBezTo>
                      <a:pt x="125332" y="23775"/>
                      <a:pt x="129573" y="31384"/>
                      <a:pt x="132438" y="40574"/>
                    </a:cubicBezTo>
                    <a:cubicBezTo>
                      <a:pt x="135303" y="49765"/>
                      <a:pt x="136736" y="60610"/>
                      <a:pt x="136736" y="73112"/>
                    </a:cubicBezTo>
                    <a:cubicBezTo>
                      <a:pt x="136736" y="85093"/>
                      <a:pt x="135247" y="95808"/>
                      <a:pt x="132271" y="105259"/>
                    </a:cubicBezTo>
                    <a:cubicBezTo>
                      <a:pt x="129294" y="114709"/>
                      <a:pt x="124867" y="122728"/>
                      <a:pt x="118988" y="129313"/>
                    </a:cubicBezTo>
                    <a:cubicBezTo>
                      <a:pt x="113109" y="135899"/>
                      <a:pt x="105835" y="140922"/>
                      <a:pt x="97166" y="144382"/>
                    </a:cubicBezTo>
                    <a:cubicBezTo>
                      <a:pt x="88497" y="147842"/>
                      <a:pt x="78469" y="149572"/>
                      <a:pt x="67084" y="149572"/>
                    </a:cubicBezTo>
                    <a:cubicBezTo>
                      <a:pt x="55848" y="149572"/>
                      <a:pt x="46044" y="148103"/>
                      <a:pt x="37672" y="145163"/>
                    </a:cubicBezTo>
                    <a:cubicBezTo>
                      <a:pt x="29300" y="142224"/>
                      <a:pt x="22324" y="137741"/>
                      <a:pt x="16743" y="131713"/>
                    </a:cubicBezTo>
                    <a:cubicBezTo>
                      <a:pt x="11162" y="125685"/>
                      <a:pt x="6976" y="118021"/>
                      <a:pt x="4186" y="108719"/>
                    </a:cubicBezTo>
                    <a:cubicBezTo>
                      <a:pt x="1395" y="99417"/>
                      <a:pt x="0" y="88404"/>
                      <a:pt x="0" y="75679"/>
                    </a:cubicBezTo>
                    <a:cubicBezTo>
                      <a:pt x="0" y="63996"/>
                      <a:pt x="1488" y="53485"/>
                      <a:pt x="4465" y="44146"/>
                    </a:cubicBezTo>
                    <a:cubicBezTo>
                      <a:pt x="7441" y="34807"/>
                      <a:pt x="11869" y="26864"/>
                      <a:pt x="17748" y="20315"/>
                    </a:cubicBezTo>
                    <a:cubicBezTo>
                      <a:pt x="23626" y="13767"/>
                      <a:pt x="30900" y="8744"/>
                      <a:pt x="39570" y="5246"/>
                    </a:cubicBezTo>
                    <a:cubicBezTo>
                      <a:pt x="48239" y="1749"/>
                      <a:pt x="58303" y="0"/>
                      <a:pt x="69763" y="0"/>
                    </a:cubicBezTo>
                    <a:close/>
                    <a:moveTo>
                      <a:pt x="68758" y="24110"/>
                    </a:moveTo>
                    <a:cubicBezTo>
                      <a:pt x="61540" y="24110"/>
                      <a:pt x="55513" y="25468"/>
                      <a:pt x="50676" y="28184"/>
                    </a:cubicBezTo>
                    <a:cubicBezTo>
                      <a:pt x="45839" y="30901"/>
                      <a:pt x="41932" y="34528"/>
                      <a:pt x="38956" y="39068"/>
                    </a:cubicBezTo>
                    <a:cubicBezTo>
                      <a:pt x="35979" y="43607"/>
                      <a:pt x="33877" y="48909"/>
                      <a:pt x="32649" y="54974"/>
                    </a:cubicBezTo>
                    <a:cubicBezTo>
                      <a:pt x="31421" y="61038"/>
                      <a:pt x="30807" y="67456"/>
                      <a:pt x="30807" y="74228"/>
                    </a:cubicBezTo>
                    <a:cubicBezTo>
                      <a:pt x="30807" y="82116"/>
                      <a:pt x="31403" y="89204"/>
                      <a:pt x="32593" y="95492"/>
                    </a:cubicBezTo>
                    <a:cubicBezTo>
                      <a:pt x="33784" y="101780"/>
                      <a:pt x="35793" y="107156"/>
                      <a:pt x="38621" y="111621"/>
                    </a:cubicBezTo>
                    <a:cubicBezTo>
                      <a:pt x="41448" y="116086"/>
                      <a:pt x="45244" y="119491"/>
                      <a:pt x="50006" y="121835"/>
                    </a:cubicBezTo>
                    <a:cubicBezTo>
                      <a:pt x="54769" y="124179"/>
                      <a:pt x="60759" y="125351"/>
                      <a:pt x="67977" y="125351"/>
                    </a:cubicBezTo>
                    <a:cubicBezTo>
                      <a:pt x="75195" y="125351"/>
                      <a:pt x="81223" y="124011"/>
                      <a:pt x="86060" y="121332"/>
                    </a:cubicBezTo>
                    <a:cubicBezTo>
                      <a:pt x="90897" y="118653"/>
                      <a:pt x="94803" y="115007"/>
                      <a:pt x="97780" y="110393"/>
                    </a:cubicBezTo>
                    <a:cubicBezTo>
                      <a:pt x="100756" y="105780"/>
                      <a:pt x="102859" y="100403"/>
                      <a:pt x="104087" y="94264"/>
                    </a:cubicBezTo>
                    <a:cubicBezTo>
                      <a:pt x="105314" y="88125"/>
                      <a:pt x="105928" y="81595"/>
                      <a:pt x="105928" y="74675"/>
                    </a:cubicBezTo>
                    <a:cubicBezTo>
                      <a:pt x="105928" y="67084"/>
                      <a:pt x="105333" y="60183"/>
                      <a:pt x="104142" y="53969"/>
                    </a:cubicBezTo>
                    <a:cubicBezTo>
                      <a:pt x="102952" y="47755"/>
                      <a:pt x="100924" y="42435"/>
                      <a:pt x="98059" y="38007"/>
                    </a:cubicBezTo>
                    <a:cubicBezTo>
                      <a:pt x="95194" y="33579"/>
                      <a:pt x="91380" y="30156"/>
                      <a:pt x="86618" y="27738"/>
                    </a:cubicBezTo>
                    <a:cubicBezTo>
                      <a:pt x="81855" y="25320"/>
                      <a:pt x="75902" y="24110"/>
                      <a:pt x="68758" y="2411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Freeform 9"/>
              <p:cNvSpPr/>
              <p:nvPr/>
            </p:nvSpPr>
            <p:spPr>
              <a:xfrm>
                <a:off x="3268343" y="4921777"/>
                <a:ext cx="79362" cy="145107"/>
              </a:xfrm>
              <a:custGeom>
                <a:avLst/>
                <a:gdLst/>
                <a:ahLst/>
                <a:cxnLst/>
                <a:rect l="l" t="t" r="r" b="b"/>
                <a:pathLst>
                  <a:path w="79362" h="145107">
                    <a:moveTo>
                      <a:pt x="14734" y="0"/>
                    </a:moveTo>
                    <a:cubicBezTo>
                      <a:pt x="17636" y="0"/>
                      <a:pt x="20017" y="111"/>
                      <a:pt x="21877" y="335"/>
                    </a:cubicBezTo>
                    <a:cubicBezTo>
                      <a:pt x="23738" y="558"/>
                      <a:pt x="25226" y="855"/>
                      <a:pt x="26342" y="1228"/>
                    </a:cubicBezTo>
                    <a:cubicBezTo>
                      <a:pt x="27458" y="1600"/>
                      <a:pt x="28258" y="2083"/>
                      <a:pt x="28742" y="2679"/>
                    </a:cubicBezTo>
                    <a:cubicBezTo>
                      <a:pt x="29226" y="3274"/>
                      <a:pt x="29468" y="3944"/>
                      <a:pt x="29468" y="4688"/>
                    </a:cubicBezTo>
                    <a:lnTo>
                      <a:pt x="29468" y="120885"/>
                    </a:lnTo>
                    <a:lnTo>
                      <a:pt x="74897" y="120885"/>
                    </a:lnTo>
                    <a:cubicBezTo>
                      <a:pt x="75642" y="120885"/>
                      <a:pt x="76293" y="121090"/>
                      <a:pt x="76851" y="121499"/>
                    </a:cubicBezTo>
                    <a:cubicBezTo>
                      <a:pt x="77409" y="121909"/>
                      <a:pt x="77874" y="122578"/>
                      <a:pt x="78246" y="123508"/>
                    </a:cubicBezTo>
                    <a:cubicBezTo>
                      <a:pt x="78618" y="124439"/>
                      <a:pt x="78897" y="125666"/>
                      <a:pt x="79083" y="127192"/>
                    </a:cubicBezTo>
                    <a:cubicBezTo>
                      <a:pt x="79269" y="128717"/>
                      <a:pt x="79362" y="130596"/>
                      <a:pt x="79362" y="132829"/>
                    </a:cubicBezTo>
                    <a:cubicBezTo>
                      <a:pt x="79362" y="135061"/>
                      <a:pt x="79269" y="136940"/>
                      <a:pt x="79083" y="138466"/>
                    </a:cubicBezTo>
                    <a:cubicBezTo>
                      <a:pt x="78897" y="139991"/>
                      <a:pt x="78618" y="141256"/>
                      <a:pt x="78246" y="142261"/>
                    </a:cubicBezTo>
                    <a:cubicBezTo>
                      <a:pt x="77874" y="143265"/>
                      <a:pt x="77409" y="143991"/>
                      <a:pt x="76851" y="144437"/>
                    </a:cubicBezTo>
                    <a:cubicBezTo>
                      <a:pt x="76293" y="144884"/>
                      <a:pt x="75642" y="145107"/>
                      <a:pt x="74897" y="145107"/>
                    </a:cubicBezTo>
                    <a:lnTo>
                      <a:pt x="8706" y="145107"/>
                    </a:lnTo>
                    <a:cubicBezTo>
                      <a:pt x="6250" y="145107"/>
                      <a:pt x="4185" y="144382"/>
                      <a:pt x="2511" y="142931"/>
                    </a:cubicBezTo>
                    <a:cubicBezTo>
                      <a:pt x="837" y="141479"/>
                      <a:pt x="0" y="139117"/>
                      <a:pt x="0" y="135843"/>
                    </a:cubicBezTo>
                    <a:lnTo>
                      <a:pt x="0" y="4688"/>
                    </a:lnTo>
                    <a:cubicBezTo>
                      <a:pt x="0" y="3944"/>
                      <a:pt x="242" y="3274"/>
                      <a:pt x="725" y="2679"/>
                    </a:cubicBezTo>
                    <a:cubicBezTo>
                      <a:pt x="1209" y="2083"/>
                      <a:pt x="2009" y="1600"/>
                      <a:pt x="3125" y="1228"/>
                    </a:cubicBezTo>
                    <a:cubicBezTo>
                      <a:pt x="4241" y="855"/>
                      <a:pt x="5748" y="558"/>
                      <a:pt x="7646" y="335"/>
                    </a:cubicBezTo>
                    <a:cubicBezTo>
                      <a:pt x="9543" y="111"/>
                      <a:pt x="11906" y="0"/>
                      <a:pt x="1473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reeform 10"/>
              <p:cNvSpPr/>
              <p:nvPr/>
            </p:nvSpPr>
            <p:spPr>
              <a:xfrm>
                <a:off x="3592081" y="4921776"/>
                <a:ext cx="117984" cy="147674"/>
              </a:xfrm>
              <a:custGeom>
                <a:avLst/>
                <a:gdLst/>
                <a:ahLst/>
                <a:cxnLst/>
                <a:rect l="l" t="t" r="r" b="b"/>
                <a:pathLst>
                  <a:path w="117984" h="147674">
                    <a:moveTo>
                      <a:pt x="14734" y="0"/>
                    </a:moveTo>
                    <a:cubicBezTo>
                      <a:pt x="17562" y="0"/>
                      <a:pt x="19906" y="111"/>
                      <a:pt x="21766" y="335"/>
                    </a:cubicBezTo>
                    <a:cubicBezTo>
                      <a:pt x="23627" y="558"/>
                      <a:pt x="25115" y="855"/>
                      <a:pt x="26231" y="1228"/>
                    </a:cubicBezTo>
                    <a:cubicBezTo>
                      <a:pt x="27347" y="1600"/>
                      <a:pt x="28147" y="2083"/>
                      <a:pt x="28631" y="2679"/>
                    </a:cubicBezTo>
                    <a:cubicBezTo>
                      <a:pt x="29115" y="3274"/>
                      <a:pt x="29356" y="3944"/>
                      <a:pt x="29356" y="4688"/>
                    </a:cubicBezTo>
                    <a:lnTo>
                      <a:pt x="29356" y="89966"/>
                    </a:lnTo>
                    <a:cubicBezTo>
                      <a:pt x="29356" y="95696"/>
                      <a:pt x="30063" y="100663"/>
                      <a:pt x="31477" y="104868"/>
                    </a:cubicBezTo>
                    <a:cubicBezTo>
                      <a:pt x="32891" y="109072"/>
                      <a:pt x="34919" y="112551"/>
                      <a:pt x="37561" y="115304"/>
                    </a:cubicBezTo>
                    <a:cubicBezTo>
                      <a:pt x="40202" y="118058"/>
                      <a:pt x="43365" y="120123"/>
                      <a:pt x="47048" y="121499"/>
                    </a:cubicBezTo>
                    <a:cubicBezTo>
                      <a:pt x="50732" y="122876"/>
                      <a:pt x="54843" y="123564"/>
                      <a:pt x="59383" y="123564"/>
                    </a:cubicBezTo>
                    <a:cubicBezTo>
                      <a:pt x="63996" y="123564"/>
                      <a:pt x="68126" y="122857"/>
                      <a:pt x="71773" y="121443"/>
                    </a:cubicBezTo>
                    <a:cubicBezTo>
                      <a:pt x="75419" y="120030"/>
                      <a:pt x="78507" y="117965"/>
                      <a:pt x="81037" y="115248"/>
                    </a:cubicBezTo>
                    <a:cubicBezTo>
                      <a:pt x="83567" y="112532"/>
                      <a:pt x="85521" y="109184"/>
                      <a:pt x="86897" y="105203"/>
                    </a:cubicBezTo>
                    <a:cubicBezTo>
                      <a:pt x="88274" y="101221"/>
                      <a:pt x="88962" y="96701"/>
                      <a:pt x="88962" y="91641"/>
                    </a:cubicBezTo>
                    <a:lnTo>
                      <a:pt x="88962" y="4688"/>
                    </a:lnTo>
                    <a:cubicBezTo>
                      <a:pt x="88962" y="3944"/>
                      <a:pt x="89185" y="3274"/>
                      <a:pt x="89632" y="2679"/>
                    </a:cubicBezTo>
                    <a:cubicBezTo>
                      <a:pt x="90078" y="2083"/>
                      <a:pt x="90860" y="1600"/>
                      <a:pt x="91976" y="1228"/>
                    </a:cubicBezTo>
                    <a:cubicBezTo>
                      <a:pt x="93092" y="855"/>
                      <a:pt x="94599" y="558"/>
                      <a:pt x="96497" y="335"/>
                    </a:cubicBezTo>
                    <a:cubicBezTo>
                      <a:pt x="98394" y="111"/>
                      <a:pt x="100757" y="0"/>
                      <a:pt x="103585" y="0"/>
                    </a:cubicBezTo>
                    <a:cubicBezTo>
                      <a:pt x="106412" y="0"/>
                      <a:pt x="108738" y="111"/>
                      <a:pt x="110561" y="335"/>
                    </a:cubicBezTo>
                    <a:cubicBezTo>
                      <a:pt x="112384" y="558"/>
                      <a:pt x="113854" y="855"/>
                      <a:pt x="114970" y="1228"/>
                    </a:cubicBezTo>
                    <a:cubicBezTo>
                      <a:pt x="116086" y="1600"/>
                      <a:pt x="116867" y="2083"/>
                      <a:pt x="117314" y="2679"/>
                    </a:cubicBezTo>
                    <a:cubicBezTo>
                      <a:pt x="117760" y="3274"/>
                      <a:pt x="117984" y="3944"/>
                      <a:pt x="117984" y="4688"/>
                    </a:cubicBezTo>
                    <a:lnTo>
                      <a:pt x="117984" y="91306"/>
                    </a:lnTo>
                    <a:cubicBezTo>
                      <a:pt x="117984" y="100161"/>
                      <a:pt x="116681" y="108086"/>
                      <a:pt x="114077" y="115081"/>
                    </a:cubicBezTo>
                    <a:cubicBezTo>
                      <a:pt x="111472" y="122076"/>
                      <a:pt x="107640" y="127992"/>
                      <a:pt x="102580" y="132829"/>
                    </a:cubicBezTo>
                    <a:cubicBezTo>
                      <a:pt x="97520" y="137666"/>
                      <a:pt x="91269" y="141349"/>
                      <a:pt x="83828" y="143879"/>
                    </a:cubicBezTo>
                    <a:cubicBezTo>
                      <a:pt x="76386" y="146409"/>
                      <a:pt x="67829" y="147674"/>
                      <a:pt x="58155" y="147674"/>
                    </a:cubicBezTo>
                    <a:cubicBezTo>
                      <a:pt x="49076" y="147674"/>
                      <a:pt x="40928" y="146540"/>
                      <a:pt x="33710" y="144270"/>
                    </a:cubicBezTo>
                    <a:cubicBezTo>
                      <a:pt x="26491" y="142000"/>
                      <a:pt x="20390" y="138559"/>
                      <a:pt x="15404" y="133945"/>
                    </a:cubicBezTo>
                    <a:cubicBezTo>
                      <a:pt x="10418" y="129331"/>
                      <a:pt x="6604" y="123583"/>
                      <a:pt x="3963" y="116700"/>
                    </a:cubicBezTo>
                    <a:cubicBezTo>
                      <a:pt x="1321" y="109816"/>
                      <a:pt x="0" y="101761"/>
                      <a:pt x="0" y="92534"/>
                    </a:cubicBezTo>
                    <a:lnTo>
                      <a:pt x="0" y="4688"/>
                    </a:lnTo>
                    <a:cubicBezTo>
                      <a:pt x="0" y="3944"/>
                      <a:pt x="223" y="3274"/>
                      <a:pt x="670" y="2679"/>
                    </a:cubicBezTo>
                    <a:cubicBezTo>
                      <a:pt x="1116" y="2083"/>
                      <a:pt x="1916" y="1600"/>
                      <a:pt x="3070" y="1228"/>
                    </a:cubicBezTo>
                    <a:cubicBezTo>
                      <a:pt x="4223" y="855"/>
                      <a:pt x="5730" y="558"/>
                      <a:pt x="7590" y="335"/>
                    </a:cubicBezTo>
                    <a:cubicBezTo>
                      <a:pt x="9451" y="111"/>
                      <a:pt x="11832" y="0"/>
                      <a:pt x="14734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Freeform 11"/>
              <p:cNvSpPr/>
              <p:nvPr/>
            </p:nvSpPr>
            <p:spPr>
              <a:xfrm>
                <a:off x="3782693" y="4922445"/>
                <a:ext cx="119992" cy="144438"/>
              </a:xfrm>
              <a:custGeom>
                <a:avLst/>
                <a:gdLst/>
                <a:ahLst/>
                <a:cxnLst/>
                <a:rect l="l" t="t" r="r" b="b"/>
                <a:pathLst>
                  <a:path w="119992" h="144438">
                    <a:moveTo>
                      <a:pt x="8706" y="0"/>
                    </a:moveTo>
                    <a:lnTo>
                      <a:pt x="45764" y="0"/>
                    </a:lnTo>
                    <a:cubicBezTo>
                      <a:pt x="58638" y="0"/>
                      <a:pt x="69558" y="1507"/>
                      <a:pt x="78525" y="4521"/>
                    </a:cubicBezTo>
                    <a:cubicBezTo>
                      <a:pt x="87492" y="7535"/>
                      <a:pt x="95045" y="12000"/>
                      <a:pt x="101184" y="17916"/>
                    </a:cubicBezTo>
                    <a:cubicBezTo>
                      <a:pt x="107323" y="23832"/>
                      <a:pt x="111993" y="31143"/>
                      <a:pt x="115193" y="39849"/>
                    </a:cubicBezTo>
                    <a:cubicBezTo>
                      <a:pt x="118393" y="48556"/>
                      <a:pt x="119992" y="58639"/>
                      <a:pt x="119992" y="70098"/>
                    </a:cubicBezTo>
                    <a:cubicBezTo>
                      <a:pt x="119992" y="83344"/>
                      <a:pt x="118262" y="94674"/>
                      <a:pt x="114802" y="104087"/>
                    </a:cubicBezTo>
                    <a:cubicBezTo>
                      <a:pt x="111342" y="113500"/>
                      <a:pt x="106375" y="121184"/>
                      <a:pt x="99901" y="127137"/>
                    </a:cubicBezTo>
                    <a:cubicBezTo>
                      <a:pt x="93427" y="133090"/>
                      <a:pt x="85557" y="137462"/>
                      <a:pt x="76293" y="140252"/>
                    </a:cubicBezTo>
                    <a:cubicBezTo>
                      <a:pt x="67028" y="143043"/>
                      <a:pt x="55996" y="144438"/>
                      <a:pt x="43197" y="144438"/>
                    </a:cubicBezTo>
                    <a:lnTo>
                      <a:pt x="8706" y="144438"/>
                    </a:lnTo>
                    <a:cubicBezTo>
                      <a:pt x="6251" y="144438"/>
                      <a:pt x="4186" y="143713"/>
                      <a:pt x="2511" y="142262"/>
                    </a:cubicBezTo>
                    <a:cubicBezTo>
                      <a:pt x="837" y="140810"/>
                      <a:pt x="0" y="138448"/>
                      <a:pt x="0" y="135174"/>
                    </a:cubicBezTo>
                    <a:lnTo>
                      <a:pt x="0" y="9265"/>
                    </a:lnTo>
                    <a:cubicBezTo>
                      <a:pt x="0" y="5991"/>
                      <a:pt x="837" y="3628"/>
                      <a:pt x="2511" y="2177"/>
                    </a:cubicBezTo>
                    <a:cubicBezTo>
                      <a:pt x="4186" y="726"/>
                      <a:pt x="6251" y="0"/>
                      <a:pt x="8706" y="0"/>
                    </a:cubicBezTo>
                    <a:close/>
                    <a:moveTo>
                      <a:pt x="29245" y="22994"/>
                    </a:moveTo>
                    <a:lnTo>
                      <a:pt x="29245" y="121221"/>
                    </a:lnTo>
                    <a:lnTo>
                      <a:pt x="44537" y="121221"/>
                    </a:lnTo>
                    <a:cubicBezTo>
                      <a:pt x="52573" y="121221"/>
                      <a:pt x="59345" y="120179"/>
                      <a:pt x="64852" y="118096"/>
                    </a:cubicBezTo>
                    <a:cubicBezTo>
                      <a:pt x="70358" y="116012"/>
                      <a:pt x="74953" y="112868"/>
                      <a:pt x="78637" y="108664"/>
                    </a:cubicBezTo>
                    <a:cubicBezTo>
                      <a:pt x="82320" y="104459"/>
                      <a:pt x="85074" y="99232"/>
                      <a:pt x="86897" y="92981"/>
                    </a:cubicBezTo>
                    <a:cubicBezTo>
                      <a:pt x="88720" y="86730"/>
                      <a:pt x="89632" y="79437"/>
                      <a:pt x="89632" y="71103"/>
                    </a:cubicBezTo>
                    <a:cubicBezTo>
                      <a:pt x="89632" y="64257"/>
                      <a:pt x="88832" y="57895"/>
                      <a:pt x="87232" y="52016"/>
                    </a:cubicBezTo>
                    <a:cubicBezTo>
                      <a:pt x="85632" y="46137"/>
                      <a:pt x="83064" y="41040"/>
                      <a:pt x="79530" y="36724"/>
                    </a:cubicBezTo>
                    <a:cubicBezTo>
                      <a:pt x="75995" y="32408"/>
                      <a:pt x="71456" y="29041"/>
                      <a:pt x="65912" y="26622"/>
                    </a:cubicBezTo>
                    <a:cubicBezTo>
                      <a:pt x="60368" y="24204"/>
                      <a:pt x="53094" y="22994"/>
                      <a:pt x="44090" y="22994"/>
                    </a:cubicBezTo>
                    <a:lnTo>
                      <a:pt x="29245" y="2299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3" name="TextBox 12"/>
          <p:cNvSpPr txBox="1"/>
          <p:nvPr userDrawn="1"/>
        </p:nvSpPr>
        <p:spPr>
          <a:xfrm>
            <a:off x="1131299" y="6335134"/>
            <a:ext cx="961417" cy="437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400" b="1" smtClean="0">
                <a:solidFill>
                  <a:schemeClr val="tx2"/>
                </a:solidFill>
              </a:rPr>
              <a:t>CLOUD</a:t>
            </a:r>
          </a:p>
          <a:p>
            <a:pPr>
              <a:lnSpc>
                <a:spcPct val="80000"/>
              </a:lnSpc>
            </a:pPr>
            <a:r>
              <a:rPr lang="en-US" sz="1400" b="0" smtClean="0">
                <a:solidFill>
                  <a:schemeClr val="tx2"/>
                </a:solidFill>
              </a:rPr>
              <a:t>COMPANY</a:t>
            </a:r>
            <a:endParaRPr lang="en-US" sz="1400" b="0">
              <a:solidFill>
                <a:schemeClr val="tx2"/>
              </a:solidFill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4946111" y="6399766"/>
            <a:ext cx="2397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smtClean="0">
                <a:solidFill>
                  <a:schemeClr val="tx2"/>
                </a:solidFill>
              </a:rPr>
              <a:t>WWW.CLOUDCOMPANY.COM</a:t>
            </a:r>
            <a:endParaRPr lang="en-US" sz="1400" b="0">
              <a:solidFill>
                <a:schemeClr val="tx2"/>
              </a:solidFill>
            </a:endParaRPr>
          </a:p>
        </p:txBody>
      </p:sp>
      <p:sp>
        <p:nvSpPr>
          <p:cNvPr id="15" name="Oval 14"/>
          <p:cNvSpPr/>
          <p:nvPr userDrawn="1"/>
        </p:nvSpPr>
        <p:spPr>
          <a:xfrm>
            <a:off x="11097655" y="6311708"/>
            <a:ext cx="432654" cy="43265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11" tIns="22856" rIns="45711" bIns="22856" rtlCol="0" anchor="ctr"/>
          <a:lstStyle/>
          <a:p>
            <a:pPr algn="ctr"/>
            <a:endParaRPr lang="en-US" sz="90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11168674" y="6374165"/>
            <a:ext cx="288789" cy="307740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pPr algn="ctr"/>
            <a:fld id="{260E2A6B-A809-4840-BF14-8648BC0BDF87}" type="slidenum">
              <a:rPr lang="id-ID" sz="1400" b="1">
                <a:solidFill>
                  <a:schemeClr val="bg1"/>
                </a:solidFill>
                <a:latin typeface="+mj-lt"/>
                <a:cs typeface="Raleway Light"/>
              </a:rPr>
              <a:pPr algn="ctr"/>
              <a:t>‹#›</a:t>
            </a:fld>
            <a:endParaRPr lang="id-ID" sz="1400" b="1" dirty="0">
              <a:solidFill>
                <a:schemeClr val="bg1"/>
              </a:solidFill>
              <a:latin typeface="+mj-lt"/>
              <a:cs typeface="Raleway Light"/>
            </a:endParaRPr>
          </a:p>
        </p:txBody>
      </p:sp>
    </p:spTree>
    <p:extLst>
      <p:ext uri="{BB962C8B-B14F-4D97-AF65-F5344CB8AC3E}">
        <p14:creationId xmlns:p14="http://schemas.microsoft.com/office/powerpoint/2010/main" val="19497769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 userDrawn="1"/>
        </p:nvGrpSpPr>
        <p:grpSpPr>
          <a:xfrm>
            <a:off x="734585" y="6305117"/>
            <a:ext cx="457946" cy="461937"/>
            <a:chOff x="734585" y="6305117"/>
            <a:chExt cx="457946" cy="461937"/>
          </a:xfrm>
        </p:grpSpPr>
        <p:sp>
          <p:nvSpPr>
            <p:cNvPr id="7" name="Freeform 6"/>
            <p:cNvSpPr/>
            <p:nvPr userDrawn="1"/>
          </p:nvSpPr>
          <p:spPr>
            <a:xfrm rot="10800000">
              <a:off x="734585" y="6305117"/>
              <a:ext cx="457946" cy="461937"/>
            </a:xfrm>
            <a:custGeom>
              <a:avLst/>
              <a:gdLst>
                <a:gd name="connsiteX0" fmla="*/ 641285 w 1271491"/>
                <a:gd name="connsiteY0" fmla="*/ 1282572 h 1282572"/>
                <a:gd name="connsiteX1" fmla="*/ 0 w 1271491"/>
                <a:gd name="connsiteY1" fmla="*/ 641286 h 1282572"/>
                <a:gd name="connsiteX2" fmla="*/ 641285 w 1271491"/>
                <a:gd name="connsiteY2" fmla="*/ 0 h 1282572"/>
                <a:gd name="connsiteX3" fmla="*/ 1269541 w 1271491"/>
                <a:gd name="connsiteY3" fmla="*/ 512045 h 1282572"/>
                <a:gd name="connsiteX4" fmla="*/ 1271491 w 1271491"/>
                <a:gd name="connsiteY4" fmla="*/ 531388 h 1282572"/>
                <a:gd name="connsiteX5" fmla="*/ 1045673 w 1271491"/>
                <a:gd name="connsiteY5" fmla="*/ 531388 h 1282572"/>
                <a:gd name="connsiteX6" fmla="*/ 1029958 w 1271491"/>
                <a:gd name="connsiteY6" fmla="*/ 480762 h 1282572"/>
                <a:gd name="connsiteX7" fmla="*/ 645165 w 1271491"/>
                <a:gd name="connsiteY7" fmla="*/ 225704 h 1282572"/>
                <a:gd name="connsiteX8" fmla="*/ 349870 w 1271491"/>
                <a:gd name="connsiteY8" fmla="*/ 348020 h 1282572"/>
                <a:gd name="connsiteX9" fmla="*/ 307604 w 1271491"/>
                <a:gd name="connsiteY9" fmla="*/ 399246 h 1282572"/>
                <a:gd name="connsiteX10" fmla="*/ 459195 w 1271491"/>
                <a:gd name="connsiteY10" fmla="*/ 469080 h 1282572"/>
                <a:gd name="connsiteX11" fmla="*/ 463663 w 1271491"/>
                <a:gd name="connsiteY11" fmla="*/ 463664 h 1282572"/>
                <a:gd name="connsiteX12" fmla="*/ 641285 w 1271491"/>
                <a:gd name="connsiteY12" fmla="*/ 390091 h 1282572"/>
                <a:gd name="connsiteX13" fmla="*/ 892480 w 1271491"/>
                <a:gd name="connsiteY13" fmla="*/ 641286 h 1282572"/>
                <a:gd name="connsiteX14" fmla="*/ 641285 w 1271491"/>
                <a:gd name="connsiteY14" fmla="*/ 892481 h 1282572"/>
                <a:gd name="connsiteX15" fmla="*/ 500840 w 1271491"/>
                <a:gd name="connsiteY15" fmla="*/ 849581 h 1282572"/>
                <a:gd name="connsiteX16" fmla="*/ 463922 w 1271491"/>
                <a:gd name="connsiteY16" fmla="*/ 819121 h 1282572"/>
                <a:gd name="connsiteX17" fmla="*/ 311771 w 1271491"/>
                <a:gd name="connsiteY17" fmla="*/ 892434 h 1282572"/>
                <a:gd name="connsiteX18" fmla="*/ 349870 w 1271491"/>
                <a:gd name="connsiteY18" fmla="*/ 938610 h 1282572"/>
                <a:gd name="connsiteX19" fmla="*/ 645165 w 1271491"/>
                <a:gd name="connsiteY19" fmla="*/ 1060926 h 1282572"/>
                <a:gd name="connsiteX20" fmla="*/ 1029958 w 1271491"/>
                <a:gd name="connsiteY20" fmla="*/ 805868 h 1282572"/>
                <a:gd name="connsiteX21" fmla="*/ 1046933 w 1271491"/>
                <a:gd name="connsiteY21" fmla="*/ 751183 h 1282572"/>
                <a:gd name="connsiteX22" fmla="*/ 1271491 w 1271491"/>
                <a:gd name="connsiteY22" fmla="*/ 751183 h 1282572"/>
                <a:gd name="connsiteX23" fmla="*/ 1269541 w 1271491"/>
                <a:gd name="connsiteY23" fmla="*/ 770527 h 1282572"/>
                <a:gd name="connsiteX24" fmla="*/ 641285 w 1271491"/>
                <a:gd name="connsiteY24" fmla="*/ 1282572 h 1282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271491" h="1282572">
                  <a:moveTo>
                    <a:pt x="641285" y="1282572"/>
                  </a:moveTo>
                  <a:cubicBezTo>
                    <a:pt x="287113" y="1282572"/>
                    <a:pt x="0" y="995458"/>
                    <a:pt x="0" y="641286"/>
                  </a:cubicBezTo>
                  <a:cubicBezTo>
                    <a:pt x="0" y="287114"/>
                    <a:pt x="287113" y="0"/>
                    <a:pt x="641285" y="0"/>
                  </a:cubicBezTo>
                  <a:cubicBezTo>
                    <a:pt x="951186" y="0"/>
                    <a:pt x="1209744" y="219822"/>
                    <a:pt x="1269541" y="512045"/>
                  </a:cubicBezTo>
                  <a:lnTo>
                    <a:pt x="1271491" y="531388"/>
                  </a:lnTo>
                  <a:lnTo>
                    <a:pt x="1045673" y="531388"/>
                  </a:lnTo>
                  <a:lnTo>
                    <a:pt x="1029958" y="480762"/>
                  </a:lnTo>
                  <a:cubicBezTo>
                    <a:pt x="966561" y="330875"/>
                    <a:pt x="818145" y="225704"/>
                    <a:pt x="645165" y="225704"/>
                  </a:cubicBezTo>
                  <a:cubicBezTo>
                    <a:pt x="529845" y="225704"/>
                    <a:pt x="425442" y="272447"/>
                    <a:pt x="349870" y="348020"/>
                  </a:cubicBezTo>
                  <a:lnTo>
                    <a:pt x="307604" y="399246"/>
                  </a:lnTo>
                  <a:lnTo>
                    <a:pt x="459195" y="469080"/>
                  </a:lnTo>
                  <a:lnTo>
                    <a:pt x="463663" y="463664"/>
                  </a:lnTo>
                  <a:cubicBezTo>
                    <a:pt x="509121" y="418207"/>
                    <a:pt x="571920" y="390091"/>
                    <a:pt x="641285" y="390091"/>
                  </a:cubicBezTo>
                  <a:cubicBezTo>
                    <a:pt x="780016" y="390091"/>
                    <a:pt x="892480" y="502555"/>
                    <a:pt x="892480" y="641286"/>
                  </a:cubicBezTo>
                  <a:cubicBezTo>
                    <a:pt x="892480" y="780017"/>
                    <a:pt x="780016" y="892481"/>
                    <a:pt x="641285" y="892481"/>
                  </a:cubicBezTo>
                  <a:cubicBezTo>
                    <a:pt x="589261" y="892481"/>
                    <a:pt x="540931" y="876666"/>
                    <a:pt x="500840" y="849581"/>
                  </a:cubicBezTo>
                  <a:lnTo>
                    <a:pt x="463922" y="819121"/>
                  </a:lnTo>
                  <a:lnTo>
                    <a:pt x="311771" y="892434"/>
                  </a:lnTo>
                  <a:lnTo>
                    <a:pt x="349870" y="938610"/>
                  </a:lnTo>
                  <a:cubicBezTo>
                    <a:pt x="425442" y="1014183"/>
                    <a:pt x="529845" y="1060926"/>
                    <a:pt x="645165" y="1060926"/>
                  </a:cubicBezTo>
                  <a:cubicBezTo>
                    <a:pt x="818145" y="1060926"/>
                    <a:pt x="966561" y="955755"/>
                    <a:pt x="1029958" y="805868"/>
                  </a:cubicBezTo>
                  <a:lnTo>
                    <a:pt x="1046933" y="751183"/>
                  </a:lnTo>
                  <a:lnTo>
                    <a:pt x="1271491" y="751183"/>
                  </a:lnTo>
                  <a:lnTo>
                    <a:pt x="1269541" y="770527"/>
                  </a:lnTo>
                  <a:cubicBezTo>
                    <a:pt x="1209744" y="1062750"/>
                    <a:pt x="951186" y="1282572"/>
                    <a:pt x="641285" y="128257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824089" y="6496504"/>
              <a:ext cx="339301" cy="80004"/>
              <a:chOff x="3268343" y="4919878"/>
              <a:chExt cx="634342" cy="149572"/>
            </a:xfrm>
          </p:grpSpPr>
          <p:sp>
            <p:nvSpPr>
              <p:cNvPr id="9" name="Freeform 8"/>
              <p:cNvSpPr/>
              <p:nvPr/>
            </p:nvSpPr>
            <p:spPr>
              <a:xfrm>
                <a:off x="3394884" y="4919878"/>
                <a:ext cx="136736" cy="149572"/>
              </a:xfrm>
              <a:custGeom>
                <a:avLst/>
                <a:gdLst/>
                <a:ahLst/>
                <a:cxnLst/>
                <a:rect l="l" t="t" r="r" b="b"/>
                <a:pathLst>
                  <a:path w="136736" h="149572">
                    <a:moveTo>
                      <a:pt x="69763" y="0"/>
                    </a:moveTo>
                    <a:cubicBezTo>
                      <a:pt x="80702" y="0"/>
                      <a:pt x="90357" y="1451"/>
                      <a:pt x="98729" y="4353"/>
                    </a:cubicBezTo>
                    <a:cubicBezTo>
                      <a:pt x="107100" y="7256"/>
                      <a:pt x="114095" y="11720"/>
                      <a:pt x="119713" y="17748"/>
                    </a:cubicBezTo>
                    <a:cubicBezTo>
                      <a:pt x="125332" y="23775"/>
                      <a:pt x="129573" y="31384"/>
                      <a:pt x="132438" y="40574"/>
                    </a:cubicBezTo>
                    <a:cubicBezTo>
                      <a:pt x="135303" y="49765"/>
                      <a:pt x="136736" y="60610"/>
                      <a:pt x="136736" y="73112"/>
                    </a:cubicBezTo>
                    <a:cubicBezTo>
                      <a:pt x="136736" y="85093"/>
                      <a:pt x="135247" y="95808"/>
                      <a:pt x="132271" y="105259"/>
                    </a:cubicBezTo>
                    <a:cubicBezTo>
                      <a:pt x="129294" y="114709"/>
                      <a:pt x="124867" y="122728"/>
                      <a:pt x="118988" y="129313"/>
                    </a:cubicBezTo>
                    <a:cubicBezTo>
                      <a:pt x="113109" y="135899"/>
                      <a:pt x="105835" y="140922"/>
                      <a:pt x="97166" y="144382"/>
                    </a:cubicBezTo>
                    <a:cubicBezTo>
                      <a:pt x="88497" y="147842"/>
                      <a:pt x="78469" y="149572"/>
                      <a:pt x="67084" y="149572"/>
                    </a:cubicBezTo>
                    <a:cubicBezTo>
                      <a:pt x="55848" y="149572"/>
                      <a:pt x="46044" y="148103"/>
                      <a:pt x="37672" y="145163"/>
                    </a:cubicBezTo>
                    <a:cubicBezTo>
                      <a:pt x="29300" y="142224"/>
                      <a:pt x="22324" y="137741"/>
                      <a:pt x="16743" y="131713"/>
                    </a:cubicBezTo>
                    <a:cubicBezTo>
                      <a:pt x="11162" y="125685"/>
                      <a:pt x="6976" y="118021"/>
                      <a:pt x="4186" y="108719"/>
                    </a:cubicBezTo>
                    <a:cubicBezTo>
                      <a:pt x="1395" y="99417"/>
                      <a:pt x="0" y="88404"/>
                      <a:pt x="0" y="75679"/>
                    </a:cubicBezTo>
                    <a:cubicBezTo>
                      <a:pt x="0" y="63996"/>
                      <a:pt x="1488" y="53485"/>
                      <a:pt x="4465" y="44146"/>
                    </a:cubicBezTo>
                    <a:cubicBezTo>
                      <a:pt x="7441" y="34807"/>
                      <a:pt x="11869" y="26864"/>
                      <a:pt x="17748" y="20315"/>
                    </a:cubicBezTo>
                    <a:cubicBezTo>
                      <a:pt x="23626" y="13767"/>
                      <a:pt x="30900" y="8744"/>
                      <a:pt x="39570" y="5246"/>
                    </a:cubicBezTo>
                    <a:cubicBezTo>
                      <a:pt x="48239" y="1749"/>
                      <a:pt x="58303" y="0"/>
                      <a:pt x="69763" y="0"/>
                    </a:cubicBezTo>
                    <a:close/>
                    <a:moveTo>
                      <a:pt x="68758" y="24110"/>
                    </a:moveTo>
                    <a:cubicBezTo>
                      <a:pt x="61540" y="24110"/>
                      <a:pt x="55513" y="25468"/>
                      <a:pt x="50676" y="28184"/>
                    </a:cubicBezTo>
                    <a:cubicBezTo>
                      <a:pt x="45839" y="30901"/>
                      <a:pt x="41932" y="34528"/>
                      <a:pt x="38956" y="39068"/>
                    </a:cubicBezTo>
                    <a:cubicBezTo>
                      <a:pt x="35979" y="43607"/>
                      <a:pt x="33877" y="48909"/>
                      <a:pt x="32649" y="54974"/>
                    </a:cubicBezTo>
                    <a:cubicBezTo>
                      <a:pt x="31421" y="61038"/>
                      <a:pt x="30807" y="67456"/>
                      <a:pt x="30807" y="74228"/>
                    </a:cubicBezTo>
                    <a:cubicBezTo>
                      <a:pt x="30807" y="82116"/>
                      <a:pt x="31403" y="89204"/>
                      <a:pt x="32593" y="95492"/>
                    </a:cubicBezTo>
                    <a:cubicBezTo>
                      <a:pt x="33784" y="101780"/>
                      <a:pt x="35793" y="107156"/>
                      <a:pt x="38621" y="111621"/>
                    </a:cubicBezTo>
                    <a:cubicBezTo>
                      <a:pt x="41448" y="116086"/>
                      <a:pt x="45244" y="119491"/>
                      <a:pt x="50006" y="121835"/>
                    </a:cubicBezTo>
                    <a:cubicBezTo>
                      <a:pt x="54769" y="124179"/>
                      <a:pt x="60759" y="125351"/>
                      <a:pt x="67977" y="125351"/>
                    </a:cubicBezTo>
                    <a:cubicBezTo>
                      <a:pt x="75195" y="125351"/>
                      <a:pt x="81223" y="124011"/>
                      <a:pt x="86060" y="121332"/>
                    </a:cubicBezTo>
                    <a:cubicBezTo>
                      <a:pt x="90897" y="118653"/>
                      <a:pt x="94803" y="115007"/>
                      <a:pt x="97780" y="110393"/>
                    </a:cubicBezTo>
                    <a:cubicBezTo>
                      <a:pt x="100756" y="105780"/>
                      <a:pt x="102859" y="100403"/>
                      <a:pt x="104087" y="94264"/>
                    </a:cubicBezTo>
                    <a:cubicBezTo>
                      <a:pt x="105314" y="88125"/>
                      <a:pt x="105928" y="81595"/>
                      <a:pt x="105928" y="74675"/>
                    </a:cubicBezTo>
                    <a:cubicBezTo>
                      <a:pt x="105928" y="67084"/>
                      <a:pt x="105333" y="60183"/>
                      <a:pt x="104142" y="53969"/>
                    </a:cubicBezTo>
                    <a:cubicBezTo>
                      <a:pt x="102952" y="47755"/>
                      <a:pt x="100924" y="42435"/>
                      <a:pt x="98059" y="38007"/>
                    </a:cubicBezTo>
                    <a:cubicBezTo>
                      <a:pt x="95194" y="33579"/>
                      <a:pt x="91380" y="30156"/>
                      <a:pt x="86618" y="27738"/>
                    </a:cubicBezTo>
                    <a:cubicBezTo>
                      <a:pt x="81855" y="25320"/>
                      <a:pt x="75902" y="24110"/>
                      <a:pt x="68758" y="2411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Freeform 9"/>
              <p:cNvSpPr/>
              <p:nvPr/>
            </p:nvSpPr>
            <p:spPr>
              <a:xfrm>
                <a:off x="3268343" y="4921777"/>
                <a:ext cx="79362" cy="145107"/>
              </a:xfrm>
              <a:custGeom>
                <a:avLst/>
                <a:gdLst/>
                <a:ahLst/>
                <a:cxnLst/>
                <a:rect l="l" t="t" r="r" b="b"/>
                <a:pathLst>
                  <a:path w="79362" h="145107">
                    <a:moveTo>
                      <a:pt x="14734" y="0"/>
                    </a:moveTo>
                    <a:cubicBezTo>
                      <a:pt x="17636" y="0"/>
                      <a:pt x="20017" y="111"/>
                      <a:pt x="21877" y="335"/>
                    </a:cubicBezTo>
                    <a:cubicBezTo>
                      <a:pt x="23738" y="558"/>
                      <a:pt x="25226" y="855"/>
                      <a:pt x="26342" y="1228"/>
                    </a:cubicBezTo>
                    <a:cubicBezTo>
                      <a:pt x="27458" y="1600"/>
                      <a:pt x="28258" y="2083"/>
                      <a:pt x="28742" y="2679"/>
                    </a:cubicBezTo>
                    <a:cubicBezTo>
                      <a:pt x="29226" y="3274"/>
                      <a:pt x="29468" y="3944"/>
                      <a:pt x="29468" y="4688"/>
                    </a:cubicBezTo>
                    <a:lnTo>
                      <a:pt x="29468" y="120885"/>
                    </a:lnTo>
                    <a:lnTo>
                      <a:pt x="74897" y="120885"/>
                    </a:lnTo>
                    <a:cubicBezTo>
                      <a:pt x="75642" y="120885"/>
                      <a:pt x="76293" y="121090"/>
                      <a:pt x="76851" y="121499"/>
                    </a:cubicBezTo>
                    <a:cubicBezTo>
                      <a:pt x="77409" y="121909"/>
                      <a:pt x="77874" y="122578"/>
                      <a:pt x="78246" y="123508"/>
                    </a:cubicBezTo>
                    <a:cubicBezTo>
                      <a:pt x="78618" y="124439"/>
                      <a:pt x="78897" y="125666"/>
                      <a:pt x="79083" y="127192"/>
                    </a:cubicBezTo>
                    <a:cubicBezTo>
                      <a:pt x="79269" y="128717"/>
                      <a:pt x="79362" y="130596"/>
                      <a:pt x="79362" y="132829"/>
                    </a:cubicBezTo>
                    <a:cubicBezTo>
                      <a:pt x="79362" y="135061"/>
                      <a:pt x="79269" y="136940"/>
                      <a:pt x="79083" y="138466"/>
                    </a:cubicBezTo>
                    <a:cubicBezTo>
                      <a:pt x="78897" y="139991"/>
                      <a:pt x="78618" y="141256"/>
                      <a:pt x="78246" y="142261"/>
                    </a:cubicBezTo>
                    <a:cubicBezTo>
                      <a:pt x="77874" y="143265"/>
                      <a:pt x="77409" y="143991"/>
                      <a:pt x="76851" y="144437"/>
                    </a:cubicBezTo>
                    <a:cubicBezTo>
                      <a:pt x="76293" y="144884"/>
                      <a:pt x="75642" y="145107"/>
                      <a:pt x="74897" y="145107"/>
                    </a:cubicBezTo>
                    <a:lnTo>
                      <a:pt x="8706" y="145107"/>
                    </a:lnTo>
                    <a:cubicBezTo>
                      <a:pt x="6250" y="145107"/>
                      <a:pt x="4185" y="144382"/>
                      <a:pt x="2511" y="142931"/>
                    </a:cubicBezTo>
                    <a:cubicBezTo>
                      <a:pt x="837" y="141479"/>
                      <a:pt x="0" y="139117"/>
                      <a:pt x="0" y="135843"/>
                    </a:cubicBezTo>
                    <a:lnTo>
                      <a:pt x="0" y="4688"/>
                    </a:lnTo>
                    <a:cubicBezTo>
                      <a:pt x="0" y="3944"/>
                      <a:pt x="242" y="3274"/>
                      <a:pt x="725" y="2679"/>
                    </a:cubicBezTo>
                    <a:cubicBezTo>
                      <a:pt x="1209" y="2083"/>
                      <a:pt x="2009" y="1600"/>
                      <a:pt x="3125" y="1228"/>
                    </a:cubicBezTo>
                    <a:cubicBezTo>
                      <a:pt x="4241" y="855"/>
                      <a:pt x="5748" y="558"/>
                      <a:pt x="7646" y="335"/>
                    </a:cubicBezTo>
                    <a:cubicBezTo>
                      <a:pt x="9543" y="111"/>
                      <a:pt x="11906" y="0"/>
                      <a:pt x="1473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reeform 10"/>
              <p:cNvSpPr/>
              <p:nvPr/>
            </p:nvSpPr>
            <p:spPr>
              <a:xfrm>
                <a:off x="3592081" y="4921776"/>
                <a:ext cx="117984" cy="147674"/>
              </a:xfrm>
              <a:custGeom>
                <a:avLst/>
                <a:gdLst/>
                <a:ahLst/>
                <a:cxnLst/>
                <a:rect l="l" t="t" r="r" b="b"/>
                <a:pathLst>
                  <a:path w="117984" h="147674">
                    <a:moveTo>
                      <a:pt x="14734" y="0"/>
                    </a:moveTo>
                    <a:cubicBezTo>
                      <a:pt x="17562" y="0"/>
                      <a:pt x="19906" y="111"/>
                      <a:pt x="21766" y="335"/>
                    </a:cubicBezTo>
                    <a:cubicBezTo>
                      <a:pt x="23627" y="558"/>
                      <a:pt x="25115" y="855"/>
                      <a:pt x="26231" y="1228"/>
                    </a:cubicBezTo>
                    <a:cubicBezTo>
                      <a:pt x="27347" y="1600"/>
                      <a:pt x="28147" y="2083"/>
                      <a:pt x="28631" y="2679"/>
                    </a:cubicBezTo>
                    <a:cubicBezTo>
                      <a:pt x="29115" y="3274"/>
                      <a:pt x="29356" y="3944"/>
                      <a:pt x="29356" y="4688"/>
                    </a:cubicBezTo>
                    <a:lnTo>
                      <a:pt x="29356" y="89966"/>
                    </a:lnTo>
                    <a:cubicBezTo>
                      <a:pt x="29356" y="95696"/>
                      <a:pt x="30063" y="100663"/>
                      <a:pt x="31477" y="104868"/>
                    </a:cubicBezTo>
                    <a:cubicBezTo>
                      <a:pt x="32891" y="109072"/>
                      <a:pt x="34919" y="112551"/>
                      <a:pt x="37561" y="115304"/>
                    </a:cubicBezTo>
                    <a:cubicBezTo>
                      <a:pt x="40202" y="118058"/>
                      <a:pt x="43365" y="120123"/>
                      <a:pt x="47048" y="121499"/>
                    </a:cubicBezTo>
                    <a:cubicBezTo>
                      <a:pt x="50732" y="122876"/>
                      <a:pt x="54843" y="123564"/>
                      <a:pt x="59383" y="123564"/>
                    </a:cubicBezTo>
                    <a:cubicBezTo>
                      <a:pt x="63996" y="123564"/>
                      <a:pt x="68126" y="122857"/>
                      <a:pt x="71773" y="121443"/>
                    </a:cubicBezTo>
                    <a:cubicBezTo>
                      <a:pt x="75419" y="120030"/>
                      <a:pt x="78507" y="117965"/>
                      <a:pt x="81037" y="115248"/>
                    </a:cubicBezTo>
                    <a:cubicBezTo>
                      <a:pt x="83567" y="112532"/>
                      <a:pt x="85521" y="109184"/>
                      <a:pt x="86897" y="105203"/>
                    </a:cubicBezTo>
                    <a:cubicBezTo>
                      <a:pt x="88274" y="101221"/>
                      <a:pt x="88962" y="96701"/>
                      <a:pt x="88962" y="91641"/>
                    </a:cubicBezTo>
                    <a:lnTo>
                      <a:pt x="88962" y="4688"/>
                    </a:lnTo>
                    <a:cubicBezTo>
                      <a:pt x="88962" y="3944"/>
                      <a:pt x="89185" y="3274"/>
                      <a:pt x="89632" y="2679"/>
                    </a:cubicBezTo>
                    <a:cubicBezTo>
                      <a:pt x="90078" y="2083"/>
                      <a:pt x="90860" y="1600"/>
                      <a:pt x="91976" y="1228"/>
                    </a:cubicBezTo>
                    <a:cubicBezTo>
                      <a:pt x="93092" y="855"/>
                      <a:pt x="94599" y="558"/>
                      <a:pt x="96497" y="335"/>
                    </a:cubicBezTo>
                    <a:cubicBezTo>
                      <a:pt x="98394" y="111"/>
                      <a:pt x="100757" y="0"/>
                      <a:pt x="103585" y="0"/>
                    </a:cubicBezTo>
                    <a:cubicBezTo>
                      <a:pt x="106412" y="0"/>
                      <a:pt x="108738" y="111"/>
                      <a:pt x="110561" y="335"/>
                    </a:cubicBezTo>
                    <a:cubicBezTo>
                      <a:pt x="112384" y="558"/>
                      <a:pt x="113854" y="855"/>
                      <a:pt x="114970" y="1228"/>
                    </a:cubicBezTo>
                    <a:cubicBezTo>
                      <a:pt x="116086" y="1600"/>
                      <a:pt x="116867" y="2083"/>
                      <a:pt x="117314" y="2679"/>
                    </a:cubicBezTo>
                    <a:cubicBezTo>
                      <a:pt x="117760" y="3274"/>
                      <a:pt x="117984" y="3944"/>
                      <a:pt x="117984" y="4688"/>
                    </a:cubicBezTo>
                    <a:lnTo>
                      <a:pt x="117984" y="91306"/>
                    </a:lnTo>
                    <a:cubicBezTo>
                      <a:pt x="117984" y="100161"/>
                      <a:pt x="116681" y="108086"/>
                      <a:pt x="114077" y="115081"/>
                    </a:cubicBezTo>
                    <a:cubicBezTo>
                      <a:pt x="111472" y="122076"/>
                      <a:pt x="107640" y="127992"/>
                      <a:pt x="102580" y="132829"/>
                    </a:cubicBezTo>
                    <a:cubicBezTo>
                      <a:pt x="97520" y="137666"/>
                      <a:pt x="91269" y="141349"/>
                      <a:pt x="83828" y="143879"/>
                    </a:cubicBezTo>
                    <a:cubicBezTo>
                      <a:pt x="76386" y="146409"/>
                      <a:pt x="67829" y="147674"/>
                      <a:pt x="58155" y="147674"/>
                    </a:cubicBezTo>
                    <a:cubicBezTo>
                      <a:pt x="49076" y="147674"/>
                      <a:pt x="40928" y="146540"/>
                      <a:pt x="33710" y="144270"/>
                    </a:cubicBezTo>
                    <a:cubicBezTo>
                      <a:pt x="26491" y="142000"/>
                      <a:pt x="20390" y="138559"/>
                      <a:pt x="15404" y="133945"/>
                    </a:cubicBezTo>
                    <a:cubicBezTo>
                      <a:pt x="10418" y="129331"/>
                      <a:pt x="6604" y="123583"/>
                      <a:pt x="3963" y="116700"/>
                    </a:cubicBezTo>
                    <a:cubicBezTo>
                      <a:pt x="1321" y="109816"/>
                      <a:pt x="0" y="101761"/>
                      <a:pt x="0" y="92534"/>
                    </a:cubicBezTo>
                    <a:lnTo>
                      <a:pt x="0" y="4688"/>
                    </a:lnTo>
                    <a:cubicBezTo>
                      <a:pt x="0" y="3944"/>
                      <a:pt x="223" y="3274"/>
                      <a:pt x="670" y="2679"/>
                    </a:cubicBezTo>
                    <a:cubicBezTo>
                      <a:pt x="1116" y="2083"/>
                      <a:pt x="1916" y="1600"/>
                      <a:pt x="3070" y="1228"/>
                    </a:cubicBezTo>
                    <a:cubicBezTo>
                      <a:pt x="4223" y="855"/>
                      <a:pt x="5730" y="558"/>
                      <a:pt x="7590" y="335"/>
                    </a:cubicBezTo>
                    <a:cubicBezTo>
                      <a:pt x="9451" y="111"/>
                      <a:pt x="11832" y="0"/>
                      <a:pt x="14734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Freeform 11"/>
              <p:cNvSpPr/>
              <p:nvPr/>
            </p:nvSpPr>
            <p:spPr>
              <a:xfrm>
                <a:off x="3782693" y="4922445"/>
                <a:ext cx="119992" cy="144438"/>
              </a:xfrm>
              <a:custGeom>
                <a:avLst/>
                <a:gdLst/>
                <a:ahLst/>
                <a:cxnLst/>
                <a:rect l="l" t="t" r="r" b="b"/>
                <a:pathLst>
                  <a:path w="119992" h="144438">
                    <a:moveTo>
                      <a:pt x="8706" y="0"/>
                    </a:moveTo>
                    <a:lnTo>
                      <a:pt x="45764" y="0"/>
                    </a:lnTo>
                    <a:cubicBezTo>
                      <a:pt x="58638" y="0"/>
                      <a:pt x="69558" y="1507"/>
                      <a:pt x="78525" y="4521"/>
                    </a:cubicBezTo>
                    <a:cubicBezTo>
                      <a:pt x="87492" y="7535"/>
                      <a:pt x="95045" y="12000"/>
                      <a:pt x="101184" y="17916"/>
                    </a:cubicBezTo>
                    <a:cubicBezTo>
                      <a:pt x="107323" y="23832"/>
                      <a:pt x="111993" y="31143"/>
                      <a:pt x="115193" y="39849"/>
                    </a:cubicBezTo>
                    <a:cubicBezTo>
                      <a:pt x="118393" y="48556"/>
                      <a:pt x="119992" y="58639"/>
                      <a:pt x="119992" y="70098"/>
                    </a:cubicBezTo>
                    <a:cubicBezTo>
                      <a:pt x="119992" y="83344"/>
                      <a:pt x="118262" y="94674"/>
                      <a:pt x="114802" y="104087"/>
                    </a:cubicBezTo>
                    <a:cubicBezTo>
                      <a:pt x="111342" y="113500"/>
                      <a:pt x="106375" y="121184"/>
                      <a:pt x="99901" y="127137"/>
                    </a:cubicBezTo>
                    <a:cubicBezTo>
                      <a:pt x="93427" y="133090"/>
                      <a:pt x="85557" y="137462"/>
                      <a:pt x="76293" y="140252"/>
                    </a:cubicBezTo>
                    <a:cubicBezTo>
                      <a:pt x="67028" y="143043"/>
                      <a:pt x="55996" y="144438"/>
                      <a:pt x="43197" y="144438"/>
                    </a:cubicBezTo>
                    <a:lnTo>
                      <a:pt x="8706" y="144438"/>
                    </a:lnTo>
                    <a:cubicBezTo>
                      <a:pt x="6251" y="144438"/>
                      <a:pt x="4186" y="143713"/>
                      <a:pt x="2511" y="142262"/>
                    </a:cubicBezTo>
                    <a:cubicBezTo>
                      <a:pt x="837" y="140810"/>
                      <a:pt x="0" y="138448"/>
                      <a:pt x="0" y="135174"/>
                    </a:cubicBezTo>
                    <a:lnTo>
                      <a:pt x="0" y="9265"/>
                    </a:lnTo>
                    <a:cubicBezTo>
                      <a:pt x="0" y="5991"/>
                      <a:pt x="837" y="3628"/>
                      <a:pt x="2511" y="2177"/>
                    </a:cubicBezTo>
                    <a:cubicBezTo>
                      <a:pt x="4186" y="726"/>
                      <a:pt x="6251" y="0"/>
                      <a:pt x="8706" y="0"/>
                    </a:cubicBezTo>
                    <a:close/>
                    <a:moveTo>
                      <a:pt x="29245" y="22994"/>
                    </a:moveTo>
                    <a:lnTo>
                      <a:pt x="29245" y="121221"/>
                    </a:lnTo>
                    <a:lnTo>
                      <a:pt x="44537" y="121221"/>
                    </a:lnTo>
                    <a:cubicBezTo>
                      <a:pt x="52573" y="121221"/>
                      <a:pt x="59345" y="120179"/>
                      <a:pt x="64852" y="118096"/>
                    </a:cubicBezTo>
                    <a:cubicBezTo>
                      <a:pt x="70358" y="116012"/>
                      <a:pt x="74953" y="112868"/>
                      <a:pt x="78637" y="108664"/>
                    </a:cubicBezTo>
                    <a:cubicBezTo>
                      <a:pt x="82320" y="104459"/>
                      <a:pt x="85074" y="99232"/>
                      <a:pt x="86897" y="92981"/>
                    </a:cubicBezTo>
                    <a:cubicBezTo>
                      <a:pt x="88720" y="86730"/>
                      <a:pt x="89632" y="79437"/>
                      <a:pt x="89632" y="71103"/>
                    </a:cubicBezTo>
                    <a:cubicBezTo>
                      <a:pt x="89632" y="64257"/>
                      <a:pt x="88832" y="57895"/>
                      <a:pt x="87232" y="52016"/>
                    </a:cubicBezTo>
                    <a:cubicBezTo>
                      <a:pt x="85632" y="46137"/>
                      <a:pt x="83064" y="41040"/>
                      <a:pt x="79530" y="36724"/>
                    </a:cubicBezTo>
                    <a:cubicBezTo>
                      <a:pt x="75995" y="32408"/>
                      <a:pt x="71456" y="29041"/>
                      <a:pt x="65912" y="26622"/>
                    </a:cubicBezTo>
                    <a:cubicBezTo>
                      <a:pt x="60368" y="24204"/>
                      <a:pt x="53094" y="22994"/>
                      <a:pt x="44090" y="22994"/>
                    </a:cubicBezTo>
                    <a:lnTo>
                      <a:pt x="29245" y="2299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3" name="TextBox 12"/>
          <p:cNvSpPr txBox="1"/>
          <p:nvPr userDrawn="1"/>
        </p:nvSpPr>
        <p:spPr>
          <a:xfrm>
            <a:off x="1131299" y="6335134"/>
            <a:ext cx="961417" cy="437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400" b="1" smtClean="0">
                <a:solidFill>
                  <a:schemeClr val="tx2"/>
                </a:solidFill>
              </a:rPr>
              <a:t>CLOUD</a:t>
            </a:r>
          </a:p>
          <a:p>
            <a:pPr>
              <a:lnSpc>
                <a:spcPct val="80000"/>
              </a:lnSpc>
            </a:pPr>
            <a:r>
              <a:rPr lang="en-US" sz="1400" b="0" smtClean="0">
                <a:solidFill>
                  <a:schemeClr val="tx2"/>
                </a:solidFill>
              </a:rPr>
              <a:t>COMPANY</a:t>
            </a:r>
            <a:endParaRPr lang="en-US" sz="1400" b="0">
              <a:solidFill>
                <a:schemeClr val="tx2"/>
              </a:solidFill>
            </a:endParaRPr>
          </a:p>
        </p:txBody>
      </p:sp>
      <p:sp>
        <p:nvSpPr>
          <p:cNvPr id="15" name="Oval 14"/>
          <p:cNvSpPr/>
          <p:nvPr userDrawn="1"/>
        </p:nvSpPr>
        <p:spPr>
          <a:xfrm>
            <a:off x="11097655" y="6311708"/>
            <a:ext cx="432654" cy="43265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11" tIns="22856" rIns="45711" bIns="22856" rtlCol="0" anchor="ctr"/>
          <a:lstStyle/>
          <a:p>
            <a:pPr algn="ctr"/>
            <a:endParaRPr lang="en-US" sz="90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11168674" y="6374165"/>
            <a:ext cx="288789" cy="307740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pPr algn="ctr"/>
            <a:fld id="{260E2A6B-A809-4840-BF14-8648BC0BDF87}" type="slidenum">
              <a:rPr lang="id-ID" sz="1400" b="1">
                <a:solidFill>
                  <a:schemeClr val="bg1"/>
                </a:solidFill>
                <a:latin typeface="+mj-lt"/>
                <a:cs typeface="Raleway Light"/>
              </a:rPr>
              <a:pPr algn="ctr"/>
              <a:t>‹#›</a:t>
            </a:fld>
            <a:endParaRPr lang="id-ID" sz="1400" b="1" dirty="0">
              <a:solidFill>
                <a:schemeClr val="bg1"/>
              </a:solidFill>
              <a:latin typeface="+mj-lt"/>
              <a:cs typeface="Raleway Light"/>
            </a:endParaRPr>
          </a:p>
        </p:txBody>
      </p:sp>
    </p:spTree>
    <p:extLst>
      <p:ext uri="{BB962C8B-B14F-4D97-AF65-F5344CB8AC3E}">
        <p14:creationId xmlns:p14="http://schemas.microsoft.com/office/powerpoint/2010/main" val="2784250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 userDrawn="1"/>
        </p:nvSpPr>
        <p:spPr>
          <a:xfrm>
            <a:off x="11097655" y="6311708"/>
            <a:ext cx="432654" cy="43265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11" tIns="22856" rIns="45711" bIns="22856" rtlCol="0" anchor="ctr"/>
          <a:lstStyle/>
          <a:p>
            <a:pPr algn="ctr"/>
            <a:endParaRPr lang="en-US" sz="900"/>
          </a:p>
        </p:txBody>
      </p:sp>
      <p:sp>
        <p:nvSpPr>
          <p:cNvPr id="7" name="TextBox 6"/>
          <p:cNvSpPr txBox="1"/>
          <p:nvPr userDrawn="1"/>
        </p:nvSpPr>
        <p:spPr>
          <a:xfrm>
            <a:off x="11168674" y="6374165"/>
            <a:ext cx="288789" cy="307740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pPr algn="ctr"/>
            <a:fld id="{260E2A6B-A809-4840-BF14-8648BC0BDF87}" type="slidenum">
              <a:rPr lang="id-ID" sz="1400" b="1">
                <a:solidFill>
                  <a:schemeClr val="bg1"/>
                </a:solidFill>
                <a:latin typeface="+mj-lt"/>
                <a:cs typeface="Raleway Light"/>
              </a:rPr>
              <a:pPr algn="ctr"/>
              <a:t>‹#›</a:t>
            </a:fld>
            <a:endParaRPr lang="id-ID" sz="1400" b="1" dirty="0">
              <a:solidFill>
                <a:schemeClr val="bg1"/>
              </a:solidFill>
              <a:latin typeface="+mj-lt"/>
              <a:cs typeface="Raleway Light"/>
            </a:endParaRPr>
          </a:p>
        </p:txBody>
      </p:sp>
    </p:spTree>
    <p:extLst>
      <p:ext uri="{BB962C8B-B14F-4D97-AF65-F5344CB8AC3E}">
        <p14:creationId xmlns:p14="http://schemas.microsoft.com/office/powerpoint/2010/main" val="28396631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1B78-826D-4FE9-99FE-428C8E62A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0476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51B78-826D-4FE9-99FE-428C8E62A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80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2" r:id="rId6"/>
    <p:sldLayoutId id="2147483667" r:id="rId7"/>
    <p:sldLayoutId id="2147483666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9562457" y="2252243"/>
            <a:ext cx="1504256" cy="1923862"/>
            <a:chOff x="8066090" y="2289176"/>
            <a:chExt cx="1508126" cy="1928812"/>
          </a:xfrm>
        </p:grpSpPr>
        <p:sp>
          <p:nvSpPr>
            <p:cNvPr id="3" name="Freeform 5"/>
            <p:cNvSpPr>
              <a:spLocks/>
            </p:cNvSpPr>
            <p:nvPr/>
          </p:nvSpPr>
          <p:spPr bwMode="auto">
            <a:xfrm>
              <a:off x="8874128" y="2351088"/>
              <a:ext cx="700088" cy="1050925"/>
            </a:xfrm>
            <a:custGeom>
              <a:avLst/>
              <a:gdLst>
                <a:gd name="T0" fmla="*/ 319 w 401"/>
                <a:gd name="T1" fmla="*/ 285 h 604"/>
                <a:gd name="T2" fmla="*/ 246 w 401"/>
                <a:gd name="T3" fmla="*/ 185 h 604"/>
                <a:gd name="T4" fmla="*/ 183 w 401"/>
                <a:gd name="T5" fmla="*/ 111 h 604"/>
                <a:gd name="T6" fmla="*/ 76 w 401"/>
                <a:gd name="T7" fmla="*/ 53 h 604"/>
                <a:gd name="T8" fmla="*/ 76 w 401"/>
                <a:gd name="T9" fmla="*/ 240 h 604"/>
                <a:gd name="T10" fmla="*/ 136 w 401"/>
                <a:gd name="T11" fmla="*/ 399 h 604"/>
                <a:gd name="T12" fmla="*/ 177 w 401"/>
                <a:gd name="T13" fmla="*/ 503 h 604"/>
                <a:gd name="T14" fmla="*/ 245 w 401"/>
                <a:gd name="T15" fmla="*/ 604 h 604"/>
                <a:gd name="T16" fmla="*/ 291 w 401"/>
                <a:gd name="T17" fmla="*/ 524 h 604"/>
                <a:gd name="T18" fmla="*/ 317 w 401"/>
                <a:gd name="T19" fmla="*/ 399 h 604"/>
                <a:gd name="T20" fmla="*/ 319 w 401"/>
                <a:gd name="T21" fmla="*/ 285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1" h="604">
                  <a:moveTo>
                    <a:pt x="319" y="285"/>
                  </a:moveTo>
                  <a:cubicBezTo>
                    <a:pt x="361" y="150"/>
                    <a:pt x="246" y="185"/>
                    <a:pt x="246" y="185"/>
                  </a:cubicBezTo>
                  <a:cubicBezTo>
                    <a:pt x="255" y="107"/>
                    <a:pt x="183" y="111"/>
                    <a:pt x="183" y="111"/>
                  </a:cubicBezTo>
                  <a:cubicBezTo>
                    <a:pt x="173" y="0"/>
                    <a:pt x="76" y="53"/>
                    <a:pt x="76" y="53"/>
                  </a:cubicBezTo>
                  <a:cubicBezTo>
                    <a:pt x="26" y="87"/>
                    <a:pt x="76" y="240"/>
                    <a:pt x="76" y="240"/>
                  </a:cubicBezTo>
                  <a:cubicBezTo>
                    <a:pt x="0" y="301"/>
                    <a:pt x="136" y="399"/>
                    <a:pt x="136" y="399"/>
                  </a:cubicBezTo>
                  <a:cubicBezTo>
                    <a:pt x="76" y="466"/>
                    <a:pt x="177" y="503"/>
                    <a:pt x="177" y="503"/>
                  </a:cubicBezTo>
                  <a:cubicBezTo>
                    <a:pt x="163" y="600"/>
                    <a:pt x="245" y="604"/>
                    <a:pt x="245" y="604"/>
                  </a:cubicBezTo>
                  <a:cubicBezTo>
                    <a:pt x="311" y="599"/>
                    <a:pt x="291" y="524"/>
                    <a:pt x="291" y="524"/>
                  </a:cubicBezTo>
                  <a:cubicBezTo>
                    <a:pt x="391" y="483"/>
                    <a:pt x="317" y="399"/>
                    <a:pt x="317" y="399"/>
                  </a:cubicBezTo>
                  <a:cubicBezTo>
                    <a:pt x="401" y="338"/>
                    <a:pt x="319" y="285"/>
                    <a:pt x="319" y="28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" name="Freeform 6"/>
            <p:cNvSpPr>
              <a:spLocks/>
            </p:cNvSpPr>
            <p:nvPr/>
          </p:nvSpPr>
          <p:spPr bwMode="auto">
            <a:xfrm>
              <a:off x="8707440" y="3319463"/>
              <a:ext cx="331788" cy="898525"/>
            </a:xfrm>
            <a:custGeom>
              <a:avLst/>
              <a:gdLst>
                <a:gd name="T0" fmla="*/ 175 w 190"/>
                <a:gd name="T1" fmla="*/ 46 h 516"/>
                <a:gd name="T2" fmla="*/ 121 w 190"/>
                <a:gd name="T3" fmla="*/ 140 h 516"/>
                <a:gd name="T4" fmla="*/ 120 w 190"/>
                <a:gd name="T5" fmla="*/ 144 h 516"/>
                <a:gd name="T6" fmla="*/ 121 w 190"/>
                <a:gd name="T7" fmla="*/ 140 h 516"/>
                <a:gd name="T8" fmla="*/ 104 w 190"/>
                <a:gd name="T9" fmla="*/ 0 h 516"/>
                <a:gd name="T10" fmla="*/ 72 w 190"/>
                <a:gd name="T11" fmla="*/ 18 h 516"/>
                <a:gd name="T12" fmla="*/ 92 w 190"/>
                <a:gd name="T13" fmla="*/ 170 h 516"/>
                <a:gd name="T14" fmla="*/ 93 w 190"/>
                <a:gd name="T15" fmla="*/ 177 h 516"/>
                <a:gd name="T16" fmla="*/ 92 w 190"/>
                <a:gd name="T17" fmla="*/ 170 h 516"/>
                <a:gd name="T18" fmla="*/ 6 w 190"/>
                <a:gd name="T19" fmla="*/ 21 h 516"/>
                <a:gd name="T20" fmla="*/ 0 w 190"/>
                <a:gd name="T21" fmla="*/ 71 h 516"/>
                <a:gd name="T22" fmla="*/ 71 w 190"/>
                <a:gd name="T23" fmla="*/ 233 h 516"/>
                <a:gd name="T24" fmla="*/ 61 w 190"/>
                <a:gd name="T25" fmla="*/ 505 h 516"/>
                <a:gd name="T26" fmla="*/ 119 w 190"/>
                <a:gd name="T27" fmla="*/ 516 h 516"/>
                <a:gd name="T28" fmla="*/ 163 w 190"/>
                <a:gd name="T29" fmla="*/ 509 h 516"/>
                <a:gd name="T30" fmla="*/ 173 w 190"/>
                <a:gd name="T31" fmla="*/ 505 h 516"/>
                <a:gd name="T32" fmla="*/ 153 w 190"/>
                <a:gd name="T33" fmla="*/ 298 h 516"/>
                <a:gd name="T34" fmla="*/ 190 w 190"/>
                <a:gd name="T35" fmla="*/ 91 h 516"/>
                <a:gd name="T36" fmla="*/ 175 w 190"/>
                <a:gd name="T37" fmla="*/ 46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90" h="516">
                  <a:moveTo>
                    <a:pt x="175" y="46"/>
                  </a:moveTo>
                  <a:cubicBezTo>
                    <a:pt x="139" y="76"/>
                    <a:pt x="124" y="127"/>
                    <a:pt x="121" y="140"/>
                  </a:cubicBezTo>
                  <a:cubicBezTo>
                    <a:pt x="120" y="142"/>
                    <a:pt x="120" y="143"/>
                    <a:pt x="120" y="144"/>
                  </a:cubicBezTo>
                  <a:cubicBezTo>
                    <a:pt x="120" y="144"/>
                    <a:pt x="120" y="142"/>
                    <a:pt x="121" y="140"/>
                  </a:cubicBezTo>
                  <a:cubicBezTo>
                    <a:pt x="122" y="119"/>
                    <a:pt x="104" y="0"/>
                    <a:pt x="104" y="0"/>
                  </a:cubicBezTo>
                  <a:cubicBezTo>
                    <a:pt x="72" y="18"/>
                    <a:pt x="72" y="18"/>
                    <a:pt x="72" y="18"/>
                  </a:cubicBezTo>
                  <a:cubicBezTo>
                    <a:pt x="85" y="41"/>
                    <a:pt x="91" y="141"/>
                    <a:pt x="92" y="170"/>
                  </a:cubicBezTo>
                  <a:cubicBezTo>
                    <a:pt x="93" y="172"/>
                    <a:pt x="93" y="175"/>
                    <a:pt x="93" y="177"/>
                  </a:cubicBezTo>
                  <a:cubicBezTo>
                    <a:pt x="93" y="177"/>
                    <a:pt x="93" y="174"/>
                    <a:pt x="92" y="170"/>
                  </a:cubicBezTo>
                  <a:cubicBezTo>
                    <a:pt x="87" y="106"/>
                    <a:pt x="6" y="21"/>
                    <a:pt x="6" y="21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25" y="79"/>
                    <a:pt x="53" y="152"/>
                    <a:pt x="71" y="233"/>
                  </a:cubicBezTo>
                  <a:cubicBezTo>
                    <a:pt x="88" y="314"/>
                    <a:pt x="61" y="505"/>
                    <a:pt x="61" y="505"/>
                  </a:cubicBezTo>
                  <a:cubicBezTo>
                    <a:pt x="61" y="505"/>
                    <a:pt x="104" y="516"/>
                    <a:pt x="119" y="516"/>
                  </a:cubicBezTo>
                  <a:cubicBezTo>
                    <a:pt x="130" y="516"/>
                    <a:pt x="163" y="509"/>
                    <a:pt x="163" y="509"/>
                  </a:cubicBezTo>
                  <a:cubicBezTo>
                    <a:pt x="173" y="505"/>
                    <a:pt x="173" y="505"/>
                    <a:pt x="173" y="505"/>
                  </a:cubicBezTo>
                  <a:cubicBezTo>
                    <a:pt x="163" y="479"/>
                    <a:pt x="153" y="298"/>
                    <a:pt x="153" y="298"/>
                  </a:cubicBezTo>
                  <a:cubicBezTo>
                    <a:pt x="141" y="139"/>
                    <a:pt x="190" y="91"/>
                    <a:pt x="190" y="91"/>
                  </a:cubicBezTo>
                  <a:lnTo>
                    <a:pt x="175" y="4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Freeform 7"/>
            <p:cNvSpPr>
              <a:spLocks/>
            </p:cNvSpPr>
            <p:nvPr/>
          </p:nvSpPr>
          <p:spPr bwMode="auto">
            <a:xfrm>
              <a:off x="9039228" y="2784476"/>
              <a:ext cx="349250" cy="501650"/>
            </a:xfrm>
            <a:custGeom>
              <a:avLst/>
              <a:gdLst>
                <a:gd name="T0" fmla="*/ 135 w 201"/>
                <a:gd name="T1" fmla="*/ 96 h 289"/>
                <a:gd name="T2" fmla="*/ 70 w 201"/>
                <a:gd name="T3" fmla="*/ 21 h 289"/>
                <a:gd name="T4" fmla="*/ 82 w 201"/>
                <a:gd name="T5" fmla="*/ 267 h 289"/>
                <a:gd name="T6" fmla="*/ 143 w 201"/>
                <a:gd name="T7" fmla="*/ 185 h 289"/>
                <a:gd name="T8" fmla="*/ 135 w 201"/>
                <a:gd name="T9" fmla="*/ 96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1" h="289">
                  <a:moveTo>
                    <a:pt x="135" y="96"/>
                  </a:moveTo>
                  <a:cubicBezTo>
                    <a:pt x="173" y="0"/>
                    <a:pt x="70" y="21"/>
                    <a:pt x="70" y="21"/>
                  </a:cubicBezTo>
                  <a:cubicBezTo>
                    <a:pt x="0" y="35"/>
                    <a:pt x="82" y="267"/>
                    <a:pt x="82" y="267"/>
                  </a:cubicBezTo>
                  <a:cubicBezTo>
                    <a:pt x="181" y="289"/>
                    <a:pt x="143" y="185"/>
                    <a:pt x="143" y="185"/>
                  </a:cubicBezTo>
                  <a:cubicBezTo>
                    <a:pt x="201" y="130"/>
                    <a:pt x="135" y="96"/>
                    <a:pt x="135" y="96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8"/>
            <p:cNvSpPr>
              <a:spLocks/>
            </p:cNvSpPr>
            <p:nvPr/>
          </p:nvSpPr>
          <p:spPr bwMode="auto">
            <a:xfrm>
              <a:off x="8605840" y="2289176"/>
              <a:ext cx="571500" cy="700087"/>
            </a:xfrm>
            <a:custGeom>
              <a:avLst/>
              <a:gdLst>
                <a:gd name="T0" fmla="*/ 282 w 328"/>
                <a:gd name="T1" fmla="*/ 282 h 402"/>
                <a:gd name="T2" fmla="*/ 293 w 328"/>
                <a:gd name="T3" fmla="*/ 220 h 402"/>
                <a:gd name="T4" fmla="*/ 238 w 328"/>
                <a:gd name="T5" fmla="*/ 188 h 402"/>
                <a:gd name="T6" fmla="*/ 228 w 328"/>
                <a:gd name="T7" fmla="*/ 190 h 402"/>
                <a:gd name="T8" fmla="*/ 238 w 328"/>
                <a:gd name="T9" fmla="*/ 188 h 402"/>
                <a:gd name="T10" fmla="*/ 254 w 328"/>
                <a:gd name="T11" fmla="*/ 123 h 402"/>
                <a:gd name="T12" fmla="*/ 157 w 328"/>
                <a:gd name="T13" fmla="*/ 69 h 402"/>
                <a:gd name="T14" fmla="*/ 79 w 328"/>
                <a:gd name="T15" fmla="*/ 9 h 402"/>
                <a:gd name="T16" fmla="*/ 36 w 328"/>
                <a:gd name="T17" fmla="*/ 69 h 402"/>
                <a:gd name="T18" fmla="*/ 67 w 328"/>
                <a:gd name="T19" fmla="*/ 146 h 402"/>
                <a:gd name="T20" fmla="*/ 109 w 328"/>
                <a:gd name="T21" fmla="*/ 217 h 402"/>
                <a:gd name="T22" fmla="*/ 161 w 328"/>
                <a:gd name="T23" fmla="*/ 304 h 402"/>
                <a:gd name="T24" fmla="*/ 244 w 328"/>
                <a:gd name="T25" fmla="*/ 395 h 402"/>
                <a:gd name="T26" fmla="*/ 315 w 328"/>
                <a:gd name="T27" fmla="*/ 347 h 402"/>
                <a:gd name="T28" fmla="*/ 282 w 328"/>
                <a:gd name="T29" fmla="*/ 28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8" h="402">
                  <a:moveTo>
                    <a:pt x="282" y="282"/>
                  </a:moveTo>
                  <a:cubicBezTo>
                    <a:pt x="305" y="235"/>
                    <a:pt x="293" y="220"/>
                    <a:pt x="293" y="220"/>
                  </a:cubicBezTo>
                  <a:cubicBezTo>
                    <a:pt x="286" y="185"/>
                    <a:pt x="254" y="185"/>
                    <a:pt x="238" y="188"/>
                  </a:cubicBezTo>
                  <a:cubicBezTo>
                    <a:pt x="235" y="189"/>
                    <a:pt x="232" y="190"/>
                    <a:pt x="228" y="190"/>
                  </a:cubicBezTo>
                  <a:cubicBezTo>
                    <a:pt x="228" y="190"/>
                    <a:pt x="232" y="189"/>
                    <a:pt x="238" y="188"/>
                  </a:cubicBezTo>
                  <a:cubicBezTo>
                    <a:pt x="261" y="177"/>
                    <a:pt x="254" y="123"/>
                    <a:pt x="254" y="123"/>
                  </a:cubicBezTo>
                  <a:cubicBezTo>
                    <a:pt x="242" y="35"/>
                    <a:pt x="157" y="69"/>
                    <a:pt x="157" y="69"/>
                  </a:cubicBezTo>
                  <a:cubicBezTo>
                    <a:pt x="155" y="0"/>
                    <a:pt x="79" y="9"/>
                    <a:pt x="79" y="9"/>
                  </a:cubicBezTo>
                  <a:cubicBezTo>
                    <a:pt x="34" y="13"/>
                    <a:pt x="36" y="69"/>
                    <a:pt x="36" y="69"/>
                  </a:cubicBezTo>
                  <a:cubicBezTo>
                    <a:pt x="30" y="99"/>
                    <a:pt x="67" y="146"/>
                    <a:pt x="67" y="146"/>
                  </a:cubicBezTo>
                  <a:cubicBezTo>
                    <a:pt x="0" y="249"/>
                    <a:pt x="109" y="217"/>
                    <a:pt x="109" y="217"/>
                  </a:cubicBezTo>
                  <a:cubicBezTo>
                    <a:pt x="34" y="277"/>
                    <a:pt x="161" y="304"/>
                    <a:pt x="161" y="304"/>
                  </a:cubicBezTo>
                  <a:cubicBezTo>
                    <a:pt x="139" y="402"/>
                    <a:pt x="244" y="395"/>
                    <a:pt x="244" y="395"/>
                  </a:cubicBezTo>
                  <a:cubicBezTo>
                    <a:pt x="309" y="401"/>
                    <a:pt x="315" y="347"/>
                    <a:pt x="315" y="347"/>
                  </a:cubicBezTo>
                  <a:cubicBezTo>
                    <a:pt x="328" y="309"/>
                    <a:pt x="282" y="282"/>
                    <a:pt x="282" y="282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9"/>
            <p:cNvSpPr>
              <a:spLocks/>
            </p:cNvSpPr>
            <p:nvPr/>
          </p:nvSpPr>
          <p:spPr bwMode="auto">
            <a:xfrm>
              <a:off x="8270878" y="2362201"/>
              <a:ext cx="701675" cy="682625"/>
            </a:xfrm>
            <a:custGeom>
              <a:avLst/>
              <a:gdLst>
                <a:gd name="T0" fmla="*/ 315 w 403"/>
                <a:gd name="T1" fmla="*/ 128 h 392"/>
                <a:gd name="T2" fmla="*/ 259 w 403"/>
                <a:gd name="T3" fmla="*/ 76 h 392"/>
                <a:gd name="T4" fmla="*/ 202 w 403"/>
                <a:gd name="T5" fmla="*/ 6 h 392"/>
                <a:gd name="T6" fmla="*/ 150 w 403"/>
                <a:gd name="T7" fmla="*/ 71 h 392"/>
                <a:gd name="T8" fmla="*/ 78 w 403"/>
                <a:gd name="T9" fmla="*/ 140 h 392"/>
                <a:gd name="T10" fmla="*/ 116 w 403"/>
                <a:gd name="T11" fmla="*/ 264 h 392"/>
                <a:gd name="T12" fmla="*/ 189 w 403"/>
                <a:gd name="T13" fmla="*/ 322 h 392"/>
                <a:gd name="T14" fmla="*/ 281 w 403"/>
                <a:gd name="T15" fmla="*/ 304 h 392"/>
                <a:gd name="T16" fmla="*/ 315 w 403"/>
                <a:gd name="T17" fmla="*/ 205 h 392"/>
                <a:gd name="T18" fmla="*/ 315 w 403"/>
                <a:gd name="T19" fmla="*/ 128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3" h="392">
                  <a:moveTo>
                    <a:pt x="315" y="128"/>
                  </a:moveTo>
                  <a:cubicBezTo>
                    <a:pt x="321" y="59"/>
                    <a:pt x="259" y="76"/>
                    <a:pt x="259" y="76"/>
                  </a:cubicBezTo>
                  <a:cubicBezTo>
                    <a:pt x="249" y="0"/>
                    <a:pt x="202" y="6"/>
                    <a:pt x="202" y="6"/>
                  </a:cubicBezTo>
                  <a:cubicBezTo>
                    <a:pt x="152" y="11"/>
                    <a:pt x="150" y="71"/>
                    <a:pt x="150" y="71"/>
                  </a:cubicBezTo>
                  <a:cubicBezTo>
                    <a:pt x="62" y="67"/>
                    <a:pt x="78" y="140"/>
                    <a:pt x="78" y="140"/>
                  </a:cubicBezTo>
                  <a:cubicBezTo>
                    <a:pt x="0" y="215"/>
                    <a:pt x="116" y="264"/>
                    <a:pt x="116" y="264"/>
                  </a:cubicBezTo>
                  <a:cubicBezTo>
                    <a:pt x="94" y="360"/>
                    <a:pt x="189" y="322"/>
                    <a:pt x="189" y="322"/>
                  </a:cubicBezTo>
                  <a:cubicBezTo>
                    <a:pt x="248" y="392"/>
                    <a:pt x="281" y="304"/>
                    <a:pt x="281" y="304"/>
                  </a:cubicBezTo>
                  <a:cubicBezTo>
                    <a:pt x="335" y="310"/>
                    <a:pt x="315" y="205"/>
                    <a:pt x="315" y="205"/>
                  </a:cubicBezTo>
                  <a:cubicBezTo>
                    <a:pt x="403" y="157"/>
                    <a:pt x="315" y="128"/>
                    <a:pt x="315" y="12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0"/>
            <p:cNvSpPr>
              <a:spLocks/>
            </p:cNvSpPr>
            <p:nvPr/>
          </p:nvSpPr>
          <p:spPr bwMode="auto">
            <a:xfrm>
              <a:off x="8080378" y="2600326"/>
              <a:ext cx="649288" cy="647700"/>
            </a:xfrm>
            <a:custGeom>
              <a:avLst/>
              <a:gdLst>
                <a:gd name="T0" fmla="*/ 286 w 373"/>
                <a:gd name="T1" fmla="*/ 160 h 372"/>
                <a:gd name="T2" fmla="*/ 297 w 373"/>
                <a:gd name="T3" fmla="*/ 95 h 372"/>
                <a:gd name="T4" fmla="*/ 219 w 373"/>
                <a:gd name="T5" fmla="*/ 81 h 372"/>
                <a:gd name="T6" fmla="*/ 168 w 373"/>
                <a:gd name="T7" fmla="*/ 3 h 372"/>
                <a:gd name="T8" fmla="*/ 116 w 373"/>
                <a:gd name="T9" fmla="*/ 73 h 372"/>
                <a:gd name="T10" fmla="*/ 81 w 373"/>
                <a:gd name="T11" fmla="*/ 145 h 372"/>
                <a:gd name="T12" fmla="*/ 67 w 373"/>
                <a:gd name="T13" fmla="*/ 256 h 372"/>
                <a:gd name="T14" fmla="*/ 79 w 373"/>
                <a:gd name="T15" fmla="*/ 256 h 372"/>
                <a:gd name="T16" fmla="*/ 149 w 373"/>
                <a:gd name="T17" fmla="*/ 291 h 372"/>
                <a:gd name="T18" fmla="*/ 214 w 373"/>
                <a:gd name="T19" fmla="*/ 289 h 372"/>
                <a:gd name="T20" fmla="*/ 341 w 373"/>
                <a:gd name="T21" fmla="*/ 246 h 372"/>
                <a:gd name="T22" fmla="*/ 286 w 373"/>
                <a:gd name="T23" fmla="*/ 16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3" h="372">
                  <a:moveTo>
                    <a:pt x="286" y="160"/>
                  </a:moveTo>
                  <a:cubicBezTo>
                    <a:pt x="321" y="150"/>
                    <a:pt x="297" y="95"/>
                    <a:pt x="297" y="95"/>
                  </a:cubicBezTo>
                  <a:cubicBezTo>
                    <a:pt x="279" y="43"/>
                    <a:pt x="219" y="81"/>
                    <a:pt x="219" y="81"/>
                  </a:cubicBezTo>
                  <a:cubicBezTo>
                    <a:pt x="243" y="1"/>
                    <a:pt x="168" y="3"/>
                    <a:pt x="168" y="3"/>
                  </a:cubicBezTo>
                  <a:cubicBezTo>
                    <a:pt x="123" y="0"/>
                    <a:pt x="116" y="73"/>
                    <a:pt x="116" y="73"/>
                  </a:cubicBezTo>
                  <a:cubicBezTo>
                    <a:pt x="38" y="80"/>
                    <a:pt x="81" y="145"/>
                    <a:pt x="81" y="145"/>
                  </a:cubicBezTo>
                  <a:cubicBezTo>
                    <a:pt x="0" y="182"/>
                    <a:pt x="67" y="256"/>
                    <a:pt x="67" y="256"/>
                  </a:cubicBezTo>
                  <a:cubicBezTo>
                    <a:pt x="71" y="261"/>
                    <a:pt x="79" y="256"/>
                    <a:pt x="79" y="256"/>
                  </a:cubicBezTo>
                  <a:cubicBezTo>
                    <a:pt x="71" y="345"/>
                    <a:pt x="149" y="291"/>
                    <a:pt x="149" y="291"/>
                  </a:cubicBezTo>
                  <a:cubicBezTo>
                    <a:pt x="156" y="339"/>
                    <a:pt x="214" y="289"/>
                    <a:pt x="214" y="289"/>
                  </a:cubicBezTo>
                  <a:cubicBezTo>
                    <a:pt x="295" y="372"/>
                    <a:pt x="341" y="246"/>
                    <a:pt x="341" y="246"/>
                  </a:cubicBezTo>
                  <a:cubicBezTo>
                    <a:pt x="373" y="171"/>
                    <a:pt x="286" y="160"/>
                    <a:pt x="286" y="160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auto">
            <a:xfrm>
              <a:off x="8066090" y="2941638"/>
              <a:ext cx="706438" cy="731837"/>
            </a:xfrm>
            <a:custGeom>
              <a:avLst/>
              <a:gdLst>
                <a:gd name="T0" fmla="*/ 332 w 405"/>
                <a:gd name="T1" fmla="*/ 134 h 420"/>
                <a:gd name="T2" fmla="*/ 264 w 405"/>
                <a:gd name="T3" fmla="*/ 85 h 420"/>
                <a:gd name="T4" fmla="*/ 190 w 405"/>
                <a:gd name="T5" fmla="*/ 37 h 420"/>
                <a:gd name="T6" fmla="*/ 160 w 405"/>
                <a:gd name="T7" fmla="*/ 3 h 420"/>
                <a:gd name="T8" fmla="*/ 158 w 405"/>
                <a:gd name="T9" fmla="*/ 3 h 420"/>
                <a:gd name="T10" fmla="*/ 92 w 405"/>
                <a:gd name="T11" fmla="*/ 57 h 420"/>
                <a:gd name="T12" fmla="*/ 86 w 405"/>
                <a:gd name="T13" fmla="*/ 148 h 420"/>
                <a:gd name="T14" fmla="*/ 94 w 405"/>
                <a:gd name="T15" fmla="*/ 221 h 420"/>
                <a:gd name="T16" fmla="*/ 136 w 405"/>
                <a:gd name="T17" fmla="*/ 276 h 420"/>
                <a:gd name="T18" fmla="*/ 201 w 405"/>
                <a:gd name="T19" fmla="*/ 346 h 420"/>
                <a:gd name="T20" fmla="*/ 200 w 405"/>
                <a:gd name="T21" fmla="*/ 344 h 420"/>
                <a:gd name="T22" fmla="*/ 200 w 405"/>
                <a:gd name="T23" fmla="*/ 344 h 420"/>
                <a:gd name="T24" fmla="*/ 200 w 405"/>
                <a:gd name="T25" fmla="*/ 344 h 420"/>
                <a:gd name="T26" fmla="*/ 203 w 405"/>
                <a:gd name="T27" fmla="*/ 349 h 420"/>
                <a:gd name="T28" fmla="*/ 281 w 405"/>
                <a:gd name="T29" fmla="*/ 355 h 420"/>
                <a:gd name="T30" fmla="*/ 284 w 405"/>
                <a:gd name="T31" fmla="*/ 357 h 420"/>
                <a:gd name="T32" fmla="*/ 348 w 405"/>
                <a:gd name="T33" fmla="*/ 315 h 420"/>
                <a:gd name="T34" fmla="*/ 354 w 405"/>
                <a:gd name="T35" fmla="*/ 265 h 420"/>
                <a:gd name="T36" fmla="*/ 362 w 405"/>
                <a:gd name="T37" fmla="*/ 197 h 420"/>
                <a:gd name="T38" fmla="*/ 332 w 405"/>
                <a:gd name="T39" fmla="*/ 134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05" h="420">
                  <a:moveTo>
                    <a:pt x="332" y="134"/>
                  </a:moveTo>
                  <a:cubicBezTo>
                    <a:pt x="335" y="57"/>
                    <a:pt x="264" y="85"/>
                    <a:pt x="264" y="85"/>
                  </a:cubicBezTo>
                  <a:cubicBezTo>
                    <a:pt x="242" y="0"/>
                    <a:pt x="190" y="37"/>
                    <a:pt x="190" y="37"/>
                  </a:cubicBezTo>
                  <a:cubicBezTo>
                    <a:pt x="190" y="17"/>
                    <a:pt x="160" y="3"/>
                    <a:pt x="160" y="3"/>
                  </a:cubicBezTo>
                  <a:cubicBezTo>
                    <a:pt x="159" y="3"/>
                    <a:pt x="158" y="3"/>
                    <a:pt x="158" y="3"/>
                  </a:cubicBezTo>
                  <a:cubicBezTo>
                    <a:pt x="88" y="0"/>
                    <a:pt x="92" y="57"/>
                    <a:pt x="92" y="57"/>
                  </a:cubicBezTo>
                  <a:cubicBezTo>
                    <a:pt x="0" y="101"/>
                    <a:pt x="86" y="148"/>
                    <a:pt x="86" y="148"/>
                  </a:cubicBezTo>
                  <a:cubicBezTo>
                    <a:pt x="17" y="186"/>
                    <a:pt x="94" y="221"/>
                    <a:pt x="94" y="221"/>
                  </a:cubicBezTo>
                  <a:cubicBezTo>
                    <a:pt x="77" y="306"/>
                    <a:pt x="136" y="276"/>
                    <a:pt x="136" y="276"/>
                  </a:cubicBezTo>
                  <a:cubicBezTo>
                    <a:pt x="123" y="388"/>
                    <a:pt x="201" y="346"/>
                    <a:pt x="201" y="346"/>
                  </a:cubicBezTo>
                  <a:cubicBezTo>
                    <a:pt x="201" y="346"/>
                    <a:pt x="200" y="345"/>
                    <a:pt x="200" y="344"/>
                  </a:cubicBezTo>
                  <a:cubicBezTo>
                    <a:pt x="200" y="344"/>
                    <a:pt x="200" y="344"/>
                    <a:pt x="200" y="344"/>
                  </a:cubicBezTo>
                  <a:cubicBezTo>
                    <a:pt x="153" y="272"/>
                    <a:pt x="193" y="333"/>
                    <a:pt x="200" y="344"/>
                  </a:cubicBezTo>
                  <a:cubicBezTo>
                    <a:pt x="201" y="346"/>
                    <a:pt x="202" y="347"/>
                    <a:pt x="203" y="349"/>
                  </a:cubicBezTo>
                  <a:cubicBezTo>
                    <a:pt x="252" y="420"/>
                    <a:pt x="281" y="355"/>
                    <a:pt x="281" y="355"/>
                  </a:cubicBezTo>
                  <a:cubicBezTo>
                    <a:pt x="282" y="355"/>
                    <a:pt x="283" y="356"/>
                    <a:pt x="284" y="357"/>
                  </a:cubicBezTo>
                  <a:cubicBezTo>
                    <a:pt x="370" y="409"/>
                    <a:pt x="348" y="315"/>
                    <a:pt x="348" y="315"/>
                  </a:cubicBezTo>
                  <a:cubicBezTo>
                    <a:pt x="388" y="288"/>
                    <a:pt x="354" y="265"/>
                    <a:pt x="354" y="265"/>
                  </a:cubicBezTo>
                  <a:cubicBezTo>
                    <a:pt x="405" y="253"/>
                    <a:pt x="362" y="197"/>
                    <a:pt x="362" y="197"/>
                  </a:cubicBezTo>
                  <a:cubicBezTo>
                    <a:pt x="394" y="157"/>
                    <a:pt x="332" y="134"/>
                    <a:pt x="332" y="13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auto">
            <a:xfrm>
              <a:off x="8650290" y="2714626"/>
              <a:ext cx="638175" cy="877887"/>
            </a:xfrm>
            <a:custGeom>
              <a:avLst/>
              <a:gdLst>
                <a:gd name="T0" fmla="*/ 314 w 366"/>
                <a:gd name="T1" fmla="*/ 321 h 505"/>
                <a:gd name="T2" fmla="*/ 329 w 366"/>
                <a:gd name="T3" fmla="*/ 262 h 505"/>
                <a:gd name="T4" fmla="*/ 289 w 366"/>
                <a:gd name="T5" fmla="*/ 210 h 505"/>
                <a:gd name="T6" fmla="*/ 289 w 366"/>
                <a:gd name="T7" fmla="*/ 154 h 505"/>
                <a:gd name="T8" fmla="*/ 242 w 366"/>
                <a:gd name="T9" fmla="*/ 134 h 505"/>
                <a:gd name="T10" fmla="*/ 166 w 366"/>
                <a:gd name="T11" fmla="*/ 53 h 505"/>
                <a:gd name="T12" fmla="*/ 109 w 366"/>
                <a:gd name="T13" fmla="*/ 0 h 505"/>
                <a:gd name="T14" fmla="*/ 59 w 366"/>
                <a:gd name="T15" fmla="*/ 82 h 505"/>
                <a:gd name="T16" fmla="*/ 9 w 366"/>
                <a:gd name="T17" fmla="*/ 174 h 505"/>
                <a:gd name="T18" fmla="*/ 91 w 366"/>
                <a:gd name="T19" fmla="*/ 287 h 505"/>
                <a:gd name="T20" fmla="*/ 156 w 366"/>
                <a:gd name="T21" fmla="*/ 281 h 505"/>
                <a:gd name="T22" fmla="*/ 155 w 366"/>
                <a:gd name="T23" fmla="*/ 284 h 505"/>
                <a:gd name="T24" fmla="*/ 211 w 366"/>
                <a:gd name="T25" fmla="*/ 341 h 505"/>
                <a:gd name="T26" fmla="*/ 347 w 366"/>
                <a:gd name="T27" fmla="*/ 383 h 505"/>
                <a:gd name="T28" fmla="*/ 314 w 366"/>
                <a:gd name="T29" fmla="*/ 321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6" h="505">
                  <a:moveTo>
                    <a:pt x="314" y="321"/>
                  </a:moveTo>
                  <a:cubicBezTo>
                    <a:pt x="331" y="314"/>
                    <a:pt x="329" y="262"/>
                    <a:pt x="329" y="262"/>
                  </a:cubicBezTo>
                  <a:cubicBezTo>
                    <a:pt x="332" y="223"/>
                    <a:pt x="289" y="210"/>
                    <a:pt x="289" y="210"/>
                  </a:cubicBezTo>
                  <a:cubicBezTo>
                    <a:pt x="306" y="191"/>
                    <a:pt x="289" y="154"/>
                    <a:pt x="289" y="154"/>
                  </a:cubicBezTo>
                  <a:cubicBezTo>
                    <a:pt x="272" y="126"/>
                    <a:pt x="242" y="134"/>
                    <a:pt x="242" y="134"/>
                  </a:cubicBezTo>
                  <a:cubicBezTo>
                    <a:pt x="252" y="50"/>
                    <a:pt x="166" y="53"/>
                    <a:pt x="166" y="53"/>
                  </a:cubicBezTo>
                  <a:cubicBezTo>
                    <a:pt x="165" y="4"/>
                    <a:pt x="109" y="0"/>
                    <a:pt x="109" y="0"/>
                  </a:cubicBezTo>
                  <a:cubicBezTo>
                    <a:pt x="48" y="11"/>
                    <a:pt x="59" y="82"/>
                    <a:pt x="59" y="82"/>
                  </a:cubicBezTo>
                  <a:cubicBezTo>
                    <a:pt x="0" y="88"/>
                    <a:pt x="9" y="174"/>
                    <a:pt x="9" y="174"/>
                  </a:cubicBezTo>
                  <a:cubicBezTo>
                    <a:pt x="3" y="406"/>
                    <a:pt x="91" y="287"/>
                    <a:pt x="91" y="287"/>
                  </a:cubicBezTo>
                  <a:cubicBezTo>
                    <a:pt x="116" y="330"/>
                    <a:pt x="156" y="281"/>
                    <a:pt x="156" y="281"/>
                  </a:cubicBezTo>
                  <a:cubicBezTo>
                    <a:pt x="155" y="282"/>
                    <a:pt x="155" y="283"/>
                    <a:pt x="155" y="284"/>
                  </a:cubicBezTo>
                  <a:cubicBezTo>
                    <a:pt x="127" y="358"/>
                    <a:pt x="211" y="341"/>
                    <a:pt x="211" y="341"/>
                  </a:cubicBezTo>
                  <a:cubicBezTo>
                    <a:pt x="302" y="505"/>
                    <a:pt x="347" y="383"/>
                    <a:pt x="347" y="383"/>
                  </a:cubicBezTo>
                  <a:cubicBezTo>
                    <a:pt x="366" y="347"/>
                    <a:pt x="314" y="321"/>
                    <a:pt x="314" y="32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3"/>
            <p:cNvSpPr>
              <a:spLocks/>
            </p:cNvSpPr>
            <p:nvPr/>
          </p:nvSpPr>
          <p:spPr bwMode="auto">
            <a:xfrm>
              <a:off x="8402640" y="2827338"/>
              <a:ext cx="1001713" cy="846137"/>
            </a:xfrm>
            <a:custGeom>
              <a:avLst/>
              <a:gdLst>
                <a:gd name="T0" fmla="*/ 525 w 575"/>
                <a:gd name="T1" fmla="*/ 355 h 486"/>
                <a:gd name="T2" fmla="*/ 441 w 575"/>
                <a:gd name="T3" fmla="*/ 329 h 486"/>
                <a:gd name="T4" fmla="*/ 400 w 575"/>
                <a:gd name="T5" fmla="*/ 273 h 486"/>
                <a:gd name="T6" fmla="*/ 320 w 575"/>
                <a:gd name="T7" fmla="*/ 179 h 486"/>
                <a:gd name="T8" fmla="*/ 282 w 575"/>
                <a:gd name="T9" fmla="*/ 114 h 486"/>
                <a:gd name="T10" fmla="*/ 175 w 575"/>
                <a:gd name="T11" fmla="*/ 122 h 486"/>
                <a:gd name="T12" fmla="*/ 112 w 575"/>
                <a:gd name="T13" fmla="*/ 173 h 486"/>
                <a:gd name="T14" fmla="*/ 72 w 575"/>
                <a:gd name="T15" fmla="*/ 272 h 486"/>
                <a:gd name="T16" fmla="*/ 112 w 575"/>
                <a:gd name="T17" fmla="*/ 354 h 486"/>
                <a:gd name="T18" fmla="*/ 196 w 575"/>
                <a:gd name="T19" fmla="*/ 293 h 486"/>
                <a:gd name="T20" fmla="*/ 288 w 575"/>
                <a:gd name="T21" fmla="*/ 293 h 486"/>
                <a:gd name="T22" fmla="*/ 353 w 575"/>
                <a:gd name="T23" fmla="*/ 327 h 486"/>
                <a:gd name="T24" fmla="*/ 357 w 575"/>
                <a:gd name="T25" fmla="*/ 325 h 486"/>
                <a:gd name="T26" fmla="*/ 355 w 575"/>
                <a:gd name="T27" fmla="*/ 325 h 486"/>
                <a:gd name="T28" fmla="*/ 442 w 575"/>
                <a:gd name="T29" fmla="*/ 402 h 486"/>
                <a:gd name="T30" fmla="*/ 547 w 575"/>
                <a:gd name="T31" fmla="*/ 421 h 486"/>
                <a:gd name="T32" fmla="*/ 525 w 575"/>
                <a:gd name="T33" fmla="*/ 355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75" h="486">
                  <a:moveTo>
                    <a:pt x="525" y="355"/>
                  </a:moveTo>
                  <a:cubicBezTo>
                    <a:pt x="525" y="355"/>
                    <a:pt x="515" y="254"/>
                    <a:pt x="441" y="329"/>
                  </a:cubicBezTo>
                  <a:cubicBezTo>
                    <a:pt x="441" y="329"/>
                    <a:pt x="465" y="272"/>
                    <a:pt x="400" y="273"/>
                  </a:cubicBezTo>
                  <a:cubicBezTo>
                    <a:pt x="400" y="273"/>
                    <a:pt x="447" y="146"/>
                    <a:pt x="320" y="179"/>
                  </a:cubicBezTo>
                  <a:cubicBezTo>
                    <a:pt x="320" y="179"/>
                    <a:pt x="359" y="104"/>
                    <a:pt x="282" y="114"/>
                  </a:cubicBezTo>
                  <a:cubicBezTo>
                    <a:pt x="282" y="114"/>
                    <a:pt x="228" y="0"/>
                    <a:pt x="175" y="122"/>
                  </a:cubicBezTo>
                  <a:cubicBezTo>
                    <a:pt x="175" y="122"/>
                    <a:pt x="95" y="84"/>
                    <a:pt x="112" y="173"/>
                  </a:cubicBezTo>
                  <a:cubicBezTo>
                    <a:pt x="112" y="173"/>
                    <a:pt x="16" y="191"/>
                    <a:pt x="72" y="272"/>
                  </a:cubicBezTo>
                  <a:cubicBezTo>
                    <a:pt x="72" y="272"/>
                    <a:pt x="0" y="378"/>
                    <a:pt x="112" y="354"/>
                  </a:cubicBezTo>
                  <a:cubicBezTo>
                    <a:pt x="112" y="354"/>
                    <a:pt x="193" y="433"/>
                    <a:pt x="196" y="293"/>
                  </a:cubicBezTo>
                  <a:cubicBezTo>
                    <a:pt x="196" y="293"/>
                    <a:pt x="247" y="396"/>
                    <a:pt x="288" y="293"/>
                  </a:cubicBezTo>
                  <a:cubicBezTo>
                    <a:pt x="288" y="293"/>
                    <a:pt x="291" y="364"/>
                    <a:pt x="353" y="327"/>
                  </a:cubicBezTo>
                  <a:cubicBezTo>
                    <a:pt x="354" y="326"/>
                    <a:pt x="355" y="325"/>
                    <a:pt x="357" y="325"/>
                  </a:cubicBezTo>
                  <a:cubicBezTo>
                    <a:pt x="422" y="283"/>
                    <a:pt x="355" y="325"/>
                    <a:pt x="355" y="325"/>
                  </a:cubicBezTo>
                  <a:cubicBezTo>
                    <a:pt x="355" y="325"/>
                    <a:pt x="342" y="471"/>
                    <a:pt x="442" y="402"/>
                  </a:cubicBezTo>
                  <a:cubicBezTo>
                    <a:pt x="442" y="402"/>
                    <a:pt x="480" y="486"/>
                    <a:pt x="547" y="421"/>
                  </a:cubicBezTo>
                  <a:cubicBezTo>
                    <a:pt x="547" y="421"/>
                    <a:pt x="575" y="362"/>
                    <a:pt x="525" y="355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926174" y="3546395"/>
            <a:ext cx="283990" cy="690786"/>
            <a:chOff x="6086777" y="3703638"/>
            <a:chExt cx="234950" cy="571500"/>
          </a:xfrm>
        </p:grpSpPr>
        <p:sp>
          <p:nvSpPr>
            <p:cNvPr id="13" name="Freeform 354"/>
            <p:cNvSpPr>
              <a:spLocks noEditPoints="1"/>
            </p:cNvSpPr>
            <p:nvPr/>
          </p:nvSpPr>
          <p:spPr bwMode="auto">
            <a:xfrm>
              <a:off x="6091539" y="3703638"/>
              <a:ext cx="230188" cy="365125"/>
            </a:xfrm>
            <a:custGeom>
              <a:avLst/>
              <a:gdLst>
                <a:gd name="T0" fmla="*/ 41 w 48"/>
                <a:gd name="T1" fmla="*/ 9 h 76"/>
                <a:gd name="T2" fmla="*/ 29 w 48"/>
                <a:gd name="T3" fmla="*/ 3 h 76"/>
                <a:gd name="T4" fmla="*/ 29 w 48"/>
                <a:gd name="T5" fmla="*/ 3 h 76"/>
                <a:gd name="T6" fmla="*/ 14 w 48"/>
                <a:gd name="T7" fmla="*/ 4 h 76"/>
                <a:gd name="T8" fmla="*/ 11 w 48"/>
                <a:gd name="T9" fmla="*/ 14 h 76"/>
                <a:gd name="T10" fmla="*/ 4 w 48"/>
                <a:gd name="T11" fmla="*/ 58 h 76"/>
                <a:gd name="T12" fmla="*/ 0 w 48"/>
                <a:gd name="T13" fmla="*/ 76 h 76"/>
                <a:gd name="T14" fmla="*/ 6 w 48"/>
                <a:gd name="T15" fmla="*/ 68 h 76"/>
                <a:gd name="T16" fmla="*/ 9 w 48"/>
                <a:gd name="T17" fmla="*/ 61 h 76"/>
                <a:gd name="T18" fmla="*/ 11 w 48"/>
                <a:gd name="T19" fmla="*/ 53 h 76"/>
                <a:gd name="T20" fmla="*/ 13 w 48"/>
                <a:gd name="T21" fmla="*/ 42 h 76"/>
                <a:gd name="T22" fmla="*/ 14 w 48"/>
                <a:gd name="T23" fmla="*/ 31 h 76"/>
                <a:gd name="T24" fmla="*/ 15 w 48"/>
                <a:gd name="T25" fmla="*/ 21 h 76"/>
                <a:gd name="T26" fmla="*/ 16 w 48"/>
                <a:gd name="T27" fmla="*/ 16 h 76"/>
                <a:gd name="T28" fmla="*/ 18 w 48"/>
                <a:gd name="T29" fmla="*/ 7 h 76"/>
                <a:gd name="T30" fmla="*/ 25 w 48"/>
                <a:gd name="T31" fmla="*/ 7 h 76"/>
                <a:gd name="T32" fmla="*/ 30 w 48"/>
                <a:gd name="T33" fmla="*/ 20 h 76"/>
                <a:gd name="T34" fmla="*/ 41 w 48"/>
                <a:gd name="T35" fmla="*/ 33 h 76"/>
                <a:gd name="T36" fmla="*/ 41 w 48"/>
                <a:gd name="T37" fmla="*/ 9 h 76"/>
                <a:gd name="T38" fmla="*/ 41 w 48"/>
                <a:gd name="T39" fmla="*/ 26 h 76"/>
                <a:gd name="T40" fmla="*/ 39 w 48"/>
                <a:gd name="T41" fmla="*/ 20 h 76"/>
                <a:gd name="T42" fmla="*/ 37 w 48"/>
                <a:gd name="T43" fmla="*/ 14 h 76"/>
                <a:gd name="T44" fmla="*/ 33 w 48"/>
                <a:gd name="T45" fmla="*/ 8 h 76"/>
                <a:gd name="T46" fmla="*/ 27 w 48"/>
                <a:gd name="T47" fmla="*/ 5 h 76"/>
                <a:gd name="T48" fmla="*/ 27 w 48"/>
                <a:gd name="T49" fmla="*/ 5 h 76"/>
                <a:gd name="T50" fmla="*/ 27 w 48"/>
                <a:gd name="T51" fmla="*/ 5 h 76"/>
                <a:gd name="T52" fmla="*/ 34 w 48"/>
                <a:gd name="T53" fmla="*/ 8 h 76"/>
                <a:gd name="T54" fmla="*/ 38 w 48"/>
                <a:gd name="T55" fmla="*/ 13 h 76"/>
                <a:gd name="T56" fmla="*/ 40 w 48"/>
                <a:gd name="T57" fmla="*/ 20 h 76"/>
                <a:gd name="T58" fmla="*/ 41 w 48"/>
                <a:gd name="T59" fmla="*/ 2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8" h="76">
                  <a:moveTo>
                    <a:pt x="41" y="9"/>
                  </a:moveTo>
                  <a:cubicBezTo>
                    <a:pt x="41" y="9"/>
                    <a:pt x="38" y="3"/>
                    <a:pt x="29" y="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8" y="3"/>
                    <a:pt x="18" y="0"/>
                    <a:pt x="14" y="4"/>
                  </a:cubicBezTo>
                  <a:cubicBezTo>
                    <a:pt x="12" y="6"/>
                    <a:pt x="11" y="9"/>
                    <a:pt x="11" y="14"/>
                  </a:cubicBezTo>
                  <a:cubicBezTo>
                    <a:pt x="10" y="26"/>
                    <a:pt x="7" y="51"/>
                    <a:pt x="4" y="58"/>
                  </a:cubicBezTo>
                  <a:cubicBezTo>
                    <a:pt x="2" y="64"/>
                    <a:pt x="1" y="71"/>
                    <a:pt x="0" y="76"/>
                  </a:cubicBezTo>
                  <a:cubicBezTo>
                    <a:pt x="2" y="70"/>
                    <a:pt x="6" y="68"/>
                    <a:pt x="6" y="68"/>
                  </a:cubicBezTo>
                  <a:cubicBezTo>
                    <a:pt x="7" y="66"/>
                    <a:pt x="7" y="64"/>
                    <a:pt x="9" y="61"/>
                  </a:cubicBezTo>
                  <a:cubicBezTo>
                    <a:pt x="10" y="58"/>
                    <a:pt x="10" y="55"/>
                    <a:pt x="11" y="53"/>
                  </a:cubicBezTo>
                  <a:cubicBezTo>
                    <a:pt x="12" y="49"/>
                    <a:pt x="12" y="46"/>
                    <a:pt x="13" y="42"/>
                  </a:cubicBezTo>
                  <a:cubicBezTo>
                    <a:pt x="13" y="39"/>
                    <a:pt x="14" y="35"/>
                    <a:pt x="14" y="31"/>
                  </a:cubicBezTo>
                  <a:cubicBezTo>
                    <a:pt x="15" y="28"/>
                    <a:pt x="15" y="25"/>
                    <a:pt x="15" y="21"/>
                  </a:cubicBezTo>
                  <a:cubicBezTo>
                    <a:pt x="15" y="20"/>
                    <a:pt x="16" y="18"/>
                    <a:pt x="16" y="16"/>
                  </a:cubicBezTo>
                  <a:cubicBezTo>
                    <a:pt x="16" y="13"/>
                    <a:pt x="15" y="10"/>
                    <a:pt x="18" y="7"/>
                  </a:cubicBezTo>
                  <a:cubicBezTo>
                    <a:pt x="19" y="5"/>
                    <a:pt x="24" y="7"/>
                    <a:pt x="25" y="7"/>
                  </a:cubicBezTo>
                  <a:cubicBezTo>
                    <a:pt x="25" y="11"/>
                    <a:pt x="24" y="17"/>
                    <a:pt x="30" y="20"/>
                  </a:cubicBezTo>
                  <a:cubicBezTo>
                    <a:pt x="30" y="20"/>
                    <a:pt x="40" y="27"/>
                    <a:pt x="41" y="33"/>
                  </a:cubicBezTo>
                  <a:cubicBezTo>
                    <a:pt x="41" y="33"/>
                    <a:pt x="48" y="21"/>
                    <a:pt x="41" y="9"/>
                  </a:cubicBezTo>
                  <a:close/>
                  <a:moveTo>
                    <a:pt x="41" y="26"/>
                  </a:moveTo>
                  <a:cubicBezTo>
                    <a:pt x="40" y="24"/>
                    <a:pt x="40" y="22"/>
                    <a:pt x="39" y="20"/>
                  </a:cubicBezTo>
                  <a:cubicBezTo>
                    <a:pt x="39" y="18"/>
                    <a:pt x="38" y="15"/>
                    <a:pt x="37" y="14"/>
                  </a:cubicBezTo>
                  <a:cubicBezTo>
                    <a:pt x="36" y="12"/>
                    <a:pt x="35" y="10"/>
                    <a:pt x="33" y="8"/>
                  </a:cubicBezTo>
                  <a:cubicBezTo>
                    <a:pt x="31" y="7"/>
                    <a:pt x="29" y="6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30" y="5"/>
                    <a:pt x="32" y="6"/>
                    <a:pt x="34" y="8"/>
                  </a:cubicBezTo>
                  <a:cubicBezTo>
                    <a:pt x="35" y="9"/>
                    <a:pt x="37" y="11"/>
                    <a:pt x="38" y="13"/>
                  </a:cubicBezTo>
                  <a:cubicBezTo>
                    <a:pt x="39" y="15"/>
                    <a:pt x="40" y="17"/>
                    <a:pt x="40" y="20"/>
                  </a:cubicBezTo>
                  <a:cubicBezTo>
                    <a:pt x="41" y="22"/>
                    <a:pt x="41" y="24"/>
                    <a:pt x="41" y="2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355"/>
            <p:cNvSpPr>
              <a:spLocks noEditPoints="1"/>
            </p:cNvSpPr>
            <p:nvPr/>
          </p:nvSpPr>
          <p:spPr bwMode="auto">
            <a:xfrm>
              <a:off x="6086777" y="4002088"/>
              <a:ext cx="215900" cy="273050"/>
            </a:xfrm>
            <a:custGeom>
              <a:avLst/>
              <a:gdLst>
                <a:gd name="T0" fmla="*/ 38 w 45"/>
                <a:gd name="T1" fmla="*/ 20 h 57"/>
                <a:gd name="T2" fmla="*/ 10 w 45"/>
                <a:gd name="T3" fmla="*/ 4 h 57"/>
                <a:gd name="T4" fmla="*/ 7 w 45"/>
                <a:gd name="T5" fmla="*/ 6 h 57"/>
                <a:gd name="T6" fmla="*/ 1 w 45"/>
                <a:gd name="T7" fmla="*/ 14 h 57"/>
                <a:gd name="T8" fmla="*/ 1 w 45"/>
                <a:gd name="T9" fmla="*/ 18 h 57"/>
                <a:gd name="T10" fmla="*/ 1 w 45"/>
                <a:gd name="T11" fmla="*/ 18 h 57"/>
                <a:gd name="T12" fmla="*/ 1 w 45"/>
                <a:gd name="T13" fmla="*/ 18 h 57"/>
                <a:gd name="T14" fmla="*/ 1 w 45"/>
                <a:gd name="T15" fmla="*/ 18 h 57"/>
                <a:gd name="T16" fmla="*/ 1 w 45"/>
                <a:gd name="T17" fmla="*/ 19 h 57"/>
                <a:gd name="T18" fmla="*/ 1 w 45"/>
                <a:gd name="T19" fmla="*/ 19 h 57"/>
                <a:gd name="T20" fmla="*/ 1 w 45"/>
                <a:gd name="T21" fmla="*/ 19 h 57"/>
                <a:gd name="T22" fmla="*/ 1 w 45"/>
                <a:gd name="T23" fmla="*/ 19 h 57"/>
                <a:gd name="T24" fmla="*/ 1 w 45"/>
                <a:gd name="T25" fmla="*/ 19 h 57"/>
                <a:gd name="T26" fmla="*/ 1 w 45"/>
                <a:gd name="T27" fmla="*/ 19 h 57"/>
                <a:gd name="T28" fmla="*/ 5 w 45"/>
                <a:gd name="T29" fmla="*/ 36 h 57"/>
                <a:gd name="T30" fmla="*/ 33 w 45"/>
                <a:gd name="T31" fmla="*/ 52 h 57"/>
                <a:gd name="T32" fmla="*/ 38 w 45"/>
                <a:gd name="T33" fmla="*/ 20 h 57"/>
                <a:gd name="T34" fmla="*/ 34 w 45"/>
                <a:gd name="T35" fmla="*/ 47 h 57"/>
                <a:gd name="T36" fmla="*/ 9 w 45"/>
                <a:gd name="T37" fmla="*/ 7 h 57"/>
                <a:gd name="T38" fmla="*/ 34 w 45"/>
                <a:gd name="T39" fmla="*/ 4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5" h="57">
                  <a:moveTo>
                    <a:pt x="38" y="20"/>
                  </a:moveTo>
                  <a:cubicBezTo>
                    <a:pt x="32" y="7"/>
                    <a:pt x="19" y="0"/>
                    <a:pt x="10" y="4"/>
                  </a:cubicBezTo>
                  <a:cubicBezTo>
                    <a:pt x="9" y="5"/>
                    <a:pt x="8" y="5"/>
                    <a:pt x="7" y="6"/>
                  </a:cubicBezTo>
                  <a:cubicBezTo>
                    <a:pt x="7" y="6"/>
                    <a:pt x="3" y="8"/>
                    <a:pt x="1" y="14"/>
                  </a:cubicBezTo>
                  <a:cubicBezTo>
                    <a:pt x="1" y="15"/>
                    <a:pt x="1" y="17"/>
                    <a:pt x="1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8"/>
                    <a:pt x="1" y="19"/>
                    <a:pt x="1" y="19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0" y="24"/>
                    <a:pt x="2" y="31"/>
                    <a:pt x="5" y="36"/>
                  </a:cubicBezTo>
                  <a:cubicBezTo>
                    <a:pt x="11" y="50"/>
                    <a:pt x="24" y="57"/>
                    <a:pt x="33" y="52"/>
                  </a:cubicBezTo>
                  <a:cubicBezTo>
                    <a:pt x="42" y="47"/>
                    <a:pt x="45" y="33"/>
                    <a:pt x="38" y="20"/>
                  </a:cubicBezTo>
                  <a:close/>
                  <a:moveTo>
                    <a:pt x="34" y="47"/>
                  </a:moveTo>
                  <a:cubicBezTo>
                    <a:pt x="34" y="47"/>
                    <a:pt x="33" y="16"/>
                    <a:pt x="9" y="7"/>
                  </a:cubicBezTo>
                  <a:cubicBezTo>
                    <a:pt x="9" y="7"/>
                    <a:pt x="41" y="7"/>
                    <a:pt x="34" y="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7655123" y="2890148"/>
            <a:ext cx="1076475" cy="1266439"/>
            <a:chOff x="7080552" y="3160713"/>
            <a:chExt cx="890588" cy="1047749"/>
          </a:xfrm>
        </p:grpSpPr>
        <p:sp>
          <p:nvSpPr>
            <p:cNvPr id="25" name="Freeform 371"/>
            <p:cNvSpPr>
              <a:spLocks/>
            </p:cNvSpPr>
            <p:nvPr/>
          </p:nvSpPr>
          <p:spPr bwMode="auto">
            <a:xfrm>
              <a:off x="7444089" y="3708400"/>
              <a:ext cx="163513" cy="500062"/>
            </a:xfrm>
            <a:custGeom>
              <a:avLst/>
              <a:gdLst>
                <a:gd name="T0" fmla="*/ 28 w 34"/>
                <a:gd name="T1" fmla="*/ 104 h 104"/>
                <a:gd name="T2" fmla="*/ 15 w 34"/>
                <a:gd name="T3" fmla="*/ 103 h 104"/>
                <a:gd name="T4" fmla="*/ 9 w 34"/>
                <a:gd name="T5" fmla="*/ 44 h 104"/>
                <a:gd name="T6" fmla="*/ 16 w 34"/>
                <a:gd name="T7" fmla="*/ 0 h 104"/>
                <a:gd name="T8" fmla="*/ 26 w 34"/>
                <a:gd name="T9" fmla="*/ 9 h 104"/>
                <a:gd name="T10" fmla="*/ 21 w 34"/>
                <a:gd name="T11" fmla="*/ 39 h 104"/>
                <a:gd name="T12" fmla="*/ 28 w 34"/>
                <a:gd name="T13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104">
                  <a:moveTo>
                    <a:pt x="28" y="104"/>
                  </a:moveTo>
                  <a:cubicBezTo>
                    <a:pt x="15" y="103"/>
                    <a:pt x="15" y="103"/>
                    <a:pt x="15" y="103"/>
                  </a:cubicBezTo>
                  <a:cubicBezTo>
                    <a:pt x="20" y="88"/>
                    <a:pt x="18" y="67"/>
                    <a:pt x="9" y="44"/>
                  </a:cubicBezTo>
                  <a:cubicBezTo>
                    <a:pt x="0" y="19"/>
                    <a:pt x="15" y="1"/>
                    <a:pt x="16" y="0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5" y="9"/>
                    <a:pt x="15" y="22"/>
                    <a:pt x="21" y="39"/>
                  </a:cubicBezTo>
                  <a:cubicBezTo>
                    <a:pt x="31" y="66"/>
                    <a:pt x="34" y="85"/>
                    <a:pt x="28" y="10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372"/>
            <p:cNvSpPr>
              <a:spLocks/>
            </p:cNvSpPr>
            <p:nvPr/>
          </p:nvSpPr>
          <p:spPr bwMode="auto">
            <a:xfrm>
              <a:off x="7085314" y="3160713"/>
              <a:ext cx="584200" cy="576262"/>
            </a:xfrm>
            <a:custGeom>
              <a:avLst/>
              <a:gdLst>
                <a:gd name="T0" fmla="*/ 94 w 122"/>
                <a:gd name="T1" fmla="*/ 120 h 120"/>
                <a:gd name="T2" fmla="*/ 0 w 122"/>
                <a:gd name="T3" fmla="*/ 0 h 120"/>
                <a:gd name="T4" fmla="*/ 94 w 122"/>
                <a:gd name="T5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2" h="120">
                  <a:moveTo>
                    <a:pt x="94" y="120"/>
                  </a:moveTo>
                  <a:cubicBezTo>
                    <a:pt x="94" y="120"/>
                    <a:pt x="40" y="18"/>
                    <a:pt x="0" y="0"/>
                  </a:cubicBezTo>
                  <a:cubicBezTo>
                    <a:pt x="6" y="1"/>
                    <a:pt x="122" y="29"/>
                    <a:pt x="94" y="1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373"/>
            <p:cNvSpPr>
              <a:spLocks/>
            </p:cNvSpPr>
            <p:nvPr/>
          </p:nvSpPr>
          <p:spPr bwMode="auto">
            <a:xfrm>
              <a:off x="7080552" y="3160713"/>
              <a:ext cx="455613" cy="696912"/>
            </a:xfrm>
            <a:custGeom>
              <a:avLst/>
              <a:gdLst>
                <a:gd name="T0" fmla="*/ 95 w 95"/>
                <a:gd name="T1" fmla="*/ 120 h 145"/>
                <a:gd name="T2" fmla="*/ 0 w 95"/>
                <a:gd name="T3" fmla="*/ 0 h 145"/>
                <a:gd name="T4" fmla="*/ 1 w 95"/>
                <a:gd name="T5" fmla="*/ 0 h 145"/>
                <a:gd name="T6" fmla="*/ 95 w 95"/>
                <a:gd name="T7" fmla="*/ 12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" h="145">
                  <a:moveTo>
                    <a:pt x="95" y="120"/>
                  </a:moveTo>
                  <a:cubicBezTo>
                    <a:pt x="95" y="120"/>
                    <a:pt x="0" y="145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41" y="18"/>
                    <a:pt x="95" y="120"/>
                    <a:pt x="95" y="12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374"/>
            <p:cNvSpPr>
              <a:spLocks/>
            </p:cNvSpPr>
            <p:nvPr/>
          </p:nvSpPr>
          <p:spPr bwMode="auto">
            <a:xfrm>
              <a:off x="7458377" y="3284538"/>
              <a:ext cx="512763" cy="476250"/>
            </a:xfrm>
            <a:custGeom>
              <a:avLst/>
              <a:gdLst>
                <a:gd name="T0" fmla="*/ 107 w 107"/>
                <a:gd name="T1" fmla="*/ 4 h 99"/>
                <a:gd name="T2" fmla="*/ 16 w 107"/>
                <a:gd name="T3" fmla="*/ 99 h 99"/>
                <a:gd name="T4" fmla="*/ 107 w 107"/>
                <a:gd name="T5" fmla="*/ 0 h 99"/>
                <a:gd name="T6" fmla="*/ 107 w 107"/>
                <a:gd name="T7" fmla="*/ 4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" h="99">
                  <a:moveTo>
                    <a:pt x="107" y="4"/>
                  </a:moveTo>
                  <a:cubicBezTo>
                    <a:pt x="68" y="13"/>
                    <a:pt x="16" y="99"/>
                    <a:pt x="16" y="99"/>
                  </a:cubicBezTo>
                  <a:cubicBezTo>
                    <a:pt x="16" y="99"/>
                    <a:pt x="0" y="0"/>
                    <a:pt x="107" y="0"/>
                  </a:cubicBezTo>
                  <a:cubicBezTo>
                    <a:pt x="107" y="0"/>
                    <a:pt x="107" y="1"/>
                    <a:pt x="107" y="4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375"/>
            <p:cNvSpPr>
              <a:spLocks/>
            </p:cNvSpPr>
            <p:nvPr/>
          </p:nvSpPr>
          <p:spPr bwMode="auto">
            <a:xfrm>
              <a:off x="7536164" y="3303588"/>
              <a:ext cx="434975" cy="457200"/>
            </a:xfrm>
            <a:custGeom>
              <a:avLst/>
              <a:gdLst>
                <a:gd name="T0" fmla="*/ 91 w 91"/>
                <a:gd name="T1" fmla="*/ 0 h 95"/>
                <a:gd name="T2" fmla="*/ 0 w 91"/>
                <a:gd name="T3" fmla="*/ 95 h 95"/>
                <a:gd name="T4" fmla="*/ 91 w 91"/>
                <a:gd name="T5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1" h="95">
                  <a:moveTo>
                    <a:pt x="91" y="0"/>
                  </a:moveTo>
                  <a:cubicBezTo>
                    <a:pt x="91" y="17"/>
                    <a:pt x="85" y="79"/>
                    <a:pt x="0" y="95"/>
                  </a:cubicBezTo>
                  <a:cubicBezTo>
                    <a:pt x="0" y="95"/>
                    <a:pt x="52" y="9"/>
                    <a:pt x="9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1757323" y="3609716"/>
            <a:ext cx="341555" cy="452848"/>
            <a:chOff x="3349927" y="3756025"/>
            <a:chExt cx="282575" cy="374650"/>
          </a:xfrm>
          <a:solidFill>
            <a:schemeClr val="accent1"/>
          </a:solidFill>
        </p:grpSpPr>
        <p:sp>
          <p:nvSpPr>
            <p:cNvPr id="37" name="Freeform 387"/>
            <p:cNvSpPr>
              <a:spLocks/>
            </p:cNvSpPr>
            <p:nvPr/>
          </p:nvSpPr>
          <p:spPr bwMode="auto">
            <a:xfrm>
              <a:off x="3349927" y="3971925"/>
              <a:ext cx="66675" cy="82550"/>
            </a:xfrm>
            <a:custGeom>
              <a:avLst/>
              <a:gdLst>
                <a:gd name="T0" fmla="*/ 9 w 14"/>
                <a:gd name="T1" fmla="*/ 16 h 17"/>
                <a:gd name="T2" fmla="*/ 0 w 14"/>
                <a:gd name="T3" fmla="*/ 3 h 17"/>
                <a:gd name="T4" fmla="*/ 1 w 14"/>
                <a:gd name="T5" fmla="*/ 0 h 17"/>
                <a:gd name="T6" fmla="*/ 3 w 14"/>
                <a:gd name="T7" fmla="*/ 1 h 17"/>
                <a:gd name="T8" fmla="*/ 9 w 14"/>
                <a:gd name="T9" fmla="*/ 1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7">
                  <a:moveTo>
                    <a:pt x="9" y="16"/>
                  </a:moveTo>
                  <a:cubicBezTo>
                    <a:pt x="1" y="17"/>
                    <a:pt x="0" y="4"/>
                    <a:pt x="0" y="3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1" y="0"/>
                    <a:pt x="2" y="0"/>
                    <a:pt x="3" y="1"/>
                  </a:cubicBezTo>
                  <a:cubicBezTo>
                    <a:pt x="4" y="2"/>
                    <a:pt x="14" y="10"/>
                    <a:pt x="9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88"/>
            <p:cNvSpPr>
              <a:spLocks/>
            </p:cNvSpPr>
            <p:nvPr/>
          </p:nvSpPr>
          <p:spPr bwMode="auto">
            <a:xfrm>
              <a:off x="3483277" y="3938588"/>
              <a:ext cx="73025" cy="77787"/>
            </a:xfrm>
            <a:custGeom>
              <a:avLst/>
              <a:gdLst>
                <a:gd name="T0" fmla="*/ 4 w 15"/>
                <a:gd name="T1" fmla="*/ 15 h 16"/>
                <a:gd name="T2" fmla="*/ 12 w 15"/>
                <a:gd name="T3" fmla="*/ 0 h 16"/>
                <a:gd name="T4" fmla="*/ 14 w 15"/>
                <a:gd name="T5" fmla="*/ 0 h 16"/>
                <a:gd name="T6" fmla="*/ 15 w 15"/>
                <a:gd name="T7" fmla="*/ 2 h 16"/>
                <a:gd name="T8" fmla="*/ 4 w 15"/>
                <a:gd name="T9" fmla="*/ 1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6">
                  <a:moveTo>
                    <a:pt x="4" y="15"/>
                  </a:moveTo>
                  <a:cubicBezTo>
                    <a:pt x="0" y="8"/>
                    <a:pt x="10" y="1"/>
                    <a:pt x="12" y="0"/>
                  </a:cubicBezTo>
                  <a:cubicBezTo>
                    <a:pt x="13" y="0"/>
                    <a:pt x="14" y="0"/>
                    <a:pt x="14" y="0"/>
                  </a:cubicBezTo>
                  <a:cubicBezTo>
                    <a:pt x="14" y="0"/>
                    <a:pt x="15" y="1"/>
                    <a:pt x="15" y="2"/>
                  </a:cubicBezTo>
                  <a:cubicBezTo>
                    <a:pt x="14" y="4"/>
                    <a:pt x="12" y="16"/>
                    <a:pt x="4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89"/>
            <p:cNvSpPr>
              <a:spLocks/>
            </p:cNvSpPr>
            <p:nvPr/>
          </p:nvSpPr>
          <p:spPr bwMode="auto">
            <a:xfrm>
              <a:off x="3388027" y="3843338"/>
              <a:ext cx="66675" cy="80962"/>
            </a:xfrm>
            <a:custGeom>
              <a:avLst/>
              <a:gdLst>
                <a:gd name="T0" fmla="*/ 7 w 14"/>
                <a:gd name="T1" fmla="*/ 17 h 17"/>
                <a:gd name="T2" fmla="*/ 8 w 14"/>
                <a:gd name="T3" fmla="*/ 1 h 17"/>
                <a:gd name="T4" fmla="*/ 10 w 14"/>
                <a:gd name="T5" fmla="*/ 0 h 17"/>
                <a:gd name="T6" fmla="*/ 11 w 14"/>
                <a:gd name="T7" fmla="*/ 2 h 17"/>
                <a:gd name="T8" fmla="*/ 7 w 14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7">
                  <a:moveTo>
                    <a:pt x="7" y="17"/>
                  </a:moveTo>
                  <a:cubicBezTo>
                    <a:pt x="0" y="13"/>
                    <a:pt x="7" y="2"/>
                    <a:pt x="8" y="1"/>
                  </a:cubicBezTo>
                  <a:cubicBezTo>
                    <a:pt x="9" y="0"/>
                    <a:pt x="10" y="0"/>
                    <a:pt x="10" y="0"/>
                  </a:cubicBezTo>
                  <a:cubicBezTo>
                    <a:pt x="10" y="0"/>
                    <a:pt x="11" y="0"/>
                    <a:pt x="11" y="2"/>
                  </a:cubicBezTo>
                  <a:cubicBezTo>
                    <a:pt x="12" y="3"/>
                    <a:pt x="14" y="16"/>
                    <a:pt x="7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90"/>
            <p:cNvSpPr>
              <a:spLocks/>
            </p:cNvSpPr>
            <p:nvPr/>
          </p:nvSpPr>
          <p:spPr bwMode="auto">
            <a:xfrm>
              <a:off x="3468989" y="3756025"/>
              <a:ext cx="68263" cy="82550"/>
            </a:xfrm>
            <a:custGeom>
              <a:avLst/>
              <a:gdLst>
                <a:gd name="T0" fmla="*/ 9 w 14"/>
                <a:gd name="T1" fmla="*/ 16 h 17"/>
                <a:gd name="T2" fmla="*/ 0 w 14"/>
                <a:gd name="T3" fmla="*/ 2 h 17"/>
                <a:gd name="T4" fmla="*/ 1 w 14"/>
                <a:gd name="T5" fmla="*/ 0 h 17"/>
                <a:gd name="T6" fmla="*/ 3 w 14"/>
                <a:gd name="T7" fmla="*/ 1 h 17"/>
                <a:gd name="T8" fmla="*/ 9 w 14"/>
                <a:gd name="T9" fmla="*/ 1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7">
                  <a:moveTo>
                    <a:pt x="9" y="16"/>
                  </a:moveTo>
                  <a:cubicBezTo>
                    <a:pt x="1" y="17"/>
                    <a:pt x="0" y="4"/>
                    <a:pt x="0" y="2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1" y="0"/>
                    <a:pt x="2" y="0"/>
                    <a:pt x="3" y="1"/>
                  </a:cubicBezTo>
                  <a:cubicBezTo>
                    <a:pt x="5" y="2"/>
                    <a:pt x="14" y="10"/>
                    <a:pt x="9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91"/>
            <p:cNvSpPr>
              <a:spLocks/>
            </p:cNvSpPr>
            <p:nvPr/>
          </p:nvSpPr>
          <p:spPr bwMode="auto">
            <a:xfrm>
              <a:off x="3565827" y="4049713"/>
              <a:ext cx="66675" cy="80962"/>
            </a:xfrm>
            <a:custGeom>
              <a:avLst/>
              <a:gdLst>
                <a:gd name="T0" fmla="*/ 9 w 14"/>
                <a:gd name="T1" fmla="*/ 16 h 17"/>
                <a:gd name="T2" fmla="*/ 0 w 14"/>
                <a:gd name="T3" fmla="*/ 2 h 17"/>
                <a:gd name="T4" fmla="*/ 1 w 14"/>
                <a:gd name="T5" fmla="*/ 0 h 17"/>
                <a:gd name="T6" fmla="*/ 3 w 14"/>
                <a:gd name="T7" fmla="*/ 1 h 17"/>
                <a:gd name="T8" fmla="*/ 9 w 14"/>
                <a:gd name="T9" fmla="*/ 1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7">
                  <a:moveTo>
                    <a:pt x="9" y="16"/>
                  </a:moveTo>
                  <a:cubicBezTo>
                    <a:pt x="1" y="17"/>
                    <a:pt x="0" y="4"/>
                    <a:pt x="0" y="2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1" y="0"/>
                    <a:pt x="2" y="0"/>
                    <a:pt x="3" y="1"/>
                  </a:cubicBezTo>
                  <a:cubicBezTo>
                    <a:pt x="5" y="2"/>
                    <a:pt x="14" y="10"/>
                    <a:pt x="9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0" y="4033782"/>
            <a:ext cx="12192000" cy="2824216"/>
            <a:chOff x="0" y="4033782"/>
            <a:chExt cx="12192000" cy="2824216"/>
          </a:xfrm>
        </p:grpSpPr>
        <p:sp>
          <p:nvSpPr>
            <p:cNvPr id="15" name="Freeform 356"/>
            <p:cNvSpPr>
              <a:spLocks/>
            </p:cNvSpPr>
            <p:nvPr/>
          </p:nvSpPr>
          <p:spPr bwMode="auto">
            <a:xfrm>
              <a:off x="1634517" y="4033782"/>
              <a:ext cx="544953" cy="320447"/>
            </a:xfrm>
            <a:custGeom>
              <a:avLst/>
              <a:gdLst>
                <a:gd name="T0" fmla="*/ 74 w 94"/>
                <a:gd name="T1" fmla="*/ 18 h 55"/>
                <a:gd name="T2" fmla="*/ 68 w 94"/>
                <a:gd name="T3" fmla="*/ 19 h 55"/>
                <a:gd name="T4" fmla="*/ 70 w 94"/>
                <a:gd name="T5" fmla="*/ 13 h 55"/>
                <a:gd name="T6" fmla="*/ 49 w 94"/>
                <a:gd name="T7" fmla="*/ 0 h 55"/>
                <a:gd name="T8" fmla="*/ 27 w 94"/>
                <a:gd name="T9" fmla="*/ 13 h 55"/>
                <a:gd name="T10" fmla="*/ 27 w 94"/>
                <a:gd name="T11" fmla="*/ 16 h 55"/>
                <a:gd name="T12" fmla="*/ 23 w 94"/>
                <a:gd name="T13" fmla="*/ 16 h 55"/>
                <a:gd name="T14" fmla="*/ 0 w 94"/>
                <a:gd name="T15" fmla="*/ 35 h 55"/>
                <a:gd name="T16" fmla="*/ 23 w 94"/>
                <a:gd name="T17" fmla="*/ 55 h 55"/>
                <a:gd name="T18" fmla="*/ 37 w 94"/>
                <a:gd name="T19" fmla="*/ 51 h 55"/>
                <a:gd name="T20" fmla="*/ 47 w 94"/>
                <a:gd name="T21" fmla="*/ 53 h 55"/>
                <a:gd name="T22" fmla="*/ 61 w 94"/>
                <a:gd name="T23" fmla="*/ 49 h 55"/>
                <a:gd name="T24" fmla="*/ 74 w 94"/>
                <a:gd name="T25" fmla="*/ 54 h 55"/>
                <a:gd name="T26" fmla="*/ 94 w 94"/>
                <a:gd name="T27" fmla="*/ 36 h 55"/>
                <a:gd name="T28" fmla="*/ 74 w 94"/>
                <a:gd name="T29" fmla="*/ 1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4" h="55">
                  <a:moveTo>
                    <a:pt x="74" y="18"/>
                  </a:moveTo>
                  <a:cubicBezTo>
                    <a:pt x="72" y="18"/>
                    <a:pt x="70" y="18"/>
                    <a:pt x="68" y="19"/>
                  </a:cubicBezTo>
                  <a:cubicBezTo>
                    <a:pt x="70" y="17"/>
                    <a:pt x="70" y="15"/>
                    <a:pt x="70" y="13"/>
                  </a:cubicBezTo>
                  <a:cubicBezTo>
                    <a:pt x="70" y="6"/>
                    <a:pt x="61" y="0"/>
                    <a:pt x="49" y="0"/>
                  </a:cubicBezTo>
                  <a:cubicBezTo>
                    <a:pt x="37" y="0"/>
                    <a:pt x="27" y="6"/>
                    <a:pt x="27" y="13"/>
                  </a:cubicBezTo>
                  <a:cubicBezTo>
                    <a:pt x="27" y="14"/>
                    <a:pt x="27" y="15"/>
                    <a:pt x="27" y="16"/>
                  </a:cubicBezTo>
                  <a:cubicBezTo>
                    <a:pt x="26" y="16"/>
                    <a:pt x="24" y="16"/>
                    <a:pt x="23" y="16"/>
                  </a:cubicBezTo>
                  <a:cubicBezTo>
                    <a:pt x="10" y="16"/>
                    <a:pt x="0" y="24"/>
                    <a:pt x="0" y="35"/>
                  </a:cubicBezTo>
                  <a:cubicBezTo>
                    <a:pt x="0" y="46"/>
                    <a:pt x="10" y="55"/>
                    <a:pt x="23" y="55"/>
                  </a:cubicBezTo>
                  <a:cubicBezTo>
                    <a:pt x="28" y="55"/>
                    <a:pt x="33" y="54"/>
                    <a:pt x="37" y="51"/>
                  </a:cubicBezTo>
                  <a:cubicBezTo>
                    <a:pt x="40" y="52"/>
                    <a:pt x="43" y="53"/>
                    <a:pt x="47" y="53"/>
                  </a:cubicBezTo>
                  <a:cubicBezTo>
                    <a:pt x="52" y="53"/>
                    <a:pt x="57" y="52"/>
                    <a:pt x="61" y="49"/>
                  </a:cubicBezTo>
                  <a:cubicBezTo>
                    <a:pt x="64" y="52"/>
                    <a:pt x="69" y="54"/>
                    <a:pt x="74" y="54"/>
                  </a:cubicBezTo>
                  <a:cubicBezTo>
                    <a:pt x="85" y="54"/>
                    <a:pt x="94" y="46"/>
                    <a:pt x="94" y="36"/>
                  </a:cubicBezTo>
                  <a:cubicBezTo>
                    <a:pt x="94" y="26"/>
                    <a:pt x="85" y="18"/>
                    <a:pt x="74" y="1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361"/>
            <p:cNvSpPr>
              <a:spLocks/>
            </p:cNvSpPr>
            <p:nvPr/>
          </p:nvSpPr>
          <p:spPr bwMode="auto">
            <a:xfrm>
              <a:off x="3768179" y="4033782"/>
              <a:ext cx="544953" cy="320447"/>
            </a:xfrm>
            <a:custGeom>
              <a:avLst/>
              <a:gdLst>
                <a:gd name="T0" fmla="*/ 74 w 94"/>
                <a:gd name="T1" fmla="*/ 18 h 55"/>
                <a:gd name="T2" fmla="*/ 68 w 94"/>
                <a:gd name="T3" fmla="*/ 19 h 55"/>
                <a:gd name="T4" fmla="*/ 70 w 94"/>
                <a:gd name="T5" fmla="*/ 13 h 55"/>
                <a:gd name="T6" fmla="*/ 48 w 94"/>
                <a:gd name="T7" fmla="*/ 0 h 55"/>
                <a:gd name="T8" fmla="*/ 26 w 94"/>
                <a:gd name="T9" fmla="*/ 13 h 55"/>
                <a:gd name="T10" fmla="*/ 27 w 94"/>
                <a:gd name="T11" fmla="*/ 16 h 55"/>
                <a:gd name="T12" fmla="*/ 22 w 94"/>
                <a:gd name="T13" fmla="*/ 16 h 55"/>
                <a:gd name="T14" fmla="*/ 0 w 94"/>
                <a:gd name="T15" fmla="*/ 35 h 55"/>
                <a:gd name="T16" fmla="*/ 22 w 94"/>
                <a:gd name="T17" fmla="*/ 55 h 55"/>
                <a:gd name="T18" fmla="*/ 36 w 94"/>
                <a:gd name="T19" fmla="*/ 51 h 55"/>
                <a:gd name="T20" fmla="*/ 47 w 94"/>
                <a:gd name="T21" fmla="*/ 53 h 55"/>
                <a:gd name="T22" fmla="*/ 60 w 94"/>
                <a:gd name="T23" fmla="*/ 49 h 55"/>
                <a:gd name="T24" fmla="*/ 74 w 94"/>
                <a:gd name="T25" fmla="*/ 54 h 55"/>
                <a:gd name="T26" fmla="*/ 94 w 94"/>
                <a:gd name="T27" fmla="*/ 36 h 55"/>
                <a:gd name="T28" fmla="*/ 74 w 94"/>
                <a:gd name="T29" fmla="*/ 1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4" h="55">
                  <a:moveTo>
                    <a:pt x="74" y="18"/>
                  </a:moveTo>
                  <a:cubicBezTo>
                    <a:pt x="72" y="18"/>
                    <a:pt x="70" y="18"/>
                    <a:pt x="68" y="19"/>
                  </a:cubicBezTo>
                  <a:cubicBezTo>
                    <a:pt x="69" y="17"/>
                    <a:pt x="70" y="15"/>
                    <a:pt x="70" y="13"/>
                  </a:cubicBezTo>
                  <a:cubicBezTo>
                    <a:pt x="70" y="6"/>
                    <a:pt x="60" y="0"/>
                    <a:pt x="48" y="0"/>
                  </a:cubicBezTo>
                  <a:cubicBezTo>
                    <a:pt x="36" y="0"/>
                    <a:pt x="26" y="6"/>
                    <a:pt x="26" y="13"/>
                  </a:cubicBezTo>
                  <a:cubicBezTo>
                    <a:pt x="26" y="14"/>
                    <a:pt x="27" y="15"/>
                    <a:pt x="27" y="16"/>
                  </a:cubicBezTo>
                  <a:cubicBezTo>
                    <a:pt x="25" y="16"/>
                    <a:pt x="24" y="16"/>
                    <a:pt x="22" y="16"/>
                  </a:cubicBezTo>
                  <a:cubicBezTo>
                    <a:pt x="10" y="16"/>
                    <a:pt x="0" y="24"/>
                    <a:pt x="0" y="35"/>
                  </a:cubicBezTo>
                  <a:cubicBezTo>
                    <a:pt x="0" y="46"/>
                    <a:pt x="10" y="55"/>
                    <a:pt x="22" y="55"/>
                  </a:cubicBezTo>
                  <a:cubicBezTo>
                    <a:pt x="28" y="55"/>
                    <a:pt x="32" y="54"/>
                    <a:pt x="36" y="51"/>
                  </a:cubicBezTo>
                  <a:cubicBezTo>
                    <a:pt x="39" y="52"/>
                    <a:pt x="43" y="53"/>
                    <a:pt x="47" y="53"/>
                  </a:cubicBezTo>
                  <a:cubicBezTo>
                    <a:pt x="52" y="53"/>
                    <a:pt x="57" y="52"/>
                    <a:pt x="60" y="49"/>
                  </a:cubicBezTo>
                  <a:cubicBezTo>
                    <a:pt x="64" y="52"/>
                    <a:pt x="68" y="54"/>
                    <a:pt x="74" y="54"/>
                  </a:cubicBezTo>
                  <a:cubicBezTo>
                    <a:pt x="85" y="54"/>
                    <a:pt x="94" y="46"/>
                    <a:pt x="94" y="36"/>
                  </a:cubicBezTo>
                  <a:cubicBezTo>
                    <a:pt x="94" y="26"/>
                    <a:pt x="85" y="18"/>
                    <a:pt x="74" y="1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366"/>
            <p:cNvSpPr>
              <a:spLocks/>
            </p:cNvSpPr>
            <p:nvPr/>
          </p:nvSpPr>
          <p:spPr bwMode="auto">
            <a:xfrm>
              <a:off x="5782260" y="4033782"/>
              <a:ext cx="544953" cy="320447"/>
            </a:xfrm>
            <a:custGeom>
              <a:avLst/>
              <a:gdLst>
                <a:gd name="T0" fmla="*/ 74 w 94"/>
                <a:gd name="T1" fmla="*/ 18 h 55"/>
                <a:gd name="T2" fmla="*/ 68 w 94"/>
                <a:gd name="T3" fmla="*/ 19 h 55"/>
                <a:gd name="T4" fmla="*/ 70 w 94"/>
                <a:gd name="T5" fmla="*/ 13 h 55"/>
                <a:gd name="T6" fmla="*/ 49 w 94"/>
                <a:gd name="T7" fmla="*/ 0 h 55"/>
                <a:gd name="T8" fmla="*/ 27 w 94"/>
                <a:gd name="T9" fmla="*/ 13 h 55"/>
                <a:gd name="T10" fmla="*/ 27 w 94"/>
                <a:gd name="T11" fmla="*/ 16 h 55"/>
                <a:gd name="T12" fmla="*/ 23 w 94"/>
                <a:gd name="T13" fmla="*/ 16 h 55"/>
                <a:gd name="T14" fmla="*/ 0 w 94"/>
                <a:gd name="T15" fmla="*/ 35 h 55"/>
                <a:gd name="T16" fmla="*/ 23 w 94"/>
                <a:gd name="T17" fmla="*/ 55 h 55"/>
                <a:gd name="T18" fmla="*/ 37 w 94"/>
                <a:gd name="T19" fmla="*/ 51 h 55"/>
                <a:gd name="T20" fmla="*/ 47 w 94"/>
                <a:gd name="T21" fmla="*/ 53 h 55"/>
                <a:gd name="T22" fmla="*/ 61 w 94"/>
                <a:gd name="T23" fmla="*/ 49 h 55"/>
                <a:gd name="T24" fmla="*/ 74 w 94"/>
                <a:gd name="T25" fmla="*/ 54 h 55"/>
                <a:gd name="T26" fmla="*/ 94 w 94"/>
                <a:gd name="T27" fmla="*/ 36 h 55"/>
                <a:gd name="T28" fmla="*/ 74 w 94"/>
                <a:gd name="T29" fmla="*/ 1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4" h="55">
                  <a:moveTo>
                    <a:pt x="74" y="18"/>
                  </a:moveTo>
                  <a:cubicBezTo>
                    <a:pt x="72" y="18"/>
                    <a:pt x="70" y="18"/>
                    <a:pt x="68" y="19"/>
                  </a:cubicBezTo>
                  <a:cubicBezTo>
                    <a:pt x="70" y="17"/>
                    <a:pt x="70" y="15"/>
                    <a:pt x="70" y="13"/>
                  </a:cubicBezTo>
                  <a:cubicBezTo>
                    <a:pt x="70" y="6"/>
                    <a:pt x="61" y="0"/>
                    <a:pt x="49" y="0"/>
                  </a:cubicBezTo>
                  <a:cubicBezTo>
                    <a:pt x="37" y="0"/>
                    <a:pt x="27" y="6"/>
                    <a:pt x="27" y="13"/>
                  </a:cubicBezTo>
                  <a:cubicBezTo>
                    <a:pt x="27" y="14"/>
                    <a:pt x="27" y="15"/>
                    <a:pt x="27" y="16"/>
                  </a:cubicBezTo>
                  <a:cubicBezTo>
                    <a:pt x="26" y="16"/>
                    <a:pt x="24" y="16"/>
                    <a:pt x="23" y="16"/>
                  </a:cubicBezTo>
                  <a:cubicBezTo>
                    <a:pt x="11" y="16"/>
                    <a:pt x="0" y="24"/>
                    <a:pt x="0" y="35"/>
                  </a:cubicBezTo>
                  <a:cubicBezTo>
                    <a:pt x="0" y="46"/>
                    <a:pt x="11" y="55"/>
                    <a:pt x="23" y="55"/>
                  </a:cubicBezTo>
                  <a:cubicBezTo>
                    <a:pt x="28" y="55"/>
                    <a:pt x="33" y="54"/>
                    <a:pt x="37" y="51"/>
                  </a:cubicBezTo>
                  <a:cubicBezTo>
                    <a:pt x="40" y="52"/>
                    <a:pt x="43" y="53"/>
                    <a:pt x="47" y="53"/>
                  </a:cubicBezTo>
                  <a:cubicBezTo>
                    <a:pt x="52" y="53"/>
                    <a:pt x="57" y="52"/>
                    <a:pt x="61" y="49"/>
                  </a:cubicBezTo>
                  <a:cubicBezTo>
                    <a:pt x="64" y="52"/>
                    <a:pt x="69" y="54"/>
                    <a:pt x="74" y="54"/>
                  </a:cubicBezTo>
                  <a:cubicBezTo>
                    <a:pt x="85" y="54"/>
                    <a:pt x="94" y="46"/>
                    <a:pt x="94" y="36"/>
                  </a:cubicBezTo>
                  <a:cubicBezTo>
                    <a:pt x="94" y="26"/>
                    <a:pt x="85" y="18"/>
                    <a:pt x="74" y="1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376"/>
            <p:cNvSpPr>
              <a:spLocks/>
            </p:cNvSpPr>
            <p:nvPr/>
          </p:nvSpPr>
          <p:spPr bwMode="auto">
            <a:xfrm>
              <a:off x="7956381" y="4033782"/>
              <a:ext cx="544953" cy="320447"/>
            </a:xfrm>
            <a:custGeom>
              <a:avLst/>
              <a:gdLst>
                <a:gd name="T0" fmla="*/ 74 w 94"/>
                <a:gd name="T1" fmla="*/ 18 h 55"/>
                <a:gd name="T2" fmla="*/ 68 w 94"/>
                <a:gd name="T3" fmla="*/ 19 h 55"/>
                <a:gd name="T4" fmla="*/ 70 w 94"/>
                <a:gd name="T5" fmla="*/ 13 h 55"/>
                <a:gd name="T6" fmla="*/ 48 w 94"/>
                <a:gd name="T7" fmla="*/ 0 h 55"/>
                <a:gd name="T8" fmla="*/ 26 w 94"/>
                <a:gd name="T9" fmla="*/ 13 h 55"/>
                <a:gd name="T10" fmla="*/ 27 w 94"/>
                <a:gd name="T11" fmla="*/ 16 h 55"/>
                <a:gd name="T12" fmla="*/ 22 w 94"/>
                <a:gd name="T13" fmla="*/ 16 h 55"/>
                <a:gd name="T14" fmla="*/ 0 w 94"/>
                <a:gd name="T15" fmla="*/ 35 h 55"/>
                <a:gd name="T16" fmla="*/ 22 w 94"/>
                <a:gd name="T17" fmla="*/ 55 h 55"/>
                <a:gd name="T18" fmla="*/ 36 w 94"/>
                <a:gd name="T19" fmla="*/ 51 h 55"/>
                <a:gd name="T20" fmla="*/ 47 w 94"/>
                <a:gd name="T21" fmla="*/ 53 h 55"/>
                <a:gd name="T22" fmla="*/ 60 w 94"/>
                <a:gd name="T23" fmla="*/ 49 h 55"/>
                <a:gd name="T24" fmla="*/ 74 w 94"/>
                <a:gd name="T25" fmla="*/ 54 h 55"/>
                <a:gd name="T26" fmla="*/ 94 w 94"/>
                <a:gd name="T27" fmla="*/ 36 h 55"/>
                <a:gd name="T28" fmla="*/ 74 w 94"/>
                <a:gd name="T29" fmla="*/ 1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4" h="55">
                  <a:moveTo>
                    <a:pt x="74" y="18"/>
                  </a:moveTo>
                  <a:cubicBezTo>
                    <a:pt x="72" y="18"/>
                    <a:pt x="70" y="18"/>
                    <a:pt x="68" y="19"/>
                  </a:cubicBezTo>
                  <a:cubicBezTo>
                    <a:pt x="69" y="17"/>
                    <a:pt x="70" y="15"/>
                    <a:pt x="70" y="13"/>
                  </a:cubicBezTo>
                  <a:cubicBezTo>
                    <a:pt x="70" y="6"/>
                    <a:pt x="60" y="0"/>
                    <a:pt x="48" y="0"/>
                  </a:cubicBezTo>
                  <a:cubicBezTo>
                    <a:pt x="36" y="0"/>
                    <a:pt x="26" y="6"/>
                    <a:pt x="26" y="13"/>
                  </a:cubicBezTo>
                  <a:cubicBezTo>
                    <a:pt x="26" y="14"/>
                    <a:pt x="27" y="15"/>
                    <a:pt x="27" y="16"/>
                  </a:cubicBezTo>
                  <a:cubicBezTo>
                    <a:pt x="25" y="16"/>
                    <a:pt x="24" y="16"/>
                    <a:pt x="22" y="16"/>
                  </a:cubicBezTo>
                  <a:cubicBezTo>
                    <a:pt x="10" y="16"/>
                    <a:pt x="0" y="24"/>
                    <a:pt x="0" y="35"/>
                  </a:cubicBezTo>
                  <a:cubicBezTo>
                    <a:pt x="0" y="46"/>
                    <a:pt x="10" y="55"/>
                    <a:pt x="22" y="55"/>
                  </a:cubicBezTo>
                  <a:cubicBezTo>
                    <a:pt x="28" y="55"/>
                    <a:pt x="32" y="54"/>
                    <a:pt x="36" y="51"/>
                  </a:cubicBezTo>
                  <a:cubicBezTo>
                    <a:pt x="39" y="52"/>
                    <a:pt x="43" y="53"/>
                    <a:pt x="47" y="53"/>
                  </a:cubicBezTo>
                  <a:cubicBezTo>
                    <a:pt x="52" y="53"/>
                    <a:pt x="57" y="52"/>
                    <a:pt x="60" y="49"/>
                  </a:cubicBezTo>
                  <a:cubicBezTo>
                    <a:pt x="64" y="52"/>
                    <a:pt x="69" y="54"/>
                    <a:pt x="74" y="54"/>
                  </a:cubicBezTo>
                  <a:cubicBezTo>
                    <a:pt x="85" y="54"/>
                    <a:pt x="94" y="46"/>
                    <a:pt x="94" y="36"/>
                  </a:cubicBezTo>
                  <a:cubicBezTo>
                    <a:pt x="94" y="26"/>
                    <a:pt x="85" y="18"/>
                    <a:pt x="74" y="1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382"/>
            <p:cNvSpPr>
              <a:spLocks/>
            </p:cNvSpPr>
            <p:nvPr/>
          </p:nvSpPr>
          <p:spPr bwMode="auto">
            <a:xfrm>
              <a:off x="10113106" y="4033782"/>
              <a:ext cx="539197" cy="320447"/>
            </a:xfrm>
            <a:custGeom>
              <a:avLst/>
              <a:gdLst>
                <a:gd name="T0" fmla="*/ 73 w 93"/>
                <a:gd name="T1" fmla="*/ 18 h 55"/>
                <a:gd name="T2" fmla="*/ 67 w 93"/>
                <a:gd name="T3" fmla="*/ 19 h 55"/>
                <a:gd name="T4" fmla="*/ 69 w 93"/>
                <a:gd name="T5" fmla="*/ 13 h 55"/>
                <a:gd name="T6" fmla="*/ 48 w 93"/>
                <a:gd name="T7" fmla="*/ 0 h 55"/>
                <a:gd name="T8" fmla="*/ 26 w 93"/>
                <a:gd name="T9" fmla="*/ 13 h 55"/>
                <a:gd name="T10" fmla="*/ 26 w 93"/>
                <a:gd name="T11" fmla="*/ 16 h 55"/>
                <a:gd name="T12" fmla="*/ 22 w 93"/>
                <a:gd name="T13" fmla="*/ 16 h 55"/>
                <a:gd name="T14" fmla="*/ 0 w 93"/>
                <a:gd name="T15" fmla="*/ 35 h 55"/>
                <a:gd name="T16" fmla="*/ 22 w 93"/>
                <a:gd name="T17" fmla="*/ 55 h 55"/>
                <a:gd name="T18" fmla="*/ 36 w 93"/>
                <a:gd name="T19" fmla="*/ 51 h 55"/>
                <a:gd name="T20" fmla="*/ 46 w 93"/>
                <a:gd name="T21" fmla="*/ 53 h 55"/>
                <a:gd name="T22" fmla="*/ 60 w 93"/>
                <a:gd name="T23" fmla="*/ 49 h 55"/>
                <a:gd name="T24" fmla="*/ 73 w 93"/>
                <a:gd name="T25" fmla="*/ 54 h 55"/>
                <a:gd name="T26" fmla="*/ 93 w 93"/>
                <a:gd name="T27" fmla="*/ 36 h 55"/>
                <a:gd name="T28" fmla="*/ 73 w 93"/>
                <a:gd name="T29" fmla="*/ 1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3" h="55">
                  <a:moveTo>
                    <a:pt x="73" y="18"/>
                  </a:moveTo>
                  <a:cubicBezTo>
                    <a:pt x="71" y="18"/>
                    <a:pt x="69" y="18"/>
                    <a:pt x="67" y="19"/>
                  </a:cubicBezTo>
                  <a:cubicBezTo>
                    <a:pt x="69" y="17"/>
                    <a:pt x="69" y="15"/>
                    <a:pt x="69" y="13"/>
                  </a:cubicBezTo>
                  <a:cubicBezTo>
                    <a:pt x="69" y="6"/>
                    <a:pt x="60" y="0"/>
                    <a:pt x="48" y="0"/>
                  </a:cubicBezTo>
                  <a:cubicBezTo>
                    <a:pt x="36" y="0"/>
                    <a:pt x="26" y="6"/>
                    <a:pt x="26" y="13"/>
                  </a:cubicBezTo>
                  <a:cubicBezTo>
                    <a:pt x="26" y="14"/>
                    <a:pt x="26" y="15"/>
                    <a:pt x="26" y="16"/>
                  </a:cubicBezTo>
                  <a:cubicBezTo>
                    <a:pt x="25" y="16"/>
                    <a:pt x="23" y="16"/>
                    <a:pt x="22" y="16"/>
                  </a:cubicBezTo>
                  <a:cubicBezTo>
                    <a:pt x="10" y="16"/>
                    <a:pt x="0" y="24"/>
                    <a:pt x="0" y="35"/>
                  </a:cubicBezTo>
                  <a:cubicBezTo>
                    <a:pt x="0" y="46"/>
                    <a:pt x="10" y="55"/>
                    <a:pt x="22" y="55"/>
                  </a:cubicBezTo>
                  <a:cubicBezTo>
                    <a:pt x="27" y="55"/>
                    <a:pt x="32" y="54"/>
                    <a:pt x="36" y="51"/>
                  </a:cubicBezTo>
                  <a:cubicBezTo>
                    <a:pt x="39" y="52"/>
                    <a:pt x="42" y="53"/>
                    <a:pt x="46" y="53"/>
                  </a:cubicBezTo>
                  <a:cubicBezTo>
                    <a:pt x="51" y="53"/>
                    <a:pt x="56" y="52"/>
                    <a:pt x="60" y="49"/>
                  </a:cubicBezTo>
                  <a:cubicBezTo>
                    <a:pt x="63" y="52"/>
                    <a:pt x="68" y="54"/>
                    <a:pt x="73" y="54"/>
                  </a:cubicBezTo>
                  <a:cubicBezTo>
                    <a:pt x="84" y="54"/>
                    <a:pt x="93" y="46"/>
                    <a:pt x="93" y="36"/>
                  </a:cubicBezTo>
                  <a:cubicBezTo>
                    <a:pt x="93" y="26"/>
                    <a:pt x="84" y="18"/>
                    <a:pt x="73" y="1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0" y="4241733"/>
              <a:ext cx="12192000" cy="261626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599113" y="2389476"/>
            <a:ext cx="863600" cy="862013"/>
            <a:chOff x="5599113" y="2389476"/>
            <a:chExt cx="863600" cy="862013"/>
          </a:xfrm>
        </p:grpSpPr>
        <p:sp>
          <p:nvSpPr>
            <p:cNvPr id="80" name="Freeform 5"/>
            <p:cNvSpPr>
              <a:spLocks/>
            </p:cNvSpPr>
            <p:nvPr/>
          </p:nvSpPr>
          <p:spPr bwMode="auto">
            <a:xfrm>
              <a:off x="5740400" y="2489488"/>
              <a:ext cx="658813" cy="668338"/>
            </a:xfrm>
            <a:custGeom>
              <a:avLst/>
              <a:gdLst>
                <a:gd name="T0" fmla="*/ 158 w 310"/>
                <a:gd name="T1" fmla="*/ 0 h 315"/>
                <a:gd name="T2" fmla="*/ 248 w 310"/>
                <a:gd name="T3" fmla="*/ 45 h 315"/>
                <a:gd name="T4" fmla="*/ 248 w 310"/>
                <a:gd name="T5" fmla="*/ 269 h 315"/>
                <a:gd name="T6" fmla="*/ 148 w 310"/>
                <a:gd name="T7" fmla="*/ 315 h 315"/>
                <a:gd name="T8" fmla="*/ 158 w 310"/>
                <a:gd name="T9" fmla="*/ 0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0" h="315">
                  <a:moveTo>
                    <a:pt x="158" y="0"/>
                  </a:moveTo>
                  <a:cubicBezTo>
                    <a:pt x="191" y="5"/>
                    <a:pt x="222" y="20"/>
                    <a:pt x="248" y="45"/>
                  </a:cubicBezTo>
                  <a:cubicBezTo>
                    <a:pt x="310" y="107"/>
                    <a:pt x="310" y="207"/>
                    <a:pt x="248" y="269"/>
                  </a:cubicBezTo>
                  <a:cubicBezTo>
                    <a:pt x="220" y="297"/>
                    <a:pt x="184" y="313"/>
                    <a:pt x="148" y="315"/>
                  </a:cubicBezTo>
                  <a:cubicBezTo>
                    <a:pt x="0" y="161"/>
                    <a:pt x="143" y="15"/>
                    <a:pt x="1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6"/>
            <p:cNvSpPr>
              <a:spLocks/>
            </p:cNvSpPr>
            <p:nvPr/>
          </p:nvSpPr>
          <p:spPr bwMode="auto">
            <a:xfrm>
              <a:off x="5657850" y="2473613"/>
              <a:ext cx="419100" cy="692150"/>
            </a:xfrm>
            <a:custGeom>
              <a:avLst/>
              <a:gdLst>
                <a:gd name="T0" fmla="*/ 62 w 197"/>
                <a:gd name="T1" fmla="*/ 52 h 326"/>
                <a:gd name="T2" fmla="*/ 197 w 197"/>
                <a:gd name="T3" fmla="*/ 7 h 326"/>
                <a:gd name="T4" fmla="*/ 187 w 197"/>
                <a:gd name="T5" fmla="*/ 322 h 326"/>
                <a:gd name="T6" fmla="*/ 62 w 197"/>
                <a:gd name="T7" fmla="*/ 276 h 326"/>
                <a:gd name="T8" fmla="*/ 62 w 197"/>
                <a:gd name="T9" fmla="*/ 52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" h="326">
                  <a:moveTo>
                    <a:pt x="62" y="52"/>
                  </a:moveTo>
                  <a:cubicBezTo>
                    <a:pt x="99" y="15"/>
                    <a:pt x="149" y="0"/>
                    <a:pt x="197" y="7"/>
                  </a:cubicBezTo>
                  <a:cubicBezTo>
                    <a:pt x="182" y="22"/>
                    <a:pt x="39" y="168"/>
                    <a:pt x="187" y="322"/>
                  </a:cubicBezTo>
                  <a:cubicBezTo>
                    <a:pt x="142" y="326"/>
                    <a:pt x="96" y="311"/>
                    <a:pt x="62" y="276"/>
                  </a:cubicBezTo>
                  <a:cubicBezTo>
                    <a:pt x="0" y="214"/>
                    <a:pt x="0" y="114"/>
                    <a:pt x="62" y="52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7"/>
            <p:cNvSpPr>
              <a:spLocks/>
            </p:cNvSpPr>
            <p:nvPr/>
          </p:nvSpPr>
          <p:spPr bwMode="auto">
            <a:xfrm>
              <a:off x="6224588" y="2514888"/>
              <a:ext cx="111125" cy="112713"/>
            </a:xfrm>
            <a:custGeom>
              <a:avLst/>
              <a:gdLst>
                <a:gd name="T0" fmla="*/ 25 w 52"/>
                <a:gd name="T1" fmla="*/ 28 h 53"/>
                <a:gd name="T2" fmla="*/ 44 w 52"/>
                <a:gd name="T3" fmla="*/ 53 h 53"/>
                <a:gd name="T4" fmla="*/ 52 w 52"/>
                <a:gd name="T5" fmla="*/ 0 h 53"/>
                <a:gd name="T6" fmla="*/ 0 w 52"/>
                <a:gd name="T7" fmla="*/ 8 h 53"/>
                <a:gd name="T8" fmla="*/ 25 w 52"/>
                <a:gd name="T9" fmla="*/ 28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3">
                  <a:moveTo>
                    <a:pt x="25" y="28"/>
                  </a:moveTo>
                  <a:cubicBezTo>
                    <a:pt x="33" y="36"/>
                    <a:pt x="44" y="53"/>
                    <a:pt x="44" y="53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16" y="20"/>
                    <a:pt x="25" y="2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8"/>
            <p:cNvSpPr>
              <a:spLocks/>
            </p:cNvSpPr>
            <p:nvPr/>
          </p:nvSpPr>
          <p:spPr bwMode="auto">
            <a:xfrm>
              <a:off x="6089650" y="2416463"/>
              <a:ext cx="125413" cy="107950"/>
            </a:xfrm>
            <a:custGeom>
              <a:avLst/>
              <a:gdLst>
                <a:gd name="T0" fmla="*/ 31 w 59"/>
                <a:gd name="T1" fmla="*/ 37 h 51"/>
                <a:gd name="T2" fmla="*/ 59 w 59"/>
                <a:gd name="T3" fmla="*/ 51 h 51"/>
                <a:gd name="T4" fmla="*/ 45 w 59"/>
                <a:gd name="T5" fmla="*/ 0 h 51"/>
                <a:gd name="T6" fmla="*/ 0 w 59"/>
                <a:gd name="T7" fmla="*/ 29 h 51"/>
                <a:gd name="T8" fmla="*/ 31 w 59"/>
                <a:gd name="T9" fmla="*/ 37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51">
                  <a:moveTo>
                    <a:pt x="31" y="37"/>
                  </a:moveTo>
                  <a:cubicBezTo>
                    <a:pt x="42" y="41"/>
                    <a:pt x="59" y="51"/>
                    <a:pt x="59" y="51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9"/>
                    <a:pt x="20" y="32"/>
                    <a:pt x="31" y="3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9"/>
            <p:cNvSpPr>
              <a:spLocks/>
            </p:cNvSpPr>
            <p:nvPr/>
          </p:nvSpPr>
          <p:spPr bwMode="auto">
            <a:xfrm>
              <a:off x="5945188" y="2389476"/>
              <a:ext cx="131763" cy="93663"/>
            </a:xfrm>
            <a:custGeom>
              <a:avLst/>
              <a:gdLst>
                <a:gd name="T0" fmla="*/ 31 w 62"/>
                <a:gd name="T1" fmla="*/ 39 h 44"/>
                <a:gd name="T2" fmla="*/ 62 w 62"/>
                <a:gd name="T3" fmla="*/ 41 h 44"/>
                <a:gd name="T4" fmla="*/ 29 w 62"/>
                <a:gd name="T5" fmla="*/ 0 h 44"/>
                <a:gd name="T6" fmla="*/ 0 w 62"/>
                <a:gd name="T7" fmla="*/ 44 h 44"/>
                <a:gd name="T8" fmla="*/ 31 w 62"/>
                <a:gd name="T9" fmla="*/ 3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44">
                  <a:moveTo>
                    <a:pt x="31" y="39"/>
                  </a:moveTo>
                  <a:cubicBezTo>
                    <a:pt x="43" y="38"/>
                    <a:pt x="62" y="41"/>
                    <a:pt x="62" y="41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4"/>
                    <a:pt x="19" y="39"/>
                    <a:pt x="31" y="3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10"/>
            <p:cNvSpPr>
              <a:spLocks/>
            </p:cNvSpPr>
            <p:nvPr/>
          </p:nvSpPr>
          <p:spPr bwMode="auto">
            <a:xfrm>
              <a:off x="5813425" y="2435513"/>
              <a:ext cx="119063" cy="111125"/>
            </a:xfrm>
            <a:custGeom>
              <a:avLst/>
              <a:gdLst>
                <a:gd name="T0" fmla="*/ 26 w 56"/>
                <a:gd name="T1" fmla="*/ 35 h 52"/>
                <a:gd name="T2" fmla="*/ 56 w 56"/>
                <a:gd name="T3" fmla="*/ 23 h 52"/>
                <a:gd name="T4" fmla="*/ 9 w 56"/>
                <a:gd name="T5" fmla="*/ 0 h 52"/>
                <a:gd name="T6" fmla="*/ 0 w 56"/>
                <a:gd name="T7" fmla="*/ 52 h 52"/>
                <a:gd name="T8" fmla="*/ 26 w 56"/>
                <a:gd name="T9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52">
                  <a:moveTo>
                    <a:pt x="26" y="35"/>
                  </a:moveTo>
                  <a:cubicBezTo>
                    <a:pt x="37" y="29"/>
                    <a:pt x="56" y="23"/>
                    <a:pt x="56" y="23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2"/>
                    <a:pt x="16" y="40"/>
                    <a:pt x="26" y="3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11"/>
            <p:cNvSpPr>
              <a:spLocks/>
            </p:cNvSpPr>
            <p:nvPr/>
          </p:nvSpPr>
          <p:spPr bwMode="auto">
            <a:xfrm>
              <a:off x="5689600" y="2548226"/>
              <a:ext cx="112713" cy="107950"/>
            </a:xfrm>
            <a:custGeom>
              <a:avLst/>
              <a:gdLst>
                <a:gd name="T0" fmla="*/ 31 w 53"/>
                <a:gd name="T1" fmla="*/ 25 h 51"/>
                <a:gd name="T2" fmla="*/ 53 w 53"/>
                <a:gd name="T3" fmla="*/ 3 h 51"/>
                <a:gd name="T4" fmla="*/ 0 w 53"/>
                <a:gd name="T5" fmla="*/ 0 h 51"/>
                <a:gd name="T6" fmla="*/ 14 w 53"/>
                <a:gd name="T7" fmla="*/ 51 h 51"/>
                <a:gd name="T8" fmla="*/ 31 w 53"/>
                <a:gd name="T9" fmla="*/ 25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51">
                  <a:moveTo>
                    <a:pt x="31" y="25"/>
                  </a:moveTo>
                  <a:cubicBezTo>
                    <a:pt x="38" y="16"/>
                    <a:pt x="53" y="3"/>
                    <a:pt x="53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" y="51"/>
                    <a:pt x="14" y="51"/>
                    <a:pt x="14" y="51"/>
                  </a:cubicBezTo>
                  <a:cubicBezTo>
                    <a:pt x="14" y="51"/>
                    <a:pt x="23" y="34"/>
                    <a:pt x="31" y="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12"/>
            <p:cNvSpPr>
              <a:spLocks/>
            </p:cNvSpPr>
            <p:nvPr/>
          </p:nvSpPr>
          <p:spPr bwMode="auto">
            <a:xfrm>
              <a:off x="5608638" y="2668876"/>
              <a:ext cx="104775" cy="128588"/>
            </a:xfrm>
            <a:custGeom>
              <a:avLst/>
              <a:gdLst>
                <a:gd name="T0" fmla="*/ 37 w 49"/>
                <a:gd name="T1" fmla="*/ 29 h 60"/>
                <a:gd name="T2" fmla="*/ 49 w 49"/>
                <a:gd name="T3" fmla="*/ 0 h 60"/>
                <a:gd name="T4" fmla="*/ 0 w 49"/>
                <a:gd name="T5" fmla="*/ 19 h 60"/>
                <a:gd name="T6" fmla="*/ 33 w 49"/>
                <a:gd name="T7" fmla="*/ 60 h 60"/>
                <a:gd name="T8" fmla="*/ 37 w 49"/>
                <a:gd name="T9" fmla="*/ 29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60">
                  <a:moveTo>
                    <a:pt x="37" y="29"/>
                  </a:moveTo>
                  <a:cubicBezTo>
                    <a:pt x="41" y="18"/>
                    <a:pt x="49" y="0"/>
                    <a:pt x="49" y="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33" y="60"/>
                    <a:pt x="33" y="60"/>
                    <a:pt x="33" y="60"/>
                  </a:cubicBezTo>
                  <a:cubicBezTo>
                    <a:pt x="33" y="60"/>
                    <a:pt x="34" y="41"/>
                    <a:pt x="37" y="2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13"/>
            <p:cNvSpPr>
              <a:spLocks/>
            </p:cNvSpPr>
            <p:nvPr/>
          </p:nvSpPr>
          <p:spPr bwMode="auto">
            <a:xfrm>
              <a:off x="5599113" y="2811751"/>
              <a:ext cx="98425" cy="130175"/>
            </a:xfrm>
            <a:custGeom>
              <a:avLst/>
              <a:gdLst>
                <a:gd name="T0" fmla="*/ 39 w 47"/>
                <a:gd name="T1" fmla="*/ 31 h 61"/>
                <a:gd name="T2" fmla="*/ 37 w 47"/>
                <a:gd name="T3" fmla="*/ 0 h 61"/>
                <a:gd name="T4" fmla="*/ 0 w 47"/>
                <a:gd name="T5" fmla="*/ 37 h 61"/>
                <a:gd name="T6" fmla="*/ 47 w 47"/>
                <a:gd name="T7" fmla="*/ 61 h 61"/>
                <a:gd name="T8" fmla="*/ 39 w 47"/>
                <a:gd name="T9" fmla="*/ 3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61">
                  <a:moveTo>
                    <a:pt x="39" y="31"/>
                  </a:moveTo>
                  <a:cubicBezTo>
                    <a:pt x="37" y="19"/>
                    <a:pt x="37" y="0"/>
                    <a:pt x="37" y="0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47" y="61"/>
                    <a:pt x="47" y="61"/>
                    <a:pt x="47" y="61"/>
                  </a:cubicBezTo>
                  <a:cubicBezTo>
                    <a:pt x="47" y="61"/>
                    <a:pt x="41" y="43"/>
                    <a:pt x="39" y="3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14"/>
            <p:cNvSpPr>
              <a:spLocks/>
            </p:cNvSpPr>
            <p:nvPr/>
          </p:nvSpPr>
          <p:spPr bwMode="auto">
            <a:xfrm>
              <a:off x="5664200" y="2954626"/>
              <a:ext cx="112713" cy="112713"/>
            </a:xfrm>
            <a:custGeom>
              <a:avLst/>
              <a:gdLst>
                <a:gd name="T0" fmla="*/ 33 w 53"/>
                <a:gd name="T1" fmla="*/ 28 h 53"/>
                <a:gd name="T2" fmla="*/ 18 w 53"/>
                <a:gd name="T3" fmla="*/ 0 h 53"/>
                <a:gd name="T4" fmla="*/ 0 w 53"/>
                <a:gd name="T5" fmla="*/ 50 h 53"/>
                <a:gd name="T6" fmla="*/ 53 w 53"/>
                <a:gd name="T7" fmla="*/ 53 h 53"/>
                <a:gd name="T8" fmla="*/ 33 w 53"/>
                <a:gd name="T9" fmla="*/ 28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53">
                  <a:moveTo>
                    <a:pt x="33" y="28"/>
                  </a:moveTo>
                  <a:cubicBezTo>
                    <a:pt x="26" y="18"/>
                    <a:pt x="18" y="0"/>
                    <a:pt x="18" y="0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53" y="53"/>
                    <a:pt x="53" y="53"/>
                    <a:pt x="53" y="53"/>
                  </a:cubicBezTo>
                  <a:cubicBezTo>
                    <a:pt x="53" y="53"/>
                    <a:pt x="39" y="38"/>
                    <a:pt x="33" y="2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15"/>
            <p:cNvSpPr>
              <a:spLocks/>
            </p:cNvSpPr>
            <p:nvPr/>
          </p:nvSpPr>
          <p:spPr bwMode="auto">
            <a:xfrm>
              <a:off x="5784850" y="3075276"/>
              <a:ext cx="111125" cy="112713"/>
            </a:xfrm>
            <a:custGeom>
              <a:avLst/>
              <a:gdLst>
                <a:gd name="T0" fmla="*/ 24 w 52"/>
                <a:gd name="T1" fmla="*/ 20 h 53"/>
                <a:gd name="T2" fmla="*/ 0 w 52"/>
                <a:gd name="T3" fmla="*/ 0 h 53"/>
                <a:gd name="T4" fmla="*/ 3 w 52"/>
                <a:gd name="T5" fmla="*/ 53 h 53"/>
                <a:gd name="T6" fmla="*/ 52 w 52"/>
                <a:gd name="T7" fmla="*/ 34 h 53"/>
                <a:gd name="T8" fmla="*/ 24 w 52"/>
                <a:gd name="T9" fmla="*/ 2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3">
                  <a:moveTo>
                    <a:pt x="24" y="20"/>
                  </a:moveTo>
                  <a:cubicBezTo>
                    <a:pt x="14" y="14"/>
                    <a:pt x="0" y="0"/>
                    <a:pt x="0" y="0"/>
                  </a:cubicBezTo>
                  <a:cubicBezTo>
                    <a:pt x="3" y="53"/>
                    <a:pt x="3" y="53"/>
                    <a:pt x="3" y="53"/>
                  </a:cubicBezTo>
                  <a:cubicBezTo>
                    <a:pt x="52" y="34"/>
                    <a:pt x="52" y="34"/>
                    <a:pt x="52" y="34"/>
                  </a:cubicBezTo>
                  <a:cubicBezTo>
                    <a:pt x="52" y="34"/>
                    <a:pt x="34" y="27"/>
                    <a:pt x="24" y="2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16"/>
            <p:cNvSpPr>
              <a:spLocks/>
            </p:cNvSpPr>
            <p:nvPr/>
          </p:nvSpPr>
          <p:spPr bwMode="auto">
            <a:xfrm>
              <a:off x="5908675" y="3151476"/>
              <a:ext cx="131763" cy="100013"/>
            </a:xfrm>
            <a:custGeom>
              <a:avLst/>
              <a:gdLst>
                <a:gd name="T0" fmla="*/ 31 w 62"/>
                <a:gd name="T1" fmla="*/ 9 h 47"/>
                <a:gd name="T2" fmla="*/ 0 w 62"/>
                <a:gd name="T3" fmla="*/ 0 h 47"/>
                <a:gd name="T4" fmla="*/ 25 w 62"/>
                <a:gd name="T5" fmla="*/ 47 h 47"/>
                <a:gd name="T6" fmla="*/ 62 w 62"/>
                <a:gd name="T7" fmla="*/ 10 h 47"/>
                <a:gd name="T8" fmla="*/ 31 w 62"/>
                <a:gd name="T9" fmla="*/ 9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47">
                  <a:moveTo>
                    <a:pt x="31" y="9"/>
                  </a:moveTo>
                  <a:cubicBezTo>
                    <a:pt x="19" y="7"/>
                    <a:pt x="0" y="0"/>
                    <a:pt x="0" y="0"/>
                  </a:cubicBezTo>
                  <a:cubicBezTo>
                    <a:pt x="25" y="47"/>
                    <a:pt x="25" y="47"/>
                    <a:pt x="25" y="47"/>
                  </a:cubicBezTo>
                  <a:cubicBezTo>
                    <a:pt x="62" y="10"/>
                    <a:pt x="62" y="10"/>
                    <a:pt x="62" y="10"/>
                  </a:cubicBezTo>
                  <a:cubicBezTo>
                    <a:pt x="62" y="10"/>
                    <a:pt x="42" y="11"/>
                    <a:pt x="31" y="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17"/>
            <p:cNvSpPr>
              <a:spLocks/>
            </p:cNvSpPr>
            <p:nvPr/>
          </p:nvSpPr>
          <p:spPr bwMode="auto">
            <a:xfrm>
              <a:off x="6053138" y="3138776"/>
              <a:ext cx="130175" cy="104775"/>
            </a:xfrm>
            <a:custGeom>
              <a:avLst/>
              <a:gdLst>
                <a:gd name="T0" fmla="*/ 31 w 61"/>
                <a:gd name="T1" fmla="*/ 11 h 49"/>
                <a:gd name="T2" fmla="*/ 0 w 61"/>
                <a:gd name="T3" fmla="*/ 16 h 49"/>
                <a:gd name="T4" fmla="*/ 42 w 61"/>
                <a:gd name="T5" fmla="*/ 49 h 49"/>
                <a:gd name="T6" fmla="*/ 61 w 61"/>
                <a:gd name="T7" fmla="*/ 0 h 49"/>
                <a:gd name="T8" fmla="*/ 31 w 61"/>
                <a:gd name="T9" fmla="*/ 1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49">
                  <a:moveTo>
                    <a:pt x="31" y="11"/>
                  </a:moveTo>
                  <a:cubicBezTo>
                    <a:pt x="20" y="14"/>
                    <a:pt x="0" y="16"/>
                    <a:pt x="0" y="16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61" y="0"/>
                    <a:pt x="43" y="8"/>
                    <a:pt x="31" y="1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18"/>
            <p:cNvSpPr>
              <a:spLocks/>
            </p:cNvSpPr>
            <p:nvPr/>
          </p:nvSpPr>
          <p:spPr bwMode="auto">
            <a:xfrm>
              <a:off x="6192838" y="3048288"/>
              <a:ext cx="109538" cy="111125"/>
            </a:xfrm>
            <a:custGeom>
              <a:avLst/>
              <a:gdLst>
                <a:gd name="T0" fmla="*/ 27 w 51"/>
                <a:gd name="T1" fmla="*/ 23 h 53"/>
                <a:gd name="T2" fmla="*/ 0 w 51"/>
                <a:gd name="T3" fmla="*/ 40 h 53"/>
                <a:gd name="T4" fmla="*/ 51 w 51"/>
                <a:gd name="T5" fmla="*/ 53 h 53"/>
                <a:gd name="T6" fmla="*/ 49 w 51"/>
                <a:gd name="T7" fmla="*/ 0 h 53"/>
                <a:gd name="T8" fmla="*/ 27 w 51"/>
                <a:gd name="T9" fmla="*/ 2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53">
                  <a:moveTo>
                    <a:pt x="27" y="23"/>
                  </a:moveTo>
                  <a:cubicBezTo>
                    <a:pt x="18" y="30"/>
                    <a:pt x="0" y="40"/>
                    <a:pt x="0" y="40"/>
                  </a:cubicBezTo>
                  <a:cubicBezTo>
                    <a:pt x="51" y="53"/>
                    <a:pt x="51" y="53"/>
                    <a:pt x="51" y="53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9" y="0"/>
                    <a:pt x="36" y="15"/>
                    <a:pt x="27" y="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19"/>
            <p:cNvSpPr>
              <a:spLocks/>
            </p:cNvSpPr>
            <p:nvPr/>
          </p:nvSpPr>
          <p:spPr bwMode="auto">
            <a:xfrm>
              <a:off x="6305550" y="2919701"/>
              <a:ext cx="111125" cy="119063"/>
            </a:xfrm>
            <a:custGeom>
              <a:avLst/>
              <a:gdLst>
                <a:gd name="T0" fmla="*/ 17 w 52"/>
                <a:gd name="T1" fmla="*/ 29 h 56"/>
                <a:gd name="T2" fmla="*/ 0 w 52"/>
                <a:gd name="T3" fmla="*/ 56 h 56"/>
                <a:gd name="T4" fmla="*/ 52 w 52"/>
                <a:gd name="T5" fmla="*/ 47 h 56"/>
                <a:gd name="T6" fmla="*/ 28 w 52"/>
                <a:gd name="T7" fmla="*/ 0 h 56"/>
                <a:gd name="T8" fmla="*/ 17 w 52"/>
                <a:gd name="T9" fmla="*/ 29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6">
                  <a:moveTo>
                    <a:pt x="17" y="29"/>
                  </a:moveTo>
                  <a:cubicBezTo>
                    <a:pt x="12" y="40"/>
                    <a:pt x="0" y="56"/>
                    <a:pt x="0" y="56"/>
                  </a:cubicBezTo>
                  <a:cubicBezTo>
                    <a:pt x="52" y="47"/>
                    <a:pt x="52" y="47"/>
                    <a:pt x="52" y="47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23" y="19"/>
                    <a:pt x="17" y="2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20"/>
            <p:cNvSpPr>
              <a:spLocks/>
            </p:cNvSpPr>
            <p:nvPr/>
          </p:nvSpPr>
          <p:spPr bwMode="auto">
            <a:xfrm>
              <a:off x="6369050" y="2773651"/>
              <a:ext cx="93663" cy="133350"/>
            </a:xfrm>
            <a:custGeom>
              <a:avLst/>
              <a:gdLst>
                <a:gd name="T0" fmla="*/ 5 w 44"/>
                <a:gd name="T1" fmla="*/ 32 h 63"/>
                <a:gd name="T2" fmla="*/ 0 w 44"/>
                <a:gd name="T3" fmla="*/ 63 h 63"/>
                <a:gd name="T4" fmla="*/ 44 w 44"/>
                <a:gd name="T5" fmla="*/ 34 h 63"/>
                <a:gd name="T6" fmla="*/ 3 w 44"/>
                <a:gd name="T7" fmla="*/ 0 h 63"/>
                <a:gd name="T8" fmla="*/ 5 w 44"/>
                <a:gd name="T9" fmla="*/ 3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63">
                  <a:moveTo>
                    <a:pt x="5" y="32"/>
                  </a:moveTo>
                  <a:cubicBezTo>
                    <a:pt x="4" y="44"/>
                    <a:pt x="0" y="63"/>
                    <a:pt x="0" y="63"/>
                  </a:cubicBezTo>
                  <a:cubicBezTo>
                    <a:pt x="44" y="34"/>
                    <a:pt x="44" y="34"/>
                    <a:pt x="44" y="34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6" y="20"/>
                    <a:pt x="5" y="3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21"/>
            <p:cNvSpPr>
              <a:spLocks/>
            </p:cNvSpPr>
            <p:nvPr/>
          </p:nvSpPr>
          <p:spPr bwMode="auto">
            <a:xfrm>
              <a:off x="6324600" y="2633951"/>
              <a:ext cx="109538" cy="122238"/>
            </a:xfrm>
            <a:custGeom>
              <a:avLst/>
              <a:gdLst>
                <a:gd name="T0" fmla="*/ 15 w 51"/>
                <a:gd name="T1" fmla="*/ 28 h 58"/>
                <a:gd name="T2" fmla="*/ 23 w 51"/>
                <a:gd name="T3" fmla="*/ 58 h 58"/>
                <a:gd name="T4" fmla="*/ 51 w 51"/>
                <a:gd name="T5" fmla="*/ 14 h 58"/>
                <a:gd name="T6" fmla="*/ 0 w 51"/>
                <a:gd name="T7" fmla="*/ 0 h 58"/>
                <a:gd name="T8" fmla="*/ 15 w 51"/>
                <a:gd name="T9" fmla="*/ 2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58">
                  <a:moveTo>
                    <a:pt x="15" y="28"/>
                  </a:moveTo>
                  <a:cubicBezTo>
                    <a:pt x="19" y="39"/>
                    <a:pt x="23" y="58"/>
                    <a:pt x="23" y="58"/>
                  </a:cubicBezTo>
                  <a:cubicBezTo>
                    <a:pt x="51" y="14"/>
                    <a:pt x="51" y="14"/>
                    <a:pt x="51" y="1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0" y="17"/>
                    <a:pt x="15" y="2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534597" y="1207524"/>
            <a:ext cx="2752475" cy="2765497"/>
            <a:chOff x="1534597" y="1207524"/>
            <a:chExt cx="2752475" cy="2765497"/>
          </a:xfrm>
        </p:grpSpPr>
        <p:sp>
          <p:nvSpPr>
            <p:cNvPr id="121" name="Freeform 46"/>
            <p:cNvSpPr>
              <a:spLocks/>
            </p:cNvSpPr>
            <p:nvPr/>
          </p:nvSpPr>
          <p:spPr bwMode="auto">
            <a:xfrm>
              <a:off x="1765640" y="1207524"/>
              <a:ext cx="754426" cy="1078615"/>
            </a:xfrm>
            <a:custGeom>
              <a:avLst/>
              <a:gdLst>
                <a:gd name="T0" fmla="*/ 0 w 270"/>
                <a:gd name="T1" fmla="*/ 386 h 386"/>
                <a:gd name="T2" fmla="*/ 16 w 270"/>
                <a:gd name="T3" fmla="*/ 375 h 386"/>
                <a:gd name="T4" fmla="*/ 244 w 270"/>
                <a:gd name="T5" fmla="*/ 233 h 386"/>
                <a:gd name="T6" fmla="*/ 270 w 270"/>
                <a:gd name="T7" fmla="*/ 217 h 386"/>
                <a:gd name="T8" fmla="*/ 0 w 270"/>
                <a:gd name="T9" fmla="*/ 386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0" h="386">
                  <a:moveTo>
                    <a:pt x="0" y="386"/>
                  </a:moveTo>
                  <a:cubicBezTo>
                    <a:pt x="16" y="375"/>
                    <a:pt x="16" y="375"/>
                    <a:pt x="16" y="375"/>
                  </a:cubicBezTo>
                  <a:cubicBezTo>
                    <a:pt x="16" y="375"/>
                    <a:pt x="148" y="61"/>
                    <a:pt x="244" y="233"/>
                  </a:cubicBezTo>
                  <a:cubicBezTo>
                    <a:pt x="270" y="217"/>
                    <a:pt x="270" y="217"/>
                    <a:pt x="270" y="217"/>
                  </a:cubicBezTo>
                  <a:cubicBezTo>
                    <a:pt x="270" y="217"/>
                    <a:pt x="145" y="0"/>
                    <a:pt x="0" y="386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1534597" y="1655473"/>
              <a:ext cx="2752475" cy="2317548"/>
              <a:chOff x="1534597" y="1655473"/>
              <a:chExt cx="2752475" cy="2317548"/>
            </a:xfrm>
          </p:grpSpPr>
          <p:sp>
            <p:nvSpPr>
              <p:cNvPr id="116" name="Freeform 41"/>
              <p:cNvSpPr>
                <a:spLocks/>
              </p:cNvSpPr>
              <p:nvPr/>
            </p:nvSpPr>
            <p:spPr bwMode="auto">
              <a:xfrm>
                <a:off x="1534597" y="1814613"/>
                <a:ext cx="1473488" cy="1399252"/>
              </a:xfrm>
              <a:custGeom>
                <a:avLst/>
                <a:gdLst>
                  <a:gd name="T0" fmla="*/ 353 w 528"/>
                  <a:gd name="T1" fmla="*/ 0 h 501"/>
                  <a:gd name="T2" fmla="*/ 11 w 528"/>
                  <a:gd name="T3" fmla="*/ 213 h 501"/>
                  <a:gd name="T4" fmla="*/ 79 w 528"/>
                  <a:gd name="T5" fmla="*/ 366 h 501"/>
                  <a:gd name="T6" fmla="*/ 187 w 528"/>
                  <a:gd name="T7" fmla="*/ 494 h 501"/>
                  <a:gd name="T8" fmla="*/ 528 w 528"/>
                  <a:gd name="T9" fmla="*/ 280 h 501"/>
                  <a:gd name="T10" fmla="*/ 482 w 528"/>
                  <a:gd name="T11" fmla="*/ 240 h 501"/>
                  <a:gd name="T12" fmla="*/ 466 w 528"/>
                  <a:gd name="T13" fmla="*/ 219 h 501"/>
                  <a:gd name="T14" fmla="*/ 421 w 528"/>
                  <a:gd name="T15" fmla="*/ 152 h 501"/>
                  <a:gd name="T16" fmla="*/ 353 w 528"/>
                  <a:gd name="T17" fmla="*/ 0 h 5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28" h="501">
                    <a:moveTo>
                      <a:pt x="353" y="0"/>
                    </a:moveTo>
                    <a:cubicBezTo>
                      <a:pt x="11" y="213"/>
                      <a:pt x="11" y="213"/>
                      <a:pt x="11" y="213"/>
                    </a:cubicBezTo>
                    <a:cubicBezTo>
                      <a:pt x="0" y="220"/>
                      <a:pt x="31" y="289"/>
                      <a:pt x="79" y="366"/>
                    </a:cubicBezTo>
                    <a:cubicBezTo>
                      <a:pt x="128" y="444"/>
                      <a:pt x="176" y="501"/>
                      <a:pt x="187" y="494"/>
                    </a:cubicBezTo>
                    <a:cubicBezTo>
                      <a:pt x="528" y="280"/>
                      <a:pt x="528" y="280"/>
                      <a:pt x="528" y="280"/>
                    </a:cubicBezTo>
                    <a:cubicBezTo>
                      <a:pt x="522" y="284"/>
                      <a:pt x="505" y="268"/>
                      <a:pt x="482" y="240"/>
                    </a:cubicBezTo>
                    <a:cubicBezTo>
                      <a:pt x="477" y="234"/>
                      <a:pt x="472" y="227"/>
                      <a:pt x="466" y="219"/>
                    </a:cubicBezTo>
                    <a:cubicBezTo>
                      <a:pt x="452" y="200"/>
                      <a:pt x="436" y="177"/>
                      <a:pt x="421" y="152"/>
                    </a:cubicBezTo>
                    <a:cubicBezTo>
                      <a:pt x="372" y="75"/>
                      <a:pt x="342" y="7"/>
                      <a:pt x="35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" name="Freeform 42"/>
              <p:cNvSpPr>
                <a:spLocks/>
              </p:cNvSpPr>
              <p:nvPr/>
            </p:nvSpPr>
            <p:spPr bwMode="auto">
              <a:xfrm>
                <a:off x="2879597" y="2406378"/>
                <a:ext cx="148528" cy="201577"/>
              </a:xfrm>
              <a:custGeom>
                <a:avLst/>
                <a:gdLst>
                  <a:gd name="T0" fmla="*/ 26 w 53"/>
                  <a:gd name="T1" fmla="*/ 0 h 72"/>
                  <a:gd name="T2" fmla="*/ 0 w 53"/>
                  <a:gd name="T3" fmla="*/ 28 h 72"/>
                  <a:gd name="T4" fmla="*/ 46 w 53"/>
                  <a:gd name="T5" fmla="*/ 68 h 72"/>
                  <a:gd name="T6" fmla="*/ 26 w 53"/>
                  <a:gd name="T7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3" h="72">
                    <a:moveTo>
                      <a:pt x="26" y="0"/>
                    </a:moveTo>
                    <a:cubicBezTo>
                      <a:pt x="12" y="17"/>
                      <a:pt x="0" y="28"/>
                      <a:pt x="0" y="28"/>
                    </a:cubicBezTo>
                    <a:cubicBezTo>
                      <a:pt x="23" y="56"/>
                      <a:pt x="40" y="72"/>
                      <a:pt x="46" y="68"/>
                    </a:cubicBezTo>
                    <a:cubicBezTo>
                      <a:pt x="53" y="64"/>
                      <a:pt x="44" y="38"/>
                      <a:pt x="26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" name="Freeform 43"/>
              <p:cNvSpPr>
                <a:spLocks/>
              </p:cNvSpPr>
              <p:nvPr/>
            </p:nvSpPr>
            <p:spPr bwMode="auto">
              <a:xfrm>
                <a:off x="2489417" y="1800467"/>
                <a:ext cx="426722" cy="625950"/>
              </a:xfrm>
              <a:custGeom>
                <a:avLst/>
                <a:gdLst>
                  <a:gd name="T0" fmla="*/ 11 w 153"/>
                  <a:gd name="T1" fmla="*/ 5 h 224"/>
                  <a:gd name="T2" fmla="*/ 79 w 153"/>
                  <a:gd name="T3" fmla="*/ 157 h 224"/>
                  <a:gd name="T4" fmla="*/ 124 w 153"/>
                  <a:gd name="T5" fmla="*/ 224 h 224"/>
                  <a:gd name="T6" fmla="*/ 153 w 153"/>
                  <a:gd name="T7" fmla="*/ 192 h 224"/>
                  <a:gd name="T8" fmla="*/ 118 w 153"/>
                  <a:gd name="T9" fmla="*/ 133 h 224"/>
                  <a:gd name="T10" fmla="*/ 90 w 153"/>
                  <a:gd name="T11" fmla="*/ 89 h 224"/>
                  <a:gd name="T12" fmla="*/ 77 w 153"/>
                  <a:gd name="T13" fmla="*/ 70 h 224"/>
                  <a:gd name="T14" fmla="*/ 11 w 153"/>
                  <a:gd name="T15" fmla="*/ 5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3" h="224">
                    <a:moveTo>
                      <a:pt x="11" y="5"/>
                    </a:moveTo>
                    <a:cubicBezTo>
                      <a:pt x="0" y="12"/>
                      <a:pt x="30" y="80"/>
                      <a:pt x="79" y="157"/>
                    </a:cubicBezTo>
                    <a:cubicBezTo>
                      <a:pt x="94" y="182"/>
                      <a:pt x="110" y="205"/>
                      <a:pt x="124" y="224"/>
                    </a:cubicBezTo>
                    <a:cubicBezTo>
                      <a:pt x="124" y="224"/>
                      <a:pt x="137" y="212"/>
                      <a:pt x="153" y="192"/>
                    </a:cubicBezTo>
                    <a:cubicBezTo>
                      <a:pt x="143" y="173"/>
                      <a:pt x="131" y="153"/>
                      <a:pt x="118" y="133"/>
                    </a:cubicBezTo>
                    <a:cubicBezTo>
                      <a:pt x="109" y="117"/>
                      <a:pt x="99" y="103"/>
                      <a:pt x="90" y="89"/>
                    </a:cubicBezTo>
                    <a:cubicBezTo>
                      <a:pt x="77" y="70"/>
                      <a:pt x="77" y="70"/>
                      <a:pt x="77" y="70"/>
                    </a:cubicBezTo>
                    <a:cubicBezTo>
                      <a:pt x="45" y="27"/>
                      <a:pt x="19" y="0"/>
                      <a:pt x="11" y="5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" name="Freeform 44"/>
              <p:cNvSpPr>
                <a:spLocks/>
              </p:cNvSpPr>
              <p:nvPr/>
            </p:nvSpPr>
            <p:spPr bwMode="auto">
              <a:xfrm>
                <a:off x="2355035" y="2869651"/>
                <a:ext cx="1130460" cy="277021"/>
              </a:xfrm>
              <a:custGeom>
                <a:avLst/>
                <a:gdLst>
                  <a:gd name="T0" fmla="*/ 78 w 405"/>
                  <a:gd name="T1" fmla="*/ 0 h 99"/>
                  <a:gd name="T2" fmla="*/ 0 w 405"/>
                  <a:gd name="T3" fmla="*/ 49 h 99"/>
                  <a:gd name="T4" fmla="*/ 390 w 405"/>
                  <a:gd name="T5" fmla="*/ 99 h 99"/>
                  <a:gd name="T6" fmla="*/ 396 w 405"/>
                  <a:gd name="T7" fmla="*/ 54 h 99"/>
                  <a:gd name="T8" fmla="*/ 78 w 405"/>
                  <a:gd name="T9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5" h="99">
                    <a:moveTo>
                      <a:pt x="78" y="0"/>
                    </a:moveTo>
                    <a:cubicBezTo>
                      <a:pt x="0" y="49"/>
                      <a:pt x="0" y="49"/>
                      <a:pt x="0" y="49"/>
                    </a:cubicBezTo>
                    <a:cubicBezTo>
                      <a:pt x="390" y="99"/>
                      <a:pt x="390" y="99"/>
                      <a:pt x="390" y="99"/>
                    </a:cubicBezTo>
                    <a:cubicBezTo>
                      <a:pt x="390" y="99"/>
                      <a:pt x="405" y="84"/>
                      <a:pt x="396" y="54"/>
                    </a:cubicBezTo>
                    <a:lnTo>
                      <a:pt x="78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" name="Freeform 45"/>
              <p:cNvSpPr>
                <a:spLocks/>
              </p:cNvSpPr>
              <p:nvPr/>
            </p:nvSpPr>
            <p:spPr bwMode="auto">
              <a:xfrm>
                <a:off x="3444237" y="2856684"/>
                <a:ext cx="304128" cy="504532"/>
              </a:xfrm>
              <a:custGeom>
                <a:avLst/>
                <a:gdLst>
                  <a:gd name="T0" fmla="*/ 51 w 109"/>
                  <a:gd name="T1" fmla="*/ 0 h 181"/>
                  <a:gd name="T2" fmla="*/ 6 w 109"/>
                  <a:gd name="T3" fmla="*/ 59 h 181"/>
                  <a:gd name="T4" fmla="*/ 0 w 109"/>
                  <a:gd name="T5" fmla="*/ 104 h 181"/>
                  <a:gd name="T6" fmla="*/ 30 w 109"/>
                  <a:gd name="T7" fmla="*/ 181 h 181"/>
                  <a:gd name="T8" fmla="*/ 51 w 109"/>
                  <a:gd name="T9" fmla="*/ 0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" h="181">
                    <a:moveTo>
                      <a:pt x="51" y="0"/>
                    </a:moveTo>
                    <a:cubicBezTo>
                      <a:pt x="51" y="0"/>
                      <a:pt x="19" y="29"/>
                      <a:pt x="6" y="59"/>
                    </a:cubicBezTo>
                    <a:cubicBezTo>
                      <a:pt x="15" y="89"/>
                      <a:pt x="0" y="104"/>
                      <a:pt x="0" y="104"/>
                    </a:cubicBezTo>
                    <a:cubicBezTo>
                      <a:pt x="0" y="104"/>
                      <a:pt x="1" y="156"/>
                      <a:pt x="30" y="181"/>
                    </a:cubicBezTo>
                    <a:cubicBezTo>
                      <a:pt x="30" y="181"/>
                      <a:pt x="109" y="93"/>
                      <a:pt x="5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" name="Freeform 47"/>
              <p:cNvSpPr>
                <a:spLocks/>
              </p:cNvSpPr>
              <p:nvPr/>
            </p:nvSpPr>
            <p:spPr bwMode="auto">
              <a:xfrm>
                <a:off x="2835981" y="1849977"/>
                <a:ext cx="371319" cy="634202"/>
              </a:xfrm>
              <a:custGeom>
                <a:avLst/>
                <a:gdLst>
                  <a:gd name="T0" fmla="*/ 70 w 133"/>
                  <a:gd name="T1" fmla="*/ 0 h 227"/>
                  <a:gd name="T2" fmla="*/ 70 w 133"/>
                  <a:gd name="T3" fmla="*/ 1 h 227"/>
                  <a:gd name="T4" fmla="*/ 29 w 133"/>
                  <a:gd name="T5" fmla="*/ 174 h 227"/>
                  <a:gd name="T6" fmla="*/ 0 w 133"/>
                  <a:gd name="T7" fmla="*/ 206 h 227"/>
                  <a:gd name="T8" fmla="*/ 16 w 133"/>
                  <a:gd name="T9" fmla="*/ 227 h 227"/>
                  <a:gd name="T10" fmla="*/ 42 w 133"/>
                  <a:gd name="T11" fmla="*/ 199 h 227"/>
                  <a:gd name="T12" fmla="*/ 70 w 133"/>
                  <a:gd name="T13" fmla="*/ 0 h 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3" h="227">
                    <a:moveTo>
                      <a:pt x="70" y="0"/>
                    </a:moveTo>
                    <a:cubicBezTo>
                      <a:pt x="70" y="0"/>
                      <a:pt x="70" y="1"/>
                      <a:pt x="70" y="1"/>
                    </a:cubicBezTo>
                    <a:cubicBezTo>
                      <a:pt x="110" y="55"/>
                      <a:pt x="63" y="131"/>
                      <a:pt x="29" y="174"/>
                    </a:cubicBezTo>
                    <a:cubicBezTo>
                      <a:pt x="13" y="194"/>
                      <a:pt x="0" y="206"/>
                      <a:pt x="0" y="206"/>
                    </a:cubicBezTo>
                    <a:cubicBezTo>
                      <a:pt x="6" y="214"/>
                      <a:pt x="11" y="221"/>
                      <a:pt x="16" y="227"/>
                    </a:cubicBezTo>
                    <a:cubicBezTo>
                      <a:pt x="16" y="227"/>
                      <a:pt x="28" y="216"/>
                      <a:pt x="42" y="199"/>
                    </a:cubicBezTo>
                    <a:cubicBezTo>
                      <a:pt x="78" y="154"/>
                      <a:pt x="133" y="66"/>
                      <a:pt x="7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" name="Freeform 48"/>
              <p:cNvSpPr>
                <a:spLocks/>
              </p:cNvSpPr>
              <p:nvPr/>
            </p:nvSpPr>
            <p:spPr bwMode="auto">
              <a:xfrm>
                <a:off x="2703957" y="1655473"/>
                <a:ext cx="326525" cy="393724"/>
              </a:xfrm>
              <a:custGeom>
                <a:avLst/>
                <a:gdLst>
                  <a:gd name="T0" fmla="*/ 0 w 117"/>
                  <a:gd name="T1" fmla="*/ 122 h 141"/>
                  <a:gd name="T2" fmla="*/ 13 w 117"/>
                  <a:gd name="T3" fmla="*/ 141 h 141"/>
                  <a:gd name="T4" fmla="*/ 114 w 117"/>
                  <a:gd name="T5" fmla="*/ 67 h 141"/>
                  <a:gd name="T6" fmla="*/ 114 w 117"/>
                  <a:gd name="T7" fmla="*/ 67 h 141"/>
                  <a:gd name="T8" fmla="*/ 116 w 117"/>
                  <a:gd name="T9" fmla="*/ 70 h 141"/>
                  <a:gd name="T10" fmla="*/ 116 w 117"/>
                  <a:gd name="T11" fmla="*/ 70 h 141"/>
                  <a:gd name="T12" fmla="*/ 117 w 117"/>
                  <a:gd name="T13" fmla="*/ 70 h 141"/>
                  <a:gd name="T14" fmla="*/ 0 w 117"/>
                  <a:gd name="T15" fmla="*/ 122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7" h="141">
                    <a:moveTo>
                      <a:pt x="0" y="122"/>
                    </a:moveTo>
                    <a:cubicBezTo>
                      <a:pt x="4" y="129"/>
                      <a:pt x="8" y="135"/>
                      <a:pt x="13" y="141"/>
                    </a:cubicBezTo>
                    <a:cubicBezTo>
                      <a:pt x="63" y="32"/>
                      <a:pt x="103" y="57"/>
                      <a:pt x="114" y="67"/>
                    </a:cubicBezTo>
                    <a:cubicBezTo>
                      <a:pt x="114" y="67"/>
                      <a:pt x="114" y="67"/>
                      <a:pt x="114" y="67"/>
                    </a:cubicBezTo>
                    <a:cubicBezTo>
                      <a:pt x="115" y="68"/>
                      <a:pt x="116" y="69"/>
                      <a:pt x="116" y="70"/>
                    </a:cubicBezTo>
                    <a:cubicBezTo>
                      <a:pt x="116" y="70"/>
                      <a:pt x="116" y="70"/>
                      <a:pt x="116" y="70"/>
                    </a:cubicBezTo>
                    <a:cubicBezTo>
                      <a:pt x="117" y="70"/>
                      <a:pt x="117" y="70"/>
                      <a:pt x="117" y="70"/>
                    </a:cubicBezTo>
                    <a:cubicBezTo>
                      <a:pt x="68" y="0"/>
                      <a:pt x="0" y="122"/>
                      <a:pt x="0" y="122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" name="Freeform 49"/>
              <p:cNvSpPr>
                <a:spLocks/>
              </p:cNvSpPr>
              <p:nvPr/>
            </p:nvSpPr>
            <p:spPr bwMode="auto">
              <a:xfrm>
                <a:off x="3689425" y="2985175"/>
                <a:ext cx="70727" cy="35364"/>
              </a:xfrm>
              <a:custGeom>
                <a:avLst/>
                <a:gdLst>
                  <a:gd name="T0" fmla="*/ 23 w 25"/>
                  <a:gd name="T1" fmla="*/ 13 h 13"/>
                  <a:gd name="T2" fmla="*/ 0 w 25"/>
                  <a:gd name="T3" fmla="*/ 8 h 13"/>
                  <a:gd name="T4" fmla="*/ 1 w 25"/>
                  <a:gd name="T5" fmla="*/ 0 h 13"/>
                  <a:gd name="T6" fmla="*/ 25 w 25"/>
                  <a:gd name="T7" fmla="*/ 5 h 13"/>
                  <a:gd name="T8" fmla="*/ 23 w 25"/>
                  <a:gd name="T9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13">
                    <a:moveTo>
                      <a:pt x="23" y="13"/>
                    </a:moveTo>
                    <a:cubicBezTo>
                      <a:pt x="9" y="9"/>
                      <a:pt x="0" y="8"/>
                      <a:pt x="0" y="8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0" y="1"/>
                      <a:pt x="25" y="5"/>
                    </a:cubicBezTo>
                    <a:lnTo>
                      <a:pt x="23" y="1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" name="Freeform 50"/>
              <p:cNvSpPr>
                <a:spLocks noEditPoints="1"/>
              </p:cNvSpPr>
              <p:nvPr/>
            </p:nvSpPr>
            <p:spPr bwMode="auto">
              <a:xfrm>
                <a:off x="3866244" y="3048831"/>
                <a:ext cx="418471" cy="732043"/>
              </a:xfrm>
              <a:custGeom>
                <a:avLst/>
                <a:gdLst>
                  <a:gd name="T0" fmla="*/ 142 w 150"/>
                  <a:gd name="T1" fmla="*/ 262 h 262"/>
                  <a:gd name="T2" fmla="*/ 138 w 150"/>
                  <a:gd name="T3" fmla="*/ 218 h 262"/>
                  <a:gd name="T4" fmla="*/ 146 w 150"/>
                  <a:gd name="T5" fmla="*/ 217 h 262"/>
                  <a:gd name="T6" fmla="*/ 150 w 150"/>
                  <a:gd name="T7" fmla="*/ 262 h 262"/>
                  <a:gd name="T8" fmla="*/ 142 w 150"/>
                  <a:gd name="T9" fmla="*/ 262 h 262"/>
                  <a:gd name="T10" fmla="*/ 129 w 150"/>
                  <a:gd name="T11" fmla="*/ 176 h 262"/>
                  <a:gd name="T12" fmla="*/ 114 w 150"/>
                  <a:gd name="T13" fmla="*/ 134 h 262"/>
                  <a:gd name="T14" fmla="*/ 122 w 150"/>
                  <a:gd name="T15" fmla="*/ 131 h 262"/>
                  <a:gd name="T16" fmla="*/ 136 w 150"/>
                  <a:gd name="T17" fmla="*/ 173 h 262"/>
                  <a:gd name="T18" fmla="*/ 129 w 150"/>
                  <a:gd name="T19" fmla="*/ 176 h 262"/>
                  <a:gd name="T20" fmla="*/ 94 w 150"/>
                  <a:gd name="T21" fmla="*/ 95 h 262"/>
                  <a:gd name="T22" fmla="*/ 68 w 150"/>
                  <a:gd name="T23" fmla="*/ 60 h 262"/>
                  <a:gd name="T24" fmla="*/ 74 w 150"/>
                  <a:gd name="T25" fmla="*/ 55 h 262"/>
                  <a:gd name="T26" fmla="*/ 101 w 150"/>
                  <a:gd name="T27" fmla="*/ 91 h 262"/>
                  <a:gd name="T28" fmla="*/ 94 w 150"/>
                  <a:gd name="T29" fmla="*/ 95 h 262"/>
                  <a:gd name="T30" fmla="*/ 36 w 150"/>
                  <a:gd name="T31" fmla="*/ 30 h 262"/>
                  <a:gd name="T32" fmla="*/ 0 w 150"/>
                  <a:gd name="T33" fmla="*/ 7 h 262"/>
                  <a:gd name="T34" fmla="*/ 4 w 150"/>
                  <a:gd name="T35" fmla="*/ 0 h 262"/>
                  <a:gd name="T36" fmla="*/ 41 w 150"/>
                  <a:gd name="T37" fmla="*/ 24 h 262"/>
                  <a:gd name="T38" fmla="*/ 36 w 150"/>
                  <a:gd name="T39" fmla="*/ 30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50" h="262">
                    <a:moveTo>
                      <a:pt x="142" y="262"/>
                    </a:moveTo>
                    <a:cubicBezTo>
                      <a:pt x="142" y="247"/>
                      <a:pt x="140" y="232"/>
                      <a:pt x="138" y="218"/>
                    </a:cubicBezTo>
                    <a:cubicBezTo>
                      <a:pt x="146" y="217"/>
                      <a:pt x="146" y="217"/>
                      <a:pt x="146" y="217"/>
                    </a:cubicBezTo>
                    <a:cubicBezTo>
                      <a:pt x="148" y="231"/>
                      <a:pt x="149" y="246"/>
                      <a:pt x="150" y="262"/>
                    </a:cubicBezTo>
                    <a:lnTo>
                      <a:pt x="142" y="262"/>
                    </a:lnTo>
                    <a:close/>
                    <a:moveTo>
                      <a:pt x="129" y="176"/>
                    </a:moveTo>
                    <a:cubicBezTo>
                      <a:pt x="125" y="161"/>
                      <a:pt x="120" y="147"/>
                      <a:pt x="114" y="134"/>
                    </a:cubicBezTo>
                    <a:cubicBezTo>
                      <a:pt x="122" y="131"/>
                      <a:pt x="122" y="131"/>
                      <a:pt x="122" y="131"/>
                    </a:cubicBezTo>
                    <a:cubicBezTo>
                      <a:pt x="127" y="144"/>
                      <a:pt x="132" y="159"/>
                      <a:pt x="136" y="173"/>
                    </a:cubicBezTo>
                    <a:lnTo>
                      <a:pt x="129" y="176"/>
                    </a:lnTo>
                    <a:close/>
                    <a:moveTo>
                      <a:pt x="94" y="95"/>
                    </a:moveTo>
                    <a:cubicBezTo>
                      <a:pt x="87" y="83"/>
                      <a:pt x="78" y="71"/>
                      <a:pt x="68" y="60"/>
                    </a:cubicBezTo>
                    <a:cubicBezTo>
                      <a:pt x="74" y="55"/>
                      <a:pt x="74" y="55"/>
                      <a:pt x="74" y="55"/>
                    </a:cubicBezTo>
                    <a:cubicBezTo>
                      <a:pt x="84" y="66"/>
                      <a:pt x="93" y="78"/>
                      <a:pt x="101" y="91"/>
                    </a:cubicBezTo>
                    <a:lnTo>
                      <a:pt x="94" y="95"/>
                    </a:lnTo>
                    <a:close/>
                    <a:moveTo>
                      <a:pt x="36" y="30"/>
                    </a:moveTo>
                    <a:cubicBezTo>
                      <a:pt x="25" y="22"/>
                      <a:pt x="13" y="14"/>
                      <a:pt x="0" y="7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17" y="7"/>
                      <a:pt x="30" y="15"/>
                      <a:pt x="41" y="24"/>
                    </a:cubicBezTo>
                    <a:lnTo>
                      <a:pt x="36" y="3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" name="Freeform 51"/>
              <p:cNvSpPr>
                <a:spLocks/>
              </p:cNvSpPr>
              <p:nvPr/>
            </p:nvSpPr>
            <p:spPr bwMode="auto">
              <a:xfrm>
                <a:off x="4262317" y="3903471"/>
                <a:ext cx="24755" cy="69550"/>
              </a:xfrm>
              <a:custGeom>
                <a:avLst/>
                <a:gdLst>
                  <a:gd name="T0" fmla="*/ 8 w 9"/>
                  <a:gd name="T1" fmla="*/ 25 h 25"/>
                  <a:gd name="T2" fmla="*/ 0 w 9"/>
                  <a:gd name="T3" fmla="*/ 24 h 25"/>
                  <a:gd name="T4" fmla="*/ 1 w 9"/>
                  <a:gd name="T5" fmla="*/ 0 h 25"/>
                  <a:gd name="T6" fmla="*/ 9 w 9"/>
                  <a:gd name="T7" fmla="*/ 1 h 25"/>
                  <a:gd name="T8" fmla="*/ 8 w 9"/>
                  <a:gd name="T9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25">
                    <a:moveTo>
                      <a:pt x="8" y="25"/>
                    </a:moveTo>
                    <a:cubicBezTo>
                      <a:pt x="0" y="24"/>
                      <a:pt x="0" y="24"/>
                      <a:pt x="0" y="24"/>
                    </a:cubicBezTo>
                    <a:cubicBezTo>
                      <a:pt x="1" y="16"/>
                      <a:pt x="1" y="8"/>
                      <a:pt x="1" y="0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9" y="9"/>
                      <a:pt x="9" y="17"/>
                      <a:pt x="8" y="2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" name="Freeform 52"/>
              <p:cNvSpPr>
                <a:spLocks/>
              </p:cNvSpPr>
              <p:nvPr/>
            </p:nvSpPr>
            <p:spPr bwMode="auto">
              <a:xfrm>
                <a:off x="3595122" y="3356501"/>
                <a:ext cx="50688" cy="69550"/>
              </a:xfrm>
              <a:custGeom>
                <a:avLst/>
                <a:gdLst>
                  <a:gd name="T0" fmla="*/ 11 w 18"/>
                  <a:gd name="T1" fmla="*/ 25 h 25"/>
                  <a:gd name="T2" fmla="*/ 0 w 18"/>
                  <a:gd name="T3" fmla="*/ 4 h 25"/>
                  <a:gd name="T4" fmla="*/ 6 w 18"/>
                  <a:gd name="T5" fmla="*/ 0 h 25"/>
                  <a:gd name="T6" fmla="*/ 18 w 18"/>
                  <a:gd name="T7" fmla="*/ 21 h 25"/>
                  <a:gd name="T8" fmla="*/ 11 w 18"/>
                  <a:gd name="T9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25">
                    <a:moveTo>
                      <a:pt x="11" y="25"/>
                    </a:moveTo>
                    <a:cubicBezTo>
                      <a:pt x="4" y="12"/>
                      <a:pt x="0" y="4"/>
                      <a:pt x="0" y="4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11" y="8"/>
                      <a:pt x="18" y="21"/>
                    </a:cubicBezTo>
                    <a:lnTo>
                      <a:pt x="11" y="25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" name="Freeform 53"/>
              <p:cNvSpPr>
                <a:spLocks/>
              </p:cNvSpPr>
              <p:nvPr/>
            </p:nvSpPr>
            <p:spPr bwMode="auto">
              <a:xfrm>
                <a:off x="3684710" y="3574582"/>
                <a:ext cx="53046" cy="167392"/>
              </a:xfrm>
              <a:custGeom>
                <a:avLst/>
                <a:gdLst>
                  <a:gd name="T0" fmla="*/ 11 w 19"/>
                  <a:gd name="T1" fmla="*/ 60 h 60"/>
                  <a:gd name="T2" fmla="*/ 0 w 19"/>
                  <a:gd name="T3" fmla="*/ 2 h 60"/>
                  <a:gd name="T4" fmla="*/ 8 w 19"/>
                  <a:gd name="T5" fmla="*/ 0 h 60"/>
                  <a:gd name="T6" fmla="*/ 19 w 19"/>
                  <a:gd name="T7" fmla="*/ 59 h 60"/>
                  <a:gd name="T8" fmla="*/ 11 w 19"/>
                  <a:gd name="T9" fmla="*/ 6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60">
                    <a:moveTo>
                      <a:pt x="11" y="60"/>
                    </a:moveTo>
                    <a:cubicBezTo>
                      <a:pt x="9" y="40"/>
                      <a:pt x="5" y="21"/>
                      <a:pt x="0" y="2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13" y="19"/>
                      <a:pt x="17" y="39"/>
                      <a:pt x="19" y="59"/>
                    </a:cubicBezTo>
                    <a:lnTo>
                      <a:pt x="11" y="6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" name="Freeform 54"/>
              <p:cNvSpPr>
                <a:spLocks/>
              </p:cNvSpPr>
              <p:nvPr/>
            </p:nvSpPr>
            <p:spPr bwMode="auto">
              <a:xfrm>
                <a:off x="3717716" y="3903471"/>
                <a:ext cx="24755" cy="69550"/>
              </a:xfrm>
              <a:custGeom>
                <a:avLst/>
                <a:gdLst>
                  <a:gd name="T0" fmla="*/ 7 w 9"/>
                  <a:gd name="T1" fmla="*/ 25 h 25"/>
                  <a:gd name="T2" fmla="*/ 0 w 9"/>
                  <a:gd name="T3" fmla="*/ 24 h 25"/>
                  <a:gd name="T4" fmla="*/ 1 w 9"/>
                  <a:gd name="T5" fmla="*/ 0 h 25"/>
                  <a:gd name="T6" fmla="*/ 9 w 9"/>
                  <a:gd name="T7" fmla="*/ 1 h 25"/>
                  <a:gd name="T8" fmla="*/ 7 w 9"/>
                  <a:gd name="T9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25">
                    <a:moveTo>
                      <a:pt x="7" y="25"/>
                    </a:moveTo>
                    <a:cubicBezTo>
                      <a:pt x="0" y="24"/>
                      <a:pt x="0" y="24"/>
                      <a:pt x="0" y="24"/>
                    </a:cubicBezTo>
                    <a:cubicBezTo>
                      <a:pt x="0" y="16"/>
                      <a:pt x="1" y="8"/>
                      <a:pt x="1" y="0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9" y="9"/>
                      <a:pt x="8" y="17"/>
                      <a:pt x="7" y="2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" name="Freeform 55"/>
              <p:cNvSpPr>
                <a:spLocks/>
              </p:cNvSpPr>
              <p:nvPr/>
            </p:nvSpPr>
            <p:spPr bwMode="auto">
              <a:xfrm>
                <a:off x="3667028" y="3099520"/>
                <a:ext cx="67191" cy="53047"/>
              </a:xfrm>
              <a:custGeom>
                <a:avLst/>
                <a:gdLst>
                  <a:gd name="T0" fmla="*/ 20 w 24"/>
                  <a:gd name="T1" fmla="*/ 19 h 19"/>
                  <a:gd name="T2" fmla="*/ 0 w 24"/>
                  <a:gd name="T3" fmla="*/ 7 h 19"/>
                  <a:gd name="T4" fmla="*/ 4 w 24"/>
                  <a:gd name="T5" fmla="*/ 0 h 19"/>
                  <a:gd name="T6" fmla="*/ 24 w 24"/>
                  <a:gd name="T7" fmla="*/ 13 h 19"/>
                  <a:gd name="T8" fmla="*/ 20 w 24"/>
                  <a:gd name="T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19">
                    <a:moveTo>
                      <a:pt x="20" y="19"/>
                    </a:moveTo>
                    <a:cubicBezTo>
                      <a:pt x="8" y="11"/>
                      <a:pt x="0" y="7"/>
                      <a:pt x="0" y="7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12" y="4"/>
                      <a:pt x="24" y="13"/>
                    </a:cubicBezTo>
                    <a:lnTo>
                      <a:pt x="20" y="1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" name="Freeform 56"/>
              <p:cNvSpPr>
                <a:spLocks noEditPoints="1"/>
              </p:cNvSpPr>
              <p:nvPr/>
            </p:nvSpPr>
            <p:spPr bwMode="auto">
              <a:xfrm>
                <a:off x="3813198" y="3207971"/>
                <a:ext cx="292340" cy="516320"/>
              </a:xfrm>
              <a:custGeom>
                <a:avLst/>
                <a:gdLst>
                  <a:gd name="T0" fmla="*/ 98 w 105"/>
                  <a:gd name="T1" fmla="*/ 185 h 185"/>
                  <a:gd name="T2" fmla="*/ 88 w 105"/>
                  <a:gd name="T3" fmla="*/ 145 h 185"/>
                  <a:gd name="T4" fmla="*/ 96 w 105"/>
                  <a:gd name="T5" fmla="*/ 142 h 185"/>
                  <a:gd name="T6" fmla="*/ 105 w 105"/>
                  <a:gd name="T7" fmla="*/ 184 h 185"/>
                  <a:gd name="T8" fmla="*/ 98 w 105"/>
                  <a:gd name="T9" fmla="*/ 185 h 185"/>
                  <a:gd name="T10" fmla="*/ 74 w 105"/>
                  <a:gd name="T11" fmla="*/ 106 h 185"/>
                  <a:gd name="T12" fmla="*/ 54 w 105"/>
                  <a:gd name="T13" fmla="*/ 69 h 185"/>
                  <a:gd name="T14" fmla="*/ 61 w 105"/>
                  <a:gd name="T15" fmla="*/ 65 h 185"/>
                  <a:gd name="T16" fmla="*/ 81 w 105"/>
                  <a:gd name="T17" fmla="*/ 103 h 185"/>
                  <a:gd name="T18" fmla="*/ 74 w 105"/>
                  <a:gd name="T19" fmla="*/ 106 h 185"/>
                  <a:gd name="T20" fmla="*/ 29 w 105"/>
                  <a:gd name="T21" fmla="*/ 36 h 185"/>
                  <a:gd name="T22" fmla="*/ 0 w 105"/>
                  <a:gd name="T23" fmla="*/ 6 h 185"/>
                  <a:gd name="T24" fmla="*/ 6 w 105"/>
                  <a:gd name="T25" fmla="*/ 0 h 185"/>
                  <a:gd name="T26" fmla="*/ 35 w 105"/>
                  <a:gd name="T27" fmla="*/ 31 h 185"/>
                  <a:gd name="T28" fmla="*/ 29 w 105"/>
                  <a:gd name="T29" fmla="*/ 36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05" h="185">
                    <a:moveTo>
                      <a:pt x="98" y="185"/>
                    </a:moveTo>
                    <a:cubicBezTo>
                      <a:pt x="95" y="171"/>
                      <a:pt x="92" y="158"/>
                      <a:pt x="88" y="145"/>
                    </a:cubicBezTo>
                    <a:cubicBezTo>
                      <a:pt x="96" y="142"/>
                      <a:pt x="96" y="142"/>
                      <a:pt x="96" y="142"/>
                    </a:cubicBezTo>
                    <a:cubicBezTo>
                      <a:pt x="100" y="156"/>
                      <a:pt x="103" y="170"/>
                      <a:pt x="105" y="184"/>
                    </a:cubicBezTo>
                    <a:lnTo>
                      <a:pt x="98" y="185"/>
                    </a:lnTo>
                    <a:close/>
                    <a:moveTo>
                      <a:pt x="74" y="106"/>
                    </a:moveTo>
                    <a:cubicBezTo>
                      <a:pt x="68" y="93"/>
                      <a:pt x="61" y="81"/>
                      <a:pt x="54" y="69"/>
                    </a:cubicBezTo>
                    <a:cubicBezTo>
                      <a:pt x="61" y="65"/>
                      <a:pt x="61" y="65"/>
                      <a:pt x="61" y="65"/>
                    </a:cubicBezTo>
                    <a:cubicBezTo>
                      <a:pt x="68" y="77"/>
                      <a:pt x="75" y="90"/>
                      <a:pt x="81" y="103"/>
                    </a:cubicBezTo>
                    <a:lnTo>
                      <a:pt x="74" y="106"/>
                    </a:lnTo>
                    <a:close/>
                    <a:moveTo>
                      <a:pt x="29" y="36"/>
                    </a:moveTo>
                    <a:cubicBezTo>
                      <a:pt x="20" y="26"/>
                      <a:pt x="11" y="15"/>
                      <a:pt x="0" y="6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16" y="10"/>
                      <a:pt x="26" y="20"/>
                      <a:pt x="35" y="31"/>
                    </a:cubicBezTo>
                    <a:lnTo>
                      <a:pt x="29" y="3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" name="Freeform 57"/>
              <p:cNvSpPr>
                <a:spLocks/>
              </p:cNvSpPr>
              <p:nvPr/>
            </p:nvSpPr>
            <p:spPr bwMode="auto">
              <a:xfrm>
                <a:off x="4094929" y="3839815"/>
                <a:ext cx="24755" cy="69550"/>
              </a:xfrm>
              <a:custGeom>
                <a:avLst/>
                <a:gdLst>
                  <a:gd name="T0" fmla="*/ 8 w 9"/>
                  <a:gd name="T1" fmla="*/ 25 h 25"/>
                  <a:gd name="T2" fmla="*/ 0 w 9"/>
                  <a:gd name="T3" fmla="*/ 24 h 25"/>
                  <a:gd name="T4" fmla="*/ 0 w 9"/>
                  <a:gd name="T5" fmla="*/ 1 h 25"/>
                  <a:gd name="T6" fmla="*/ 8 w 9"/>
                  <a:gd name="T7" fmla="*/ 0 h 25"/>
                  <a:gd name="T8" fmla="*/ 8 w 9"/>
                  <a:gd name="T9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25">
                    <a:moveTo>
                      <a:pt x="8" y="25"/>
                    </a:moveTo>
                    <a:cubicBezTo>
                      <a:pt x="0" y="24"/>
                      <a:pt x="0" y="24"/>
                      <a:pt x="0" y="24"/>
                    </a:cubicBezTo>
                    <a:cubicBezTo>
                      <a:pt x="1" y="16"/>
                      <a:pt x="1" y="8"/>
                      <a:pt x="0" y="1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9" y="8"/>
                      <a:pt x="9" y="16"/>
                      <a:pt x="8" y="2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" name="Freeform 58"/>
              <p:cNvSpPr>
                <a:spLocks/>
              </p:cNvSpPr>
              <p:nvPr/>
            </p:nvSpPr>
            <p:spPr bwMode="auto">
              <a:xfrm>
                <a:off x="3656419" y="3242156"/>
                <a:ext cx="67191" cy="55404"/>
              </a:xfrm>
              <a:custGeom>
                <a:avLst/>
                <a:gdLst>
                  <a:gd name="T0" fmla="*/ 19 w 24"/>
                  <a:gd name="T1" fmla="*/ 20 h 20"/>
                  <a:gd name="T2" fmla="*/ 0 w 24"/>
                  <a:gd name="T3" fmla="*/ 7 h 20"/>
                  <a:gd name="T4" fmla="*/ 3 w 24"/>
                  <a:gd name="T5" fmla="*/ 0 h 20"/>
                  <a:gd name="T6" fmla="*/ 24 w 24"/>
                  <a:gd name="T7" fmla="*/ 14 h 20"/>
                  <a:gd name="T8" fmla="*/ 19 w 24"/>
                  <a:gd name="T9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20">
                    <a:moveTo>
                      <a:pt x="19" y="20"/>
                    </a:moveTo>
                    <a:cubicBezTo>
                      <a:pt x="8" y="11"/>
                      <a:pt x="0" y="7"/>
                      <a:pt x="0" y="7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4" y="0"/>
                      <a:pt x="12" y="4"/>
                      <a:pt x="24" y="14"/>
                    </a:cubicBezTo>
                    <a:lnTo>
                      <a:pt x="19" y="2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" name="Freeform 59"/>
              <p:cNvSpPr>
                <a:spLocks noEditPoints="1"/>
              </p:cNvSpPr>
              <p:nvPr/>
            </p:nvSpPr>
            <p:spPr bwMode="auto">
              <a:xfrm>
                <a:off x="3784907" y="3367111"/>
                <a:ext cx="142634" cy="330068"/>
              </a:xfrm>
              <a:custGeom>
                <a:avLst/>
                <a:gdLst>
                  <a:gd name="T0" fmla="*/ 43 w 51"/>
                  <a:gd name="T1" fmla="*/ 118 h 118"/>
                  <a:gd name="T2" fmla="*/ 35 w 51"/>
                  <a:gd name="T3" fmla="*/ 78 h 118"/>
                  <a:gd name="T4" fmla="*/ 43 w 51"/>
                  <a:gd name="T5" fmla="*/ 76 h 118"/>
                  <a:gd name="T6" fmla="*/ 51 w 51"/>
                  <a:gd name="T7" fmla="*/ 117 h 118"/>
                  <a:gd name="T8" fmla="*/ 43 w 51"/>
                  <a:gd name="T9" fmla="*/ 118 h 118"/>
                  <a:gd name="T10" fmla="*/ 21 w 51"/>
                  <a:gd name="T11" fmla="*/ 40 h 118"/>
                  <a:gd name="T12" fmla="*/ 0 w 51"/>
                  <a:gd name="T13" fmla="*/ 5 h 118"/>
                  <a:gd name="T14" fmla="*/ 7 w 51"/>
                  <a:gd name="T15" fmla="*/ 0 h 118"/>
                  <a:gd name="T16" fmla="*/ 29 w 51"/>
                  <a:gd name="T17" fmla="*/ 36 h 118"/>
                  <a:gd name="T18" fmla="*/ 21 w 51"/>
                  <a:gd name="T19" fmla="*/ 4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1" h="118">
                    <a:moveTo>
                      <a:pt x="43" y="118"/>
                    </a:moveTo>
                    <a:cubicBezTo>
                      <a:pt x="41" y="104"/>
                      <a:pt x="39" y="91"/>
                      <a:pt x="35" y="78"/>
                    </a:cubicBezTo>
                    <a:cubicBezTo>
                      <a:pt x="43" y="76"/>
                      <a:pt x="43" y="76"/>
                      <a:pt x="43" y="76"/>
                    </a:cubicBezTo>
                    <a:cubicBezTo>
                      <a:pt x="46" y="89"/>
                      <a:pt x="49" y="103"/>
                      <a:pt x="51" y="117"/>
                    </a:cubicBezTo>
                    <a:lnTo>
                      <a:pt x="43" y="118"/>
                    </a:lnTo>
                    <a:close/>
                    <a:moveTo>
                      <a:pt x="21" y="40"/>
                    </a:moveTo>
                    <a:cubicBezTo>
                      <a:pt x="15" y="27"/>
                      <a:pt x="8" y="16"/>
                      <a:pt x="0" y="5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15" y="11"/>
                      <a:pt x="22" y="23"/>
                      <a:pt x="29" y="36"/>
                    </a:cubicBezTo>
                    <a:lnTo>
                      <a:pt x="21" y="4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" name="Freeform 60"/>
              <p:cNvSpPr>
                <a:spLocks/>
              </p:cNvSpPr>
              <p:nvPr/>
            </p:nvSpPr>
            <p:spPr bwMode="auto">
              <a:xfrm>
                <a:off x="3905144" y="3811524"/>
                <a:ext cx="24755" cy="69550"/>
              </a:xfrm>
              <a:custGeom>
                <a:avLst/>
                <a:gdLst>
                  <a:gd name="T0" fmla="*/ 8 w 9"/>
                  <a:gd name="T1" fmla="*/ 25 h 25"/>
                  <a:gd name="T2" fmla="*/ 0 w 9"/>
                  <a:gd name="T3" fmla="*/ 24 h 25"/>
                  <a:gd name="T4" fmla="*/ 1 w 9"/>
                  <a:gd name="T5" fmla="*/ 0 h 25"/>
                  <a:gd name="T6" fmla="*/ 9 w 9"/>
                  <a:gd name="T7" fmla="*/ 1 h 25"/>
                  <a:gd name="T8" fmla="*/ 8 w 9"/>
                  <a:gd name="T9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25">
                    <a:moveTo>
                      <a:pt x="8" y="25"/>
                    </a:moveTo>
                    <a:cubicBezTo>
                      <a:pt x="0" y="24"/>
                      <a:pt x="0" y="24"/>
                      <a:pt x="0" y="24"/>
                    </a:cubicBezTo>
                    <a:cubicBezTo>
                      <a:pt x="1" y="16"/>
                      <a:pt x="1" y="8"/>
                      <a:pt x="1" y="0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9" y="8"/>
                      <a:pt x="9" y="17"/>
                      <a:pt x="8" y="2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97" name="Group 96"/>
          <p:cNvGrpSpPr/>
          <p:nvPr/>
        </p:nvGrpSpPr>
        <p:grpSpPr>
          <a:xfrm>
            <a:off x="3006075" y="407682"/>
            <a:ext cx="6179850" cy="995467"/>
            <a:chOff x="5988387" y="483017"/>
            <a:chExt cx="12359700" cy="1990933"/>
          </a:xfrm>
        </p:grpSpPr>
        <p:sp>
          <p:nvSpPr>
            <p:cNvPr id="98" name="TextBox 97"/>
            <p:cNvSpPr txBox="1"/>
            <p:nvPr/>
          </p:nvSpPr>
          <p:spPr>
            <a:xfrm>
              <a:off x="5988387" y="483017"/>
              <a:ext cx="12359700" cy="1446533"/>
            </a:xfrm>
            <a:prstGeom prst="rect">
              <a:avLst/>
            </a:prstGeom>
            <a:noFill/>
          </p:spPr>
          <p:txBody>
            <a:bodyPr wrap="square" lIns="45711" tIns="22856" rIns="45711" bIns="22856" rtlCol="0">
              <a:spAutoFit/>
            </a:bodyPr>
            <a:lstStyle/>
            <a:p>
              <a:pPr algn="ctr"/>
              <a:r>
                <a:rPr lang="en-US" sz="4400" smtClean="0">
                  <a:solidFill>
                    <a:schemeClr val="tx2"/>
                  </a:solidFill>
                  <a:latin typeface="Lato Regular"/>
                  <a:cs typeface="Lato Regular"/>
                </a:rPr>
                <a:t>Tree Diagrams</a:t>
              </a:r>
              <a:endParaRPr lang="id-ID" sz="4400" dirty="0">
                <a:solidFill>
                  <a:schemeClr val="tx2"/>
                </a:solidFill>
                <a:latin typeface="Lato Regular"/>
                <a:cs typeface="Lato Regular"/>
              </a:endParaRPr>
            </a:p>
          </p:txBody>
        </p:sp>
        <p:sp>
          <p:nvSpPr>
            <p:cNvPr id="99" name="Subtitle 2"/>
            <p:cNvSpPr txBox="1">
              <a:spLocks/>
            </p:cNvSpPr>
            <p:nvPr/>
          </p:nvSpPr>
          <p:spPr>
            <a:xfrm>
              <a:off x="6361236" y="1634834"/>
              <a:ext cx="11655185" cy="839116"/>
            </a:xfrm>
            <a:prstGeom prst="rect">
              <a:avLst/>
            </a:prstGeom>
          </p:spPr>
          <p:txBody>
            <a:bodyPr vert="horz" lIns="108745" tIns="54373" rIns="108745" bIns="54373" rtlCol="0">
              <a:norm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550" smtClean="0">
                  <a:latin typeface="Lato Light"/>
                  <a:cs typeface="Lato Light"/>
                </a:rPr>
                <a:t>Click To Change </a:t>
              </a:r>
              <a:r>
                <a:rPr lang="en-US" sz="1550" smtClean="0">
                  <a:solidFill>
                    <a:schemeClr val="accent2"/>
                  </a:solidFill>
                  <a:latin typeface="Lato Light"/>
                  <a:cs typeface="Lato Light"/>
                </a:rPr>
                <a:t>Your Subtittle</a:t>
              </a:r>
              <a:endParaRPr lang="en-US" sz="1550" dirty="0">
                <a:solidFill>
                  <a:schemeClr val="accent2"/>
                </a:solidFill>
                <a:latin typeface="Lato Light"/>
                <a:cs typeface="Lato Light"/>
              </a:endParaRPr>
            </a:p>
          </p:txBody>
        </p:sp>
      </p:grpSp>
      <p:sp>
        <p:nvSpPr>
          <p:cNvPr id="74" name="Content Placeholder 2"/>
          <p:cNvSpPr txBox="1">
            <a:spLocks/>
          </p:cNvSpPr>
          <p:nvPr/>
        </p:nvSpPr>
        <p:spPr bwMode="auto">
          <a:xfrm>
            <a:off x="1026940" y="5634510"/>
            <a:ext cx="1714054" cy="1016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1200" smtClean="0">
                <a:solidFill>
                  <a:schemeClr val="bg1"/>
                </a:solidFill>
                <a:latin typeface="Lato Light"/>
                <a:cs typeface="Lato Light"/>
              </a:rPr>
              <a:t>Lorem </a:t>
            </a:r>
            <a:r>
              <a:rPr lang="en-US" sz="1200" dirty="0">
                <a:solidFill>
                  <a:schemeClr val="bg1"/>
                </a:solidFill>
                <a:latin typeface="Lato Light"/>
                <a:cs typeface="Lato Light"/>
              </a:rPr>
              <a:t>ipsum dolor sit amet, consectetur adipiscing elit.</a:t>
            </a:r>
          </a:p>
        </p:txBody>
      </p:sp>
      <p:sp>
        <p:nvSpPr>
          <p:cNvPr id="75" name="Content Placeholder 2"/>
          <p:cNvSpPr txBox="1">
            <a:spLocks/>
          </p:cNvSpPr>
          <p:nvPr/>
        </p:nvSpPr>
        <p:spPr bwMode="auto">
          <a:xfrm>
            <a:off x="3178142" y="5635663"/>
            <a:ext cx="1714054" cy="1016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1200" smtClean="0">
                <a:solidFill>
                  <a:schemeClr val="bg1"/>
                </a:solidFill>
                <a:latin typeface="Lato Light"/>
                <a:cs typeface="Lato Light"/>
              </a:rPr>
              <a:t>Lorem </a:t>
            </a:r>
            <a:r>
              <a:rPr lang="en-US" sz="1200" dirty="0">
                <a:solidFill>
                  <a:schemeClr val="bg1"/>
                </a:solidFill>
                <a:latin typeface="Lato Light"/>
                <a:cs typeface="Lato Light"/>
              </a:rPr>
              <a:t>ipsum dolor sit amet, consectetur adipiscing elit.</a:t>
            </a:r>
          </a:p>
        </p:txBody>
      </p:sp>
      <p:sp>
        <p:nvSpPr>
          <p:cNvPr id="76" name="Content Placeholder 2"/>
          <p:cNvSpPr txBox="1">
            <a:spLocks/>
          </p:cNvSpPr>
          <p:nvPr/>
        </p:nvSpPr>
        <p:spPr bwMode="auto">
          <a:xfrm>
            <a:off x="5196111" y="5635663"/>
            <a:ext cx="1714054" cy="1016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1200" smtClean="0">
                <a:solidFill>
                  <a:schemeClr val="bg1"/>
                </a:solidFill>
                <a:latin typeface="Lato Light"/>
                <a:cs typeface="Lato Light"/>
              </a:rPr>
              <a:t>Lorem </a:t>
            </a:r>
            <a:r>
              <a:rPr lang="en-US" sz="1200" dirty="0">
                <a:solidFill>
                  <a:schemeClr val="bg1"/>
                </a:solidFill>
                <a:latin typeface="Lato Light"/>
                <a:cs typeface="Lato Light"/>
              </a:rPr>
              <a:t>ipsum dolor sit amet, consectetur adipiscing elit.</a:t>
            </a:r>
          </a:p>
        </p:txBody>
      </p:sp>
      <p:sp>
        <p:nvSpPr>
          <p:cNvPr id="77" name="Content Placeholder 2"/>
          <p:cNvSpPr txBox="1">
            <a:spLocks/>
          </p:cNvSpPr>
          <p:nvPr/>
        </p:nvSpPr>
        <p:spPr bwMode="auto">
          <a:xfrm>
            <a:off x="7371830" y="5634512"/>
            <a:ext cx="1714054" cy="1016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1200" smtClean="0">
                <a:solidFill>
                  <a:schemeClr val="bg1"/>
                </a:solidFill>
                <a:latin typeface="Lato Light"/>
                <a:cs typeface="Lato Light"/>
              </a:rPr>
              <a:t>Lorem </a:t>
            </a:r>
            <a:r>
              <a:rPr lang="en-US" sz="1200" dirty="0">
                <a:solidFill>
                  <a:schemeClr val="bg1"/>
                </a:solidFill>
                <a:latin typeface="Lato Light"/>
                <a:cs typeface="Lato Light"/>
              </a:rPr>
              <a:t>ipsum dolor sit amet, consectetur adipiscing elit.</a:t>
            </a:r>
          </a:p>
        </p:txBody>
      </p:sp>
      <p:sp>
        <p:nvSpPr>
          <p:cNvPr id="78" name="Content Placeholder 2"/>
          <p:cNvSpPr txBox="1">
            <a:spLocks/>
          </p:cNvSpPr>
          <p:nvPr/>
        </p:nvSpPr>
        <p:spPr bwMode="auto">
          <a:xfrm>
            <a:off x="9525677" y="5634511"/>
            <a:ext cx="1714054" cy="1016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1200" smtClean="0">
                <a:solidFill>
                  <a:schemeClr val="bg1"/>
                </a:solidFill>
                <a:latin typeface="Lato Light"/>
                <a:cs typeface="Lato Light"/>
              </a:rPr>
              <a:t>Lorem </a:t>
            </a:r>
            <a:r>
              <a:rPr lang="en-US" sz="1200" dirty="0">
                <a:solidFill>
                  <a:schemeClr val="bg1"/>
                </a:solidFill>
                <a:latin typeface="Lato Light"/>
                <a:cs typeface="Lato Light"/>
              </a:rPr>
              <a:t>ipsum dolor sit amet, consectetur adipiscing elit.</a:t>
            </a:r>
          </a:p>
        </p:txBody>
      </p:sp>
      <p:sp>
        <p:nvSpPr>
          <p:cNvPr id="79" name="Freeform 237"/>
          <p:cNvSpPr>
            <a:spLocks noChangeAspect="1" noChangeArrowheads="1"/>
          </p:cNvSpPr>
          <p:nvPr/>
        </p:nvSpPr>
        <p:spPr bwMode="auto">
          <a:xfrm>
            <a:off x="3812403" y="4959951"/>
            <a:ext cx="441808" cy="324561"/>
          </a:xfrm>
          <a:custGeom>
            <a:avLst/>
            <a:gdLst>
              <a:gd name="T0" fmla="*/ 586 w 1347"/>
              <a:gd name="T1" fmla="*/ 602 h 987"/>
              <a:gd name="T2" fmla="*/ 502 w 1347"/>
              <a:gd name="T3" fmla="*/ 535 h 987"/>
              <a:gd name="T4" fmla="*/ 42 w 1347"/>
              <a:gd name="T5" fmla="*/ 117 h 987"/>
              <a:gd name="T6" fmla="*/ 17 w 1347"/>
              <a:gd name="T7" fmla="*/ 33 h 987"/>
              <a:gd name="T8" fmla="*/ 92 w 1347"/>
              <a:gd name="T9" fmla="*/ 0 h 987"/>
              <a:gd name="T10" fmla="*/ 1255 w 1347"/>
              <a:gd name="T11" fmla="*/ 0 h 987"/>
              <a:gd name="T12" fmla="*/ 1330 w 1347"/>
              <a:gd name="T13" fmla="*/ 41 h 987"/>
              <a:gd name="T14" fmla="*/ 1305 w 1347"/>
              <a:gd name="T15" fmla="*/ 125 h 987"/>
              <a:gd name="T16" fmla="*/ 803 w 1347"/>
              <a:gd name="T17" fmla="*/ 576 h 987"/>
              <a:gd name="T18" fmla="*/ 586 w 1347"/>
              <a:gd name="T19" fmla="*/ 602 h 987"/>
              <a:gd name="T20" fmla="*/ 92 w 1347"/>
              <a:gd name="T21" fmla="*/ 986 h 987"/>
              <a:gd name="T22" fmla="*/ 0 w 1347"/>
              <a:gd name="T23" fmla="*/ 894 h 987"/>
              <a:gd name="T24" fmla="*/ 0 w 1347"/>
              <a:gd name="T25" fmla="*/ 225 h 987"/>
              <a:gd name="T26" fmla="*/ 42 w 1347"/>
              <a:gd name="T27" fmla="*/ 217 h 987"/>
              <a:gd name="T28" fmla="*/ 234 w 1347"/>
              <a:gd name="T29" fmla="*/ 409 h 987"/>
              <a:gd name="T30" fmla="*/ 251 w 1347"/>
              <a:gd name="T31" fmla="*/ 493 h 987"/>
              <a:gd name="T32" fmla="*/ 109 w 1347"/>
              <a:gd name="T33" fmla="*/ 827 h 987"/>
              <a:gd name="T34" fmla="*/ 126 w 1347"/>
              <a:gd name="T35" fmla="*/ 827 h 987"/>
              <a:gd name="T36" fmla="*/ 318 w 1347"/>
              <a:gd name="T37" fmla="*/ 576 h 987"/>
              <a:gd name="T38" fmla="*/ 393 w 1347"/>
              <a:gd name="T39" fmla="*/ 568 h 987"/>
              <a:gd name="T40" fmla="*/ 477 w 1347"/>
              <a:gd name="T41" fmla="*/ 643 h 987"/>
              <a:gd name="T42" fmla="*/ 569 w 1347"/>
              <a:gd name="T43" fmla="*/ 694 h 987"/>
              <a:gd name="T44" fmla="*/ 820 w 1347"/>
              <a:gd name="T45" fmla="*/ 677 h 987"/>
              <a:gd name="T46" fmla="*/ 945 w 1347"/>
              <a:gd name="T47" fmla="*/ 568 h 987"/>
              <a:gd name="T48" fmla="*/ 1020 w 1347"/>
              <a:gd name="T49" fmla="*/ 576 h 987"/>
              <a:gd name="T50" fmla="*/ 1229 w 1347"/>
              <a:gd name="T51" fmla="*/ 853 h 987"/>
              <a:gd name="T52" fmla="*/ 1238 w 1347"/>
              <a:gd name="T53" fmla="*/ 844 h 987"/>
              <a:gd name="T54" fmla="*/ 1096 w 1347"/>
              <a:gd name="T55" fmla="*/ 493 h 987"/>
              <a:gd name="T56" fmla="*/ 1112 w 1347"/>
              <a:gd name="T57" fmla="*/ 409 h 987"/>
              <a:gd name="T58" fmla="*/ 1313 w 1347"/>
              <a:gd name="T59" fmla="*/ 217 h 987"/>
              <a:gd name="T60" fmla="*/ 1346 w 1347"/>
              <a:gd name="T61" fmla="*/ 225 h 987"/>
              <a:gd name="T62" fmla="*/ 1346 w 1347"/>
              <a:gd name="T63" fmla="*/ 903 h 987"/>
              <a:gd name="T64" fmla="*/ 1246 w 1347"/>
              <a:gd name="T65" fmla="*/ 986 h 987"/>
              <a:gd name="T66" fmla="*/ 92 w 1347"/>
              <a:gd name="T67" fmla="*/ 986 h 987"/>
              <a:gd name="T68" fmla="*/ 92 w 1347"/>
              <a:gd name="T69" fmla="*/ 986 h 987"/>
              <a:gd name="T70" fmla="*/ 92 w 1347"/>
              <a:gd name="T71" fmla="*/ 986 h 9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347" h="987">
                <a:moveTo>
                  <a:pt x="586" y="602"/>
                </a:moveTo>
                <a:cubicBezTo>
                  <a:pt x="561" y="585"/>
                  <a:pt x="519" y="560"/>
                  <a:pt x="502" y="535"/>
                </a:cubicBezTo>
                <a:cubicBezTo>
                  <a:pt x="42" y="117"/>
                  <a:pt x="42" y="117"/>
                  <a:pt x="42" y="117"/>
                </a:cubicBezTo>
                <a:cubicBezTo>
                  <a:pt x="26" y="100"/>
                  <a:pt x="9" y="58"/>
                  <a:pt x="17" y="33"/>
                </a:cubicBezTo>
                <a:cubicBezTo>
                  <a:pt x="34" y="17"/>
                  <a:pt x="51" y="0"/>
                  <a:pt x="92" y="0"/>
                </a:cubicBezTo>
                <a:cubicBezTo>
                  <a:pt x="1255" y="0"/>
                  <a:pt x="1255" y="0"/>
                  <a:pt x="1255" y="0"/>
                </a:cubicBezTo>
                <a:cubicBezTo>
                  <a:pt x="1255" y="0"/>
                  <a:pt x="1305" y="0"/>
                  <a:pt x="1330" y="41"/>
                </a:cubicBezTo>
                <a:cubicBezTo>
                  <a:pt x="1346" y="67"/>
                  <a:pt x="1330" y="108"/>
                  <a:pt x="1305" y="125"/>
                </a:cubicBezTo>
                <a:cubicBezTo>
                  <a:pt x="803" y="576"/>
                  <a:pt x="803" y="576"/>
                  <a:pt x="803" y="576"/>
                </a:cubicBezTo>
                <a:cubicBezTo>
                  <a:pt x="803" y="576"/>
                  <a:pt x="711" y="652"/>
                  <a:pt x="586" y="602"/>
                </a:cubicBezTo>
                <a:close/>
                <a:moveTo>
                  <a:pt x="92" y="986"/>
                </a:moveTo>
                <a:cubicBezTo>
                  <a:pt x="92" y="986"/>
                  <a:pt x="0" y="978"/>
                  <a:pt x="0" y="894"/>
                </a:cubicBezTo>
                <a:cubicBezTo>
                  <a:pt x="0" y="225"/>
                  <a:pt x="0" y="225"/>
                  <a:pt x="0" y="225"/>
                </a:cubicBezTo>
                <a:cubicBezTo>
                  <a:pt x="0" y="200"/>
                  <a:pt x="17" y="192"/>
                  <a:pt x="42" y="217"/>
                </a:cubicBezTo>
                <a:cubicBezTo>
                  <a:pt x="234" y="409"/>
                  <a:pt x="234" y="409"/>
                  <a:pt x="234" y="409"/>
                </a:cubicBezTo>
                <a:cubicBezTo>
                  <a:pt x="260" y="426"/>
                  <a:pt x="268" y="468"/>
                  <a:pt x="251" y="493"/>
                </a:cubicBezTo>
                <a:cubicBezTo>
                  <a:pt x="109" y="827"/>
                  <a:pt x="109" y="827"/>
                  <a:pt x="109" y="827"/>
                </a:cubicBezTo>
                <a:cubicBezTo>
                  <a:pt x="101" y="853"/>
                  <a:pt x="109" y="853"/>
                  <a:pt x="126" y="827"/>
                </a:cubicBezTo>
                <a:cubicBezTo>
                  <a:pt x="318" y="576"/>
                  <a:pt x="318" y="576"/>
                  <a:pt x="318" y="576"/>
                </a:cubicBezTo>
                <a:cubicBezTo>
                  <a:pt x="343" y="552"/>
                  <a:pt x="368" y="552"/>
                  <a:pt x="393" y="568"/>
                </a:cubicBezTo>
                <a:cubicBezTo>
                  <a:pt x="477" y="643"/>
                  <a:pt x="477" y="643"/>
                  <a:pt x="477" y="643"/>
                </a:cubicBezTo>
                <a:cubicBezTo>
                  <a:pt x="502" y="660"/>
                  <a:pt x="544" y="685"/>
                  <a:pt x="569" y="694"/>
                </a:cubicBezTo>
                <a:cubicBezTo>
                  <a:pt x="636" y="710"/>
                  <a:pt x="744" y="735"/>
                  <a:pt x="820" y="677"/>
                </a:cubicBezTo>
                <a:cubicBezTo>
                  <a:pt x="945" y="568"/>
                  <a:pt x="945" y="568"/>
                  <a:pt x="945" y="568"/>
                </a:cubicBezTo>
                <a:cubicBezTo>
                  <a:pt x="970" y="552"/>
                  <a:pt x="1004" y="552"/>
                  <a:pt x="1020" y="576"/>
                </a:cubicBezTo>
                <a:cubicBezTo>
                  <a:pt x="1229" y="853"/>
                  <a:pt x="1229" y="853"/>
                  <a:pt x="1229" y="853"/>
                </a:cubicBezTo>
                <a:cubicBezTo>
                  <a:pt x="1246" y="877"/>
                  <a:pt x="1246" y="869"/>
                  <a:pt x="1238" y="844"/>
                </a:cubicBezTo>
                <a:cubicBezTo>
                  <a:pt x="1096" y="493"/>
                  <a:pt x="1096" y="493"/>
                  <a:pt x="1096" y="493"/>
                </a:cubicBezTo>
                <a:cubicBezTo>
                  <a:pt x="1079" y="468"/>
                  <a:pt x="1087" y="434"/>
                  <a:pt x="1112" y="409"/>
                </a:cubicBezTo>
                <a:cubicBezTo>
                  <a:pt x="1313" y="217"/>
                  <a:pt x="1313" y="217"/>
                  <a:pt x="1313" y="217"/>
                </a:cubicBezTo>
                <a:cubicBezTo>
                  <a:pt x="1330" y="192"/>
                  <a:pt x="1346" y="200"/>
                  <a:pt x="1346" y="225"/>
                </a:cubicBezTo>
                <a:cubicBezTo>
                  <a:pt x="1346" y="903"/>
                  <a:pt x="1346" y="903"/>
                  <a:pt x="1346" y="903"/>
                </a:cubicBezTo>
                <a:cubicBezTo>
                  <a:pt x="1346" y="903"/>
                  <a:pt x="1338" y="986"/>
                  <a:pt x="1246" y="986"/>
                </a:cubicBezTo>
                <a:cubicBezTo>
                  <a:pt x="92" y="986"/>
                  <a:pt x="92" y="986"/>
                  <a:pt x="92" y="986"/>
                </a:cubicBezTo>
                <a:close/>
                <a:moveTo>
                  <a:pt x="92" y="986"/>
                </a:moveTo>
                <a:lnTo>
                  <a:pt x="92" y="9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lIns="121893" tIns="60946" rIns="121893" bIns="60946" anchor="ctr"/>
          <a:lstStyle/>
          <a:p>
            <a:pPr>
              <a:defRPr/>
            </a:pPr>
            <a:endParaRPr lang="en-US" sz="1050" dirty="0">
              <a:ea typeface="SimSun" charset="0"/>
            </a:endParaRPr>
          </a:p>
        </p:txBody>
      </p:sp>
      <p:sp>
        <p:nvSpPr>
          <p:cNvPr id="100" name="Freeform 290"/>
          <p:cNvSpPr>
            <a:spLocks noChangeAspect="1" noChangeArrowheads="1"/>
          </p:cNvSpPr>
          <p:nvPr/>
        </p:nvSpPr>
        <p:spPr bwMode="auto">
          <a:xfrm>
            <a:off x="5830565" y="4947964"/>
            <a:ext cx="511045" cy="395823"/>
          </a:xfrm>
          <a:custGeom>
            <a:avLst/>
            <a:gdLst>
              <a:gd name="T0" fmla="*/ 995 w 996"/>
              <a:gd name="T1" fmla="*/ 409 h 770"/>
              <a:gd name="T2" fmla="*/ 836 w 996"/>
              <a:gd name="T3" fmla="*/ 409 h 770"/>
              <a:gd name="T4" fmla="*/ 543 w 996"/>
              <a:gd name="T5" fmla="*/ 192 h 770"/>
              <a:gd name="T6" fmla="*/ 384 w 996"/>
              <a:gd name="T7" fmla="*/ 275 h 770"/>
              <a:gd name="T8" fmla="*/ 360 w 996"/>
              <a:gd name="T9" fmla="*/ 158 h 770"/>
              <a:gd name="T10" fmla="*/ 702 w 996"/>
              <a:gd name="T11" fmla="*/ 33 h 770"/>
              <a:gd name="T12" fmla="*/ 836 w 996"/>
              <a:gd name="T13" fmla="*/ 133 h 770"/>
              <a:gd name="T14" fmla="*/ 334 w 996"/>
              <a:gd name="T15" fmla="*/ 626 h 770"/>
              <a:gd name="T16" fmla="*/ 276 w 996"/>
              <a:gd name="T17" fmla="*/ 551 h 770"/>
              <a:gd name="T18" fmla="*/ 209 w 996"/>
              <a:gd name="T19" fmla="*/ 484 h 770"/>
              <a:gd name="T20" fmla="*/ 109 w 996"/>
              <a:gd name="T21" fmla="*/ 434 h 770"/>
              <a:gd name="T22" fmla="*/ 159 w 996"/>
              <a:gd name="T23" fmla="*/ 535 h 770"/>
              <a:gd name="T24" fmla="*/ 226 w 996"/>
              <a:gd name="T25" fmla="*/ 602 h 770"/>
              <a:gd name="T26" fmla="*/ 293 w 996"/>
              <a:gd name="T27" fmla="*/ 668 h 770"/>
              <a:gd name="T28" fmla="*/ 393 w 996"/>
              <a:gd name="T29" fmla="*/ 727 h 770"/>
              <a:gd name="T30" fmla="*/ 334 w 996"/>
              <a:gd name="T31" fmla="*/ 626 h 770"/>
              <a:gd name="T32" fmla="*/ 594 w 996"/>
              <a:gd name="T33" fmla="*/ 267 h 770"/>
              <a:gd name="T34" fmla="*/ 443 w 996"/>
              <a:gd name="T35" fmla="*/ 301 h 770"/>
              <a:gd name="T36" fmla="*/ 284 w 996"/>
              <a:gd name="T37" fmla="*/ 217 h 770"/>
              <a:gd name="T38" fmla="*/ 460 w 996"/>
              <a:gd name="T39" fmla="*/ 50 h 770"/>
              <a:gd name="T40" fmla="*/ 184 w 996"/>
              <a:gd name="T41" fmla="*/ 100 h 770"/>
              <a:gd name="T42" fmla="*/ 0 w 996"/>
              <a:gd name="T43" fmla="*/ 66 h 770"/>
              <a:gd name="T44" fmla="*/ 50 w 996"/>
              <a:gd name="T45" fmla="*/ 443 h 770"/>
              <a:gd name="T46" fmla="*/ 234 w 996"/>
              <a:gd name="T47" fmla="*/ 392 h 770"/>
              <a:gd name="T48" fmla="*/ 293 w 996"/>
              <a:gd name="T49" fmla="*/ 468 h 770"/>
              <a:gd name="T50" fmla="*/ 360 w 996"/>
              <a:gd name="T51" fmla="*/ 535 h 770"/>
              <a:gd name="T52" fmla="*/ 426 w 996"/>
              <a:gd name="T53" fmla="*/ 610 h 770"/>
              <a:gd name="T54" fmla="*/ 477 w 996"/>
              <a:gd name="T55" fmla="*/ 727 h 770"/>
              <a:gd name="T56" fmla="*/ 543 w 996"/>
              <a:gd name="T57" fmla="*/ 660 h 770"/>
              <a:gd name="T58" fmla="*/ 485 w 996"/>
              <a:gd name="T59" fmla="*/ 585 h 770"/>
              <a:gd name="T60" fmla="*/ 569 w 996"/>
              <a:gd name="T61" fmla="*/ 668 h 770"/>
              <a:gd name="T62" fmla="*/ 627 w 996"/>
              <a:gd name="T63" fmla="*/ 602 h 770"/>
              <a:gd name="T64" fmla="*/ 652 w 996"/>
              <a:gd name="T65" fmla="*/ 610 h 770"/>
              <a:gd name="T66" fmla="*/ 719 w 996"/>
              <a:gd name="T67" fmla="*/ 543 h 770"/>
              <a:gd name="T68" fmla="*/ 727 w 996"/>
              <a:gd name="T69" fmla="*/ 526 h 770"/>
              <a:gd name="T70" fmla="*/ 786 w 996"/>
              <a:gd name="T71" fmla="*/ 535 h 770"/>
              <a:gd name="T72" fmla="*/ 786 w 996"/>
              <a:gd name="T73" fmla="*/ 468 h 7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96" h="770">
                <a:moveTo>
                  <a:pt x="995" y="100"/>
                </a:moveTo>
                <a:cubicBezTo>
                  <a:pt x="995" y="409"/>
                  <a:pt x="995" y="409"/>
                  <a:pt x="995" y="409"/>
                </a:cubicBezTo>
                <a:cubicBezTo>
                  <a:pt x="995" y="409"/>
                  <a:pt x="928" y="426"/>
                  <a:pt x="920" y="426"/>
                </a:cubicBezTo>
                <a:cubicBezTo>
                  <a:pt x="903" y="426"/>
                  <a:pt x="861" y="443"/>
                  <a:pt x="836" y="409"/>
                </a:cubicBezTo>
                <a:cubicBezTo>
                  <a:pt x="786" y="367"/>
                  <a:pt x="619" y="192"/>
                  <a:pt x="619" y="192"/>
                </a:cubicBezTo>
                <a:cubicBezTo>
                  <a:pt x="619" y="192"/>
                  <a:pt x="594" y="167"/>
                  <a:pt x="543" y="192"/>
                </a:cubicBezTo>
                <a:cubicBezTo>
                  <a:pt x="502" y="217"/>
                  <a:pt x="443" y="250"/>
                  <a:pt x="418" y="259"/>
                </a:cubicBezTo>
                <a:cubicBezTo>
                  <a:pt x="410" y="267"/>
                  <a:pt x="393" y="275"/>
                  <a:pt x="384" y="275"/>
                </a:cubicBezTo>
                <a:cubicBezTo>
                  <a:pt x="351" y="275"/>
                  <a:pt x="326" y="242"/>
                  <a:pt x="326" y="209"/>
                </a:cubicBezTo>
                <a:cubicBezTo>
                  <a:pt x="326" y="183"/>
                  <a:pt x="343" y="167"/>
                  <a:pt x="360" y="158"/>
                </a:cubicBezTo>
                <a:cubicBezTo>
                  <a:pt x="426" y="116"/>
                  <a:pt x="552" y="50"/>
                  <a:pt x="602" y="16"/>
                </a:cubicBezTo>
                <a:cubicBezTo>
                  <a:pt x="635" y="0"/>
                  <a:pt x="652" y="0"/>
                  <a:pt x="702" y="33"/>
                </a:cubicBezTo>
                <a:cubicBezTo>
                  <a:pt x="752" y="83"/>
                  <a:pt x="803" y="125"/>
                  <a:pt x="803" y="125"/>
                </a:cubicBezTo>
                <a:cubicBezTo>
                  <a:pt x="803" y="125"/>
                  <a:pt x="819" y="133"/>
                  <a:pt x="836" y="133"/>
                </a:cubicBezTo>
                <a:cubicBezTo>
                  <a:pt x="878" y="125"/>
                  <a:pt x="995" y="100"/>
                  <a:pt x="995" y="100"/>
                </a:cubicBezTo>
                <a:close/>
                <a:moveTo>
                  <a:pt x="334" y="626"/>
                </a:moveTo>
                <a:cubicBezTo>
                  <a:pt x="343" y="610"/>
                  <a:pt x="343" y="585"/>
                  <a:pt x="326" y="568"/>
                </a:cubicBezTo>
                <a:cubicBezTo>
                  <a:pt x="309" y="551"/>
                  <a:pt x="293" y="551"/>
                  <a:pt x="276" y="551"/>
                </a:cubicBezTo>
                <a:cubicBezTo>
                  <a:pt x="276" y="535"/>
                  <a:pt x="276" y="510"/>
                  <a:pt x="259" y="501"/>
                </a:cubicBezTo>
                <a:cubicBezTo>
                  <a:pt x="251" y="484"/>
                  <a:pt x="226" y="476"/>
                  <a:pt x="209" y="484"/>
                </a:cubicBezTo>
                <a:cubicBezTo>
                  <a:pt x="217" y="468"/>
                  <a:pt x="209" y="443"/>
                  <a:pt x="201" y="426"/>
                </a:cubicBezTo>
                <a:cubicBezTo>
                  <a:pt x="176" y="401"/>
                  <a:pt x="134" y="409"/>
                  <a:pt x="109" y="434"/>
                </a:cubicBezTo>
                <a:cubicBezTo>
                  <a:pt x="92" y="451"/>
                  <a:pt x="75" y="501"/>
                  <a:pt x="92" y="526"/>
                </a:cubicBezTo>
                <a:cubicBezTo>
                  <a:pt x="117" y="551"/>
                  <a:pt x="142" y="535"/>
                  <a:pt x="159" y="535"/>
                </a:cubicBezTo>
                <a:cubicBezTo>
                  <a:pt x="159" y="551"/>
                  <a:pt x="142" y="568"/>
                  <a:pt x="159" y="593"/>
                </a:cubicBezTo>
                <a:cubicBezTo>
                  <a:pt x="176" y="618"/>
                  <a:pt x="209" y="602"/>
                  <a:pt x="226" y="602"/>
                </a:cubicBezTo>
                <a:cubicBezTo>
                  <a:pt x="217" y="618"/>
                  <a:pt x="201" y="643"/>
                  <a:pt x="226" y="668"/>
                </a:cubicBezTo>
                <a:cubicBezTo>
                  <a:pt x="242" y="685"/>
                  <a:pt x="276" y="677"/>
                  <a:pt x="293" y="668"/>
                </a:cubicBezTo>
                <a:cubicBezTo>
                  <a:pt x="284" y="693"/>
                  <a:pt x="268" y="710"/>
                  <a:pt x="293" y="744"/>
                </a:cubicBezTo>
                <a:cubicBezTo>
                  <a:pt x="318" y="769"/>
                  <a:pt x="368" y="752"/>
                  <a:pt x="393" y="727"/>
                </a:cubicBezTo>
                <a:cubicBezTo>
                  <a:pt x="418" y="702"/>
                  <a:pt x="418" y="668"/>
                  <a:pt x="393" y="643"/>
                </a:cubicBezTo>
                <a:cubicBezTo>
                  <a:pt x="376" y="626"/>
                  <a:pt x="360" y="626"/>
                  <a:pt x="334" y="626"/>
                </a:cubicBezTo>
                <a:close/>
                <a:moveTo>
                  <a:pt x="786" y="468"/>
                </a:moveTo>
                <a:cubicBezTo>
                  <a:pt x="610" y="284"/>
                  <a:pt x="694" y="367"/>
                  <a:pt x="594" y="267"/>
                </a:cubicBezTo>
                <a:cubicBezTo>
                  <a:pt x="594" y="267"/>
                  <a:pt x="569" y="234"/>
                  <a:pt x="527" y="259"/>
                </a:cubicBezTo>
                <a:cubicBezTo>
                  <a:pt x="502" y="267"/>
                  <a:pt x="468" y="284"/>
                  <a:pt x="443" y="301"/>
                </a:cubicBezTo>
                <a:cubicBezTo>
                  <a:pt x="418" y="309"/>
                  <a:pt x="393" y="317"/>
                  <a:pt x="384" y="317"/>
                </a:cubicBezTo>
                <a:cubicBezTo>
                  <a:pt x="326" y="317"/>
                  <a:pt x="284" y="267"/>
                  <a:pt x="284" y="217"/>
                </a:cubicBezTo>
                <a:cubicBezTo>
                  <a:pt x="284" y="175"/>
                  <a:pt x="301" y="142"/>
                  <a:pt x="334" y="125"/>
                </a:cubicBezTo>
                <a:cubicBezTo>
                  <a:pt x="368" y="100"/>
                  <a:pt x="460" y="50"/>
                  <a:pt x="460" y="50"/>
                </a:cubicBezTo>
                <a:cubicBezTo>
                  <a:pt x="460" y="50"/>
                  <a:pt x="435" y="8"/>
                  <a:pt x="376" y="8"/>
                </a:cubicBezTo>
                <a:cubicBezTo>
                  <a:pt x="309" y="8"/>
                  <a:pt x="184" y="100"/>
                  <a:pt x="184" y="100"/>
                </a:cubicBezTo>
                <a:cubicBezTo>
                  <a:pt x="184" y="100"/>
                  <a:pt x="150" y="116"/>
                  <a:pt x="100" y="100"/>
                </a:cubicBezTo>
                <a:cubicBezTo>
                  <a:pt x="0" y="66"/>
                  <a:pt x="0" y="66"/>
                  <a:pt x="0" y="66"/>
                </a:cubicBezTo>
                <a:cubicBezTo>
                  <a:pt x="0" y="426"/>
                  <a:pt x="0" y="426"/>
                  <a:pt x="0" y="426"/>
                </a:cubicBezTo>
                <a:cubicBezTo>
                  <a:pt x="0" y="426"/>
                  <a:pt x="25" y="434"/>
                  <a:pt x="50" y="443"/>
                </a:cubicBezTo>
                <a:cubicBezTo>
                  <a:pt x="59" y="426"/>
                  <a:pt x="67" y="409"/>
                  <a:pt x="83" y="392"/>
                </a:cubicBezTo>
                <a:cubicBezTo>
                  <a:pt x="125" y="351"/>
                  <a:pt x="192" y="351"/>
                  <a:pt x="234" y="392"/>
                </a:cubicBezTo>
                <a:cubicBezTo>
                  <a:pt x="242" y="409"/>
                  <a:pt x="251" y="417"/>
                  <a:pt x="251" y="434"/>
                </a:cubicBezTo>
                <a:cubicBezTo>
                  <a:pt x="268" y="443"/>
                  <a:pt x="284" y="451"/>
                  <a:pt x="293" y="468"/>
                </a:cubicBezTo>
                <a:cubicBezTo>
                  <a:pt x="309" y="476"/>
                  <a:pt x="318" y="493"/>
                  <a:pt x="318" y="510"/>
                </a:cubicBezTo>
                <a:cubicBezTo>
                  <a:pt x="334" y="510"/>
                  <a:pt x="351" y="518"/>
                  <a:pt x="360" y="535"/>
                </a:cubicBezTo>
                <a:cubicBezTo>
                  <a:pt x="376" y="551"/>
                  <a:pt x="384" y="568"/>
                  <a:pt x="384" y="585"/>
                </a:cubicBezTo>
                <a:cubicBezTo>
                  <a:pt x="401" y="585"/>
                  <a:pt x="418" y="593"/>
                  <a:pt x="426" y="610"/>
                </a:cubicBezTo>
                <a:cubicBezTo>
                  <a:pt x="451" y="635"/>
                  <a:pt x="460" y="668"/>
                  <a:pt x="451" y="702"/>
                </a:cubicBezTo>
                <a:cubicBezTo>
                  <a:pt x="460" y="702"/>
                  <a:pt x="468" y="718"/>
                  <a:pt x="477" y="727"/>
                </a:cubicBezTo>
                <a:cubicBezTo>
                  <a:pt x="493" y="744"/>
                  <a:pt x="527" y="744"/>
                  <a:pt x="543" y="727"/>
                </a:cubicBezTo>
                <a:cubicBezTo>
                  <a:pt x="560" y="710"/>
                  <a:pt x="560" y="677"/>
                  <a:pt x="543" y="660"/>
                </a:cubicBezTo>
                <a:lnTo>
                  <a:pt x="535" y="660"/>
                </a:lnTo>
                <a:cubicBezTo>
                  <a:pt x="485" y="602"/>
                  <a:pt x="477" y="593"/>
                  <a:pt x="485" y="585"/>
                </a:cubicBezTo>
                <a:cubicBezTo>
                  <a:pt x="493" y="585"/>
                  <a:pt x="502" y="593"/>
                  <a:pt x="560" y="660"/>
                </a:cubicBezTo>
                <a:cubicBezTo>
                  <a:pt x="569" y="668"/>
                  <a:pt x="569" y="668"/>
                  <a:pt x="569" y="668"/>
                </a:cubicBezTo>
                <a:cubicBezTo>
                  <a:pt x="585" y="685"/>
                  <a:pt x="610" y="685"/>
                  <a:pt x="627" y="668"/>
                </a:cubicBezTo>
                <a:cubicBezTo>
                  <a:pt x="644" y="652"/>
                  <a:pt x="644" y="618"/>
                  <a:pt x="627" y="602"/>
                </a:cubicBezTo>
                <a:cubicBezTo>
                  <a:pt x="569" y="535"/>
                  <a:pt x="560" y="526"/>
                  <a:pt x="560" y="518"/>
                </a:cubicBezTo>
                <a:cubicBezTo>
                  <a:pt x="569" y="518"/>
                  <a:pt x="594" y="551"/>
                  <a:pt x="652" y="610"/>
                </a:cubicBezTo>
                <a:cubicBezTo>
                  <a:pt x="669" y="626"/>
                  <a:pt x="702" y="626"/>
                  <a:pt x="719" y="610"/>
                </a:cubicBezTo>
                <a:cubicBezTo>
                  <a:pt x="727" y="593"/>
                  <a:pt x="736" y="568"/>
                  <a:pt x="719" y="543"/>
                </a:cubicBezTo>
                <a:cubicBezTo>
                  <a:pt x="644" y="468"/>
                  <a:pt x="644" y="468"/>
                  <a:pt x="652" y="459"/>
                </a:cubicBezTo>
                <a:lnTo>
                  <a:pt x="727" y="526"/>
                </a:lnTo>
                <a:cubicBezTo>
                  <a:pt x="727" y="535"/>
                  <a:pt x="727" y="535"/>
                  <a:pt x="727" y="535"/>
                </a:cubicBezTo>
                <a:cubicBezTo>
                  <a:pt x="744" y="551"/>
                  <a:pt x="769" y="551"/>
                  <a:pt x="786" y="535"/>
                </a:cubicBezTo>
                <a:cubicBezTo>
                  <a:pt x="803" y="510"/>
                  <a:pt x="803" y="484"/>
                  <a:pt x="786" y="468"/>
                </a:cubicBezTo>
                <a:close/>
                <a:moveTo>
                  <a:pt x="786" y="468"/>
                </a:moveTo>
                <a:lnTo>
                  <a:pt x="786" y="46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lIns="182843" tIns="91422" rIns="182843" bIns="91422" anchor="ctr"/>
          <a:lstStyle/>
          <a:p>
            <a:pPr>
              <a:defRPr/>
            </a:pPr>
            <a:endParaRPr lang="en-US" sz="2400" dirty="0">
              <a:ea typeface="SimSun" charset="0"/>
            </a:endParaRPr>
          </a:p>
        </p:txBody>
      </p:sp>
      <p:sp>
        <p:nvSpPr>
          <p:cNvPr id="101" name="Freeform 100"/>
          <p:cNvSpPr>
            <a:spLocks noChangeAspect="1" noChangeArrowheads="1"/>
          </p:cNvSpPr>
          <p:nvPr/>
        </p:nvSpPr>
        <p:spPr bwMode="auto">
          <a:xfrm>
            <a:off x="8066614" y="4949302"/>
            <a:ext cx="315450" cy="377546"/>
          </a:xfrm>
          <a:custGeom>
            <a:avLst/>
            <a:gdLst>
              <a:gd name="connsiteX0" fmla="*/ 206367 w 449768"/>
              <a:gd name="connsiteY0" fmla="*/ 423375 h 538305"/>
              <a:gd name="connsiteX1" fmla="*/ 208536 w 449768"/>
              <a:gd name="connsiteY1" fmla="*/ 434347 h 538305"/>
              <a:gd name="connsiteX2" fmla="*/ 136133 w 449768"/>
              <a:gd name="connsiteY2" fmla="*/ 527584 h 538305"/>
              <a:gd name="connsiteX3" fmla="*/ 120760 w 449768"/>
              <a:gd name="connsiteY3" fmla="*/ 517169 h 538305"/>
              <a:gd name="connsiteX4" fmla="*/ 192667 w 449768"/>
              <a:gd name="connsiteY4" fmla="*/ 423933 h 538305"/>
              <a:gd name="connsiteX5" fmla="*/ 206367 w 449768"/>
              <a:gd name="connsiteY5" fmla="*/ 423375 h 538305"/>
              <a:gd name="connsiteX6" fmla="*/ 158371 w 449768"/>
              <a:gd name="connsiteY6" fmla="*/ 386315 h 538305"/>
              <a:gd name="connsiteX7" fmla="*/ 160292 w 449768"/>
              <a:gd name="connsiteY7" fmla="*/ 397002 h 538305"/>
              <a:gd name="connsiteX8" fmla="*/ 51725 w 449768"/>
              <a:gd name="connsiteY8" fmla="*/ 536376 h 538305"/>
              <a:gd name="connsiteX9" fmla="*/ 41315 w 449768"/>
              <a:gd name="connsiteY9" fmla="*/ 525997 h 538305"/>
              <a:gd name="connsiteX10" fmla="*/ 144924 w 449768"/>
              <a:gd name="connsiteY10" fmla="*/ 387118 h 538305"/>
              <a:gd name="connsiteX11" fmla="*/ 158371 w 449768"/>
              <a:gd name="connsiteY11" fmla="*/ 386315 h 538305"/>
              <a:gd name="connsiteX12" fmla="*/ 112005 w 449768"/>
              <a:gd name="connsiteY12" fmla="*/ 349971 h 538305"/>
              <a:gd name="connsiteX13" fmla="*/ 113740 w 449768"/>
              <a:gd name="connsiteY13" fmla="*/ 362927 h 538305"/>
              <a:gd name="connsiteX14" fmla="*/ 41338 w 449768"/>
              <a:gd name="connsiteY14" fmla="*/ 455221 h 538305"/>
              <a:gd name="connsiteX15" fmla="*/ 25965 w 449768"/>
              <a:gd name="connsiteY15" fmla="*/ 444857 h 538305"/>
              <a:gd name="connsiteX16" fmla="*/ 98367 w 449768"/>
              <a:gd name="connsiteY16" fmla="*/ 352562 h 538305"/>
              <a:gd name="connsiteX17" fmla="*/ 112005 w 449768"/>
              <a:gd name="connsiteY17" fmla="*/ 349971 h 538305"/>
              <a:gd name="connsiteX18" fmla="*/ 287508 w 449768"/>
              <a:gd name="connsiteY18" fmla="*/ 153269 h 538305"/>
              <a:gd name="connsiteX19" fmla="*/ 261020 w 449768"/>
              <a:gd name="connsiteY19" fmla="*/ 165441 h 538305"/>
              <a:gd name="connsiteX20" fmla="*/ 255548 w 449768"/>
              <a:gd name="connsiteY20" fmla="*/ 175874 h 538305"/>
              <a:gd name="connsiteX21" fmla="*/ 276441 w 449768"/>
              <a:gd name="connsiteY21" fmla="*/ 232511 h 538305"/>
              <a:gd name="connsiteX22" fmla="*/ 328174 w 449768"/>
              <a:gd name="connsiteY22" fmla="*/ 227543 h 538305"/>
              <a:gd name="connsiteX23" fmla="*/ 333645 w 449768"/>
              <a:gd name="connsiteY23" fmla="*/ 217110 h 538305"/>
              <a:gd name="connsiteX24" fmla="*/ 317727 w 449768"/>
              <a:gd name="connsiteY24" fmla="*/ 160472 h 538305"/>
              <a:gd name="connsiteX25" fmla="*/ 287508 w 449768"/>
              <a:gd name="connsiteY25" fmla="*/ 153269 h 538305"/>
              <a:gd name="connsiteX26" fmla="*/ 437111 w 449768"/>
              <a:gd name="connsiteY26" fmla="*/ 0 h 538305"/>
              <a:gd name="connsiteX27" fmla="*/ 442086 w 449768"/>
              <a:gd name="connsiteY27" fmla="*/ 0 h 538305"/>
              <a:gd name="connsiteX28" fmla="*/ 447557 w 449768"/>
              <a:gd name="connsiteY28" fmla="*/ 4968 h 538305"/>
              <a:gd name="connsiteX29" fmla="*/ 447557 w 449768"/>
              <a:gd name="connsiteY29" fmla="*/ 9937 h 538305"/>
              <a:gd name="connsiteX30" fmla="*/ 447557 w 449768"/>
              <a:gd name="connsiteY30" fmla="*/ 20370 h 538305"/>
              <a:gd name="connsiteX31" fmla="*/ 447557 w 449768"/>
              <a:gd name="connsiteY31" fmla="*/ 46204 h 538305"/>
              <a:gd name="connsiteX32" fmla="*/ 442086 w 449768"/>
              <a:gd name="connsiteY32" fmla="*/ 103338 h 538305"/>
              <a:gd name="connsiteX33" fmla="*/ 442086 w 449768"/>
              <a:gd name="connsiteY33" fmla="*/ 113771 h 538305"/>
              <a:gd name="connsiteX34" fmla="*/ 437111 w 449768"/>
              <a:gd name="connsiteY34" fmla="*/ 134141 h 538305"/>
              <a:gd name="connsiteX35" fmla="*/ 421194 w 449768"/>
              <a:gd name="connsiteY35" fmla="*/ 175874 h 538305"/>
              <a:gd name="connsiteX36" fmla="*/ 354040 w 449768"/>
              <a:gd name="connsiteY36" fmla="*/ 289645 h 538305"/>
              <a:gd name="connsiteX37" fmla="*/ 344091 w 449768"/>
              <a:gd name="connsiteY37" fmla="*/ 325913 h 538305"/>
              <a:gd name="connsiteX38" fmla="*/ 276441 w 449768"/>
              <a:gd name="connsiteY38" fmla="*/ 506754 h 538305"/>
              <a:gd name="connsiteX39" fmla="*/ 261020 w 449768"/>
              <a:gd name="connsiteY39" fmla="*/ 496321 h 538305"/>
              <a:gd name="connsiteX40" fmla="*/ 17278 w 449768"/>
              <a:gd name="connsiteY40" fmla="*/ 310511 h 538305"/>
              <a:gd name="connsiteX41" fmla="*/ 1858 w 449768"/>
              <a:gd name="connsiteY41" fmla="*/ 289645 h 538305"/>
              <a:gd name="connsiteX42" fmla="*/ 162528 w 449768"/>
              <a:gd name="connsiteY42" fmla="*/ 186307 h 538305"/>
              <a:gd name="connsiteX43" fmla="*/ 193369 w 449768"/>
              <a:gd name="connsiteY43" fmla="*/ 165441 h 538305"/>
              <a:gd name="connsiteX44" fmla="*/ 312753 w 449768"/>
              <a:gd name="connsiteY44" fmla="*/ 51669 h 538305"/>
              <a:gd name="connsiteX45" fmla="*/ 400799 w 449768"/>
              <a:gd name="connsiteY45" fmla="*/ 9937 h 538305"/>
              <a:gd name="connsiteX46" fmla="*/ 426665 w 449768"/>
              <a:gd name="connsiteY46" fmla="*/ 4968 h 538305"/>
              <a:gd name="connsiteX47" fmla="*/ 437111 w 449768"/>
              <a:gd name="connsiteY47" fmla="*/ 0 h 538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449768" h="538305">
                <a:moveTo>
                  <a:pt x="206367" y="423375"/>
                </a:moveTo>
                <a:cubicBezTo>
                  <a:pt x="209652" y="425297"/>
                  <a:pt x="211016" y="429140"/>
                  <a:pt x="208536" y="434347"/>
                </a:cubicBezTo>
                <a:cubicBezTo>
                  <a:pt x="198122" y="460136"/>
                  <a:pt x="172335" y="506754"/>
                  <a:pt x="136133" y="527584"/>
                </a:cubicBezTo>
                <a:cubicBezTo>
                  <a:pt x="125719" y="532543"/>
                  <a:pt x="115305" y="527584"/>
                  <a:pt x="120760" y="517169"/>
                </a:cubicBezTo>
                <a:cubicBezTo>
                  <a:pt x="130678" y="491380"/>
                  <a:pt x="151507" y="450217"/>
                  <a:pt x="192667" y="423933"/>
                </a:cubicBezTo>
                <a:cubicBezTo>
                  <a:pt x="197874" y="421453"/>
                  <a:pt x="203081" y="421453"/>
                  <a:pt x="206367" y="423375"/>
                </a:cubicBezTo>
                <a:close/>
                <a:moveTo>
                  <a:pt x="158371" y="386315"/>
                </a:moveTo>
                <a:cubicBezTo>
                  <a:pt x="161532" y="388230"/>
                  <a:pt x="162771" y="392060"/>
                  <a:pt x="160292" y="397002"/>
                </a:cubicBezTo>
                <a:cubicBezTo>
                  <a:pt x="144924" y="433081"/>
                  <a:pt x="113693" y="500297"/>
                  <a:pt x="51725" y="536376"/>
                </a:cubicBezTo>
                <a:cubicBezTo>
                  <a:pt x="41315" y="541318"/>
                  <a:pt x="36357" y="536376"/>
                  <a:pt x="41315" y="525997"/>
                </a:cubicBezTo>
                <a:cubicBezTo>
                  <a:pt x="51725" y="489918"/>
                  <a:pt x="82957" y="422702"/>
                  <a:pt x="144924" y="387118"/>
                </a:cubicBezTo>
                <a:cubicBezTo>
                  <a:pt x="150130" y="384399"/>
                  <a:pt x="155211" y="384399"/>
                  <a:pt x="158371" y="386315"/>
                </a:cubicBezTo>
                <a:close/>
                <a:moveTo>
                  <a:pt x="112005" y="349971"/>
                </a:moveTo>
                <a:cubicBezTo>
                  <a:pt x="115228" y="352562"/>
                  <a:pt x="116468" y="357744"/>
                  <a:pt x="113740" y="362927"/>
                </a:cubicBezTo>
                <a:cubicBezTo>
                  <a:pt x="103326" y="388591"/>
                  <a:pt x="77539" y="429556"/>
                  <a:pt x="41338" y="455221"/>
                </a:cubicBezTo>
                <a:cubicBezTo>
                  <a:pt x="25965" y="460157"/>
                  <a:pt x="21006" y="455221"/>
                  <a:pt x="25965" y="444857"/>
                </a:cubicBezTo>
                <a:cubicBezTo>
                  <a:pt x="36379" y="419192"/>
                  <a:pt x="57207" y="378227"/>
                  <a:pt x="98367" y="352562"/>
                </a:cubicBezTo>
                <a:cubicBezTo>
                  <a:pt x="103574" y="347380"/>
                  <a:pt x="108781" y="347380"/>
                  <a:pt x="112005" y="349971"/>
                </a:cubicBezTo>
                <a:close/>
                <a:moveTo>
                  <a:pt x="287508" y="153269"/>
                </a:moveTo>
                <a:cubicBezTo>
                  <a:pt x="277809" y="153890"/>
                  <a:pt x="268730" y="157740"/>
                  <a:pt x="261020" y="165441"/>
                </a:cubicBezTo>
                <a:cubicBezTo>
                  <a:pt x="261020" y="170409"/>
                  <a:pt x="261020" y="170409"/>
                  <a:pt x="255548" y="175874"/>
                </a:cubicBezTo>
                <a:cubicBezTo>
                  <a:pt x="245600" y="196243"/>
                  <a:pt x="250574" y="222575"/>
                  <a:pt x="276441" y="232511"/>
                </a:cubicBezTo>
                <a:cubicBezTo>
                  <a:pt x="291861" y="242944"/>
                  <a:pt x="317727" y="242944"/>
                  <a:pt x="328174" y="227543"/>
                </a:cubicBezTo>
                <a:cubicBezTo>
                  <a:pt x="333645" y="222575"/>
                  <a:pt x="333645" y="222575"/>
                  <a:pt x="333645" y="217110"/>
                </a:cubicBezTo>
                <a:cubicBezTo>
                  <a:pt x="349066" y="196243"/>
                  <a:pt x="338620" y="170409"/>
                  <a:pt x="317727" y="160472"/>
                </a:cubicBezTo>
                <a:cubicBezTo>
                  <a:pt x="307530" y="155256"/>
                  <a:pt x="297208" y="152648"/>
                  <a:pt x="287508" y="153269"/>
                </a:cubicBezTo>
                <a:close/>
                <a:moveTo>
                  <a:pt x="437111" y="0"/>
                </a:moveTo>
                <a:lnTo>
                  <a:pt x="442086" y="0"/>
                </a:lnTo>
                <a:cubicBezTo>
                  <a:pt x="447557" y="0"/>
                  <a:pt x="452532" y="0"/>
                  <a:pt x="447557" y="4968"/>
                </a:cubicBezTo>
                <a:lnTo>
                  <a:pt x="447557" y="9937"/>
                </a:lnTo>
                <a:cubicBezTo>
                  <a:pt x="452532" y="15402"/>
                  <a:pt x="447557" y="15402"/>
                  <a:pt x="447557" y="20370"/>
                </a:cubicBezTo>
                <a:cubicBezTo>
                  <a:pt x="447557" y="25835"/>
                  <a:pt x="447557" y="36268"/>
                  <a:pt x="447557" y="46204"/>
                </a:cubicBezTo>
                <a:cubicBezTo>
                  <a:pt x="447557" y="62102"/>
                  <a:pt x="447557" y="82472"/>
                  <a:pt x="442086" y="103338"/>
                </a:cubicBezTo>
                <a:cubicBezTo>
                  <a:pt x="442086" y="108306"/>
                  <a:pt x="442086" y="108306"/>
                  <a:pt x="442086" y="113771"/>
                </a:cubicBezTo>
                <a:cubicBezTo>
                  <a:pt x="437111" y="124205"/>
                  <a:pt x="437111" y="129173"/>
                  <a:pt x="437111" y="134141"/>
                </a:cubicBezTo>
                <a:cubicBezTo>
                  <a:pt x="431640" y="150039"/>
                  <a:pt x="426665" y="165441"/>
                  <a:pt x="421194" y="175874"/>
                </a:cubicBezTo>
                <a:cubicBezTo>
                  <a:pt x="406271" y="212141"/>
                  <a:pt x="385378" y="248409"/>
                  <a:pt x="354040" y="289645"/>
                </a:cubicBezTo>
                <a:cubicBezTo>
                  <a:pt x="349066" y="294613"/>
                  <a:pt x="344091" y="315479"/>
                  <a:pt x="344091" y="325913"/>
                </a:cubicBezTo>
                <a:cubicBezTo>
                  <a:pt x="354040" y="367148"/>
                  <a:pt x="359512" y="460053"/>
                  <a:pt x="276441" y="506754"/>
                </a:cubicBezTo>
                <a:cubicBezTo>
                  <a:pt x="265994" y="517187"/>
                  <a:pt x="255548" y="512219"/>
                  <a:pt x="261020" y="496321"/>
                </a:cubicBezTo>
                <a:cubicBezTo>
                  <a:pt x="261020" y="439684"/>
                  <a:pt x="240128" y="305046"/>
                  <a:pt x="17278" y="310511"/>
                </a:cubicBezTo>
                <a:cubicBezTo>
                  <a:pt x="1858" y="310511"/>
                  <a:pt x="-3117" y="300078"/>
                  <a:pt x="1858" y="289645"/>
                </a:cubicBezTo>
                <a:cubicBezTo>
                  <a:pt x="17278" y="253377"/>
                  <a:pt x="59062" y="180842"/>
                  <a:pt x="162528" y="186307"/>
                </a:cubicBezTo>
                <a:cubicBezTo>
                  <a:pt x="172975" y="186307"/>
                  <a:pt x="188395" y="175874"/>
                  <a:pt x="193369" y="165441"/>
                </a:cubicBezTo>
                <a:cubicBezTo>
                  <a:pt x="214261" y="139606"/>
                  <a:pt x="250574" y="87937"/>
                  <a:pt x="312753" y="51669"/>
                </a:cubicBezTo>
                <a:cubicBezTo>
                  <a:pt x="349066" y="25835"/>
                  <a:pt x="379907" y="15402"/>
                  <a:pt x="400799" y="9937"/>
                </a:cubicBezTo>
                <a:cubicBezTo>
                  <a:pt x="416219" y="9937"/>
                  <a:pt x="426665" y="9937"/>
                  <a:pt x="426665" y="4968"/>
                </a:cubicBezTo>
                <a:cubicBezTo>
                  <a:pt x="431640" y="4968"/>
                  <a:pt x="431640" y="0"/>
                  <a:pt x="4371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pPr>
              <a:defRPr/>
            </a:pPr>
            <a:endParaRPr lang="en-US" sz="2400" dirty="0">
              <a:ea typeface="SimSun" charset="0"/>
            </a:endParaRPr>
          </a:p>
        </p:txBody>
      </p:sp>
      <p:sp>
        <p:nvSpPr>
          <p:cNvPr id="102" name="Freeform 526"/>
          <p:cNvSpPr>
            <a:spLocks noChangeAspect="1" noChangeArrowheads="1"/>
          </p:cNvSpPr>
          <p:nvPr/>
        </p:nvSpPr>
        <p:spPr bwMode="auto">
          <a:xfrm>
            <a:off x="10224330" y="4893441"/>
            <a:ext cx="368240" cy="477373"/>
          </a:xfrm>
          <a:custGeom>
            <a:avLst/>
            <a:gdLst>
              <a:gd name="T0" fmla="*/ 719 w 1222"/>
              <a:gd name="T1" fmla="*/ 1338 h 1581"/>
              <a:gd name="T2" fmla="*/ 686 w 1222"/>
              <a:gd name="T3" fmla="*/ 1221 h 1581"/>
              <a:gd name="T4" fmla="*/ 686 w 1222"/>
              <a:gd name="T5" fmla="*/ 359 h 1581"/>
              <a:gd name="T6" fmla="*/ 719 w 1222"/>
              <a:gd name="T7" fmla="*/ 243 h 1581"/>
              <a:gd name="T8" fmla="*/ 17 w 1222"/>
              <a:gd name="T9" fmla="*/ 460 h 1581"/>
              <a:gd name="T10" fmla="*/ 0 w 1222"/>
              <a:gd name="T11" fmla="*/ 794 h 1581"/>
              <a:gd name="T12" fmla="*/ 17 w 1222"/>
              <a:gd name="T13" fmla="*/ 1120 h 1581"/>
              <a:gd name="T14" fmla="*/ 502 w 1222"/>
              <a:gd name="T15" fmla="*/ 1530 h 1581"/>
              <a:gd name="T16" fmla="*/ 493 w 1222"/>
              <a:gd name="T17" fmla="*/ 1112 h 1581"/>
              <a:gd name="T18" fmla="*/ 284 w 1222"/>
              <a:gd name="T19" fmla="*/ 1120 h 1581"/>
              <a:gd name="T20" fmla="*/ 284 w 1222"/>
              <a:gd name="T21" fmla="*/ 794 h 1581"/>
              <a:gd name="T22" fmla="*/ 284 w 1222"/>
              <a:gd name="T23" fmla="*/ 460 h 1581"/>
              <a:gd name="T24" fmla="*/ 493 w 1222"/>
              <a:gd name="T25" fmla="*/ 468 h 1581"/>
              <a:gd name="T26" fmla="*/ 502 w 1222"/>
              <a:gd name="T27" fmla="*/ 58 h 1581"/>
              <a:gd name="T28" fmla="*/ 17 w 1222"/>
              <a:gd name="T29" fmla="*/ 460 h 1581"/>
              <a:gd name="T30" fmla="*/ 602 w 1222"/>
              <a:gd name="T31" fmla="*/ 911 h 1581"/>
              <a:gd name="T32" fmla="*/ 493 w 1222"/>
              <a:gd name="T33" fmla="*/ 861 h 1581"/>
              <a:gd name="T34" fmla="*/ 543 w 1222"/>
              <a:gd name="T35" fmla="*/ 828 h 1581"/>
              <a:gd name="T36" fmla="*/ 610 w 1222"/>
              <a:gd name="T37" fmla="*/ 778 h 1581"/>
              <a:gd name="T38" fmla="*/ 627 w 1222"/>
              <a:gd name="T39" fmla="*/ 660 h 1581"/>
              <a:gd name="T40" fmla="*/ 476 w 1222"/>
              <a:gd name="T41" fmla="*/ 677 h 1581"/>
              <a:gd name="T42" fmla="*/ 510 w 1222"/>
              <a:gd name="T43" fmla="*/ 736 h 1581"/>
              <a:gd name="T44" fmla="*/ 560 w 1222"/>
              <a:gd name="T45" fmla="*/ 677 h 1581"/>
              <a:gd name="T46" fmla="*/ 585 w 1222"/>
              <a:gd name="T47" fmla="*/ 719 h 1581"/>
              <a:gd name="T48" fmla="*/ 502 w 1222"/>
              <a:gd name="T49" fmla="*/ 803 h 1581"/>
              <a:gd name="T50" fmla="*/ 410 w 1222"/>
              <a:gd name="T51" fmla="*/ 911 h 1581"/>
              <a:gd name="T52" fmla="*/ 819 w 1222"/>
              <a:gd name="T53" fmla="*/ 811 h 1581"/>
              <a:gd name="T54" fmla="*/ 794 w 1222"/>
              <a:gd name="T55" fmla="*/ 635 h 1581"/>
              <a:gd name="T56" fmla="*/ 644 w 1222"/>
              <a:gd name="T57" fmla="*/ 853 h 1581"/>
              <a:gd name="T58" fmla="*/ 744 w 1222"/>
              <a:gd name="T59" fmla="*/ 911 h 1581"/>
              <a:gd name="T60" fmla="*/ 803 w 1222"/>
              <a:gd name="T61" fmla="*/ 853 h 1581"/>
              <a:gd name="T62" fmla="*/ 844 w 1222"/>
              <a:gd name="T63" fmla="*/ 811 h 1581"/>
              <a:gd name="T64" fmla="*/ 786 w 1222"/>
              <a:gd name="T65" fmla="*/ 686 h 1581"/>
              <a:gd name="T66" fmla="*/ 694 w 1222"/>
              <a:gd name="T67" fmla="*/ 811 h 1581"/>
              <a:gd name="T68" fmla="*/ 694 w 1222"/>
              <a:gd name="T69" fmla="*/ 811 h 15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222" h="1581">
                <a:moveTo>
                  <a:pt x="1221" y="794"/>
                </a:moveTo>
                <a:cubicBezTo>
                  <a:pt x="1221" y="1079"/>
                  <a:pt x="995" y="1313"/>
                  <a:pt x="719" y="1338"/>
                </a:cubicBezTo>
                <a:cubicBezTo>
                  <a:pt x="719" y="1329"/>
                  <a:pt x="711" y="1313"/>
                  <a:pt x="711" y="1296"/>
                </a:cubicBezTo>
                <a:cubicBezTo>
                  <a:pt x="711" y="1296"/>
                  <a:pt x="702" y="1262"/>
                  <a:pt x="686" y="1221"/>
                </a:cubicBezTo>
                <a:cubicBezTo>
                  <a:pt x="911" y="1212"/>
                  <a:pt x="1095" y="1028"/>
                  <a:pt x="1095" y="794"/>
                </a:cubicBezTo>
                <a:cubicBezTo>
                  <a:pt x="1095" y="560"/>
                  <a:pt x="911" y="368"/>
                  <a:pt x="686" y="359"/>
                </a:cubicBezTo>
                <a:cubicBezTo>
                  <a:pt x="702" y="326"/>
                  <a:pt x="711" y="293"/>
                  <a:pt x="711" y="284"/>
                </a:cubicBezTo>
                <a:cubicBezTo>
                  <a:pt x="711" y="276"/>
                  <a:pt x="719" y="259"/>
                  <a:pt x="719" y="243"/>
                </a:cubicBezTo>
                <a:cubicBezTo>
                  <a:pt x="995" y="267"/>
                  <a:pt x="1221" y="510"/>
                  <a:pt x="1221" y="794"/>
                </a:cubicBezTo>
                <a:close/>
                <a:moveTo>
                  <a:pt x="17" y="460"/>
                </a:moveTo>
                <a:cubicBezTo>
                  <a:pt x="8" y="568"/>
                  <a:pt x="0" y="677"/>
                  <a:pt x="0" y="786"/>
                </a:cubicBezTo>
                <a:lnTo>
                  <a:pt x="0" y="794"/>
                </a:lnTo>
                <a:lnTo>
                  <a:pt x="0" y="803"/>
                </a:lnTo>
                <a:cubicBezTo>
                  <a:pt x="0" y="911"/>
                  <a:pt x="8" y="1012"/>
                  <a:pt x="17" y="1120"/>
                </a:cubicBezTo>
                <a:cubicBezTo>
                  <a:pt x="42" y="1396"/>
                  <a:pt x="259" y="1580"/>
                  <a:pt x="468" y="1538"/>
                </a:cubicBezTo>
                <a:cubicBezTo>
                  <a:pt x="485" y="1530"/>
                  <a:pt x="493" y="1530"/>
                  <a:pt x="502" y="1530"/>
                </a:cubicBezTo>
                <a:cubicBezTo>
                  <a:pt x="552" y="1505"/>
                  <a:pt x="594" y="1471"/>
                  <a:pt x="644" y="1438"/>
                </a:cubicBezTo>
                <a:cubicBezTo>
                  <a:pt x="702" y="1396"/>
                  <a:pt x="569" y="1070"/>
                  <a:pt x="493" y="1112"/>
                </a:cubicBezTo>
                <a:cubicBezTo>
                  <a:pt x="460" y="1129"/>
                  <a:pt x="376" y="1196"/>
                  <a:pt x="343" y="1196"/>
                </a:cubicBezTo>
                <a:cubicBezTo>
                  <a:pt x="309" y="1204"/>
                  <a:pt x="293" y="1162"/>
                  <a:pt x="284" y="1120"/>
                </a:cubicBezTo>
                <a:cubicBezTo>
                  <a:pt x="276" y="1028"/>
                  <a:pt x="284" y="903"/>
                  <a:pt x="284" y="803"/>
                </a:cubicBezTo>
                <a:cubicBezTo>
                  <a:pt x="284" y="794"/>
                  <a:pt x="284" y="794"/>
                  <a:pt x="284" y="794"/>
                </a:cubicBezTo>
                <a:cubicBezTo>
                  <a:pt x="284" y="786"/>
                  <a:pt x="284" y="786"/>
                  <a:pt x="284" y="786"/>
                </a:cubicBezTo>
                <a:cubicBezTo>
                  <a:pt x="284" y="677"/>
                  <a:pt x="276" y="560"/>
                  <a:pt x="284" y="460"/>
                </a:cubicBezTo>
                <a:cubicBezTo>
                  <a:pt x="293" y="426"/>
                  <a:pt x="309" y="385"/>
                  <a:pt x="343" y="385"/>
                </a:cubicBezTo>
                <a:cubicBezTo>
                  <a:pt x="376" y="393"/>
                  <a:pt x="460" y="452"/>
                  <a:pt x="493" y="468"/>
                </a:cubicBezTo>
                <a:cubicBezTo>
                  <a:pt x="569" y="510"/>
                  <a:pt x="702" y="184"/>
                  <a:pt x="644" y="142"/>
                </a:cubicBezTo>
                <a:cubicBezTo>
                  <a:pt x="594" y="117"/>
                  <a:pt x="552" y="75"/>
                  <a:pt x="502" y="58"/>
                </a:cubicBezTo>
                <a:cubicBezTo>
                  <a:pt x="493" y="50"/>
                  <a:pt x="485" y="50"/>
                  <a:pt x="468" y="50"/>
                </a:cubicBezTo>
                <a:cubicBezTo>
                  <a:pt x="259" y="0"/>
                  <a:pt x="42" y="184"/>
                  <a:pt x="17" y="460"/>
                </a:cubicBezTo>
                <a:close/>
                <a:moveTo>
                  <a:pt x="410" y="911"/>
                </a:moveTo>
                <a:cubicBezTo>
                  <a:pt x="602" y="911"/>
                  <a:pt x="602" y="911"/>
                  <a:pt x="602" y="911"/>
                </a:cubicBezTo>
                <a:cubicBezTo>
                  <a:pt x="610" y="861"/>
                  <a:pt x="610" y="861"/>
                  <a:pt x="610" y="861"/>
                </a:cubicBezTo>
                <a:cubicBezTo>
                  <a:pt x="493" y="861"/>
                  <a:pt x="493" y="861"/>
                  <a:pt x="493" y="861"/>
                </a:cubicBezTo>
                <a:cubicBezTo>
                  <a:pt x="493" y="861"/>
                  <a:pt x="502" y="853"/>
                  <a:pt x="510" y="853"/>
                </a:cubicBezTo>
                <a:cubicBezTo>
                  <a:pt x="510" y="845"/>
                  <a:pt x="527" y="836"/>
                  <a:pt x="543" y="828"/>
                </a:cubicBezTo>
                <a:cubicBezTo>
                  <a:pt x="569" y="811"/>
                  <a:pt x="569" y="811"/>
                  <a:pt x="569" y="811"/>
                </a:cubicBezTo>
                <a:cubicBezTo>
                  <a:pt x="585" y="803"/>
                  <a:pt x="602" y="786"/>
                  <a:pt x="610" y="778"/>
                </a:cubicBezTo>
                <a:cubicBezTo>
                  <a:pt x="627" y="761"/>
                  <a:pt x="635" y="744"/>
                  <a:pt x="644" y="719"/>
                </a:cubicBezTo>
                <a:cubicBezTo>
                  <a:pt x="652" y="694"/>
                  <a:pt x="644" y="677"/>
                  <a:pt x="627" y="660"/>
                </a:cubicBezTo>
                <a:cubicBezTo>
                  <a:pt x="619" y="644"/>
                  <a:pt x="594" y="635"/>
                  <a:pt x="569" y="635"/>
                </a:cubicBezTo>
                <a:cubicBezTo>
                  <a:pt x="527" y="635"/>
                  <a:pt x="502" y="644"/>
                  <a:pt x="476" y="677"/>
                </a:cubicBezTo>
                <a:cubicBezTo>
                  <a:pt x="468" y="686"/>
                  <a:pt x="460" y="711"/>
                  <a:pt x="452" y="736"/>
                </a:cubicBezTo>
                <a:cubicBezTo>
                  <a:pt x="510" y="736"/>
                  <a:pt x="510" y="736"/>
                  <a:pt x="510" y="736"/>
                </a:cubicBezTo>
                <a:cubicBezTo>
                  <a:pt x="510" y="719"/>
                  <a:pt x="518" y="702"/>
                  <a:pt x="518" y="694"/>
                </a:cubicBezTo>
                <a:cubicBezTo>
                  <a:pt x="527" y="686"/>
                  <a:pt x="543" y="677"/>
                  <a:pt x="560" y="677"/>
                </a:cubicBezTo>
                <a:cubicBezTo>
                  <a:pt x="569" y="677"/>
                  <a:pt x="577" y="686"/>
                  <a:pt x="585" y="694"/>
                </a:cubicBezTo>
                <a:cubicBezTo>
                  <a:pt x="585" y="702"/>
                  <a:pt x="594" y="711"/>
                  <a:pt x="585" y="719"/>
                </a:cubicBezTo>
                <a:cubicBezTo>
                  <a:pt x="585" y="736"/>
                  <a:pt x="577" y="744"/>
                  <a:pt x="560" y="761"/>
                </a:cubicBezTo>
                <a:cubicBezTo>
                  <a:pt x="552" y="769"/>
                  <a:pt x="535" y="778"/>
                  <a:pt x="502" y="803"/>
                </a:cubicBezTo>
                <a:cubicBezTo>
                  <a:pt x="468" y="819"/>
                  <a:pt x="452" y="836"/>
                  <a:pt x="435" y="861"/>
                </a:cubicBezTo>
                <a:cubicBezTo>
                  <a:pt x="426" y="878"/>
                  <a:pt x="418" y="895"/>
                  <a:pt x="410" y="911"/>
                </a:cubicBezTo>
                <a:close/>
                <a:moveTo>
                  <a:pt x="844" y="811"/>
                </a:moveTo>
                <a:cubicBezTo>
                  <a:pt x="819" y="811"/>
                  <a:pt x="819" y="811"/>
                  <a:pt x="819" y="811"/>
                </a:cubicBezTo>
                <a:cubicBezTo>
                  <a:pt x="853" y="635"/>
                  <a:pt x="853" y="635"/>
                  <a:pt x="853" y="635"/>
                </a:cubicBezTo>
                <a:cubicBezTo>
                  <a:pt x="794" y="635"/>
                  <a:pt x="794" y="635"/>
                  <a:pt x="794" y="635"/>
                </a:cubicBezTo>
                <a:cubicBezTo>
                  <a:pt x="652" y="803"/>
                  <a:pt x="652" y="803"/>
                  <a:pt x="652" y="803"/>
                </a:cubicBezTo>
                <a:cubicBezTo>
                  <a:pt x="644" y="853"/>
                  <a:pt x="644" y="853"/>
                  <a:pt x="644" y="853"/>
                </a:cubicBezTo>
                <a:cubicBezTo>
                  <a:pt x="753" y="853"/>
                  <a:pt x="753" y="853"/>
                  <a:pt x="753" y="853"/>
                </a:cubicBezTo>
                <a:cubicBezTo>
                  <a:pt x="744" y="911"/>
                  <a:pt x="744" y="911"/>
                  <a:pt x="744" y="911"/>
                </a:cubicBezTo>
                <a:cubicBezTo>
                  <a:pt x="794" y="911"/>
                  <a:pt x="794" y="911"/>
                  <a:pt x="794" y="911"/>
                </a:cubicBezTo>
                <a:cubicBezTo>
                  <a:pt x="803" y="853"/>
                  <a:pt x="803" y="853"/>
                  <a:pt x="803" y="853"/>
                </a:cubicBezTo>
                <a:cubicBezTo>
                  <a:pt x="836" y="853"/>
                  <a:pt x="836" y="853"/>
                  <a:pt x="836" y="853"/>
                </a:cubicBezTo>
                <a:lnTo>
                  <a:pt x="844" y="811"/>
                </a:lnTo>
                <a:close/>
                <a:moveTo>
                  <a:pt x="694" y="811"/>
                </a:moveTo>
                <a:cubicBezTo>
                  <a:pt x="786" y="686"/>
                  <a:pt x="786" y="686"/>
                  <a:pt x="786" y="686"/>
                </a:cubicBezTo>
                <a:cubicBezTo>
                  <a:pt x="761" y="811"/>
                  <a:pt x="761" y="811"/>
                  <a:pt x="761" y="811"/>
                </a:cubicBezTo>
                <a:lnTo>
                  <a:pt x="694" y="811"/>
                </a:lnTo>
                <a:close/>
                <a:moveTo>
                  <a:pt x="694" y="811"/>
                </a:moveTo>
                <a:lnTo>
                  <a:pt x="694" y="8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lIns="243785" tIns="121892" rIns="243785" bIns="121892" anchor="ctr"/>
          <a:lstStyle/>
          <a:p>
            <a:pPr>
              <a:defRPr/>
            </a:pPr>
            <a:endParaRPr lang="en-US" sz="2400" dirty="0">
              <a:ea typeface="SimSun" charset="0"/>
            </a:endParaRPr>
          </a:p>
        </p:txBody>
      </p:sp>
      <p:sp>
        <p:nvSpPr>
          <p:cNvPr id="103" name="Freeform 106"/>
          <p:cNvSpPr>
            <a:spLocks noChangeAspect="1" noChangeArrowheads="1"/>
          </p:cNvSpPr>
          <p:nvPr/>
        </p:nvSpPr>
        <p:spPr bwMode="auto">
          <a:xfrm>
            <a:off x="1650740" y="4866749"/>
            <a:ext cx="466453" cy="403686"/>
          </a:xfrm>
          <a:custGeom>
            <a:avLst/>
            <a:gdLst>
              <a:gd name="T0" fmla="*/ 502 w 1013"/>
              <a:gd name="T1" fmla="*/ 0 h 879"/>
              <a:gd name="T2" fmla="*/ 0 w 1013"/>
              <a:gd name="T3" fmla="*/ 351 h 879"/>
              <a:gd name="T4" fmla="*/ 193 w 1013"/>
              <a:gd name="T5" fmla="*/ 636 h 879"/>
              <a:gd name="T6" fmla="*/ 92 w 1013"/>
              <a:gd name="T7" fmla="*/ 862 h 879"/>
              <a:gd name="T8" fmla="*/ 92 w 1013"/>
              <a:gd name="T9" fmla="*/ 878 h 879"/>
              <a:gd name="T10" fmla="*/ 101 w 1013"/>
              <a:gd name="T11" fmla="*/ 878 h 879"/>
              <a:gd name="T12" fmla="*/ 109 w 1013"/>
              <a:gd name="T13" fmla="*/ 878 h 879"/>
              <a:gd name="T14" fmla="*/ 485 w 1013"/>
              <a:gd name="T15" fmla="*/ 711 h 879"/>
              <a:gd name="T16" fmla="*/ 502 w 1013"/>
              <a:gd name="T17" fmla="*/ 711 h 879"/>
              <a:gd name="T18" fmla="*/ 1012 w 1013"/>
              <a:gd name="T19" fmla="*/ 351 h 879"/>
              <a:gd name="T20" fmla="*/ 502 w 1013"/>
              <a:gd name="T21" fmla="*/ 0 h 879"/>
              <a:gd name="T22" fmla="*/ 502 w 1013"/>
              <a:gd name="T23" fmla="*/ 0 h 879"/>
              <a:gd name="T24" fmla="*/ 502 w 1013"/>
              <a:gd name="T25" fmla="*/ 0 h 8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13" h="879">
                <a:moveTo>
                  <a:pt x="502" y="0"/>
                </a:moveTo>
                <a:cubicBezTo>
                  <a:pt x="226" y="0"/>
                  <a:pt x="0" y="159"/>
                  <a:pt x="0" y="351"/>
                </a:cubicBezTo>
                <a:cubicBezTo>
                  <a:pt x="0" y="469"/>
                  <a:pt x="67" y="569"/>
                  <a:pt x="193" y="636"/>
                </a:cubicBezTo>
                <a:cubicBezTo>
                  <a:pt x="176" y="711"/>
                  <a:pt x="142" y="811"/>
                  <a:pt x="92" y="862"/>
                </a:cubicBezTo>
                <a:cubicBezTo>
                  <a:pt x="92" y="870"/>
                  <a:pt x="92" y="870"/>
                  <a:pt x="92" y="878"/>
                </a:cubicBezTo>
                <a:lnTo>
                  <a:pt x="101" y="878"/>
                </a:lnTo>
                <a:lnTo>
                  <a:pt x="109" y="878"/>
                </a:lnTo>
                <a:cubicBezTo>
                  <a:pt x="118" y="878"/>
                  <a:pt x="335" y="862"/>
                  <a:pt x="485" y="711"/>
                </a:cubicBezTo>
                <a:cubicBezTo>
                  <a:pt x="485" y="711"/>
                  <a:pt x="494" y="711"/>
                  <a:pt x="502" y="711"/>
                </a:cubicBezTo>
                <a:cubicBezTo>
                  <a:pt x="786" y="711"/>
                  <a:pt x="1012" y="552"/>
                  <a:pt x="1012" y="351"/>
                </a:cubicBezTo>
                <a:cubicBezTo>
                  <a:pt x="1012" y="159"/>
                  <a:pt x="786" y="0"/>
                  <a:pt x="502" y="0"/>
                </a:cubicBezTo>
                <a:close/>
                <a:moveTo>
                  <a:pt x="502" y="0"/>
                </a:moveTo>
                <a:lnTo>
                  <a:pt x="502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lIns="243785" tIns="121892" rIns="243785" bIns="121892" anchor="ctr"/>
          <a:lstStyle/>
          <a:p>
            <a:pPr>
              <a:defRPr/>
            </a:pPr>
            <a:endParaRPr lang="en-US" sz="2400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901236" y="4237181"/>
            <a:ext cx="0" cy="423719"/>
          </a:xfrm>
          <a:prstGeom prst="line">
            <a:avLst/>
          </a:prstGeom>
          <a:ln w="12700">
            <a:solidFill>
              <a:schemeClr val="bg1"/>
            </a:solidFill>
            <a:prstDash val="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4027195" y="4237181"/>
            <a:ext cx="0" cy="423719"/>
          </a:xfrm>
          <a:prstGeom prst="line">
            <a:avLst/>
          </a:prstGeom>
          <a:ln w="12700">
            <a:solidFill>
              <a:schemeClr val="bg1"/>
            </a:solidFill>
            <a:prstDash val="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10385846" y="4237181"/>
            <a:ext cx="0" cy="423719"/>
          </a:xfrm>
          <a:prstGeom prst="line">
            <a:avLst/>
          </a:prstGeom>
          <a:ln w="12700">
            <a:solidFill>
              <a:schemeClr val="bg1"/>
            </a:solidFill>
            <a:prstDash val="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6064134" y="4237181"/>
            <a:ext cx="0" cy="423719"/>
          </a:xfrm>
          <a:prstGeom prst="line">
            <a:avLst/>
          </a:prstGeom>
          <a:ln w="12700">
            <a:solidFill>
              <a:schemeClr val="bg1"/>
            </a:solidFill>
            <a:prstDash val="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8228410" y="4237181"/>
            <a:ext cx="0" cy="423719"/>
          </a:xfrm>
          <a:prstGeom prst="line">
            <a:avLst/>
          </a:prstGeom>
          <a:ln w="12700">
            <a:solidFill>
              <a:schemeClr val="bg1"/>
            </a:solidFill>
            <a:prstDash val="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1541564" y="5350802"/>
            <a:ext cx="6848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Font typeface="Arial" charset="0"/>
              <a:buNone/>
            </a:pPr>
            <a:r>
              <a:rPr lang="en-US" sz="1600" b="1">
                <a:solidFill>
                  <a:schemeClr val="bg1"/>
                </a:solidFill>
                <a:cs typeface="Lato Regular"/>
              </a:rPr>
              <a:t>Think</a:t>
            </a:r>
            <a:endParaRPr lang="en-US" sz="1600" b="1" dirty="0">
              <a:solidFill>
                <a:schemeClr val="bg1"/>
              </a:solidFill>
              <a:cs typeface="Lato Regular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3617809" y="5350802"/>
            <a:ext cx="8499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Font typeface="Arial" charset="0"/>
              <a:buNone/>
            </a:pPr>
            <a:r>
              <a:rPr lang="en-US" sz="1600" b="1" smtClean="0">
                <a:solidFill>
                  <a:schemeClr val="bg1"/>
                </a:solidFill>
                <a:cs typeface="Lato Regular"/>
              </a:rPr>
              <a:t>Mail Us</a:t>
            </a:r>
            <a:endParaRPr lang="en-US" sz="1600" b="1" dirty="0">
              <a:solidFill>
                <a:schemeClr val="bg1"/>
              </a:solidFill>
              <a:cs typeface="Lato Regular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5467324" y="5350802"/>
            <a:ext cx="11633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Font typeface="Arial" charset="0"/>
              <a:buNone/>
            </a:pPr>
            <a:r>
              <a:rPr lang="en-US" sz="1600" b="1" smtClean="0">
                <a:solidFill>
                  <a:schemeClr val="bg1"/>
                </a:solidFill>
                <a:cs typeface="Lato Regular"/>
              </a:rPr>
              <a:t>Cooperate</a:t>
            </a:r>
            <a:endParaRPr lang="en-US" sz="1600" b="1" dirty="0">
              <a:solidFill>
                <a:schemeClr val="bg1"/>
              </a:solidFill>
              <a:cs typeface="Lato Regular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7867510" y="5350802"/>
            <a:ext cx="7136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Font typeface="Arial" charset="0"/>
              <a:buNone/>
            </a:pPr>
            <a:r>
              <a:rPr lang="en-US" sz="1600" b="1" smtClean="0">
                <a:solidFill>
                  <a:schemeClr val="bg1"/>
                </a:solidFill>
                <a:cs typeface="Lato Regular"/>
              </a:rPr>
              <a:t>Finish</a:t>
            </a:r>
            <a:endParaRPr lang="en-US" sz="1600" b="1" dirty="0">
              <a:solidFill>
                <a:schemeClr val="bg1"/>
              </a:solidFill>
              <a:cs typeface="Lato Regular"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9935305" y="5350802"/>
            <a:ext cx="8947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Font typeface="Arial" charset="0"/>
              <a:buNone/>
            </a:pPr>
            <a:r>
              <a:rPr lang="en-US" sz="1600" b="1" smtClean="0">
                <a:solidFill>
                  <a:schemeClr val="bg1"/>
                </a:solidFill>
                <a:cs typeface="Lato Regular"/>
              </a:rPr>
              <a:t>Support</a:t>
            </a:r>
            <a:endParaRPr lang="en-US" sz="1600" b="1" dirty="0">
              <a:solidFill>
                <a:schemeClr val="bg1"/>
              </a:solidFill>
              <a:cs typeface="La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4134627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500"/>
                            </p:stCondLst>
                            <p:childTnLst>
                              <p:par>
                                <p:cTn id="5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500"/>
                            </p:stCondLst>
                            <p:childTnLst>
                              <p:par>
                                <p:cTn id="6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500"/>
                            </p:stCondLst>
                            <p:childTnLst>
                              <p:par>
                                <p:cTn id="7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000"/>
                            </p:stCondLst>
                            <p:childTnLst>
                              <p:par>
                                <p:cTn id="8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7500"/>
                            </p:stCondLst>
                            <p:childTnLst>
                              <p:par>
                                <p:cTn id="8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8500"/>
                            </p:stCondLst>
                            <p:childTnLst>
                              <p:par>
                                <p:cTn id="9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9000"/>
                            </p:stCondLst>
                            <p:childTnLst>
                              <p:par>
                                <p:cTn id="10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9500"/>
                            </p:stCondLst>
                            <p:childTnLst>
                              <p:par>
                                <p:cTn id="1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0500"/>
                            </p:stCondLst>
                            <p:childTnLst>
                              <p:par>
                                <p:cTn id="1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1000"/>
                            </p:stCondLst>
                            <p:childTnLst>
                              <p:par>
                                <p:cTn id="12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1500"/>
                            </p:stCondLst>
                            <p:childTnLst>
                              <p:par>
                                <p:cTn id="13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  <p:bldP spid="75" grpId="0"/>
      <p:bldP spid="76" grpId="0"/>
      <p:bldP spid="77" grpId="0"/>
      <p:bldP spid="78" grpId="0"/>
      <p:bldP spid="79" grpId="0" animBg="1"/>
      <p:bldP spid="100" grpId="0" animBg="1"/>
      <p:bldP spid="101" grpId="0" animBg="1"/>
      <p:bldP spid="102" grpId="0" animBg="1"/>
      <p:bldP spid="103" grpId="0" animBg="1"/>
      <p:bldP spid="16" grpId="0"/>
      <p:bldP spid="105" grpId="0"/>
      <p:bldP spid="106" grpId="0"/>
      <p:bldP spid="110" grpId="0"/>
      <p:bldP spid="111" grpId="0"/>
    </p:bldLst>
  </p:timing>
</p:sld>
</file>

<file path=ppt/theme/theme1.xml><?xml version="1.0" encoding="utf-8"?>
<a:theme xmlns:a="http://schemas.openxmlformats.org/drawingml/2006/main" name="Office Theme">
  <a:themeElements>
    <a:clrScheme name="Color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9C600"/>
      </a:accent1>
      <a:accent2>
        <a:srgbClr val="00B393"/>
      </a:accent2>
      <a:accent3>
        <a:srgbClr val="00BAF7"/>
      </a:accent3>
      <a:accent4>
        <a:srgbClr val="FFC000"/>
      </a:accent4>
      <a:accent5>
        <a:srgbClr val="F61A00"/>
      </a:accent5>
      <a:accent6>
        <a:srgbClr val="343E48"/>
      </a:accent6>
      <a:hlink>
        <a:srgbClr val="0563C1"/>
      </a:hlink>
      <a:folHlink>
        <a:srgbClr val="954F72"/>
      </a:folHlink>
    </a:clrScheme>
    <a:fontScheme name="Lato">
      <a:majorFont>
        <a:latin typeface="Lato Regular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27231</TotalTime>
  <Words>63</Words>
  <Application>Microsoft Office PowerPoint</Application>
  <PresentationFormat>Custom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Grizli777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fpt</dc:creator>
  <cp:lastModifiedBy>www.51miz.com</cp:lastModifiedBy>
  <cp:revision>1485</cp:revision>
  <dcterms:created xsi:type="dcterms:W3CDTF">2014-11-26T08:06:19Z</dcterms:created>
  <dcterms:modified xsi:type="dcterms:W3CDTF">2017-09-25T12:19:58Z</dcterms:modified>
</cp:coreProperties>
</file>