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/>
        </p:nvSpPr>
        <p:spPr bwMode="auto">
          <a:xfrm>
            <a:off x="1170991" y="1633538"/>
            <a:ext cx="4787900" cy="5227638"/>
          </a:xfrm>
          <a:custGeom>
            <a:avLst/>
            <a:gdLst>
              <a:gd name="T0" fmla="*/ 1245 w 1274"/>
              <a:gd name="T1" fmla="*/ 763 h 1391"/>
              <a:gd name="T2" fmla="*/ 1247 w 1274"/>
              <a:gd name="T3" fmla="*/ 763 h 1391"/>
              <a:gd name="T4" fmla="*/ 1167 w 1274"/>
              <a:gd name="T5" fmla="*/ 762 h 1391"/>
              <a:gd name="T6" fmla="*/ 987 w 1274"/>
              <a:gd name="T7" fmla="*/ 894 h 1391"/>
              <a:gd name="T8" fmla="*/ 671 w 1274"/>
              <a:gd name="T9" fmla="*/ 1090 h 1391"/>
              <a:gd name="T10" fmla="*/ 609 w 1274"/>
              <a:gd name="T11" fmla="*/ 631 h 1391"/>
              <a:gd name="T12" fmla="*/ 613 w 1274"/>
              <a:gd name="T13" fmla="*/ 591 h 1391"/>
              <a:gd name="T14" fmla="*/ 858 w 1274"/>
              <a:gd name="T15" fmla="*/ 496 h 1391"/>
              <a:gd name="T16" fmla="*/ 866 w 1274"/>
              <a:gd name="T17" fmla="*/ 488 h 1391"/>
              <a:gd name="T18" fmla="*/ 866 w 1274"/>
              <a:gd name="T19" fmla="*/ 488 h 1391"/>
              <a:gd name="T20" fmla="*/ 940 w 1274"/>
              <a:gd name="T21" fmla="*/ 378 h 1391"/>
              <a:gd name="T22" fmla="*/ 1106 w 1274"/>
              <a:gd name="T23" fmla="*/ 244 h 1391"/>
              <a:gd name="T24" fmla="*/ 1191 w 1274"/>
              <a:gd name="T25" fmla="*/ 245 h 1391"/>
              <a:gd name="T26" fmla="*/ 1106 w 1274"/>
              <a:gd name="T27" fmla="*/ 244 h 1391"/>
              <a:gd name="T28" fmla="*/ 1106 w 1274"/>
              <a:gd name="T29" fmla="*/ 244 h 1391"/>
              <a:gd name="T30" fmla="*/ 926 w 1274"/>
              <a:gd name="T31" fmla="*/ 376 h 1391"/>
              <a:gd name="T32" fmla="*/ 616 w 1274"/>
              <a:gd name="T33" fmla="*/ 570 h 1391"/>
              <a:gd name="T34" fmla="*/ 887 w 1274"/>
              <a:gd name="T35" fmla="*/ 0 h 1391"/>
              <a:gd name="T36" fmla="*/ 674 w 1274"/>
              <a:gd name="T37" fmla="*/ 334 h 1391"/>
              <a:gd name="T38" fmla="*/ 670 w 1274"/>
              <a:gd name="T39" fmla="*/ 343 h 1391"/>
              <a:gd name="T40" fmla="*/ 584 w 1274"/>
              <a:gd name="T41" fmla="*/ 700 h 1391"/>
              <a:gd name="T42" fmla="*/ 586 w 1274"/>
              <a:gd name="T43" fmla="*/ 760 h 1391"/>
              <a:gd name="T44" fmla="*/ 304 w 1274"/>
              <a:gd name="T45" fmla="*/ 583 h 1391"/>
              <a:gd name="T46" fmla="*/ 116 w 1274"/>
              <a:gd name="T47" fmla="*/ 332 h 1391"/>
              <a:gd name="T48" fmla="*/ 46 w 1274"/>
              <a:gd name="T49" fmla="*/ 330 h 1391"/>
              <a:gd name="T50" fmla="*/ 115 w 1274"/>
              <a:gd name="T51" fmla="*/ 332 h 1391"/>
              <a:gd name="T52" fmla="*/ 224 w 1274"/>
              <a:gd name="T53" fmla="*/ 450 h 1391"/>
              <a:gd name="T54" fmla="*/ 302 w 1274"/>
              <a:gd name="T55" fmla="*/ 607 h 1391"/>
              <a:gd name="T56" fmla="*/ 0 w 1274"/>
              <a:gd name="T57" fmla="*/ 558 h 1391"/>
              <a:gd name="T58" fmla="*/ 314 w 1274"/>
              <a:gd name="T59" fmla="*/ 621 h 1391"/>
              <a:gd name="T60" fmla="*/ 589 w 1274"/>
              <a:gd name="T61" fmla="*/ 797 h 1391"/>
              <a:gd name="T62" fmla="*/ 605 w 1274"/>
              <a:gd name="T63" fmla="*/ 1055 h 1391"/>
              <a:gd name="T64" fmla="*/ 602 w 1274"/>
              <a:gd name="T65" fmla="*/ 1101 h 1391"/>
              <a:gd name="T66" fmla="*/ 361 w 1274"/>
              <a:gd name="T67" fmla="*/ 995 h 1391"/>
              <a:gd name="T68" fmla="*/ 198 w 1274"/>
              <a:gd name="T69" fmla="*/ 843 h 1391"/>
              <a:gd name="T70" fmla="*/ 144 w 1274"/>
              <a:gd name="T71" fmla="*/ 843 h 1391"/>
              <a:gd name="T72" fmla="*/ 204 w 1274"/>
              <a:gd name="T73" fmla="*/ 845 h 1391"/>
              <a:gd name="T74" fmla="*/ 293 w 1274"/>
              <a:gd name="T75" fmla="*/ 915 h 1391"/>
              <a:gd name="T76" fmla="*/ 601 w 1274"/>
              <a:gd name="T77" fmla="*/ 1122 h 1391"/>
              <a:gd name="T78" fmla="*/ 527 w 1274"/>
              <a:gd name="T79" fmla="*/ 1391 h 1391"/>
              <a:gd name="T80" fmla="*/ 744 w 1274"/>
              <a:gd name="T81" fmla="*/ 1387 h 1391"/>
              <a:gd name="T82" fmla="*/ 675 w 1274"/>
              <a:gd name="T83" fmla="*/ 1109 h 1391"/>
              <a:gd name="T84" fmla="*/ 919 w 1274"/>
              <a:gd name="T85" fmla="*/ 1014 h 1391"/>
              <a:gd name="T86" fmla="*/ 919 w 1274"/>
              <a:gd name="T87" fmla="*/ 1014 h 1391"/>
              <a:gd name="T88" fmla="*/ 927 w 1274"/>
              <a:gd name="T89" fmla="*/ 1006 h 1391"/>
              <a:gd name="T90" fmla="*/ 927 w 1274"/>
              <a:gd name="T91" fmla="*/ 1006 h 1391"/>
              <a:gd name="T92" fmla="*/ 1001 w 1274"/>
              <a:gd name="T93" fmla="*/ 896 h 1391"/>
              <a:gd name="T94" fmla="*/ 1165 w 1274"/>
              <a:gd name="T95" fmla="*/ 762 h 1391"/>
              <a:gd name="T96" fmla="*/ 1248 w 1274"/>
              <a:gd name="T97" fmla="*/ 764 h 1391"/>
              <a:gd name="T98" fmla="*/ 1274 w 1274"/>
              <a:gd name="T99" fmla="*/ 769 h 1391"/>
              <a:gd name="T100" fmla="*/ 1245 w 1274"/>
              <a:gd name="T101" fmla="*/ 763 h 1391"/>
              <a:gd name="T102" fmla="*/ 616 w 1274"/>
              <a:gd name="T103" fmla="*/ 570 h 1391"/>
              <a:gd name="T104" fmla="*/ 613 w 1274"/>
              <a:gd name="T105" fmla="*/ 590 h 1391"/>
              <a:gd name="T106" fmla="*/ 616 w 1274"/>
              <a:gd name="T107" fmla="*/ 570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74" h="1391">
                <a:moveTo>
                  <a:pt x="1245" y="763"/>
                </a:moveTo>
                <a:cubicBezTo>
                  <a:pt x="1246" y="763"/>
                  <a:pt x="1247" y="763"/>
                  <a:pt x="1247" y="763"/>
                </a:cubicBezTo>
                <a:cubicBezTo>
                  <a:pt x="1217" y="759"/>
                  <a:pt x="1190" y="759"/>
                  <a:pt x="1167" y="762"/>
                </a:cubicBezTo>
                <a:cubicBezTo>
                  <a:pt x="1103" y="770"/>
                  <a:pt x="1029" y="801"/>
                  <a:pt x="987" y="894"/>
                </a:cubicBezTo>
                <a:cubicBezTo>
                  <a:pt x="987" y="894"/>
                  <a:pt x="924" y="1058"/>
                  <a:pt x="671" y="1090"/>
                </a:cubicBezTo>
                <a:cubicBezTo>
                  <a:pt x="638" y="939"/>
                  <a:pt x="613" y="786"/>
                  <a:pt x="609" y="631"/>
                </a:cubicBezTo>
                <a:cubicBezTo>
                  <a:pt x="610" y="617"/>
                  <a:pt x="611" y="604"/>
                  <a:pt x="613" y="591"/>
                </a:cubicBezTo>
                <a:cubicBezTo>
                  <a:pt x="614" y="591"/>
                  <a:pt x="750" y="599"/>
                  <a:pt x="858" y="496"/>
                </a:cubicBezTo>
                <a:cubicBezTo>
                  <a:pt x="858" y="496"/>
                  <a:pt x="1073" y="464"/>
                  <a:pt x="866" y="488"/>
                </a:cubicBezTo>
                <a:cubicBezTo>
                  <a:pt x="866" y="488"/>
                  <a:pt x="866" y="488"/>
                  <a:pt x="866" y="488"/>
                </a:cubicBezTo>
                <a:cubicBezTo>
                  <a:pt x="894" y="460"/>
                  <a:pt x="919" y="424"/>
                  <a:pt x="940" y="378"/>
                </a:cubicBezTo>
                <a:cubicBezTo>
                  <a:pt x="940" y="378"/>
                  <a:pt x="978" y="263"/>
                  <a:pt x="1106" y="244"/>
                </a:cubicBezTo>
                <a:cubicBezTo>
                  <a:pt x="1140" y="239"/>
                  <a:pt x="1170" y="242"/>
                  <a:pt x="1191" y="245"/>
                </a:cubicBezTo>
                <a:cubicBezTo>
                  <a:pt x="1159" y="240"/>
                  <a:pt x="1131" y="240"/>
                  <a:pt x="1106" y="244"/>
                </a:cubicBezTo>
                <a:cubicBezTo>
                  <a:pt x="1106" y="244"/>
                  <a:pt x="1106" y="244"/>
                  <a:pt x="1106" y="244"/>
                </a:cubicBezTo>
                <a:cubicBezTo>
                  <a:pt x="1043" y="251"/>
                  <a:pt x="969" y="283"/>
                  <a:pt x="926" y="376"/>
                </a:cubicBezTo>
                <a:cubicBezTo>
                  <a:pt x="926" y="376"/>
                  <a:pt x="870" y="538"/>
                  <a:pt x="616" y="570"/>
                </a:cubicBezTo>
                <a:cubicBezTo>
                  <a:pt x="651" y="368"/>
                  <a:pt x="765" y="156"/>
                  <a:pt x="887" y="0"/>
                </a:cubicBezTo>
                <a:cubicBezTo>
                  <a:pt x="810" y="98"/>
                  <a:pt x="731" y="213"/>
                  <a:pt x="674" y="334"/>
                </a:cubicBezTo>
                <a:cubicBezTo>
                  <a:pt x="612" y="229"/>
                  <a:pt x="670" y="343"/>
                  <a:pt x="670" y="343"/>
                </a:cubicBezTo>
                <a:cubicBezTo>
                  <a:pt x="616" y="458"/>
                  <a:pt x="582" y="580"/>
                  <a:pt x="584" y="700"/>
                </a:cubicBezTo>
                <a:cubicBezTo>
                  <a:pt x="584" y="720"/>
                  <a:pt x="585" y="740"/>
                  <a:pt x="586" y="760"/>
                </a:cubicBezTo>
                <a:cubicBezTo>
                  <a:pt x="586" y="760"/>
                  <a:pt x="462" y="751"/>
                  <a:pt x="304" y="583"/>
                </a:cubicBezTo>
                <a:cubicBezTo>
                  <a:pt x="232" y="491"/>
                  <a:pt x="225" y="359"/>
                  <a:pt x="116" y="332"/>
                </a:cubicBezTo>
                <a:cubicBezTo>
                  <a:pt x="95" y="326"/>
                  <a:pt x="71" y="325"/>
                  <a:pt x="46" y="330"/>
                </a:cubicBezTo>
                <a:cubicBezTo>
                  <a:pt x="73" y="327"/>
                  <a:pt x="96" y="328"/>
                  <a:pt x="115" y="332"/>
                </a:cubicBezTo>
                <a:cubicBezTo>
                  <a:pt x="164" y="347"/>
                  <a:pt x="201" y="390"/>
                  <a:pt x="224" y="450"/>
                </a:cubicBezTo>
                <a:cubicBezTo>
                  <a:pt x="224" y="450"/>
                  <a:pt x="235" y="523"/>
                  <a:pt x="302" y="607"/>
                </a:cubicBezTo>
                <a:cubicBezTo>
                  <a:pt x="282" y="614"/>
                  <a:pt x="132" y="662"/>
                  <a:pt x="0" y="558"/>
                </a:cubicBezTo>
                <a:cubicBezTo>
                  <a:pt x="0" y="558"/>
                  <a:pt x="131" y="671"/>
                  <a:pt x="314" y="621"/>
                </a:cubicBezTo>
                <a:cubicBezTo>
                  <a:pt x="368" y="684"/>
                  <a:pt x="454" y="751"/>
                  <a:pt x="589" y="797"/>
                </a:cubicBezTo>
                <a:cubicBezTo>
                  <a:pt x="597" y="883"/>
                  <a:pt x="609" y="968"/>
                  <a:pt x="605" y="1055"/>
                </a:cubicBezTo>
                <a:cubicBezTo>
                  <a:pt x="604" y="1072"/>
                  <a:pt x="603" y="1087"/>
                  <a:pt x="602" y="1101"/>
                </a:cubicBezTo>
                <a:cubicBezTo>
                  <a:pt x="587" y="1100"/>
                  <a:pt x="486" y="1088"/>
                  <a:pt x="361" y="995"/>
                </a:cubicBezTo>
                <a:cubicBezTo>
                  <a:pt x="299" y="939"/>
                  <a:pt x="294" y="859"/>
                  <a:pt x="198" y="843"/>
                </a:cubicBezTo>
                <a:cubicBezTo>
                  <a:pt x="200" y="844"/>
                  <a:pt x="165" y="841"/>
                  <a:pt x="144" y="843"/>
                </a:cubicBezTo>
                <a:cubicBezTo>
                  <a:pt x="167" y="842"/>
                  <a:pt x="187" y="843"/>
                  <a:pt x="204" y="845"/>
                </a:cubicBezTo>
                <a:cubicBezTo>
                  <a:pt x="244" y="855"/>
                  <a:pt x="274" y="880"/>
                  <a:pt x="293" y="915"/>
                </a:cubicBezTo>
                <a:cubicBezTo>
                  <a:pt x="293" y="915"/>
                  <a:pt x="323" y="1054"/>
                  <a:pt x="601" y="1122"/>
                </a:cubicBezTo>
                <a:cubicBezTo>
                  <a:pt x="593" y="1229"/>
                  <a:pt x="579" y="1263"/>
                  <a:pt x="527" y="1391"/>
                </a:cubicBezTo>
                <a:cubicBezTo>
                  <a:pt x="527" y="1391"/>
                  <a:pt x="555" y="1387"/>
                  <a:pt x="744" y="1387"/>
                </a:cubicBezTo>
                <a:cubicBezTo>
                  <a:pt x="720" y="1295"/>
                  <a:pt x="696" y="1202"/>
                  <a:pt x="675" y="1109"/>
                </a:cubicBezTo>
                <a:cubicBezTo>
                  <a:pt x="688" y="1109"/>
                  <a:pt x="816" y="1112"/>
                  <a:pt x="919" y="1014"/>
                </a:cubicBezTo>
                <a:cubicBezTo>
                  <a:pt x="919" y="1014"/>
                  <a:pt x="919" y="1014"/>
                  <a:pt x="919" y="1014"/>
                </a:cubicBezTo>
                <a:cubicBezTo>
                  <a:pt x="919" y="1014"/>
                  <a:pt x="1134" y="982"/>
                  <a:pt x="927" y="1006"/>
                </a:cubicBezTo>
                <a:cubicBezTo>
                  <a:pt x="927" y="1006"/>
                  <a:pt x="927" y="1006"/>
                  <a:pt x="927" y="1006"/>
                </a:cubicBezTo>
                <a:cubicBezTo>
                  <a:pt x="955" y="978"/>
                  <a:pt x="980" y="942"/>
                  <a:pt x="1001" y="896"/>
                </a:cubicBezTo>
                <a:cubicBezTo>
                  <a:pt x="1001" y="896"/>
                  <a:pt x="1039" y="782"/>
                  <a:pt x="1165" y="762"/>
                </a:cubicBezTo>
                <a:cubicBezTo>
                  <a:pt x="1198" y="758"/>
                  <a:pt x="1227" y="761"/>
                  <a:pt x="1248" y="764"/>
                </a:cubicBezTo>
                <a:cubicBezTo>
                  <a:pt x="1255" y="765"/>
                  <a:pt x="1263" y="766"/>
                  <a:pt x="1274" y="769"/>
                </a:cubicBezTo>
                <a:cubicBezTo>
                  <a:pt x="1274" y="769"/>
                  <a:pt x="1263" y="766"/>
                  <a:pt x="1245" y="763"/>
                </a:cubicBezTo>
                <a:close/>
                <a:moveTo>
                  <a:pt x="616" y="570"/>
                </a:moveTo>
                <a:cubicBezTo>
                  <a:pt x="613" y="590"/>
                  <a:pt x="613" y="590"/>
                  <a:pt x="613" y="590"/>
                </a:cubicBezTo>
                <a:cubicBezTo>
                  <a:pt x="614" y="583"/>
                  <a:pt x="615" y="577"/>
                  <a:pt x="616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523666" y="3903663"/>
            <a:ext cx="769938" cy="771525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95203" y="2359025"/>
            <a:ext cx="331788" cy="33178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20303" y="4068763"/>
            <a:ext cx="334963" cy="334963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73140" y="4003278"/>
            <a:ext cx="334963" cy="334963"/>
          </a:xfrm>
          <a:prstGeom prst="ellipse">
            <a:avLst/>
          </a:pr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21941" y="4354513"/>
            <a:ext cx="368300" cy="373063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9228" y="3614738"/>
            <a:ext cx="371475" cy="371475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34878" y="4483100"/>
            <a:ext cx="530225" cy="53340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166353" y="2908300"/>
            <a:ext cx="530225" cy="5334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39266" y="4010025"/>
            <a:ext cx="417513" cy="42068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26678" y="1781175"/>
            <a:ext cx="360363" cy="36353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01253" y="2216150"/>
            <a:ext cx="417513" cy="420688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94978" y="4749800"/>
            <a:ext cx="763588" cy="758825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77591" y="3230563"/>
            <a:ext cx="192088" cy="188913"/>
          </a:xfrm>
          <a:prstGeom prst="ellipse">
            <a:avLst/>
          </a:pr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730041" y="2589213"/>
            <a:ext cx="846138" cy="844550"/>
          </a:xfrm>
          <a:custGeom>
            <a:avLst/>
            <a:gdLst>
              <a:gd name="T0" fmla="*/ 63 w 225"/>
              <a:gd name="T1" fmla="*/ 27 h 225"/>
              <a:gd name="T2" fmla="*/ 198 w 225"/>
              <a:gd name="T3" fmla="*/ 63 h 225"/>
              <a:gd name="T4" fmla="*/ 162 w 225"/>
              <a:gd name="T5" fmla="*/ 198 h 225"/>
              <a:gd name="T6" fmla="*/ 27 w 225"/>
              <a:gd name="T7" fmla="*/ 162 h 225"/>
              <a:gd name="T8" fmla="*/ 63 w 225"/>
              <a:gd name="T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25">
                <a:moveTo>
                  <a:pt x="63" y="27"/>
                </a:moveTo>
                <a:cubicBezTo>
                  <a:pt x="110" y="0"/>
                  <a:pt x="170" y="16"/>
                  <a:pt x="198" y="63"/>
                </a:cubicBezTo>
                <a:cubicBezTo>
                  <a:pt x="225" y="110"/>
                  <a:pt x="209" y="170"/>
                  <a:pt x="162" y="198"/>
                </a:cubicBezTo>
                <a:cubicBezTo>
                  <a:pt x="115" y="225"/>
                  <a:pt x="55" y="209"/>
                  <a:pt x="27" y="162"/>
                </a:cubicBezTo>
                <a:cubicBezTo>
                  <a:pt x="0" y="115"/>
                  <a:pt x="16" y="55"/>
                  <a:pt x="63" y="27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520366" y="3400425"/>
            <a:ext cx="846138" cy="841375"/>
          </a:xfrm>
          <a:custGeom>
            <a:avLst/>
            <a:gdLst>
              <a:gd name="T0" fmla="*/ 64 w 225"/>
              <a:gd name="T1" fmla="*/ 27 h 224"/>
              <a:gd name="T2" fmla="*/ 198 w 225"/>
              <a:gd name="T3" fmla="*/ 63 h 224"/>
              <a:gd name="T4" fmla="*/ 162 w 225"/>
              <a:gd name="T5" fmla="*/ 197 h 224"/>
              <a:gd name="T6" fmla="*/ 28 w 225"/>
              <a:gd name="T7" fmla="*/ 161 h 224"/>
              <a:gd name="T8" fmla="*/ 64 w 225"/>
              <a:gd name="T9" fmla="*/ 2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24">
                <a:moveTo>
                  <a:pt x="64" y="27"/>
                </a:moveTo>
                <a:cubicBezTo>
                  <a:pt x="111" y="0"/>
                  <a:pt x="171" y="16"/>
                  <a:pt x="198" y="63"/>
                </a:cubicBezTo>
                <a:cubicBezTo>
                  <a:pt x="225" y="110"/>
                  <a:pt x="209" y="170"/>
                  <a:pt x="162" y="197"/>
                </a:cubicBezTo>
                <a:cubicBezTo>
                  <a:pt x="115" y="224"/>
                  <a:pt x="55" y="208"/>
                  <a:pt x="28" y="161"/>
                </a:cubicBezTo>
                <a:cubicBezTo>
                  <a:pt x="0" y="114"/>
                  <a:pt x="17" y="54"/>
                  <a:pt x="64" y="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3595103" y="4768850"/>
            <a:ext cx="841375" cy="844550"/>
          </a:xfrm>
          <a:custGeom>
            <a:avLst/>
            <a:gdLst>
              <a:gd name="T0" fmla="*/ 63 w 224"/>
              <a:gd name="T1" fmla="*/ 27 h 225"/>
              <a:gd name="T2" fmla="*/ 197 w 224"/>
              <a:gd name="T3" fmla="*/ 63 h 225"/>
              <a:gd name="T4" fmla="*/ 161 w 224"/>
              <a:gd name="T5" fmla="*/ 198 h 225"/>
              <a:gd name="T6" fmla="*/ 27 w 224"/>
              <a:gd name="T7" fmla="*/ 162 h 225"/>
              <a:gd name="T8" fmla="*/ 63 w 224"/>
              <a:gd name="T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225">
                <a:moveTo>
                  <a:pt x="63" y="27"/>
                </a:moveTo>
                <a:cubicBezTo>
                  <a:pt x="110" y="0"/>
                  <a:pt x="170" y="16"/>
                  <a:pt x="197" y="63"/>
                </a:cubicBezTo>
                <a:cubicBezTo>
                  <a:pt x="224" y="110"/>
                  <a:pt x="208" y="170"/>
                  <a:pt x="161" y="198"/>
                </a:cubicBezTo>
                <a:cubicBezTo>
                  <a:pt x="114" y="225"/>
                  <a:pt x="54" y="209"/>
                  <a:pt x="27" y="162"/>
                </a:cubicBezTo>
                <a:cubicBezTo>
                  <a:pt x="0" y="115"/>
                  <a:pt x="16" y="54"/>
                  <a:pt x="63" y="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3564941" y="3351213"/>
            <a:ext cx="258763" cy="260350"/>
          </a:xfrm>
          <a:custGeom>
            <a:avLst/>
            <a:gdLst>
              <a:gd name="T0" fmla="*/ 20 w 69"/>
              <a:gd name="T1" fmla="*/ 8 h 69"/>
              <a:gd name="T2" fmla="*/ 61 w 69"/>
              <a:gd name="T3" fmla="*/ 19 h 69"/>
              <a:gd name="T4" fmla="*/ 50 w 69"/>
              <a:gd name="T5" fmla="*/ 61 h 69"/>
              <a:gd name="T6" fmla="*/ 9 w 69"/>
              <a:gd name="T7" fmla="*/ 50 h 69"/>
              <a:gd name="T8" fmla="*/ 20 w 69"/>
              <a:gd name="T9" fmla="*/ 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20" y="8"/>
                </a:moveTo>
                <a:cubicBezTo>
                  <a:pt x="34" y="0"/>
                  <a:pt x="53" y="5"/>
                  <a:pt x="61" y="19"/>
                </a:cubicBezTo>
                <a:cubicBezTo>
                  <a:pt x="69" y="34"/>
                  <a:pt x="64" y="52"/>
                  <a:pt x="50" y="61"/>
                </a:cubicBezTo>
                <a:cubicBezTo>
                  <a:pt x="35" y="69"/>
                  <a:pt x="17" y="64"/>
                  <a:pt x="9" y="50"/>
                </a:cubicBezTo>
                <a:cubicBezTo>
                  <a:pt x="0" y="35"/>
                  <a:pt x="5" y="17"/>
                  <a:pt x="20" y="8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3441116" y="1603375"/>
            <a:ext cx="323850" cy="327025"/>
          </a:xfrm>
          <a:custGeom>
            <a:avLst/>
            <a:gdLst>
              <a:gd name="T0" fmla="*/ 24 w 86"/>
              <a:gd name="T1" fmla="*/ 11 h 87"/>
              <a:gd name="T2" fmla="*/ 76 w 86"/>
              <a:gd name="T3" fmla="*/ 25 h 87"/>
              <a:gd name="T4" fmla="*/ 62 w 86"/>
              <a:gd name="T5" fmla="*/ 76 h 87"/>
              <a:gd name="T6" fmla="*/ 10 w 86"/>
              <a:gd name="T7" fmla="*/ 62 h 87"/>
              <a:gd name="T8" fmla="*/ 24 w 86"/>
              <a:gd name="T9" fmla="*/ 1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87">
                <a:moveTo>
                  <a:pt x="24" y="11"/>
                </a:moveTo>
                <a:cubicBezTo>
                  <a:pt x="42" y="0"/>
                  <a:pt x="65" y="7"/>
                  <a:pt x="76" y="25"/>
                </a:cubicBezTo>
                <a:cubicBezTo>
                  <a:pt x="86" y="43"/>
                  <a:pt x="80" y="66"/>
                  <a:pt x="62" y="76"/>
                </a:cubicBezTo>
                <a:cubicBezTo>
                  <a:pt x="44" y="87"/>
                  <a:pt x="21" y="81"/>
                  <a:pt x="10" y="62"/>
                </a:cubicBezTo>
                <a:cubicBezTo>
                  <a:pt x="0" y="44"/>
                  <a:pt x="6" y="21"/>
                  <a:pt x="24" y="11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501316" y="1855788"/>
            <a:ext cx="1352550" cy="1352550"/>
            <a:chOff x="5008563" y="1855788"/>
            <a:chExt cx="1352550" cy="135255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08563" y="1855788"/>
              <a:ext cx="1352550" cy="1352550"/>
            </a:xfrm>
            <a:custGeom>
              <a:avLst/>
              <a:gdLst>
                <a:gd name="T0" fmla="*/ 101 w 360"/>
                <a:gd name="T1" fmla="*/ 316 h 360"/>
                <a:gd name="T2" fmla="*/ 43 w 360"/>
                <a:gd name="T3" fmla="*/ 101 h 360"/>
                <a:gd name="T4" fmla="*/ 259 w 360"/>
                <a:gd name="T5" fmla="*/ 43 h 360"/>
                <a:gd name="T6" fmla="*/ 316 w 360"/>
                <a:gd name="T7" fmla="*/ 259 h 360"/>
                <a:gd name="T8" fmla="*/ 101 w 360"/>
                <a:gd name="T9" fmla="*/ 3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60">
                  <a:moveTo>
                    <a:pt x="101" y="316"/>
                  </a:moveTo>
                  <a:cubicBezTo>
                    <a:pt x="26" y="273"/>
                    <a:pt x="0" y="176"/>
                    <a:pt x="43" y="101"/>
                  </a:cubicBezTo>
                  <a:cubicBezTo>
                    <a:pt x="87" y="26"/>
                    <a:pt x="183" y="0"/>
                    <a:pt x="259" y="43"/>
                  </a:cubicBezTo>
                  <a:cubicBezTo>
                    <a:pt x="334" y="87"/>
                    <a:pt x="360" y="183"/>
                    <a:pt x="316" y="259"/>
                  </a:cubicBezTo>
                  <a:cubicBezTo>
                    <a:pt x="273" y="334"/>
                    <a:pt x="177" y="360"/>
                    <a:pt x="101" y="3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364526" y="2203087"/>
              <a:ext cx="652142" cy="653257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24" name="AutoShape 37"/>
              <p:cNvSpPr>
                <a:spLocks/>
              </p:cNvSpPr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38"/>
              <p:cNvSpPr>
                <a:spLocks/>
              </p:cNvSpPr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6" name="AutoShape 39"/>
              <p:cNvSpPr>
                <a:spLocks/>
              </p:cNvSpPr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7" name="AutoShape 40"/>
              <p:cNvSpPr>
                <a:spLocks/>
              </p:cNvSpPr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41"/>
              <p:cNvSpPr>
                <a:spLocks/>
              </p:cNvSpPr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42"/>
              <p:cNvSpPr>
                <a:spLocks/>
              </p:cNvSpPr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549974" y="3153568"/>
            <a:ext cx="846138" cy="846138"/>
            <a:chOff x="7057221" y="3153568"/>
            <a:chExt cx="846138" cy="846138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57221" y="3153568"/>
              <a:ext cx="846138" cy="846138"/>
            </a:xfrm>
            <a:custGeom>
              <a:avLst/>
              <a:gdLst>
                <a:gd name="T0" fmla="*/ 63 w 225"/>
                <a:gd name="T1" fmla="*/ 27 h 225"/>
                <a:gd name="T2" fmla="*/ 197 w 225"/>
                <a:gd name="T3" fmla="*/ 63 h 225"/>
                <a:gd name="T4" fmla="*/ 161 w 225"/>
                <a:gd name="T5" fmla="*/ 198 h 225"/>
                <a:gd name="T6" fmla="*/ 27 w 225"/>
                <a:gd name="T7" fmla="*/ 162 h 225"/>
                <a:gd name="T8" fmla="*/ 63 w 225"/>
                <a:gd name="T9" fmla="*/ 2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25">
                  <a:moveTo>
                    <a:pt x="63" y="27"/>
                  </a:moveTo>
                  <a:cubicBezTo>
                    <a:pt x="110" y="0"/>
                    <a:pt x="170" y="16"/>
                    <a:pt x="197" y="63"/>
                  </a:cubicBezTo>
                  <a:cubicBezTo>
                    <a:pt x="225" y="110"/>
                    <a:pt x="208" y="170"/>
                    <a:pt x="161" y="198"/>
                  </a:cubicBezTo>
                  <a:cubicBezTo>
                    <a:pt x="114" y="225"/>
                    <a:pt x="54" y="209"/>
                    <a:pt x="27" y="162"/>
                  </a:cubicBezTo>
                  <a:cubicBezTo>
                    <a:pt x="0" y="115"/>
                    <a:pt x="16" y="55"/>
                    <a:pt x="63" y="2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294735" y="3418680"/>
              <a:ext cx="413971" cy="361694"/>
              <a:chOff x="6357938" y="3535363"/>
              <a:chExt cx="465138" cy="406400"/>
            </a:xfrm>
            <a:solidFill>
              <a:schemeClr val="bg1"/>
            </a:solidFill>
          </p:grpSpPr>
          <p:sp>
            <p:nvSpPr>
              <p:cNvPr id="33" name="AutoShape 43"/>
              <p:cNvSpPr>
                <a:spLocks/>
              </p:cNvSpPr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44"/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45"/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823703" y="1382713"/>
            <a:ext cx="944563" cy="942975"/>
            <a:chOff x="6330950" y="1382713"/>
            <a:chExt cx="944563" cy="942975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330950" y="1382713"/>
              <a:ext cx="944563" cy="942975"/>
            </a:xfrm>
            <a:custGeom>
              <a:avLst/>
              <a:gdLst>
                <a:gd name="T0" fmla="*/ 180 w 251"/>
                <a:gd name="T1" fmla="*/ 221 h 251"/>
                <a:gd name="T2" fmla="*/ 30 w 251"/>
                <a:gd name="T3" fmla="*/ 180 h 251"/>
                <a:gd name="T4" fmla="*/ 70 w 251"/>
                <a:gd name="T5" fmla="*/ 30 h 251"/>
                <a:gd name="T6" fmla="*/ 221 w 251"/>
                <a:gd name="T7" fmla="*/ 70 h 251"/>
                <a:gd name="T8" fmla="*/ 180 w 251"/>
                <a:gd name="T9" fmla="*/ 2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51">
                  <a:moveTo>
                    <a:pt x="180" y="221"/>
                  </a:moveTo>
                  <a:cubicBezTo>
                    <a:pt x="128" y="251"/>
                    <a:pt x="60" y="233"/>
                    <a:pt x="30" y="180"/>
                  </a:cubicBezTo>
                  <a:cubicBezTo>
                    <a:pt x="0" y="128"/>
                    <a:pt x="18" y="60"/>
                    <a:pt x="70" y="30"/>
                  </a:cubicBezTo>
                  <a:cubicBezTo>
                    <a:pt x="123" y="0"/>
                    <a:pt x="190" y="18"/>
                    <a:pt x="221" y="70"/>
                  </a:cubicBezTo>
                  <a:cubicBezTo>
                    <a:pt x="251" y="123"/>
                    <a:pt x="233" y="190"/>
                    <a:pt x="180" y="2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666332" y="1642029"/>
              <a:ext cx="303962" cy="443089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9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0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144003" y="2487613"/>
            <a:ext cx="931863" cy="931863"/>
            <a:chOff x="3651250" y="2487613"/>
            <a:chExt cx="931863" cy="931863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1250" y="2487613"/>
              <a:ext cx="931863" cy="9318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73217" y="2721372"/>
              <a:ext cx="464344" cy="464344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44" name="AutoShape 123"/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124"/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6" name="AutoShape 125"/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456741" y="4370388"/>
            <a:ext cx="1017588" cy="1017588"/>
            <a:chOff x="3963988" y="4370388"/>
            <a:chExt cx="1017588" cy="1017588"/>
          </a:xfrm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963988" y="4370388"/>
              <a:ext cx="1017588" cy="1017588"/>
            </a:xfrm>
            <a:custGeom>
              <a:avLst/>
              <a:gdLst>
                <a:gd name="T0" fmla="*/ 76 w 271"/>
                <a:gd name="T1" fmla="*/ 33 h 271"/>
                <a:gd name="T2" fmla="*/ 238 w 271"/>
                <a:gd name="T3" fmla="*/ 76 h 271"/>
                <a:gd name="T4" fmla="*/ 195 w 271"/>
                <a:gd name="T5" fmla="*/ 238 h 271"/>
                <a:gd name="T6" fmla="*/ 33 w 271"/>
                <a:gd name="T7" fmla="*/ 195 h 271"/>
                <a:gd name="T8" fmla="*/ 76 w 271"/>
                <a:gd name="T9" fmla="*/ 3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1">
                  <a:moveTo>
                    <a:pt x="76" y="33"/>
                  </a:moveTo>
                  <a:cubicBezTo>
                    <a:pt x="133" y="0"/>
                    <a:pt x="205" y="20"/>
                    <a:pt x="238" y="76"/>
                  </a:cubicBezTo>
                  <a:cubicBezTo>
                    <a:pt x="271" y="133"/>
                    <a:pt x="251" y="206"/>
                    <a:pt x="195" y="238"/>
                  </a:cubicBezTo>
                  <a:cubicBezTo>
                    <a:pt x="138" y="271"/>
                    <a:pt x="66" y="251"/>
                    <a:pt x="33" y="195"/>
                  </a:cubicBezTo>
                  <a:cubicBezTo>
                    <a:pt x="0" y="138"/>
                    <a:pt x="20" y="66"/>
                    <a:pt x="76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264026" y="4681537"/>
              <a:ext cx="424259" cy="424259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50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46041" y="2108200"/>
            <a:ext cx="992188" cy="992188"/>
            <a:chOff x="7253288" y="2108200"/>
            <a:chExt cx="992188" cy="992188"/>
          </a:xfrm>
        </p:grpSpPr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253288" y="2108200"/>
              <a:ext cx="992188" cy="992188"/>
            </a:xfrm>
            <a:custGeom>
              <a:avLst/>
              <a:gdLst>
                <a:gd name="T0" fmla="*/ 190 w 264"/>
                <a:gd name="T1" fmla="*/ 32 h 264"/>
                <a:gd name="T2" fmla="*/ 232 w 264"/>
                <a:gd name="T3" fmla="*/ 190 h 264"/>
                <a:gd name="T4" fmla="*/ 74 w 264"/>
                <a:gd name="T5" fmla="*/ 232 h 264"/>
                <a:gd name="T6" fmla="*/ 32 w 264"/>
                <a:gd name="T7" fmla="*/ 74 h 264"/>
                <a:gd name="T8" fmla="*/ 190 w 264"/>
                <a:gd name="T9" fmla="*/ 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64">
                  <a:moveTo>
                    <a:pt x="190" y="32"/>
                  </a:moveTo>
                  <a:cubicBezTo>
                    <a:pt x="245" y="64"/>
                    <a:pt x="264" y="134"/>
                    <a:pt x="232" y="190"/>
                  </a:cubicBezTo>
                  <a:cubicBezTo>
                    <a:pt x="200" y="245"/>
                    <a:pt x="129" y="264"/>
                    <a:pt x="74" y="232"/>
                  </a:cubicBezTo>
                  <a:cubicBezTo>
                    <a:pt x="19" y="200"/>
                    <a:pt x="0" y="129"/>
                    <a:pt x="32" y="74"/>
                  </a:cubicBezTo>
                  <a:cubicBezTo>
                    <a:pt x="64" y="19"/>
                    <a:pt x="134" y="0"/>
                    <a:pt x="190" y="3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545332" y="2372122"/>
              <a:ext cx="464344" cy="464344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55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6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7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073066" y="4010025"/>
            <a:ext cx="866775" cy="866775"/>
            <a:chOff x="7580313" y="4010025"/>
            <a:chExt cx="866775" cy="866775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580313" y="4010025"/>
              <a:ext cx="866775" cy="8667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AutoShape 139"/>
            <p:cNvSpPr>
              <a:spLocks/>
            </p:cNvSpPr>
            <p:nvPr/>
          </p:nvSpPr>
          <p:spPr bwMode="auto">
            <a:xfrm>
              <a:off x="7775277" y="4175233"/>
              <a:ext cx="507536" cy="491920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64" name="TextBox 63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>
                  <a:solidFill>
                    <a:schemeClr val="tx2"/>
                  </a:solidFill>
                  <a:latin typeface="Lato Regular"/>
                  <a:cs typeface="Lato Regular"/>
                </a:rPr>
                <a:t>Tree Diagrams</a:t>
              </a:r>
              <a:endParaRPr lang="id-ID" sz="44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 rot="16200000">
            <a:off x="5798403" y="4482547"/>
            <a:ext cx="2860776" cy="506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6552545" y="4482547"/>
            <a:ext cx="2860777" cy="506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16200000">
            <a:off x="7349669" y="4482547"/>
            <a:ext cx="2860777" cy="506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 rot="16200000">
            <a:off x="8116574" y="4482547"/>
            <a:ext cx="2860776" cy="506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8883477" y="4482547"/>
            <a:ext cx="2860776" cy="506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738353" y="1800933"/>
            <a:ext cx="2283859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solidFill>
                  <a:schemeClr val="tx2"/>
                </a:solidFill>
                <a:cs typeface="Lato Regular"/>
              </a:rPr>
              <a:t>Tree </a:t>
            </a:r>
            <a:r>
              <a:rPr lang="en-US" b="1">
                <a:solidFill>
                  <a:schemeClr val="tx2"/>
                </a:solidFill>
                <a:cs typeface="Lato Regular"/>
              </a:rPr>
              <a:t>Diagram Layout </a:t>
            </a:r>
            <a:endParaRPr lang="id-ID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738354" y="2086731"/>
            <a:ext cx="4387766" cy="923312"/>
            <a:chOff x="12238818" y="4933683"/>
            <a:chExt cx="8775532" cy="1846624"/>
          </a:xfrm>
        </p:grpSpPr>
        <p:sp>
          <p:nvSpPr>
            <p:cNvPr id="101" name="TextBox 100"/>
            <p:cNvSpPr txBox="1"/>
            <p:nvPr/>
          </p:nvSpPr>
          <p:spPr>
            <a:xfrm>
              <a:off x="15110672" y="5136793"/>
              <a:ext cx="5903678" cy="146895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Lorem ipsum dolor sit amet, conectetur adipiscing elit. Pellentesque consequat ta libero tempus felis maximus. </a:t>
              </a:r>
              <a:endParaRPr lang="en-US" sz="1200" dirty="0">
                <a:solidFill>
                  <a:schemeClr val="tx2"/>
                </a:solidFill>
                <a:cs typeface="Lato Light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238818" y="4933683"/>
              <a:ext cx="2892386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 smtClean="0">
                  <a:solidFill>
                    <a:schemeClr val="accent2"/>
                  </a:solidFill>
                  <a:cs typeface="Lato Light"/>
                </a:rPr>
                <a:t>68K</a:t>
              </a:r>
              <a:endParaRPr lang="id-ID" sz="5400" dirty="0">
                <a:solidFill>
                  <a:schemeClr val="accent2"/>
                </a:solidFill>
                <a:cs typeface="Lato Ligh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2808" y="4735920"/>
            <a:ext cx="527709" cy="1430388"/>
            <a:chOff x="6972808" y="4735920"/>
            <a:chExt cx="527709" cy="1430388"/>
          </a:xfrm>
        </p:grpSpPr>
        <p:sp>
          <p:nvSpPr>
            <p:cNvPr id="68" name="Rectangle 67"/>
            <p:cNvSpPr/>
            <p:nvPr/>
          </p:nvSpPr>
          <p:spPr>
            <a:xfrm rot="16200000">
              <a:off x="6513597" y="5197741"/>
              <a:ext cx="1430388" cy="5067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72808" y="5848849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  <a:cs typeface="Lato Regular"/>
                </a:rPr>
                <a:t>50%</a:t>
              </a:r>
              <a:endParaRPr lang="id-ID" sz="14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718274" y="5242560"/>
            <a:ext cx="527710" cy="923748"/>
            <a:chOff x="7718274" y="5242560"/>
            <a:chExt cx="527710" cy="923748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7521059" y="5451061"/>
              <a:ext cx="923748" cy="5067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18274" y="5848849"/>
              <a:ext cx="527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  <a:cs typeface="Lato Regular"/>
                </a:rPr>
                <a:t>32%</a:t>
              </a:r>
              <a:endParaRPr lang="id-ID" sz="14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515303" y="4175233"/>
            <a:ext cx="527710" cy="1991076"/>
            <a:chOff x="8515303" y="4175233"/>
            <a:chExt cx="527710" cy="1991076"/>
          </a:xfrm>
        </p:grpSpPr>
        <p:sp>
          <p:nvSpPr>
            <p:cNvPr id="80" name="Rectangle 79"/>
            <p:cNvSpPr/>
            <p:nvPr/>
          </p:nvSpPr>
          <p:spPr>
            <a:xfrm rot="16200000">
              <a:off x="7784520" y="4917398"/>
              <a:ext cx="1991076" cy="5067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15303" y="5848849"/>
              <a:ext cx="527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  <a:cs typeface="Lato Regular"/>
                </a:rPr>
                <a:t>69%</a:t>
              </a:r>
              <a:endParaRPr lang="id-ID" sz="14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277923" y="5016500"/>
            <a:ext cx="527710" cy="1149808"/>
            <a:chOff x="9277923" y="5016500"/>
            <a:chExt cx="527710" cy="1149808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8972058" y="5338031"/>
              <a:ext cx="1149808" cy="5067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277923" y="5848849"/>
              <a:ext cx="527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  <a:cs typeface="Lato Regular"/>
                </a:rPr>
                <a:t>41%</a:t>
              </a:r>
              <a:endParaRPr lang="id-ID" sz="14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053907" y="4483099"/>
            <a:ext cx="527710" cy="1683209"/>
            <a:chOff x="10053907" y="4483099"/>
            <a:chExt cx="527710" cy="1683209"/>
          </a:xfrm>
        </p:grpSpPr>
        <p:sp>
          <p:nvSpPr>
            <p:cNvPr id="93" name="Rectangle 92"/>
            <p:cNvSpPr/>
            <p:nvPr/>
          </p:nvSpPr>
          <p:spPr>
            <a:xfrm rot="16200000">
              <a:off x="9472260" y="5071331"/>
              <a:ext cx="1683209" cy="5067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053907" y="5848849"/>
              <a:ext cx="527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  <a:cs typeface="Lato Regular"/>
                </a:rPr>
                <a:t>58%</a:t>
              </a:r>
              <a:endParaRPr lang="id-ID" sz="14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sp>
        <p:nvSpPr>
          <p:cNvPr id="108" name="AutoShape 19"/>
          <p:cNvSpPr>
            <a:spLocks noChangeAspect="1"/>
          </p:cNvSpPr>
          <p:nvPr/>
        </p:nvSpPr>
        <p:spPr bwMode="auto">
          <a:xfrm>
            <a:off x="10200706" y="6302018"/>
            <a:ext cx="276688" cy="276760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109" name="AutoShape 84"/>
          <p:cNvSpPr>
            <a:spLocks noChangeAspect="1"/>
          </p:cNvSpPr>
          <p:nvPr/>
        </p:nvSpPr>
        <p:spPr bwMode="auto">
          <a:xfrm>
            <a:off x="7092658" y="6302017"/>
            <a:ext cx="272264" cy="273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0" name="AutoShape 44"/>
          <p:cNvSpPr>
            <a:spLocks noChangeAspect="1"/>
          </p:cNvSpPr>
          <p:nvPr/>
        </p:nvSpPr>
        <p:spPr bwMode="auto">
          <a:xfrm>
            <a:off x="9430935" y="6302017"/>
            <a:ext cx="289260" cy="2767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1" name="Freeform 110"/>
          <p:cNvSpPr>
            <a:spLocks noChangeAspect="1" noChangeArrowheads="1"/>
          </p:cNvSpPr>
          <p:nvPr/>
        </p:nvSpPr>
        <p:spPr bwMode="auto">
          <a:xfrm>
            <a:off x="8665072" y="6302017"/>
            <a:ext cx="224884" cy="269153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12" name="Freeform 299"/>
          <p:cNvSpPr>
            <a:spLocks noChangeAspect="1" noChangeArrowheads="1"/>
          </p:cNvSpPr>
          <p:nvPr/>
        </p:nvSpPr>
        <p:spPr bwMode="auto">
          <a:xfrm>
            <a:off x="7835176" y="6302017"/>
            <a:ext cx="288917" cy="276760"/>
          </a:xfrm>
          <a:custGeom>
            <a:avLst/>
            <a:gdLst>
              <a:gd name="T0" fmla="*/ 1229 w 1665"/>
              <a:gd name="T1" fmla="*/ 561 h 1598"/>
              <a:gd name="T2" fmla="*/ 911 w 1665"/>
              <a:gd name="T3" fmla="*/ 686 h 1598"/>
              <a:gd name="T4" fmla="*/ 1246 w 1665"/>
              <a:gd name="T5" fmla="*/ 419 h 1598"/>
              <a:gd name="T6" fmla="*/ 1664 w 1665"/>
              <a:gd name="T7" fmla="*/ 76 h 1598"/>
              <a:gd name="T8" fmla="*/ 1597 w 1665"/>
              <a:gd name="T9" fmla="*/ 0 h 1598"/>
              <a:gd name="T10" fmla="*/ 1530 w 1665"/>
              <a:gd name="T11" fmla="*/ 76 h 1598"/>
              <a:gd name="T12" fmla="*/ 1246 w 1665"/>
              <a:gd name="T13" fmla="*/ 276 h 1598"/>
              <a:gd name="T14" fmla="*/ 769 w 1665"/>
              <a:gd name="T15" fmla="*/ 686 h 1598"/>
              <a:gd name="T16" fmla="*/ 435 w 1665"/>
              <a:gd name="T17" fmla="*/ 561 h 1598"/>
              <a:gd name="T18" fmla="*/ 0 w 1665"/>
              <a:gd name="T19" fmla="*/ 1288 h 1598"/>
              <a:gd name="T20" fmla="*/ 201 w 1665"/>
              <a:gd name="T21" fmla="*/ 1597 h 1598"/>
              <a:gd name="T22" fmla="*/ 836 w 1665"/>
              <a:gd name="T23" fmla="*/ 1255 h 1598"/>
              <a:gd name="T24" fmla="*/ 1463 w 1665"/>
              <a:gd name="T25" fmla="*/ 1597 h 1598"/>
              <a:gd name="T26" fmla="*/ 1664 w 1665"/>
              <a:gd name="T27" fmla="*/ 1288 h 1598"/>
              <a:gd name="T28" fmla="*/ 1229 w 1665"/>
              <a:gd name="T29" fmla="*/ 561 h 1598"/>
              <a:gd name="T30" fmla="*/ 1246 w 1665"/>
              <a:gd name="T31" fmla="*/ 811 h 1598"/>
              <a:gd name="T32" fmla="*/ 1338 w 1665"/>
              <a:gd name="T33" fmla="*/ 903 h 1598"/>
              <a:gd name="T34" fmla="*/ 1246 w 1665"/>
              <a:gd name="T35" fmla="*/ 995 h 1598"/>
              <a:gd name="T36" fmla="*/ 1162 w 1665"/>
              <a:gd name="T37" fmla="*/ 903 h 1598"/>
              <a:gd name="T38" fmla="*/ 1246 w 1665"/>
              <a:gd name="T39" fmla="*/ 811 h 1598"/>
              <a:gd name="T40" fmla="*/ 627 w 1665"/>
              <a:gd name="T41" fmla="*/ 1112 h 1598"/>
              <a:gd name="T42" fmla="*/ 485 w 1665"/>
              <a:gd name="T43" fmla="*/ 1112 h 1598"/>
              <a:gd name="T44" fmla="*/ 485 w 1665"/>
              <a:gd name="T45" fmla="*/ 1255 h 1598"/>
              <a:gd name="T46" fmla="*/ 351 w 1665"/>
              <a:gd name="T47" fmla="*/ 1255 h 1598"/>
              <a:gd name="T48" fmla="*/ 351 w 1665"/>
              <a:gd name="T49" fmla="*/ 1112 h 1598"/>
              <a:gd name="T50" fmla="*/ 209 w 1665"/>
              <a:gd name="T51" fmla="*/ 1112 h 1598"/>
              <a:gd name="T52" fmla="*/ 209 w 1665"/>
              <a:gd name="T53" fmla="*/ 970 h 1598"/>
              <a:gd name="T54" fmla="*/ 351 w 1665"/>
              <a:gd name="T55" fmla="*/ 970 h 1598"/>
              <a:gd name="T56" fmla="*/ 351 w 1665"/>
              <a:gd name="T57" fmla="*/ 836 h 1598"/>
              <a:gd name="T58" fmla="*/ 485 w 1665"/>
              <a:gd name="T59" fmla="*/ 836 h 1598"/>
              <a:gd name="T60" fmla="*/ 485 w 1665"/>
              <a:gd name="T61" fmla="*/ 970 h 1598"/>
              <a:gd name="T62" fmla="*/ 627 w 1665"/>
              <a:gd name="T63" fmla="*/ 970 h 1598"/>
              <a:gd name="T64" fmla="*/ 627 w 1665"/>
              <a:gd name="T65" fmla="*/ 1112 h 1598"/>
              <a:gd name="T66" fmla="*/ 1020 w 1665"/>
              <a:gd name="T67" fmla="*/ 1045 h 1598"/>
              <a:gd name="T68" fmla="*/ 1112 w 1665"/>
              <a:gd name="T69" fmla="*/ 954 h 1598"/>
              <a:gd name="T70" fmla="*/ 1204 w 1665"/>
              <a:gd name="T71" fmla="*/ 1045 h 1598"/>
              <a:gd name="T72" fmla="*/ 1112 w 1665"/>
              <a:gd name="T73" fmla="*/ 1129 h 1598"/>
              <a:gd name="T74" fmla="*/ 1020 w 1665"/>
              <a:gd name="T75" fmla="*/ 1045 h 1598"/>
              <a:gd name="T76" fmla="*/ 1246 w 1665"/>
              <a:gd name="T77" fmla="*/ 1271 h 1598"/>
              <a:gd name="T78" fmla="*/ 1162 w 1665"/>
              <a:gd name="T79" fmla="*/ 1179 h 1598"/>
              <a:gd name="T80" fmla="*/ 1246 w 1665"/>
              <a:gd name="T81" fmla="*/ 1087 h 1598"/>
              <a:gd name="T82" fmla="*/ 1338 w 1665"/>
              <a:gd name="T83" fmla="*/ 1179 h 1598"/>
              <a:gd name="T84" fmla="*/ 1246 w 1665"/>
              <a:gd name="T85" fmla="*/ 1271 h 1598"/>
              <a:gd name="T86" fmla="*/ 1480 w 1665"/>
              <a:gd name="T87" fmla="*/ 1045 h 1598"/>
              <a:gd name="T88" fmla="*/ 1388 w 1665"/>
              <a:gd name="T89" fmla="*/ 1129 h 1598"/>
              <a:gd name="T90" fmla="*/ 1296 w 1665"/>
              <a:gd name="T91" fmla="*/ 1045 h 1598"/>
              <a:gd name="T92" fmla="*/ 1388 w 1665"/>
              <a:gd name="T93" fmla="*/ 954 h 1598"/>
              <a:gd name="T94" fmla="*/ 1480 w 1665"/>
              <a:gd name="T95" fmla="*/ 1045 h 1598"/>
              <a:gd name="T96" fmla="*/ 1480 w 1665"/>
              <a:gd name="T97" fmla="*/ 1045 h 1598"/>
              <a:gd name="T98" fmla="*/ 1480 w 1665"/>
              <a:gd name="T99" fmla="*/ 1045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5" h="1598">
                <a:moveTo>
                  <a:pt x="1229" y="561"/>
                </a:moveTo>
                <a:cubicBezTo>
                  <a:pt x="1079" y="561"/>
                  <a:pt x="1028" y="653"/>
                  <a:pt x="911" y="686"/>
                </a:cubicBezTo>
                <a:cubicBezTo>
                  <a:pt x="928" y="552"/>
                  <a:pt x="1012" y="419"/>
                  <a:pt x="1246" y="419"/>
                </a:cubicBezTo>
                <a:cubicBezTo>
                  <a:pt x="1580" y="419"/>
                  <a:pt x="1664" y="193"/>
                  <a:pt x="1664" y="76"/>
                </a:cubicBezTo>
                <a:cubicBezTo>
                  <a:pt x="1664" y="34"/>
                  <a:pt x="1630" y="0"/>
                  <a:pt x="1597" y="0"/>
                </a:cubicBezTo>
                <a:cubicBezTo>
                  <a:pt x="1555" y="0"/>
                  <a:pt x="1530" y="34"/>
                  <a:pt x="1530" y="76"/>
                </a:cubicBezTo>
                <a:cubicBezTo>
                  <a:pt x="1530" y="84"/>
                  <a:pt x="1522" y="276"/>
                  <a:pt x="1246" y="276"/>
                </a:cubicBezTo>
                <a:cubicBezTo>
                  <a:pt x="870" y="276"/>
                  <a:pt x="786" y="535"/>
                  <a:pt x="769" y="686"/>
                </a:cubicBezTo>
                <a:cubicBezTo>
                  <a:pt x="644" y="661"/>
                  <a:pt x="594" y="561"/>
                  <a:pt x="435" y="561"/>
                </a:cubicBezTo>
                <a:cubicBezTo>
                  <a:pt x="268" y="561"/>
                  <a:pt x="0" y="887"/>
                  <a:pt x="0" y="1288"/>
                </a:cubicBezTo>
                <a:cubicBezTo>
                  <a:pt x="0" y="1489"/>
                  <a:pt x="100" y="1597"/>
                  <a:pt x="201" y="1597"/>
                </a:cubicBezTo>
                <a:cubicBezTo>
                  <a:pt x="418" y="1597"/>
                  <a:pt x="460" y="1255"/>
                  <a:pt x="836" y="1255"/>
                </a:cubicBezTo>
                <a:cubicBezTo>
                  <a:pt x="1204" y="1255"/>
                  <a:pt x="1246" y="1597"/>
                  <a:pt x="1463" y="1597"/>
                </a:cubicBezTo>
                <a:cubicBezTo>
                  <a:pt x="1564" y="1597"/>
                  <a:pt x="1664" y="1497"/>
                  <a:pt x="1664" y="1288"/>
                </a:cubicBezTo>
                <a:cubicBezTo>
                  <a:pt x="1664" y="887"/>
                  <a:pt x="1405" y="561"/>
                  <a:pt x="1229" y="561"/>
                </a:cubicBezTo>
                <a:close/>
                <a:moveTo>
                  <a:pt x="1246" y="811"/>
                </a:moveTo>
                <a:cubicBezTo>
                  <a:pt x="1296" y="811"/>
                  <a:pt x="1338" y="853"/>
                  <a:pt x="1338" y="903"/>
                </a:cubicBezTo>
                <a:cubicBezTo>
                  <a:pt x="1338" y="954"/>
                  <a:pt x="1296" y="995"/>
                  <a:pt x="1246" y="995"/>
                </a:cubicBezTo>
                <a:cubicBezTo>
                  <a:pt x="1204" y="995"/>
                  <a:pt x="1162" y="954"/>
                  <a:pt x="1162" y="903"/>
                </a:cubicBezTo>
                <a:cubicBezTo>
                  <a:pt x="1162" y="853"/>
                  <a:pt x="1204" y="811"/>
                  <a:pt x="1246" y="811"/>
                </a:cubicBezTo>
                <a:close/>
                <a:moveTo>
                  <a:pt x="627" y="1112"/>
                </a:moveTo>
                <a:cubicBezTo>
                  <a:pt x="485" y="1112"/>
                  <a:pt x="485" y="1112"/>
                  <a:pt x="485" y="1112"/>
                </a:cubicBezTo>
                <a:cubicBezTo>
                  <a:pt x="485" y="1255"/>
                  <a:pt x="485" y="1255"/>
                  <a:pt x="485" y="1255"/>
                </a:cubicBezTo>
                <a:cubicBezTo>
                  <a:pt x="351" y="1255"/>
                  <a:pt x="351" y="1255"/>
                  <a:pt x="351" y="1255"/>
                </a:cubicBezTo>
                <a:cubicBezTo>
                  <a:pt x="351" y="1112"/>
                  <a:pt x="351" y="1112"/>
                  <a:pt x="351" y="1112"/>
                </a:cubicBezTo>
                <a:cubicBezTo>
                  <a:pt x="209" y="1112"/>
                  <a:pt x="209" y="1112"/>
                  <a:pt x="209" y="1112"/>
                </a:cubicBezTo>
                <a:cubicBezTo>
                  <a:pt x="209" y="970"/>
                  <a:pt x="209" y="970"/>
                  <a:pt x="209" y="970"/>
                </a:cubicBezTo>
                <a:cubicBezTo>
                  <a:pt x="351" y="970"/>
                  <a:pt x="351" y="970"/>
                  <a:pt x="351" y="970"/>
                </a:cubicBezTo>
                <a:cubicBezTo>
                  <a:pt x="351" y="836"/>
                  <a:pt x="351" y="836"/>
                  <a:pt x="351" y="836"/>
                </a:cubicBezTo>
                <a:cubicBezTo>
                  <a:pt x="485" y="836"/>
                  <a:pt x="485" y="836"/>
                  <a:pt x="485" y="836"/>
                </a:cubicBezTo>
                <a:cubicBezTo>
                  <a:pt x="485" y="970"/>
                  <a:pt x="485" y="970"/>
                  <a:pt x="485" y="970"/>
                </a:cubicBezTo>
                <a:cubicBezTo>
                  <a:pt x="627" y="970"/>
                  <a:pt x="627" y="970"/>
                  <a:pt x="627" y="970"/>
                </a:cubicBezTo>
                <a:lnTo>
                  <a:pt x="627" y="1112"/>
                </a:lnTo>
                <a:close/>
                <a:moveTo>
                  <a:pt x="1020" y="1045"/>
                </a:moveTo>
                <a:cubicBezTo>
                  <a:pt x="1020" y="995"/>
                  <a:pt x="1062" y="954"/>
                  <a:pt x="1112" y="954"/>
                </a:cubicBezTo>
                <a:cubicBezTo>
                  <a:pt x="1162" y="954"/>
                  <a:pt x="1204" y="995"/>
                  <a:pt x="1204" y="1045"/>
                </a:cubicBezTo>
                <a:cubicBezTo>
                  <a:pt x="1204" y="1087"/>
                  <a:pt x="1162" y="1129"/>
                  <a:pt x="1112" y="1129"/>
                </a:cubicBezTo>
                <a:cubicBezTo>
                  <a:pt x="1062" y="1129"/>
                  <a:pt x="1020" y="1087"/>
                  <a:pt x="1020" y="1045"/>
                </a:cubicBezTo>
                <a:close/>
                <a:moveTo>
                  <a:pt x="1246" y="1271"/>
                </a:moveTo>
                <a:cubicBezTo>
                  <a:pt x="1204" y="1271"/>
                  <a:pt x="1162" y="1229"/>
                  <a:pt x="1162" y="1179"/>
                </a:cubicBezTo>
                <a:cubicBezTo>
                  <a:pt x="1162" y="1129"/>
                  <a:pt x="1204" y="1087"/>
                  <a:pt x="1246" y="1087"/>
                </a:cubicBezTo>
                <a:cubicBezTo>
                  <a:pt x="1296" y="1087"/>
                  <a:pt x="1338" y="1129"/>
                  <a:pt x="1338" y="1179"/>
                </a:cubicBezTo>
                <a:cubicBezTo>
                  <a:pt x="1338" y="1229"/>
                  <a:pt x="1296" y="1271"/>
                  <a:pt x="1246" y="1271"/>
                </a:cubicBezTo>
                <a:close/>
                <a:moveTo>
                  <a:pt x="1480" y="1045"/>
                </a:moveTo>
                <a:cubicBezTo>
                  <a:pt x="1480" y="1087"/>
                  <a:pt x="1438" y="1129"/>
                  <a:pt x="1388" y="1129"/>
                </a:cubicBezTo>
                <a:cubicBezTo>
                  <a:pt x="1338" y="1129"/>
                  <a:pt x="1296" y="1087"/>
                  <a:pt x="1296" y="1045"/>
                </a:cubicBezTo>
                <a:cubicBezTo>
                  <a:pt x="1296" y="995"/>
                  <a:pt x="1338" y="954"/>
                  <a:pt x="1388" y="954"/>
                </a:cubicBezTo>
                <a:cubicBezTo>
                  <a:pt x="1438" y="954"/>
                  <a:pt x="1480" y="995"/>
                  <a:pt x="1480" y="1045"/>
                </a:cubicBezTo>
                <a:close/>
                <a:moveTo>
                  <a:pt x="1480" y="1045"/>
                </a:moveTo>
                <a:lnTo>
                  <a:pt x="1480" y="104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9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7" grpId="0" animBg="1"/>
      <p:bldP spid="74" grpId="0" animBg="1"/>
      <p:bldP spid="79" grpId="0" animBg="1"/>
      <p:bldP spid="87" grpId="0" animBg="1"/>
      <p:bldP spid="92" grpId="0" animBg="1"/>
      <p:bldP spid="99" grpId="0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39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1488</cp:revision>
  <dcterms:created xsi:type="dcterms:W3CDTF">2014-11-26T08:06:19Z</dcterms:created>
  <dcterms:modified xsi:type="dcterms:W3CDTF">2017-09-25T12:19:59Z</dcterms:modified>
</cp:coreProperties>
</file>