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0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6" pos="528" userDrawn="1">
          <p15:clr>
            <a:srgbClr val="A4A3A4"/>
          </p15:clr>
        </p15:guide>
        <p15:guide id="7" pos="71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38B"/>
    <a:srgbClr val="EAE0C7"/>
    <a:srgbClr val="0F7B47"/>
    <a:srgbClr val="C62B29"/>
    <a:srgbClr val="C8E0EC"/>
    <a:srgbClr val="0195C3"/>
    <a:srgbClr val="42332C"/>
    <a:srgbClr val="262C3A"/>
    <a:srgbClr val="2580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7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>
        <p:guide orient="horz" pos="2160"/>
        <p:guide pos="3840"/>
        <p:guide pos="528"/>
        <p:guide pos="71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1208"/>
    </p:cViewPr>
  </p:sorterViewPr>
  <p:notesViewPr>
    <p:cSldViewPr snapToGrid="0" showGuides="1">
      <p:cViewPr varScale="1">
        <p:scale>
          <a:sx n="57" d="100"/>
          <a:sy n="57" d="100"/>
        </p:scale>
        <p:origin x="2808" y="42"/>
      </p:cViewPr>
      <p:guideLst/>
    </p:cSldViewPr>
  </p:notes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2253F-1DC1-44AB-85F9-14DB9D873A3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8A4E4-7001-4196-8720-A0FCB0AE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81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4D076-05C0-4F10-BAEB-F2DA581BE89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7B7F8-81FA-46DC-8926-8D6B124E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5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5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4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42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4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9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0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6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0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7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734585" y="6305117"/>
            <a:ext cx="457946" cy="461937"/>
            <a:chOff x="734585" y="6305117"/>
            <a:chExt cx="457946" cy="461937"/>
          </a:xfrm>
        </p:grpSpPr>
        <p:sp>
          <p:nvSpPr>
            <p:cNvPr id="7" name="Freeform 6"/>
            <p:cNvSpPr/>
            <p:nvPr userDrawn="1"/>
          </p:nvSpPr>
          <p:spPr>
            <a:xfrm rot="10800000">
              <a:off x="734585" y="6305117"/>
              <a:ext cx="457946" cy="461937"/>
            </a:xfrm>
            <a:custGeom>
              <a:avLst/>
              <a:gdLst>
                <a:gd name="connsiteX0" fmla="*/ 641285 w 1271491"/>
                <a:gd name="connsiteY0" fmla="*/ 1282572 h 1282572"/>
                <a:gd name="connsiteX1" fmla="*/ 0 w 1271491"/>
                <a:gd name="connsiteY1" fmla="*/ 641286 h 1282572"/>
                <a:gd name="connsiteX2" fmla="*/ 641285 w 1271491"/>
                <a:gd name="connsiteY2" fmla="*/ 0 h 1282572"/>
                <a:gd name="connsiteX3" fmla="*/ 1269541 w 1271491"/>
                <a:gd name="connsiteY3" fmla="*/ 512045 h 1282572"/>
                <a:gd name="connsiteX4" fmla="*/ 1271491 w 1271491"/>
                <a:gd name="connsiteY4" fmla="*/ 531388 h 1282572"/>
                <a:gd name="connsiteX5" fmla="*/ 1045673 w 1271491"/>
                <a:gd name="connsiteY5" fmla="*/ 531388 h 1282572"/>
                <a:gd name="connsiteX6" fmla="*/ 1029958 w 1271491"/>
                <a:gd name="connsiteY6" fmla="*/ 480762 h 1282572"/>
                <a:gd name="connsiteX7" fmla="*/ 645165 w 1271491"/>
                <a:gd name="connsiteY7" fmla="*/ 225704 h 1282572"/>
                <a:gd name="connsiteX8" fmla="*/ 349870 w 1271491"/>
                <a:gd name="connsiteY8" fmla="*/ 348020 h 1282572"/>
                <a:gd name="connsiteX9" fmla="*/ 307604 w 1271491"/>
                <a:gd name="connsiteY9" fmla="*/ 399246 h 1282572"/>
                <a:gd name="connsiteX10" fmla="*/ 459195 w 1271491"/>
                <a:gd name="connsiteY10" fmla="*/ 469080 h 1282572"/>
                <a:gd name="connsiteX11" fmla="*/ 463663 w 1271491"/>
                <a:gd name="connsiteY11" fmla="*/ 463664 h 1282572"/>
                <a:gd name="connsiteX12" fmla="*/ 641285 w 1271491"/>
                <a:gd name="connsiteY12" fmla="*/ 390091 h 1282572"/>
                <a:gd name="connsiteX13" fmla="*/ 892480 w 1271491"/>
                <a:gd name="connsiteY13" fmla="*/ 641286 h 1282572"/>
                <a:gd name="connsiteX14" fmla="*/ 641285 w 1271491"/>
                <a:gd name="connsiteY14" fmla="*/ 892481 h 1282572"/>
                <a:gd name="connsiteX15" fmla="*/ 500840 w 1271491"/>
                <a:gd name="connsiteY15" fmla="*/ 849581 h 1282572"/>
                <a:gd name="connsiteX16" fmla="*/ 463922 w 1271491"/>
                <a:gd name="connsiteY16" fmla="*/ 819121 h 1282572"/>
                <a:gd name="connsiteX17" fmla="*/ 311771 w 1271491"/>
                <a:gd name="connsiteY17" fmla="*/ 892434 h 1282572"/>
                <a:gd name="connsiteX18" fmla="*/ 349870 w 1271491"/>
                <a:gd name="connsiteY18" fmla="*/ 938610 h 1282572"/>
                <a:gd name="connsiteX19" fmla="*/ 645165 w 1271491"/>
                <a:gd name="connsiteY19" fmla="*/ 1060926 h 1282572"/>
                <a:gd name="connsiteX20" fmla="*/ 1029958 w 1271491"/>
                <a:gd name="connsiteY20" fmla="*/ 805868 h 1282572"/>
                <a:gd name="connsiteX21" fmla="*/ 1046933 w 1271491"/>
                <a:gd name="connsiteY21" fmla="*/ 751183 h 1282572"/>
                <a:gd name="connsiteX22" fmla="*/ 1271491 w 1271491"/>
                <a:gd name="connsiteY22" fmla="*/ 751183 h 1282572"/>
                <a:gd name="connsiteX23" fmla="*/ 1269541 w 1271491"/>
                <a:gd name="connsiteY23" fmla="*/ 770527 h 1282572"/>
                <a:gd name="connsiteX24" fmla="*/ 641285 w 1271491"/>
                <a:gd name="connsiteY24" fmla="*/ 1282572 h 128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71491" h="1282572">
                  <a:moveTo>
                    <a:pt x="641285" y="1282572"/>
                  </a:moveTo>
                  <a:cubicBezTo>
                    <a:pt x="287113" y="1282572"/>
                    <a:pt x="0" y="995458"/>
                    <a:pt x="0" y="641286"/>
                  </a:cubicBezTo>
                  <a:cubicBezTo>
                    <a:pt x="0" y="287114"/>
                    <a:pt x="287113" y="0"/>
                    <a:pt x="641285" y="0"/>
                  </a:cubicBezTo>
                  <a:cubicBezTo>
                    <a:pt x="951186" y="0"/>
                    <a:pt x="1209744" y="219822"/>
                    <a:pt x="1269541" y="512045"/>
                  </a:cubicBezTo>
                  <a:lnTo>
                    <a:pt x="1271491" y="531388"/>
                  </a:lnTo>
                  <a:lnTo>
                    <a:pt x="1045673" y="531388"/>
                  </a:lnTo>
                  <a:lnTo>
                    <a:pt x="1029958" y="480762"/>
                  </a:lnTo>
                  <a:cubicBezTo>
                    <a:pt x="966561" y="330875"/>
                    <a:pt x="818145" y="225704"/>
                    <a:pt x="645165" y="225704"/>
                  </a:cubicBezTo>
                  <a:cubicBezTo>
                    <a:pt x="529845" y="225704"/>
                    <a:pt x="425442" y="272447"/>
                    <a:pt x="349870" y="348020"/>
                  </a:cubicBezTo>
                  <a:lnTo>
                    <a:pt x="307604" y="399246"/>
                  </a:lnTo>
                  <a:lnTo>
                    <a:pt x="459195" y="469080"/>
                  </a:lnTo>
                  <a:lnTo>
                    <a:pt x="463663" y="463664"/>
                  </a:lnTo>
                  <a:cubicBezTo>
                    <a:pt x="509121" y="418207"/>
                    <a:pt x="571920" y="390091"/>
                    <a:pt x="641285" y="390091"/>
                  </a:cubicBezTo>
                  <a:cubicBezTo>
                    <a:pt x="780016" y="390091"/>
                    <a:pt x="892480" y="502555"/>
                    <a:pt x="892480" y="641286"/>
                  </a:cubicBezTo>
                  <a:cubicBezTo>
                    <a:pt x="892480" y="780017"/>
                    <a:pt x="780016" y="892481"/>
                    <a:pt x="641285" y="892481"/>
                  </a:cubicBezTo>
                  <a:cubicBezTo>
                    <a:pt x="589261" y="892481"/>
                    <a:pt x="540931" y="876666"/>
                    <a:pt x="500840" y="849581"/>
                  </a:cubicBezTo>
                  <a:lnTo>
                    <a:pt x="463922" y="819121"/>
                  </a:lnTo>
                  <a:lnTo>
                    <a:pt x="311771" y="892434"/>
                  </a:lnTo>
                  <a:lnTo>
                    <a:pt x="349870" y="938610"/>
                  </a:lnTo>
                  <a:cubicBezTo>
                    <a:pt x="425442" y="1014183"/>
                    <a:pt x="529845" y="1060926"/>
                    <a:pt x="645165" y="1060926"/>
                  </a:cubicBezTo>
                  <a:cubicBezTo>
                    <a:pt x="818145" y="1060926"/>
                    <a:pt x="966561" y="955755"/>
                    <a:pt x="1029958" y="805868"/>
                  </a:cubicBezTo>
                  <a:lnTo>
                    <a:pt x="1046933" y="751183"/>
                  </a:lnTo>
                  <a:lnTo>
                    <a:pt x="1271491" y="751183"/>
                  </a:lnTo>
                  <a:lnTo>
                    <a:pt x="1269541" y="770527"/>
                  </a:lnTo>
                  <a:cubicBezTo>
                    <a:pt x="1209744" y="1062750"/>
                    <a:pt x="951186" y="1282572"/>
                    <a:pt x="641285" y="12825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24089" y="6496504"/>
              <a:ext cx="339301" cy="80004"/>
              <a:chOff x="3268343" y="4919878"/>
              <a:chExt cx="634342" cy="149572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3394884" y="4919878"/>
                <a:ext cx="136736" cy="149572"/>
              </a:xfrm>
              <a:custGeom>
                <a:avLst/>
                <a:gdLst/>
                <a:ahLst/>
                <a:cxnLst/>
                <a:rect l="l" t="t" r="r" b="b"/>
                <a:pathLst>
                  <a:path w="136736" h="149572">
                    <a:moveTo>
                      <a:pt x="69763" y="0"/>
                    </a:moveTo>
                    <a:cubicBezTo>
                      <a:pt x="80702" y="0"/>
                      <a:pt x="90357" y="1451"/>
                      <a:pt x="98729" y="4353"/>
                    </a:cubicBezTo>
                    <a:cubicBezTo>
                      <a:pt x="107100" y="7256"/>
                      <a:pt x="114095" y="11720"/>
                      <a:pt x="119713" y="17748"/>
                    </a:cubicBezTo>
                    <a:cubicBezTo>
                      <a:pt x="125332" y="23775"/>
                      <a:pt x="129573" y="31384"/>
                      <a:pt x="132438" y="40574"/>
                    </a:cubicBezTo>
                    <a:cubicBezTo>
                      <a:pt x="135303" y="49765"/>
                      <a:pt x="136736" y="60610"/>
                      <a:pt x="136736" y="73112"/>
                    </a:cubicBezTo>
                    <a:cubicBezTo>
                      <a:pt x="136736" y="85093"/>
                      <a:pt x="135247" y="95808"/>
                      <a:pt x="132271" y="105259"/>
                    </a:cubicBezTo>
                    <a:cubicBezTo>
                      <a:pt x="129294" y="114709"/>
                      <a:pt x="124867" y="122728"/>
                      <a:pt x="118988" y="129313"/>
                    </a:cubicBezTo>
                    <a:cubicBezTo>
                      <a:pt x="113109" y="135899"/>
                      <a:pt x="105835" y="140922"/>
                      <a:pt x="97166" y="144382"/>
                    </a:cubicBezTo>
                    <a:cubicBezTo>
                      <a:pt x="88497" y="147842"/>
                      <a:pt x="78469" y="149572"/>
                      <a:pt x="67084" y="149572"/>
                    </a:cubicBezTo>
                    <a:cubicBezTo>
                      <a:pt x="55848" y="149572"/>
                      <a:pt x="46044" y="148103"/>
                      <a:pt x="37672" y="145163"/>
                    </a:cubicBezTo>
                    <a:cubicBezTo>
                      <a:pt x="29300" y="142224"/>
                      <a:pt x="22324" y="137741"/>
                      <a:pt x="16743" y="131713"/>
                    </a:cubicBezTo>
                    <a:cubicBezTo>
                      <a:pt x="11162" y="125685"/>
                      <a:pt x="6976" y="118021"/>
                      <a:pt x="4186" y="108719"/>
                    </a:cubicBezTo>
                    <a:cubicBezTo>
                      <a:pt x="1395" y="99417"/>
                      <a:pt x="0" y="88404"/>
                      <a:pt x="0" y="75679"/>
                    </a:cubicBezTo>
                    <a:cubicBezTo>
                      <a:pt x="0" y="63996"/>
                      <a:pt x="1488" y="53485"/>
                      <a:pt x="4465" y="44146"/>
                    </a:cubicBezTo>
                    <a:cubicBezTo>
                      <a:pt x="7441" y="34807"/>
                      <a:pt x="11869" y="26864"/>
                      <a:pt x="17748" y="20315"/>
                    </a:cubicBezTo>
                    <a:cubicBezTo>
                      <a:pt x="23626" y="13767"/>
                      <a:pt x="30900" y="8744"/>
                      <a:pt x="39570" y="5246"/>
                    </a:cubicBezTo>
                    <a:cubicBezTo>
                      <a:pt x="48239" y="1749"/>
                      <a:pt x="58303" y="0"/>
                      <a:pt x="69763" y="0"/>
                    </a:cubicBezTo>
                    <a:close/>
                    <a:moveTo>
                      <a:pt x="68758" y="24110"/>
                    </a:moveTo>
                    <a:cubicBezTo>
                      <a:pt x="61540" y="24110"/>
                      <a:pt x="55513" y="25468"/>
                      <a:pt x="50676" y="28184"/>
                    </a:cubicBezTo>
                    <a:cubicBezTo>
                      <a:pt x="45839" y="30901"/>
                      <a:pt x="41932" y="34528"/>
                      <a:pt x="38956" y="39068"/>
                    </a:cubicBezTo>
                    <a:cubicBezTo>
                      <a:pt x="35979" y="43607"/>
                      <a:pt x="33877" y="48909"/>
                      <a:pt x="32649" y="54974"/>
                    </a:cubicBezTo>
                    <a:cubicBezTo>
                      <a:pt x="31421" y="61038"/>
                      <a:pt x="30807" y="67456"/>
                      <a:pt x="30807" y="74228"/>
                    </a:cubicBezTo>
                    <a:cubicBezTo>
                      <a:pt x="30807" y="82116"/>
                      <a:pt x="31403" y="89204"/>
                      <a:pt x="32593" y="95492"/>
                    </a:cubicBezTo>
                    <a:cubicBezTo>
                      <a:pt x="33784" y="101780"/>
                      <a:pt x="35793" y="107156"/>
                      <a:pt x="38621" y="111621"/>
                    </a:cubicBezTo>
                    <a:cubicBezTo>
                      <a:pt x="41448" y="116086"/>
                      <a:pt x="45244" y="119491"/>
                      <a:pt x="50006" y="121835"/>
                    </a:cubicBezTo>
                    <a:cubicBezTo>
                      <a:pt x="54769" y="124179"/>
                      <a:pt x="60759" y="125351"/>
                      <a:pt x="67977" y="125351"/>
                    </a:cubicBezTo>
                    <a:cubicBezTo>
                      <a:pt x="75195" y="125351"/>
                      <a:pt x="81223" y="124011"/>
                      <a:pt x="86060" y="121332"/>
                    </a:cubicBezTo>
                    <a:cubicBezTo>
                      <a:pt x="90897" y="118653"/>
                      <a:pt x="94803" y="115007"/>
                      <a:pt x="97780" y="110393"/>
                    </a:cubicBezTo>
                    <a:cubicBezTo>
                      <a:pt x="100756" y="105780"/>
                      <a:pt x="102859" y="100403"/>
                      <a:pt x="104087" y="94264"/>
                    </a:cubicBezTo>
                    <a:cubicBezTo>
                      <a:pt x="105314" y="88125"/>
                      <a:pt x="105928" y="81595"/>
                      <a:pt x="105928" y="74675"/>
                    </a:cubicBezTo>
                    <a:cubicBezTo>
                      <a:pt x="105928" y="67084"/>
                      <a:pt x="105333" y="60183"/>
                      <a:pt x="104142" y="53969"/>
                    </a:cubicBezTo>
                    <a:cubicBezTo>
                      <a:pt x="102952" y="47755"/>
                      <a:pt x="100924" y="42435"/>
                      <a:pt x="98059" y="38007"/>
                    </a:cubicBezTo>
                    <a:cubicBezTo>
                      <a:pt x="95194" y="33579"/>
                      <a:pt x="91380" y="30156"/>
                      <a:pt x="86618" y="27738"/>
                    </a:cubicBezTo>
                    <a:cubicBezTo>
                      <a:pt x="81855" y="25320"/>
                      <a:pt x="75902" y="24110"/>
                      <a:pt x="68758" y="241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3268343" y="4921777"/>
                <a:ext cx="79362" cy="145107"/>
              </a:xfrm>
              <a:custGeom>
                <a:avLst/>
                <a:gdLst/>
                <a:ahLst/>
                <a:cxnLst/>
                <a:rect l="l" t="t" r="r" b="b"/>
                <a:pathLst>
                  <a:path w="79362" h="145107">
                    <a:moveTo>
                      <a:pt x="14734" y="0"/>
                    </a:moveTo>
                    <a:cubicBezTo>
                      <a:pt x="17636" y="0"/>
                      <a:pt x="20017" y="111"/>
                      <a:pt x="21877" y="335"/>
                    </a:cubicBezTo>
                    <a:cubicBezTo>
                      <a:pt x="23738" y="558"/>
                      <a:pt x="25226" y="855"/>
                      <a:pt x="26342" y="1228"/>
                    </a:cubicBezTo>
                    <a:cubicBezTo>
                      <a:pt x="27458" y="1600"/>
                      <a:pt x="28258" y="2083"/>
                      <a:pt x="28742" y="2679"/>
                    </a:cubicBezTo>
                    <a:cubicBezTo>
                      <a:pt x="29226" y="3274"/>
                      <a:pt x="29468" y="3944"/>
                      <a:pt x="29468" y="4688"/>
                    </a:cubicBezTo>
                    <a:lnTo>
                      <a:pt x="29468" y="120885"/>
                    </a:lnTo>
                    <a:lnTo>
                      <a:pt x="74897" y="120885"/>
                    </a:lnTo>
                    <a:cubicBezTo>
                      <a:pt x="75642" y="120885"/>
                      <a:pt x="76293" y="121090"/>
                      <a:pt x="76851" y="121499"/>
                    </a:cubicBezTo>
                    <a:cubicBezTo>
                      <a:pt x="77409" y="121909"/>
                      <a:pt x="77874" y="122578"/>
                      <a:pt x="78246" y="123508"/>
                    </a:cubicBezTo>
                    <a:cubicBezTo>
                      <a:pt x="78618" y="124439"/>
                      <a:pt x="78897" y="125666"/>
                      <a:pt x="79083" y="127192"/>
                    </a:cubicBezTo>
                    <a:cubicBezTo>
                      <a:pt x="79269" y="128717"/>
                      <a:pt x="79362" y="130596"/>
                      <a:pt x="79362" y="132829"/>
                    </a:cubicBezTo>
                    <a:cubicBezTo>
                      <a:pt x="79362" y="135061"/>
                      <a:pt x="79269" y="136940"/>
                      <a:pt x="79083" y="138466"/>
                    </a:cubicBezTo>
                    <a:cubicBezTo>
                      <a:pt x="78897" y="139991"/>
                      <a:pt x="78618" y="141256"/>
                      <a:pt x="78246" y="142261"/>
                    </a:cubicBezTo>
                    <a:cubicBezTo>
                      <a:pt x="77874" y="143265"/>
                      <a:pt x="77409" y="143991"/>
                      <a:pt x="76851" y="144437"/>
                    </a:cubicBezTo>
                    <a:cubicBezTo>
                      <a:pt x="76293" y="144884"/>
                      <a:pt x="75642" y="145107"/>
                      <a:pt x="74897" y="145107"/>
                    </a:cubicBezTo>
                    <a:lnTo>
                      <a:pt x="8706" y="145107"/>
                    </a:lnTo>
                    <a:cubicBezTo>
                      <a:pt x="6250" y="145107"/>
                      <a:pt x="4185" y="144382"/>
                      <a:pt x="2511" y="142931"/>
                    </a:cubicBezTo>
                    <a:cubicBezTo>
                      <a:pt x="837" y="141479"/>
                      <a:pt x="0" y="139117"/>
                      <a:pt x="0" y="135843"/>
                    </a:cubicBezTo>
                    <a:lnTo>
                      <a:pt x="0" y="4688"/>
                    </a:lnTo>
                    <a:cubicBezTo>
                      <a:pt x="0" y="3944"/>
                      <a:pt x="242" y="3274"/>
                      <a:pt x="725" y="2679"/>
                    </a:cubicBezTo>
                    <a:cubicBezTo>
                      <a:pt x="1209" y="2083"/>
                      <a:pt x="2009" y="1600"/>
                      <a:pt x="3125" y="1228"/>
                    </a:cubicBezTo>
                    <a:cubicBezTo>
                      <a:pt x="4241" y="855"/>
                      <a:pt x="5748" y="558"/>
                      <a:pt x="7646" y="335"/>
                    </a:cubicBezTo>
                    <a:cubicBezTo>
                      <a:pt x="9543" y="111"/>
                      <a:pt x="11906" y="0"/>
                      <a:pt x="147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592081" y="4921776"/>
                <a:ext cx="117984" cy="147674"/>
              </a:xfrm>
              <a:custGeom>
                <a:avLst/>
                <a:gdLst/>
                <a:ahLst/>
                <a:cxnLst/>
                <a:rect l="l" t="t" r="r" b="b"/>
                <a:pathLst>
                  <a:path w="117984" h="147674">
                    <a:moveTo>
                      <a:pt x="14734" y="0"/>
                    </a:moveTo>
                    <a:cubicBezTo>
                      <a:pt x="17562" y="0"/>
                      <a:pt x="19906" y="111"/>
                      <a:pt x="21766" y="335"/>
                    </a:cubicBezTo>
                    <a:cubicBezTo>
                      <a:pt x="23627" y="558"/>
                      <a:pt x="25115" y="855"/>
                      <a:pt x="26231" y="1228"/>
                    </a:cubicBezTo>
                    <a:cubicBezTo>
                      <a:pt x="27347" y="1600"/>
                      <a:pt x="28147" y="2083"/>
                      <a:pt x="28631" y="2679"/>
                    </a:cubicBezTo>
                    <a:cubicBezTo>
                      <a:pt x="29115" y="3274"/>
                      <a:pt x="29356" y="3944"/>
                      <a:pt x="29356" y="4688"/>
                    </a:cubicBezTo>
                    <a:lnTo>
                      <a:pt x="29356" y="89966"/>
                    </a:lnTo>
                    <a:cubicBezTo>
                      <a:pt x="29356" y="95696"/>
                      <a:pt x="30063" y="100663"/>
                      <a:pt x="31477" y="104868"/>
                    </a:cubicBezTo>
                    <a:cubicBezTo>
                      <a:pt x="32891" y="109072"/>
                      <a:pt x="34919" y="112551"/>
                      <a:pt x="37561" y="115304"/>
                    </a:cubicBezTo>
                    <a:cubicBezTo>
                      <a:pt x="40202" y="118058"/>
                      <a:pt x="43365" y="120123"/>
                      <a:pt x="47048" y="121499"/>
                    </a:cubicBezTo>
                    <a:cubicBezTo>
                      <a:pt x="50732" y="122876"/>
                      <a:pt x="54843" y="123564"/>
                      <a:pt x="59383" y="123564"/>
                    </a:cubicBezTo>
                    <a:cubicBezTo>
                      <a:pt x="63996" y="123564"/>
                      <a:pt x="68126" y="122857"/>
                      <a:pt x="71773" y="121443"/>
                    </a:cubicBezTo>
                    <a:cubicBezTo>
                      <a:pt x="75419" y="120030"/>
                      <a:pt x="78507" y="117965"/>
                      <a:pt x="81037" y="115248"/>
                    </a:cubicBezTo>
                    <a:cubicBezTo>
                      <a:pt x="83567" y="112532"/>
                      <a:pt x="85521" y="109184"/>
                      <a:pt x="86897" y="105203"/>
                    </a:cubicBezTo>
                    <a:cubicBezTo>
                      <a:pt x="88274" y="101221"/>
                      <a:pt x="88962" y="96701"/>
                      <a:pt x="88962" y="91641"/>
                    </a:cubicBezTo>
                    <a:lnTo>
                      <a:pt x="88962" y="4688"/>
                    </a:lnTo>
                    <a:cubicBezTo>
                      <a:pt x="88962" y="3944"/>
                      <a:pt x="89185" y="3274"/>
                      <a:pt x="89632" y="2679"/>
                    </a:cubicBezTo>
                    <a:cubicBezTo>
                      <a:pt x="90078" y="2083"/>
                      <a:pt x="90860" y="1600"/>
                      <a:pt x="91976" y="1228"/>
                    </a:cubicBezTo>
                    <a:cubicBezTo>
                      <a:pt x="93092" y="855"/>
                      <a:pt x="94599" y="558"/>
                      <a:pt x="96497" y="335"/>
                    </a:cubicBezTo>
                    <a:cubicBezTo>
                      <a:pt x="98394" y="111"/>
                      <a:pt x="100757" y="0"/>
                      <a:pt x="103585" y="0"/>
                    </a:cubicBezTo>
                    <a:cubicBezTo>
                      <a:pt x="106412" y="0"/>
                      <a:pt x="108738" y="111"/>
                      <a:pt x="110561" y="335"/>
                    </a:cubicBezTo>
                    <a:cubicBezTo>
                      <a:pt x="112384" y="558"/>
                      <a:pt x="113854" y="855"/>
                      <a:pt x="114970" y="1228"/>
                    </a:cubicBezTo>
                    <a:cubicBezTo>
                      <a:pt x="116086" y="1600"/>
                      <a:pt x="116867" y="2083"/>
                      <a:pt x="117314" y="2679"/>
                    </a:cubicBezTo>
                    <a:cubicBezTo>
                      <a:pt x="117760" y="3274"/>
                      <a:pt x="117984" y="3944"/>
                      <a:pt x="117984" y="4688"/>
                    </a:cubicBezTo>
                    <a:lnTo>
                      <a:pt x="117984" y="91306"/>
                    </a:lnTo>
                    <a:cubicBezTo>
                      <a:pt x="117984" y="100161"/>
                      <a:pt x="116681" y="108086"/>
                      <a:pt x="114077" y="115081"/>
                    </a:cubicBezTo>
                    <a:cubicBezTo>
                      <a:pt x="111472" y="122076"/>
                      <a:pt x="107640" y="127992"/>
                      <a:pt x="102580" y="132829"/>
                    </a:cubicBezTo>
                    <a:cubicBezTo>
                      <a:pt x="97520" y="137666"/>
                      <a:pt x="91269" y="141349"/>
                      <a:pt x="83828" y="143879"/>
                    </a:cubicBezTo>
                    <a:cubicBezTo>
                      <a:pt x="76386" y="146409"/>
                      <a:pt x="67829" y="147674"/>
                      <a:pt x="58155" y="147674"/>
                    </a:cubicBezTo>
                    <a:cubicBezTo>
                      <a:pt x="49076" y="147674"/>
                      <a:pt x="40928" y="146540"/>
                      <a:pt x="33710" y="144270"/>
                    </a:cubicBezTo>
                    <a:cubicBezTo>
                      <a:pt x="26491" y="142000"/>
                      <a:pt x="20390" y="138559"/>
                      <a:pt x="15404" y="133945"/>
                    </a:cubicBezTo>
                    <a:cubicBezTo>
                      <a:pt x="10418" y="129331"/>
                      <a:pt x="6604" y="123583"/>
                      <a:pt x="3963" y="116700"/>
                    </a:cubicBezTo>
                    <a:cubicBezTo>
                      <a:pt x="1321" y="109816"/>
                      <a:pt x="0" y="101761"/>
                      <a:pt x="0" y="92534"/>
                    </a:cubicBezTo>
                    <a:lnTo>
                      <a:pt x="0" y="4688"/>
                    </a:lnTo>
                    <a:cubicBezTo>
                      <a:pt x="0" y="3944"/>
                      <a:pt x="223" y="3274"/>
                      <a:pt x="670" y="2679"/>
                    </a:cubicBezTo>
                    <a:cubicBezTo>
                      <a:pt x="1116" y="2083"/>
                      <a:pt x="1916" y="1600"/>
                      <a:pt x="3070" y="1228"/>
                    </a:cubicBezTo>
                    <a:cubicBezTo>
                      <a:pt x="4223" y="855"/>
                      <a:pt x="5730" y="558"/>
                      <a:pt x="7590" y="335"/>
                    </a:cubicBezTo>
                    <a:cubicBezTo>
                      <a:pt x="9451" y="111"/>
                      <a:pt x="11832" y="0"/>
                      <a:pt x="1473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3782693" y="4922445"/>
                <a:ext cx="119992" cy="144438"/>
              </a:xfrm>
              <a:custGeom>
                <a:avLst/>
                <a:gdLst/>
                <a:ahLst/>
                <a:cxnLst/>
                <a:rect l="l" t="t" r="r" b="b"/>
                <a:pathLst>
                  <a:path w="119992" h="144438">
                    <a:moveTo>
                      <a:pt x="8706" y="0"/>
                    </a:moveTo>
                    <a:lnTo>
                      <a:pt x="45764" y="0"/>
                    </a:lnTo>
                    <a:cubicBezTo>
                      <a:pt x="58638" y="0"/>
                      <a:pt x="69558" y="1507"/>
                      <a:pt x="78525" y="4521"/>
                    </a:cubicBezTo>
                    <a:cubicBezTo>
                      <a:pt x="87492" y="7535"/>
                      <a:pt x="95045" y="12000"/>
                      <a:pt x="101184" y="17916"/>
                    </a:cubicBezTo>
                    <a:cubicBezTo>
                      <a:pt x="107323" y="23832"/>
                      <a:pt x="111993" y="31143"/>
                      <a:pt x="115193" y="39849"/>
                    </a:cubicBezTo>
                    <a:cubicBezTo>
                      <a:pt x="118393" y="48556"/>
                      <a:pt x="119992" y="58639"/>
                      <a:pt x="119992" y="70098"/>
                    </a:cubicBezTo>
                    <a:cubicBezTo>
                      <a:pt x="119992" y="83344"/>
                      <a:pt x="118262" y="94674"/>
                      <a:pt x="114802" y="104087"/>
                    </a:cubicBezTo>
                    <a:cubicBezTo>
                      <a:pt x="111342" y="113500"/>
                      <a:pt x="106375" y="121184"/>
                      <a:pt x="99901" y="127137"/>
                    </a:cubicBezTo>
                    <a:cubicBezTo>
                      <a:pt x="93427" y="133090"/>
                      <a:pt x="85557" y="137462"/>
                      <a:pt x="76293" y="140252"/>
                    </a:cubicBezTo>
                    <a:cubicBezTo>
                      <a:pt x="67028" y="143043"/>
                      <a:pt x="55996" y="144438"/>
                      <a:pt x="43197" y="144438"/>
                    </a:cubicBezTo>
                    <a:lnTo>
                      <a:pt x="8706" y="144438"/>
                    </a:lnTo>
                    <a:cubicBezTo>
                      <a:pt x="6251" y="144438"/>
                      <a:pt x="4186" y="143713"/>
                      <a:pt x="2511" y="142262"/>
                    </a:cubicBezTo>
                    <a:cubicBezTo>
                      <a:pt x="837" y="140810"/>
                      <a:pt x="0" y="138448"/>
                      <a:pt x="0" y="135174"/>
                    </a:cubicBezTo>
                    <a:lnTo>
                      <a:pt x="0" y="9265"/>
                    </a:lnTo>
                    <a:cubicBezTo>
                      <a:pt x="0" y="5991"/>
                      <a:pt x="837" y="3628"/>
                      <a:pt x="2511" y="2177"/>
                    </a:cubicBezTo>
                    <a:cubicBezTo>
                      <a:pt x="4186" y="726"/>
                      <a:pt x="6251" y="0"/>
                      <a:pt x="8706" y="0"/>
                    </a:cubicBezTo>
                    <a:close/>
                    <a:moveTo>
                      <a:pt x="29245" y="22994"/>
                    </a:moveTo>
                    <a:lnTo>
                      <a:pt x="29245" y="121221"/>
                    </a:lnTo>
                    <a:lnTo>
                      <a:pt x="44537" y="121221"/>
                    </a:lnTo>
                    <a:cubicBezTo>
                      <a:pt x="52573" y="121221"/>
                      <a:pt x="59345" y="120179"/>
                      <a:pt x="64852" y="118096"/>
                    </a:cubicBezTo>
                    <a:cubicBezTo>
                      <a:pt x="70358" y="116012"/>
                      <a:pt x="74953" y="112868"/>
                      <a:pt x="78637" y="108664"/>
                    </a:cubicBezTo>
                    <a:cubicBezTo>
                      <a:pt x="82320" y="104459"/>
                      <a:pt x="85074" y="99232"/>
                      <a:pt x="86897" y="92981"/>
                    </a:cubicBezTo>
                    <a:cubicBezTo>
                      <a:pt x="88720" y="86730"/>
                      <a:pt x="89632" y="79437"/>
                      <a:pt x="89632" y="71103"/>
                    </a:cubicBezTo>
                    <a:cubicBezTo>
                      <a:pt x="89632" y="64257"/>
                      <a:pt x="88832" y="57895"/>
                      <a:pt x="87232" y="52016"/>
                    </a:cubicBezTo>
                    <a:cubicBezTo>
                      <a:pt x="85632" y="46137"/>
                      <a:pt x="83064" y="41040"/>
                      <a:pt x="79530" y="36724"/>
                    </a:cubicBezTo>
                    <a:cubicBezTo>
                      <a:pt x="75995" y="32408"/>
                      <a:pt x="71456" y="29041"/>
                      <a:pt x="65912" y="26622"/>
                    </a:cubicBezTo>
                    <a:cubicBezTo>
                      <a:pt x="60368" y="24204"/>
                      <a:pt x="53094" y="22994"/>
                      <a:pt x="44090" y="22994"/>
                    </a:cubicBezTo>
                    <a:lnTo>
                      <a:pt x="29245" y="2299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TextBox 12"/>
          <p:cNvSpPr txBox="1"/>
          <p:nvPr userDrawn="1"/>
        </p:nvSpPr>
        <p:spPr>
          <a:xfrm>
            <a:off x="1131299" y="6335134"/>
            <a:ext cx="961417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smtClean="0">
                <a:solidFill>
                  <a:schemeClr val="tx2"/>
                </a:solidFill>
              </a:rPr>
              <a:t>CLOUD</a:t>
            </a:r>
          </a:p>
          <a:p>
            <a:pPr>
              <a:lnSpc>
                <a:spcPct val="80000"/>
              </a:lnSpc>
            </a:pPr>
            <a:r>
              <a:rPr lang="en-US" sz="1400" b="0" smtClean="0">
                <a:solidFill>
                  <a:schemeClr val="tx2"/>
                </a:solidFill>
              </a:rPr>
              <a:t>COMPANY</a:t>
            </a:r>
            <a:endParaRPr lang="en-US" sz="1400" b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46111" y="6399766"/>
            <a:ext cx="2397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smtClean="0">
                <a:solidFill>
                  <a:schemeClr val="tx2"/>
                </a:solidFill>
              </a:rPr>
              <a:t>WWW.CLOUDCOMPANY.COM</a:t>
            </a:r>
            <a:endParaRPr lang="en-US" sz="1400" b="0">
              <a:solidFill>
                <a:schemeClr val="tx2"/>
              </a:solidFill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11097655" y="6311708"/>
            <a:ext cx="432654" cy="432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8674" y="6374165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94977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734585" y="6305117"/>
            <a:ext cx="457946" cy="461937"/>
            <a:chOff x="734585" y="6305117"/>
            <a:chExt cx="457946" cy="461937"/>
          </a:xfrm>
        </p:grpSpPr>
        <p:sp>
          <p:nvSpPr>
            <p:cNvPr id="7" name="Freeform 6"/>
            <p:cNvSpPr/>
            <p:nvPr userDrawn="1"/>
          </p:nvSpPr>
          <p:spPr>
            <a:xfrm rot="10800000">
              <a:off x="734585" y="6305117"/>
              <a:ext cx="457946" cy="461937"/>
            </a:xfrm>
            <a:custGeom>
              <a:avLst/>
              <a:gdLst>
                <a:gd name="connsiteX0" fmla="*/ 641285 w 1271491"/>
                <a:gd name="connsiteY0" fmla="*/ 1282572 h 1282572"/>
                <a:gd name="connsiteX1" fmla="*/ 0 w 1271491"/>
                <a:gd name="connsiteY1" fmla="*/ 641286 h 1282572"/>
                <a:gd name="connsiteX2" fmla="*/ 641285 w 1271491"/>
                <a:gd name="connsiteY2" fmla="*/ 0 h 1282572"/>
                <a:gd name="connsiteX3" fmla="*/ 1269541 w 1271491"/>
                <a:gd name="connsiteY3" fmla="*/ 512045 h 1282572"/>
                <a:gd name="connsiteX4" fmla="*/ 1271491 w 1271491"/>
                <a:gd name="connsiteY4" fmla="*/ 531388 h 1282572"/>
                <a:gd name="connsiteX5" fmla="*/ 1045673 w 1271491"/>
                <a:gd name="connsiteY5" fmla="*/ 531388 h 1282572"/>
                <a:gd name="connsiteX6" fmla="*/ 1029958 w 1271491"/>
                <a:gd name="connsiteY6" fmla="*/ 480762 h 1282572"/>
                <a:gd name="connsiteX7" fmla="*/ 645165 w 1271491"/>
                <a:gd name="connsiteY7" fmla="*/ 225704 h 1282572"/>
                <a:gd name="connsiteX8" fmla="*/ 349870 w 1271491"/>
                <a:gd name="connsiteY8" fmla="*/ 348020 h 1282572"/>
                <a:gd name="connsiteX9" fmla="*/ 307604 w 1271491"/>
                <a:gd name="connsiteY9" fmla="*/ 399246 h 1282572"/>
                <a:gd name="connsiteX10" fmla="*/ 459195 w 1271491"/>
                <a:gd name="connsiteY10" fmla="*/ 469080 h 1282572"/>
                <a:gd name="connsiteX11" fmla="*/ 463663 w 1271491"/>
                <a:gd name="connsiteY11" fmla="*/ 463664 h 1282572"/>
                <a:gd name="connsiteX12" fmla="*/ 641285 w 1271491"/>
                <a:gd name="connsiteY12" fmla="*/ 390091 h 1282572"/>
                <a:gd name="connsiteX13" fmla="*/ 892480 w 1271491"/>
                <a:gd name="connsiteY13" fmla="*/ 641286 h 1282572"/>
                <a:gd name="connsiteX14" fmla="*/ 641285 w 1271491"/>
                <a:gd name="connsiteY14" fmla="*/ 892481 h 1282572"/>
                <a:gd name="connsiteX15" fmla="*/ 500840 w 1271491"/>
                <a:gd name="connsiteY15" fmla="*/ 849581 h 1282572"/>
                <a:gd name="connsiteX16" fmla="*/ 463922 w 1271491"/>
                <a:gd name="connsiteY16" fmla="*/ 819121 h 1282572"/>
                <a:gd name="connsiteX17" fmla="*/ 311771 w 1271491"/>
                <a:gd name="connsiteY17" fmla="*/ 892434 h 1282572"/>
                <a:gd name="connsiteX18" fmla="*/ 349870 w 1271491"/>
                <a:gd name="connsiteY18" fmla="*/ 938610 h 1282572"/>
                <a:gd name="connsiteX19" fmla="*/ 645165 w 1271491"/>
                <a:gd name="connsiteY19" fmla="*/ 1060926 h 1282572"/>
                <a:gd name="connsiteX20" fmla="*/ 1029958 w 1271491"/>
                <a:gd name="connsiteY20" fmla="*/ 805868 h 1282572"/>
                <a:gd name="connsiteX21" fmla="*/ 1046933 w 1271491"/>
                <a:gd name="connsiteY21" fmla="*/ 751183 h 1282572"/>
                <a:gd name="connsiteX22" fmla="*/ 1271491 w 1271491"/>
                <a:gd name="connsiteY22" fmla="*/ 751183 h 1282572"/>
                <a:gd name="connsiteX23" fmla="*/ 1269541 w 1271491"/>
                <a:gd name="connsiteY23" fmla="*/ 770527 h 1282572"/>
                <a:gd name="connsiteX24" fmla="*/ 641285 w 1271491"/>
                <a:gd name="connsiteY24" fmla="*/ 1282572 h 128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71491" h="1282572">
                  <a:moveTo>
                    <a:pt x="641285" y="1282572"/>
                  </a:moveTo>
                  <a:cubicBezTo>
                    <a:pt x="287113" y="1282572"/>
                    <a:pt x="0" y="995458"/>
                    <a:pt x="0" y="641286"/>
                  </a:cubicBezTo>
                  <a:cubicBezTo>
                    <a:pt x="0" y="287114"/>
                    <a:pt x="287113" y="0"/>
                    <a:pt x="641285" y="0"/>
                  </a:cubicBezTo>
                  <a:cubicBezTo>
                    <a:pt x="951186" y="0"/>
                    <a:pt x="1209744" y="219822"/>
                    <a:pt x="1269541" y="512045"/>
                  </a:cubicBezTo>
                  <a:lnTo>
                    <a:pt x="1271491" y="531388"/>
                  </a:lnTo>
                  <a:lnTo>
                    <a:pt x="1045673" y="531388"/>
                  </a:lnTo>
                  <a:lnTo>
                    <a:pt x="1029958" y="480762"/>
                  </a:lnTo>
                  <a:cubicBezTo>
                    <a:pt x="966561" y="330875"/>
                    <a:pt x="818145" y="225704"/>
                    <a:pt x="645165" y="225704"/>
                  </a:cubicBezTo>
                  <a:cubicBezTo>
                    <a:pt x="529845" y="225704"/>
                    <a:pt x="425442" y="272447"/>
                    <a:pt x="349870" y="348020"/>
                  </a:cubicBezTo>
                  <a:lnTo>
                    <a:pt x="307604" y="399246"/>
                  </a:lnTo>
                  <a:lnTo>
                    <a:pt x="459195" y="469080"/>
                  </a:lnTo>
                  <a:lnTo>
                    <a:pt x="463663" y="463664"/>
                  </a:lnTo>
                  <a:cubicBezTo>
                    <a:pt x="509121" y="418207"/>
                    <a:pt x="571920" y="390091"/>
                    <a:pt x="641285" y="390091"/>
                  </a:cubicBezTo>
                  <a:cubicBezTo>
                    <a:pt x="780016" y="390091"/>
                    <a:pt x="892480" y="502555"/>
                    <a:pt x="892480" y="641286"/>
                  </a:cubicBezTo>
                  <a:cubicBezTo>
                    <a:pt x="892480" y="780017"/>
                    <a:pt x="780016" y="892481"/>
                    <a:pt x="641285" y="892481"/>
                  </a:cubicBezTo>
                  <a:cubicBezTo>
                    <a:pt x="589261" y="892481"/>
                    <a:pt x="540931" y="876666"/>
                    <a:pt x="500840" y="849581"/>
                  </a:cubicBezTo>
                  <a:lnTo>
                    <a:pt x="463922" y="819121"/>
                  </a:lnTo>
                  <a:lnTo>
                    <a:pt x="311771" y="892434"/>
                  </a:lnTo>
                  <a:lnTo>
                    <a:pt x="349870" y="938610"/>
                  </a:lnTo>
                  <a:cubicBezTo>
                    <a:pt x="425442" y="1014183"/>
                    <a:pt x="529845" y="1060926"/>
                    <a:pt x="645165" y="1060926"/>
                  </a:cubicBezTo>
                  <a:cubicBezTo>
                    <a:pt x="818145" y="1060926"/>
                    <a:pt x="966561" y="955755"/>
                    <a:pt x="1029958" y="805868"/>
                  </a:cubicBezTo>
                  <a:lnTo>
                    <a:pt x="1046933" y="751183"/>
                  </a:lnTo>
                  <a:lnTo>
                    <a:pt x="1271491" y="751183"/>
                  </a:lnTo>
                  <a:lnTo>
                    <a:pt x="1269541" y="770527"/>
                  </a:lnTo>
                  <a:cubicBezTo>
                    <a:pt x="1209744" y="1062750"/>
                    <a:pt x="951186" y="1282572"/>
                    <a:pt x="641285" y="12825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24089" y="6496504"/>
              <a:ext cx="339301" cy="80004"/>
              <a:chOff x="3268343" y="4919878"/>
              <a:chExt cx="634342" cy="149572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3394884" y="4919878"/>
                <a:ext cx="136736" cy="149572"/>
              </a:xfrm>
              <a:custGeom>
                <a:avLst/>
                <a:gdLst/>
                <a:ahLst/>
                <a:cxnLst/>
                <a:rect l="l" t="t" r="r" b="b"/>
                <a:pathLst>
                  <a:path w="136736" h="149572">
                    <a:moveTo>
                      <a:pt x="69763" y="0"/>
                    </a:moveTo>
                    <a:cubicBezTo>
                      <a:pt x="80702" y="0"/>
                      <a:pt x="90357" y="1451"/>
                      <a:pt x="98729" y="4353"/>
                    </a:cubicBezTo>
                    <a:cubicBezTo>
                      <a:pt x="107100" y="7256"/>
                      <a:pt x="114095" y="11720"/>
                      <a:pt x="119713" y="17748"/>
                    </a:cubicBezTo>
                    <a:cubicBezTo>
                      <a:pt x="125332" y="23775"/>
                      <a:pt x="129573" y="31384"/>
                      <a:pt x="132438" y="40574"/>
                    </a:cubicBezTo>
                    <a:cubicBezTo>
                      <a:pt x="135303" y="49765"/>
                      <a:pt x="136736" y="60610"/>
                      <a:pt x="136736" y="73112"/>
                    </a:cubicBezTo>
                    <a:cubicBezTo>
                      <a:pt x="136736" y="85093"/>
                      <a:pt x="135247" y="95808"/>
                      <a:pt x="132271" y="105259"/>
                    </a:cubicBezTo>
                    <a:cubicBezTo>
                      <a:pt x="129294" y="114709"/>
                      <a:pt x="124867" y="122728"/>
                      <a:pt x="118988" y="129313"/>
                    </a:cubicBezTo>
                    <a:cubicBezTo>
                      <a:pt x="113109" y="135899"/>
                      <a:pt x="105835" y="140922"/>
                      <a:pt x="97166" y="144382"/>
                    </a:cubicBezTo>
                    <a:cubicBezTo>
                      <a:pt x="88497" y="147842"/>
                      <a:pt x="78469" y="149572"/>
                      <a:pt x="67084" y="149572"/>
                    </a:cubicBezTo>
                    <a:cubicBezTo>
                      <a:pt x="55848" y="149572"/>
                      <a:pt x="46044" y="148103"/>
                      <a:pt x="37672" y="145163"/>
                    </a:cubicBezTo>
                    <a:cubicBezTo>
                      <a:pt x="29300" y="142224"/>
                      <a:pt x="22324" y="137741"/>
                      <a:pt x="16743" y="131713"/>
                    </a:cubicBezTo>
                    <a:cubicBezTo>
                      <a:pt x="11162" y="125685"/>
                      <a:pt x="6976" y="118021"/>
                      <a:pt x="4186" y="108719"/>
                    </a:cubicBezTo>
                    <a:cubicBezTo>
                      <a:pt x="1395" y="99417"/>
                      <a:pt x="0" y="88404"/>
                      <a:pt x="0" y="75679"/>
                    </a:cubicBezTo>
                    <a:cubicBezTo>
                      <a:pt x="0" y="63996"/>
                      <a:pt x="1488" y="53485"/>
                      <a:pt x="4465" y="44146"/>
                    </a:cubicBezTo>
                    <a:cubicBezTo>
                      <a:pt x="7441" y="34807"/>
                      <a:pt x="11869" y="26864"/>
                      <a:pt x="17748" y="20315"/>
                    </a:cubicBezTo>
                    <a:cubicBezTo>
                      <a:pt x="23626" y="13767"/>
                      <a:pt x="30900" y="8744"/>
                      <a:pt x="39570" y="5246"/>
                    </a:cubicBezTo>
                    <a:cubicBezTo>
                      <a:pt x="48239" y="1749"/>
                      <a:pt x="58303" y="0"/>
                      <a:pt x="69763" y="0"/>
                    </a:cubicBezTo>
                    <a:close/>
                    <a:moveTo>
                      <a:pt x="68758" y="24110"/>
                    </a:moveTo>
                    <a:cubicBezTo>
                      <a:pt x="61540" y="24110"/>
                      <a:pt x="55513" y="25468"/>
                      <a:pt x="50676" y="28184"/>
                    </a:cubicBezTo>
                    <a:cubicBezTo>
                      <a:pt x="45839" y="30901"/>
                      <a:pt x="41932" y="34528"/>
                      <a:pt x="38956" y="39068"/>
                    </a:cubicBezTo>
                    <a:cubicBezTo>
                      <a:pt x="35979" y="43607"/>
                      <a:pt x="33877" y="48909"/>
                      <a:pt x="32649" y="54974"/>
                    </a:cubicBezTo>
                    <a:cubicBezTo>
                      <a:pt x="31421" y="61038"/>
                      <a:pt x="30807" y="67456"/>
                      <a:pt x="30807" y="74228"/>
                    </a:cubicBezTo>
                    <a:cubicBezTo>
                      <a:pt x="30807" y="82116"/>
                      <a:pt x="31403" y="89204"/>
                      <a:pt x="32593" y="95492"/>
                    </a:cubicBezTo>
                    <a:cubicBezTo>
                      <a:pt x="33784" y="101780"/>
                      <a:pt x="35793" y="107156"/>
                      <a:pt x="38621" y="111621"/>
                    </a:cubicBezTo>
                    <a:cubicBezTo>
                      <a:pt x="41448" y="116086"/>
                      <a:pt x="45244" y="119491"/>
                      <a:pt x="50006" y="121835"/>
                    </a:cubicBezTo>
                    <a:cubicBezTo>
                      <a:pt x="54769" y="124179"/>
                      <a:pt x="60759" y="125351"/>
                      <a:pt x="67977" y="125351"/>
                    </a:cubicBezTo>
                    <a:cubicBezTo>
                      <a:pt x="75195" y="125351"/>
                      <a:pt x="81223" y="124011"/>
                      <a:pt x="86060" y="121332"/>
                    </a:cubicBezTo>
                    <a:cubicBezTo>
                      <a:pt x="90897" y="118653"/>
                      <a:pt x="94803" y="115007"/>
                      <a:pt x="97780" y="110393"/>
                    </a:cubicBezTo>
                    <a:cubicBezTo>
                      <a:pt x="100756" y="105780"/>
                      <a:pt x="102859" y="100403"/>
                      <a:pt x="104087" y="94264"/>
                    </a:cubicBezTo>
                    <a:cubicBezTo>
                      <a:pt x="105314" y="88125"/>
                      <a:pt x="105928" y="81595"/>
                      <a:pt x="105928" y="74675"/>
                    </a:cubicBezTo>
                    <a:cubicBezTo>
                      <a:pt x="105928" y="67084"/>
                      <a:pt x="105333" y="60183"/>
                      <a:pt x="104142" y="53969"/>
                    </a:cubicBezTo>
                    <a:cubicBezTo>
                      <a:pt x="102952" y="47755"/>
                      <a:pt x="100924" y="42435"/>
                      <a:pt x="98059" y="38007"/>
                    </a:cubicBezTo>
                    <a:cubicBezTo>
                      <a:pt x="95194" y="33579"/>
                      <a:pt x="91380" y="30156"/>
                      <a:pt x="86618" y="27738"/>
                    </a:cubicBezTo>
                    <a:cubicBezTo>
                      <a:pt x="81855" y="25320"/>
                      <a:pt x="75902" y="24110"/>
                      <a:pt x="68758" y="241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3268343" y="4921777"/>
                <a:ext cx="79362" cy="145107"/>
              </a:xfrm>
              <a:custGeom>
                <a:avLst/>
                <a:gdLst/>
                <a:ahLst/>
                <a:cxnLst/>
                <a:rect l="l" t="t" r="r" b="b"/>
                <a:pathLst>
                  <a:path w="79362" h="145107">
                    <a:moveTo>
                      <a:pt x="14734" y="0"/>
                    </a:moveTo>
                    <a:cubicBezTo>
                      <a:pt x="17636" y="0"/>
                      <a:pt x="20017" y="111"/>
                      <a:pt x="21877" y="335"/>
                    </a:cubicBezTo>
                    <a:cubicBezTo>
                      <a:pt x="23738" y="558"/>
                      <a:pt x="25226" y="855"/>
                      <a:pt x="26342" y="1228"/>
                    </a:cubicBezTo>
                    <a:cubicBezTo>
                      <a:pt x="27458" y="1600"/>
                      <a:pt x="28258" y="2083"/>
                      <a:pt x="28742" y="2679"/>
                    </a:cubicBezTo>
                    <a:cubicBezTo>
                      <a:pt x="29226" y="3274"/>
                      <a:pt x="29468" y="3944"/>
                      <a:pt x="29468" y="4688"/>
                    </a:cubicBezTo>
                    <a:lnTo>
                      <a:pt x="29468" y="120885"/>
                    </a:lnTo>
                    <a:lnTo>
                      <a:pt x="74897" y="120885"/>
                    </a:lnTo>
                    <a:cubicBezTo>
                      <a:pt x="75642" y="120885"/>
                      <a:pt x="76293" y="121090"/>
                      <a:pt x="76851" y="121499"/>
                    </a:cubicBezTo>
                    <a:cubicBezTo>
                      <a:pt x="77409" y="121909"/>
                      <a:pt x="77874" y="122578"/>
                      <a:pt x="78246" y="123508"/>
                    </a:cubicBezTo>
                    <a:cubicBezTo>
                      <a:pt x="78618" y="124439"/>
                      <a:pt x="78897" y="125666"/>
                      <a:pt x="79083" y="127192"/>
                    </a:cubicBezTo>
                    <a:cubicBezTo>
                      <a:pt x="79269" y="128717"/>
                      <a:pt x="79362" y="130596"/>
                      <a:pt x="79362" y="132829"/>
                    </a:cubicBezTo>
                    <a:cubicBezTo>
                      <a:pt x="79362" y="135061"/>
                      <a:pt x="79269" y="136940"/>
                      <a:pt x="79083" y="138466"/>
                    </a:cubicBezTo>
                    <a:cubicBezTo>
                      <a:pt x="78897" y="139991"/>
                      <a:pt x="78618" y="141256"/>
                      <a:pt x="78246" y="142261"/>
                    </a:cubicBezTo>
                    <a:cubicBezTo>
                      <a:pt x="77874" y="143265"/>
                      <a:pt x="77409" y="143991"/>
                      <a:pt x="76851" y="144437"/>
                    </a:cubicBezTo>
                    <a:cubicBezTo>
                      <a:pt x="76293" y="144884"/>
                      <a:pt x="75642" y="145107"/>
                      <a:pt x="74897" y="145107"/>
                    </a:cubicBezTo>
                    <a:lnTo>
                      <a:pt x="8706" y="145107"/>
                    </a:lnTo>
                    <a:cubicBezTo>
                      <a:pt x="6250" y="145107"/>
                      <a:pt x="4185" y="144382"/>
                      <a:pt x="2511" y="142931"/>
                    </a:cubicBezTo>
                    <a:cubicBezTo>
                      <a:pt x="837" y="141479"/>
                      <a:pt x="0" y="139117"/>
                      <a:pt x="0" y="135843"/>
                    </a:cubicBezTo>
                    <a:lnTo>
                      <a:pt x="0" y="4688"/>
                    </a:lnTo>
                    <a:cubicBezTo>
                      <a:pt x="0" y="3944"/>
                      <a:pt x="242" y="3274"/>
                      <a:pt x="725" y="2679"/>
                    </a:cubicBezTo>
                    <a:cubicBezTo>
                      <a:pt x="1209" y="2083"/>
                      <a:pt x="2009" y="1600"/>
                      <a:pt x="3125" y="1228"/>
                    </a:cubicBezTo>
                    <a:cubicBezTo>
                      <a:pt x="4241" y="855"/>
                      <a:pt x="5748" y="558"/>
                      <a:pt x="7646" y="335"/>
                    </a:cubicBezTo>
                    <a:cubicBezTo>
                      <a:pt x="9543" y="111"/>
                      <a:pt x="11906" y="0"/>
                      <a:pt x="147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592081" y="4921776"/>
                <a:ext cx="117984" cy="147674"/>
              </a:xfrm>
              <a:custGeom>
                <a:avLst/>
                <a:gdLst/>
                <a:ahLst/>
                <a:cxnLst/>
                <a:rect l="l" t="t" r="r" b="b"/>
                <a:pathLst>
                  <a:path w="117984" h="147674">
                    <a:moveTo>
                      <a:pt x="14734" y="0"/>
                    </a:moveTo>
                    <a:cubicBezTo>
                      <a:pt x="17562" y="0"/>
                      <a:pt x="19906" y="111"/>
                      <a:pt x="21766" y="335"/>
                    </a:cubicBezTo>
                    <a:cubicBezTo>
                      <a:pt x="23627" y="558"/>
                      <a:pt x="25115" y="855"/>
                      <a:pt x="26231" y="1228"/>
                    </a:cubicBezTo>
                    <a:cubicBezTo>
                      <a:pt x="27347" y="1600"/>
                      <a:pt x="28147" y="2083"/>
                      <a:pt x="28631" y="2679"/>
                    </a:cubicBezTo>
                    <a:cubicBezTo>
                      <a:pt x="29115" y="3274"/>
                      <a:pt x="29356" y="3944"/>
                      <a:pt x="29356" y="4688"/>
                    </a:cubicBezTo>
                    <a:lnTo>
                      <a:pt x="29356" y="89966"/>
                    </a:lnTo>
                    <a:cubicBezTo>
                      <a:pt x="29356" y="95696"/>
                      <a:pt x="30063" y="100663"/>
                      <a:pt x="31477" y="104868"/>
                    </a:cubicBezTo>
                    <a:cubicBezTo>
                      <a:pt x="32891" y="109072"/>
                      <a:pt x="34919" y="112551"/>
                      <a:pt x="37561" y="115304"/>
                    </a:cubicBezTo>
                    <a:cubicBezTo>
                      <a:pt x="40202" y="118058"/>
                      <a:pt x="43365" y="120123"/>
                      <a:pt x="47048" y="121499"/>
                    </a:cubicBezTo>
                    <a:cubicBezTo>
                      <a:pt x="50732" y="122876"/>
                      <a:pt x="54843" y="123564"/>
                      <a:pt x="59383" y="123564"/>
                    </a:cubicBezTo>
                    <a:cubicBezTo>
                      <a:pt x="63996" y="123564"/>
                      <a:pt x="68126" y="122857"/>
                      <a:pt x="71773" y="121443"/>
                    </a:cubicBezTo>
                    <a:cubicBezTo>
                      <a:pt x="75419" y="120030"/>
                      <a:pt x="78507" y="117965"/>
                      <a:pt x="81037" y="115248"/>
                    </a:cubicBezTo>
                    <a:cubicBezTo>
                      <a:pt x="83567" y="112532"/>
                      <a:pt x="85521" y="109184"/>
                      <a:pt x="86897" y="105203"/>
                    </a:cubicBezTo>
                    <a:cubicBezTo>
                      <a:pt x="88274" y="101221"/>
                      <a:pt x="88962" y="96701"/>
                      <a:pt x="88962" y="91641"/>
                    </a:cubicBezTo>
                    <a:lnTo>
                      <a:pt x="88962" y="4688"/>
                    </a:lnTo>
                    <a:cubicBezTo>
                      <a:pt x="88962" y="3944"/>
                      <a:pt x="89185" y="3274"/>
                      <a:pt x="89632" y="2679"/>
                    </a:cubicBezTo>
                    <a:cubicBezTo>
                      <a:pt x="90078" y="2083"/>
                      <a:pt x="90860" y="1600"/>
                      <a:pt x="91976" y="1228"/>
                    </a:cubicBezTo>
                    <a:cubicBezTo>
                      <a:pt x="93092" y="855"/>
                      <a:pt x="94599" y="558"/>
                      <a:pt x="96497" y="335"/>
                    </a:cubicBezTo>
                    <a:cubicBezTo>
                      <a:pt x="98394" y="111"/>
                      <a:pt x="100757" y="0"/>
                      <a:pt x="103585" y="0"/>
                    </a:cubicBezTo>
                    <a:cubicBezTo>
                      <a:pt x="106412" y="0"/>
                      <a:pt x="108738" y="111"/>
                      <a:pt x="110561" y="335"/>
                    </a:cubicBezTo>
                    <a:cubicBezTo>
                      <a:pt x="112384" y="558"/>
                      <a:pt x="113854" y="855"/>
                      <a:pt x="114970" y="1228"/>
                    </a:cubicBezTo>
                    <a:cubicBezTo>
                      <a:pt x="116086" y="1600"/>
                      <a:pt x="116867" y="2083"/>
                      <a:pt x="117314" y="2679"/>
                    </a:cubicBezTo>
                    <a:cubicBezTo>
                      <a:pt x="117760" y="3274"/>
                      <a:pt x="117984" y="3944"/>
                      <a:pt x="117984" y="4688"/>
                    </a:cubicBezTo>
                    <a:lnTo>
                      <a:pt x="117984" y="91306"/>
                    </a:lnTo>
                    <a:cubicBezTo>
                      <a:pt x="117984" y="100161"/>
                      <a:pt x="116681" y="108086"/>
                      <a:pt x="114077" y="115081"/>
                    </a:cubicBezTo>
                    <a:cubicBezTo>
                      <a:pt x="111472" y="122076"/>
                      <a:pt x="107640" y="127992"/>
                      <a:pt x="102580" y="132829"/>
                    </a:cubicBezTo>
                    <a:cubicBezTo>
                      <a:pt x="97520" y="137666"/>
                      <a:pt x="91269" y="141349"/>
                      <a:pt x="83828" y="143879"/>
                    </a:cubicBezTo>
                    <a:cubicBezTo>
                      <a:pt x="76386" y="146409"/>
                      <a:pt x="67829" y="147674"/>
                      <a:pt x="58155" y="147674"/>
                    </a:cubicBezTo>
                    <a:cubicBezTo>
                      <a:pt x="49076" y="147674"/>
                      <a:pt x="40928" y="146540"/>
                      <a:pt x="33710" y="144270"/>
                    </a:cubicBezTo>
                    <a:cubicBezTo>
                      <a:pt x="26491" y="142000"/>
                      <a:pt x="20390" y="138559"/>
                      <a:pt x="15404" y="133945"/>
                    </a:cubicBezTo>
                    <a:cubicBezTo>
                      <a:pt x="10418" y="129331"/>
                      <a:pt x="6604" y="123583"/>
                      <a:pt x="3963" y="116700"/>
                    </a:cubicBezTo>
                    <a:cubicBezTo>
                      <a:pt x="1321" y="109816"/>
                      <a:pt x="0" y="101761"/>
                      <a:pt x="0" y="92534"/>
                    </a:cubicBezTo>
                    <a:lnTo>
                      <a:pt x="0" y="4688"/>
                    </a:lnTo>
                    <a:cubicBezTo>
                      <a:pt x="0" y="3944"/>
                      <a:pt x="223" y="3274"/>
                      <a:pt x="670" y="2679"/>
                    </a:cubicBezTo>
                    <a:cubicBezTo>
                      <a:pt x="1116" y="2083"/>
                      <a:pt x="1916" y="1600"/>
                      <a:pt x="3070" y="1228"/>
                    </a:cubicBezTo>
                    <a:cubicBezTo>
                      <a:pt x="4223" y="855"/>
                      <a:pt x="5730" y="558"/>
                      <a:pt x="7590" y="335"/>
                    </a:cubicBezTo>
                    <a:cubicBezTo>
                      <a:pt x="9451" y="111"/>
                      <a:pt x="11832" y="0"/>
                      <a:pt x="1473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3782693" y="4922445"/>
                <a:ext cx="119992" cy="144438"/>
              </a:xfrm>
              <a:custGeom>
                <a:avLst/>
                <a:gdLst/>
                <a:ahLst/>
                <a:cxnLst/>
                <a:rect l="l" t="t" r="r" b="b"/>
                <a:pathLst>
                  <a:path w="119992" h="144438">
                    <a:moveTo>
                      <a:pt x="8706" y="0"/>
                    </a:moveTo>
                    <a:lnTo>
                      <a:pt x="45764" y="0"/>
                    </a:lnTo>
                    <a:cubicBezTo>
                      <a:pt x="58638" y="0"/>
                      <a:pt x="69558" y="1507"/>
                      <a:pt x="78525" y="4521"/>
                    </a:cubicBezTo>
                    <a:cubicBezTo>
                      <a:pt x="87492" y="7535"/>
                      <a:pt x="95045" y="12000"/>
                      <a:pt x="101184" y="17916"/>
                    </a:cubicBezTo>
                    <a:cubicBezTo>
                      <a:pt x="107323" y="23832"/>
                      <a:pt x="111993" y="31143"/>
                      <a:pt x="115193" y="39849"/>
                    </a:cubicBezTo>
                    <a:cubicBezTo>
                      <a:pt x="118393" y="48556"/>
                      <a:pt x="119992" y="58639"/>
                      <a:pt x="119992" y="70098"/>
                    </a:cubicBezTo>
                    <a:cubicBezTo>
                      <a:pt x="119992" y="83344"/>
                      <a:pt x="118262" y="94674"/>
                      <a:pt x="114802" y="104087"/>
                    </a:cubicBezTo>
                    <a:cubicBezTo>
                      <a:pt x="111342" y="113500"/>
                      <a:pt x="106375" y="121184"/>
                      <a:pt x="99901" y="127137"/>
                    </a:cubicBezTo>
                    <a:cubicBezTo>
                      <a:pt x="93427" y="133090"/>
                      <a:pt x="85557" y="137462"/>
                      <a:pt x="76293" y="140252"/>
                    </a:cubicBezTo>
                    <a:cubicBezTo>
                      <a:pt x="67028" y="143043"/>
                      <a:pt x="55996" y="144438"/>
                      <a:pt x="43197" y="144438"/>
                    </a:cubicBezTo>
                    <a:lnTo>
                      <a:pt x="8706" y="144438"/>
                    </a:lnTo>
                    <a:cubicBezTo>
                      <a:pt x="6251" y="144438"/>
                      <a:pt x="4186" y="143713"/>
                      <a:pt x="2511" y="142262"/>
                    </a:cubicBezTo>
                    <a:cubicBezTo>
                      <a:pt x="837" y="140810"/>
                      <a:pt x="0" y="138448"/>
                      <a:pt x="0" y="135174"/>
                    </a:cubicBezTo>
                    <a:lnTo>
                      <a:pt x="0" y="9265"/>
                    </a:lnTo>
                    <a:cubicBezTo>
                      <a:pt x="0" y="5991"/>
                      <a:pt x="837" y="3628"/>
                      <a:pt x="2511" y="2177"/>
                    </a:cubicBezTo>
                    <a:cubicBezTo>
                      <a:pt x="4186" y="726"/>
                      <a:pt x="6251" y="0"/>
                      <a:pt x="8706" y="0"/>
                    </a:cubicBezTo>
                    <a:close/>
                    <a:moveTo>
                      <a:pt x="29245" y="22994"/>
                    </a:moveTo>
                    <a:lnTo>
                      <a:pt x="29245" y="121221"/>
                    </a:lnTo>
                    <a:lnTo>
                      <a:pt x="44537" y="121221"/>
                    </a:lnTo>
                    <a:cubicBezTo>
                      <a:pt x="52573" y="121221"/>
                      <a:pt x="59345" y="120179"/>
                      <a:pt x="64852" y="118096"/>
                    </a:cubicBezTo>
                    <a:cubicBezTo>
                      <a:pt x="70358" y="116012"/>
                      <a:pt x="74953" y="112868"/>
                      <a:pt x="78637" y="108664"/>
                    </a:cubicBezTo>
                    <a:cubicBezTo>
                      <a:pt x="82320" y="104459"/>
                      <a:pt x="85074" y="99232"/>
                      <a:pt x="86897" y="92981"/>
                    </a:cubicBezTo>
                    <a:cubicBezTo>
                      <a:pt x="88720" y="86730"/>
                      <a:pt x="89632" y="79437"/>
                      <a:pt x="89632" y="71103"/>
                    </a:cubicBezTo>
                    <a:cubicBezTo>
                      <a:pt x="89632" y="64257"/>
                      <a:pt x="88832" y="57895"/>
                      <a:pt x="87232" y="52016"/>
                    </a:cubicBezTo>
                    <a:cubicBezTo>
                      <a:pt x="85632" y="46137"/>
                      <a:pt x="83064" y="41040"/>
                      <a:pt x="79530" y="36724"/>
                    </a:cubicBezTo>
                    <a:cubicBezTo>
                      <a:pt x="75995" y="32408"/>
                      <a:pt x="71456" y="29041"/>
                      <a:pt x="65912" y="26622"/>
                    </a:cubicBezTo>
                    <a:cubicBezTo>
                      <a:pt x="60368" y="24204"/>
                      <a:pt x="53094" y="22994"/>
                      <a:pt x="44090" y="22994"/>
                    </a:cubicBezTo>
                    <a:lnTo>
                      <a:pt x="29245" y="2299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TextBox 12"/>
          <p:cNvSpPr txBox="1"/>
          <p:nvPr userDrawn="1"/>
        </p:nvSpPr>
        <p:spPr>
          <a:xfrm>
            <a:off x="1131299" y="6335134"/>
            <a:ext cx="961417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smtClean="0">
                <a:solidFill>
                  <a:schemeClr val="tx2"/>
                </a:solidFill>
              </a:rPr>
              <a:t>CLOUD</a:t>
            </a:r>
          </a:p>
          <a:p>
            <a:pPr>
              <a:lnSpc>
                <a:spcPct val="80000"/>
              </a:lnSpc>
            </a:pPr>
            <a:r>
              <a:rPr lang="en-US" sz="1400" b="0" smtClean="0">
                <a:solidFill>
                  <a:schemeClr val="tx2"/>
                </a:solidFill>
              </a:rPr>
              <a:t>COMPANY</a:t>
            </a:r>
            <a:endParaRPr lang="en-US" sz="1400" b="0">
              <a:solidFill>
                <a:schemeClr val="tx2"/>
              </a:solidFill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11097655" y="6311708"/>
            <a:ext cx="432654" cy="432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8674" y="6374165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784250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11097655" y="6311708"/>
            <a:ext cx="432654" cy="432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168674" y="6374165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9663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4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2" r:id="rId6"/>
    <p:sldLayoutId id="2147483667" r:id="rId7"/>
    <p:sldLayoutId id="2147483666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7"/>
          <p:cNvSpPr>
            <a:spLocks/>
          </p:cNvSpPr>
          <p:nvPr/>
        </p:nvSpPr>
        <p:spPr bwMode="auto">
          <a:xfrm>
            <a:off x="7405521" y="2221862"/>
            <a:ext cx="1026000" cy="2150800"/>
          </a:xfrm>
          <a:custGeom>
            <a:avLst/>
            <a:gdLst>
              <a:gd name="T0" fmla="*/ 132 w 540"/>
              <a:gd name="T1" fmla="*/ 716 h 1133"/>
              <a:gd name="T2" fmla="*/ 4 w 540"/>
              <a:gd name="T3" fmla="*/ 771 h 1133"/>
              <a:gd name="T4" fmla="*/ 140 w 540"/>
              <a:gd name="T5" fmla="*/ 1089 h 1133"/>
              <a:gd name="T6" fmla="*/ 268 w 540"/>
              <a:gd name="T7" fmla="*/ 1034 h 1133"/>
              <a:gd name="T8" fmla="*/ 351 w 540"/>
              <a:gd name="T9" fmla="*/ 1133 h 1133"/>
              <a:gd name="T10" fmla="*/ 540 w 540"/>
              <a:gd name="T11" fmla="*/ 946 h 1133"/>
              <a:gd name="T12" fmla="*/ 427 w 540"/>
              <a:gd name="T13" fmla="*/ 778 h 1133"/>
              <a:gd name="T14" fmla="*/ 540 w 540"/>
              <a:gd name="T15" fmla="*/ 187 h 1133"/>
              <a:gd name="T16" fmla="*/ 351 w 540"/>
              <a:gd name="T17" fmla="*/ 0 h 1133"/>
              <a:gd name="T18" fmla="*/ 258 w 540"/>
              <a:gd name="T19" fmla="*/ 113 h 1133"/>
              <a:gd name="T20" fmla="*/ 129 w 540"/>
              <a:gd name="T21" fmla="*/ 61 h 1133"/>
              <a:gd name="T22" fmla="*/ 0 w 540"/>
              <a:gd name="T23" fmla="*/ 381 h 1133"/>
              <a:gd name="T24" fmla="*/ 129 w 540"/>
              <a:gd name="T25" fmla="*/ 433 h 1133"/>
              <a:gd name="T26" fmla="*/ 132 w 540"/>
              <a:gd name="T27" fmla="*/ 716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40" h="1133">
                <a:moveTo>
                  <a:pt x="132" y="716"/>
                </a:moveTo>
                <a:cubicBezTo>
                  <a:pt x="4" y="771"/>
                  <a:pt x="4" y="771"/>
                  <a:pt x="4" y="771"/>
                </a:cubicBezTo>
                <a:cubicBezTo>
                  <a:pt x="140" y="1089"/>
                  <a:pt x="140" y="1089"/>
                  <a:pt x="140" y="1089"/>
                </a:cubicBezTo>
                <a:cubicBezTo>
                  <a:pt x="268" y="1034"/>
                  <a:pt x="268" y="1034"/>
                  <a:pt x="268" y="1034"/>
                </a:cubicBezTo>
                <a:cubicBezTo>
                  <a:pt x="293" y="1069"/>
                  <a:pt x="321" y="1103"/>
                  <a:pt x="351" y="1133"/>
                </a:cubicBezTo>
                <a:cubicBezTo>
                  <a:pt x="540" y="946"/>
                  <a:pt x="540" y="946"/>
                  <a:pt x="540" y="946"/>
                </a:cubicBezTo>
                <a:cubicBezTo>
                  <a:pt x="493" y="899"/>
                  <a:pt x="454" y="842"/>
                  <a:pt x="427" y="778"/>
                </a:cubicBezTo>
                <a:cubicBezTo>
                  <a:pt x="339" y="571"/>
                  <a:pt x="391" y="338"/>
                  <a:pt x="540" y="187"/>
                </a:cubicBezTo>
                <a:cubicBezTo>
                  <a:pt x="351" y="0"/>
                  <a:pt x="351" y="0"/>
                  <a:pt x="351" y="0"/>
                </a:cubicBezTo>
                <a:cubicBezTo>
                  <a:pt x="317" y="34"/>
                  <a:pt x="286" y="72"/>
                  <a:pt x="258" y="113"/>
                </a:cubicBezTo>
                <a:cubicBezTo>
                  <a:pt x="129" y="61"/>
                  <a:pt x="129" y="61"/>
                  <a:pt x="129" y="61"/>
                </a:cubicBezTo>
                <a:cubicBezTo>
                  <a:pt x="0" y="381"/>
                  <a:pt x="0" y="381"/>
                  <a:pt x="0" y="381"/>
                </a:cubicBezTo>
                <a:cubicBezTo>
                  <a:pt x="129" y="433"/>
                  <a:pt x="129" y="433"/>
                  <a:pt x="129" y="433"/>
                </a:cubicBezTo>
                <a:cubicBezTo>
                  <a:pt x="113" y="527"/>
                  <a:pt x="114" y="622"/>
                  <a:pt x="132" y="71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8"/>
          <p:cNvSpPr>
            <a:spLocks/>
          </p:cNvSpPr>
          <p:nvPr/>
        </p:nvSpPr>
        <p:spPr bwMode="auto">
          <a:xfrm>
            <a:off x="9887681" y="2221862"/>
            <a:ext cx="1024480" cy="2150800"/>
          </a:xfrm>
          <a:custGeom>
            <a:avLst/>
            <a:gdLst>
              <a:gd name="T0" fmla="*/ 189 w 540"/>
              <a:gd name="T1" fmla="*/ 1133 h 1133"/>
              <a:gd name="T2" fmla="*/ 282 w 540"/>
              <a:gd name="T3" fmla="*/ 1020 h 1133"/>
              <a:gd name="T4" fmla="*/ 411 w 540"/>
              <a:gd name="T5" fmla="*/ 1072 h 1133"/>
              <a:gd name="T6" fmla="*/ 540 w 540"/>
              <a:gd name="T7" fmla="*/ 752 h 1133"/>
              <a:gd name="T8" fmla="*/ 411 w 540"/>
              <a:gd name="T9" fmla="*/ 700 h 1133"/>
              <a:gd name="T10" fmla="*/ 408 w 540"/>
              <a:gd name="T11" fmla="*/ 417 h 1133"/>
              <a:gd name="T12" fmla="*/ 536 w 540"/>
              <a:gd name="T13" fmla="*/ 362 h 1133"/>
              <a:gd name="T14" fmla="*/ 401 w 540"/>
              <a:gd name="T15" fmla="*/ 44 h 1133"/>
              <a:gd name="T16" fmla="*/ 272 w 540"/>
              <a:gd name="T17" fmla="*/ 99 h 1133"/>
              <a:gd name="T18" fmla="*/ 189 w 540"/>
              <a:gd name="T19" fmla="*/ 0 h 1133"/>
              <a:gd name="T20" fmla="*/ 0 w 540"/>
              <a:gd name="T21" fmla="*/ 186 h 1133"/>
              <a:gd name="T22" fmla="*/ 113 w 540"/>
              <a:gd name="T23" fmla="*/ 355 h 1133"/>
              <a:gd name="T24" fmla="*/ 0 w 540"/>
              <a:gd name="T25" fmla="*/ 946 h 1133"/>
              <a:gd name="T26" fmla="*/ 189 w 540"/>
              <a:gd name="T27" fmla="*/ 1133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40" h="1133">
                <a:moveTo>
                  <a:pt x="189" y="1133"/>
                </a:moveTo>
                <a:cubicBezTo>
                  <a:pt x="223" y="1099"/>
                  <a:pt x="254" y="1061"/>
                  <a:pt x="282" y="1020"/>
                </a:cubicBezTo>
                <a:cubicBezTo>
                  <a:pt x="411" y="1072"/>
                  <a:pt x="411" y="1072"/>
                  <a:pt x="411" y="1072"/>
                </a:cubicBezTo>
                <a:cubicBezTo>
                  <a:pt x="540" y="752"/>
                  <a:pt x="540" y="752"/>
                  <a:pt x="540" y="752"/>
                </a:cubicBezTo>
                <a:cubicBezTo>
                  <a:pt x="411" y="700"/>
                  <a:pt x="411" y="700"/>
                  <a:pt x="411" y="700"/>
                </a:cubicBezTo>
                <a:cubicBezTo>
                  <a:pt x="427" y="605"/>
                  <a:pt x="426" y="511"/>
                  <a:pt x="408" y="417"/>
                </a:cubicBezTo>
                <a:cubicBezTo>
                  <a:pt x="536" y="362"/>
                  <a:pt x="536" y="362"/>
                  <a:pt x="536" y="362"/>
                </a:cubicBezTo>
                <a:cubicBezTo>
                  <a:pt x="401" y="44"/>
                  <a:pt x="401" y="44"/>
                  <a:pt x="401" y="44"/>
                </a:cubicBezTo>
                <a:cubicBezTo>
                  <a:pt x="272" y="99"/>
                  <a:pt x="272" y="99"/>
                  <a:pt x="272" y="99"/>
                </a:cubicBezTo>
                <a:cubicBezTo>
                  <a:pt x="247" y="63"/>
                  <a:pt x="219" y="30"/>
                  <a:pt x="189" y="0"/>
                </a:cubicBezTo>
                <a:cubicBezTo>
                  <a:pt x="0" y="186"/>
                  <a:pt x="0" y="186"/>
                  <a:pt x="0" y="186"/>
                </a:cubicBezTo>
                <a:cubicBezTo>
                  <a:pt x="47" y="234"/>
                  <a:pt x="86" y="291"/>
                  <a:pt x="113" y="355"/>
                </a:cubicBezTo>
                <a:cubicBezTo>
                  <a:pt x="201" y="562"/>
                  <a:pt x="149" y="795"/>
                  <a:pt x="0" y="946"/>
                </a:cubicBezTo>
                <a:lnTo>
                  <a:pt x="189" y="11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40"/>
          <p:cNvSpPr>
            <a:spLocks/>
          </p:cNvSpPr>
          <p:nvPr/>
        </p:nvSpPr>
        <p:spPr bwMode="auto">
          <a:xfrm>
            <a:off x="8072801" y="1543942"/>
            <a:ext cx="2173599" cy="1032080"/>
          </a:xfrm>
          <a:custGeom>
            <a:avLst/>
            <a:gdLst>
              <a:gd name="T0" fmla="*/ 1145 w 1145"/>
              <a:gd name="T1" fmla="*/ 357 h 544"/>
              <a:gd name="T2" fmla="*/ 1026 w 1145"/>
              <a:gd name="T3" fmla="*/ 258 h 544"/>
              <a:gd name="T4" fmla="*/ 1078 w 1145"/>
              <a:gd name="T5" fmla="*/ 129 h 544"/>
              <a:gd name="T6" fmla="*/ 758 w 1145"/>
              <a:gd name="T7" fmla="*/ 0 h 544"/>
              <a:gd name="T8" fmla="*/ 706 w 1145"/>
              <a:gd name="T9" fmla="*/ 129 h 544"/>
              <a:gd name="T10" fmla="*/ 423 w 1145"/>
              <a:gd name="T11" fmla="*/ 132 h 544"/>
              <a:gd name="T12" fmla="*/ 368 w 1145"/>
              <a:gd name="T13" fmla="*/ 4 h 544"/>
              <a:gd name="T14" fmla="*/ 50 w 1145"/>
              <a:gd name="T15" fmla="*/ 139 h 544"/>
              <a:gd name="T16" fmla="*/ 105 w 1145"/>
              <a:gd name="T17" fmla="*/ 268 h 544"/>
              <a:gd name="T18" fmla="*/ 0 w 1145"/>
              <a:gd name="T19" fmla="*/ 357 h 544"/>
              <a:gd name="T20" fmla="*/ 189 w 1145"/>
              <a:gd name="T21" fmla="*/ 544 h 544"/>
              <a:gd name="T22" fmla="*/ 361 w 1145"/>
              <a:gd name="T23" fmla="*/ 427 h 544"/>
              <a:gd name="T24" fmla="*/ 361 w 1145"/>
              <a:gd name="T25" fmla="*/ 427 h 544"/>
              <a:gd name="T26" fmla="*/ 572 w 1145"/>
              <a:gd name="T27" fmla="*/ 384 h 544"/>
              <a:gd name="T28" fmla="*/ 956 w 1145"/>
              <a:gd name="T29" fmla="*/ 543 h 544"/>
              <a:gd name="T30" fmla="*/ 1145 w 1145"/>
              <a:gd name="T31" fmla="*/ 357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45" h="544">
                <a:moveTo>
                  <a:pt x="1145" y="357"/>
                </a:moveTo>
                <a:cubicBezTo>
                  <a:pt x="1109" y="320"/>
                  <a:pt x="1069" y="287"/>
                  <a:pt x="1026" y="258"/>
                </a:cubicBezTo>
                <a:cubicBezTo>
                  <a:pt x="1078" y="129"/>
                  <a:pt x="1078" y="129"/>
                  <a:pt x="1078" y="129"/>
                </a:cubicBezTo>
                <a:cubicBezTo>
                  <a:pt x="758" y="0"/>
                  <a:pt x="758" y="0"/>
                  <a:pt x="758" y="0"/>
                </a:cubicBezTo>
                <a:cubicBezTo>
                  <a:pt x="706" y="129"/>
                  <a:pt x="706" y="129"/>
                  <a:pt x="706" y="129"/>
                </a:cubicBezTo>
                <a:cubicBezTo>
                  <a:pt x="612" y="114"/>
                  <a:pt x="516" y="115"/>
                  <a:pt x="423" y="132"/>
                </a:cubicBezTo>
                <a:cubicBezTo>
                  <a:pt x="368" y="4"/>
                  <a:pt x="368" y="4"/>
                  <a:pt x="368" y="4"/>
                </a:cubicBezTo>
                <a:cubicBezTo>
                  <a:pt x="50" y="139"/>
                  <a:pt x="50" y="139"/>
                  <a:pt x="50" y="139"/>
                </a:cubicBezTo>
                <a:cubicBezTo>
                  <a:pt x="105" y="268"/>
                  <a:pt x="105" y="268"/>
                  <a:pt x="105" y="268"/>
                </a:cubicBezTo>
                <a:cubicBezTo>
                  <a:pt x="67" y="295"/>
                  <a:pt x="32" y="324"/>
                  <a:pt x="0" y="357"/>
                </a:cubicBezTo>
                <a:cubicBezTo>
                  <a:pt x="189" y="544"/>
                  <a:pt x="189" y="544"/>
                  <a:pt x="189" y="544"/>
                </a:cubicBezTo>
                <a:cubicBezTo>
                  <a:pt x="237" y="495"/>
                  <a:pt x="295" y="455"/>
                  <a:pt x="361" y="427"/>
                </a:cubicBezTo>
                <a:cubicBezTo>
                  <a:pt x="361" y="427"/>
                  <a:pt x="361" y="427"/>
                  <a:pt x="361" y="427"/>
                </a:cubicBezTo>
                <a:cubicBezTo>
                  <a:pt x="428" y="398"/>
                  <a:pt x="500" y="384"/>
                  <a:pt x="572" y="384"/>
                </a:cubicBezTo>
                <a:cubicBezTo>
                  <a:pt x="719" y="384"/>
                  <a:pt x="857" y="443"/>
                  <a:pt x="956" y="543"/>
                </a:cubicBezTo>
                <a:lnTo>
                  <a:pt x="1145" y="3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1"/>
          <p:cNvSpPr>
            <a:spLocks/>
          </p:cNvSpPr>
          <p:nvPr/>
        </p:nvSpPr>
        <p:spPr bwMode="auto">
          <a:xfrm>
            <a:off x="8072801" y="4016981"/>
            <a:ext cx="2173599" cy="1033600"/>
          </a:xfrm>
          <a:custGeom>
            <a:avLst/>
            <a:gdLst>
              <a:gd name="T0" fmla="*/ 0 w 1145"/>
              <a:gd name="T1" fmla="*/ 187 h 544"/>
              <a:gd name="T2" fmla="*/ 119 w 1145"/>
              <a:gd name="T3" fmla="*/ 286 h 544"/>
              <a:gd name="T4" fmla="*/ 67 w 1145"/>
              <a:gd name="T5" fmla="*/ 415 h 544"/>
              <a:gd name="T6" fmla="*/ 387 w 1145"/>
              <a:gd name="T7" fmla="*/ 544 h 544"/>
              <a:gd name="T8" fmla="*/ 440 w 1145"/>
              <a:gd name="T9" fmla="*/ 415 h 544"/>
              <a:gd name="T10" fmla="*/ 722 w 1145"/>
              <a:gd name="T11" fmla="*/ 412 h 544"/>
              <a:gd name="T12" fmla="*/ 777 w 1145"/>
              <a:gd name="T13" fmla="*/ 540 h 544"/>
              <a:gd name="T14" fmla="*/ 1095 w 1145"/>
              <a:gd name="T15" fmla="*/ 405 h 544"/>
              <a:gd name="T16" fmla="*/ 1040 w 1145"/>
              <a:gd name="T17" fmla="*/ 276 h 544"/>
              <a:gd name="T18" fmla="*/ 1145 w 1145"/>
              <a:gd name="T19" fmla="*/ 187 h 544"/>
              <a:gd name="T20" fmla="*/ 956 w 1145"/>
              <a:gd name="T21" fmla="*/ 0 h 544"/>
              <a:gd name="T22" fmla="*/ 784 w 1145"/>
              <a:gd name="T23" fmla="*/ 117 h 544"/>
              <a:gd name="T24" fmla="*/ 573 w 1145"/>
              <a:gd name="T25" fmla="*/ 160 h 544"/>
              <a:gd name="T26" fmla="*/ 189 w 1145"/>
              <a:gd name="T27" fmla="*/ 0 h 544"/>
              <a:gd name="T28" fmla="*/ 0 w 1145"/>
              <a:gd name="T29" fmla="*/ 187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45" h="544">
                <a:moveTo>
                  <a:pt x="0" y="187"/>
                </a:moveTo>
                <a:cubicBezTo>
                  <a:pt x="36" y="224"/>
                  <a:pt x="76" y="257"/>
                  <a:pt x="119" y="286"/>
                </a:cubicBezTo>
                <a:cubicBezTo>
                  <a:pt x="67" y="415"/>
                  <a:pt x="67" y="415"/>
                  <a:pt x="67" y="415"/>
                </a:cubicBezTo>
                <a:cubicBezTo>
                  <a:pt x="387" y="544"/>
                  <a:pt x="387" y="544"/>
                  <a:pt x="387" y="544"/>
                </a:cubicBezTo>
                <a:cubicBezTo>
                  <a:pt x="440" y="415"/>
                  <a:pt x="440" y="415"/>
                  <a:pt x="440" y="415"/>
                </a:cubicBezTo>
                <a:cubicBezTo>
                  <a:pt x="533" y="430"/>
                  <a:pt x="629" y="429"/>
                  <a:pt x="722" y="412"/>
                </a:cubicBezTo>
                <a:cubicBezTo>
                  <a:pt x="777" y="540"/>
                  <a:pt x="777" y="540"/>
                  <a:pt x="777" y="540"/>
                </a:cubicBezTo>
                <a:cubicBezTo>
                  <a:pt x="1095" y="405"/>
                  <a:pt x="1095" y="405"/>
                  <a:pt x="1095" y="405"/>
                </a:cubicBezTo>
                <a:cubicBezTo>
                  <a:pt x="1040" y="276"/>
                  <a:pt x="1040" y="276"/>
                  <a:pt x="1040" y="276"/>
                </a:cubicBezTo>
                <a:cubicBezTo>
                  <a:pt x="1078" y="249"/>
                  <a:pt x="1113" y="220"/>
                  <a:pt x="1145" y="187"/>
                </a:cubicBezTo>
                <a:cubicBezTo>
                  <a:pt x="956" y="0"/>
                  <a:pt x="956" y="0"/>
                  <a:pt x="956" y="0"/>
                </a:cubicBezTo>
                <a:cubicBezTo>
                  <a:pt x="908" y="49"/>
                  <a:pt x="850" y="89"/>
                  <a:pt x="784" y="117"/>
                </a:cubicBezTo>
                <a:cubicBezTo>
                  <a:pt x="717" y="146"/>
                  <a:pt x="646" y="160"/>
                  <a:pt x="573" y="160"/>
                </a:cubicBezTo>
                <a:cubicBezTo>
                  <a:pt x="426" y="160"/>
                  <a:pt x="289" y="101"/>
                  <a:pt x="189" y="0"/>
                </a:cubicBezTo>
                <a:lnTo>
                  <a:pt x="0" y="18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9"/>
          <p:cNvSpPr>
            <a:spLocks noEditPoints="1"/>
          </p:cNvSpPr>
          <p:nvPr/>
        </p:nvSpPr>
        <p:spPr bwMode="auto">
          <a:xfrm>
            <a:off x="11035280" y="3518422"/>
            <a:ext cx="641440" cy="641440"/>
          </a:xfrm>
          <a:custGeom>
            <a:avLst/>
            <a:gdLst>
              <a:gd name="T0" fmla="*/ 169 w 338"/>
              <a:gd name="T1" fmla="*/ 316 h 338"/>
              <a:gd name="T2" fmla="*/ 196 w 338"/>
              <a:gd name="T3" fmla="*/ 313 h 338"/>
              <a:gd name="T4" fmla="*/ 206 w 338"/>
              <a:gd name="T5" fmla="*/ 337 h 338"/>
              <a:gd name="T6" fmla="*/ 264 w 338"/>
              <a:gd name="T7" fmla="*/ 312 h 338"/>
              <a:gd name="T8" fmla="*/ 254 w 338"/>
              <a:gd name="T9" fmla="*/ 289 h 338"/>
              <a:gd name="T10" fmla="*/ 291 w 338"/>
              <a:gd name="T11" fmla="*/ 252 h 338"/>
              <a:gd name="T12" fmla="*/ 314 w 338"/>
              <a:gd name="T13" fmla="*/ 261 h 338"/>
              <a:gd name="T14" fmla="*/ 338 w 338"/>
              <a:gd name="T15" fmla="*/ 203 h 338"/>
              <a:gd name="T16" fmla="*/ 314 w 338"/>
              <a:gd name="T17" fmla="*/ 193 h 338"/>
              <a:gd name="T18" fmla="*/ 314 w 338"/>
              <a:gd name="T19" fmla="*/ 141 h 338"/>
              <a:gd name="T20" fmla="*/ 337 w 338"/>
              <a:gd name="T21" fmla="*/ 131 h 338"/>
              <a:gd name="T22" fmla="*/ 312 w 338"/>
              <a:gd name="T23" fmla="*/ 73 h 338"/>
              <a:gd name="T24" fmla="*/ 289 w 338"/>
              <a:gd name="T25" fmla="*/ 83 h 338"/>
              <a:gd name="T26" fmla="*/ 252 w 338"/>
              <a:gd name="T27" fmla="*/ 47 h 338"/>
              <a:gd name="T28" fmla="*/ 261 w 338"/>
              <a:gd name="T29" fmla="*/ 24 h 338"/>
              <a:gd name="T30" fmla="*/ 203 w 338"/>
              <a:gd name="T31" fmla="*/ 0 h 338"/>
              <a:gd name="T32" fmla="*/ 193 w 338"/>
              <a:gd name="T33" fmla="*/ 24 h 338"/>
              <a:gd name="T34" fmla="*/ 169 w 338"/>
              <a:gd name="T35" fmla="*/ 22 h 338"/>
              <a:gd name="T36" fmla="*/ 169 w 338"/>
              <a:gd name="T37" fmla="*/ 44 h 338"/>
              <a:gd name="T38" fmla="*/ 284 w 338"/>
              <a:gd name="T39" fmla="*/ 120 h 338"/>
              <a:gd name="T40" fmla="*/ 218 w 338"/>
              <a:gd name="T41" fmla="*/ 284 h 338"/>
              <a:gd name="T42" fmla="*/ 169 w 338"/>
              <a:gd name="T43" fmla="*/ 294 h 338"/>
              <a:gd name="T44" fmla="*/ 169 w 338"/>
              <a:gd name="T45" fmla="*/ 294 h 338"/>
              <a:gd name="T46" fmla="*/ 169 w 338"/>
              <a:gd name="T47" fmla="*/ 316 h 338"/>
              <a:gd name="T48" fmla="*/ 24 w 338"/>
              <a:gd name="T49" fmla="*/ 196 h 338"/>
              <a:gd name="T50" fmla="*/ 1 w 338"/>
              <a:gd name="T51" fmla="*/ 206 h 338"/>
              <a:gd name="T52" fmla="*/ 26 w 338"/>
              <a:gd name="T53" fmla="*/ 264 h 338"/>
              <a:gd name="T54" fmla="*/ 49 w 338"/>
              <a:gd name="T55" fmla="*/ 254 h 338"/>
              <a:gd name="T56" fmla="*/ 86 w 338"/>
              <a:gd name="T57" fmla="*/ 290 h 338"/>
              <a:gd name="T58" fmla="*/ 77 w 338"/>
              <a:gd name="T59" fmla="*/ 314 h 338"/>
              <a:gd name="T60" fmla="*/ 135 w 338"/>
              <a:gd name="T61" fmla="*/ 338 h 338"/>
              <a:gd name="T62" fmla="*/ 145 w 338"/>
              <a:gd name="T63" fmla="*/ 314 h 338"/>
              <a:gd name="T64" fmla="*/ 169 w 338"/>
              <a:gd name="T65" fmla="*/ 316 h 338"/>
              <a:gd name="T66" fmla="*/ 169 w 338"/>
              <a:gd name="T67" fmla="*/ 294 h 338"/>
              <a:gd name="T68" fmla="*/ 54 w 338"/>
              <a:gd name="T69" fmla="*/ 218 h 338"/>
              <a:gd name="T70" fmla="*/ 120 w 338"/>
              <a:gd name="T71" fmla="*/ 54 h 338"/>
              <a:gd name="T72" fmla="*/ 120 w 338"/>
              <a:gd name="T73" fmla="*/ 54 h 338"/>
              <a:gd name="T74" fmla="*/ 169 w 338"/>
              <a:gd name="T75" fmla="*/ 44 h 338"/>
              <a:gd name="T76" fmla="*/ 169 w 338"/>
              <a:gd name="T77" fmla="*/ 44 h 338"/>
              <a:gd name="T78" fmla="*/ 169 w 338"/>
              <a:gd name="T79" fmla="*/ 22 h 338"/>
              <a:gd name="T80" fmla="*/ 142 w 338"/>
              <a:gd name="T81" fmla="*/ 24 h 338"/>
              <a:gd name="T82" fmla="*/ 132 w 338"/>
              <a:gd name="T83" fmla="*/ 1 h 338"/>
              <a:gd name="T84" fmla="*/ 74 w 338"/>
              <a:gd name="T85" fmla="*/ 26 h 338"/>
              <a:gd name="T86" fmla="*/ 84 w 338"/>
              <a:gd name="T87" fmla="*/ 49 h 338"/>
              <a:gd name="T88" fmla="*/ 47 w 338"/>
              <a:gd name="T89" fmla="*/ 86 h 338"/>
              <a:gd name="T90" fmla="*/ 24 w 338"/>
              <a:gd name="T91" fmla="*/ 76 h 338"/>
              <a:gd name="T92" fmla="*/ 0 w 338"/>
              <a:gd name="T93" fmla="*/ 135 h 338"/>
              <a:gd name="T94" fmla="*/ 24 w 338"/>
              <a:gd name="T95" fmla="*/ 144 h 338"/>
              <a:gd name="T96" fmla="*/ 24 w 338"/>
              <a:gd name="T97" fmla="*/ 196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8" h="338">
                <a:moveTo>
                  <a:pt x="169" y="316"/>
                </a:moveTo>
                <a:cubicBezTo>
                  <a:pt x="178" y="316"/>
                  <a:pt x="187" y="315"/>
                  <a:pt x="196" y="313"/>
                </a:cubicBezTo>
                <a:cubicBezTo>
                  <a:pt x="206" y="337"/>
                  <a:pt x="206" y="337"/>
                  <a:pt x="206" y="337"/>
                </a:cubicBezTo>
                <a:cubicBezTo>
                  <a:pt x="264" y="312"/>
                  <a:pt x="264" y="312"/>
                  <a:pt x="264" y="312"/>
                </a:cubicBezTo>
                <a:cubicBezTo>
                  <a:pt x="254" y="289"/>
                  <a:pt x="254" y="289"/>
                  <a:pt x="254" y="289"/>
                </a:cubicBezTo>
                <a:cubicBezTo>
                  <a:pt x="269" y="278"/>
                  <a:pt x="281" y="266"/>
                  <a:pt x="291" y="252"/>
                </a:cubicBezTo>
                <a:cubicBezTo>
                  <a:pt x="314" y="261"/>
                  <a:pt x="314" y="261"/>
                  <a:pt x="314" y="261"/>
                </a:cubicBezTo>
                <a:cubicBezTo>
                  <a:pt x="338" y="203"/>
                  <a:pt x="338" y="203"/>
                  <a:pt x="338" y="203"/>
                </a:cubicBezTo>
                <a:cubicBezTo>
                  <a:pt x="314" y="193"/>
                  <a:pt x="314" y="193"/>
                  <a:pt x="314" y="193"/>
                </a:cubicBezTo>
                <a:cubicBezTo>
                  <a:pt x="317" y="176"/>
                  <a:pt x="317" y="159"/>
                  <a:pt x="314" y="141"/>
                </a:cubicBezTo>
                <a:cubicBezTo>
                  <a:pt x="337" y="131"/>
                  <a:pt x="337" y="131"/>
                  <a:pt x="337" y="131"/>
                </a:cubicBezTo>
                <a:cubicBezTo>
                  <a:pt x="312" y="73"/>
                  <a:pt x="312" y="73"/>
                  <a:pt x="312" y="73"/>
                </a:cubicBezTo>
                <a:cubicBezTo>
                  <a:pt x="289" y="83"/>
                  <a:pt x="289" y="83"/>
                  <a:pt x="289" y="83"/>
                </a:cubicBezTo>
                <a:cubicBezTo>
                  <a:pt x="279" y="69"/>
                  <a:pt x="266" y="57"/>
                  <a:pt x="252" y="47"/>
                </a:cubicBezTo>
                <a:cubicBezTo>
                  <a:pt x="261" y="24"/>
                  <a:pt x="261" y="24"/>
                  <a:pt x="261" y="24"/>
                </a:cubicBezTo>
                <a:cubicBezTo>
                  <a:pt x="203" y="0"/>
                  <a:pt x="203" y="0"/>
                  <a:pt x="203" y="0"/>
                </a:cubicBezTo>
                <a:cubicBezTo>
                  <a:pt x="193" y="24"/>
                  <a:pt x="193" y="24"/>
                  <a:pt x="193" y="24"/>
                </a:cubicBezTo>
                <a:cubicBezTo>
                  <a:pt x="185" y="22"/>
                  <a:pt x="177" y="22"/>
                  <a:pt x="169" y="22"/>
                </a:cubicBezTo>
                <a:cubicBezTo>
                  <a:pt x="169" y="44"/>
                  <a:pt x="169" y="44"/>
                  <a:pt x="169" y="44"/>
                </a:cubicBezTo>
                <a:cubicBezTo>
                  <a:pt x="219" y="44"/>
                  <a:pt x="264" y="74"/>
                  <a:pt x="284" y="120"/>
                </a:cubicBezTo>
                <a:cubicBezTo>
                  <a:pt x="311" y="183"/>
                  <a:pt x="281" y="257"/>
                  <a:pt x="218" y="284"/>
                </a:cubicBezTo>
                <a:cubicBezTo>
                  <a:pt x="202" y="290"/>
                  <a:pt x="186" y="294"/>
                  <a:pt x="169" y="294"/>
                </a:cubicBezTo>
                <a:cubicBezTo>
                  <a:pt x="169" y="294"/>
                  <a:pt x="169" y="294"/>
                  <a:pt x="169" y="294"/>
                </a:cubicBezTo>
                <a:lnTo>
                  <a:pt x="169" y="316"/>
                </a:lnTo>
                <a:close/>
                <a:moveTo>
                  <a:pt x="24" y="196"/>
                </a:moveTo>
                <a:cubicBezTo>
                  <a:pt x="1" y="206"/>
                  <a:pt x="1" y="206"/>
                  <a:pt x="1" y="206"/>
                </a:cubicBezTo>
                <a:cubicBezTo>
                  <a:pt x="26" y="264"/>
                  <a:pt x="26" y="264"/>
                  <a:pt x="26" y="264"/>
                </a:cubicBezTo>
                <a:cubicBezTo>
                  <a:pt x="49" y="254"/>
                  <a:pt x="49" y="254"/>
                  <a:pt x="49" y="254"/>
                </a:cubicBezTo>
                <a:cubicBezTo>
                  <a:pt x="59" y="268"/>
                  <a:pt x="72" y="281"/>
                  <a:pt x="86" y="290"/>
                </a:cubicBezTo>
                <a:cubicBezTo>
                  <a:pt x="77" y="314"/>
                  <a:pt x="77" y="314"/>
                  <a:pt x="77" y="314"/>
                </a:cubicBezTo>
                <a:cubicBezTo>
                  <a:pt x="135" y="338"/>
                  <a:pt x="135" y="338"/>
                  <a:pt x="135" y="338"/>
                </a:cubicBezTo>
                <a:cubicBezTo>
                  <a:pt x="145" y="314"/>
                  <a:pt x="145" y="314"/>
                  <a:pt x="145" y="314"/>
                </a:cubicBezTo>
                <a:cubicBezTo>
                  <a:pt x="153" y="315"/>
                  <a:pt x="161" y="316"/>
                  <a:pt x="169" y="316"/>
                </a:cubicBezTo>
                <a:cubicBezTo>
                  <a:pt x="169" y="294"/>
                  <a:pt x="169" y="294"/>
                  <a:pt x="169" y="294"/>
                </a:cubicBezTo>
                <a:cubicBezTo>
                  <a:pt x="119" y="294"/>
                  <a:pt x="74" y="264"/>
                  <a:pt x="54" y="218"/>
                </a:cubicBezTo>
                <a:cubicBezTo>
                  <a:pt x="27" y="154"/>
                  <a:pt x="57" y="81"/>
                  <a:pt x="120" y="54"/>
                </a:cubicBezTo>
                <a:cubicBezTo>
                  <a:pt x="120" y="54"/>
                  <a:pt x="120" y="54"/>
                  <a:pt x="120" y="54"/>
                </a:cubicBezTo>
                <a:cubicBezTo>
                  <a:pt x="136" y="47"/>
                  <a:pt x="152" y="44"/>
                  <a:pt x="169" y="44"/>
                </a:cubicBezTo>
                <a:cubicBezTo>
                  <a:pt x="169" y="44"/>
                  <a:pt x="169" y="44"/>
                  <a:pt x="169" y="44"/>
                </a:cubicBezTo>
                <a:cubicBezTo>
                  <a:pt x="169" y="22"/>
                  <a:pt x="169" y="22"/>
                  <a:pt x="169" y="22"/>
                </a:cubicBezTo>
                <a:cubicBezTo>
                  <a:pt x="160" y="22"/>
                  <a:pt x="151" y="23"/>
                  <a:pt x="142" y="24"/>
                </a:cubicBezTo>
                <a:cubicBezTo>
                  <a:pt x="132" y="1"/>
                  <a:pt x="132" y="1"/>
                  <a:pt x="132" y="1"/>
                </a:cubicBezTo>
                <a:cubicBezTo>
                  <a:pt x="74" y="26"/>
                  <a:pt x="74" y="26"/>
                  <a:pt x="74" y="26"/>
                </a:cubicBezTo>
                <a:cubicBezTo>
                  <a:pt x="84" y="49"/>
                  <a:pt x="84" y="49"/>
                  <a:pt x="84" y="49"/>
                </a:cubicBezTo>
                <a:cubicBezTo>
                  <a:pt x="69" y="59"/>
                  <a:pt x="57" y="72"/>
                  <a:pt x="47" y="86"/>
                </a:cubicBezTo>
                <a:cubicBezTo>
                  <a:pt x="24" y="76"/>
                  <a:pt x="24" y="76"/>
                  <a:pt x="24" y="76"/>
                </a:cubicBezTo>
                <a:cubicBezTo>
                  <a:pt x="0" y="135"/>
                  <a:pt x="0" y="135"/>
                  <a:pt x="0" y="135"/>
                </a:cubicBezTo>
                <a:cubicBezTo>
                  <a:pt x="24" y="144"/>
                  <a:pt x="24" y="144"/>
                  <a:pt x="24" y="144"/>
                </a:cubicBezTo>
                <a:cubicBezTo>
                  <a:pt x="21" y="162"/>
                  <a:pt x="21" y="179"/>
                  <a:pt x="24" y="196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50"/>
          <p:cNvSpPr>
            <a:spLocks noEditPoints="1"/>
          </p:cNvSpPr>
          <p:nvPr/>
        </p:nvSpPr>
        <p:spPr bwMode="auto">
          <a:xfrm>
            <a:off x="10811840" y="3010742"/>
            <a:ext cx="463600" cy="465120"/>
          </a:xfrm>
          <a:custGeom>
            <a:avLst/>
            <a:gdLst>
              <a:gd name="T0" fmla="*/ 122 w 244"/>
              <a:gd name="T1" fmla="*/ 229 h 245"/>
              <a:gd name="T2" fmla="*/ 142 w 244"/>
              <a:gd name="T3" fmla="*/ 227 h 245"/>
              <a:gd name="T4" fmla="*/ 149 w 244"/>
              <a:gd name="T5" fmla="*/ 244 h 245"/>
              <a:gd name="T6" fmla="*/ 191 w 244"/>
              <a:gd name="T7" fmla="*/ 226 h 245"/>
              <a:gd name="T8" fmla="*/ 184 w 244"/>
              <a:gd name="T9" fmla="*/ 209 h 245"/>
              <a:gd name="T10" fmla="*/ 210 w 244"/>
              <a:gd name="T11" fmla="*/ 183 h 245"/>
              <a:gd name="T12" fmla="*/ 227 w 244"/>
              <a:gd name="T13" fmla="*/ 190 h 245"/>
              <a:gd name="T14" fmla="*/ 244 w 244"/>
              <a:gd name="T15" fmla="*/ 147 h 245"/>
              <a:gd name="T16" fmla="*/ 227 w 244"/>
              <a:gd name="T17" fmla="*/ 140 h 245"/>
              <a:gd name="T18" fmla="*/ 227 w 244"/>
              <a:gd name="T19" fmla="*/ 103 h 245"/>
              <a:gd name="T20" fmla="*/ 244 w 244"/>
              <a:gd name="T21" fmla="*/ 96 h 245"/>
              <a:gd name="T22" fmla="*/ 226 w 244"/>
              <a:gd name="T23" fmla="*/ 53 h 245"/>
              <a:gd name="T24" fmla="*/ 209 w 244"/>
              <a:gd name="T25" fmla="*/ 61 h 245"/>
              <a:gd name="T26" fmla="*/ 182 w 244"/>
              <a:gd name="T27" fmla="*/ 35 h 245"/>
              <a:gd name="T28" fmla="*/ 189 w 244"/>
              <a:gd name="T29" fmla="*/ 17 h 245"/>
              <a:gd name="T30" fmla="*/ 146 w 244"/>
              <a:gd name="T31" fmla="*/ 0 h 245"/>
              <a:gd name="T32" fmla="*/ 139 w 244"/>
              <a:gd name="T33" fmla="*/ 17 h 245"/>
              <a:gd name="T34" fmla="*/ 122 w 244"/>
              <a:gd name="T35" fmla="*/ 16 h 245"/>
              <a:gd name="T36" fmla="*/ 122 w 244"/>
              <a:gd name="T37" fmla="*/ 32 h 245"/>
              <a:gd name="T38" fmla="*/ 205 w 244"/>
              <a:gd name="T39" fmla="*/ 87 h 245"/>
              <a:gd name="T40" fmla="*/ 157 w 244"/>
              <a:gd name="T41" fmla="*/ 206 h 245"/>
              <a:gd name="T42" fmla="*/ 122 w 244"/>
              <a:gd name="T43" fmla="*/ 213 h 245"/>
              <a:gd name="T44" fmla="*/ 122 w 244"/>
              <a:gd name="T45" fmla="*/ 213 h 245"/>
              <a:gd name="T46" fmla="*/ 122 w 244"/>
              <a:gd name="T47" fmla="*/ 229 h 245"/>
              <a:gd name="T48" fmla="*/ 17 w 244"/>
              <a:gd name="T49" fmla="*/ 142 h 245"/>
              <a:gd name="T50" fmla="*/ 0 w 244"/>
              <a:gd name="T51" fmla="*/ 150 h 245"/>
              <a:gd name="T52" fmla="*/ 18 w 244"/>
              <a:gd name="T53" fmla="*/ 192 h 245"/>
              <a:gd name="T54" fmla="*/ 35 w 244"/>
              <a:gd name="T55" fmla="*/ 184 h 245"/>
              <a:gd name="T56" fmla="*/ 62 w 244"/>
              <a:gd name="T57" fmla="*/ 211 h 245"/>
              <a:gd name="T58" fmla="*/ 55 w 244"/>
              <a:gd name="T59" fmla="*/ 228 h 245"/>
              <a:gd name="T60" fmla="*/ 97 w 244"/>
              <a:gd name="T61" fmla="*/ 245 h 245"/>
              <a:gd name="T62" fmla="*/ 104 w 244"/>
              <a:gd name="T63" fmla="*/ 228 h 245"/>
              <a:gd name="T64" fmla="*/ 122 w 244"/>
              <a:gd name="T65" fmla="*/ 229 h 245"/>
              <a:gd name="T66" fmla="*/ 122 w 244"/>
              <a:gd name="T67" fmla="*/ 213 h 245"/>
              <a:gd name="T68" fmla="*/ 39 w 244"/>
              <a:gd name="T69" fmla="*/ 158 h 245"/>
              <a:gd name="T70" fmla="*/ 86 w 244"/>
              <a:gd name="T71" fmla="*/ 39 h 245"/>
              <a:gd name="T72" fmla="*/ 86 w 244"/>
              <a:gd name="T73" fmla="*/ 39 h 245"/>
              <a:gd name="T74" fmla="*/ 122 w 244"/>
              <a:gd name="T75" fmla="*/ 32 h 245"/>
              <a:gd name="T76" fmla="*/ 122 w 244"/>
              <a:gd name="T77" fmla="*/ 32 h 245"/>
              <a:gd name="T78" fmla="*/ 122 w 244"/>
              <a:gd name="T79" fmla="*/ 16 h 245"/>
              <a:gd name="T80" fmla="*/ 102 w 244"/>
              <a:gd name="T81" fmla="*/ 18 h 245"/>
              <a:gd name="T82" fmla="*/ 95 w 244"/>
              <a:gd name="T83" fmla="*/ 1 h 245"/>
              <a:gd name="T84" fmla="*/ 53 w 244"/>
              <a:gd name="T85" fmla="*/ 19 h 245"/>
              <a:gd name="T86" fmla="*/ 60 w 244"/>
              <a:gd name="T87" fmla="*/ 36 h 245"/>
              <a:gd name="T88" fmla="*/ 34 w 244"/>
              <a:gd name="T89" fmla="*/ 63 h 245"/>
              <a:gd name="T90" fmla="*/ 17 w 244"/>
              <a:gd name="T91" fmla="*/ 56 h 245"/>
              <a:gd name="T92" fmla="*/ 0 w 244"/>
              <a:gd name="T93" fmla="*/ 98 h 245"/>
              <a:gd name="T94" fmla="*/ 17 w 244"/>
              <a:gd name="T95" fmla="*/ 105 h 245"/>
              <a:gd name="T96" fmla="*/ 17 w 244"/>
              <a:gd name="T97" fmla="*/ 14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4" h="245">
                <a:moveTo>
                  <a:pt x="122" y="229"/>
                </a:moveTo>
                <a:cubicBezTo>
                  <a:pt x="128" y="229"/>
                  <a:pt x="135" y="229"/>
                  <a:pt x="142" y="227"/>
                </a:cubicBezTo>
                <a:cubicBezTo>
                  <a:pt x="149" y="244"/>
                  <a:pt x="149" y="244"/>
                  <a:pt x="149" y="244"/>
                </a:cubicBezTo>
                <a:cubicBezTo>
                  <a:pt x="191" y="226"/>
                  <a:pt x="191" y="226"/>
                  <a:pt x="191" y="226"/>
                </a:cubicBezTo>
                <a:cubicBezTo>
                  <a:pt x="184" y="209"/>
                  <a:pt x="184" y="209"/>
                  <a:pt x="184" y="209"/>
                </a:cubicBezTo>
                <a:cubicBezTo>
                  <a:pt x="194" y="202"/>
                  <a:pt x="203" y="193"/>
                  <a:pt x="210" y="183"/>
                </a:cubicBezTo>
                <a:cubicBezTo>
                  <a:pt x="227" y="190"/>
                  <a:pt x="227" y="190"/>
                  <a:pt x="227" y="190"/>
                </a:cubicBezTo>
                <a:cubicBezTo>
                  <a:pt x="244" y="147"/>
                  <a:pt x="244" y="147"/>
                  <a:pt x="244" y="147"/>
                </a:cubicBezTo>
                <a:cubicBezTo>
                  <a:pt x="227" y="140"/>
                  <a:pt x="227" y="140"/>
                  <a:pt x="227" y="140"/>
                </a:cubicBezTo>
                <a:cubicBezTo>
                  <a:pt x="229" y="128"/>
                  <a:pt x="229" y="115"/>
                  <a:pt x="227" y="103"/>
                </a:cubicBezTo>
                <a:cubicBezTo>
                  <a:pt x="244" y="96"/>
                  <a:pt x="244" y="96"/>
                  <a:pt x="244" y="96"/>
                </a:cubicBezTo>
                <a:cubicBezTo>
                  <a:pt x="226" y="53"/>
                  <a:pt x="226" y="53"/>
                  <a:pt x="226" y="53"/>
                </a:cubicBezTo>
                <a:cubicBezTo>
                  <a:pt x="209" y="61"/>
                  <a:pt x="209" y="61"/>
                  <a:pt x="209" y="61"/>
                </a:cubicBezTo>
                <a:cubicBezTo>
                  <a:pt x="201" y="50"/>
                  <a:pt x="192" y="42"/>
                  <a:pt x="182" y="35"/>
                </a:cubicBezTo>
                <a:cubicBezTo>
                  <a:pt x="189" y="17"/>
                  <a:pt x="189" y="17"/>
                  <a:pt x="189" y="17"/>
                </a:cubicBezTo>
                <a:cubicBezTo>
                  <a:pt x="146" y="0"/>
                  <a:pt x="146" y="0"/>
                  <a:pt x="146" y="0"/>
                </a:cubicBezTo>
                <a:cubicBezTo>
                  <a:pt x="139" y="17"/>
                  <a:pt x="139" y="17"/>
                  <a:pt x="139" y="17"/>
                </a:cubicBezTo>
                <a:cubicBezTo>
                  <a:pt x="134" y="17"/>
                  <a:pt x="128" y="16"/>
                  <a:pt x="122" y="16"/>
                </a:cubicBezTo>
                <a:cubicBezTo>
                  <a:pt x="122" y="32"/>
                  <a:pt x="122" y="32"/>
                  <a:pt x="122" y="32"/>
                </a:cubicBezTo>
                <a:cubicBezTo>
                  <a:pt x="158" y="32"/>
                  <a:pt x="191" y="54"/>
                  <a:pt x="205" y="87"/>
                </a:cubicBezTo>
                <a:cubicBezTo>
                  <a:pt x="225" y="133"/>
                  <a:pt x="203" y="186"/>
                  <a:pt x="157" y="206"/>
                </a:cubicBezTo>
                <a:cubicBezTo>
                  <a:pt x="146" y="211"/>
                  <a:pt x="134" y="213"/>
                  <a:pt x="122" y="213"/>
                </a:cubicBezTo>
                <a:cubicBezTo>
                  <a:pt x="122" y="213"/>
                  <a:pt x="122" y="213"/>
                  <a:pt x="122" y="213"/>
                </a:cubicBezTo>
                <a:lnTo>
                  <a:pt x="122" y="229"/>
                </a:lnTo>
                <a:close/>
                <a:moveTo>
                  <a:pt x="17" y="142"/>
                </a:moveTo>
                <a:cubicBezTo>
                  <a:pt x="0" y="150"/>
                  <a:pt x="0" y="150"/>
                  <a:pt x="0" y="150"/>
                </a:cubicBezTo>
                <a:cubicBezTo>
                  <a:pt x="18" y="192"/>
                  <a:pt x="18" y="192"/>
                  <a:pt x="18" y="192"/>
                </a:cubicBezTo>
                <a:cubicBezTo>
                  <a:pt x="35" y="184"/>
                  <a:pt x="35" y="184"/>
                  <a:pt x="35" y="184"/>
                </a:cubicBezTo>
                <a:cubicBezTo>
                  <a:pt x="42" y="195"/>
                  <a:pt x="51" y="204"/>
                  <a:pt x="62" y="211"/>
                </a:cubicBezTo>
                <a:cubicBezTo>
                  <a:pt x="55" y="228"/>
                  <a:pt x="55" y="228"/>
                  <a:pt x="55" y="228"/>
                </a:cubicBezTo>
                <a:cubicBezTo>
                  <a:pt x="97" y="245"/>
                  <a:pt x="97" y="245"/>
                  <a:pt x="97" y="245"/>
                </a:cubicBezTo>
                <a:cubicBezTo>
                  <a:pt x="104" y="228"/>
                  <a:pt x="104" y="228"/>
                  <a:pt x="104" y="228"/>
                </a:cubicBezTo>
                <a:cubicBezTo>
                  <a:pt x="110" y="229"/>
                  <a:pt x="116" y="229"/>
                  <a:pt x="122" y="229"/>
                </a:cubicBezTo>
                <a:cubicBezTo>
                  <a:pt x="122" y="213"/>
                  <a:pt x="122" y="213"/>
                  <a:pt x="122" y="213"/>
                </a:cubicBezTo>
                <a:cubicBezTo>
                  <a:pt x="86" y="213"/>
                  <a:pt x="53" y="191"/>
                  <a:pt x="39" y="158"/>
                </a:cubicBezTo>
                <a:cubicBezTo>
                  <a:pt x="19" y="112"/>
                  <a:pt x="40" y="59"/>
                  <a:pt x="86" y="39"/>
                </a:cubicBezTo>
                <a:cubicBezTo>
                  <a:pt x="86" y="39"/>
                  <a:pt x="86" y="39"/>
                  <a:pt x="86" y="39"/>
                </a:cubicBezTo>
                <a:cubicBezTo>
                  <a:pt x="98" y="35"/>
                  <a:pt x="110" y="32"/>
                  <a:pt x="122" y="32"/>
                </a:cubicBezTo>
                <a:cubicBezTo>
                  <a:pt x="122" y="32"/>
                  <a:pt x="122" y="32"/>
                  <a:pt x="122" y="32"/>
                </a:cubicBezTo>
                <a:cubicBezTo>
                  <a:pt x="122" y="16"/>
                  <a:pt x="122" y="16"/>
                  <a:pt x="122" y="16"/>
                </a:cubicBezTo>
                <a:cubicBezTo>
                  <a:pt x="115" y="16"/>
                  <a:pt x="109" y="17"/>
                  <a:pt x="102" y="18"/>
                </a:cubicBezTo>
                <a:cubicBezTo>
                  <a:pt x="95" y="1"/>
                  <a:pt x="95" y="1"/>
                  <a:pt x="95" y="1"/>
                </a:cubicBezTo>
                <a:cubicBezTo>
                  <a:pt x="53" y="19"/>
                  <a:pt x="53" y="19"/>
                  <a:pt x="53" y="19"/>
                </a:cubicBezTo>
                <a:cubicBezTo>
                  <a:pt x="60" y="36"/>
                  <a:pt x="60" y="36"/>
                  <a:pt x="60" y="36"/>
                </a:cubicBezTo>
                <a:cubicBezTo>
                  <a:pt x="50" y="43"/>
                  <a:pt x="41" y="52"/>
                  <a:pt x="34" y="63"/>
                </a:cubicBezTo>
                <a:cubicBezTo>
                  <a:pt x="17" y="56"/>
                  <a:pt x="17" y="56"/>
                  <a:pt x="17" y="56"/>
                </a:cubicBezTo>
                <a:cubicBezTo>
                  <a:pt x="0" y="98"/>
                  <a:pt x="0" y="98"/>
                  <a:pt x="0" y="98"/>
                </a:cubicBezTo>
                <a:cubicBezTo>
                  <a:pt x="17" y="105"/>
                  <a:pt x="17" y="105"/>
                  <a:pt x="17" y="105"/>
                </a:cubicBezTo>
                <a:cubicBezTo>
                  <a:pt x="15" y="117"/>
                  <a:pt x="15" y="130"/>
                  <a:pt x="17" y="142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51"/>
          <p:cNvSpPr>
            <a:spLocks noEditPoints="1"/>
          </p:cNvSpPr>
          <p:nvPr/>
        </p:nvSpPr>
        <p:spPr bwMode="auto">
          <a:xfrm>
            <a:off x="7075682" y="3070021"/>
            <a:ext cx="463600" cy="463600"/>
          </a:xfrm>
          <a:custGeom>
            <a:avLst/>
            <a:gdLst>
              <a:gd name="T0" fmla="*/ 122 w 244"/>
              <a:gd name="T1" fmla="*/ 228 h 244"/>
              <a:gd name="T2" fmla="*/ 142 w 244"/>
              <a:gd name="T3" fmla="*/ 226 h 244"/>
              <a:gd name="T4" fmla="*/ 149 w 244"/>
              <a:gd name="T5" fmla="*/ 243 h 244"/>
              <a:gd name="T6" fmla="*/ 191 w 244"/>
              <a:gd name="T7" fmla="*/ 225 h 244"/>
              <a:gd name="T8" fmla="*/ 184 w 244"/>
              <a:gd name="T9" fmla="*/ 208 h 244"/>
              <a:gd name="T10" fmla="*/ 210 w 244"/>
              <a:gd name="T11" fmla="*/ 182 h 244"/>
              <a:gd name="T12" fmla="*/ 227 w 244"/>
              <a:gd name="T13" fmla="*/ 189 h 244"/>
              <a:gd name="T14" fmla="*/ 244 w 244"/>
              <a:gd name="T15" fmla="*/ 146 h 244"/>
              <a:gd name="T16" fmla="*/ 227 w 244"/>
              <a:gd name="T17" fmla="*/ 139 h 244"/>
              <a:gd name="T18" fmla="*/ 227 w 244"/>
              <a:gd name="T19" fmla="*/ 102 h 244"/>
              <a:gd name="T20" fmla="*/ 244 w 244"/>
              <a:gd name="T21" fmla="*/ 95 h 244"/>
              <a:gd name="T22" fmla="*/ 226 w 244"/>
              <a:gd name="T23" fmla="*/ 53 h 244"/>
              <a:gd name="T24" fmla="*/ 209 w 244"/>
              <a:gd name="T25" fmla="*/ 60 h 244"/>
              <a:gd name="T26" fmla="*/ 182 w 244"/>
              <a:gd name="T27" fmla="*/ 34 h 244"/>
              <a:gd name="T28" fmla="*/ 189 w 244"/>
              <a:gd name="T29" fmla="*/ 17 h 244"/>
              <a:gd name="T30" fmla="*/ 147 w 244"/>
              <a:gd name="T31" fmla="*/ 0 h 244"/>
              <a:gd name="T32" fmla="*/ 140 w 244"/>
              <a:gd name="T33" fmla="*/ 17 h 244"/>
              <a:gd name="T34" fmla="*/ 122 w 244"/>
              <a:gd name="T35" fmla="*/ 15 h 244"/>
              <a:gd name="T36" fmla="*/ 122 w 244"/>
              <a:gd name="T37" fmla="*/ 31 h 244"/>
              <a:gd name="T38" fmla="*/ 205 w 244"/>
              <a:gd name="T39" fmla="*/ 86 h 244"/>
              <a:gd name="T40" fmla="*/ 158 w 244"/>
              <a:gd name="T41" fmla="*/ 205 h 244"/>
              <a:gd name="T42" fmla="*/ 122 w 244"/>
              <a:gd name="T43" fmla="*/ 212 h 244"/>
              <a:gd name="T44" fmla="*/ 122 w 244"/>
              <a:gd name="T45" fmla="*/ 212 h 244"/>
              <a:gd name="T46" fmla="*/ 122 w 244"/>
              <a:gd name="T47" fmla="*/ 228 h 244"/>
              <a:gd name="T48" fmla="*/ 18 w 244"/>
              <a:gd name="T49" fmla="*/ 142 h 244"/>
              <a:gd name="T50" fmla="*/ 1 w 244"/>
              <a:gd name="T51" fmla="*/ 149 h 244"/>
              <a:gd name="T52" fmla="*/ 18 w 244"/>
              <a:gd name="T53" fmla="*/ 191 h 244"/>
              <a:gd name="T54" fmla="*/ 35 w 244"/>
              <a:gd name="T55" fmla="*/ 184 h 244"/>
              <a:gd name="T56" fmla="*/ 62 w 244"/>
              <a:gd name="T57" fmla="*/ 210 h 244"/>
              <a:gd name="T58" fmla="*/ 55 w 244"/>
              <a:gd name="T59" fmla="*/ 227 h 244"/>
              <a:gd name="T60" fmla="*/ 98 w 244"/>
              <a:gd name="T61" fmla="*/ 244 h 244"/>
              <a:gd name="T62" fmla="*/ 105 w 244"/>
              <a:gd name="T63" fmla="*/ 227 h 244"/>
              <a:gd name="T64" fmla="*/ 122 w 244"/>
              <a:gd name="T65" fmla="*/ 228 h 244"/>
              <a:gd name="T66" fmla="*/ 122 w 244"/>
              <a:gd name="T67" fmla="*/ 212 h 244"/>
              <a:gd name="T68" fmla="*/ 39 w 244"/>
              <a:gd name="T69" fmla="*/ 157 h 244"/>
              <a:gd name="T70" fmla="*/ 87 w 244"/>
              <a:gd name="T71" fmla="*/ 39 h 244"/>
              <a:gd name="T72" fmla="*/ 87 w 244"/>
              <a:gd name="T73" fmla="*/ 39 h 244"/>
              <a:gd name="T74" fmla="*/ 122 w 244"/>
              <a:gd name="T75" fmla="*/ 31 h 244"/>
              <a:gd name="T76" fmla="*/ 122 w 244"/>
              <a:gd name="T77" fmla="*/ 31 h 244"/>
              <a:gd name="T78" fmla="*/ 122 w 244"/>
              <a:gd name="T79" fmla="*/ 15 h 244"/>
              <a:gd name="T80" fmla="*/ 102 w 244"/>
              <a:gd name="T81" fmla="*/ 17 h 244"/>
              <a:gd name="T82" fmla="*/ 95 w 244"/>
              <a:gd name="T83" fmla="*/ 0 h 244"/>
              <a:gd name="T84" fmla="*/ 53 w 244"/>
              <a:gd name="T85" fmla="*/ 18 h 244"/>
              <a:gd name="T86" fmla="*/ 60 w 244"/>
              <a:gd name="T87" fmla="*/ 35 h 244"/>
              <a:gd name="T88" fmla="*/ 34 w 244"/>
              <a:gd name="T89" fmla="*/ 62 h 244"/>
              <a:gd name="T90" fmla="*/ 17 w 244"/>
              <a:gd name="T91" fmla="*/ 55 h 244"/>
              <a:gd name="T92" fmla="*/ 0 w 244"/>
              <a:gd name="T93" fmla="*/ 97 h 244"/>
              <a:gd name="T94" fmla="*/ 17 w 244"/>
              <a:gd name="T95" fmla="*/ 104 h 244"/>
              <a:gd name="T96" fmla="*/ 18 w 244"/>
              <a:gd name="T97" fmla="*/ 14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4" h="244">
                <a:moveTo>
                  <a:pt x="122" y="228"/>
                </a:moveTo>
                <a:cubicBezTo>
                  <a:pt x="129" y="228"/>
                  <a:pt x="136" y="228"/>
                  <a:pt x="142" y="226"/>
                </a:cubicBezTo>
                <a:cubicBezTo>
                  <a:pt x="149" y="243"/>
                  <a:pt x="149" y="243"/>
                  <a:pt x="149" y="243"/>
                </a:cubicBezTo>
                <a:cubicBezTo>
                  <a:pt x="191" y="225"/>
                  <a:pt x="191" y="225"/>
                  <a:pt x="191" y="225"/>
                </a:cubicBezTo>
                <a:cubicBezTo>
                  <a:pt x="184" y="208"/>
                  <a:pt x="184" y="208"/>
                  <a:pt x="184" y="208"/>
                </a:cubicBezTo>
                <a:cubicBezTo>
                  <a:pt x="194" y="201"/>
                  <a:pt x="203" y="192"/>
                  <a:pt x="210" y="182"/>
                </a:cubicBezTo>
                <a:cubicBezTo>
                  <a:pt x="227" y="189"/>
                  <a:pt x="227" y="189"/>
                  <a:pt x="227" y="189"/>
                </a:cubicBezTo>
                <a:cubicBezTo>
                  <a:pt x="244" y="146"/>
                  <a:pt x="244" y="146"/>
                  <a:pt x="244" y="146"/>
                </a:cubicBezTo>
                <a:cubicBezTo>
                  <a:pt x="227" y="139"/>
                  <a:pt x="227" y="139"/>
                  <a:pt x="227" y="139"/>
                </a:cubicBezTo>
                <a:cubicBezTo>
                  <a:pt x="229" y="127"/>
                  <a:pt x="229" y="114"/>
                  <a:pt x="227" y="102"/>
                </a:cubicBezTo>
                <a:cubicBezTo>
                  <a:pt x="244" y="95"/>
                  <a:pt x="244" y="95"/>
                  <a:pt x="244" y="95"/>
                </a:cubicBezTo>
                <a:cubicBezTo>
                  <a:pt x="226" y="53"/>
                  <a:pt x="226" y="53"/>
                  <a:pt x="226" y="53"/>
                </a:cubicBezTo>
                <a:cubicBezTo>
                  <a:pt x="209" y="60"/>
                  <a:pt x="209" y="60"/>
                  <a:pt x="209" y="60"/>
                </a:cubicBezTo>
                <a:cubicBezTo>
                  <a:pt x="202" y="50"/>
                  <a:pt x="193" y="41"/>
                  <a:pt x="182" y="34"/>
                </a:cubicBezTo>
                <a:cubicBezTo>
                  <a:pt x="189" y="17"/>
                  <a:pt x="189" y="17"/>
                  <a:pt x="189" y="17"/>
                </a:cubicBezTo>
                <a:cubicBezTo>
                  <a:pt x="147" y="0"/>
                  <a:pt x="147" y="0"/>
                  <a:pt x="147" y="0"/>
                </a:cubicBezTo>
                <a:cubicBezTo>
                  <a:pt x="140" y="17"/>
                  <a:pt x="140" y="17"/>
                  <a:pt x="140" y="17"/>
                </a:cubicBezTo>
                <a:cubicBezTo>
                  <a:pt x="134" y="16"/>
                  <a:pt x="128" y="15"/>
                  <a:pt x="122" y="15"/>
                </a:cubicBezTo>
                <a:cubicBezTo>
                  <a:pt x="122" y="31"/>
                  <a:pt x="122" y="31"/>
                  <a:pt x="122" y="31"/>
                </a:cubicBezTo>
                <a:cubicBezTo>
                  <a:pt x="159" y="31"/>
                  <a:pt x="191" y="53"/>
                  <a:pt x="205" y="86"/>
                </a:cubicBezTo>
                <a:cubicBezTo>
                  <a:pt x="225" y="132"/>
                  <a:pt x="204" y="185"/>
                  <a:pt x="158" y="205"/>
                </a:cubicBezTo>
                <a:cubicBezTo>
                  <a:pt x="146" y="210"/>
                  <a:pt x="134" y="212"/>
                  <a:pt x="122" y="212"/>
                </a:cubicBezTo>
                <a:cubicBezTo>
                  <a:pt x="122" y="212"/>
                  <a:pt x="122" y="212"/>
                  <a:pt x="122" y="212"/>
                </a:cubicBezTo>
                <a:lnTo>
                  <a:pt x="122" y="228"/>
                </a:lnTo>
                <a:close/>
                <a:moveTo>
                  <a:pt x="18" y="142"/>
                </a:moveTo>
                <a:cubicBezTo>
                  <a:pt x="1" y="149"/>
                  <a:pt x="1" y="149"/>
                  <a:pt x="1" y="149"/>
                </a:cubicBezTo>
                <a:cubicBezTo>
                  <a:pt x="18" y="191"/>
                  <a:pt x="18" y="191"/>
                  <a:pt x="18" y="191"/>
                </a:cubicBezTo>
                <a:cubicBezTo>
                  <a:pt x="35" y="184"/>
                  <a:pt x="35" y="184"/>
                  <a:pt x="35" y="184"/>
                </a:cubicBezTo>
                <a:cubicBezTo>
                  <a:pt x="43" y="194"/>
                  <a:pt x="52" y="203"/>
                  <a:pt x="62" y="210"/>
                </a:cubicBezTo>
                <a:cubicBezTo>
                  <a:pt x="55" y="227"/>
                  <a:pt x="55" y="227"/>
                  <a:pt x="55" y="227"/>
                </a:cubicBezTo>
                <a:cubicBezTo>
                  <a:pt x="98" y="244"/>
                  <a:pt x="98" y="244"/>
                  <a:pt x="98" y="244"/>
                </a:cubicBezTo>
                <a:cubicBezTo>
                  <a:pt x="105" y="227"/>
                  <a:pt x="105" y="227"/>
                  <a:pt x="105" y="227"/>
                </a:cubicBezTo>
                <a:cubicBezTo>
                  <a:pt x="110" y="228"/>
                  <a:pt x="116" y="228"/>
                  <a:pt x="122" y="228"/>
                </a:cubicBezTo>
                <a:cubicBezTo>
                  <a:pt x="122" y="212"/>
                  <a:pt x="122" y="212"/>
                  <a:pt x="122" y="212"/>
                </a:cubicBezTo>
                <a:cubicBezTo>
                  <a:pt x="86" y="212"/>
                  <a:pt x="53" y="191"/>
                  <a:pt x="39" y="157"/>
                </a:cubicBezTo>
                <a:cubicBezTo>
                  <a:pt x="19" y="111"/>
                  <a:pt x="41" y="58"/>
                  <a:pt x="87" y="39"/>
                </a:cubicBezTo>
                <a:cubicBezTo>
                  <a:pt x="87" y="39"/>
                  <a:pt x="87" y="39"/>
                  <a:pt x="87" y="39"/>
                </a:cubicBezTo>
                <a:cubicBezTo>
                  <a:pt x="98" y="34"/>
                  <a:pt x="110" y="31"/>
                  <a:pt x="122" y="31"/>
                </a:cubicBezTo>
                <a:cubicBezTo>
                  <a:pt x="122" y="31"/>
                  <a:pt x="122" y="31"/>
                  <a:pt x="122" y="31"/>
                </a:cubicBezTo>
                <a:cubicBezTo>
                  <a:pt x="122" y="15"/>
                  <a:pt x="122" y="15"/>
                  <a:pt x="122" y="15"/>
                </a:cubicBezTo>
                <a:cubicBezTo>
                  <a:pt x="116" y="15"/>
                  <a:pt x="109" y="16"/>
                  <a:pt x="102" y="17"/>
                </a:cubicBezTo>
                <a:cubicBezTo>
                  <a:pt x="95" y="0"/>
                  <a:pt x="95" y="0"/>
                  <a:pt x="95" y="0"/>
                </a:cubicBezTo>
                <a:cubicBezTo>
                  <a:pt x="53" y="18"/>
                  <a:pt x="53" y="18"/>
                  <a:pt x="53" y="18"/>
                </a:cubicBezTo>
                <a:cubicBezTo>
                  <a:pt x="60" y="35"/>
                  <a:pt x="60" y="35"/>
                  <a:pt x="60" y="35"/>
                </a:cubicBezTo>
                <a:cubicBezTo>
                  <a:pt x="50" y="42"/>
                  <a:pt x="41" y="51"/>
                  <a:pt x="34" y="62"/>
                </a:cubicBezTo>
                <a:cubicBezTo>
                  <a:pt x="17" y="55"/>
                  <a:pt x="17" y="55"/>
                  <a:pt x="17" y="55"/>
                </a:cubicBezTo>
                <a:cubicBezTo>
                  <a:pt x="0" y="97"/>
                  <a:pt x="0" y="97"/>
                  <a:pt x="0" y="97"/>
                </a:cubicBezTo>
                <a:cubicBezTo>
                  <a:pt x="17" y="104"/>
                  <a:pt x="17" y="104"/>
                  <a:pt x="17" y="104"/>
                </a:cubicBezTo>
                <a:cubicBezTo>
                  <a:pt x="15" y="117"/>
                  <a:pt x="15" y="129"/>
                  <a:pt x="18" y="142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52"/>
          <p:cNvSpPr>
            <a:spLocks noEditPoints="1"/>
          </p:cNvSpPr>
          <p:nvPr/>
        </p:nvSpPr>
        <p:spPr bwMode="auto">
          <a:xfrm>
            <a:off x="6662242" y="2337382"/>
            <a:ext cx="656640" cy="656640"/>
          </a:xfrm>
          <a:custGeom>
            <a:avLst/>
            <a:gdLst>
              <a:gd name="T0" fmla="*/ 173 w 346"/>
              <a:gd name="T1" fmla="*/ 324 h 346"/>
              <a:gd name="T2" fmla="*/ 201 w 346"/>
              <a:gd name="T3" fmla="*/ 321 h 346"/>
              <a:gd name="T4" fmla="*/ 211 w 346"/>
              <a:gd name="T5" fmla="*/ 345 h 346"/>
              <a:gd name="T6" fmla="*/ 271 w 346"/>
              <a:gd name="T7" fmla="*/ 320 h 346"/>
              <a:gd name="T8" fmla="*/ 260 w 346"/>
              <a:gd name="T9" fmla="*/ 296 h 346"/>
              <a:gd name="T10" fmla="*/ 298 w 346"/>
              <a:gd name="T11" fmla="*/ 258 h 346"/>
              <a:gd name="T12" fmla="*/ 322 w 346"/>
              <a:gd name="T13" fmla="*/ 268 h 346"/>
              <a:gd name="T14" fmla="*/ 346 w 346"/>
              <a:gd name="T15" fmla="*/ 208 h 346"/>
              <a:gd name="T16" fmla="*/ 322 w 346"/>
              <a:gd name="T17" fmla="*/ 198 h 346"/>
              <a:gd name="T18" fmla="*/ 321 w 346"/>
              <a:gd name="T19" fmla="*/ 145 h 346"/>
              <a:gd name="T20" fmla="*/ 345 w 346"/>
              <a:gd name="T21" fmla="*/ 135 h 346"/>
              <a:gd name="T22" fmla="*/ 320 w 346"/>
              <a:gd name="T23" fmla="*/ 75 h 346"/>
              <a:gd name="T24" fmla="*/ 296 w 346"/>
              <a:gd name="T25" fmla="*/ 85 h 346"/>
              <a:gd name="T26" fmla="*/ 258 w 346"/>
              <a:gd name="T27" fmla="*/ 48 h 346"/>
              <a:gd name="T28" fmla="*/ 268 w 346"/>
              <a:gd name="T29" fmla="*/ 24 h 346"/>
              <a:gd name="T30" fmla="*/ 208 w 346"/>
              <a:gd name="T31" fmla="*/ 0 h 346"/>
              <a:gd name="T32" fmla="*/ 198 w 346"/>
              <a:gd name="T33" fmla="*/ 24 h 346"/>
              <a:gd name="T34" fmla="*/ 173 w 346"/>
              <a:gd name="T35" fmla="*/ 22 h 346"/>
              <a:gd name="T36" fmla="*/ 173 w 346"/>
              <a:gd name="T37" fmla="*/ 45 h 346"/>
              <a:gd name="T38" fmla="*/ 291 w 346"/>
              <a:gd name="T39" fmla="*/ 123 h 346"/>
              <a:gd name="T40" fmla="*/ 223 w 346"/>
              <a:gd name="T41" fmla="*/ 291 h 346"/>
              <a:gd name="T42" fmla="*/ 173 w 346"/>
              <a:gd name="T43" fmla="*/ 301 h 346"/>
              <a:gd name="T44" fmla="*/ 173 w 346"/>
              <a:gd name="T45" fmla="*/ 301 h 346"/>
              <a:gd name="T46" fmla="*/ 173 w 346"/>
              <a:gd name="T47" fmla="*/ 324 h 346"/>
              <a:gd name="T48" fmla="*/ 25 w 346"/>
              <a:gd name="T49" fmla="*/ 201 h 346"/>
              <a:gd name="T50" fmla="*/ 0 w 346"/>
              <a:gd name="T51" fmla="*/ 211 h 346"/>
              <a:gd name="T52" fmla="*/ 26 w 346"/>
              <a:gd name="T53" fmla="*/ 271 h 346"/>
              <a:gd name="T54" fmla="*/ 50 w 346"/>
              <a:gd name="T55" fmla="*/ 261 h 346"/>
              <a:gd name="T56" fmla="*/ 88 w 346"/>
              <a:gd name="T57" fmla="*/ 298 h 346"/>
              <a:gd name="T58" fmla="*/ 78 w 346"/>
              <a:gd name="T59" fmla="*/ 322 h 346"/>
              <a:gd name="T60" fmla="*/ 138 w 346"/>
              <a:gd name="T61" fmla="*/ 346 h 346"/>
              <a:gd name="T62" fmla="*/ 148 w 346"/>
              <a:gd name="T63" fmla="*/ 322 h 346"/>
              <a:gd name="T64" fmla="*/ 173 w 346"/>
              <a:gd name="T65" fmla="*/ 324 h 346"/>
              <a:gd name="T66" fmla="*/ 173 w 346"/>
              <a:gd name="T67" fmla="*/ 301 h 346"/>
              <a:gd name="T68" fmla="*/ 55 w 346"/>
              <a:gd name="T69" fmla="*/ 223 h 346"/>
              <a:gd name="T70" fmla="*/ 123 w 346"/>
              <a:gd name="T71" fmla="*/ 55 h 346"/>
              <a:gd name="T72" fmla="*/ 123 w 346"/>
              <a:gd name="T73" fmla="*/ 55 h 346"/>
              <a:gd name="T74" fmla="*/ 173 w 346"/>
              <a:gd name="T75" fmla="*/ 45 h 346"/>
              <a:gd name="T76" fmla="*/ 173 w 346"/>
              <a:gd name="T77" fmla="*/ 45 h 346"/>
              <a:gd name="T78" fmla="*/ 173 w 346"/>
              <a:gd name="T79" fmla="*/ 22 h 346"/>
              <a:gd name="T80" fmla="*/ 145 w 346"/>
              <a:gd name="T81" fmla="*/ 25 h 346"/>
              <a:gd name="T82" fmla="*/ 135 w 346"/>
              <a:gd name="T83" fmla="*/ 1 h 346"/>
              <a:gd name="T84" fmla="*/ 75 w 346"/>
              <a:gd name="T85" fmla="*/ 26 h 346"/>
              <a:gd name="T86" fmla="*/ 85 w 346"/>
              <a:gd name="T87" fmla="*/ 50 h 346"/>
              <a:gd name="T88" fmla="*/ 48 w 346"/>
              <a:gd name="T89" fmla="*/ 88 h 346"/>
              <a:gd name="T90" fmla="*/ 24 w 346"/>
              <a:gd name="T91" fmla="*/ 78 h 346"/>
              <a:gd name="T92" fmla="*/ 0 w 346"/>
              <a:gd name="T93" fmla="*/ 138 h 346"/>
              <a:gd name="T94" fmla="*/ 24 w 346"/>
              <a:gd name="T95" fmla="*/ 148 h 346"/>
              <a:gd name="T96" fmla="*/ 25 w 346"/>
              <a:gd name="T97" fmla="*/ 201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46" h="346">
                <a:moveTo>
                  <a:pt x="173" y="324"/>
                </a:moveTo>
                <a:cubicBezTo>
                  <a:pt x="182" y="324"/>
                  <a:pt x="192" y="323"/>
                  <a:pt x="201" y="321"/>
                </a:cubicBezTo>
                <a:cubicBezTo>
                  <a:pt x="211" y="345"/>
                  <a:pt x="211" y="345"/>
                  <a:pt x="211" y="345"/>
                </a:cubicBezTo>
                <a:cubicBezTo>
                  <a:pt x="271" y="320"/>
                  <a:pt x="271" y="320"/>
                  <a:pt x="271" y="320"/>
                </a:cubicBezTo>
                <a:cubicBezTo>
                  <a:pt x="260" y="296"/>
                  <a:pt x="260" y="296"/>
                  <a:pt x="260" y="296"/>
                </a:cubicBezTo>
                <a:cubicBezTo>
                  <a:pt x="275" y="286"/>
                  <a:pt x="287" y="273"/>
                  <a:pt x="298" y="258"/>
                </a:cubicBezTo>
                <a:cubicBezTo>
                  <a:pt x="322" y="268"/>
                  <a:pt x="322" y="268"/>
                  <a:pt x="322" y="268"/>
                </a:cubicBezTo>
                <a:cubicBezTo>
                  <a:pt x="346" y="208"/>
                  <a:pt x="346" y="208"/>
                  <a:pt x="346" y="208"/>
                </a:cubicBezTo>
                <a:cubicBezTo>
                  <a:pt x="322" y="198"/>
                  <a:pt x="322" y="198"/>
                  <a:pt x="322" y="198"/>
                </a:cubicBezTo>
                <a:cubicBezTo>
                  <a:pt x="325" y="180"/>
                  <a:pt x="324" y="163"/>
                  <a:pt x="321" y="145"/>
                </a:cubicBezTo>
                <a:cubicBezTo>
                  <a:pt x="345" y="135"/>
                  <a:pt x="345" y="135"/>
                  <a:pt x="345" y="135"/>
                </a:cubicBezTo>
                <a:cubicBezTo>
                  <a:pt x="320" y="75"/>
                  <a:pt x="320" y="75"/>
                  <a:pt x="320" y="75"/>
                </a:cubicBezTo>
                <a:cubicBezTo>
                  <a:pt x="296" y="85"/>
                  <a:pt x="296" y="85"/>
                  <a:pt x="296" y="85"/>
                </a:cubicBezTo>
                <a:cubicBezTo>
                  <a:pt x="285" y="71"/>
                  <a:pt x="273" y="58"/>
                  <a:pt x="258" y="48"/>
                </a:cubicBezTo>
                <a:cubicBezTo>
                  <a:pt x="268" y="24"/>
                  <a:pt x="268" y="24"/>
                  <a:pt x="268" y="24"/>
                </a:cubicBezTo>
                <a:cubicBezTo>
                  <a:pt x="208" y="0"/>
                  <a:pt x="208" y="0"/>
                  <a:pt x="208" y="0"/>
                </a:cubicBezTo>
                <a:cubicBezTo>
                  <a:pt x="198" y="24"/>
                  <a:pt x="198" y="24"/>
                  <a:pt x="198" y="24"/>
                </a:cubicBezTo>
                <a:cubicBezTo>
                  <a:pt x="190" y="23"/>
                  <a:pt x="181" y="22"/>
                  <a:pt x="173" y="22"/>
                </a:cubicBezTo>
                <a:cubicBezTo>
                  <a:pt x="173" y="45"/>
                  <a:pt x="173" y="45"/>
                  <a:pt x="173" y="45"/>
                </a:cubicBezTo>
                <a:cubicBezTo>
                  <a:pt x="224" y="45"/>
                  <a:pt x="271" y="75"/>
                  <a:pt x="291" y="123"/>
                </a:cubicBezTo>
                <a:cubicBezTo>
                  <a:pt x="318" y="188"/>
                  <a:pt x="288" y="263"/>
                  <a:pt x="223" y="291"/>
                </a:cubicBezTo>
                <a:cubicBezTo>
                  <a:pt x="207" y="298"/>
                  <a:pt x="190" y="301"/>
                  <a:pt x="173" y="301"/>
                </a:cubicBezTo>
                <a:cubicBezTo>
                  <a:pt x="173" y="301"/>
                  <a:pt x="173" y="301"/>
                  <a:pt x="173" y="301"/>
                </a:cubicBezTo>
                <a:lnTo>
                  <a:pt x="173" y="324"/>
                </a:lnTo>
                <a:close/>
                <a:moveTo>
                  <a:pt x="25" y="201"/>
                </a:moveTo>
                <a:cubicBezTo>
                  <a:pt x="0" y="211"/>
                  <a:pt x="0" y="211"/>
                  <a:pt x="0" y="211"/>
                </a:cubicBezTo>
                <a:cubicBezTo>
                  <a:pt x="26" y="271"/>
                  <a:pt x="26" y="271"/>
                  <a:pt x="26" y="271"/>
                </a:cubicBezTo>
                <a:cubicBezTo>
                  <a:pt x="50" y="261"/>
                  <a:pt x="50" y="261"/>
                  <a:pt x="50" y="261"/>
                </a:cubicBezTo>
                <a:cubicBezTo>
                  <a:pt x="60" y="275"/>
                  <a:pt x="73" y="288"/>
                  <a:pt x="88" y="298"/>
                </a:cubicBezTo>
                <a:cubicBezTo>
                  <a:pt x="78" y="322"/>
                  <a:pt x="78" y="322"/>
                  <a:pt x="78" y="322"/>
                </a:cubicBezTo>
                <a:cubicBezTo>
                  <a:pt x="138" y="346"/>
                  <a:pt x="138" y="346"/>
                  <a:pt x="138" y="346"/>
                </a:cubicBezTo>
                <a:cubicBezTo>
                  <a:pt x="148" y="322"/>
                  <a:pt x="148" y="322"/>
                  <a:pt x="148" y="322"/>
                </a:cubicBezTo>
                <a:cubicBezTo>
                  <a:pt x="156" y="323"/>
                  <a:pt x="164" y="324"/>
                  <a:pt x="173" y="324"/>
                </a:cubicBezTo>
                <a:cubicBezTo>
                  <a:pt x="173" y="301"/>
                  <a:pt x="173" y="301"/>
                  <a:pt x="173" y="301"/>
                </a:cubicBezTo>
                <a:cubicBezTo>
                  <a:pt x="121" y="301"/>
                  <a:pt x="75" y="271"/>
                  <a:pt x="55" y="223"/>
                </a:cubicBezTo>
                <a:cubicBezTo>
                  <a:pt x="27" y="158"/>
                  <a:pt x="58" y="83"/>
                  <a:pt x="123" y="55"/>
                </a:cubicBezTo>
                <a:cubicBezTo>
                  <a:pt x="123" y="55"/>
                  <a:pt x="123" y="55"/>
                  <a:pt x="123" y="55"/>
                </a:cubicBezTo>
                <a:cubicBezTo>
                  <a:pt x="139" y="48"/>
                  <a:pt x="155" y="45"/>
                  <a:pt x="173" y="45"/>
                </a:cubicBezTo>
                <a:cubicBezTo>
                  <a:pt x="173" y="45"/>
                  <a:pt x="173" y="45"/>
                  <a:pt x="173" y="45"/>
                </a:cubicBezTo>
                <a:cubicBezTo>
                  <a:pt x="173" y="22"/>
                  <a:pt x="173" y="22"/>
                  <a:pt x="173" y="22"/>
                </a:cubicBezTo>
                <a:cubicBezTo>
                  <a:pt x="163" y="22"/>
                  <a:pt x="154" y="23"/>
                  <a:pt x="145" y="25"/>
                </a:cubicBezTo>
                <a:cubicBezTo>
                  <a:pt x="135" y="1"/>
                  <a:pt x="135" y="1"/>
                  <a:pt x="135" y="1"/>
                </a:cubicBezTo>
                <a:cubicBezTo>
                  <a:pt x="75" y="26"/>
                  <a:pt x="75" y="26"/>
                  <a:pt x="75" y="26"/>
                </a:cubicBezTo>
                <a:cubicBezTo>
                  <a:pt x="85" y="50"/>
                  <a:pt x="85" y="50"/>
                  <a:pt x="85" y="50"/>
                </a:cubicBezTo>
                <a:cubicBezTo>
                  <a:pt x="71" y="60"/>
                  <a:pt x="58" y="73"/>
                  <a:pt x="48" y="88"/>
                </a:cubicBezTo>
                <a:cubicBezTo>
                  <a:pt x="24" y="78"/>
                  <a:pt x="24" y="78"/>
                  <a:pt x="24" y="78"/>
                </a:cubicBezTo>
                <a:cubicBezTo>
                  <a:pt x="0" y="138"/>
                  <a:pt x="0" y="138"/>
                  <a:pt x="0" y="138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1" y="166"/>
                  <a:pt x="21" y="183"/>
                  <a:pt x="25" y="201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53"/>
          <p:cNvSpPr>
            <a:spLocks noEditPoints="1"/>
          </p:cNvSpPr>
          <p:nvPr/>
        </p:nvSpPr>
        <p:spPr bwMode="auto">
          <a:xfrm>
            <a:off x="6572561" y="3108022"/>
            <a:ext cx="386080" cy="386080"/>
          </a:xfrm>
          <a:custGeom>
            <a:avLst/>
            <a:gdLst>
              <a:gd name="T0" fmla="*/ 102 w 203"/>
              <a:gd name="T1" fmla="*/ 190 h 203"/>
              <a:gd name="T2" fmla="*/ 118 w 203"/>
              <a:gd name="T3" fmla="*/ 188 h 203"/>
              <a:gd name="T4" fmla="*/ 124 w 203"/>
              <a:gd name="T5" fmla="*/ 202 h 203"/>
              <a:gd name="T6" fmla="*/ 159 w 203"/>
              <a:gd name="T7" fmla="*/ 188 h 203"/>
              <a:gd name="T8" fmla="*/ 153 w 203"/>
              <a:gd name="T9" fmla="*/ 173 h 203"/>
              <a:gd name="T10" fmla="*/ 175 w 203"/>
              <a:gd name="T11" fmla="*/ 151 h 203"/>
              <a:gd name="T12" fmla="*/ 189 w 203"/>
              <a:gd name="T13" fmla="*/ 157 h 203"/>
              <a:gd name="T14" fmla="*/ 203 w 203"/>
              <a:gd name="T15" fmla="*/ 122 h 203"/>
              <a:gd name="T16" fmla="*/ 189 w 203"/>
              <a:gd name="T17" fmla="*/ 116 h 203"/>
              <a:gd name="T18" fmla="*/ 189 w 203"/>
              <a:gd name="T19" fmla="*/ 85 h 203"/>
              <a:gd name="T20" fmla="*/ 203 w 203"/>
              <a:gd name="T21" fmla="*/ 79 h 203"/>
              <a:gd name="T22" fmla="*/ 188 w 203"/>
              <a:gd name="T23" fmla="*/ 44 h 203"/>
              <a:gd name="T24" fmla="*/ 174 w 203"/>
              <a:gd name="T25" fmla="*/ 50 h 203"/>
              <a:gd name="T26" fmla="*/ 152 w 203"/>
              <a:gd name="T27" fmla="*/ 28 h 203"/>
              <a:gd name="T28" fmla="*/ 157 w 203"/>
              <a:gd name="T29" fmla="*/ 14 h 203"/>
              <a:gd name="T30" fmla="*/ 122 w 203"/>
              <a:gd name="T31" fmla="*/ 0 h 203"/>
              <a:gd name="T32" fmla="*/ 116 w 203"/>
              <a:gd name="T33" fmla="*/ 14 h 203"/>
              <a:gd name="T34" fmla="*/ 102 w 203"/>
              <a:gd name="T35" fmla="*/ 13 h 203"/>
              <a:gd name="T36" fmla="*/ 102 w 203"/>
              <a:gd name="T37" fmla="*/ 26 h 203"/>
              <a:gd name="T38" fmla="*/ 171 w 203"/>
              <a:gd name="T39" fmla="*/ 72 h 203"/>
              <a:gd name="T40" fmla="*/ 131 w 203"/>
              <a:gd name="T41" fmla="*/ 171 h 203"/>
              <a:gd name="T42" fmla="*/ 102 w 203"/>
              <a:gd name="T43" fmla="*/ 177 h 203"/>
              <a:gd name="T44" fmla="*/ 102 w 203"/>
              <a:gd name="T45" fmla="*/ 177 h 203"/>
              <a:gd name="T46" fmla="*/ 102 w 203"/>
              <a:gd name="T47" fmla="*/ 190 h 203"/>
              <a:gd name="T48" fmla="*/ 15 w 203"/>
              <a:gd name="T49" fmla="*/ 118 h 203"/>
              <a:gd name="T50" fmla="*/ 0 w 203"/>
              <a:gd name="T51" fmla="*/ 124 h 203"/>
              <a:gd name="T52" fmla="*/ 15 w 203"/>
              <a:gd name="T53" fmla="*/ 159 h 203"/>
              <a:gd name="T54" fmla="*/ 30 w 203"/>
              <a:gd name="T55" fmla="*/ 153 h 203"/>
              <a:gd name="T56" fmla="*/ 52 w 203"/>
              <a:gd name="T57" fmla="*/ 174 h 203"/>
              <a:gd name="T58" fmla="*/ 46 w 203"/>
              <a:gd name="T59" fmla="*/ 189 h 203"/>
              <a:gd name="T60" fmla="*/ 81 w 203"/>
              <a:gd name="T61" fmla="*/ 203 h 203"/>
              <a:gd name="T62" fmla="*/ 87 w 203"/>
              <a:gd name="T63" fmla="*/ 189 h 203"/>
              <a:gd name="T64" fmla="*/ 102 w 203"/>
              <a:gd name="T65" fmla="*/ 190 h 203"/>
              <a:gd name="T66" fmla="*/ 102 w 203"/>
              <a:gd name="T67" fmla="*/ 177 h 203"/>
              <a:gd name="T68" fmla="*/ 32 w 203"/>
              <a:gd name="T69" fmla="*/ 131 h 203"/>
              <a:gd name="T70" fmla="*/ 72 w 203"/>
              <a:gd name="T71" fmla="*/ 32 h 203"/>
              <a:gd name="T72" fmla="*/ 72 w 203"/>
              <a:gd name="T73" fmla="*/ 32 h 203"/>
              <a:gd name="T74" fmla="*/ 102 w 203"/>
              <a:gd name="T75" fmla="*/ 26 h 203"/>
              <a:gd name="T76" fmla="*/ 102 w 203"/>
              <a:gd name="T77" fmla="*/ 26 h 203"/>
              <a:gd name="T78" fmla="*/ 102 w 203"/>
              <a:gd name="T79" fmla="*/ 13 h 203"/>
              <a:gd name="T80" fmla="*/ 85 w 203"/>
              <a:gd name="T81" fmla="*/ 14 h 203"/>
              <a:gd name="T82" fmla="*/ 79 w 203"/>
              <a:gd name="T83" fmla="*/ 0 h 203"/>
              <a:gd name="T84" fmla="*/ 44 w 203"/>
              <a:gd name="T85" fmla="*/ 15 h 203"/>
              <a:gd name="T86" fmla="*/ 50 w 203"/>
              <a:gd name="T87" fmla="*/ 29 h 203"/>
              <a:gd name="T88" fmla="*/ 28 w 203"/>
              <a:gd name="T89" fmla="*/ 51 h 203"/>
              <a:gd name="T90" fmla="*/ 14 w 203"/>
              <a:gd name="T91" fmla="*/ 46 h 203"/>
              <a:gd name="T92" fmla="*/ 0 w 203"/>
              <a:gd name="T93" fmla="*/ 81 h 203"/>
              <a:gd name="T94" fmla="*/ 14 w 203"/>
              <a:gd name="T95" fmla="*/ 87 h 203"/>
              <a:gd name="T96" fmla="*/ 15 w 203"/>
              <a:gd name="T97" fmla="*/ 11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3" h="203">
                <a:moveTo>
                  <a:pt x="102" y="190"/>
                </a:moveTo>
                <a:cubicBezTo>
                  <a:pt x="107" y="190"/>
                  <a:pt x="113" y="189"/>
                  <a:pt x="118" y="188"/>
                </a:cubicBezTo>
                <a:cubicBezTo>
                  <a:pt x="124" y="202"/>
                  <a:pt x="124" y="202"/>
                  <a:pt x="124" y="202"/>
                </a:cubicBezTo>
                <a:cubicBezTo>
                  <a:pt x="159" y="188"/>
                  <a:pt x="159" y="188"/>
                  <a:pt x="159" y="188"/>
                </a:cubicBezTo>
                <a:cubicBezTo>
                  <a:pt x="153" y="173"/>
                  <a:pt x="153" y="173"/>
                  <a:pt x="153" y="173"/>
                </a:cubicBezTo>
                <a:cubicBezTo>
                  <a:pt x="162" y="167"/>
                  <a:pt x="169" y="160"/>
                  <a:pt x="175" y="151"/>
                </a:cubicBezTo>
                <a:cubicBezTo>
                  <a:pt x="189" y="157"/>
                  <a:pt x="189" y="157"/>
                  <a:pt x="189" y="157"/>
                </a:cubicBezTo>
                <a:cubicBezTo>
                  <a:pt x="203" y="122"/>
                  <a:pt x="203" y="122"/>
                  <a:pt x="203" y="122"/>
                </a:cubicBezTo>
                <a:cubicBezTo>
                  <a:pt x="189" y="116"/>
                  <a:pt x="189" y="116"/>
                  <a:pt x="189" y="116"/>
                </a:cubicBezTo>
                <a:cubicBezTo>
                  <a:pt x="191" y="106"/>
                  <a:pt x="191" y="95"/>
                  <a:pt x="189" y="85"/>
                </a:cubicBezTo>
                <a:cubicBezTo>
                  <a:pt x="203" y="79"/>
                  <a:pt x="203" y="79"/>
                  <a:pt x="203" y="79"/>
                </a:cubicBezTo>
                <a:cubicBezTo>
                  <a:pt x="188" y="44"/>
                  <a:pt x="188" y="44"/>
                  <a:pt x="188" y="44"/>
                </a:cubicBezTo>
                <a:cubicBezTo>
                  <a:pt x="174" y="50"/>
                  <a:pt x="174" y="50"/>
                  <a:pt x="174" y="50"/>
                </a:cubicBezTo>
                <a:cubicBezTo>
                  <a:pt x="168" y="41"/>
                  <a:pt x="160" y="34"/>
                  <a:pt x="152" y="28"/>
                </a:cubicBezTo>
                <a:cubicBezTo>
                  <a:pt x="157" y="14"/>
                  <a:pt x="157" y="14"/>
                  <a:pt x="157" y="14"/>
                </a:cubicBezTo>
                <a:cubicBezTo>
                  <a:pt x="122" y="0"/>
                  <a:pt x="122" y="0"/>
                  <a:pt x="122" y="0"/>
                </a:cubicBezTo>
                <a:cubicBezTo>
                  <a:pt x="116" y="14"/>
                  <a:pt x="116" y="14"/>
                  <a:pt x="116" y="14"/>
                </a:cubicBezTo>
                <a:cubicBezTo>
                  <a:pt x="111" y="13"/>
                  <a:pt x="107" y="13"/>
                  <a:pt x="102" y="13"/>
                </a:cubicBezTo>
                <a:cubicBezTo>
                  <a:pt x="102" y="26"/>
                  <a:pt x="102" y="26"/>
                  <a:pt x="102" y="26"/>
                </a:cubicBezTo>
                <a:cubicBezTo>
                  <a:pt x="132" y="26"/>
                  <a:pt x="159" y="44"/>
                  <a:pt x="171" y="72"/>
                </a:cubicBezTo>
                <a:cubicBezTo>
                  <a:pt x="187" y="110"/>
                  <a:pt x="169" y="154"/>
                  <a:pt x="131" y="171"/>
                </a:cubicBezTo>
                <a:cubicBezTo>
                  <a:pt x="122" y="175"/>
                  <a:pt x="112" y="177"/>
                  <a:pt x="102" y="177"/>
                </a:cubicBezTo>
                <a:cubicBezTo>
                  <a:pt x="102" y="177"/>
                  <a:pt x="102" y="177"/>
                  <a:pt x="102" y="177"/>
                </a:cubicBezTo>
                <a:lnTo>
                  <a:pt x="102" y="190"/>
                </a:lnTo>
                <a:close/>
                <a:moveTo>
                  <a:pt x="15" y="118"/>
                </a:moveTo>
                <a:cubicBezTo>
                  <a:pt x="0" y="124"/>
                  <a:pt x="0" y="124"/>
                  <a:pt x="0" y="124"/>
                </a:cubicBezTo>
                <a:cubicBezTo>
                  <a:pt x="15" y="159"/>
                  <a:pt x="15" y="159"/>
                  <a:pt x="15" y="159"/>
                </a:cubicBezTo>
                <a:cubicBezTo>
                  <a:pt x="30" y="153"/>
                  <a:pt x="30" y="153"/>
                  <a:pt x="30" y="153"/>
                </a:cubicBezTo>
                <a:cubicBezTo>
                  <a:pt x="36" y="161"/>
                  <a:pt x="43" y="169"/>
                  <a:pt x="52" y="174"/>
                </a:cubicBezTo>
                <a:cubicBezTo>
                  <a:pt x="46" y="189"/>
                  <a:pt x="46" y="189"/>
                  <a:pt x="46" y="189"/>
                </a:cubicBezTo>
                <a:cubicBezTo>
                  <a:pt x="81" y="203"/>
                  <a:pt x="81" y="203"/>
                  <a:pt x="81" y="203"/>
                </a:cubicBezTo>
                <a:cubicBezTo>
                  <a:pt x="87" y="189"/>
                  <a:pt x="87" y="189"/>
                  <a:pt x="87" y="189"/>
                </a:cubicBezTo>
                <a:cubicBezTo>
                  <a:pt x="92" y="189"/>
                  <a:pt x="97" y="190"/>
                  <a:pt x="102" y="190"/>
                </a:cubicBezTo>
                <a:cubicBezTo>
                  <a:pt x="102" y="177"/>
                  <a:pt x="102" y="177"/>
                  <a:pt x="102" y="177"/>
                </a:cubicBezTo>
                <a:cubicBezTo>
                  <a:pt x="71" y="177"/>
                  <a:pt x="44" y="159"/>
                  <a:pt x="32" y="131"/>
                </a:cubicBezTo>
                <a:cubicBezTo>
                  <a:pt x="16" y="93"/>
                  <a:pt x="34" y="48"/>
                  <a:pt x="72" y="32"/>
                </a:cubicBezTo>
                <a:cubicBezTo>
                  <a:pt x="72" y="32"/>
                  <a:pt x="72" y="32"/>
                  <a:pt x="72" y="32"/>
                </a:cubicBezTo>
                <a:cubicBezTo>
                  <a:pt x="82" y="28"/>
                  <a:pt x="91" y="26"/>
                  <a:pt x="102" y="26"/>
                </a:cubicBezTo>
                <a:cubicBezTo>
                  <a:pt x="102" y="26"/>
                  <a:pt x="102" y="26"/>
                  <a:pt x="102" y="26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96" y="13"/>
                  <a:pt x="91" y="13"/>
                  <a:pt x="85" y="14"/>
                </a:cubicBezTo>
                <a:cubicBezTo>
                  <a:pt x="79" y="0"/>
                  <a:pt x="79" y="0"/>
                  <a:pt x="79" y="0"/>
                </a:cubicBezTo>
                <a:cubicBezTo>
                  <a:pt x="44" y="15"/>
                  <a:pt x="44" y="15"/>
                  <a:pt x="44" y="15"/>
                </a:cubicBezTo>
                <a:cubicBezTo>
                  <a:pt x="50" y="29"/>
                  <a:pt x="50" y="29"/>
                  <a:pt x="50" y="29"/>
                </a:cubicBezTo>
                <a:cubicBezTo>
                  <a:pt x="42" y="35"/>
                  <a:pt x="34" y="43"/>
                  <a:pt x="28" y="51"/>
                </a:cubicBezTo>
                <a:cubicBezTo>
                  <a:pt x="14" y="46"/>
                  <a:pt x="14" y="46"/>
                  <a:pt x="14" y="46"/>
                </a:cubicBezTo>
                <a:cubicBezTo>
                  <a:pt x="0" y="81"/>
                  <a:pt x="0" y="81"/>
                  <a:pt x="0" y="81"/>
                </a:cubicBezTo>
                <a:cubicBezTo>
                  <a:pt x="14" y="87"/>
                  <a:pt x="14" y="87"/>
                  <a:pt x="14" y="87"/>
                </a:cubicBezTo>
                <a:cubicBezTo>
                  <a:pt x="13" y="97"/>
                  <a:pt x="13" y="107"/>
                  <a:pt x="15" y="118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4"/>
          <p:cNvSpPr>
            <a:spLocks noEditPoints="1"/>
          </p:cNvSpPr>
          <p:nvPr/>
        </p:nvSpPr>
        <p:spPr bwMode="auto">
          <a:xfrm>
            <a:off x="6870481" y="3548822"/>
            <a:ext cx="346560" cy="343520"/>
          </a:xfrm>
          <a:custGeom>
            <a:avLst/>
            <a:gdLst>
              <a:gd name="T0" fmla="*/ 91 w 182"/>
              <a:gd name="T1" fmla="*/ 169 h 181"/>
              <a:gd name="T2" fmla="*/ 106 w 182"/>
              <a:gd name="T3" fmla="*/ 168 h 181"/>
              <a:gd name="T4" fmla="*/ 111 w 182"/>
              <a:gd name="T5" fmla="*/ 181 h 181"/>
              <a:gd name="T6" fmla="*/ 142 w 182"/>
              <a:gd name="T7" fmla="*/ 167 h 181"/>
              <a:gd name="T8" fmla="*/ 137 w 182"/>
              <a:gd name="T9" fmla="*/ 155 h 181"/>
              <a:gd name="T10" fmla="*/ 156 w 182"/>
              <a:gd name="T11" fmla="*/ 135 h 181"/>
              <a:gd name="T12" fmla="*/ 169 w 182"/>
              <a:gd name="T13" fmla="*/ 140 h 181"/>
              <a:gd name="T14" fmla="*/ 182 w 182"/>
              <a:gd name="T15" fmla="*/ 108 h 181"/>
              <a:gd name="T16" fmla="*/ 169 w 182"/>
              <a:gd name="T17" fmla="*/ 103 h 181"/>
              <a:gd name="T18" fmla="*/ 169 w 182"/>
              <a:gd name="T19" fmla="*/ 76 h 181"/>
              <a:gd name="T20" fmla="*/ 181 w 182"/>
              <a:gd name="T21" fmla="*/ 70 h 181"/>
              <a:gd name="T22" fmla="*/ 168 w 182"/>
              <a:gd name="T23" fmla="*/ 39 h 181"/>
              <a:gd name="T24" fmla="*/ 155 w 182"/>
              <a:gd name="T25" fmla="*/ 44 h 181"/>
              <a:gd name="T26" fmla="*/ 136 w 182"/>
              <a:gd name="T27" fmla="*/ 25 h 181"/>
              <a:gd name="T28" fmla="*/ 141 w 182"/>
              <a:gd name="T29" fmla="*/ 12 h 181"/>
              <a:gd name="T30" fmla="*/ 109 w 182"/>
              <a:gd name="T31" fmla="*/ 0 h 181"/>
              <a:gd name="T32" fmla="*/ 104 w 182"/>
              <a:gd name="T33" fmla="*/ 12 h 181"/>
              <a:gd name="T34" fmla="*/ 91 w 182"/>
              <a:gd name="T35" fmla="*/ 11 h 181"/>
              <a:gd name="T36" fmla="*/ 91 w 182"/>
              <a:gd name="T37" fmla="*/ 23 h 181"/>
              <a:gd name="T38" fmla="*/ 153 w 182"/>
              <a:gd name="T39" fmla="*/ 64 h 181"/>
              <a:gd name="T40" fmla="*/ 117 w 182"/>
              <a:gd name="T41" fmla="*/ 152 h 181"/>
              <a:gd name="T42" fmla="*/ 91 w 182"/>
              <a:gd name="T43" fmla="*/ 157 h 181"/>
              <a:gd name="T44" fmla="*/ 91 w 182"/>
              <a:gd name="T45" fmla="*/ 157 h 181"/>
              <a:gd name="T46" fmla="*/ 91 w 182"/>
              <a:gd name="T47" fmla="*/ 169 h 181"/>
              <a:gd name="T48" fmla="*/ 13 w 182"/>
              <a:gd name="T49" fmla="*/ 105 h 181"/>
              <a:gd name="T50" fmla="*/ 1 w 182"/>
              <a:gd name="T51" fmla="*/ 110 h 181"/>
              <a:gd name="T52" fmla="*/ 14 w 182"/>
              <a:gd name="T53" fmla="*/ 142 h 181"/>
              <a:gd name="T54" fmla="*/ 27 w 182"/>
              <a:gd name="T55" fmla="*/ 136 h 181"/>
              <a:gd name="T56" fmla="*/ 46 w 182"/>
              <a:gd name="T57" fmla="*/ 156 h 181"/>
              <a:gd name="T58" fmla="*/ 41 w 182"/>
              <a:gd name="T59" fmla="*/ 168 h 181"/>
              <a:gd name="T60" fmla="*/ 73 w 182"/>
              <a:gd name="T61" fmla="*/ 181 h 181"/>
              <a:gd name="T62" fmla="*/ 78 w 182"/>
              <a:gd name="T63" fmla="*/ 168 h 181"/>
              <a:gd name="T64" fmla="*/ 91 w 182"/>
              <a:gd name="T65" fmla="*/ 169 h 181"/>
              <a:gd name="T66" fmla="*/ 91 w 182"/>
              <a:gd name="T67" fmla="*/ 157 h 181"/>
              <a:gd name="T68" fmla="*/ 29 w 182"/>
              <a:gd name="T69" fmla="*/ 117 h 181"/>
              <a:gd name="T70" fmla="*/ 65 w 182"/>
              <a:gd name="T71" fmla="*/ 28 h 181"/>
              <a:gd name="T72" fmla="*/ 65 w 182"/>
              <a:gd name="T73" fmla="*/ 28 h 181"/>
              <a:gd name="T74" fmla="*/ 91 w 182"/>
              <a:gd name="T75" fmla="*/ 23 h 181"/>
              <a:gd name="T76" fmla="*/ 91 w 182"/>
              <a:gd name="T77" fmla="*/ 23 h 181"/>
              <a:gd name="T78" fmla="*/ 91 w 182"/>
              <a:gd name="T79" fmla="*/ 11 h 181"/>
              <a:gd name="T80" fmla="*/ 76 w 182"/>
              <a:gd name="T81" fmla="*/ 13 h 181"/>
              <a:gd name="T82" fmla="*/ 71 w 182"/>
              <a:gd name="T83" fmla="*/ 0 h 181"/>
              <a:gd name="T84" fmla="*/ 40 w 182"/>
              <a:gd name="T85" fmla="*/ 13 h 181"/>
              <a:gd name="T86" fmla="*/ 45 w 182"/>
              <a:gd name="T87" fmla="*/ 26 h 181"/>
              <a:gd name="T88" fmla="*/ 26 w 182"/>
              <a:gd name="T89" fmla="*/ 46 h 181"/>
              <a:gd name="T90" fmla="*/ 13 w 182"/>
              <a:gd name="T91" fmla="*/ 41 h 181"/>
              <a:gd name="T92" fmla="*/ 0 w 182"/>
              <a:gd name="T93" fmla="*/ 72 h 181"/>
              <a:gd name="T94" fmla="*/ 13 w 182"/>
              <a:gd name="T95" fmla="*/ 77 h 181"/>
              <a:gd name="T96" fmla="*/ 13 w 182"/>
              <a:gd name="T97" fmla="*/ 105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82" h="181">
                <a:moveTo>
                  <a:pt x="91" y="169"/>
                </a:moveTo>
                <a:cubicBezTo>
                  <a:pt x="96" y="169"/>
                  <a:pt x="101" y="169"/>
                  <a:pt x="106" y="168"/>
                </a:cubicBezTo>
                <a:cubicBezTo>
                  <a:pt x="111" y="181"/>
                  <a:pt x="111" y="181"/>
                  <a:pt x="111" y="181"/>
                </a:cubicBezTo>
                <a:cubicBezTo>
                  <a:pt x="142" y="167"/>
                  <a:pt x="142" y="167"/>
                  <a:pt x="142" y="167"/>
                </a:cubicBezTo>
                <a:cubicBezTo>
                  <a:pt x="137" y="155"/>
                  <a:pt x="137" y="155"/>
                  <a:pt x="137" y="155"/>
                </a:cubicBezTo>
                <a:cubicBezTo>
                  <a:pt x="145" y="149"/>
                  <a:pt x="151" y="143"/>
                  <a:pt x="156" y="135"/>
                </a:cubicBezTo>
                <a:cubicBezTo>
                  <a:pt x="169" y="140"/>
                  <a:pt x="169" y="140"/>
                  <a:pt x="169" y="140"/>
                </a:cubicBezTo>
                <a:cubicBezTo>
                  <a:pt x="182" y="108"/>
                  <a:pt x="182" y="108"/>
                  <a:pt x="182" y="108"/>
                </a:cubicBezTo>
                <a:cubicBezTo>
                  <a:pt x="169" y="103"/>
                  <a:pt x="169" y="103"/>
                  <a:pt x="169" y="103"/>
                </a:cubicBezTo>
                <a:cubicBezTo>
                  <a:pt x="171" y="94"/>
                  <a:pt x="170" y="85"/>
                  <a:pt x="169" y="76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168" y="39"/>
                  <a:pt x="168" y="39"/>
                  <a:pt x="168" y="39"/>
                </a:cubicBezTo>
                <a:cubicBezTo>
                  <a:pt x="155" y="44"/>
                  <a:pt x="155" y="44"/>
                  <a:pt x="155" y="44"/>
                </a:cubicBezTo>
                <a:cubicBezTo>
                  <a:pt x="150" y="37"/>
                  <a:pt x="143" y="30"/>
                  <a:pt x="136" y="25"/>
                </a:cubicBezTo>
                <a:cubicBezTo>
                  <a:pt x="141" y="12"/>
                  <a:pt x="141" y="12"/>
                  <a:pt x="141" y="12"/>
                </a:cubicBezTo>
                <a:cubicBezTo>
                  <a:pt x="109" y="0"/>
                  <a:pt x="109" y="0"/>
                  <a:pt x="109" y="0"/>
                </a:cubicBezTo>
                <a:cubicBezTo>
                  <a:pt x="104" y="12"/>
                  <a:pt x="104" y="12"/>
                  <a:pt x="104" y="12"/>
                </a:cubicBezTo>
                <a:cubicBezTo>
                  <a:pt x="100" y="12"/>
                  <a:pt x="95" y="11"/>
                  <a:pt x="91" y="11"/>
                </a:cubicBezTo>
                <a:cubicBezTo>
                  <a:pt x="91" y="23"/>
                  <a:pt x="91" y="23"/>
                  <a:pt x="91" y="23"/>
                </a:cubicBezTo>
                <a:cubicBezTo>
                  <a:pt x="118" y="23"/>
                  <a:pt x="142" y="39"/>
                  <a:pt x="153" y="64"/>
                </a:cubicBezTo>
                <a:cubicBezTo>
                  <a:pt x="167" y="98"/>
                  <a:pt x="151" y="138"/>
                  <a:pt x="117" y="152"/>
                </a:cubicBezTo>
                <a:cubicBezTo>
                  <a:pt x="109" y="156"/>
                  <a:pt x="100" y="157"/>
                  <a:pt x="91" y="157"/>
                </a:cubicBezTo>
                <a:cubicBezTo>
                  <a:pt x="91" y="157"/>
                  <a:pt x="91" y="157"/>
                  <a:pt x="91" y="157"/>
                </a:cubicBezTo>
                <a:lnTo>
                  <a:pt x="91" y="169"/>
                </a:lnTo>
                <a:close/>
                <a:moveTo>
                  <a:pt x="13" y="105"/>
                </a:moveTo>
                <a:cubicBezTo>
                  <a:pt x="1" y="110"/>
                  <a:pt x="1" y="110"/>
                  <a:pt x="1" y="110"/>
                </a:cubicBezTo>
                <a:cubicBezTo>
                  <a:pt x="14" y="142"/>
                  <a:pt x="14" y="142"/>
                  <a:pt x="14" y="142"/>
                </a:cubicBezTo>
                <a:cubicBezTo>
                  <a:pt x="27" y="136"/>
                  <a:pt x="27" y="136"/>
                  <a:pt x="27" y="136"/>
                </a:cubicBezTo>
                <a:cubicBezTo>
                  <a:pt x="32" y="144"/>
                  <a:pt x="39" y="150"/>
                  <a:pt x="46" y="156"/>
                </a:cubicBezTo>
                <a:cubicBezTo>
                  <a:pt x="41" y="168"/>
                  <a:pt x="41" y="168"/>
                  <a:pt x="41" y="168"/>
                </a:cubicBezTo>
                <a:cubicBezTo>
                  <a:pt x="73" y="181"/>
                  <a:pt x="73" y="181"/>
                  <a:pt x="73" y="181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82" y="169"/>
                  <a:pt x="87" y="169"/>
                  <a:pt x="91" y="169"/>
                </a:cubicBezTo>
                <a:cubicBezTo>
                  <a:pt x="91" y="157"/>
                  <a:pt x="91" y="157"/>
                  <a:pt x="91" y="157"/>
                </a:cubicBezTo>
                <a:cubicBezTo>
                  <a:pt x="64" y="157"/>
                  <a:pt x="40" y="141"/>
                  <a:pt x="29" y="117"/>
                </a:cubicBezTo>
                <a:cubicBezTo>
                  <a:pt x="15" y="83"/>
                  <a:pt x="31" y="43"/>
                  <a:pt x="65" y="28"/>
                </a:cubicBezTo>
                <a:cubicBezTo>
                  <a:pt x="65" y="28"/>
                  <a:pt x="65" y="28"/>
                  <a:pt x="65" y="28"/>
                </a:cubicBezTo>
                <a:cubicBezTo>
                  <a:pt x="73" y="25"/>
                  <a:pt x="82" y="23"/>
                  <a:pt x="91" y="23"/>
                </a:cubicBezTo>
                <a:cubicBezTo>
                  <a:pt x="91" y="23"/>
                  <a:pt x="91" y="23"/>
                  <a:pt x="91" y="23"/>
                </a:cubicBezTo>
                <a:cubicBezTo>
                  <a:pt x="91" y="11"/>
                  <a:pt x="91" y="11"/>
                  <a:pt x="91" y="11"/>
                </a:cubicBezTo>
                <a:cubicBezTo>
                  <a:pt x="86" y="11"/>
                  <a:pt x="81" y="12"/>
                  <a:pt x="76" y="13"/>
                </a:cubicBezTo>
                <a:cubicBezTo>
                  <a:pt x="71" y="0"/>
                  <a:pt x="71" y="0"/>
                  <a:pt x="71" y="0"/>
                </a:cubicBezTo>
                <a:cubicBezTo>
                  <a:pt x="40" y="13"/>
                  <a:pt x="40" y="13"/>
                  <a:pt x="40" y="13"/>
                </a:cubicBezTo>
                <a:cubicBezTo>
                  <a:pt x="45" y="26"/>
                  <a:pt x="45" y="26"/>
                  <a:pt x="45" y="26"/>
                </a:cubicBezTo>
                <a:cubicBezTo>
                  <a:pt x="37" y="31"/>
                  <a:pt x="31" y="38"/>
                  <a:pt x="26" y="46"/>
                </a:cubicBezTo>
                <a:cubicBezTo>
                  <a:pt x="13" y="41"/>
                  <a:pt x="13" y="41"/>
                  <a:pt x="13" y="41"/>
                </a:cubicBezTo>
                <a:cubicBezTo>
                  <a:pt x="0" y="72"/>
                  <a:pt x="0" y="72"/>
                  <a:pt x="0" y="72"/>
                </a:cubicBezTo>
                <a:cubicBezTo>
                  <a:pt x="13" y="77"/>
                  <a:pt x="13" y="77"/>
                  <a:pt x="13" y="77"/>
                </a:cubicBezTo>
                <a:cubicBezTo>
                  <a:pt x="11" y="86"/>
                  <a:pt x="11" y="96"/>
                  <a:pt x="13" y="105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5"/>
          <p:cNvSpPr>
            <a:spLocks noEditPoints="1"/>
          </p:cNvSpPr>
          <p:nvPr/>
        </p:nvSpPr>
        <p:spPr bwMode="auto">
          <a:xfrm>
            <a:off x="11395520" y="2945381"/>
            <a:ext cx="387600" cy="386080"/>
          </a:xfrm>
          <a:custGeom>
            <a:avLst/>
            <a:gdLst>
              <a:gd name="T0" fmla="*/ 102 w 204"/>
              <a:gd name="T1" fmla="*/ 191 h 204"/>
              <a:gd name="T2" fmla="*/ 118 w 204"/>
              <a:gd name="T3" fmla="*/ 189 h 204"/>
              <a:gd name="T4" fmla="*/ 124 w 204"/>
              <a:gd name="T5" fmla="*/ 204 h 204"/>
              <a:gd name="T6" fmla="*/ 160 w 204"/>
              <a:gd name="T7" fmla="*/ 189 h 204"/>
              <a:gd name="T8" fmla="*/ 153 w 204"/>
              <a:gd name="T9" fmla="*/ 174 h 204"/>
              <a:gd name="T10" fmla="*/ 175 w 204"/>
              <a:gd name="T11" fmla="*/ 152 h 204"/>
              <a:gd name="T12" fmla="*/ 190 w 204"/>
              <a:gd name="T13" fmla="*/ 158 h 204"/>
              <a:gd name="T14" fmla="*/ 204 w 204"/>
              <a:gd name="T15" fmla="*/ 122 h 204"/>
              <a:gd name="T16" fmla="*/ 190 w 204"/>
              <a:gd name="T17" fmla="*/ 117 h 204"/>
              <a:gd name="T18" fmla="*/ 189 w 204"/>
              <a:gd name="T19" fmla="*/ 85 h 204"/>
              <a:gd name="T20" fmla="*/ 203 w 204"/>
              <a:gd name="T21" fmla="*/ 79 h 204"/>
              <a:gd name="T22" fmla="*/ 188 w 204"/>
              <a:gd name="T23" fmla="*/ 44 h 204"/>
              <a:gd name="T24" fmla="*/ 174 w 204"/>
              <a:gd name="T25" fmla="*/ 50 h 204"/>
              <a:gd name="T26" fmla="*/ 152 w 204"/>
              <a:gd name="T27" fmla="*/ 28 h 204"/>
              <a:gd name="T28" fmla="*/ 158 w 204"/>
              <a:gd name="T29" fmla="*/ 14 h 204"/>
              <a:gd name="T30" fmla="*/ 122 w 204"/>
              <a:gd name="T31" fmla="*/ 0 h 204"/>
              <a:gd name="T32" fmla="*/ 117 w 204"/>
              <a:gd name="T33" fmla="*/ 14 h 204"/>
              <a:gd name="T34" fmla="*/ 102 w 204"/>
              <a:gd name="T35" fmla="*/ 13 h 204"/>
              <a:gd name="T36" fmla="*/ 102 w 204"/>
              <a:gd name="T37" fmla="*/ 26 h 204"/>
              <a:gd name="T38" fmla="*/ 171 w 204"/>
              <a:gd name="T39" fmla="*/ 72 h 204"/>
              <a:gd name="T40" fmla="*/ 131 w 204"/>
              <a:gd name="T41" fmla="*/ 171 h 204"/>
              <a:gd name="T42" fmla="*/ 102 w 204"/>
              <a:gd name="T43" fmla="*/ 178 h 204"/>
              <a:gd name="T44" fmla="*/ 102 w 204"/>
              <a:gd name="T45" fmla="*/ 178 h 204"/>
              <a:gd name="T46" fmla="*/ 102 w 204"/>
              <a:gd name="T47" fmla="*/ 191 h 204"/>
              <a:gd name="T48" fmla="*/ 14 w 204"/>
              <a:gd name="T49" fmla="*/ 118 h 204"/>
              <a:gd name="T50" fmla="*/ 0 w 204"/>
              <a:gd name="T51" fmla="*/ 125 h 204"/>
              <a:gd name="T52" fmla="*/ 15 w 204"/>
              <a:gd name="T53" fmla="*/ 160 h 204"/>
              <a:gd name="T54" fmla="*/ 29 w 204"/>
              <a:gd name="T55" fmla="*/ 154 h 204"/>
              <a:gd name="T56" fmla="*/ 52 w 204"/>
              <a:gd name="T57" fmla="*/ 175 h 204"/>
              <a:gd name="T58" fmla="*/ 46 w 204"/>
              <a:gd name="T59" fmla="*/ 190 h 204"/>
              <a:gd name="T60" fmla="*/ 81 w 204"/>
              <a:gd name="T61" fmla="*/ 204 h 204"/>
              <a:gd name="T62" fmla="*/ 87 w 204"/>
              <a:gd name="T63" fmla="*/ 190 h 204"/>
              <a:gd name="T64" fmla="*/ 102 w 204"/>
              <a:gd name="T65" fmla="*/ 191 h 204"/>
              <a:gd name="T66" fmla="*/ 102 w 204"/>
              <a:gd name="T67" fmla="*/ 178 h 204"/>
              <a:gd name="T68" fmla="*/ 32 w 204"/>
              <a:gd name="T69" fmla="*/ 132 h 204"/>
              <a:gd name="T70" fmla="*/ 72 w 204"/>
              <a:gd name="T71" fmla="*/ 32 h 204"/>
              <a:gd name="T72" fmla="*/ 72 w 204"/>
              <a:gd name="T73" fmla="*/ 32 h 204"/>
              <a:gd name="T74" fmla="*/ 102 w 204"/>
              <a:gd name="T75" fmla="*/ 26 h 204"/>
              <a:gd name="T76" fmla="*/ 102 w 204"/>
              <a:gd name="T77" fmla="*/ 26 h 204"/>
              <a:gd name="T78" fmla="*/ 102 w 204"/>
              <a:gd name="T79" fmla="*/ 13 h 204"/>
              <a:gd name="T80" fmla="*/ 85 w 204"/>
              <a:gd name="T81" fmla="*/ 15 h 204"/>
              <a:gd name="T82" fmla="*/ 79 w 204"/>
              <a:gd name="T83" fmla="*/ 0 h 204"/>
              <a:gd name="T84" fmla="*/ 44 w 204"/>
              <a:gd name="T85" fmla="*/ 15 h 204"/>
              <a:gd name="T86" fmla="*/ 50 w 204"/>
              <a:gd name="T87" fmla="*/ 30 h 204"/>
              <a:gd name="T88" fmla="*/ 28 w 204"/>
              <a:gd name="T89" fmla="*/ 52 h 204"/>
              <a:gd name="T90" fmla="*/ 14 w 204"/>
              <a:gd name="T91" fmla="*/ 46 h 204"/>
              <a:gd name="T92" fmla="*/ 0 w 204"/>
              <a:gd name="T93" fmla="*/ 81 h 204"/>
              <a:gd name="T94" fmla="*/ 14 w 204"/>
              <a:gd name="T95" fmla="*/ 87 h 204"/>
              <a:gd name="T96" fmla="*/ 14 w 204"/>
              <a:gd name="T97" fmla="*/ 118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4" h="204">
                <a:moveTo>
                  <a:pt x="102" y="191"/>
                </a:moveTo>
                <a:cubicBezTo>
                  <a:pt x="107" y="191"/>
                  <a:pt x="113" y="190"/>
                  <a:pt x="118" y="189"/>
                </a:cubicBezTo>
                <a:cubicBezTo>
                  <a:pt x="124" y="204"/>
                  <a:pt x="124" y="204"/>
                  <a:pt x="124" y="204"/>
                </a:cubicBezTo>
                <a:cubicBezTo>
                  <a:pt x="160" y="189"/>
                  <a:pt x="160" y="189"/>
                  <a:pt x="160" y="189"/>
                </a:cubicBezTo>
                <a:cubicBezTo>
                  <a:pt x="153" y="174"/>
                  <a:pt x="153" y="174"/>
                  <a:pt x="153" y="174"/>
                </a:cubicBezTo>
                <a:cubicBezTo>
                  <a:pt x="162" y="168"/>
                  <a:pt x="169" y="161"/>
                  <a:pt x="175" y="152"/>
                </a:cubicBezTo>
                <a:cubicBezTo>
                  <a:pt x="190" y="158"/>
                  <a:pt x="190" y="158"/>
                  <a:pt x="190" y="158"/>
                </a:cubicBezTo>
                <a:cubicBezTo>
                  <a:pt x="204" y="122"/>
                  <a:pt x="204" y="122"/>
                  <a:pt x="204" y="122"/>
                </a:cubicBezTo>
                <a:cubicBezTo>
                  <a:pt x="190" y="117"/>
                  <a:pt x="190" y="117"/>
                  <a:pt x="190" y="117"/>
                </a:cubicBezTo>
                <a:cubicBezTo>
                  <a:pt x="191" y="106"/>
                  <a:pt x="191" y="96"/>
                  <a:pt x="189" y="85"/>
                </a:cubicBezTo>
                <a:cubicBezTo>
                  <a:pt x="203" y="79"/>
                  <a:pt x="203" y="79"/>
                  <a:pt x="203" y="79"/>
                </a:cubicBezTo>
                <a:cubicBezTo>
                  <a:pt x="188" y="44"/>
                  <a:pt x="188" y="44"/>
                  <a:pt x="188" y="44"/>
                </a:cubicBezTo>
                <a:cubicBezTo>
                  <a:pt x="174" y="50"/>
                  <a:pt x="174" y="50"/>
                  <a:pt x="174" y="50"/>
                </a:cubicBezTo>
                <a:cubicBezTo>
                  <a:pt x="168" y="42"/>
                  <a:pt x="161" y="34"/>
                  <a:pt x="152" y="28"/>
                </a:cubicBezTo>
                <a:cubicBezTo>
                  <a:pt x="158" y="14"/>
                  <a:pt x="158" y="14"/>
                  <a:pt x="158" y="14"/>
                </a:cubicBezTo>
                <a:cubicBezTo>
                  <a:pt x="122" y="0"/>
                  <a:pt x="122" y="0"/>
                  <a:pt x="122" y="0"/>
                </a:cubicBezTo>
                <a:cubicBezTo>
                  <a:pt x="117" y="14"/>
                  <a:pt x="117" y="14"/>
                  <a:pt x="117" y="14"/>
                </a:cubicBezTo>
                <a:cubicBezTo>
                  <a:pt x="112" y="13"/>
                  <a:pt x="107" y="13"/>
                  <a:pt x="102" y="13"/>
                </a:cubicBezTo>
                <a:cubicBezTo>
                  <a:pt x="102" y="26"/>
                  <a:pt x="102" y="26"/>
                  <a:pt x="102" y="26"/>
                </a:cubicBezTo>
                <a:cubicBezTo>
                  <a:pt x="132" y="26"/>
                  <a:pt x="159" y="44"/>
                  <a:pt x="171" y="72"/>
                </a:cubicBezTo>
                <a:cubicBezTo>
                  <a:pt x="188" y="111"/>
                  <a:pt x="170" y="155"/>
                  <a:pt x="131" y="171"/>
                </a:cubicBezTo>
                <a:cubicBezTo>
                  <a:pt x="122" y="175"/>
                  <a:pt x="112" y="178"/>
                  <a:pt x="102" y="178"/>
                </a:cubicBezTo>
                <a:cubicBezTo>
                  <a:pt x="102" y="178"/>
                  <a:pt x="102" y="178"/>
                  <a:pt x="102" y="178"/>
                </a:cubicBezTo>
                <a:lnTo>
                  <a:pt x="102" y="191"/>
                </a:lnTo>
                <a:close/>
                <a:moveTo>
                  <a:pt x="14" y="118"/>
                </a:moveTo>
                <a:cubicBezTo>
                  <a:pt x="0" y="125"/>
                  <a:pt x="0" y="125"/>
                  <a:pt x="0" y="125"/>
                </a:cubicBezTo>
                <a:cubicBezTo>
                  <a:pt x="15" y="160"/>
                  <a:pt x="15" y="160"/>
                  <a:pt x="15" y="160"/>
                </a:cubicBezTo>
                <a:cubicBezTo>
                  <a:pt x="29" y="154"/>
                  <a:pt x="29" y="154"/>
                  <a:pt x="29" y="154"/>
                </a:cubicBezTo>
                <a:cubicBezTo>
                  <a:pt x="35" y="162"/>
                  <a:pt x="43" y="170"/>
                  <a:pt x="52" y="175"/>
                </a:cubicBezTo>
                <a:cubicBezTo>
                  <a:pt x="46" y="190"/>
                  <a:pt x="46" y="190"/>
                  <a:pt x="46" y="190"/>
                </a:cubicBezTo>
                <a:cubicBezTo>
                  <a:pt x="81" y="204"/>
                  <a:pt x="81" y="204"/>
                  <a:pt x="81" y="204"/>
                </a:cubicBezTo>
                <a:cubicBezTo>
                  <a:pt x="87" y="190"/>
                  <a:pt x="87" y="190"/>
                  <a:pt x="87" y="190"/>
                </a:cubicBezTo>
                <a:cubicBezTo>
                  <a:pt x="92" y="190"/>
                  <a:pt x="97" y="191"/>
                  <a:pt x="102" y="191"/>
                </a:cubicBezTo>
                <a:cubicBezTo>
                  <a:pt x="102" y="178"/>
                  <a:pt x="102" y="178"/>
                  <a:pt x="102" y="178"/>
                </a:cubicBezTo>
                <a:cubicBezTo>
                  <a:pt x="71" y="177"/>
                  <a:pt x="44" y="159"/>
                  <a:pt x="32" y="132"/>
                </a:cubicBezTo>
                <a:cubicBezTo>
                  <a:pt x="16" y="93"/>
                  <a:pt x="34" y="49"/>
                  <a:pt x="72" y="32"/>
                </a:cubicBezTo>
                <a:cubicBezTo>
                  <a:pt x="72" y="32"/>
                  <a:pt x="72" y="32"/>
                  <a:pt x="72" y="32"/>
                </a:cubicBezTo>
                <a:cubicBezTo>
                  <a:pt x="82" y="28"/>
                  <a:pt x="92" y="26"/>
                  <a:pt x="102" y="26"/>
                </a:cubicBezTo>
                <a:cubicBezTo>
                  <a:pt x="102" y="26"/>
                  <a:pt x="102" y="26"/>
                  <a:pt x="102" y="26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96" y="13"/>
                  <a:pt x="91" y="13"/>
                  <a:pt x="85" y="15"/>
                </a:cubicBezTo>
                <a:cubicBezTo>
                  <a:pt x="79" y="0"/>
                  <a:pt x="79" y="0"/>
                  <a:pt x="79" y="0"/>
                </a:cubicBezTo>
                <a:cubicBezTo>
                  <a:pt x="44" y="15"/>
                  <a:pt x="44" y="15"/>
                  <a:pt x="44" y="15"/>
                </a:cubicBezTo>
                <a:cubicBezTo>
                  <a:pt x="50" y="30"/>
                  <a:pt x="50" y="30"/>
                  <a:pt x="50" y="30"/>
                </a:cubicBezTo>
                <a:cubicBezTo>
                  <a:pt x="42" y="36"/>
                  <a:pt x="34" y="43"/>
                  <a:pt x="28" y="52"/>
                </a:cubicBezTo>
                <a:cubicBezTo>
                  <a:pt x="14" y="46"/>
                  <a:pt x="14" y="46"/>
                  <a:pt x="14" y="46"/>
                </a:cubicBezTo>
                <a:cubicBezTo>
                  <a:pt x="0" y="81"/>
                  <a:pt x="0" y="81"/>
                  <a:pt x="0" y="81"/>
                </a:cubicBezTo>
                <a:cubicBezTo>
                  <a:pt x="14" y="87"/>
                  <a:pt x="14" y="87"/>
                  <a:pt x="14" y="87"/>
                </a:cubicBezTo>
                <a:cubicBezTo>
                  <a:pt x="12" y="98"/>
                  <a:pt x="12" y="108"/>
                  <a:pt x="14" y="118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6"/>
          <p:cNvSpPr>
            <a:spLocks noEditPoints="1"/>
          </p:cNvSpPr>
          <p:nvPr/>
        </p:nvSpPr>
        <p:spPr bwMode="auto">
          <a:xfrm>
            <a:off x="11056560" y="2621622"/>
            <a:ext cx="311600" cy="311600"/>
          </a:xfrm>
          <a:custGeom>
            <a:avLst/>
            <a:gdLst>
              <a:gd name="T0" fmla="*/ 82 w 164"/>
              <a:gd name="T1" fmla="*/ 153 h 164"/>
              <a:gd name="T2" fmla="*/ 95 w 164"/>
              <a:gd name="T3" fmla="*/ 152 h 164"/>
              <a:gd name="T4" fmla="*/ 100 w 164"/>
              <a:gd name="T5" fmla="*/ 164 h 164"/>
              <a:gd name="T6" fmla="*/ 128 w 164"/>
              <a:gd name="T7" fmla="*/ 152 h 164"/>
              <a:gd name="T8" fmla="*/ 124 w 164"/>
              <a:gd name="T9" fmla="*/ 140 h 164"/>
              <a:gd name="T10" fmla="*/ 141 w 164"/>
              <a:gd name="T11" fmla="*/ 122 h 164"/>
              <a:gd name="T12" fmla="*/ 153 w 164"/>
              <a:gd name="T13" fmla="*/ 127 h 164"/>
              <a:gd name="T14" fmla="*/ 164 w 164"/>
              <a:gd name="T15" fmla="*/ 99 h 164"/>
              <a:gd name="T16" fmla="*/ 152 w 164"/>
              <a:gd name="T17" fmla="*/ 94 h 164"/>
              <a:gd name="T18" fmla="*/ 152 w 164"/>
              <a:gd name="T19" fmla="*/ 69 h 164"/>
              <a:gd name="T20" fmla="*/ 164 w 164"/>
              <a:gd name="T21" fmla="*/ 64 h 164"/>
              <a:gd name="T22" fmla="*/ 152 w 164"/>
              <a:gd name="T23" fmla="*/ 36 h 164"/>
              <a:gd name="T24" fmla="*/ 140 w 164"/>
              <a:gd name="T25" fmla="*/ 41 h 164"/>
              <a:gd name="T26" fmla="*/ 122 w 164"/>
              <a:gd name="T27" fmla="*/ 23 h 164"/>
              <a:gd name="T28" fmla="*/ 127 w 164"/>
              <a:gd name="T29" fmla="*/ 12 h 164"/>
              <a:gd name="T30" fmla="*/ 99 w 164"/>
              <a:gd name="T31" fmla="*/ 0 h 164"/>
              <a:gd name="T32" fmla="*/ 94 w 164"/>
              <a:gd name="T33" fmla="*/ 12 h 164"/>
              <a:gd name="T34" fmla="*/ 82 w 164"/>
              <a:gd name="T35" fmla="*/ 11 h 164"/>
              <a:gd name="T36" fmla="*/ 82 w 164"/>
              <a:gd name="T37" fmla="*/ 22 h 164"/>
              <a:gd name="T38" fmla="*/ 138 w 164"/>
              <a:gd name="T39" fmla="*/ 58 h 164"/>
              <a:gd name="T40" fmla="*/ 106 w 164"/>
              <a:gd name="T41" fmla="*/ 138 h 164"/>
              <a:gd name="T42" fmla="*/ 82 w 164"/>
              <a:gd name="T43" fmla="*/ 143 h 164"/>
              <a:gd name="T44" fmla="*/ 82 w 164"/>
              <a:gd name="T45" fmla="*/ 143 h 164"/>
              <a:gd name="T46" fmla="*/ 82 w 164"/>
              <a:gd name="T47" fmla="*/ 153 h 164"/>
              <a:gd name="T48" fmla="*/ 12 w 164"/>
              <a:gd name="T49" fmla="*/ 95 h 164"/>
              <a:gd name="T50" fmla="*/ 1 w 164"/>
              <a:gd name="T51" fmla="*/ 100 h 164"/>
              <a:gd name="T52" fmla="*/ 13 w 164"/>
              <a:gd name="T53" fmla="*/ 128 h 164"/>
              <a:gd name="T54" fmla="*/ 24 w 164"/>
              <a:gd name="T55" fmla="*/ 124 h 164"/>
              <a:gd name="T56" fmla="*/ 42 w 164"/>
              <a:gd name="T57" fmla="*/ 141 h 164"/>
              <a:gd name="T58" fmla="*/ 37 w 164"/>
              <a:gd name="T59" fmla="*/ 152 h 164"/>
              <a:gd name="T60" fmla="*/ 66 w 164"/>
              <a:gd name="T61" fmla="*/ 164 h 164"/>
              <a:gd name="T62" fmla="*/ 70 w 164"/>
              <a:gd name="T63" fmla="*/ 152 h 164"/>
              <a:gd name="T64" fmla="*/ 82 w 164"/>
              <a:gd name="T65" fmla="*/ 153 h 164"/>
              <a:gd name="T66" fmla="*/ 82 w 164"/>
              <a:gd name="T67" fmla="*/ 143 h 164"/>
              <a:gd name="T68" fmla="*/ 27 w 164"/>
              <a:gd name="T69" fmla="*/ 106 h 164"/>
              <a:gd name="T70" fmla="*/ 58 w 164"/>
              <a:gd name="T71" fmla="*/ 26 h 164"/>
              <a:gd name="T72" fmla="*/ 58 w 164"/>
              <a:gd name="T73" fmla="*/ 26 h 164"/>
              <a:gd name="T74" fmla="*/ 82 w 164"/>
              <a:gd name="T75" fmla="*/ 22 h 164"/>
              <a:gd name="T76" fmla="*/ 82 w 164"/>
              <a:gd name="T77" fmla="*/ 22 h 164"/>
              <a:gd name="T78" fmla="*/ 82 w 164"/>
              <a:gd name="T79" fmla="*/ 11 h 164"/>
              <a:gd name="T80" fmla="*/ 69 w 164"/>
              <a:gd name="T81" fmla="*/ 12 h 164"/>
              <a:gd name="T82" fmla="*/ 64 w 164"/>
              <a:gd name="T83" fmla="*/ 1 h 164"/>
              <a:gd name="T84" fmla="*/ 36 w 164"/>
              <a:gd name="T85" fmla="*/ 13 h 164"/>
              <a:gd name="T86" fmla="*/ 41 w 164"/>
              <a:gd name="T87" fmla="*/ 24 h 164"/>
              <a:gd name="T88" fmla="*/ 23 w 164"/>
              <a:gd name="T89" fmla="*/ 42 h 164"/>
              <a:gd name="T90" fmla="*/ 12 w 164"/>
              <a:gd name="T91" fmla="*/ 37 h 164"/>
              <a:gd name="T92" fmla="*/ 0 w 164"/>
              <a:gd name="T93" fmla="*/ 66 h 164"/>
              <a:gd name="T94" fmla="*/ 12 w 164"/>
              <a:gd name="T95" fmla="*/ 70 h 164"/>
              <a:gd name="T96" fmla="*/ 12 w 164"/>
              <a:gd name="T97" fmla="*/ 9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64" h="164">
                <a:moveTo>
                  <a:pt x="82" y="153"/>
                </a:moveTo>
                <a:cubicBezTo>
                  <a:pt x="87" y="153"/>
                  <a:pt x="91" y="153"/>
                  <a:pt x="95" y="152"/>
                </a:cubicBezTo>
                <a:cubicBezTo>
                  <a:pt x="100" y="164"/>
                  <a:pt x="100" y="164"/>
                  <a:pt x="100" y="164"/>
                </a:cubicBezTo>
                <a:cubicBezTo>
                  <a:pt x="128" y="152"/>
                  <a:pt x="128" y="152"/>
                  <a:pt x="128" y="152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30" y="135"/>
                  <a:pt x="136" y="129"/>
                  <a:pt x="141" y="122"/>
                </a:cubicBezTo>
                <a:cubicBezTo>
                  <a:pt x="153" y="127"/>
                  <a:pt x="153" y="127"/>
                  <a:pt x="153" y="127"/>
                </a:cubicBezTo>
                <a:cubicBezTo>
                  <a:pt x="164" y="99"/>
                  <a:pt x="164" y="99"/>
                  <a:pt x="164" y="99"/>
                </a:cubicBezTo>
                <a:cubicBezTo>
                  <a:pt x="152" y="94"/>
                  <a:pt x="152" y="94"/>
                  <a:pt x="152" y="94"/>
                </a:cubicBezTo>
                <a:cubicBezTo>
                  <a:pt x="154" y="86"/>
                  <a:pt x="154" y="77"/>
                  <a:pt x="152" y="69"/>
                </a:cubicBezTo>
                <a:cubicBezTo>
                  <a:pt x="164" y="64"/>
                  <a:pt x="164" y="64"/>
                  <a:pt x="164" y="64"/>
                </a:cubicBezTo>
                <a:cubicBezTo>
                  <a:pt x="152" y="36"/>
                  <a:pt x="152" y="36"/>
                  <a:pt x="152" y="36"/>
                </a:cubicBezTo>
                <a:cubicBezTo>
                  <a:pt x="140" y="41"/>
                  <a:pt x="140" y="41"/>
                  <a:pt x="140" y="41"/>
                </a:cubicBezTo>
                <a:cubicBezTo>
                  <a:pt x="135" y="34"/>
                  <a:pt x="129" y="28"/>
                  <a:pt x="122" y="23"/>
                </a:cubicBezTo>
                <a:cubicBezTo>
                  <a:pt x="127" y="12"/>
                  <a:pt x="127" y="12"/>
                  <a:pt x="127" y="12"/>
                </a:cubicBezTo>
                <a:cubicBezTo>
                  <a:pt x="99" y="0"/>
                  <a:pt x="99" y="0"/>
                  <a:pt x="99" y="0"/>
                </a:cubicBezTo>
                <a:cubicBezTo>
                  <a:pt x="94" y="12"/>
                  <a:pt x="94" y="12"/>
                  <a:pt x="94" y="12"/>
                </a:cubicBezTo>
                <a:cubicBezTo>
                  <a:pt x="90" y="11"/>
                  <a:pt x="86" y="11"/>
                  <a:pt x="82" y="11"/>
                </a:cubicBezTo>
                <a:cubicBezTo>
                  <a:pt x="82" y="22"/>
                  <a:pt x="82" y="22"/>
                  <a:pt x="82" y="22"/>
                </a:cubicBezTo>
                <a:cubicBezTo>
                  <a:pt x="106" y="22"/>
                  <a:pt x="128" y="36"/>
                  <a:pt x="138" y="58"/>
                </a:cubicBezTo>
                <a:cubicBezTo>
                  <a:pt x="151" y="89"/>
                  <a:pt x="137" y="125"/>
                  <a:pt x="106" y="138"/>
                </a:cubicBezTo>
                <a:cubicBezTo>
                  <a:pt x="98" y="141"/>
                  <a:pt x="90" y="143"/>
                  <a:pt x="82" y="143"/>
                </a:cubicBezTo>
                <a:cubicBezTo>
                  <a:pt x="82" y="143"/>
                  <a:pt x="82" y="143"/>
                  <a:pt x="82" y="143"/>
                </a:cubicBezTo>
                <a:lnTo>
                  <a:pt x="82" y="153"/>
                </a:lnTo>
                <a:close/>
                <a:moveTo>
                  <a:pt x="12" y="95"/>
                </a:moveTo>
                <a:cubicBezTo>
                  <a:pt x="1" y="100"/>
                  <a:pt x="1" y="100"/>
                  <a:pt x="1" y="100"/>
                </a:cubicBezTo>
                <a:cubicBezTo>
                  <a:pt x="13" y="128"/>
                  <a:pt x="13" y="128"/>
                  <a:pt x="13" y="128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9" y="130"/>
                  <a:pt x="35" y="136"/>
                  <a:pt x="42" y="141"/>
                </a:cubicBezTo>
                <a:cubicBezTo>
                  <a:pt x="37" y="152"/>
                  <a:pt x="37" y="152"/>
                  <a:pt x="37" y="152"/>
                </a:cubicBezTo>
                <a:cubicBezTo>
                  <a:pt x="66" y="164"/>
                  <a:pt x="66" y="164"/>
                  <a:pt x="66" y="164"/>
                </a:cubicBezTo>
                <a:cubicBezTo>
                  <a:pt x="70" y="152"/>
                  <a:pt x="70" y="152"/>
                  <a:pt x="70" y="152"/>
                </a:cubicBezTo>
                <a:cubicBezTo>
                  <a:pt x="74" y="153"/>
                  <a:pt x="78" y="153"/>
                  <a:pt x="82" y="153"/>
                </a:cubicBezTo>
                <a:cubicBezTo>
                  <a:pt x="82" y="143"/>
                  <a:pt x="82" y="143"/>
                  <a:pt x="82" y="143"/>
                </a:cubicBezTo>
                <a:cubicBezTo>
                  <a:pt x="58" y="143"/>
                  <a:pt x="36" y="128"/>
                  <a:pt x="27" y="106"/>
                </a:cubicBezTo>
                <a:cubicBezTo>
                  <a:pt x="13" y="75"/>
                  <a:pt x="28" y="40"/>
                  <a:pt x="58" y="26"/>
                </a:cubicBezTo>
                <a:cubicBezTo>
                  <a:pt x="58" y="26"/>
                  <a:pt x="58" y="26"/>
                  <a:pt x="58" y="26"/>
                </a:cubicBezTo>
                <a:cubicBezTo>
                  <a:pt x="66" y="23"/>
                  <a:pt x="74" y="22"/>
                  <a:pt x="82" y="22"/>
                </a:cubicBezTo>
                <a:cubicBezTo>
                  <a:pt x="82" y="22"/>
                  <a:pt x="82" y="22"/>
                  <a:pt x="82" y="22"/>
                </a:cubicBezTo>
                <a:cubicBezTo>
                  <a:pt x="82" y="11"/>
                  <a:pt x="82" y="11"/>
                  <a:pt x="82" y="11"/>
                </a:cubicBezTo>
                <a:cubicBezTo>
                  <a:pt x="78" y="11"/>
                  <a:pt x="73" y="11"/>
                  <a:pt x="69" y="12"/>
                </a:cubicBezTo>
                <a:cubicBezTo>
                  <a:pt x="64" y="1"/>
                  <a:pt x="64" y="1"/>
                  <a:pt x="64" y="1"/>
                </a:cubicBezTo>
                <a:cubicBezTo>
                  <a:pt x="36" y="13"/>
                  <a:pt x="36" y="13"/>
                  <a:pt x="36" y="13"/>
                </a:cubicBezTo>
                <a:cubicBezTo>
                  <a:pt x="41" y="24"/>
                  <a:pt x="41" y="24"/>
                  <a:pt x="41" y="24"/>
                </a:cubicBezTo>
                <a:cubicBezTo>
                  <a:pt x="34" y="29"/>
                  <a:pt x="28" y="35"/>
                  <a:pt x="23" y="42"/>
                </a:cubicBezTo>
                <a:cubicBezTo>
                  <a:pt x="12" y="37"/>
                  <a:pt x="12" y="37"/>
                  <a:pt x="12" y="37"/>
                </a:cubicBezTo>
                <a:cubicBezTo>
                  <a:pt x="0" y="66"/>
                  <a:pt x="0" y="66"/>
                  <a:pt x="0" y="66"/>
                </a:cubicBezTo>
                <a:cubicBezTo>
                  <a:pt x="12" y="70"/>
                  <a:pt x="12" y="70"/>
                  <a:pt x="12" y="70"/>
                </a:cubicBezTo>
                <a:cubicBezTo>
                  <a:pt x="10" y="79"/>
                  <a:pt x="11" y="87"/>
                  <a:pt x="12" y="95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57"/>
          <p:cNvSpPr>
            <a:spLocks noEditPoints="1"/>
          </p:cNvSpPr>
          <p:nvPr/>
        </p:nvSpPr>
        <p:spPr bwMode="auto">
          <a:xfrm>
            <a:off x="11687360" y="3390742"/>
            <a:ext cx="308560" cy="310080"/>
          </a:xfrm>
          <a:custGeom>
            <a:avLst/>
            <a:gdLst>
              <a:gd name="T0" fmla="*/ 81 w 163"/>
              <a:gd name="T1" fmla="*/ 153 h 163"/>
              <a:gd name="T2" fmla="*/ 95 w 163"/>
              <a:gd name="T3" fmla="*/ 151 h 163"/>
              <a:gd name="T4" fmla="*/ 99 w 163"/>
              <a:gd name="T5" fmla="*/ 163 h 163"/>
              <a:gd name="T6" fmla="*/ 128 w 163"/>
              <a:gd name="T7" fmla="*/ 151 h 163"/>
              <a:gd name="T8" fmla="*/ 123 w 163"/>
              <a:gd name="T9" fmla="*/ 139 h 163"/>
              <a:gd name="T10" fmla="*/ 140 w 163"/>
              <a:gd name="T11" fmla="*/ 121 h 163"/>
              <a:gd name="T12" fmla="*/ 152 w 163"/>
              <a:gd name="T13" fmla="*/ 126 h 163"/>
              <a:gd name="T14" fmla="*/ 163 w 163"/>
              <a:gd name="T15" fmla="*/ 98 h 163"/>
              <a:gd name="T16" fmla="*/ 152 w 163"/>
              <a:gd name="T17" fmla="*/ 93 h 163"/>
              <a:gd name="T18" fmla="*/ 151 w 163"/>
              <a:gd name="T19" fmla="*/ 68 h 163"/>
              <a:gd name="T20" fmla="*/ 163 w 163"/>
              <a:gd name="T21" fmla="*/ 63 h 163"/>
              <a:gd name="T22" fmla="*/ 151 w 163"/>
              <a:gd name="T23" fmla="*/ 35 h 163"/>
              <a:gd name="T24" fmla="*/ 139 w 163"/>
              <a:gd name="T25" fmla="*/ 40 h 163"/>
              <a:gd name="T26" fmla="*/ 122 w 163"/>
              <a:gd name="T27" fmla="*/ 22 h 163"/>
              <a:gd name="T28" fmla="*/ 126 w 163"/>
              <a:gd name="T29" fmla="*/ 11 h 163"/>
              <a:gd name="T30" fmla="*/ 98 w 163"/>
              <a:gd name="T31" fmla="*/ 0 h 163"/>
              <a:gd name="T32" fmla="*/ 93 w 163"/>
              <a:gd name="T33" fmla="*/ 11 h 163"/>
              <a:gd name="T34" fmla="*/ 81 w 163"/>
              <a:gd name="T35" fmla="*/ 10 h 163"/>
              <a:gd name="T36" fmla="*/ 81 w 163"/>
              <a:gd name="T37" fmla="*/ 21 h 163"/>
              <a:gd name="T38" fmla="*/ 137 w 163"/>
              <a:gd name="T39" fmla="*/ 58 h 163"/>
              <a:gd name="T40" fmla="*/ 105 w 163"/>
              <a:gd name="T41" fmla="*/ 137 h 163"/>
              <a:gd name="T42" fmla="*/ 81 w 163"/>
              <a:gd name="T43" fmla="*/ 142 h 163"/>
              <a:gd name="T44" fmla="*/ 81 w 163"/>
              <a:gd name="T45" fmla="*/ 142 h 163"/>
              <a:gd name="T46" fmla="*/ 81 w 163"/>
              <a:gd name="T47" fmla="*/ 153 h 163"/>
              <a:gd name="T48" fmla="*/ 11 w 163"/>
              <a:gd name="T49" fmla="*/ 95 h 163"/>
              <a:gd name="T50" fmla="*/ 0 w 163"/>
              <a:gd name="T51" fmla="*/ 99 h 163"/>
              <a:gd name="T52" fmla="*/ 12 w 163"/>
              <a:gd name="T53" fmla="*/ 128 h 163"/>
              <a:gd name="T54" fmla="*/ 23 w 163"/>
              <a:gd name="T55" fmla="*/ 123 h 163"/>
              <a:gd name="T56" fmla="*/ 41 w 163"/>
              <a:gd name="T57" fmla="*/ 140 h 163"/>
              <a:gd name="T58" fmla="*/ 37 w 163"/>
              <a:gd name="T59" fmla="*/ 152 h 163"/>
              <a:gd name="T60" fmla="*/ 65 w 163"/>
              <a:gd name="T61" fmla="*/ 163 h 163"/>
              <a:gd name="T62" fmla="*/ 70 w 163"/>
              <a:gd name="T63" fmla="*/ 152 h 163"/>
              <a:gd name="T64" fmla="*/ 81 w 163"/>
              <a:gd name="T65" fmla="*/ 153 h 163"/>
              <a:gd name="T66" fmla="*/ 81 w 163"/>
              <a:gd name="T67" fmla="*/ 142 h 163"/>
              <a:gd name="T68" fmla="*/ 26 w 163"/>
              <a:gd name="T69" fmla="*/ 105 h 163"/>
              <a:gd name="T70" fmla="*/ 58 w 163"/>
              <a:gd name="T71" fmla="*/ 26 h 163"/>
              <a:gd name="T72" fmla="*/ 58 w 163"/>
              <a:gd name="T73" fmla="*/ 26 h 163"/>
              <a:gd name="T74" fmla="*/ 81 w 163"/>
              <a:gd name="T75" fmla="*/ 21 h 163"/>
              <a:gd name="T76" fmla="*/ 81 w 163"/>
              <a:gd name="T77" fmla="*/ 21 h 163"/>
              <a:gd name="T78" fmla="*/ 81 w 163"/>
              <a:gd name="T79" fmla="*/ 10 h 163"/>
              <a:gd name="T80" fmla="*/ 68 w 163"/>
              <a:gd name="T81" fmla="*/ 11 h 163"/>
              <a:gd name="T82" fmla="*/ 63 w 163"/>
              <a:gd name="T83" fmla="*/ 0 h 163"/>
              <a:gd name="T84" fmla="*/ 35 w 163"/>
              <a:gd name="T85" fmla="*/ 12 h 163"/>
              <a:gd name="T86" fmla="*/ 40 w 163"/>
              <a:gd name="T87" fmla="*/ 23 h 163"/>
              <a:gd name="T88" fmla="*/ 22 w 163"/>
              <a:gd name="T89" fmla="*/ 41 h 163"/>
              <a:gd name="T90" fmla="*/ 11 w 163"/>
              <a:gd name="T91" fmla="*/ 37 h 163"/>
              <a:gd name="T92" fmla="*/ 0 w 163"/>
              <a:gd name="T93" fmla="*/ 65 h 163"/>
              <a:gd name="T94" fmla="*/ 11 w 163"/>
              <a:gd name="T95" fmla="*/ 69 h 163"/>
              <a:gd name="T96" fmla="*/ 11 w 163"/>
              <a:gd name="T97" fmla="*/ 9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63" h="163">
                <a:moveTo>
                  <a:pt x="81" y="153"/>
                </a:moveTo>
                <a:cubicBezTo>
                  <a:pt x="86" y="153"/>
                  <a:pt x="90" y="152"/>
                  <a:pt x="95" y="151"/>
                </a:cubicBezTo>
                <a:cubicBezTo>
                  <a:pt x="99" y="163"/>
                  <a:pt x="99" y="163"/>
                  <a:pt x="99" y="163"/>
                </a:cubicBezTo>
                <a:cubicBezTo>
                  <a:pt x="128" y="151"/>
                  <a:pt x="128" y="151"/>
                  <a:pt x="128" y="151"/>
                </a:cubicBezTo>
                <a:cubicBezTo>
                  <a:pt x="123" y="139"/>
                  <a:pt x="123" y="139"/>
                  <a:pt x="123" y="139"/>
                </a:cubicBezTo>
                <a:cubicBezTo>
                  <a:pt x="130" y="134"/>
                  <a:pt x="135" y="128"/>
                  <a:pt x="140" y="121"/>
                </a:cubicBezTo>
                <a:cubicBezTo>
                  <a:pt x="152" y="126"/>
                  <a:pt x="152" y="126"/>
                  <a:pt x="152" y="126"/>
                </a:cubicBezTo>
                <a:cubicBezTo>
                  <a:pt x="163" y="98"/>
                  <a:pt x="163" y="98"/>
                  <a:pt x="163" y="98"/>
                </a:cubicBezTo>
                <a:cubicBezTo>
                  <a:pt x="152" y="93"/>
                  <a:pt x="152" y="93"/>
                  <a:pt x="152" y="93"/>
                </a:cubicBezTo>
                <a:cubicBezTo>
                  <a:pt x="153" y="85"/>
                  <a:pt x="153" y="76"/>
                  <a:pt x="151" y="68"/>
                </a:cubicBezTo>
                <a:cubicBezTo>
                  <a:pt x="163" y="63"/>
                  <a:pt x="163" y="63"/>
                  <a:pt x="163" y="63"/>
                </a:cubicBezTo>
                <a:cubicBezTo>
                  <a:pt x="151" y="35"/>
                  <a:pt x="151" y="35"/>
                  <a:pt x="151" y="35"/>
                </a:cubicBezTo>
                <a:cubicBezTo>
                  <a:pt x="139" y="40"/>
                  <a:pt x="139" y="40"/>
                  <a:pt x="139" y="40"/>
                </a:cubicBezTo>
                <a:cubicBezTo>
                  <a:pt x="135" y="33"/>
                  <a:pt x="128" y="27"/>
                  <a:pt x="122" y="22"/>
                </a:cubicBezTo>
                <a:cubicBezTo>
                  <a:pt x="126" y="11"/>
                  <a:pt x="126" y="11"/>
                  <a:pt x="126" y="11"/>
                </a:cubicBezTo>
                <a:cubicBezTo>
                  <a:pt x="98" y="0"/>
                  <a:pt x="98" y="0"/>
                  <a:pt x="98" y="0"/>
                </a:cubicBezTo>
                <a:cubicBezTo>
                  <a:pt x="93" y="11"/>
                  <a:pt x="93" y="11"/>
                  <a:pt x="93" y="11"/>
                </a:cubicBezTo>
                <a:cubicBezTo>
                  <a:pt x="89" y="10"/>
                  <a:pt x="85" y="10"/>
                  <a:pt x="81" y="10"/>
                </a:cubicBezTo>
                <a:cubicBezTo>
                  <a:pt x="81" y="21"/>
                  <a:pt x="81" y="21"/>
                  <a:pt x="81" y="21"/>
                </a:cubicBezTo>
                <a:cubicBezTo>
                  <a:pt x="106" y="21"/>
                  <a:pt x="128" y="35"/>
                  <a:pt x="137" y="58"/>
                </a:cubicBezTo>
                <a:cubicBezTo>
                  <a:pt x="150" y="88"/>
                  <a:pt x="136" y="124"/>
                  <a:pt x="105" y="137"/>
                </a:cubicBezTo>
                <a:cubicBezTo>
                  <a:pt x="98" y="140"/>
                  <a:pt x="90" y="142"/>
                  <a:pt x="81" y="142"/>
                </a:cubicBezTo>
                <a:cubicBezTo>
                  <a:pt x="81" y="142"/>
                  <a:pt x="81" y="142"/>
                  <a:pt x="81" y="142"/>
                </a:cubicBezTo>
                <a:lnTo>
                  <a:pt x="81" y="153"/>
                </a:lnTo>
                <a:close/>
                <a:moveTo>
                  <a:pt x="11" y="95"/>
                </a:moveTo>
                <a:cubicBezTo>
                  <a:pt x="0" y="99"/>
                  <a:pt x="0" y="99"/>
                  <a:pt x="0" y="99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23" y="123"/>
                  <a:pt x="23" y="123"/>
                  <a:pt x="23" y="123"/>
                </a:cubicBezTo>
                <a:cubicBezTo>
                  <a:pt x="28" y="130"/>
                  <a:pt x="34" y="135"/>
                  <a:pt x="41" y="140"/>
                </a:cubicBezTo>
                <a:cubicBezTo>
                  <a:pt x="37" y="152"/>
                  <a:pt x="37" y="152"/>
                  <a:pt x="37" y="152"/>
                </a:cubicBezTo>
                <a:cubicBezTo>
                  <a:pt x="65" y="163"/>
                  <a:pt x="65" y="163"/>
                  <a:pt x="65" y="163"/>
                </a:cubicBezTo>
                <a:cubicBezTo>
                  <a:pt x="70" y="152"/>
                  <a:pt x="70" y="152"/>
                  <a:pt x="70" y="152"/>
                </a:cubicBezTo>
                <a:cubicBezTo>
                  <a:pt x="73" y="152"/>
                  <a:pt x="77" y="153"/>
                  <a:pt x="81" y="153"/>
                </a:cubicBezTo>
                <a:cubicBezTo>
                  <a:pt x="81" y="142"/>
                  <a:pt x="81" y="142"/>
                  <a:pt x="81" y="142"/>
                </a:cubicBezTo>
                <a:cubicBezTo>
                  <a:pt x="57" y="142"/>
                  <a:pt x="35" y="127"/>
                  <a:pt x="26" y="105"/>
                </a:cubicBezTo>
                <a:cubicBezTo>
                  <a:pt x="13" y="74"/>
                  <a:pt x="27" y="39"/>
                  <a:pt x="58" y="26"/>
                </a:cubicBezTo>
                <a:cubicBezTo>
                  <a:pt x="58" y="26"/>
                  <a:pt x="58" y="26"/>
                  <a:pt x="58" y="26"/>
                </a:cubicBezTo>
                <a:cubicBezTo>
                  <a:pt x="65" y="22"/>
                  <a:pt x="73" y="21"/>
                  <a:pt x="81" y="21"/>
                </a:cubicBezTo>
                <a:cubicBezTo>
                  <a:pt x="81" y="21"/>
                  <a:pt x="81" y="21"/>
                  <a:pt x="81" y="21"/>
                </a:cubicBezTo>
                <a:cubicBezTo>
                  <a:pt x="81" y="10"/>
                  <a:pt x="81" y="10"/>
                  <a:pt x="81" y="10"/>
                </a:cubicBezTo>
                <a:cubicBezTo>
                  <a:pt x="77" y="10"/>
                  <a:pt x="72" y="10"/>
                  <a:pt x="68" y="11"/>
                </a:cubicBezTo>
                <a:cubicBezTo>
                  <a:pt x="63" y="0"/>
                  <a:pt x="63" y="0"/>
                  <a:pt x="63" y="0"/>
                </a:cubicBezTo>
                <a:cubicBezTo>
                  <a:pt x="35" y="12"/>
                  <a:pt x="35" y="12"/>
                  <a:pt x="35" y="12"/>
                </a:cubicBezTo>
                <a:cubicBezTo>
                  <a:pt x="40" y="23"/>
                  <a:pt x="40" y="23"/>
                  <a:pt x="40" y="23"/>
                </a:cubicBezTo>
                <a:cubicBezTo>
                  <a:pt x="33" y="28"/>
                  <a:pt x="27" y="34"/>
                  <a:pt x="22" y="41"/>
                </a:cubicBezTo>
                <a:cubicBezTo>
                  <a:pt x="11" y="37"/>
                  <a:pt x="11" y="37"/>
                  <a:pt x="11" y="37"/>
                </a:cubicBezTo>
                <a:cubicBezTo>
                  <a:pt x="0" y="65"/>
                  <a:pt x="0" y="65"/>
                  <a:pt x="0" y="65"/>
                </a:cubicBezTo>
                <a:cubicBezTo>
                  <a:pt x="11" y="69"/>
                  <a:pt x="11" y="69"/>
                  <a:pt x="11" y="69"/>
                </a:cubicBezTo>
                <a:cubicBezTo>
                  <a:pt x="10" y="78"/>
                  <a:pt x="10" y="86"/>
                  <a:pt x="11" y="95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8"/>
          <p:cNvSpPr>
            <a:spLocks noEditPoints="1"/>
          </p:cNvSpPr>
          <p:nvPr/>
        </p:nvSpPr>
        <p:spPr bwMode="auto">
          <a:xfrm>
            <a:off x="6455522" y="3536662"/>
            <a:ext cx="288800" cy="288800"/>
          </a:xfrm>
          <a:custGeom>
            <a:avLst/>
            <a:gdLst>
              <a:gd name="T0" fmla="*/ 76 w 152"/>
              <a:gd name="T1" fmla="*/ 142 h 152"/>
              <a:gd name="T2" fmla="*/ 88 w 152"/>
              <a:gd name="T3" fmla="*/ 141 h 152"/>
              <a:gd name="T4" fmla="*/ 93 w 152"/>
              <a:gd name="T5" fmla="*/ 151 h 152"/>
              <a:gd name="T6" fmla="*/ 119 w 152"/>
              <a:gd name="T7" fmla="*/ 140 h 152"/>
              <a:gd name="T8" fmla="*/ 114 w 152"/>
              <a:gd name="T9" fmla="*/ 130 h 152"/>
              <a:gd name="T10" fmla="*/ 131 w 152"/>
              <a:gd name="T11" fmla="*/ 113 h 152"/>
              <a:gd name="T12" fmla="*/ 141 w 152"/>
              <a:gd name="T13" fmla="*/ 117 h 152"/>
              <a:gd name="T14" fmla="*/ 152 w 152"/>
              <a:gd name="T15" fmla="*/ 91 h 152"/>
              <a:gd name="T16" fmla="*/ 141 w 152"/>
              <a:gd name="T17" fmla="*/ 87 h 152"/>
              <a:gd name="T18" fmla="*/ 141 w 152"/>
              <a:gd name="T19" fmla="*/ 64 h 152"/>
              <a:gd name="T20" fmla="*/ 151 w 152"/>
              <a:gd name="T21" fmla="*/ 59 h 152"/>
              <a:gd name="T22" fmla="*/ 140 w 152"/>
              <a:gd name="T23" fmla="*/ 33 h 152"/>
              <a:gd name="T24" fmla="*/ 130 w 152"/>
              <a:gd name="T25" fmla="*/ 37 h 152"/>
              <a:gd name="T26" fmla="*/ 113 w 152"/>
              <a:gd name="T27" fmla="*/ 21 h 152"/>
              <a:gd name="T28" fmla="*/ 118 w 152"/>
              <a:gd name="T29" fmla="*/ 11 h 152"/>
              <a:gd name="T30" fmla="*/ 91 w 152"/>
              <a:gd name="T31" fmla="*/ 0 h 152"/>
              <a:gd name="T32" fmla="*/ 87 w 152"/>
              <a:gd name="T33" fmla="*/ 11 h 152"/>
              <a:gd name="T34" fmla="*/ 76 w 152"/>
              <a:gd name="T35" fmla="*/ 10 h 152"/>
              <a:gd name="T36" fmla="*/ 76 w 152"/>
              <a:gd name="T37" fmla="*/ 20 h 152"/>
              <a:gd name="T38" fmla="*/ 128 w 152"/>
              <a:gd name="T39" fmla="*/ 54 h 152"/>
              <a:gd name="T40" fmla="*/ 98 w 152"/>
              <a:gd name="T41" fmla="*/ 127 h 152"/>
              <a:gd name="T42" fmla="*/ 76 w 152"/>
              <a:gd name="T43" fmla="*/ 132 h 152"/>
              <a:gd name="T44" fmla="*/ 76 w 152"/>
              <a:gd name="T45" fmla="*/ 132 h 152"/>
              <a:gd name="T46" fmla="*/ 76 w 152"/>
              <a:gd name="T47" fmla="*/ 142 h 152"/>
              <a:gd name="T48" fmla="*/ 11 w 152"/>
              <a:gd name="T49" fmla="*/ 88 h 152"/>
              <a:gd name="T50" fmla="*/ 1 w 152"/>
              <a:gd name="T51" fmla="*/ 93 h 152"/>
              <a:gd name="T52" fmla="*/ 12 w 152"/>
              <a:gd name="T53" fmla="*/ 119 h 152"/>
              <a:gd name="T54" fmla="*/ 22 w 152"/>
              <a:gd name="T55" fmla="*/ 114 h 152"/>
              <a:gd name="T56" fmla="*/ 39 w 152"/>
              <a:gd name="T57" fmla="*/ 130 h 152"/>
              <a:gd name="T58" fmla="*/ 35 w 152"/>
              <a:gd name="T59" fmla="*/ 141 h 152"/>
              <a:gd name="T60" fmla="*/ 61 w 152"/>
              <a:gd name="T61" fmla="*/ 152 h 152"/>
              <a:gd name="T62" fmla="*/ 65 w 152"/>
              <a:gd name="T63" fmla="*/ 141 h 152"/>
              <a:gd name="T64" fmla="*/ 76 w 152"/>
              <a:gd name="T65" fmla="*/ 142 h 152"/>
              <a:gd name="T66" fmla="*/ 76 w 152"/>
              <a:gd name="T67" fmla="*/ 132 h 152"/>
              <a:gd name="T68" fmla="*/ 24 w 152"/>
              <a:gd name="T69" fmla="*/ 98 h 152"/>
              <a:gd name="T70" fmla="*/ 54 w 152"/>
              <a:gd name="T71" fmla="*/ 24 h 152"/>
              <a:gd name="T72" fmla="*/ 54 w 152"/>
              <a:gd name="T73" fmla="*/ 24 h 152"/>
              <a:gd name="T74" fmla="*/ 76 w 152"/>
              <a:gd name="T75" fmla="*/ 20 h 152"/>
              <a:gd name="T76" fmla="*/ 76 w 152"/>
              <a:gd name="T77" fmla="*/ 20 h 152"/>
              <a:gd name="T78" fmla="*/ 76 w 152"/>
              <a:gd name="T79" fmla="*/ 10 h 152"/>
              <a:gd name="T80" fmla="*/ 64 w 152"/>
              <a:gd name="T81" fmla="*/ 11 h 152"/>
              <a:gd name="T82" fmla="*/ 59 w 152"/>
              <a:gd name="T83" fmla="*/ 0 h 152"/>
              <a:gd name="T84" fmla="*/ 33 w 152"/>
              <a:gd name="T85" fmla="*/ 11 h 152"/>
              <a:gd name="T86" fmla="*/ 38 w 152"/>
              <a:gd name="T87" fmla="*/ 22 h 152"/>
              <a:gd name="T88" fmla="*/ 21 w 152"/>
              <a:gd name="T89" fmla="*/ 39 h 152"/>
              <a:gd name="T90" fmla="*/ 11 w 152"/>
              <a:gd name="T91" fmla="*/ 34 h 152"/>
              <a:gd name="T92" fmla="*/ 0 w 152"/>
              <a:gd name="T93" fmla="*/ 61 h 152"/>
              <a:gd name="T94" fmla="*/ 11 w 152"/>
              <a:gd name="T95" fmla="*/ 65 h 152"/>
              <a:gd name="T96" fmla="*/ 11 w 152"/>
              <a:gd name="T97" fmla="*/ 88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2" h="152">
                <a:moveTo>
                  <a:pt x="76" y="142"/>
                </a:moveTo>
                <a:cubicBezTo>
                  <a:pt x="80" y="142"/>
                  <a:pt x="84" y="141"/>
                  <a:pt x="88" y="141"/>
                </a:cubicBezTo>
                <a:cubicBezTo>
                  <a:pt x="93" y="151"/>
                  <a:pt x="93" y="151"/>
                  <a:pt x="93" y="151"/>
                </a:cubicBezTo>
                <a:cubicBezTo>
                  <a:pt x="119" y="140"/>
                  <a:pt x="119" y="140"/>
                  <a:pt x="119" y="140"/>
                </a:cubicBezTo>
                <a:cubicBezTo>
                  <a:pt x="114" y="130"/>
                  <a:pt x="114" y="130"/>
                  <a:pt x="114" y="130"/>
                </a:cubicBezTo>
                <a:cubicBezTo>
                  <a:pt x="121" y="125"/>
                  <a:pt x="126" y="119"/>
                  <a:pt x="131" y="113"/>
                </a:cubicBezTo>
                <a:cubicBezTo>
                  <a:pt x="141" y="117"/>
                  <a:pt x="141" y="117"/>
                  <a:pt x="141" y="117"/>
                </a:cubicBezTo>
                <a:cubicBezTo>
                  <a:pt x="152" y="91"/>
                  <a:pt x="152" y="91"/>
                  <a:pt x="152" y="91"/>
                </a:cubicBezTo>
                <a:cubicBezTo>
                  <a:pt x="141" y="87"/>
                  <a:pt x="141" y="87"/>
                  <a:pt x="141" y="87"/>
                </a:cubicBezTo>
                <a:cubicBezTo>
                  <a:pt x="143" y="79"/>
                  <a:pt x="142" y="71"/>
                  <a:pt x="141" y="64"/>
                </a:cubicBezTo>
                <a:cubicBezTo>
                  <a:pt x="151" y="59"/>
                  <a:pt x="151" y="59"/>
                  <a:pt x="151" y="59"/>
                </a:cubicBezTo>
                <a:cubicBezTo>
                  <a:pt x="140" y="33"/>
                  <a:pt x="140" y="33"/>
                  <a:pt x="140" y="33"/>
                </a:cubicBezTo>
                <a:cubicBezTo>
                  <a:pt x="130" y="37"/>
                  <a:pt x="130" y="37"/>
                  <a:pt x="130" y="37"/>
                </a:cubicBezTo>
                <a:cubicBezTo>
                  <a:pt x="125" y="31"/>
                  <a:pt x="120" y="26"/>
                  <a:pt x="113" y="21"/>
                </a:cubicBezTo>
                <a:cubicBezTo>
                  <a:pt x="118" y="11"/>
                  <a:pt x="118" y="11"/>
                  <a:pt x="118" y="11"/>
                </a:cubicBezTo>
                <a:cubicBezTo>
                  <a:pt x="91" y="0"/>
                  <a:pt x="91" y="0"/>
                  <a:pt x="91" y="0"/>
                </a:cubicBezTo>
                <a:cubicBezTo>
                  <a:pt x="87" y="11"/>
                  <a:pt x="87" y="11"/>
                  <a:pt x="87" y="11"/>
                </a:cubicBezTo>
                <a:cubicBezTo>
                  <a:pt x="83" y="10"/>
                  <a:pt x="80" y="10"/>
                  <a:pt x="76" y="10"/>
                </a:cubicBezTo>
                <a:cubicBezTo>
                  <a:pt x="76" y="20"/>
                  <a:pt x="76" y="20"/>
                  <a:pt x="76" y="20"/>
                </a:cubicBezTo>
                <a:cubicBezTo>
                  <a:pt x="99" y="20"/>
                  <a:pt x="119" y="33"/>
                  <a:pt x="128" y="54"/>
                </a:cubicBezTo>
                <a:cubicBezTo>
                  <a:pt x="140" y="82"/>
                  <a:pt x="127" y="115"/>
                  <a:pt x="98" y="127"/>
                </a:cubicBezTo>
                <a:cubicBezTo>
                  <a:pt x="91" y="130"/>
                  <a:pt x="84" y="132"/>
                  <a:pt x="76" y="132"/>
                </a:cubicBezTo>
                <a:cubicBezTo>
                  <a:pt x="76" y="132"/>
                  <a:pt x="76" y="132"/>
                  <a:pt x="76" y="132"/>
                </a:cubicBezTo>
                <a:lnTo>
                  <a:pt x="76" y="142"/>
                </a:lnTo>
                <a:close/>
                <a:moveTo>
                  <a:pt x="11" y="88"/>
                </a:moveTo>
                <a:cubicBezTo>
                  <a:pt x="1" y="93"/>
                  <a:pt x="1" y="93"/>
                  <a:pt x="1" y="93"/>
                </a:cubicBezTo>
                <a:cubicBezTo>
                  <a:pt x="12" y="119"/>
                  <a:pt x="12" y="119"/>
                  <a:pt x="12" y="119"/>
                </a:cubicBezTo>
                <a:cubicBezTo>
                  <a:pt x="22" y="114"/>
                  <a:pt x="22" y="114"/>
                  <a:pt x="22" y="114"/>
                </a:cubicBezTo>
                <a:cubicBezTo>
                  <a:pt x="27" y="120"/>
                  <a:pt x="32" y="126"/>
                  <a:pt x="39" y="130"/>
                </a:cubicBezTo>
                <a:cubicBezTo>
                  <a:pt x="35" y="141"/>
                  <a:pt x="35" y="141"/>
                  <a:pt x="35" y="141"/>
                </a:cubicBezTo>
                <a:cubicBezTo>
                  <a:pt x="61" y="152"/>
                  <a:pt x="61" y="152"/>
                  <a:pt x="61" y="152"/>
                </a:cubicBezTo>
                <a:cubicBezTo>
                  <a:pt x="65" y="141"/>
                  <a:pt x="65" y="141"/>
                  <a:pt x="65" y="141"/>
                </a:cubicBezTo>
                <a:cubicBezTo>
                  <a:pt x="69" y="142"/>
                  <a:pt x="72" y="142"/>
                  <a:pt x="76" y="142"/>
                </a:cubicBezTo>
                <a:cubicBezTo>
                  <a:pt x="76" y="132"/>
                  <a:pt x="76" y="132"/>
                  <a:pt x="76" y="132"/>
                </a:cubicBezTo>
                <a:cubicBezTo>
                  <a:pt x="54" y="132"/>
                  <a:pt x="33" y="118"/>
                  <a:pt x="24" y="98"/>
                </a:cubicBezTo>
                <a:cubicBezTo>
                  <a:pt x="12" y="69"/>
                  <a:pt x="26" y="36"/>
                  <a:pt x="54" y="24"/>
                </a:cubicBezTo>
                <a:cubicBezTo>
                  <a:pt x="54" y="24"/>
                  <a:pt x="54" y="24"/>
                  <a:pt x="54" y="24"/>
                </a:cubicBezTo>
                <a:cubicBezTo>
                  <a:pt x="61" y="21"/>
                  <a:pt x="68" y="20"/>
                  <a:pt x="76" y="20"/>
                </a:cubicBezTo>
                <a:cubicBezTo>
                  <a:pt x="76" y="20"/>
                  <a:pt x="76" y="20"/>
                  <a:pt x="76" y="20"/>
                </a:cubicBezTo>
                <a:cubicBezTo>
                  <a:pt x="76" y="10"/>
                  <a:pt x="76" y="10"/>
                  <a:pt x="76" y="10"/>
                </a:cubicBezTo>
                <a:cubicBezTo>
                  <a:pt x="72" y="10"/>
                  <a:pt x="68" y="10"/>
                  <a:pt x="64" y="11"/>
                </a:cubicBezTo>
                <a:cubicBezTo>
                  <a:pt x="59" y="0"/>
                  <a:pt x="59" y="0"/>
                  <a:pt x="59" y="0"/>
                </a:cubicBezTo>
                <a:cubicBezTo>
                  <a:pt x="33" y="11"/>
                  <a:pt x="33" y="11"/>
                  <a:pt x="33" y="11"/>
                </a:cubicBezTo>
                <a:cubicBezTo>
                  <a:pt x="38" y="22"/>
                  <a:pt x="38" y="22"/>
                  <a:pt x="38" y="22"/>
                </a:cubicBezTo>
                <a:cubicBezTo>
                  <a:pt x="31" y="27"/>
                  <a:pt x="26" y="32"/>
                  <a:pt x="21" y="39"/>
                </a:cubicBezTo>
                <a:cubicBezTo>
                  <a:pt x="11" y="34"/>
                  <a:pt x="11" y="34"/>
                  <a:pt x="11" y="34"/>
                </a:cubicBezTo>
                <a:cubicBezTo>
                  <a:pt x="0" y="61"/>
                  <a:pt x="0" y="61"/>
                  <a:pt x="0" y="61"/>
                </a:cubicBezTo>
                <a:cubicBezTo>
                  <a:pt x="11" y="65"/>
                  <a:pt x="11" y="65"/>
                  <a:pt x="11" y="65"/>
                </a:cubicBezTo>
                <a:cubicBezTo>
                  <a:pt x="10" y="73"/>
                  <a:pt x="10" y="80"/>
                  <a:pt x="11" y="88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9"/>
          <p:cNvSpPr>
            <a:spLocks noEditPoints="1"/>
          </p:cNvSpPr>
          <p:nvPr/>
        </p:nvSpPr>
        <p:spPr bwMode="auto">
          <a:xfrm>
            <a:off x="6309602" y="2876982"/>
            <a:ext cx="284240" cy="284240"/>
          </a:xfrm>
          <a:custGeom>
            <a:avLst/>
            <a:gdLst>
              <a:gd name="T0" fmla="*/ 75 w 150"/>
              <a:gd name="T1" fmla="*/ 140 h 150"/>
              <a:gd name="T2" fmla="*/ 87 w 150"/>
              <a:gd name="T3" fmla="*/ 139 h 150"/>
              <a:gd name="T4" fmla="*/ 92 w 150"/>
              <a:gd name="T5" fmla="*/ 149 h 150"/>
              <a:gd name="T6" fmla="*/ 118 w 150"/>
              <a:gd name="T7" fmla="*/ 138 h 150"/>
              <a:gd name="T8" fmla="*/ 113 w 150"/>
              <a:gd name="T9" fmla="*/ 128 h 150"/>
              <a:gd name="T10" fmla="*/ 129 w 150"/>
              <a:gd name="T11" fmla="*/ 112 h 150"/>
              <a:gd name="T12" fmla="*/ 140 w 150"/>
              <a:gd name="T13" fmla="*/ 116 h 150"/>
              <a:gd name="T14" fmla="*/ 150 w 150"/>
              <a:gd name="T15" fmla="*/ 90 h 150"/>
              <a:gd name="T16" fmla="*/ 140 w 150"/>
              <a:gd name="T17" fmla="*/ 86 h 150"/>
              <a:gd name="T18" fmla="*/ 140 w 150"/>
              <a:gd name="T19" fmla="*/ 63 h 150"/>
              <a:gd name="T20" fmla="*/ 150 w 150"/>
              <a:gd name="T21" fmla="*/ 58 h 150"/>
              <a:gd name="T22" fmla="*/ 139 w 150"/>
              <a:gd name="T23" fmla="*/ 33 h 150"/>
              <a:gd name="T24" fmla="*/ 129 w 150"/>
              <a:gd name="T25" fmla="*/ 37 h 150"/>
              <a:gd name="T26" fmla="*/ 112 w 150"/>
              <a:gd name="T27" fmla="*/ 21 h 150"/>
              <a:gd name="T28" fmla="*/ 116 w 150"/>
              <a:gd name="T29" fmla="*/ 10 h 150"/>
              <a:gd name="T30" fmla="*/ 90 w 150"/>
              <a:gd name="T31" fmla="*/ 0 h 150"/>
              <a:gd name="T32" fmla="*/ 86 w 150"/>
              <a:gd name="T33" fmla="*/ 10 h 150"/>
              <a:gd name="T34" fmla="*/ 75 w 150"/>
              <a:gd name="T35" fmla="*/ 10 h 150"/>
              <a:gd name="T36" fmla="*/ 75 w 150"/>
              <a:gd name="T37" fmla="*/ 19 h 150"/>
              <a:gd name="T38" fmla="*/ 126 w 150"/>
              <a:gd name="T39" fmla="*/ 53 h 150"/>
              <a:gd name="T40" fmla="*/ 97 w 150"/>
              <a:gd name="T41" fmla="*/ 126 h 150"/>
              <a:gd name="T42" fmla="*/ 75 w 150"/>
              <a:gd name="T43" fmla="*/ 130 h 150"/>
              <a:gd name="T44" fmla="*/ 75 w 150"/>
              <a:gd name="T45" fmla="*/ 130 h 150"/>
              <a:gd name="T46" fmla="*/ 75 w 150"/>
              <a:gd name="T47" fmla="*/ 140 h 150"/>
              <a:gd name="T48" fmla="*/ 11 w 150"/>
              <a:gd name="T49" fmla="*/ 87 h 150"/>
              <a:gd name="T50" fmla="*/ 1 w 150"/>
              <a:gd name="T51" fmla="*/ 91 h 150"/>
              <a:gd name="T52" fmla="*/ 12 w 150"/>
              <a:gd name="T53" fmla="*/ 117 h 150"/>
              <a:gd name="T54" fmla="*/ 22 w 150"/>
              <a:gd name="T55" fmla="*/ 113 h 150"/>
              <a:gd name="T56" fmla="*/ 39 w 150"/>
              <a:gd name="T57" fmla="*/ 129 h 150"/>
              <a:gd name="T58" fmla="*/ 34 w 150"/>
              <a:gd name="T59" fmla="*/ 139 h 150"/>
              <a:gd name="T60" fmla="*/ 60 w 150"/>
              <a:gd name="T61" fmla="*/ 150 h 150"/>
              <a:gd name="T62" fmla="*/ 65 w 150"/>
              <a:gd name="T63" fmla="*/ 139 h 150"/>
              <a:gd name="T64" fmla="*/ 75 w 150"/>
              <a:gd name="T65" fmla="*/ 140 h 150"/>
              <a:gd name="T66" fmla="*/ 75 w 150"/>
              <a:gd name="T67" fmla="*/ 130 h 150"/>
              <a:gd name="T68" fmla="*/ 24 w 150"/>
              <a:gd name="T69" fmla="*/ 97 h 150"/>
              <a:gd name="T70" fmla="*/ 54 w 150"/>
              <a:gd name="T71" fmla="*/ 24 h 150"/>
              <a:gd name="T72" fmla="*/ 54 w 150"/>
              <a:gd name="T73" fmla="*/ 24 h 150"/>
              <a:gd name="T74" fmla="*/ 75 w 150"/>
              <a:gd name="T75" fmla="*/ 19 h 150"/>
              <a:gd name="T76" fmla="*/ 75 w 150"/>
              <a:gd name="T77" fmla="*/ 19 h 150"/>
              <a:gd name="T78" fmla="*/ 75 w 150"/>
              <a:gd name="T79" fmla="*/ 10 h 150"/>
              <a:gd name="T80" fmla="*/ 63 w 150"/>
              <a:gd name="T81" fmla="*/ 11 h 150"/>
              <a:gd name="T82" fmla="*/ 59 w 150"/>
              <a:gd name="T83" fmla="*/ 0 h 150"/>
              <a:gd name="T84" fmla="*/ 33 w 150"/>
              <a:gd name="T85" fmla="*/ 11 h 150"/>
              <a:gd name="T86" fmla="*/ 37 w 150"/>
              <a:gd name="T87" fmla="*/ 22 h 150"/>
              <a:gd name="T88" fmla="*/ 21 w 150"/>
              <a:gd name="T89" fmla="*/ 38 h 150"/>
              <a:gd name="T90" fmla="*/ 11 w 150"/>
              <a:gd name="T91" fmla="*/ 34 h 150"/>
              <a:gd name="T92" fmla="*/ 0 w 150"/>
              <a:gd name="T93" fmla="*/ 60 h 150"/>
              <a:gd name="T94" fmla="*/ 11 w 150"/>
              <a:gd name="T95" fmla="*/ 64 h 150"/>
              <a:gd name="T96" fmla="*/ 11 w 150"/>
              <a:gd name="T97" fmla="*/ 87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0" h="150">
                <a:moveTo>
                  <a:pt x="75" y="140"/>
                </a:moveTo>
                <a:cubicBezTo>
                  <a:pt x="79" y="140"/>
                  <a:pt x="83" y="140"/>
                  <a:pt x="87" y="139"/>
                </a:cubicBezTo>
                <a:cubicBezTo>
                  <a:pt x="92" y="149"/>
                  <a:pt x="92" y="149"/>
                  <a:pt x="92" y="149"/>
                </a:cubicBezTo>
                <a:cubicBezTo>
                  <a:pt x="118" y="138"/>
                  <a:pt x="118" y="138"/>
                  <a:pt x="118" y="138"/>
                </a:cubicBezTo>
                <a:cubicBezTo>
                  <a:pt x="113" y="128"/>
                  <a:pt x="113" y="128"/>
                  <a:pt x="113" y="128"/>
                </a:cubicBezTo>
                <a:cubicBezTo>
                  <a:pt x="120" y="124"/>
                  <a:pt x="125" y="118"/>
                  <a:pt x="129" y="112"/>
                </a:cubicBezTo>
                <a:cubicBezTo>
                  <a:pt x="140" y="116"/>
                  <a:pt x="140" y="116"/>
                  <a:pt x="140" y="116"/>
                </a:cubicBezTo>
                <a:cubicBezTo>
                  <a:pt x="150" y="90"/>
                  <a:pt x="150" y="90"/>
                  <a:pt x="150" y="90"/>
                </a:cubicBezTo>
                <a:cubicBezTo>
                  <a:pt x="140" y="86"/>
                  <a:pt x="140" y="86"/>
                  <a:pt x="140" y="86"/>
                </a:cubicBezTo>
                <a:cubicBezTo>
                  <a:pt x="141" y="78"/>
                  <a:pt x="141" y="70"/>
                  <a:pt x="140" y="63"/>
                </a:cubicBezTo>
                <a:cubicBezTo>
                  <a:pt x="150" y="58"/>
                  <a:pt x="150" y="58"/>
                  <a:pt x="150" y="58"/>
                </a:cubicBezTo>
                <a:cubicBezTo>
                  <a:pt x="139" y="33"/>
                  <a:pt x="139" y="33"/>
                  <a:pt x="139" y="33"/>
                </a:cubicBezTo>
                <a:cubicBezTo>
                  <a:pt x="129" y="37"/>
                  <a:pt x="129" y="37"/>
                  <a:pt x="129" y="37"/>
                </a:cubicBezTo>
                <a:cubicBezTo>
                  <a:pt x="124" y="31"/>
                  <a:pt x="119" y="25"/>
                  <a:pt x="112" y="21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90" y="0"/>
                  <a:pt x="90" y="0"/>
                  <a:pt x="90" y="0"/>
                </a:cubicBezTo>
                <a:cubicBezTo>
                  <a:pt x="86" y="10"/>
                  <a:pt x="86" y="10"/>
                  <a:pt x="86" y="10"/>
                </a:cubicBezTo>
                <a:cubicBezTo>
                  <a:pt x="83" y="10"/>
                  <a:pt x="79" y="10"/>
                  <a:pt x="75" y="10"/>
                </a:cubicBezTo>
                <a:cubicBezTo>
                  <a:pt x="75" y="19"/>
                  <a:pt x="75" y="19"/>
                  <a:pt x="75" y="19"/>
                </a:cubicBezTo>
                <a:cubicBezTo>
                  <a:pt x="98" y="19"/>
                  <a:pt x="118" y="33"/>
                  <a:pt x="126" y="53"/>
                </a:cubicBezTo>
                <a:cubicBezTo>
                  <a:pt x="138" y="81"/>
                  <a:pt x="125" y="114"/>
                  <a:pt x="97" y="126"/>
                </a:cubicBezTo>
                <a:cubicBezTo>
                  <a:pt x="90" y="129"/>
                  <a:pt x="83" y="130"/>
                  <a:pt x="75" y="130"/>
                </a:cubicBezTo>
                <a:cubicBezTo>
                  <a:pt x="75" y="130"/>
                  <a:pt x="75" y="130"/>
                  <a:pt x="75" y="130"/>
                </a:cubicBezTo>
                <a:lnTo>
                  <a:pt x="75" y="140"/>
                </a:lnTo>
                <a:close/>
                <a:moveTo>
                  <a:pt x="11" y="87"/>
                </a:moveTo>
                <a:cubicBezTo>
                  <a:pt x="1" y="91"/>
                  <a:pt x="1" y="91"/>
                  <a:pt x="1" y="91"/>
                </a:cubicBezTo>
                <a:cubicBezTo>
                  <a:pt x="12" y="117"/>
                  <a:pt x="12" y="117"/>
                  <a:pt x="12" y="117"/>
                </a:cubicBezTo>
                <a:cubicBezTo>
                  <a:pt x="22" y="113"/>
                  <a:pt x="22" y="113"/>
                  <a:pt x="22" y="113"/>
                </a:cubicBezTo>
                <a:cubicBezTo>
                  <a:pt x="27" y="119"/>
                  <a:pt x="32" y="124"/>
                  <a:pt x="39" y="129"/>
                </a:cubicBezTo>
                <a:cubicBezTo>
                  <a:pt x="34" y="139"/>
                  <a:pt x="34" y="139"/>
                  <a:pt x="34" y="139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5" y="139"/>
                  <a:pt x="65" y="139"/>
                  <a:pt x="65" y="139"/>
                </a:cubicBezTo>
                <a:cubicBezTo>
                  <a:pt x="68" y="140"/>
                  <a:pt x="72" y="140"/>
                  <a:pt x="75" y="140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53" y="130"/>
                  <a:pt x="33" y="117"/>
                  <a:pt x="24" y="97"/>
                </a:cubicBezTo>
                <a:cubicBezTo>
                  <a:pt x="12" y="69"/>
                  <a:pt x="25" y="36"/>
                  <a:pt x="54" y="24"/>
                </a:cubicBezTo>
                <a:cubicBezTo>
                  <a:pt x="54" y="24"/>
                  <a:pt x="54" y="24"/>
                  <a:pt x="54" y="24"/>
                </a:cubicBezTo>
                <a:cubicBezTo>
                  <a:pt x="61" y="21"/>
                  <a:pt x="68" y="19"/>
                  <a:pt x="75" y="19"/>
                </a:cubicBezTo>
                <a:cubicBezTo>
                  <a:pt x="75" y="19"/>
                  <a:pt x="75" y="19"/>
                  <a:pt x="75" y="19"/>
                </a:cubicBezTo>
                <a:cubicBezTo>
                  <a:pt x="75" y="10"/>
                  <a:pt x="75" y="10"/>
                  <a:pt x="75" y="10"/>
                </a:cubicBezTo>
                <a:cubicBezTo>
                  <a:pt x="71" y="10"/>
                  <a:pt x="67" y="10"/>
                  <a:pt x="63" y="11"/>
                </a:cubicBezTo>
                <a:cubicBezTo>
                  <a:pt x="59" y="0"/>
                  <a:pt x="59" y="0"/>
                  <a:pt x="59" y="0"/>
                </a:cubicBezTo>
                <a:cubicBezTo>
                  <a:pt x="33" y="11"/>
                  <a:pt x="33" y="11"/>
                  <a:pt x="33" y="11"/>
                </a:cubicBezTo>
                <a:cubicBezTo>
                  <a:pt x="37" y="22"/>
                  <a:pt x="37" y="22"/>
                  <a:pt x="37" y="22"/>
                </a:cubicBezTo>
                <a:cubicBezTo>
                  <a:pt x="31" y="26"/>
                  <a:pt x="26" y="32"/>
                  <a:pt x="21" y="38"/>
                </a:cubicBezTo>
                <a:cubicBezTo>
                  <a:pt x="11" y="34"/>
                  <a:pt x="11" y="34"/>
                  <a:pt x="11" y="34"/>
                </a:cubicBezTo>
                <a:cubicBezTo>
                  <a:pt x="0" y="60"/>
                  <a:pt x="0" y="60"/>
                  <a:pt x="0" y="60"/>
                </a:cubicBezTo>
                <a:cubicBezTo>
                  <a:pt x="11" y="64"/>
                  <a:pt x="11" y="64"/>
                  <a:pt x="11" y="64"/>
                </a:cubicBezTo>
                <a:cubicBezTo>
                  <a:pt x="10" y="72"/>
                  <a:pt x="10" y="79"/>
                  <a:pt x="11" y="87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888881" y="4693381"/>
            <a:ext cx="4303119" cy="1735840"/>
            <a:chOff x="7888881" y="4693381"/>
            <a:chExt cx="4303119" cy="1735840"/>
          </a:xfrm>
        </p:grpSpPr>
        <p:sp>
          <p:nvSpPr>
            <p:cNvPr id="115" name="Freeform 115"/>
            <p:cNvSpPr>
              <a:spLocks/>
            </p:cNvSpPr>
            <p:nvPr/>
          </p:nvSpPr>
          <p:spPr bwMode="auto">
            <a:xfrm>
              <a:off x="7888881" y="4810421"/>
              <a:ext cx="3989999" cy="1618800"/>
            </a:xfrm>
            <a:custGeom>
              <a:avLst/>
              <a:gdLst>
                <a:gd name="T0" fmla="*/ 1887 w 2102"/>
                <a:gd name="T1" fmla="*/ 0 h 853"/>
                <a:gd name="T2" fmla="*/ 1370 w 2102"/>
                <a:gd name="T3" fmla="*/ 77 h 853"/>
                <a:gd name="T4" fmla="*/ 1044 w 2102"/>
                <a:gd name="T5" fmla="*/ 175 h 853"/>
                <a:gd name="T6" fmla="*/ 906 w 2102"/>
                <a:gd name="T7" fmla="*/ 319 h 853"/>
                <a:gd name="T8" fmla="*/ 834 w 2102"/>
                <a:gd name="T9" fmla="*/ 352 h 853"/>
                <a:gd name="T10" fmla="*/ 779 w 2102"/>
                <a:gd name="T11" fmla="*/ 380 h 853"/>
                <a:gd name="T12" fmla="*/ 674 w 2102"/>
                <a:gd name="T13" fmla="*/ 366 h 853"/>
                <a:gd name="T14" fmla="*/ 584 w 2102"/>
                <a:gd name="T15" fmla="*/ 357 h 853"/>
                <a:gd name="T16" fmla="*/ 468 w 2102"/>
                <a:gd name="T17" fmla="*/ 353 h 853"/>
                <a:gd name="T18" fmla="*/ 351 w 2102"/>
                <a:gd name="T19" fmla="*/ 335 h 853"/>
                <a:gd name="T20" fmla="*/ 306 w 2102"/>
                <a:gd name="T21" fmla="*/ 340 h 853"/>
                <a:gd name="T22" fmla="*/ 241 w 2102"/>
                <a:gd name="T23" fmla="*/ 291 h 853"/>
                <a:gd name="T24" fmla="*/ 197 w 2102"/>
                <a:gd name="T25" fmla="*/ 258 h 853"/>
                <a:gd name="T26" fmla="*/ 91 w 2102"/>
                <a:gd name="T27" fmla="*/ 204 h 853"/>
                <a:gd name="T28" fmla="*/ 37 w 2102"/>
                <a:gd name="T29" fmla="*/ 270 h 853"/>
                <a:gd name="T30" fmla="*/ 55 w 2102"/>
                <a:gd name="T31" fmla="*/ 297 h 853"/>
                <a:gd name="T32" fmla="*/ 32 w 2102"/>
                <a:gd name="T33" fmla="*/ 366 h 853"/>
                <a:gd name="T34" fmla="*/ 112 w 2102"/>
                <a:gd name="T35" fmla="*/ 443 h 853"/>
                <a:gd name="T36" fmla="*/ 273 w 2102"/>
                <a:gd name="T37" fmla="*/ 569 h 853"/>
                <a:gd name="T38" fmla="*/ 443 w 2102"/>
                <a:gd name="T39" fmla="*/ 684 h 853"/>
                <a:gd name="T40" fmla="*/ 684 w 2102"/>
                <a:gd name="T41" fmla="*/ 739 h 853"/>
                <a:gd name="T42" fmla="*/ 849 w 2102"/>
                <a:gd name="T43" fmla="*/ 827 h 853"/>
                <a:gd name="T44" fmla="*/ 1259 w 2102"/>
                <a:gd name="T45" fmla="*/ 653 h 853"/>
                <a:gd name="T46" fmla="*/ 1893 w 2102"/>
                <a:gd name="T47" fmla="*/ 463 h 853"/>
                <a:gd name="T48" fmla="*/ 1887 w 2102"/>
                <a:gd name="T49" fmla="*/ 0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02" h="853">
                  <a:moveTo>
                    <a:pt x="1887" y="0"/>
                  </a:moveTo>
                  <a:cubicBezTo>
                    <a:pt x="1767" y="2"/>
                    <a:pt x="1450" y="64"/>
                    <a:pt x="1370" y="77"/>
                  </a:cubicBezTo>
                  <a:cubicBezTo>
                    <a:pt x="1253" y="60"/>
                    <a:pt x="1140" y="86"/>
                    <a:pt x="1044" y="175"/>
                  </a:cubicBezTo>
                  <a:cubicBezTo>
                    <a:pt x="948" y="264"/>
                    <a:pt x="906" y="319"/>
                    <a:pt x="906" y="319"/>
                  </a:cubicBezTo>
                  <a:cubicBezTo>
                    <a:pt x="906" y="319"/>
                    <a:pt x="870" y="340"/>
                    <a:pt x="834" y="352"/>
                  </a:cubicBezTo>
                  <a:cubicBezTo>
                    <a:pt x="799" y="364"/>
                    <a:pt x="779" y="380"/>
                    <a:pt x="779" y="380"/>
                  </a:cubicBezTo>
                  <a:cubicBezTo>
                    <a:pt x="779" y="380"/>
                    <a:pt x="709" y="361"/>
                    <a:pt x="674" y="366"/>
                  </a:cubicBezTo>
                  <a:cubicBezTo>
                    <a:pt x="638" y="371"/>
                    <a:pt x="627" y="363"/>
                    <a:pt x="584" y="357"/>
                  </a:cubicBezTo>
                  <a:cubicBezTo>
                    <a:pt x="541" y="351"/>
                    <a:pt x="499" y="359"/>
                    <a:pt x="468" y="353"/>
                  </a:cubicBezTo>
                  <a:cubicBezTo>
                    <a:pt x="436" y="347"/>
                    <a:pt x="385" y="334"/>
                    <a:pt x="351" y="335"/>
                  </a:cubicBezTo>
                  <a:cubicBezTo>
                    <a:pt x="318" y="336"/>
                    <a:pt x="306" y="340"/>
                    <a:pt x="306" y="340"/>
                  </a:cubicBezTo>
                  <a:cubicBezTo>
                    <a:pt x="306" y="340"/>
                    <a:pt x="264" y="302"/>
                    <a:pt x="241" y="291"/>
                  </a:cubicBezTo>
                  <a:cubicBezTo>
                    <a:pt x="219" y="280"/>
                    <a:pt x="197" y="258"/>
                    <a:pt x="197" y="258"/>
                  </a:cubicBezTo>
                  <a:cubicBezTo>
                    <a:pt x="197" y="258"/>
                    <a:pt x="158" y="198"/>
                    <a:pt x="91" y="204"/>
                  </a:cubicBezTo>
                  <a:cubicBezTo>
                    <a:pt x="24" y="210"/>
                    <a:pt x="21" y="250"/>
                    <a:pt x="37" y="270"/>
                  </a:cubicBezTo>
                  <a:cubicBezTo>
                    <a:pt x="53" y="290"/>
                    <a:pt x="55" y="297"/>
                    <a:pt x="55" y="297"/>
                  </a:cubicBezTo>
                  <a:cubicBezTo>
                    <a:pt x="55" y="297"/>
                    <a:pt x="0" y="331"/>
                    <a:pt x="32" y="366"/>
                  </a:cubicBezTo>
                  <a:cubicBezTo>
                    <a:pt x="64" y="401"/>
                    <a:pt x="91" y="417"/>
                    <a:pt x="112" y="443"/>
                  </a:cubicBezTo>
                  <a:cubicBezTo>
                    <a:pt x="133" y="469"/>
                    <a:pt x="207" y="521"/>
                    <a:pt x="273" y="569"/>
                  </a:cubicBezTo>
                  <a:cubicBezTo>
                    <a:pt x="339" y="617"/>
                    <a:pt x="391" y="661"/>
                    <a:pt x="443" y="684"/>
                  </a:cubicBezTo>
                  <a:cubicBezTo>
                    <a:pt x="495" y="708"/>
                    <a:pt x="614" y="714"/>
                    <a:pt x="684" y="739"/>
                  </a:cubicBezTo>
                  <a:cubicBezTo>
                    <a:pt x="753" y="765"/>
                    <a:pt x="808" y="801"/>
                    <a:pt x="849" y="827"/>
                  </a:cubicBezTo>
                  <a:cubicBezTo>
                    <a:pt x="889" y="853"/>
                    <a:pt x="1137" y="725"/>
                    <a:pt x="1259" y="653"/>
                  </a:cubicBezTo>
                  <a:cubicBezTo>
                    <a:pt x="1380" y="582"/>
                    <a:pt x="1684" y="439"/>
                    <a:pt x="1893" y="463"/>
                  </a:cubicBezTo>
                  <a:cubicBezTo>
                    <a:pt x="2102" y="488"/>
                    <a:pt x="2057" y="10"/>
                    <a:pt x="1887" y="0"/>
                  </a:cubicBezTo>
                  <a:close/>
                </a:path>
              </a:pathLst>
            </a:custGeom>
            <a:solidFill>
              <a:srgbClr val="DCA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6"/>
            <p:cNvSpPr>
              <a:spLocks/>
            </p:cNvSpPr>
            <p:nvPr/>
          </p:nvSpPr>
          <p:spPr bwMode="auto">
            <a:xfrm>
              <a:off x="7888881" y="5185861"/>
              <a:ext cx="3859279" cy="1243360"/>
            </a:xfrm>
            <a:custGeom>
              <a:avLst/>
              <a:gdLst>
                <a:gd name="T0" fmla="*/ 779 w 2033"/>
                <a:gd name="T1" fmla="*/ 182 h 655"/>
                <a:gd name="T2" fmla="*/ 674 w 2033"/>
                <a:gd name="T3" fmla="*/ 168 h 655"/>
                <a:gd name="T4" fmla="*/ 584 w 2033"/>
                <a:gd name="T5" fmla="*/ 159 h 655"/>
                <a:gd name="T6" fmla="*/ 468 w 2033"/>
                <a:gd name="T7" fmla="*/ 155 h 655"/>
                <a:gd name="T8" fmla="*/ 351 w 2033"/>
                <a:gd name="T9" fmla="*/ 137 h 655"/>
                <a:gd name="T10" fmla="*/ 306 w 2033"/>
                <a:gd name="T11" fmla="*/ 142 h 655"/>
                <a:gd name="T12" fmla="*/ 197 w 2033"/>
                <a:gd name="T13" fmla="*/ 60 h 655"/>
                <a:gd name="T14" fmla="*/ 91 w 2033"/>
                <a:gd name="T15" fmla="*/ 6 h 655"/>
                <a:gd name="T16" fmla="*/ 37 w 2033"/>
                <a:gd name="T17" fmla="*/ 72 h 655"/>
                <a:gd name="T18" fmla="*/ 55 w 2033"/>
                <a:gd name="T19" fmla="*/ 99 h 655"/>
                <a:gd name="T20" fmla="*/ 32 w 2033"/>
                <a:gd name="T21" fmla="*/ 168 h 655"/>
                <a:gd name="T22" fmla="*/ 112 w 2033"/>
                <a:gd name="T23" fmla="*/ 245 h 655"/>
                <a:gd name="T24" fmla="*/ 273 w 2033"/>
                <a:gd name="T25" fmla="*/ 371 h 655"/>
                <a:gd name="T26" fmla="*/ 443 w 2033"/>
                <a:gd name="T27" fmla="*/ 486 h 655"/>
                <a:gd name="T28" fmla="*/ 684 w 2033"/>
                <a:gd name="T29" fmla="*/ 541 h 655"/>
                <a:gd name="T30" fmla="*/ 849 w 2033"/>
                <a:gd name="T31" fmla="*/ 629 h 655"/>
                <a:gd name="T32" fmla="*/ 1259 w 2033"/>
                <a:gd name="T33" fmla="*/ 455 h 655"/>
                <a:gd name="T34" fmla="*/ 1893 w 2033"/>
                <a:gd name="T35" fmla="*/ 265 h 655"/>
                <a:gd name="T36" fmla="*/ 2011 w 2033"/>
                <a:gd name="T37" fmla="*/ 101 h 655"/>
                <a:gd name="T38" fmla="*/ 1362 w 2033"/>
                <a:gd name="T39" fmla="*/ 142 h 655"/>
                <a:gd name="T40" fmla="*/ 1065 w 2033"/>
                <a:gd name="T41" fmla="*/ 316 h 655"/>
                <a:gd name="T42" fmla="*/ 1157 w 2033"/>
                <a:gd name="T43" fmla="*/ 349 h 655"/>
                <a:gd name="T44" fmla="*/ 1050 w 2033"/>
                <a:gd name="T45" fmla="*/ 510 h 655"/>
                <a:gd name="T46" fmla="*/ 865 w 2033"/>
                <a:gd name="T47" fmla="*/ 581 h 655"/>
                <a:gd name="T48" fmla="*/ 629 w 2033"/>
                <a:gd name="T49" fmla="*/ 510 h 655"/>
                <a:gd name="T50" fmla="*/ 684 w 2033"/>
                <a:gd name="T51" fmla="*/ 476 h 655"/>
                <a:gd name="T52" fmla="*/ 811 w 2033"/>
                <a:gd name="T53" fmla="*/ 453 h 655"/>
                <a:gd name="T54" fmla="*/ 835 w 2033"/>
                <a:gd name="T55" fmla="*/ 454 h 655"/>
                <a:gd name="T56" fmla="*/ 879 w 2033"/>
                <a:gd name="T57" fmla="*/ 417 h 655"/>
                <a:gd name="T58" fmla="*/ 934 w 2033"/>
                <a:gd name="T59" fmla="*/ 413 h 655"/>
                <a:gd name="T60" fmla="*/ 1114 w 2033"/>
                <a:gd name="T61" fmla="*/ 380 h 655"/>
                <a:gd name="T62" fmla="*/ 1078 w 2033"/>
                <a:gd name="T63" fmla="*/ 372 h 655"/>
                <a:gd name="T64" fmla="*/ 835 w 2033"/>
                <a:gd name="T65" fmla="*/ 411 h 655"/>
                <a:gd name="T66" fmla="*/ 515 w 2033"/>
                <a:gd name="T67" fmla="*/ 485 h 655"/>
                <a:gd name="T68" fmla="*/ 406 w 2033"/>
                <a:gd name="T69" fmla="*/ 411 h 655"/>
                <a:gd name="T70" fmla="*/ 453 w 2033"/>
                <a:gd name="T71" fmla="*/ 311 h 655"/>
                <a:gd name="T72" fmla="*/ 597 w 2033"/>
                <a:gd name="T73" fmla="*/ 237 h 655"/>
                <a:gd name="T74" fmla="*/ 779 w 2033"/>
                <a:gd name="T75" fmla="*/ 182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33" h="655">
                  <a:moveTo>
                    <a:pt x="779" y="182"/>
                  </a:moveTo>
                  <a:cubicBezTo>
                    <a:pt x="779" y="182"/>
                    <a:pt x="709" y="163"/>
                    <a:pt x="674" y="168"/>
                  </a:cubicBezTo>
                  <a:cubicBezTo>
                    <a:pt x="638" y="173"/>
                    <a:pt x="627" y="165"/>
                    <a:pt x="584" y="159"/>
                  </a:cubicBezTo>
                  <a:cubicBezTo>
                    <a:pt x="541" y="153"/>
                    <a:pt x="499" y="161"/>
                    <a:pt x="468" y="155"/>
                  </a:cubicBezTo>
                  <a:cubicBezTo>
                    <a:pt x="436" y="149"/>
                    <a:pt x="385" y="136"/>
                    <a:pt x="351" y="137"/>
                  </a:cubicBezTo>
                  <a:cubicBezTo>
                    <a:pt x="318" y="138"/>
                    <a:pt x="306" y="142"/>
                    <a:pt x="306" y="142"/>
                  </a:cubicBezTo>
                  <a:cubicBezTo>
                    <a:pt x="265" y="112"/>
                    <a:pt x="240" y="91"/>
                    <a:pt x="197" y="60"/>
                  </a:cubicBezTo>
                  <a:cubicBezTo>
                    <a:pt x="197" y="60"/>
                    <a:pt x="158" y="0"/>
                    <a:pt x="91" y="6"/>
                  </a:cubicBezTo>
                  <a:cubicBezTo>
                    <a:pt x="24" y="12"/>
                    <a:pt x="21" y="52"/>
                    <a:pt x="37" y="72"/>
                  </a:cubicBezTo>
                  <a:cubicBezTo>
                    <a:pt x="53" y="92"/>
                    <a:pt x="55" y="99"/>
                    <a:pt x="55" y="99"/>
                  </a:cubicBezTo>
                  <a:cubicBezTo>
                    <a:pt x="55" y="99"/>
                    <a:pt x="0" y="133"/>
                    <a:pt x="32" y="168"/>
                  </a:cubicBezTo>
                  <a:cubicBezTo>
                    <a:pt x="64" y="203"/>
                    <a:pt x="91" y="219"/>
                    <a:pt x="112" y="245"/>
                  </a:cubicBezTo>
                  <a:cubicBezTo>
                    <a:pt x="133" y="271"/>
                    <a:pt x="207" y="323"/>
                    <a:pt x="273" y="371"/>
                  </a:cubicBezTo>
                  <a:cubicBezTo>
                    <a:pt x="339" y="419"/>
                    <a:pt x="391" y="463"/>
                    <a:pt x="443" y="486"/>
                  </a:cubicBezTo>
                  <a:cubicBezTo>
                    <a:pt x="495" y="510"/>
                    <a:pt x="614" y="516"/>
                    <a:pt x="684" y="541"/>
                  </a:cubicBezTo>
                  <a:cubicBezTo>
                    <a:pt x="753" y="567"/>
                    <a:pt x="808" y="603"/>
                    <a:pt x="849" y="629"/>
                  </a:cubicBezTo>
                  <a:cubicBezTo>
                    <a:pt x="889" y="655"/>
                    <a:pt x="1137" y="527"/>
                    <a:pt x="1259" y="455"/>
                  </a:cubicBezTo>
                  <a:cubicBezTo>
                    <a:pt x="1380" y="384"/>
                    <a:pt x="1753" y="249"/>
                    <a:pt x="1893" y="265"/>
                  </a:cubicBezTo>
                  <a:cubicBezTo>
                    <a:pt x="2033" y="282"/>
                    <a:pt x="1990" y="169"/>
                    <a:pt x="2011" y="101"/>
                  </a:cubicBezTo>
                  <a:cubicBezTo>
                    <a:pt x="1979" y="96"/>
                    <a:pt x="1402" y="124"/>
                    <a:pt x="1362" y="142"/>
                  </a:cubicBezTo>
                  <a:cubicBezTo>
                    <a:pt x="1266" y="185"/>
                    <a:pt x="1098" y="278"/>
                    <a:pt x="1065" y="316"/>
                  </a:cubicBezTo>
                  <a:cubicBezTo>
                    <a:pt x="1027" y="359"/>
                    <a:pt x="1118" y="371"/>
                    <a:pt x="1157" y="349"/>
                  </a:cubicBezTo>
                  <a:cubicBezTo>
                    <a:pt x="1223" y="313"/>
                    <a:pt x="1146" y="451"/>
                    <a:pt x="1050" y="510"/>
                  </a:cubicBezTo>
                  <a:cubicBezTo>
                    <a:pt x="955" y="570"/>
                    <a:pt x="899" y="604"/>
                    <a:pt x="865" y="581"/>
                  </a:cubicBezTo>
                  <a:cubicBezTo>
                    <a:pt x="832" y="557"/>
                    <a:pt x="719" y="508"/>
                    <a:pt x="629" y="510"/>
                  </a:cubicBezTo>
                  <a:cubicBezTo>
                    <a:pt x="539" y="512"/>
                    <a:pt x="640" y="486"/>
                    <a:pt x="684" y="476"/>
                  </a:cubicBezTo>
                  <a:cubicBezTo>
                    <a:pt x="728" y="467"/>
                    <a:pt x="796" y="442"/>
                    <a:pt x="811" y="453"/>
                  </a:cubicBezTo>
                  <a:cubicBezTo>
                    <a:pt x="827" y="464"/>
                    <a:pt x="837" y="474"/>
                    <a:pt x="835" y="454"/>
                  </a:cubicBezTo>
                  <a:cubicBezTo>
                    <a:pt x="833" y="434"/>
                    <a:pt x="836" y="427"/>
                    <a:pt x="879" y="417"/>
                  </a:cubicBezTo>
                  <a:cubicBezTo>
                    <a:pt x="922" y="406"/>
                    <a:pt x="909" y="416"/>
                    <a:pt x="934" y="413"/>
                  </a:cubicBezTo>
                  <a:cubicBezTo>
                    <a:pt x="958" y="410"/>
                    <a:pt x="1063" y="401"/>
                    <a:pt x="1114" y="380"/>
                  </a:cubicBezTo>
                  <a:cubicBezTo>
                    <a:pt x="1165" y="359"/>
                    <a:pt x="1161" y="344"/>
                    <a:pt x="1078" y="372"/>
                  </a:cubicBezTo>
                  <a:cubicBezTo>
                    <a:pt x="995" y="400"/>
                    <a:pt x="946" y="382"/>
                    <a:pt x="835" y="411"/>
                  </a:cubicBezTo>
                  <a:cubicBezTo>
                    <a:pt x="724" y="440"/>
                    <a:pt x="595" y="483"/>
                    <a:pt x="515" y="485"/>
                  </a:cubicBezTo>
                  <a:cubicBezTo>
                    <a:pt x="434" y="486"/>
                    <a:pt x="416" y="442"/>
                    <a:pt x="406" y="411"/>
                  </a:cubicBezTo>
                  <a:cubicBezTo>
                    <a:pt x="396" y="380"/>
                    <a:pt x="414" y="346"/>
                    <a:pt x="453" y="311"/>
                  </a:cubicBezTo>
                  <a:cubicBezTo>
                    <a:pt x="493" y="277"/>
                    <a:pt x="548" y="249"/>
                    <a:pt x="597" y="237"/>
                  </a:cubicBezTo>
                  <a:cubicBezTo>
                    <a:pt x="646" y="225"/>
                    <a:pt x="730" y="205"/>
                    <a:pt x="779" y="182"/>
                  </a:cubicBezTo>
                  <a:close/>
                </a:path>
              </a:pathLst>
            </a:custGeom>
            <a:solidFill>
              <a:srgbClr val="BD90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7"/>
            <p:cNvSpPr>
              <a:spLocks/>
            </p:cNvSpPr>
            <p:nvPr/>
          </p:nvSpPr>
          <p:spPr bwMode="auto">
            <a:xfrm>
              <a:off x="8648881" y="5190421"/>
              <a:ext cx="2390960" cy="936320"/>
            </a:xfrm>
            <a:custGeom>
              <a:avLst/>
              <a:gdLst>
                <a:gd name="T0" fmla="*/ 1218 w 1259"/>
                <a:gd name="T1" fmla="*/ 75 h 493"/>
                <a:gd name="T2" fmla="*/ 1019 w 1259"/>
                <a:gd name="T3" fmla="*/ 37 h 493"/>
                <a:gd name="T4" fmla="*/ 742 w 1259"/>
                <a:gd name="T5" fmla="*/ 193 h 493"/>
                <a:gd name="T6" fmla="*/ 612 w 1259"/>
                <a:gd name="T7" fmla="*/ 311 h 493"/>
                <a:gd name="T8" fmla="*/ 356 w 1259"/>
                <a:gd name="T9" fmla="*/ 305 h 493"/>
                <a:gd name="T10" fmla="*/ 237 w 1259"/>
                <a:gd name="T11" fmla="*/ 355 h 493"/>
                <a:gd name="T12" fmla="*/ 185 w 1259"/>
                <a:gd name="T13" fmla="*/ 335 h 493"/>
                <a:gd name="T14" fmla="*/ 53 w 1259"/>
                <a:gd name="T15" fmla="*/ 328 h 493"/>
                <a:gd name="T16" fmla="*/ 14 w 1259"/>
                <a:gd name="T17" fmla="*/ 429 h 493"/>
                <a:gd name="T18" fmla="*/ 59 w 1259"/>
                <a:gd name="T19" fmla="*/ 484 h 493"/>
                <a:gd name="T20" fmla="*/ 166 w 1259"/>
                <a:gd name="T21" fmla="*/ 493 h 493"/>
                <a:gd name="T22" fmla="*/ 283 w 1259"/>
                <a:gd name="T23" fmla="*/ 464 h 493"/>
                <a:gd name="T24" fmla="*/ 479 w 1259"/>
                <a:gd name="T25" fmla="*/ 401 h 493"/>
                <a:gd name="T26" fmla="*/ 611 w 1259"/>
                <a:gd name="T27" fmla="*/ 389 h 493"/>
                <a:gd name="T28" fmla="*/ 726 w 1259"/>
                <a:gd name="T29" fmla="*/ 361 h 493"/>
                <a:gd name="T30" fmla="*/ 760 w 1259"/>
                <a:gd name="T31" fmla="*/ 342 h 493"/>
                <a:gd name="T32" fmla="*/ 701 w 1259"/>
                <a:gd name="T33" fmla="*/ 318 h 493"/>
                <a:gd name="T34" fmla="*/ 984 w 1259"/>
                <a:gd name="T35" fmla="*/ 159 h 493"/>
                <a:gd name="T36" fmla="*/ 1186 w 1259"/>
                <a:gd name="T37" fmla="*/ 126 h 493"/>
                <a:gd name="T38" fmla="*/ 1218 w 1259"/>
                <a:gd name="T39" fmla="*/ 75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59" h="493">
                  <a:moveTo>
                    <a:pt x="1218" y="75"/>
                  </a:moveTo>
                  <a:cubicBezTo>
                    <a:pt x="1152" y="64"/>
                    <a:pt x="1063" y="0"/>
                    <a:pt x="1019" y="37"/>
                  </a:cubicBezTo>
                  <a:cubicBezTo>
                    <a:pt x="974" y="74"/>
                    <a:pt x="793" y="186"/>
                    <a:pt x="742" y="193"/>
                  </a:cubicBezTo>
                  <a:cubicBezTo>
                    <a:pt x="691" y="200"/>
                    <a:pt x="693" y="291"/>
                    <a:pt x="612" y="311"/>
                  </a:cubicBezTo>
                  <a:cubicBezTo>
                    <a:pt x="531" y="330"/>
                    <a:pt x="415" y="321"/>
                    <a:pt x="356" y="305"/>
                  </a:cubicBezTo>
                  <a:cubicBezTo>
                    <a:pt x="297" y="290"/>
                    <a:pt x="260" y="312"/>
                    <a:pt x="237" y="355"/>
                  </a:cubicBezTo>
                  <a:cubicBezTo>
                    <a:pt x="214" y="397"/>
                    <a:pt x="210" y="361"/>
                    <a:pt x="185" y="335"/>
                  </a:cubicBezTo>
                  <a:cubicBezTo>
                    <a:pt x="160" y="308"/>
                    <a:pt x="91" y="309"/>
                    <a:pt x="53" y="328"/>
                  </a:cubicBezTo>
                  <a:cubicBezTo>
                    <a:pt x="14" y="347"/>
                    <a:pt x="0" y="399"/>
                    <a:pt x="14" y="429"/>
                  </a:cubicBezTo>
                  <a:cubicBezTo>
                    <a:pt x="29" y="460"/>
                    <a:pt x="59" y="484"/>
                    <a:pt x="59" y="484"/>
                  </a:cubicBezTo>
                  <a:cubicBezTo>
                    <a:pt x="166" y="493"/>
                    <a:pt x="166" y="493"/>
                    <a:pt x="166" y="493"/>
                  </a:cubicBezTo>
                  <a:cubicBezTo>
                    <a:pt x="283" y="464"/>
                    <a:pt x="283" y="464"/>
                    <a:pt x="283" y="464"/>
                  </a:cubicBezTo>
                  <a:cubicBezTo>
                    <a:pt x="479" y="401"/>
                    <a:pt x="479" y="401"/>
                    <a:pt x="479" y="401"/>
                  </a:cubicBezTo>
                  <a:cubicBezTo>
                    <a:pt x="611" y="389"/>
                    <a:pt x="611" y="389"/>
                    <a:pt x="611" y="389"/>
                  </a:cubicBezTo>
                  <a:cubicBezTo>
                    <a:pt x="726" y="361"/>
                    <a:pt x="726" y="361"/>
                    <a:pt x="726" y="361"/>
                  </a:cubicBezTo>
                  <a:cubicBezTo>
                    <a:pt x="726" y="361"/>
                    <a:pt x="788" y="334"/>
                    <a:pt x="760" y="342"/>
                  </a:cubicBezTo>
                  <a:cubicBezTo>
                    <a:pt x="732" y="350"/>
                    <a:pt x="669" y="351"/>
                    <a:pt x="701" y="318"/>
                  </a:cubicBezTo>
                  <a:cubicBezTo>
                    <a:pt x="732" y="285"/>
                    <a:pt x="942" y="165"/>
                    <a:pt x="984" y="159"/>
                  </a:cubicBezTo>
                  <a:cubicBezTo>
                    <a:pt x="1026" y="152"/>
                    <a:pt x="1120" y="146"/>
                    <a:pt x="1186" y="126"/>
                  </a:cubicBezTo>
                  <a:cubicBezTo>
                    <a:pt x="1252" y="106"/>
                    <a:pt x="1259" y="75"/>
                    <a:pt x="1218" y="75"/>
                  </a:cubicBezTo>
                  <a:close/>
                </a:path>
              </a:pathLst>
            </a:custGeom>
            <a:solidFill>
              <a:srgbClr val="BD90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8"/>
            <p:cNvSpPr>
              <a:spLocks/>
            </p:cNvSpPr>
            <p:nvPr/>
          </p:nvSpPr>
          <p:spPr bwMode="auto">
            <a:xfrm>
              <a:off x="8638241" y="5799940"/>
              <a:ext cx="395200" cy="305520"/>
            </a:xfrm>
            <a:custGeom>
              <a:avLst/>
              <a:gdLst>
                <a:gd name="T0" fmla="*/ 194 w 208"/>
                <a:gd name="T1" fmla="*/ 45 h 161"/>
                <a:gd name="T2" fmla="*/ 145 w 208"/>
                <a:gd name="T3" fmla="*/ 133 h 161"/>
                <a:gd name="T4" fmla="*/ 23 w 208"/>
                <a:gd name="T5" fmla="*/ 110 h 161"/>
                <a:gd name="T6" fmla="*/ 111 w 208"/>
                <a:gd name="T7" fmla="*/ 4 h 161"/>
                <a:gd name="T8" fmla="*/ 194 w 208"/>
                <a:gd name="T9" fmla="*/ 4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61">
                  <a:moveTo>
                    <a:pt x="194" y="45"/>
                  </a:moveTo>
                  <a:cubicBezTo>
                    <a:pt x="205" y="78"/>
                    <a:pt x="208" y="119"/>
                    <a:pt x="145" y="133"/>
                  </a:cubicBezTo>
                  <a:cubicBezTo>
                    <a:pt x="83" y="148"/>
                    <a:pt x="44" y="161"/>
                    <a:pt x="23" y="110"/>
                  </a:cubicBezTo>
                  <a:cubicBezTo>
                    <a:pt x="0" y="55"/>
                    <a:pt x="42" y="7"/>
                    <a:pt x="111" y="4"/>
                  </a:cubicBezTo>
                  <a:cubicBezTo>
                    <a:pt x="181" y="0"/>
                    <a:pt x="186" y="22"/>
                    <a:pt x="194" y="45"/>
                  </a:cubicBezTo>
                  <a:close/>
                </a:path>
              </a:pathLst>
            </a:custGeom>
            <a:solidFill>
              <a:srgbClr val="EBC2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9"/>
            <p:cNvSpPr>
              <a:spLocks/>
            </p:cNvSpPr>
            <p:nvPr/>
          </p:nvSpPr>
          <p:spPr bwMode="auto">
            <a:xfrm>
              <a:off x="8578961" y="5488341"/>
              <a:ext cx="720480" cy="167200"/>
            </a:xfrm>
            <a:custGeom>
              <a:avLst/>
              <a:gdLst>
                <a:gd name="T0" fmla="*/ 343 w 379"/>
                <a:gd name="T1" fmla="*/ 34 h 88"/>
                <a:gd name="T2" fmla="*/ 226 w 379"/>
                <a:gd name="T3" fmla="*/ 72 h 88"/>
                <a:gd name="T4" fmla="*/ 138 w 379"/>
                <a:gd name="T5" fmla="*/ 76 h 88"/>
                <a:gd name="T6" fmla="*/ 23 w 379"/>
                <a:gd name="T7" fmla="*/ 12 h 88"/>
                <a:gd name="T8" fmla="*/ 86 w 379"/>
                <a:gd name="T9" fmla="*/ 7 h 88"/>
                <a:gd name="T10" fmla="*/ 108 w 379"/>
                <a:gd name="T11" fmla="*/ 33 h 88"/>
                <a:gd name="T12" fmla="*/ 217 w 379"/>
                <a:gd name="T13" fmla="*/ 18 h 88"/>
                <a:gd name="T14" fmla="*/ 320 w 379"/>
                <a:gd name="T15" fmla="*/ 23 h 88"/>
                <a:gd name="T16" fmla="*/ 343 w 379"/>
                <a:gd name="T17" fmla="*/ 3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9" h="88">
                  <a:moveTo>
                    <a:pt x="343" y="34"/>
                  </a:moveTo>
                  <a:cubicBezTo>
                    <a:pt x="306" y="43"/>
                    <a:pt x="265" y="60"/>
                    <a:pt x="226" y="72"/>
                  </a:cubicBezTo>
                  <a:cubicBezTo>
                    <a:pt x="186" y="84"/>
                    <a:pt x="161" y="88"/>
                    <a:pt x="138" y="76"/>
                  </a:cubicBezTo>
                  <a:cubicBezTo>
                    <a:pt x="114" y="64"/>
                    <a:pt x="47" y="24"/>
                    <a:pt x="23" y="12"/>
                  </a:cubicBezTo>
                  <a:cubicBezTo>
                    <a:pt x="0" y="0"/>
                    <a:pt x="72" y="2"/>
                    <a:pt x="86" y="7"/>
                  </a:cubicBezTo>
                  <a:cubicBezTo>
                    <a:pt x="101" y="12"/>
                    <a:pt x="91" y="48"/>
                    <a:pt x="108" y="33"/>
                  </a:cubicBezTo>
                  <a:cubicBezTo>
                    <a:pt x="126" y="19"/>
                    <a:pt x="181" y="19"/>
                    <a:pt x="217" y="18"/>
                  </a:cubicBezTo>
                  <a:cubicBezTo>
                    <a:pt x="253" y="18"/>
                    <a:pt x="300" y="26"/>
                    <a:pt x="320" y="23"/>
                  </a:cubicBezTo>
                  <a:cubicBezTo>
                    <a:pt x="339" y="21"/>
                    <a:pt x="379" y="33"/>
                    <a:pt x="343" y="34"/>
                  </a:cubicBezTo>
                  <a:close/>
                </a:path>
              </a:pathLst>
            </a:custGeom>
            <a:solidFill>
              <a:srgbClr val="DCA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0"/>
            <p:cNvSpPr>
              <a:spLocks/>
            </p:cNvSpPr>
            <p:nvPr/>
          </p:nvSpPr>
          <p:spPr bwMode="auto">
            <a:xfrm>
              <a:off x="7964881" y="5359140"/>
              <a:ext cx="793440" cy="658160"/>
            </a:xfrm>
            <a:custGeom>
              <a:avLst/>
              <a:gdLst>
                <a:gd name="T0" fmla="*/ 418 w 418"/>
                <a:gd name="T1" fmla="*/ 200 h 347"/>
                <a:gd name="T2" fmla="*/ 379 w 418"/>
                <a:gd name="T3" fmla="*/ 221 h 347"/>
                <a:gd name="T4" fmla="*/ 373 w 418"/>
                <a:gd name="T5" fmla="*/ 178 h 347"/>
                <a:gd name="T6" fmla="*/ 339 w 418"/>
                <a:gd name="T7" fmla="*/ 170 h 347"/>
                <a:gd name="T8" fmla="*/ 298 w 418"/>
                <a:gd name="T9" fmla="*/ 126 h 347"/>
                <a:gd name="T10" fmla="*/ 227 w 418"/>
                <a:gd name="T11" fmla="*/ 123 h 347"/>
                <a:gd name="T12" fmla="*/ 176 w 418"/>
                <a:gd name="T13" fmla="*/ 48 h 347"/>
                <a:gd name="T14" fmla="*/ 21 w 418"/>
                <a:gd name="T15" fmla="*/ 15 h 347"/>
                <a:gd name="T16" fmla="*/ 56 w 418"/>
                <a:gd name="T17" fmla="*/ 100 h 347"/>
                <a:gd name="T18" fmla="*/ 173 w 418"/>
                <a:gd name="T19" fmla="*/ 209 h 347"/>
                <a:gd name="T20" fmla="*/ 320 w 418"/>
                <a:gd name="T21" fmla="*/ 324 h 347"/>
                <a:gd name="T22" fmla="*/ 354 w 418"/>
                <a:gd name="T23" fmla="*/ 306 h 347"/>
                <a:gd name="T24" fmla="*/ 418 w 418"/>
                <a:gd name="T25" fmla="*/ 20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347">
                  <a:moveTo>
                    <a:pt x="418" y="200"/>
                  </a:moveTo>
                  <a:cubicBezTo>
                    <a:pt x="406" y="200"/>
                    <a:pt x="395" y="202"/>
                    <a:pt x="379" y="221"/>
                  </a:cubicBezTo>
                  <a:cubicBezTo>
                    <a:pt x="363" y="239"/>
                    <a:pt x="392" y="192"/>
                    <a:pt x="373" y="178"/>
                  </a:cubicBezTo>
                  <a:cubicBezTo>
                    <a:pt x="354" y="165"/>
                    <a:pt x="353" y="164"/>
                    <a:pt x="339" y="170"/>
                  </a:cubicBezTo>
                  <a:cubicBezTo>
                    <a:pt x="325" y="176"/>
                    <a:pt x="324" y="142"/>
                    <a:pt x="298" y="126"/>
                  </a:cubicBezTo>
                  <a:cubicBezTo>
                    <a:pt x="273" y="111"/>
                    <a:pt x="261" y="113"/>
                    <a:pt x="227" y="123"/>
                  </a:cubicBezTo>
                  <a:cubicBezTo>
                    <a:pt x="193" y="133"/>
                    <a:pt x="275" y="101"/>
                    <a:pt x="176" y="48"/>
                  </a:cubicBezTo>
                  <a:cubicBezTo>
                    <a:pt x="115" y="15"/>
                    <a:pt x="43" y="0"/>
                    <a:pt x="21" y="15"/>
                  </a:cubicBezTo>
                  <a:cubicBezTo>
                    <a:pt x="0" y="30"/>
                    <a:pt x="28" y="81"/>
                    <a:pt x="56" y="100"/>
                  </a:cubicBezTo>
                  <a:cubicBezTo>
                    <a:pt x="83" y="119"/>
                    <a:pt x="151" y="193"/>
                    <a:pt x="173" y="209"/>
                  </a:cubicBezTo>
                  <a:cubicBezTo>
                    <a:pt x="194" y="225"/>
                    <a:pt x="295" y="301"/>
                    <a:pt x="320" y="324"/>
                  </a:cubicBezTo>
                  <a:cubicBezTo>
                    <a:pt x="346" y="347"/>
                    <a:pt x="360" y="341"/>
                    <a:pt x="354" y="306"/>
                  </a:cubicBezTo>
                  <a:cubicBezTo>
                    <a:pt x="348" y="270"/>
                    <a:pt x="376" y="244"/>
                    <a:pt x="418" y="200"/>
                  </a:cubicBezTo>
                  <a:close/>
                </a:path>
              </a:pathLst>
            </a:custGeom>
            <a:solidFill>
              <a:srgbClr val="DCA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1"/>
            <p:cNvSpPr>
              <a:spLocks/>
            </p:cNvSpPr>
            <p:nvPr/>
          </p:nvSpPr>
          <p:spPr bwMode="auto">
            <a:xfrm>
              <a:off x="7972481" y="5184341"/>
              <a:ext cx="414960" cy="281200"/>
            </a:xfrm>
            <a:custGeom>
              <a:avLst/>
              <a:gdLst>
                <a:gd name="T0" fmla="*/ 30 w 219"/>
                <a:gd name="T1" fmla="*/ 24 h 148"/>
                <a:gd name="T2" fmla="*/ 20 w 219"/>
                <a:gd name="T3" fmla="*/ 85 h 148"/>
                <a:gd name="T4" fmla="*/ 209 w 219"/>
                <a:gd name="T5" fmla="*/ 148 h 148"/>
                <a:gd name="T6" fmla="*/ 133 w 219"/>
                <a:gd name="T7" fmla="*/ 56 h 148"/>
                <a:gd name="T8" fmla="*/ 30 w 219"/>
                <a:gd name="T9" fmla="*/ 2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148">
                  <a:moveTo>
                    <a:pt x="30" y="24"/>
                  </a:moveTo>
                  <a:cubicBezTo>
                    <a:pt x="0" y="42"/>
                    <a:pt x="6" y="63"/>
                    <a:pt x="20" y="85"/>
                  </a:cubicBezTo>
                  <a:cubicBezTo>
                    <a:pt x="53" y="76"/>
                    <a:pt x="186" y="118"/>
                    <a:pt x="209" y="148"/>
                  </a:cubicBezTo>
                  <a:cubicBezTo>
                    <a:pt x="219" y="113"/>
                    <a:pt x="177" y="100"/>
                    <a:pt x="133" y="56"/>
                  </a:cubicBezTo>
                  <a:cubicBezTo>
                    <a:pt x="112" y="35"/>
                    <a:pt x="71" y="0"/>
                    <a:pt x="30" y="24"/>
                  </a:cubicBezTo>
                  <a:close/>
                </a:path>
              </a:pathLst>
            </a:custGeom>
            <a:solidFill>
              <a:srgbClr val="DCA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2"/>
            <p:cNvSpPr>
              <a:spLocks/>
            </p:cNvSpPr>
            <p:nvPr/>
          </p:nvSpPr>
          <p:spPr bwMode="auto">
            <a:xfrm>
              <a:off x="8433041" y="5464021"/>
              <a:ext cx="335920" cy="231040"/>
            </a:xfrm>
            <a:custGeom>
              <a:avLst/>
              <a:gdLst>
                <a:gd name="T0" fmla="*/ 18 w 177"/>
                <a:gd name="T1" fmla="*/ 36 h 122"/>
                <a:gd name="T2" fmla="*/ 145 w 177"/>
                <a:gd name="T3" fmla="*/ 108 h 122"/>
                <a:gd name="T4" fmla="*/ 162 w 177"/>
                <a:gd name="T5" fmla="*/ 90 h 122"/>
                <a:gd name="T6" fmla="*/ 18 w 177"/>
                <a:gd name="T7" fmla="*/ 3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7" h="122">
                  <a:moveTo>
                    <a:pt x="18" y="36"/>
                  </a:moveTo>
                  <a:cubicBezTo>
                    <a:pt x="39" y="44"/>
                    <a:pt x="120" y="93"/>
                    <a:pt x="145" y="108"/>
                  </a:cubicBezTo>
                  <a:cubicBezTo>
                    <a:pt x="171" y="122"/>
                    <a:pt x="177" y="106"/>
                    <a:pt x="162" y="90"/>
                  </a:cubicBezTo>
                  <a:cubicBezTo>
                    <a:pt x="146" y="73"/>
                    <a:pt x="0" y="0"/>
                    <a:pt x="18" y="36"/>
                  </a:cubicBezTo>
                  <a:close/>
                </a:path>
              </a:pathLst>
            </a:custGeom>
            <a:solidFill>
              <a:srgbClr val="DCA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23"/>
            <p:cNvSpPr>
              <a:spLocks noEditPoints="1"/>
            </p:cNvSpPr>
            <p:nvPr/>
          </p:nvSpPr>
          <p:spPr bwMode="auto">
            <a:xfrm>
              <a:off x="9141361" y="5780181"/>
              <a:ext cx="235600" cy="229520"/>
            </a:xfrm>
            <a:custGeom>
              <a:avLst/>
              <a:gdLst>
                <a:gd name="T0" fmla="*/ 109 w 124"/>
                <a:gd name="T1" fmla="*/ 105 h 121"/>
                <a:gd name="T2" fmla="*/ 89 w 124"/>
                <a:gd name="T3" fmla="*/ 15 h 121"/>
                <a:gd name="T4" fmla="*/ 109 w 124"/>
                <a:gd name="T5" fmla="*/ 105 h 121"/>
                <a:gd name="T6" fmla="*/ 46 w 124"/>
                <a:gd name="T7" fmla="*/ 120 h 121"/>
                <a:gd name="T8" fmla="*/ 46 w 124"/>
                <a:gd name="T9" fmla="*/ 118 h 121"/>
                <a:gd name="T10" fmla="*/ 48 w 124"/>
                <a:gd name="T11" fmla="*/ 121 h 121"/>
                <a:gd name="T12" fmla="*/ 46 w 124"/>
                <a:gd name="T13" fmla="*/ 120 h 121"/>
                <a:gd name="T14" fmla="*/ 46 w 124"/>
                <a:gd name="T15" fmla="*/ 40 h 121"/>
                <a:gd name="T16" fmla="*/ 46 w 124"/>
                <a:gd name="T17" fmla="*/ 5 h 121"/>
                <a:gd name="T18" fmla="*/ 49 w 124"/>
                <a:gd name="T19" fmla="*/ 0 h 121"/>
                <a:gd name="T20" fmla="*/ 76 w 124"/>
                <a:gd name="T21" fmla="*/ 103 h 121"/>
                <a:gd name="T22" fmla="*/ 46 w 124"/>
                <a:gd name="T23" fmla="*/ 40 h 121"/>
                <a:gd name="T24" fmla="*/ 46 w 124"/>
                <a:gd name="T25" fmla="*/ 5 h 121"/>
                <a:gd name="T26" fmla="*/ 46 w 124"/>
                <a:gd name="T27" fmla="*/ 40 h 121"/>
                <a:gd name="T28" fmla="*/ 46 w 124"/>
                <a:gd name="T29" fmla="*/ 5 h 121"/>
                <a:gd name="T30" fmla="*/ 46 w 124"/>
                <a:gd name="T31" fmla="*/ 118 h 121"/>
                <a:gd name="T32" fmla="*/ 16 w 124"/>
                <a:gd name="T33" fmla="*/ 8 h 121"/>
                <a:gd name="T34" fmla="*/ 46 w 124"/>
                <a:gd name="T35" fmla="*/ 120 h 121"/>
                <a:gd name="T36" fmla="*/ 46 w 124"/>
                <a:gd name="T37" fmla="*/ 1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121">
                  <a:moveTo>
                    <a:pt x="109" y="105"/>
                  </a:moveTo>
                  <a:cubicBezTo>
                    <a:pt x="112" y="80"/>
                    <a:pt x="107" y="44"/>
                    <a:pt x="89" y="15"/>
                  </a:cubicBezTo>
                  <a:cubicBezTo>
                    <a:pt x="123" y="43"/>
                    <a:pt x="124" y="79"/>
                    <a:pt x="109" y="105"/>
                  </a:cubicBezTo>
                  <a:close/>
                  <a:moveTo>
                    <a:pt x="46" y="120"/>
                  </a:moveTo>
                  <a:cubicBezTo>
                    <a:pt x="46" y="118"/>
                    <a:pt x="46" y="118"/>
                    <a:pt x="46" y="118"/>
                  </a:cubicBezTo>
                  <a:cubicBezTo>
                    <a:pt x="47" y="119"/>
                    <a:pt x="47" y="120"/>
                    <a:pt x="48" y="121"/>
                  </a:cubicBezTo>
                  <a:cubicBezTo>
                    <a:pt x="47" y="121"/>
                    <a:pt x="47" y="121"/>
                    <a:pt x="46" y="120"/>
                  </a:cubicBezTo>
                  <a:close/>
                  <a:moveTo>
                    <a:pt x="46" y="40"/>
                  </a:moveTo>
                  <a:cubicBezTo>
                    <a:pt x="46" y="5"/>
                    <a:pt x="46" y="5"/>
                    <a:pt x="46" y="5"/>
                  </a:cubicBezTo>
                  <a:cubicBezTo>
                    <a:pt x="47" y="3"/>
                    <a:pt x="48" y="1"/>
                    <a:pt x="49" y="0"/>
                  </a:cubicBezTo>
                  <a:cubicBezTo>
                    <a:pt x="49" y="19"/>
                    <a:pt x="68" y="89"/>
                    <a:pt x="76" y="103"/>
                  </a:cubicBezTo>
                  <a:cubicBezTo>
                    <a:pt x="63" y="95"/>
                    <a:pt x="51" y="66"/>
                    <a:pt x="46" y="40"/>
                  </a:cubicBezTo>
                  <a:close/>
                  <a:moveTo>
                    <a:pt x="46" y="5"/>
                  </a:moveTo>
                  <a:cubicBezTo>
                    <a:pt x="46" y="40"/>
                    <a:pt x="46" y="40"/>
                    <a:pt x="46" y="40"/>
                  </a:cubicBezTo>
                  <a:cubicBezTo>
                    <a:pt x="43" y="27"/>
                    <a:pt x="43" y="13"/>
                    <a:pt x="46" y="5"/>
                  </a:cubicBezTo>
                  <a:close/>
                  <a:moveTo>
                    <a:pt x="46" y="118"/>
                  </a:moveTo>
                  <a:cubicBezTo>
                    <a:pt x="30" y="92"/>
                    <a:pt x="16" y="38"/>
                    <a:pt x="16" y="8"/>
                  </a:cubicBezTo>
                  <a:cubicBezTo>
                    <a:pt x="0" y="43"/>
                    <a:pt x="11" y="99"/>
                    <a:pt x="46" y="120"/>
                  </a:cubicBezTo>
                  <a:lnTo>
                    <a:pt x="46" y="118"/>
                  </a:lnTo>
                  <a:close/>
                </a:path>
              </a:pathLst>
            </a:custGeom>
            <a:solidFill>
              <a:srgbClr val="7D6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4"/>
            <p:cNvSpPr>
              <a:spLocks/>
            </p:cNvSpPr>
            <p:nvPr/>
          </p:nvSpPr>
          <p:spPr bwMode="auto">
            <a:xfrm>
              <a:off x="8699041" y="5825781"/>
              <a:ext cx="1410560" cy="446880"/>
            </a:xfrm>
            <a:custGeom>
              <a:avLst/>
              <a:gdLst>
                <a:gd name="T0" fmla="*/ 0 w 743"/>
                <a:gd name="T1" fmla="*/ 115 h 235"/>
                <a:gd name="T2" fmla="*/ 289 w 743"/>
                <a:gd name="T3" fmla="*/ 105 h 235"/>
                <a:gd name="T4" fmla="*/ 708 w 743"/>
                <a:gd name="T5" fmla="*/ 22 h 235"/>
                <a:gd name="T6" fmla="*/ 508 w 743"/>
                <a:gd name="T7" fmla="*/ 65 h 235"/>
                <a:gd name="T8" fmla="*/ 0 w 743"/>
                <a:gd name="T9" fmla="*/ 11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3" h="235">
                  <a:moveTo>
                    <a:pt x="0" y="115"/>
                  </a:moveTo>
                  <a:cubicBezTo>
                    <a:pt x="31" y="147"/>
                    <a:pt x="116" y="167"/>
                    <a:pt x="289" y="105"/>
                  </a:cubicBezTo>
                  <a:cubicBezTo>
                    <a:pt x="462" y="43"/>
                    <a:pt x="673" y="44"/>
                    <a:pt x="708" y="22"/>
                  </a:cubicBezTo>
                  <a:cubicBezTo>
                    <a:pt x="743" y="0"/>
                    <a:pt x="696" y="54"/>
                    <a:pt x="508" y="65"/>
                  </a:cubicBezTo>
                  <a:cubicBezTo>
                    <a:pt x="320" y="76"/>
                    <a:pt x="123" y="235"/>
                    <a:pt x="0" y="115"/>
                  </a:cubicBezTo>
                  <a:close/>
                </a:path>
              </a:pathLst>
            </a:custGeom>
            <a:solidFill>
              <a:srgbClr val="7D6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5"/>
            <p:cNvSpPr>
              <a:spLocks/>
            </p:cNvSpPr>
            <p:nvPr/>
          </p:nvSpPr>
          <p:spPr bwMode="auto">
            <a:xfrm>
              <a:off x="8618481" y="5520260"/>
              <a:ext cx="646000" cy="220400"/>
            </a:xfrm>
            <a:custGeom>
              <a:avLst/>
              <a:gdLst>
                <a:gd name="T0" fmla="*/ 340 w 340"/>
                <a:gd name="T1" fmla="*/ 26 h 116"/>
                <a:gd name="T2" fmla="*/ 188 w 340"/>
                <a:gd name="T3" fmla="*/ 67 h 116"/>
                <a:gd name="T4" fmla="*/ 111 w 340"/>
                <a:gd name="T5" fmla="*/ 103 h 116"/>
                <a:gd name="T6" fmla="*/ 112 w 340"/>
                <a:gd name="T7" fmla="*/ 75 h 116"/>
                <a:gd name="T8" fmla="*/ 32 w 340"/>
                <a:gd name="T9" fmla="*/ 19 h 116"/>
                <a:gd name="T10" fmla="*/ 128 w 340"/>
                <a:gd name="T11" fmla="*/ 70 h 116"/>
                <a:gd name="T12" fmla="*/ 340 w 340"/>
                <a:gd name="T13" fmla="*/ 2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" h="116">
                  <a:moveTo>
                    <a:pt x="340" y="26"/>
                  </a:moveTo>
                  <a:cubicBezTo>
                    <a:pt x="286" y="47"/>
                    <a:pt x="219" y="57"/>
                    <a:pt x="188" y="67"/>
                  </a:cubicBezTo>
                  <a:cubicBezTo>
                    <a:pt x="156" y="76"/>
                    <a:pt x="132" y="91"/>
                    <a:pt x="111" y="103"/>
                  </a:cubicBezTo>
                  <a:cubicBezTo>
                    <a:pt x="90" y="116"/>
                    <a:pt x="139" y="96"/>
                    <a:pt x="112" y="75"/>
                  </a:cubicBezTo>
                  <a:cubicBezTo>
                    <a:pt x="85" y="55"/>
                    <a:pt x="64" y="38"/>
                    <a:pt x="32" y="19"/>
                  </a:cubicBezTo>
                  <a:cubicBezTo>
                    <a:pt x="0" y="0"/>
                    <a:pt x="105" y="60"/>
                    <a:pt x="128" y="70"/>
                  </a:cubicBezTo>
                  <a:cubicBezTo>
                    <a:pt x="151" y="80"/>
                    <a:pt x="270" y="38"/>
                    <a:pt x="340" y="26"/>
                  </a:cubicBezTo>
                  <a:close/>
                </a:path>
              </a:pathLst>
            </a:custGeom>
            <a:solidFill>
              <a:srgbClr val="7D6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6"/>
            <p:cNvSpPr>
              <a:spLocks/>
            </p:cNvSpPr>
            <p:nvPr/>
          </p:nvSpPr>
          <p:spPr bwMode="auto">
            <a:xfrm>
              <a:off x="10474401" y="4854501"/>
              <a:ext cx="933280" cy="890720"/>
            </a:xfrm>
            <a:custGeom>
              <a:avLst/>
              <a:gdLst>
                <a:gd name="T0" fmla="*/ 212 w 492"/>
                <a:gd name="T1" fmla="*/ 18 h 469"/>
                <a:gd name="T2" fmla="*/ 114 w 492"/>
                <a:gd name="T3" fmla="*/ 205 h 469"/>
                <a:gd name="T4" fmla="*/ 125 w 492"/>
                <a:gd name="T5" fmla="*/ 323 h 469"/>
                <a:gd name="T6" fmla="*/ 276 w 492"/>
                <a:gd name="T7" fmla="*/ 469 h 469"/>
                <a:gd name="T8" fmla="*/ 315 w 492"/>
                <a:gd name="T9" fmla="*/ 6 h 469"/>
                <a:gd name="T10" fmla="*/ 212 w 492"/>
                <a:gd name="T11" fmla="*/ 1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2" h="469">
                  <a:moveTo>
                    <a:pt x="212" y="18"/>
                  </a:moveTo>
                  <a:cubicBezTo>
                    <a:pt x="205" y="158"/>
                    <a:pt x="196" y="211"/>
                    <a:pt x="114" y="205"/>
                  </a:cubicBezTo>
                  <a:cubicBezTo>
                    <a:pt x="31" y="200"/>
                    <a:pt x="0" y="295"/>
                    <a:pt x="125" y="323"/>
                  </a:cubicBezTo>
                  <a:cubicBezTo>
                    <a:pt x="220" y="345"/>
                    <a:pt x="224" y="420"/>
                    <a:pt x="276" y="469"/>
                  </a:cubicBezTo>
                  <a:cubicBezTo>
                    <a:pt x="276" y="469"/>
                    <a:pt x="492" y="61"/>
                    <a:pt x="315" y="6"/>
                  </a:cubicBezTo>
                  <a:cubicBezTo>
                    <a:pt x="298" y="0"/>
                    <a:pt x="236" y="14"/>
                    <a:pt x="212" y="18"/>
                  </a:cubicBezTo>
                  <a:close/>
                </a:path>
              </a:pathLst>
            </a:custGeom>
            <a:solidFill>
              <a:srgbClr val="BD90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7"/>
            <p:cNvSpPr>
              <a:spLocks/>
            </p:cNvSpPr>
            <p:nvPr/>
          </p:nvSpPr>
          <p:spPr bwMode="auto">
            <a:xfrm>
              <a:off x="10893920" y="4830181"/>
              <a:ext cx="430160" cy="1197760"/>
            </a:xfrm>
            <a:custGeom>
              <a:avLst/>
              <a:gdLst>
                <a:gd name="T0" fmla="*/ 79 w 227"/>
                <a:gd name="T1" fmla="*/ 12 h 631"/>
                <a:gd name="T2" fmla="*/ 15 w 227"/>
                <a:gd name="T3" fmla="*/ 22 h 631"/>
                <a:gd name="T4" fmla="*/ 86 w 227"/>
                <a:gd name="T5" fmla="*/ 624 h 631"/>
                <a:gd name="T6" fmla="*/ 181 w 227"/>
                <a:gd name="T7" fmla="*/ 572 h 631"/>
                <a:gd name="T8" fmla="*/ 79 w 227"/>
                <a:gd name="T9" fmla="*/ 12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631">
                  <a:moveTo>
                    <a:pt x="79" y="12"/>
                  </a:moveTo>
                  <a:cubicBezTo>
                    <a:pt x="62" y="0"/>
                    <a:pt x="15" y="22"/>
                    <a:pt x="15" y="22"/>
                  </a:cubicBezTo>
                  <a:cubicBezTo>
                    <a:pt x="0" y="99"/>
                    <a:pt x="41" y="473"/>
                    <a:pt x="86" y="624"/>
                  </a:cubicBezTo>
                  <a:cubicBezTo>
                    <a:pt x="86" y="624"/>
                    <a:pt x="136" y="631"/>
                    <a:pt x="181" y="572"/>
                  </a:cubicBezTo>
                  <a:cubicBezTo>
                    <a:pt x="227" y="512"/>
                    <a:pt x="211" y="59"/>
                    <a:pt x="79" y="12"/>
                  </a:cubicBezTo>
                  <a:close/>
                </a:path>
              </a:pathLst>
            </a:custGeom>
            <a:solidFill>
              <a:srgbClr val="DB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8"/>
            <p:cNvSpPr>
              <a:spLocks/>
            </p:cNvSpPr>
            <p:nvPr/>
          </p:nvSpPr>
          <p:spPr bwMode="auto">
            <a:xfrm>
              <a:off x="10965360" y="4693381"/>
              <a:ext cx="1226640" cy="1328479"/>
            </a:xfrm>
            <a:custGeom>
              <a:avLst/>
              <a:gdLst>
                <a:gd name="T0" fmla="*/ 416 w 646"/>
                <a:gd name="T1" fmla="*/ 27 h 700"/>
                <a:gd name="T2" fmla="*/ 363 w 646"/>
                <a:gd name="T3" fmla="*/ 27 h 700"/>
                <a:gd name="T4" fmla="*/ 34 w 646"/>
                <a:gd name="T5" fmla="*/ 64 h 700"/>
                <a:gd name="T6" fmla="*/ 13 w 646"/>
                <a:gd name="T7" fmla="*/ 231 h 700"/>
                <a:gd name="T8" fmla="*/ 72 w 646"/>
                <a:gd name="T9" fmla="*/ 700 h 700"/>
                <a:gd name="T10" fmla="*/ 410 w 646"/>
                <a:gd name="T11" fmla="*/ 692 h 700"/>
                <a:gd name="T12" fmla="*/ 646 w 646"/>
                <a:gd name="T13" fmla="*/ 696 h 700"/>
                <a:gd name="T14" fmla="*/ 646 w 646"/>
                <a:gd name="T15" fmla="*/ 0 h 700"/>
                <a:gd name="T16" fmla="*/ 416 w 646"/>
                <a:gd name="T17" fmla="*/ 27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6" h="700">
                  <a:moveTo>
                    <a:pt x="416" y="27"/>
                  </a:moveTo>
                  <a:cubicBezTo>
                    <a:pt x="397" y="27"/>
                    <a:pt x="379" y="27"/>
                    <a:pt x="363" y="27"/>
                  </a:cubicBezTo>
                  <a:cubicBezTo>
                    <a:pt x="229" y="23"/>
                    <a:pt x="69" y="60"/>
                    <a:pt x="34" y="64"/>
                  </a:cubicBezTo>
                  <a:cubicBezTo>
                    <a:pt x="0" y="67"/>
                    <a:pt x="7" y="126"/>
                    <a:pt x="13" y="231"/>
                  </a:cubicBezTo>
                  <a:cubicBezTo>
                    <a:pt x="18" y="337"/>
                    <a:pt x="62" y="668"/>
                    <a:pt x="72" y="700"/>
                  </a:cubicBezTo>
                  <a:cubicBezTo>
                    <a:pt x="190" y="694"/>
                    <a:pt x="303" y="692"/>
                    <a:pt x="410" y="692"/>
                  </a:cubicBezTo>
                  <a:cubicBezTo>
                    <a:pt x="646" y="696"/>
                    <a:pt x="646" y="696"/>
                    <a:pt x="646" y="696"/>
                  </a:cubicBezTo>
                  <a:cubicBezTo>
                    <a:pt x="646" y="0"/>
                    <a:pt x="646" y="0"/>
                    <a:pt x="646" y="0"/>
                  </a:cubicBezTo>
                  <a:lnTo>
                    <a:pt x="416" y="27"/>
                  </a:lnTo>
                  <a:close/>
                </a:path>
              </a:pathLst>
            </a:custGeom>
            <a:solidFill>
              <a:srgbClr val="102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9"/>
            <p:cNvSpPr>
              <a:spLocks/>
            </p:cNvSpPr>
            <p:nvPr/>
          </p:nvSpPr>
          <p:spPr bwMode="auto">
            <a:xfrm>
              <a:off x="10997280" y="4725301"/>
              <a:ext cx="1194720" cy="1257040"/>
            </a:xfrm>
            <a:custGeom>
              <a:avLst/>
              <a:gdLst>
                <a:gd name="T0" fmla="*/ 629 w 629"/>
                <a:gd name="T1" fmla="*/ 0 h 662"/>
                <a:gd name="T2" fmla="*/ 345 w 629"/>
                <a:gd name="T3" fmla="*/ 24 h 662"/>
                <a:gd name="T4" fmla="*/ 33 w 629"/>
                <a:gd name="T5" fmla="*/ 59 h 662"/>
                <a:gd name="T6" fmla="*/ 12 w 629"/>
                <a:gd name="T7" fmla="*/ 218 h 662"/>
                <a:gd name="T8" fmla="*/ 69 w 629"/>
                <a:gd name="T9" fmla="*/ 662 h 662"/>
                <a:gd name="T10" fmla="*/ 420 w 629"/>
                <a:gd name="T11" fmla="*/ 644 h 662"/>
                <a:gd name="T12" fmla="*/ 629 w 629"/>
                <a:gd name="T13" fmla="*/ 652 h 662"/>
                <a:gd name="T14" fmla="*/ 629 w 629"/>
                <a:gd name="T15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9" h="662">
                  <a:moveTo>
                    <a:pt x="629" y="0"/>
                  </a:moveTo>
                  <a:cubicBezTo>
                    <a:pt x="603" y="1"/>
                    <a:pt x="419" y="26"/>
                    <a:pt x="345" y="24"/>
                  </a:cubicBezTo>
                  <a:cubicBezTo>
                    <a:pt x="271" y="22"/>
                    <a:pt x="66" y="56"/>
                    <a:pt x="33" y="59"/>
                  </a:cubicBezTo>
                  <a:cubicBezTo>
                    <a:pt x="0" y="62"/>
                    <a:pt x="7" y="118"/>
                    <a:pt x="12" y="218"/>
                  </a:cubicBezTo>
                  <a:cubicBezTo>
                    <a:pt x="18" y="318"/>
                    <a:pt x="59" y="631"/>
                    <a:pt x="69" y="662"/>
                  </a:cubicBezTo>
                  <a:cubicBezTo>
                    <a:pt x="110" y="646"/>
                    <a:pt x="252" y="642"/>
                    <a:pt x="420" y="644"/>
                  </a:cubicBezTo>
                  <a:cubicBezTo>
                    <a:pt x="629" y="652"/>
                    <a:pt x="629" y="652"/>
                    <a:pt x="629" y="652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rgbClr val="1835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30"/>
            <p:cNvSpPr>
              <a:spLocks/>
            </p:cNvSpPr>
            <p:nvPr/>
          </p:nvSpPr>
          <p:spPr bwMode="auto">
            <a:xfrm>
              <a:off x="11135600" y="5494421"/>
              <a:ext cx="775200" cy="85120"/>
            </a:xfrm>
            <a:custGeom>
              <a:avLst/>
              <a:gdLst>
                <a:gd name="T0" fmla="*/ 0 w 408"/>
                <a:gd name="T1" fmla="*/ 45 h 45"/>
                <a:gd name="T2" fmla="*/ 408 w 408"/>
                <a:gd name="T3" fmla="*/ 0 h 45"/>
                <a:gd name="T4" fmla="*/ 0 w 408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8" h="45">
                  <a:moveTo>
                    <a:pt x="0" y="45"/>
                  </a:moveTo>
                  <a:cubicBezTo>
                    <a:pt x="140" y="18"/>
                    <a:pt x="310" y="6"/>
                    <a:pt x="408" y="0"/>
                  </a:cubicBezTo>
                  <a:cubicBezTo>
                    <a:pt x="315" y="24"/>
                    <a:pt x="146" y="37"/>
                    <a:pt x="0" y="45"/>
                  </a:cubicBezTo>
                  <a:close/>
                </a:path>
              </a:pathLst>
            </a:custGeom>
            <a:solidFill>
              <a:srgbClr val="102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31"/>
            <p:cNvSpPr>
              <a:spLocks noEditPoints="1"/>
            </p:cNvSpPr>
            <p:nvPr/>
          </p:nvSpPr>
          <p:spPr bwMode="auto">
            <a:xfrm>
              <a:off x="11387920" y="5328740"/>
              <a:ext cx="197600" cy="173280"/>
            </a:xfrm>
            <a:custGeom>
              <a:avLst/>
              <a:gdLst>
                <a:gd name="T0" fmla="*/ 70 w 104"/>
                <a:gd name="T1" fmla="*/ 4 h 91"/>
                <a:gd name="T2" fmla="*/ 52 w 104"/>
                <a:gd name="T3" fmla="*/ 0 h 91"/>
                <a:gd name="T4" fmla="*/ 52 w 104"/>
                <a:gd name="T5" fmla="*/ 11 h 91"/>
                <a:gd name="T6" fmla="*/ 66 w 104"/>
                <a:gd name="T7" fmla="*/ 14 h 91"/>
                <a:gd name="T8" fmla="*/ 84 w 104"/>
                <a:gd name="T9" fmla="*/ 60 h 91"/>
                <a:gd name="T10" fmla="*/ 52 w 104"/>
                <a:gd name="T11" fmla="*/ 81 h 91"/>
                <a:gd name="T12" fmla="*/ 52 w 104"/>
                <a:gd name="T13" fmla="*/ 91 h 91"/>
                <a:gd name="T14" fmla="*/ 94 w 104"/>
                <a:gd name="T15" fmla="*/ 64 h 91"/>
                <a:gd name="T16" fmla="*/ 70 w 104"/>
                <a:gd name="T17" fmla="*/ 4 h 91"/>
                <a:gd name="T18" fmla="*/ 52 w 104"/>
                <a:gd name="T19" fmla="*/ 0 h 91"/>
                <a:gd name="T20" fmla="*/ 10 w 104"/>
                <a:gd name="T21" fmla="*/ 27 h 91"/>
                <a:gd name="T22" fmla="*/ 33 w 104"/>
                <a:gd name="T23" fmla="*/ 88 h 91"/>
                <a:gd name="T24" fmla="*/ 52 w 104"/>
                <a:gd name="T25" fmla="*/ 91 h 91"/>
                <a:gd name="T26" fmla="*/ 52 w 104"/>
                <a:gd name="T27" fmla="*/ 81 h 91"/>
                <a:gd name="T28" fmla="*/ 38 w 104"/>
                <a:gd name="T29" fmla="*/ 78 h 91"/>
                <a:gd name="T30" fmla="*/ 20 w 104"/>
                <a:gd name="T31" fmla="*/ 32 h 91"/>
                <a:gd name="T32" fmla="*/ 52 w 104"/>
                <a:gd name="T33" fmla="*/ 11 h 91"/>
                <a:gd name="T34" fmla="*/ 52 w 104"/>
                <a:gd name="T3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91">
                  <a:moveTo>
                    <a:pt x="70" y="4"/>
                  </a:moveTo>
                  <a:cubicBezTo>
                    <a:pt x="64" y="1"/>
                    <a:pt x="58" y="0"/>
                    <a:pt x="52" y="0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6" y="11"/>
                    <a:pt x="61" y="12"/>
                    <a:pt x="66" y="14"/>
                  </a:cubicBezTo>
                  <a:cubicBezTo>
                    <a:pt x="83" y="21"/>
                    <a:pt x="91" y="42"/>
                    <a:pt x="84" y="60"/>
                  </a:cubicBezTo>
                  <a:cubicBezTo>
                    <a:pt x="78" y="73"/>
                    <a:pt x="65" y="81"/>
                    <a:pt x="52" y="81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69" y="91"/>
                    <a:pt x="86" y="81"/>
                    <a:pt x="94" y="64"/>
                  </a:cubicBezTo>
                  <a:cubicBezTo>
                    <a:pt x="104" y="41"/>
                    <a:pt x="93" y="14"/>
                    <a:pt x="70" y="4"/>
                  </a:cubicBezTo>
                  <a:close/>
                  <a:moveTo>
                    <a:pt x="52" y="0"/>
                  </a:moveTo>
                  <a:cubicBezTo>
                    <a:pt x="34" y="0"/>
                    <a:pt x="17" y="10"/>
                    <a:pt x="10" y="27"/>
                  </a:cubicBezTo>
                  <a:cubicBezTo>
                    <a:pt x="0" y="51"/>
                    <a:pt x="10" y="78"/>
                    <a:pt x="33" y="88"/>
                  </a:cubicBezTo>
                  <a:cubicBezTo>
                    <a:pt x="39" y="90"/>
                    <a:pt x="46" y="91"/>
                    <a:pt x="52" y="9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47" y="81"/>
                    <a:pt x="42" y="80"/>
                    <a:pt x="38" y="78"/>
                  </a:cubicBezTo>
                  <a:cubicBezTo>
                    <a:pt x="20" y="70"/>
                    <a:pt x="12" y="49"/>
                    <a:pt x="20" y="32"/>
                  </a:cubicBezTo>
                  <a:cubicBezTo>
                    <a:pt x="25" y="19"/>
                    <a:pt x="38" y="11"/>
                    <a:pt x="52" y="11"/>
                  </a:cubicBezTo>
                  <a:lnTo>
                    <a:pt x="52" y="0"/>
                  </a:lnTo>
                  <a:close/>
                </a:path>
              </a:pathLst>
            </a:custGeom>
            <a:solidFill>
              <a:srgbClr val="102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32"/>
            <p:cNvSpPr>
              <a:spLocks/>
            </p:cNvSpPr>
            <p:nvPr/>
          </p:nvSpPr>
          <p:spPr bwMode="auto">
            <a:xfrm>
              <a:off x="11477600" y="5372821"/>
              <a:ext cx="38000" cy="38000"/>
            </a:xfrm>
            <a:custGeom>
              <a:avLst/>
              <a:gdLst>
                <a:gd name="T0" fmla="*/ 14 w 20"/>
                <a:gd name="T1" fmla="*/ 2 h 20"/>
                <a:gd name="T2" fmla="*/ 2 w 20"/>
                <a:gd name="T3" fmla="*/ 6 h 20"/>
                <a:gd name="T4" fmla="*/ 7 w 20"/>
                <a:gd name="T5" fmla="*/ 18 h 20"/>
                <a:gd name="T6" fmla="*/ 18 w 20"/>
                <a:gd name="T7" fmla="*/ 13 h 20"/>
                <a:gd name="T8" fmla="*/ 14 w 20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4" y="2"/>
                  </a:moveTo>
                  <a:cubicBezTo>
                    <a:pt x="9" y="0"/>
                    <a:pt x="4" y="2"/>
                    <a:pt x="2" y="6"/>
                  </a:cubicBezTo>
                  <a:cubicBezTo>
                    <a:pt x="0" y="11"/>
                    <a:pt x="2" y="16"/>
                    <a:pt x="7" y="18"/>
                  </a:cubicBezTo>
                  <a:cubicBezTo>
                    <a:pt x="11" y="20"/>
                    <a:pt x="16" y="18"/>
                    <a:pt x="18" y="13"/>
                  </a:cubicBezTo>
                  <a:cubicBezTo>
                    <a:pt x="20" y="9"/>
                    <a:pt x="18" y="4"/>
                    <a:pt x="14" y="2"/>
                  </a:cubicBezTo>
                  <a:close/>
                </a:path>
              </a:pathLst>
            </a:custGeom>
            <a:solidFill>
              <a:srgbClr val="102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3"/>
            <p:cNvSpPr>
              <a:spLocks/>
            </p:cNvSpPr>
            <p:nvPr/>
          </p:nvSpPr>
          <p:spPr bwMode="auto">
            <a:xfrm>
              <a:off x="11456320" y="5421461"/>
              <a:ext cx="38000" cy="36480"/>
            </a:xfrm>
            <a:custGeom>
              <a:avLst/>
              <a:gdLst>
                <a:gd name="T0" fmla="*/ 14 w 20"/>
                <a:gd name="T1" fmla="*/ 1 h 19"/>
                <a:gd name="T2" fmla="*/ 2 w 20"/>
                <a:gd name="T3" fmla="*/ 6 h 19"/>
                <a:gd name="T4" fmla="*/ 7 w 20"/>
                <a:gd name="T5" fmla="*/ 18 h 19"/>
                <a:gd name="T6" fmla="*/ 18 w 20"/>
                <a:gd name="T7" fmla="*/ 13 h 19"/>
                <a:gd name="T8" fmla="*/ 14 w 20"/>
                <a:gd name="T9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9">
                  <a:moveTo>
                    <a:pt x="14" y="1"/>
                  </a:moveTo>
                  <a:cubicBezTo>
                    <a:pt x="9" y="0"/>
                    <a:pt x="4" y="2"/>
                    <a:pt x="2" y="6"/>
                  </a:cubicBezTo>
                  <a:cubicBezTo>
                    <a:pt x="0" y="10"/>
                    <a:pt x="2" y="16"/>
                    <a:pt x="7" y="18"/>
                  </a:cubicBezTo>
                  <a:cubicBezTo>
                    <a:pt x="11" y="19"/>
                    <a:pt x="16" y="17"/>
                    <a:pt x="18" y="13"/>
                  </a:cubicBezTo>
                  <a:cubicBezTo>
                    <a:pt x="20" y="9"/>
                    <a:pt x="18" y="3"/>
                    <a:pt x="14" y="1"/>
                  </a:cubicBezTo>
                  <a:close/>
                </a:path>
              </a:pathLst>
            </a:custGeom>
            <a:solidFill>
              <a:srgbClr val="102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34"/>
            <p:cNvSpPr>
              <a:spLocks noEditPoints="1"/>
            </p:cNvSpPr>
            <p:nvPr/>
          </p:nvSpPr>
          <p:spPr bwMode="auto">
            <a:xfrm>
              <a:off x="11600720" y="5305941"/>
              <a:ext cx="183920" cy="173280"/>
            </a:xfrm>
            <a:custGeom>
              <a:avLst/>
              <a:gdLst>
                <a:gd name="T0" fmla="*/ 94 w 97"/>
                <a:gd name="T1" fmla="*/ 39 h 91"/>
                <a:gd name="T2" fmla="*/ 48 w 97"/>
                <a:gd name="T3" fmla="*/ 0 h 91"/>
                <a:gd name="T4" fmla="*/ 48 w 97"/>
                <a:gd name="T5" fmla="*/ 11 h 91"/>
                <a:gd name="T6" fmla="*/ 83 w 97"/>
                <a:gd name="T7" fmla="*/ 41 h 91"/>
                <a:gd name="T8" fmla="*/ 53 w 97"/>
                <a:gd name="T9" fmla="*/ 80 h 91"/>
                <a:gd name="T10" fmla="*/ 48 w 97"/>
                <a:gd name="T11" fmla="*/ 81 h 91"/>
                <a:gd name="T12" fmla="*/ 48 w 97"/>
                <a:gd name="T13" fmla="*/ 91 h 91"/>
                <a:gd name="T14" fmla="*/ 55 w 97"/>
                <a:gd name="T15" fmla="*/ 91 h 91"/>
                <a:gd name="T16" fmla="*/ 94 w 97"/>
                <a:gd name="T17" fmla="*/ 39 h 91"/>
                <a:gd name="T18" fmla="*/ 48 w 97"/>
                <a:gd name="T19" fmla="*/ 0 h 91"/>
                <a:gd name="T20" fmla="*/ 42 w 97"/>
                <a:gd name="T21" fmla="*/ 0 h 91"/>
                <a:gd name="T22" fmla="*/ 3 w 97"/>
                <a:gd name="T23" fmla="*/ 52 h 91"/>
                <a:gd name="T24" fmla="*/ 48 w 97"/>
                <a:gd name="T25" fmla="*/ 91 h 91"/>
                <a:gd name="T26" fmla="*/ 48 w 97"/>
                <a:gd name="T27" fmla="*/ 81 h 91"/>
                <a:gd name="T28" fmla="*/ 14 w 97"/>
                <a:gd name="T29" fmla="*/ 50 h 91"/>
                <a:gd name="T30" fmla="*/ 44 w 97"/>
                <a:gd name="T31" fmla="*/ 11 h 91"/>
                <a:gd name="T32" fmla="*/ 48 w 97"/>
                <a:gd name="T33" fmla="*/ 11 h 91"/>
                <a:gd name="T34" fmla="*/ 48 w 97"/>
                <a:gd name="T3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7" h="91">
                  <a:moveTo>
                    <a:pt x="94" y="39"/>
                  </a:moveTo>
                  <a:cubicBezTo>
                    <a:pt x="91" y="16"/>
                    <a:pt x="71" y="0"/>
                    <a:pt x="48" y="0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66" y="11"/>
                    <a:pt x="81" y="23"/>
                    <a:pt x="83" y="41"/>
                  </a:cubicBezTo>
                  <a:cubicBezTo>
                    <a:pt x="86" y="60"/>
                    <a:pt x="72" y="78"/>
                    <a:pt x="53" y="80"/>
                  </a:cubicBezTo>
                  <a:cubicBezTo>
                    <a:pt x="52" y="80"/>
                    <a:pt x="50" y="81"/>
                    <a:pt x="48" y="81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51" y="91"/>
                    <a:pt x="53" y="91"/>
                    <a:pt x="55" y="91"/>
                  </a:cubicBezTo>
                  <a:cubicBezTo>
                    <a:pt x="80" y="87"/>
                    <a:pt x="97" y="64"/>
                    <a:pt x="94" y="39"/>
                  </a:cubicBezTo>
                  <a:close/>
                  <a:moveTo>
                    <a:pt x="48" y="0"/>
                  </a:moveTo>
                  <a:cubicBezTo>
                    <a:pt x="46" y="0"/>
                    <a:pt x="44" y="0"/>
                    <a:pt x="42" y="0"/>
                  </a:cubicBezTo>
                  <a:cubicBezTo>
                    <a:pt x="17" y="4"/>
                    <a:pt x="0" y="27"/>
                    <a:pt x="3" y="52"/>
                  </a:cubicBezTo>
                  <a:cubicBezTo>
                    <a:pt x="6" y="75"/>
                    <a:pt x="26" y="91"/>
                    <a:pt x="48" y="9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31" y="81"/>
                    <a:pt x="16" y="68"/>
                    <a:pt x="14" y="50"/>
                  </a:cubicBezTo>
                  <a:cubicBezTo>
                    <a:pt x="11" y="31"/>
                    <a:pt x="25" y="14"/>
                    <a:pt x="44" y="11"/>
                  </a:cubicBezTo>
                  <a:cubicBezTo>
                    <a:pt x="45" y="11"/>
                    <a:pt x="47" y="11"/>
                    <a:pt x="48" y="11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102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5"/>
            <p:cNvSpPr>
              <a:spLocks/>
            </p:cNvSpPr>
            <p:nvPr/>
          </p:nvSpPr>
          <p:spPr bwMode="auto">
            <a:xfrm>
              <a:off x="11702560" y="5371300"/>
              <a:ext cx="34960" cy="34960"/>
            </a:xfrm>
            <a:custGeom>
              <a:avLst/>
              <a:gdLst>
                <a:gd name="T0" fmla="*/ 18 w 19"/>
                <a:gd name="T1" fmla="*/ 8 h 19"/>
                <a:gd name="T2" fmla="*/ 8 w 19"/>
                <a:gd name="T3" fmla="*/ 1 h 19"/>
                <a:gd name="T4" fmla="*/ 1 w 19"/>
                <a:gd name="T5" fmla="*/ 11 h 19"/>
                <a:gd name="T6" fmla="*/ 10 w 19"/>
                <a:gd name="T7" fmla="*/ 18 h 19"/>
                <a:gd name="T8" fmla="*/ 18 w 19"/>
                <a:gd name="T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8" y="8"/>
                  </a:moveTo>
                  <a:cubicBezTo>
                    <a:pt x="17" y="4"/>
                    <a:pt x="13" y="0"/>
                    <a:pt x="8" y="1"/>
                  </a:cubicBezTo>
                  <a:cubicBezTo>
                    <a:pt x="3" y="2"/>
                    <a:pt x="0" y="6"/>
                    <a:pt x="1" y="11"/>
                  </a:cubicBezTo>
                  <a:cubicBezTo>
                    <a:pt x="1" y="16"/>
                    <a:pt x="6" y="19"/>
                    <a:pt x="10" y="18"/>
                  </a:cubicBezTo>
                  <a:cubicBezTo>
                    <a:pt x="15" y="18"/>
                    <a:pt x="19" y="13"/>
                    <a:pt x="18" y="8"/>
                  </a:cubicBezTo>
                  <a:close/>
                </a:path>
              </a:pathLst>
            </a:custGeom>
            <a:solidFill>
              <a:srgbClr val="102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11649360" y="5378901"/>
              <a:ext cx="34960" cy="34960"/>
            </a:xfrm>
            <a:custGeom>
              <a:avLst/>
              <a:gdLst>
                <a:gd name="T0" fmla="*/ 18 w 19"/>
                <a:gd name="T1" fmla="*/ 8 h 19"/>
                <a:gd name="T2" fmla="*/ 9 w 19"/>
                <a:gd name="T3" fmla="*/ 1 h 19"/>
                <a:gd name="T4" fmla="*/ 1 w 19"/>
                <a:gd name="T5" fmla="*/ 11 h 19"/>
                <a:gd name="T6" fmla="*/ 11 w 19"/>
                <a:gd name="T7" fmla="*/ 18 h 19"/>
                <a:gd name="T8" fmla="*/ 18 w 19"/>
                <a:gd name="T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8" y="8"/>
                  </a:moveTo>
                  <a:cubicBezTo>
                    <a:pt x="18" y="4"/>
                    <a:pt x="13" y="0"/>
                    <a:pt x="9" y="1"/>
                  </a:cubicBezTo>
                  <a:cubicBezTo>
                    <a:pt x="4" y="1"/>
                    <a:pt x="0" y="6"/>
                    <a:pt x="1" y="11"/>
                  </a:cubicBezTo>
                  <a:cubicBezTo>
                    <a:pt x="2" y="15"/>
                    <a:pt x="6" y="19"/>
                    <a:pt x="11" y="18"/>
                  </a:cubicBezTo>
                  <a:cubicBezTo>
                    <a:pt x="16" y="18"/>
                    <a:pt x="19" y="13"/>
                    <a:pt x="18" y="8"/>
                  </a:cubicBezTo>
                  <a:close/>
                </a:path>
              </a:pathLst>
            </a:custGeom>
            <a:solidFill>
              <a:srgbClr val="102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7"/>
            <p:cNvSpPr>
              <a:spLocks noEditPoints="1"/>
            </p:cNvSpPr>
            <p:nvPr/>
          </p:nvSpPr>
          <p:spPr bwMode="auto">
            <a:xfrm>
              <a:off x="11170560" y="5340900"/>
              <a:ext cx="177840" cy="173280"/>
            </a:xfrm>
            <a:custGeom>
              <a:avLst/>
              <a:gdLst>
                <a:gd name="T0" fmla="*/ 93 w 94"/>
                <a:gd name="T1" fmla="*/ 48 h 92"/>
                <a:gd name="T2" fmla="*/ 49 w 94"/>
                <a:gd name="T3" fmla="*/ 0 h 92"/>
                <a:gd name="T4" fmla="*/ 47 w 94"/>
                <a:gd name="T5" fmla="*/ 0 h 92"/>
                <a:gd name="T6" fmla="*/ 47 w 94"/>
                <a:gd name="T7" fmla="*/ 11 h 92"/>
                <a:gd name="T8" fmla="*/ 49 w 94"/>
                <a:gd name="T9" fmla="*/ 11 h 92"/>
                <a:gd name="T10" fmla="*/ 82 w 94"/>
                <a:gd name="T11" fmla="*/ 48 h 92"/>
                <a:gd name="T12" fmla="*/ 47 w 94"/>
                <a:gd name="T13" fmla="*/ 81 h 92"/>
                <a:gd name="T14" fmla="*/ 47 w 94"/>
                <a:gd name="T15" fmla="*/ 92 h 92"/>
                <a:gd name="T16" fmla="*/ 93 w 94"/>
                <a:gd name="T17" fmla="*/ 48 h 92"/>
                <a:gd name="T18" fmla="*/ 47 w 94"/>
                <a:gd name="T19" fmla="*/ 0 h 92"/>
                <a:gd name="T20" fmla="*/ 1 w 94"/>
                <a:gd name="T21" fmla="*/ 44 h 92"/>
                <a:gd name="T22" fmla="*/ 45 w 94"/>
                <a:gd name="T23" fmla="*/ 92 h 92"/>
                <a:gd name="T24" fmla="*/ 47 w 94"/>
                <a:gd name="T25" fmla="*/ 92 h 92"/>
                <a:gd name="T26" fmla="*/ 47 w 94"/>
                <a:gd name="T27" fmla="*/ 81 h 92"/>
                <a:gd name="T28" fmla="*/ 45 w 94"/>
                <a:gd name="T29" fmla="*/ 81 h 92"/>
                <a:gd name="T30" fmla="*/ 12 w 94"/>
                <a:gd name="T31" fmla="*/ 44 h 92"/>
                <a:gd name="T32" fmla="*/ 47 w 94"/>
                <a:gd name="T33" fmla="*/ 11 h 92"/>
                <a:gd name="T34" fmla="*/ 47 w 94"/>
                <a:gd name="T3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4" h="92">
                  <a:moveTo>
                    <a:pt x="93" y="48"/>
                  </a:moveTo>
                  <a:cubicBezTo>
                    <a:pt x="94" y="23"/>
                    <a:pt x="75" y="2"/>
                    <a:pt x="49" y="0"/>
                  </a:cubicBezTo>
                  <a:cubicBezTo>
                    <a:pt x="49" y="0"/>
                    <a:pt x="48" y="0"/>
                    <a:pt x="47" y="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8" y="11"/>
                    <a:pt x="48" y="11"/>
                    <a:pt x="49" y="11"/>
                  </a:cubicBezTo>
                  <a:cubicBezTo>
                    <a:pt x="68" y="12"/>
                    <a:pt x="83" y="28"/>
                    <a:pt x="82" y="48"/>
                  </a:cubicBezTo>
                  <a:cubicBezTo>
                    <a:pt x="81" y="66"/>
                    <a:pt x="66" y="81"/>
                    <a:pt x="47" y="81"/>
                  </a:cubicBezTo>
                  <a:cubicBezTo>
                    <a:pt x="47" y="92"/>
                    <a:pt x="47" y="92"/>
                    <a:pt x="47" y="92"/>
                  </a:cubicBezTo>
                  <a:cubicBezTo>
                    <a:pt x="71" y="92"/>
                    <a:pt x="92" y="73"/>
                    <a:pt x="93" y="48"/>
                  </a:cubicBezTo>
                  <a:close/>
                  <a:moveTo>
                    <a:pt x="47" y="0"/>
                  </a:moveTo>
                  <a:cubicBezTo>
                    <a:pt x="23" y="0"/>
                    <a:pt x="3" y="19"/>
                    <a:pt x="1" y="44"/>
                  </a:cubicBezTo>
                  <a:cubicBezTo>
                    <a:pt x="0" y="69"/>
                    <a:pt x="20" y="90"/>
                    <a:pt x="45" y="92"/>
                  </a:cubicBezTo>
                  <a:cubicBezTo>
                    <a:pt x="46" y="92"/>
                    <a:pt x="46" y="92"/>
                    <a:pt x="47" y="92"/>
                  </a:cubicBezTo>
                  <a:cubicBezTo>
                    <a:pt x="47" y="81"/>
                    <a:pt x="47" y="81"/>
                    <a:pt x="47" y="81"/>
                  </a:cubicBezTo>
                  <a:cubicBezTo>
                    <a:pt x="47" y="81"/>
                    <a:pt x="46" y="81"/>
                    <a:pt x="45" y="81"/>
                  </a:cubicBezTo>
                  <a:cubicBezTo>
                    <a:pt x="26" y="80"/>
                    <a:pt x="11" y="64"/>
                    <a:pt x="12" y="44"/>
                  </a:cubicBezTo>
                  <a:cubicBezTo>
                    <a:pt x="13" y="26"/>
                    <a:pt x="29" y="11"/>
                    <a:pt x="47" y="11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102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38"/>
            <p:cNvSpPr>
              <a:spLocks/>
            </p:cNvSpPr>
            <p:nvPr/>
          </p:nvSpPr>
          <p:spPr bwMode="auto">
            <a:xfrm>
              <a:off x="11269360" y="5412341"/>
              <a:ext cx="33440" cy="33440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0 h 18"/>
                <a:gd name="T4" fmla="*/ 0 w 18"/>
                <a:gd name="T5" fmla="*/ 8 h 18"/>
                <a:gd name="T6" fmla="*/ 9 w 18"/>
                <a:gd name="T7" fmla="*/ 17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8" y="4"/>
                    <a:pt x="14" y="0"/>
                    <a:pt x="9" y="0"/>
                  </a:cubicBezTo>
                  <a:cubicBezTo>
                    <a:pt x="5" y="0"/>
                    <a:pt x="0" y="3"/>
                    <a:pt x="0" y="8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13" y="18"/>
                    <a:pt x="17" y="14"/>
                    <a:pt x="18" y="9"/>
                  </a:cubicBezTo>
                  <a:close/>
                </a:path>
              </a:pathLst>
            </a:custGeom>
            <a:solidFill>
              <a:srgbClr val="102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11216160" y="5409301"/>
              <a:ext cx="33440" cy="33440"/>
            </a:xfrm>
            <a:custGeom>
              <a:avLst/>
              <a:gdLst>
                <a:gd name="T0" fmla="*/ 18 w 18"/>
                <a:gd name="T1" fmla="*/ 10 h 18"/>
                <a:gd name="T2" fmla="*/ 10 w 18"/>
                <a:gd name="T3" fmla="*/ 1 h 18"/>
                <a:gd name="T4" fmla="*/ 0 w 18"/>
                <a:gd name="T5" fmla="*/ 9 h 18"/>
                <a:gd name="T6" fmla="*/ 9 w 18"/>
                <a:gd name="T7" fmla="*/ 18 h 18"/>
                <a:gd name="T8" fmla="*/ 18 w 18"/>
                <a:gd name="T9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10"/>
                  </a:moveTo>
                  <a:cubicBezTo>
                    <a:pt x="18" y="5"/>
                    <a:pt x="14" y="1"/>
                    <a:pt x="10" y="1"/>
                  </a:cubicBezTo>
                  <a:cubicBezTo>
                    <a:pt x="5" y="0"/>
                    <a:pt x="1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14" y="18"/>
                    <a:pt x="18" y="15"/>
                    <a:pt x="18" y="10"/>
                  </a:cubicBezTo>
                  <a:close/>
                </a:path>
              </a:pathLst>
            </a:custGeom>
            <a:solidFill>
              <a:srgbClr val="102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3006075" y="407682"/>
            <a:ext cx="6179850" cy="995467"/>
            <a:chOff x="5988387" y="483017"/>
            <a:chExt cx="12359700" cy="1990933"/>
          </a:xfrm>
        </p:grpSpPr>
        <p:sp>
          <p:nvSpPr>
            <p:cNvPr id="142" name="TextBox 141"/>
            <p:cNvSpPr txBox="1"/>
            <p:nvPr/>
          </p:nvSpPr>
          <p:spPr>
            <a:xfrm>
              <a:off x="5988387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en-US" sz="4400" smtClean="0">
                  <a:solidFill>
                    <a:schemeClr val="tx2"/>
                  </a:solidFill>
                  <a:latin typeface="+mj-lt"/>
                  <a:cs typeface="Lato Regular"/>
                </a:rPr>
                <a:t>Gear Diagrams</a:t>
              </a:r>
              <a:endParaRPr lang="id-ID" sz="4400" dirty="0">
                <a:solidFill>
                  <a:schemeClr val="tx2"/>
                </a:solidFill>
                <a:latin typeface="+mj-lt"/>
                <a:cs typeface="Lato Regular"/>
              </a:endParaRPr>
            </a:p>
          </p:txBody>
        </p:sp>
        <p:sp>
          <p:nvSpPr>
            <p:cNvPr id="143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50" smtClean="0">
                  <a:latin typeface="Lato Light"/>
                  <a:cs typeface="Lato Light"/>
                </a:rPr>
                <a:t>Click To Change </a:t>
              </a:r>
              <a:r>
                <a:rPr lang="en-US" sz="1550" smtClean="0">
                  <a:solidFill>
                    <a:schemeClr val="accent2"/>
                  </a:solidFill>
                  <a:latin typeface="Lato Light"/>
                  <a:cs typeface="Lato Light"/>
                </a:rPr>
                <a:t>Your Subtittle</a:t>
              </a:r>
              <a:endParaRPr lang="en-US" sz="1550" dirty="0">
                <a:solidFill>
                  <a:schemeClr val="accent2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1515600" y="3063928"/>
            <a:ext cx="153520" cy="153783"/>
            <a:chOff x="9145588" y="4435475"/>
            <a:chExt cx="464344" cy="46513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91" name="AutoShape 7"/>
            <p:cNvSpPr>
              <a:spLocks/>
            </p:cNvSpPr>
            <p:nvPr/>
          </p:nvSpPr>
          <p:spPr bwMode="auto">
            <a:xfrm>
              <a:off x="9145588" y="4435475"/>
              <a:ext cx="464344" cy="465138"/>
            </a:xfrm>
            <a:custGeom>
              <a:avLst/>
              <a:gdLst>
                <a:gd name="T0" fmla="+- 0 10800 1271"/>
                <a:gd name="T1" fmla="*/ T0 w 19058"/>
                <a:gd name="T2" fmla="+- 0 10799 1270"/>
                <a:gd name="T3" fmla="*/ 10799 h 19059"/>
                <a:gd name="T4" fmla="+- 0 10800 1271"/>
                <a:gd name="T5" fmla="*/ T4 w 19058"/>
                <a:gd name="T6" fmla="+- 0 10799 1270"/>
                <a:gd name="T7" fmla="*/ 10799 h 19059"/>
                <a:gd name="T8" fmla="+- 0 10800 1271"/>
                <a:gd name="T9" fmla="*/ T8 w 19058"/>
                <a:gd name="T10" fmla="+- 0 10799 1270"/>
                <a:gd name="T11" fmla="*/ 10799 h 19059"/>
                <a:gd name="T12" fmla="+- 0 10800 1271"/>
                <a:gd name="T13" fmla="*/ T12 w 19058"/>
                <a:gd name="T14" fmla="+- 0 10799 1270"/>
                <a:gd name="T15" fmla="*/ 10799 h 190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8" h="19059">
                  <a:moveTo>
                    <a:pt x="6430" y="17268"/>
                  </a:moveTo>
                  <a:cubicBezTo>
                    <a:pt x="2162" y="15559"/>
                    <a:pt x="82" y="10698"/>
                    <a:pt x="1790" y="6431"/>
                  </a:cubicBezTo>
                  <a:cubicBezTo>
                    <a:pt x="3499" y="2164"/>
                    <a:pt x="8360" y="81"/>
                    <a:pt x="12627" y="1791"/>
                  </a:cubicBezTo>
                  <a:cubicBezTo>
                    <a:pt x="16894" y="3499"/>
                    <a:pt x="18975" y="8361"/>
                    <a:pt x="17267" y="12628"/>
                  </a:cubicBezTo>
                  <a:cubicBezTo>
                    <a:pt x="15558" y="16895"/>
                    <a:pt x="10696" y="18976"/>
                    <a:pt x="6430" y="17268"/>
                  </a:cubicBezTo>
                  <a:moveTo>
                    <a:pt x="13070" y="685"/>
                  </a:moveTo>
                  <a:cubicBezTo>
                    <a:pt x="8186" y="-1270"/>
                    <a:pt x="2641" y="1103"/>
                    <a:pt x="685" y="5987"/>
                  </a:cubicBezTo>
                  <a:cubicBezTo>
                    <a:pt x="-1271" y="10872"/>
                    <a:pt x="1103" y="16418"/>
                    <a:pt x="5987" y="18373"/>
                  </a:cubicBezTo>
                  <a:cubicBezTo>
                    <a:pt x="10871" y="20330"/>
                    <a:pt x="16416" y="17955"/>
                    <a:pt x="18373" y="13071"/>
                  </a:cubicBezTo>
                  <a:cubicBezTo>
                    <a:pt x="20329" y="8186"/>
                    <a:pt x="17954" y="2641"/>
                    <a:pt x="13070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2" name="AutoShape 8"/>
            <p:cNvSpPr>
              <a:spLocks/>
            </p:cNvSpPr>
            <p:nvPr/>
          </p:nvSpPr>
          <p:spPr bwMode="auto">
            <a:xfrm>
              <a:off x="9348788" y="4638675"/>
              <a:ext cx="57944" cy="57944"/>
            </a:xfrm>
            <a:custGeom>
              <a:avLst/>
              <a:gdLst>
                <a:gd name="T0" fmla="+- 0 10801 1272"/>
                <a:gd name="T1" fmla="*/ T0 w 19059"/>
                <a:gd name="T2" fmla="+- 0 10800 1272"/>
                <a:gd name="T3" fmla="*/ 10800 h 19056"/>
                <a:gd name="T4" fmla="+- 0 10801 1272"/>
                <a:gd name="T5" fmla="*/ T4 w 19059"/>
                <a:gd name="T6" fmla="+- 0 10800 1272"/>
                <a:gd name="T7" fmla="*/ 10800 h 19056"/>
                <a:gd name="T8" fmla="+- 0 10801 1272"/>
                <a:gd name="T9" fmla="*/ T8 w 19059"/>
                <a:gd name="T10" fmla="+- 0 10800 1272"/>
                <a:gd name="T11" fmla="*/ 10800 h 19056"/>
                <a:gd name="T12" fmla="+- 0 10801 1272"/>
                <a:gd name="T13" fmla="*/ T12 w 19059"/>
                <a:gd name="T14" fmla="+- 0 10800 1272"/>
                <a:gd name="T15" fmla="*/ 10800 h 19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6">
                  <a:moveTo>
                    <a:pt x="7753" y="13951"/>
                  </a:moveTo>
                  <a:cubicBezTo>
                    <a:pt x="5315" y="12969"/>
                    <a:pt x="4129" y="10197"/>
                    <a:pt x="5101" y="7755"/>
                  </a:cubicBezTo>
                  <a:cubicBezTo>
                    <a:pt x="6083" y="5323"/>
                    <a:pt x="8860" y="4132"/>
                    <a:pt x="11298" y="5104"/>
                  </a:cubicBezTo>
                  <a:cubicBezTo>
                    <a:pt x="13735" y="6081"/>
                    <a:pt x="14926" y="8858"/>
                    <a:pt x="13949" y="11300"/>
                  </a:cubicBezTo>
                  <a:cubicBezTo>
                    <a:pt x="12972" y="13737"/>
                    <a:pt x="10195" y="14923"/>
                    <a:pt x="7753" y="13951"/>
                  </a:cubicBezTo>
                  <a:moveTo>
                    <a:pt x="13070" y="686"/>
                  </a:moveTo>
                  <a:cubicBezTo>
                    <a:pt x="8190" y="-1272"/>
                    <a:pt x="2640" y="1104"/>
                    <a:pt x="686" y="5988"/>
                  </a:cubicBezTo>
                  <a:cubicBezTo>
                    <a:pt x="-1272" y="10872"/>
                    <a:pt x="1105" y="16416"/>
                    <a:pt x="5985" y="18369"/>
                  </a:cubicBezTo>
                  <a:cubicBezTo>
                    <a:pt x="10870" y="20328"/>
                    <a:pt x="16415" y="17951"/>
                    <a:pt x="18374" y="13072"/>
                  </a:cubicBezTo>
                  <a:cubicBezTo>
                    <a:pt x="20328" y="8188"/>
                    <a:pt x="17960" y="2644"/>
                    <a:pt x="13070" y="6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3" name="AutoShape 9"/>
            <p:cNvSpPr>
              <a:spLocks/>
            </p:cNvSpPr>
            <p:nvPr/>
          </p:nvSpPr>
          <p:spPr bwMode="auto">
            <a:xfrm>
              <a:off x="9290050" y="4580732"/>
              <a:ext cx="174625" cy="174625"/>
            </a:xfrm>
            <a:custGeom>
              <a:avLst/>
              <a:gdLst>
                <a:gd name="T0" fmla="+- 0 10800 1271"/>
                <a:gd name="T1" fmla="*/ T0 w 19059"/>
                <a:gd name="T2" fmla="+- 0 10800 1271"/>
                <a:gd name="T3" fmla="*/ 10800 h 19058"/>
                <a:gd name="T4" fmla="+- 0 10800 1271"/>
                <a:gd name="T5" fmla="*/ T4 w 19059"/>
                <a:gd name="T6" fmla="+- 0 10800 1271"/>
                <a:gd name="T7" fmla="*/ 10800 h 19058"/>
                <a:gd name="T8" fmla="+- 0 10800 1271"/>
                <a:gd name="T9" fmla="*/ T8 w 19059"/>
                <a:gd name="T10" fmla="+- 0 10800 1271"/>
                <a:gd name="T11" fmla="*/ 10800 h 19058"/>
                <a:gd name="T12" fmla="+- 0 10800 1271"/>
                <a:gd name="T13" fmla="*/ T12 w 19059"/>
                <a:gd name="T14" fmla="+- 0 10800 1271"/>
                <a:gd name="T15" fmla="*/ 10800 h 190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8">
                  <a:moveTo>
                    <a:pt x="7169" y="15424"/>
                  </a:moveTo>
                  <a:cubicBezTo>
                    <a:pt x="3916" y="14123"/>
                    <a:pt x="2331" y="10417"/>
                    <a:pt x="3632" y="7167"/>
                  </a:cubicBezTo>
                  <a:cubicBezTo>
                    <a:pt x="4934" y="3917"/>
                    <a:pt x="8638" y="2331"/>
                    <a:pt x="11889" y="3632"/>
                  </a:cubicBezTo>
                  <a:cubicBezTo>
                    <a:pt x="15141" y="4934"/>
                    <a:pt x="16728" y="8640"/>
                    <a:pt x="15425" y="11890"/>
                  </a:cubicBezTo>
                  <a:cubicBezTo>
                    <a:pt x="14124" y="15140"/>
                    <a:pt x="10419" y="16728"/>
                    <a:pt x="7169" y="15424"/>
                  </a:cubicBezTo>
                  <a:moveTo>
                    <a:pt x="13071" y="685"/>
                  </a:moveTo>
                  <a:cubicBezTo>
                    <a:pt x="8186" y="-1271"/>
                    <a:pt x="2639" y="1104"/>
                    <a:pt x="686" y="5987"/>
                  </a:cubicBezTo>
                  <a:cubicBezTo>
                    <a:pt x="-1271" y="10871"/>
                    <a:pt x="1104" y="16416"/>
                    <a:pt x="5987" y="18372"/>
                  </a:cubicBezTo>
                  <a:cubicBezTo>
                    <a:pt x="10874" y="20329"/>
                    <a:pt x="16418" y="17955"/>
                    <a:pt x="18375" y="13070"/>
                  </a:cubicBezTo>
                  <a:cubicBezTo>
                    <a:pt x="20328" y="8186"/>
                    <a:pt x="17956" y="2641"/>
                    <a:pt x="13071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4" name="AutoShape 10"/>
            <p:cNvSpPr>
              <a:spLocks/>
            </p:cNvSpPr>
            <p:nvPr/>
          </p:nvSpPr>
          <p:spPr bwMode="auto">
            <a:xfrm>
              <a:off x="9406732" y="4696619"/>
              <a:ext cx="72231" cy="74613"/>
            </a:xfrm>
            <a:custGeom>
              <a:avLst/>
              <a:gdLst>
                <a:gd name="T0" fmla="+- 0 10804 288"/>
                <a:gd name="T1" fmla="*/ T0 w 21033"/>
                <a:gd name="T2" fmla="+- 0 10798 277"/>
                <a:gd name="T3" fmla="*/ 10798 h 21043"/>
                <a:gd name="T4" fmla="+- 0 10804 288"/>
                <a:gd name="T5" fmla="*/ T4 w 21033"/>
                <a:gd name="T6" fmla="+- 0 10798 277"/>
                <a:gd name="T7" fmla="*/ 10798 h 21043"/>
                <a:gd name="T8" fmla="+- 0 10804 288"/>
                <a:gd name="T9" fmla="*/ T8 w 21033"/>
                <a:gd name="T10" fmla="+- 0 10798 277"/>
                <a:gd name="T11" fmla="*/ 10798 h 21043"/>
                <a:gd name="T12" fmla="+- 0 10804 288"/>
                <a:gd name="T13" fmla="*/ T12 w 21033"/>
                <a:gd name="T14" fmla="+- 0 10798 277"/>
                <a:gd name="T15" fmla="*/ 10798 h 210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3" h="21043">
                  <a:moveTo>
                    <a:pt x="20881" y="2825"/>
                  </a:moveTo>
                  <a:cubicBezTo>
                    <a:pt x="21312" y="1771"/>
                    <a:pt x="20787" y="572"/>
                    <a:pt x="19713" y="149"/>
                  </a:cubicBezTo>
                  <a:cubicBezTo>
                    <a:pt x="18636" y="-277"/>
                    <a:pt x="17414" y="238"/>
                    <a:pt x="16984" y="1296"/>
                  </a:cubicBezTo>
                  <a:lnTo>
                    <a:pt x="16980" y="1292"/>
                  </a:lnTo>
                  <a:cubicBezTo>
                    <a:pt x="13964" y="8692"/>
                    <a:pt x="8182" y="14184"/>
                    <a:pt x="1269" y="17089"/>
                  </a:cubicBezTo>
                  <a:cubicBezTo>
                    <a:pt x="207" y="17536"/>
                    <a:pt x="-288" y="18747"/>
                    <a:pt x="170" y="19789"/>
                  </a:cubicBezTo>
                  <a:cubicBezTo>
                    <a:pt x="629" y="20840"/>
                    <a:pt x="1863" y="21323"/>
                    <a:pt x="2924" y="20876"/>
                  </a:cubicBezTo>
                  <a:cubicBezTo>
                    <a:pt x="2961" y="20860"/>
                    <a:pt x="2982" y="20828"/>
                    <a:pt x="3014" y="20815"/>
                  </a:cubicBezTo>
                  <a:cubicBezTo>
                    <a:pt x="10874" y="17480"/>
                    <a:pt x="17451" y="11227"/>
                    <a:pt x="20877" y="2825"/>
                  </a:cubicBezTo>
                  <a:cubicBezTo>
                    <a:pt x="20877" y="2825"/>
                    <a:pt x="20881" y="2825"/>
                    <a:pt x="20881" y="282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5" name="AutoShape 11"/>
            <p:cNvSpPr>
              <a:spLocks/>
            </p:cNvSpPr>
            <p:nvPr/>
          </p:nvSpPr>
          <p:spPr bwMode="auto">
            <a:xfrm>
              <a:off x="9435307" y="4725988"/>
              <a:ext cx="103981" cy="106363"/>
            </a:xfrm>
            <a:custGeom>
              <a:avLst/>
              <a:gdLst>
                <a:gd name="T0" fmla="+- 0 10803 203"/>
                <a:gd name="T1" fmla="*/ T0 w 21201"/>
                <a:gd name="T2" fmla="+- 0 10798 194"/>
                <a:gd name="T3" fmla="*/ 10798 h 21209"/>
                <a:gd name="T4" fmla="+- 0 10803 203"/>
                <a:gd name="T5" fmla="*/ T4 w 21201"/>
                <a:gd name="T6" fmla="+- 0 10798 194"/>
                <a:gd name="T7" fmla="*/ 10798 h 21209"/>
                <a:gd name="T8" fmla="+- 0 10803 203"/>
                <a:gd name="T9" fmla="*/ T8 w 21201"/>
                <a:gd name="T10" fmla="+- 0 10798 194"/>
                <a:gd name="T11" fmla="*/ 10798 h 21209"/>
                <a:gd name="T12" fmla="+- 0 10803 203"/>
                <a:gd name="T13" fmla="*/ T12 w 21201"/>
                <a:gd name="T14" fmla="+- 0 10798 194"/>
                <a:gd name="T15" fmla="*/ 10798 h 212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201" h="21209">
                  <a:moveTo>
                    <a:pt x="20267" y="104"/>
                  </a:moveTo>
                  <a:cubicBezTo>
                    <a:pt x="19508" y="-194"/>
                    <a:pt x="18645" y="169"/>
                    <a:pt x="18339" y="912"/>
                  </a:cubicBezTo>
                  <a:cubicBezTo>
                    <a:pt x="14991" y="9110"/>
                    <a:pt x="8568" y="15198"/>
                    <a:pt x="894" y="18420"/>
                  </a:cubicBezTo>
                  <a:cubicBezTo>
                    <a:pt x="144" y="18735"/>
                    <a:pt x="-203" y="19589"/>
                    <a:pt x="121" y="20327"/>
                  </a:cubicBezTo>
                  <a:cubicBezTo>
                    <a:pt x="442" y="21068"/>
                    <a:pt x="1314" y="21406"/>
                    <a:pt x="2067" y="21090"/>
                  </a:cubicBezTo>
                  <a:cubicBezTo>
                    <a:pt x="2102" y="21073"/>
                    <a:pt x="2125" y="21042"/>
                    <a:pt x="2159" y="21025"/>
                  </a:cubicBezTo>
                  <a:cubicBezTo>
                    <a:pt x="10491" y="17500"/>
                    <a:pt x="17461" y="10881"/>
                    <a:pt x="21095" y="1994"/>
                  </a:cubicBezTo>
                  <a:cubicBezTo>
                    <a:pt x="21397" y="1250"/>
                    <a:pt x="21026" y="404"/>
                    <a:pt x="20267" y="1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6" name="AutoShape 12"/>
            <p:cNvSpPr>
              <a:spLocks/>
            </p:cNvSpPr>
            <p:nvPr/>
          </p:nvSpPr>
          <p:spPr bwMode="auto">
            <a:xfrm>
              <a:off x="9421019" y="4711700"/>
              <a:ext cx="88106" cy="89694"/>
            </a:xfrm>
            <a:custGeom>
              <a:avLst/>
              <a:gdLst>
                <a:gd name="T0" fmla="+- 0 10802 238"/>
                <a:gd name="T1" fmla="*/ T0 w 21128"/>
                <a:gd name="T2" fmla="+- 0 10797 227"/>
                <a:gd name="T3" fmla="*/ 10797 h 21141"/>
                <a:gd name="T4" fmla="+- 0 10802 238"/>
                <a:gd name="T5" fmla="*/ T4 w 21128"/>
                <a:gd name="T6" fmla="+- 0 10797 227"/>
                <a:gd name="T7" fmla="*/ 10797 h 21141"/>
                <a:gd name="T8" fmla="+- 0 10802 238"/>
                <a:gd name="T9" fmla="*/ T8 w 21128"/>
                <a:gd name="T10" fmla="+- 0 10797 227"/>
                <a:gd name="T11" fmla="*/ 10797 h 21141"/>
                <a:gd name="T12" fmla="+- 0 10802 238"/>
                <a:gd name="T13" fmla="*/ T12 w 21128"/>
                <a:gd name="T14" fmla="+- 0 10797 227"/>
                <a:gd name="T15" fmla="*/ 10797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8" h="21141">
                  <a:moveTo>
                    <a:pt x="20035" y="122"/>
                  </a:moveTo>
                  <a:cubicBezTo>
                    <a:pt x="19142" y="-227"/>
                    <a:pt x="18134" y="195"/>
                    <a:pt x="17778" y="1071"/>
                  </a:cubicBezTo>
                  <a:cubicBezTo>
                    <a:pt x="14571" y="8936"/>
                    <a:pt x="8412" y="14778"/>
                    <a:pt x="1051" y="17867"/>
                  </a:cubicBezTo>
                  <a:lnTo>
                    <a:pt x="1054" y="17867"/>
                  </a:lnTo>
                  <a:cubicBezTo>
                    <a:pt x="172" y="18240"/>
                    <a:pt x="-238" y="19242"/>
                    <a:pt x="142" y="20108"/>
                  </a:cubicBezTo>
                  <a:cubicBezTo>
                    <a:pt x="522" y="20973"/>
                    <a:pt x="1543" y="21372"/>
                    <a:pt x="2425" y="21003"/>
                  </a:cubicBezTo>
                  <a:cubicBezTo>
                    <a:pt x="2459" y="20986"/>
                    <a:pt x="2476" y="20956"/>
                    <a:pt x="2514" y="20936"/>
                  </a:cubicBezTo>
                  <a:cubicBezTo>
                    <a:pt x="10651" y="17491"/>
                    <a:pt x="17459" y="11027"/>
                    <a:pt x="21002" y="2339"/>
                  </a:cubicBezTo>
                  <a:cubicBezTo>
                    <a:pt x="21361" y="1463"/>
                    <a:pt x="20927" y="472"/>
                    <a:pt x="20035" y="12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7" name="AutoShape 13"/>
            <p:cNvSpPr>
              <a:spLocks/>
            </p:cNvSpPr>
            <p:nvPr/>
          </p:nvSpPr>
          <p:spPr bwMode="auto">
            <a:xfrm>
              <a:off x="9275763" y="4566444"/>
              <a:ext cx="73025" cy="73819"/>
            </a:xfrm>
            <a:custGeom>
              <a:avLst/>
              <a:gdLst>
                <a:gd name="T0" fmla="+- 0 10797 278"/>
                <a:gd name="T1" fmla="*/ T0 w 21039"/>
                <a:gd name="T2" fmla="+- 0 10803 281"/>
                <a:gd name="T3" fmla="*/ 10803 h 21044"/>
                <a:gd name="T4" fmla="+- 0 10797 278"/>
                <a:gd name="T5" fmla="*/ T4 w 21039"/>
                <a:gd name="T6" fmla="+- 0 10803 281"/>
                <a:gd name="T7" fmla="*/ 10803 h 21044"/>
                <a:gd name="T8" fmla="+- 0 10797 278"/>
                <a:gd name="T9" fmla="*/ T8 w 21039"/>
                <a:gd name="T10" fmla="+- 0 10803 281"/>
                <a:gd name="T11" fmla="*/ 10803 h 21044"/>
                <a:gd name="T12" fmla="+- 0 10797 278"/>
                <a:gd name="T13" fmla="*/ T12 w 21039"/>
                <a:gd name="T14" fmla="+- 0 10803 281"/>
                <a:gd name="T15" fmla="*/ 10803 h 210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9" h="21044">
                  <a:moveTo>
                    <a:pt x="20871" y="1248"/>
                  </a:moveTo>
                  <a:cubicBezTo>
                    <a:pt x="20411" y="197"/>
                    <a:pt x="19177" y="-281"/>
                    <a:pt x="18112" y="169"/>
                  </a:cubicBezTo>
                  <a:cubicBezTo>
                    <a:pt x="18075" y="181"/>
                    <a:pt x="18050" y="214"/>
                    <a:pt x="18021" y="226"/>
                  </a:cubicBezTo>
                  <a:cubicBezTo>
                    <a:pt x="10159" y="3562"/>
                    <a:pt x="3583" y="9820"/>
                    <a:pt x="152" y="18220"/>
                  </a:cubicBezTo>
                  <a:lnTo>
                    <a:pt x="148" y="18220"/>
                  </a:lnTo>
                  <a:cubicBezTo>
                    <a:pt x="-278" y="19278"/>
                    <a:pt x="242" y="20473"/>
                    <a:pt x="1320" y="20896"/>
                  </a:cubicBezTo>
                  <a:cubicBezTo>
                    <a:pt x="2398" y="21318"/>
                    <a:pt x="3620" y="20803"/>
                    <a:pt x="4046" y="19749"/>
                  </a:cubicBezTo>
                  <a:lnTo>
                    <a:pt x="4051" y="19749"/>
                  </a:lnTo>
                  <a:cubicBezTo>
                    <a:pt x="7068" y="12356"/>
                    <a:pt x="12856" y="6858"/>
                    <a:pt x="19764" y="3956"/>
                  </a:cubicBezTo>
                  <a:cubicBezTo>
                    <a:pt x="20830" y="3506"/>
                    <a:pt x="21322" y="2298"/>
                    <a:pt x="20871" y="12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8" name="AutoShape 14"/>
            <p:cNvSpPr>
              <a:spLocks/>
            </p:cNvSpPr>
            <p:nvPr/>
          </p:nvSpPr>
          <p:spPr bwMode="auto">
            <a:xfrm>
              <a:off x="9217819" y="4508500"/>
              <a:ext cx="103981" cy="105569"/>
            </a:xfrm>
            <a:custGeom>
              <a:avLst/>
              <a:gdLst>
                <a:gd name="T0" fmla="+- 0 10797 198"/>
                <a:gd name="T1" fmla="*/ T0 w 21199"/>
                <a:gd name="T2" fmla="+- 0 10802 198"/>
                <a:gd name="T3" fmla="*/ 10802 h 21208"/>
                <a:gd name="T4" fmla="+- 0 10797 198"/>
                <a:gd name="T5" fmla="*/ T4 w 21199"/>
                <a:gd name="T6" fmla="+- 0 10802 198"/>
                <a:gd name="T7" fmla="*/ 10802 h 21208"/>
                <a:gd name="T8" fmla="+- 0 10797 198"/>
                <a:gd name="T9" fmla="*/ T8 w 21199"/>
                <a:gd name="T10" fmla="+- 0 10802 198"/>
                <a:gd name="T11" fmla="*/ 10802 h 21208"/>
                <a:gd name="T12" fmla="+- 0 10797 198"/>
                <a:gd name="T13" fmla="*/ T12 w 21199"/>
                <a:gd name="T14" fmla="+- 0 10802 198"/>
                <a:gd name="T15" fmla="*/ 10802 h 212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99" h="21208">
                  <a:moveTo>
                    <a:pt x="21077" y="880"/>
                  </a:moveTo>
                  <a:cubicBezTo>
                    <a:pt x="20753" y="142"/>
                    <a:pt x="19881" y="-198"/>
                    <a:pt x="19129" y="117"/>
                  </a:cubicBezTo>
                  <a:cubicBezTo>
                    <a:pt x="19097" y="131"/>
                    <a:pt x="19071" y="162"/>
                    <a:pt x="19039" y="179"/>
                  </a:cubicBezTo>
                  <a:cubicBezTo>
                    <a:pt x="10706" y="3707"/>
                    <a:pt x="3739" y="10322"/>
                    <a:pt x="106" y="19208"/>
                  </a:cubicBezTo>
                  <a:cubicBezTo>
                    <a:pt x="-198" y="19957"/>
                    <a:pt x="172" y="20803"/>
                    <a:pt x="934" y="21101"/>
                  </a:cubicBezTo>
                  <a:cubicBezTo>
                    <a:pt x="1689" y="21401"/>
                    <a:pt x="2552" y="21041"/>
                    <a:pt x="2859" y="20292"/>
                  </a:cubicBezTo>
                  <a:cubicBezTo>
                    <a:pt x="6206" y="12096"/>
                    <a:pt x="12625" y="6008"/>
                    <a:pt x="20301" y="2787"/>
                  </a:cubicBezTo>
                  <a:cubicBezTo>
                    <a:pt x="21051" y="2469"/>
                    <a:pt x="21402" y="1618"/>
                    <a:pt x="21077" y="8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9" name="AutoShape 15"/>
            <p:cNvSpPr>
              <a:spLocks/>
            </p:cNvSpPr>
            <p:nvPr/>
          </p:nvSpPr>
          <p:spPr bwMode="auto">
            <a:xfrm>
              <a:off x="9247188" y="4537075"/>
              <a:ext cx="88107" cy="90488"/>
            </a:xfrm>
            <a:custGeom>
              <a:avLst/>
              <a:gdLst>
                <a:gd name="T0" fmla="+- 0 10796 232"/>
                <a:gd name="T1" fmla="*/ T0 w 21129"/>
                <a:gd name="T2" fmla="+- 0 10804 234"/>
                <a:gd name="T3" fmla="*/ 10804 h 21141"/>
                <a:gd name="T4" fmla="+- 0 10796 232"/>
                <a:gd name="T5" fmla="*/ T4 w 21129"/>
                <a:gd name="T6" fmla="+- 0 10804 234"/>
                <a:gd name="T7" fmla="*/ 10804 h 21141"/>
                <a:gd name="T8" fmla="+- 0 10796 232"/>
                <a:gd name="T9" fmla="*/ T8 w 21129"/>
                <a:gd name="T10" fmla="+- 0 10804 234"/>
                <a:gd name="T11" fmla="*/ 10804 h 21141"/>
                <a:gd name="T12" fmla="+- 0 10796 232"/>
                <a:gd name="T13" fmla="*/ T12 w 21129"/>
                <a:gd name="T14" fmla="+- 0 10804 234"/>
                <a:gd name="T15" fmla="*/ 10804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9" h="21141">
                  <a:moveTo>
                    <a:pt x="20075" y="3267"/>
                  </a:moveTo>
                  <a:cubicBezTo>
                    <a:pt x="20953" y="2898"/>
                    <a:pt x="21368" y="1899"/>
                    <a:pt x="20987" y="1030"/>
                  </a:cubicBezTo>
                  <a:cubicBezTo>
                    <a:pt x="20611" y="168"/>
                    <a:pt x="19589" y="-234"/>
                    <a:pt x="18707" y="138"/>
                  </a:cubicBezTo>
                  <a:cubicBezTo>
                    <a:pt x="18670" y="152"/>
                    <a:pt x="18649" y="185"/>
                    <a:pt x="18615" y="198"/>
                  </a:cubicBezTo>
                  <a:cubicBezTo>
                    <a:pt x="10481" y="3647"/>
                    <a:pt x="3673" y="10118"/>
                    <a:pt x="124" y="18802"/>
                  </a:cubicBezTo>
                  <a:cubicBezTo>
                    <a:pt x="-232" y="19678"/>
                    <a:pt x="205" y="20666"/>
                    <a:pt x="1094" y="21019"/>
                  </a:cubicBezTo>
                  <a:cubicBezTo>
                    <a:pt x="1983" y="21366"/>
                    <a:pt x="2991" y="20946"/>
                    <a:pt x="3354" y="20071"/>
                  </a:cubicBezTo>
                  <a:cubicBezTo>
                    <a:pt x="6561" y="12205"/>
                    <a:pt x="12717" y="6360"/>
                    <a:pt x="20075" y="3274"/>
                  </a:cubicBezTo>
                  <a:cubicBezTo>
                    <a:pt x="20075" y="3274"/>
                    <a:pt x="20075" y="3267"/>
                    <a:pt x="20075" y="326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00" name="AutoShape 17"/>
          <p:cNvSpPr>
            <a:spLocks/>
          </p:cNvSpPr>
          <p:nvPr/>
        </p:nvSpPr>
        <p:spPr bwMode="auto">
          <a:xfrm>
            <a:off x="11160519" y="2728022"/>
            <a:ext cx="111281" cy="108047"/>
          </a:xfrm>
          <a:custGeom>
            <a:avLst/>
            <a:gdLst>
              <a:gd name="T0" fmla="*/ 10473 w 20946"/>
              <a:gd name="T1" fmla="*/ 10800 h 21600"/>
              <a:gd name="T2" fmla="*/ 10473 w 20946"/>
              <a:gd name="T3" fmla="*/ 10800 h 21600"/>
              <a:gd name="T4" fmla="*/ 10473 w 20946"/>
              <a:gd name="T5" fmla="*/ 10800 h 21600"/>
              <a:gd name="T6" fmla="*/ 10473 w 20946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946" h="21600">
                <a:moveTo>
                  <a:pt x="18509" y="15329"/>
                </a:moveTo>
                <a:lnTo>
                  <a:pt x="11782" y="15329"/>
                </a:lnTo>
                <a:cubicBezTo>
                  <a:pt x="10699" y="15329"/>
                  <a:pt x="9818" y="14391"/>
                  <a:pt x="9818" y="13238"/>
                </a:cubicBezTo>
                <a:cubicBezTo>
                  <a:pt x="9818" y="12086"/>
                  <a:pt x="10699" y="11148"/>
                  <a:pt x="11782" y="11148"/>
                </a:cubicBezTo>
                <a:lnTo>
                  <a:pt x="17673" y="11148"/>
                </a:lnTo>
                <a:cubicBezTo>
                  <a:pt x="18077" y="11142"/>
                  <a:pt x="18477" y="10934"/>
                  <a:pt x="18721" y="10588"/>
                </a:cubicBezTo>
                <a:cubicBezTo>
                  <a:pt x="18789" y="10491"/>
                  <a:pt x="18842" y="10381"/>
                  <a:pt x="18885" y="10267"/>
                </a:cubicBezTo>
                <a:cubicBezTo>
                  <a:pt x="18890" y="10251"/>
                  <a:pt x="18901" y="10239"/>
                  <a:pt x="18906" y="10224"/>
                </a:cubicBezTo>
                <a:cubicBezTo>
                  <a:pt x="19377" y="10880"/>
                  <a:pt x="19636" y="11686"/>
                  <a:pt x="19636" y="12541"/>
                </a:cubicBezTo>
                <a:cubicBezTo>
                  <a:pt x="19636" y="13613"/>
                  <a:pt x="19230" y="14607"/>
                  <a:pt x="18509" y="15329"/>
                </a:cubicBezTo>
                <a:moveTo>
                  <a:pt x="17673" y="17767"/>
                </a:moveTo>
                <a:cubicBezTo>
                  <a:pt x="17673" y="19114"/>
                  <a:pt x="16647" y="20206"/>
                  <a:pt x="15382" y="20206"/>
                </a:cubicBezTo>
                <a:lnTo>
                  <a:pt x="3600" y="20206"/>
                </a:lnTo>
                <a:cubicBezTo>
                  <a:pt x="2334" y="20206"/>
                  <a:pt x="1309" y="19114"/>
                  <a:pt x="1309" y="17767"/>
                </a:cubicBezTo>
                <a:lnTo>
                  <a:pt x="1309" y="6786"/>
                </a:lnTo>
                <a:cubicBezTo>
                  <a:pt x="1931" y="7334"/>
                  <a:pt x="2730" y="7664"/>
                  <a:pt x="3600" y="7664"/>
                </a:cubicBezTo>
                <a:lnTo>
                  <a:pt x="14400" y="7664"/>
                </a:lnTo>
                <a:lnTo>
                  <a:pt x="17018" y="7664"/>
                </a:lnTo>
                <a:cubicBezTo>
                  <a:pt x="17379" y="7664"/>
                  <a:pt x="17673" y="7976"/>
                  <a:pt x="17673" y="8361"/>
                </a:cubicBezTo>
                <a:lnTo>
                  <a:pt x="17673" y="9754"/>
                </a:lnTo>
                <a:lnTo>
                  <a:pt x="11782" y="9754"/>
                </a:lnTo>
                <a:cubicBezTo>
                  <a:pt x="9974" y="9754"/>
                  <a:pt x="8509" y="11314"/>
                  <a:pt x="8509" y="13238"/>
                </a:cubicBezTo>
                <a:cubicBezTo>
                  <a:pt x="8509" y="15163"/>
                  <a:pt x="9974" y="16722"/>
                  <a:pt x="11782" y="16722"/>
                </a:cubicBezTo>
                <a:lnTo>
                  <a:pt x="17673" y="16722"/>
                </a:lnTo>
                <a:cubicBezTo>
                  <a:pt x="17673" y="16722"/>
                  <a:pt x="17673" y="17767"/>
                  <a:pt x="17673" y="17767"/>
                </a:cubicBezTo>
                <a:close/>
                <a:moveTo>
                  <a:pt x="16363" y="5574"/>
                </a:moveTo>
                <a:lnTo>
                  <a:pt x="16363" y="6270"/>
                </a:lnTo>
                <a:lnTo>
                  <a:pt x="14400" y="6270"/>
                </a:lnTo>
                <a:lnTo>
                  <a:pt x="3600" y="6270"/>
                </a:lnTo>
                <a:cubicBezTo>
                  <a:pt x="3246" y="6270"/>
                  <a:pt x="2916" y="6179"/>
                  <a:pt x="2617" y="6027"/>
                </a:cubicBezTo>
                <a:lnTo>
                  <a:pt x="2617" y="5574"/>
                </a:lnTo>
                <a:cubicBezTo>
                  <a:pt x="2617" y="5574"/>
                  <a:pt x="16363" y="5574"/>
                  <a:pt x="16363" y="5574"/>
                </a:cubicBezTo>
                <a:close/>
                <a:moveTo>
                  <a:pt x="16363" y="4877"/>
                </a:moveTo>
                <a:lnTo>
                  <a:pt x="2617" y="4877"/>
                </a:lnTo>
                <a:lnTo>
                  <a:pt x="2617" y="4180"/>
                </a:lnTo>
                <a:lnTo>
                  <a:pt x="16363" y="4180"/>
                </a:lnTo>
                <a:cubicBezTo>
                  <a:pt x="16363" y="4180"/>
                  <a:pt x="16363" y="4877"/>
                  <a:pt x="16363" y="4877"/>
                </a:cubicBezTo>
                <a:close/>
                <a:moveTo>
                  <a:pt x="16363" y="3483"/>
                </a:moveTo>
                <a:lnTo>
                  <a:pt x="2617" y="3483"/>
                </a:lnTo>
                <a:lnTo>
                  <a:pt x="2617" y="2787"/>
                </a:lnTo>
                <a:lnTo>
                  <a:pt x="16363" y="2787"/>
                </a:lnTo>
                <a:cubicBezTo>
                  <a:pt x="16363" y="2787"/>
                  <a:pt x="16363" y="3483"/>
                  <a:pt x="16363" y="3483"/>
                </a:cubicBezTo>
                <a:close/>
                <a:moveTo>
                  <a:pt x="3600" y="1393"/>
                </a:moveTo>
                <a:lnTo>
                  <a:pt x="14400" y="1393"/>
                </a:lnTo>
                <a:lnTo>
                  <a:pt x="17018" y="1393"/>
                </a:lnTo>
                <a:cubicBezTo>
                  <a:pt x="17379" y="1393"/>
                  <a:pt x="17673" y="1705"/>
                  <a:pt x="17673" y="2090"/>
                </a:cubicBezTo>
                <a:lnTo>
                  <a:pt x="17673" y="3832"/>
                </a:lnTo>
                <a:lnTo>
                  <a:pt x="17673" y="4180"/>
                </a:lnTo>
                <a:lnTo>
                  <a:pt x="17673" y="6398"/>
                </a:lnTo>
                <a:cubicBezTo>
                  <a:pt x="17466" y="6321"/>
                  <a:pt x="17249" y="6270"/>
                  <a:pt x="17018" y="6270"/>
                </a:cubicBezTo>
                <a:lnTo>
                  <a:pt x="17018" y="5574"/>
                </a:lnTo>
                <a:lnTo>
                  <a:pt x="17018" y="4180"/>
                </a:lnTo>
                <a:lnTo>
                  <a:pt x="17018" y="2787"/>
                </a:lnTo>
                <a:cubicBezTo>
                  <a:pt x="17018" y="2401"/>
                  <a:pt x="16724" y="2090"/>
                  <a:pt x="16363" y="2090"/>
                </a:cubicBezTo>
                <a:lnTo>
                  <a:pt x="2617" y="2090"/>
                </a:lnTo>
                <a:cubicBezTo>
                  <a:pt x="2256" y="2090"/>
                  <a:pt x="1963" y="2401"/>
                  <a:pt x="1963" y="2787"/>
                </a:cubicBezTo>
                <a:lnTo>
                  <a:pt x="1963" y="4180"/>
                </a:lnTo>
                <a:lnTo>
                  <a:pt x="1963" y="5534"/>
                </a:lnTo>
                <a:cubicBezTo>
                  <a:pt x="1559" y="5094"/>
                  <a:pt x="1309" y="4495"/>
                  <a:pt x="1309" y="3832"/>
                </a:cubicBezTo>
                <a:cubicBezTo>
                  <a:pt x="1309" y="2485"/>
                  <a:pt x="2334" y="1393"/>
                  <a:pt x="3600" y="1393"/>
                </a:cubicBezTo>
                <a:moveTo>
                  <a:pt x="18983" y="8361"/>
                </a:moveTo>
                <a:lnTo>
                  <a:pt x="18982" y="8361"/>
                </a:lnTo>
                <a:lnTo>
                  <a:pt x="18982" y="4180"/>
                </a:lnTo>
                <a:lnTo>
                  <a:pt x="18982" y="3832"/>
                </a:lnTo>
                <a:lnTo>
                  <a:pt x="18982" y="2090"/>
                </a:lnTo>
                <a:cubicBezTo>
                  <a:pt x="18982" y="935"/>
                  <a:pt x="18102" y="0"/>
                  <a:pt x="17018" y="0"/>
                </a:cubicBezTo>
                <a:lnTo>
                  <a:pt x="14400" y="0"/>
                </a:lnTo>
                <a:lnTo>
                  <a:pt x="3600" y="0"/>
                </a:lnTo>
                <a:cubicBezTo>
                  <a:pt x="1614" y="0"/>
                  <a:pt x="0" y="1719"/>
                  <a:pt x="0" y="3832"/>
                </a:cubicBezTo>
                <a:lnTo>
                  <a:pt x="0" y="17767"/>
                </a:lnTo>
                <a:cubicBezTo>
                  <a:pt x="0" y="19880"/>
                  <a:pt x="1614" y="21600"/>
                  <a:pt x="3600" y="21600"/>
                </a:cubicBezTo>
                <a:lnTo>
                  <a:pt x="15382" y="21600"/>
                </a:lnTo>
                <a:cubicBezTo>
                  <a:pt x="17366" y="21600"/>
                  <a:pt x="18982" y="19880"/>
                  <a:pt x="18982" y="17767"/>
                </a:cubicBezTo>
                <a:lnTo>
                  <a:pt x="18982" y="16722"/>
                </a:lnTo>
                <a:lnTo>
                  <a:pt x="18983" y="16722"/>
                </a:lnTo>
                <a:cubicBezTo>
                  <a:pt x="21600" y="14631"/>
                  <a:pt x="21600" y="10452"/>
                  <a:pt x="18983" y="8361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11259480" y="3690606"/>
            <a:ext cx="202989" cy="295166"/>
            <a:chOff x="10146507" y="3505994"/>
            <a:chExt cx="319881" cy="46513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02" name="AutoShape 30"/>
            <p:cNvSpPr>
              <a:spLocks/>
            </p:cNvSpPr>
            <p:nvPr/>
          </p:nvSpPr>
          <p:spPr bwMode="auto">
            <a:xfrm>
              <a:off x="10146507" y="3505994"/>
              <a:ext cx="319881" cy="465138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03" name="AutoShape 31"/>
            <p:cNvSpPr>
              <a:spLocks/>
            </p:cNvSpPr>
            <p:nvPr/>
          </p:nvSpPr>
          <p:spPr bwMode="auto">
            <a:xfrm>
              <a:off x="10205244" y="3709194"/>
              <a:ext cx="205581" cy="166688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0947570" y="3161893"/>
            <a:ext cx="190248" cy="190573"/>
            <a:chOff x="7275629" y="3973834"/>
            <a:chExt cx="464344" cy="46513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05" name="AutoShape 37"/>
            <p:cNvSpPr>
              <a:spLocks/>
            </p:cNvSpPr>
            <p:nvPr/>
          </p:nvSpPr>
          <p:spPr bwMode="auto">
            <a:xfrm>
              <a:off x="7275629" y="4017490"/>
              <a:ext cx="423069" cy="421482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06" name="AutoShape 38"/>
            <p:cNvSpPr>
              <a:spLocks/>
            </p:cNvSpPr>
            <p:nvPr/>
          </p:nvSpPr>
          <p:spPr bwMode="auto">
            <a:xfrm>
              <a:off x="7478829" y="4206403"/>
              <a:ext cx="72231" cy="730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07" name="AutoShape 39"/>
            <p:cNvSpPr>
              <a:spLocks/>
            </p:cNvSpPr>
            <p:nvPr/>
          </p:nvSpPr>
          <p:spPr bwMode="auto">
            <a:xfrm>
              <a:off x="7667742" y="3973834"/>
              <a:ext cx="72231" cy="730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08" name="AutoShape 40"/>
            <p:cNvSpPr>
              <a:spLocks/>
            </p:cNvSpPr>
            <p:nvPr/>
          </p:nvSpPr>
          <p:spPr bwMode="auto">
            <a:xfrm>
              <a:off x="7391517" y="4192115"/>
              <a:ext cx="57944" cy="579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09" name="AutoShape 41"/>
            <p:cNvSpPr>
              <a:spLocks/>
            </p:cNvSpPr>
            <p:nvPr/>
          </p:nvSpPr>
          <p:spPr bwMode="auto">
            <a:xfrm>
              <a:off x="7449460" y="4293715"/>
              <a:ext cx="29369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10" name="AutoShape 42"/>
            <p:cNvSpPr>
              <a:spLocks/>
            </p:cNvSpPr>
            <p:nvPr/>
          </p:nvSpPr>
          <p:spPr bwMode="auto">
            <a:xfrm>
              <a:off x="7682029" y="4075434"/>
              <a:ext cx="28575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11" name="AutoShape 112"/>
          <p:cNvSpPr>
            <a:spLocks/>
          </p:cNvSpPr>
          <p:nvPr/>
        </p:nvSpPr>
        <p:spPr bwMode="auto">
          <a:xfrm>
            <a:off x="11788194" y="3485840"/>
            <a:ext cx="117040" cy="11724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7235939" y="3194636"/>
            <a:ext cx="147792" cy="215438"/>
            <a:chOff x="3582988" y="3510757"/>
            <a:chExt cx="319088" cy="46513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13" name="AutoShape 113"/>
            <p:cNvSpPr>
              <a:spLocks/>
            </p:cNvSpPr>
            <p:nvPr/>
          </p:nvSpPr>
          <p:spPr bwMode="auto">
            <a:xfrm>
              <a:off x="3582988" y="3510757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14" name="AutoShape 114"/>
            <p:cNvSpPr>
              <a:spLocks/>
            </p:cNvSpPr>
            <p:nvPr/>
          </p:nvSpPr>
          <p:spPr bwMode="auto">
            <a:xfrm>
              <a:off x="3655219" y="3583782"/>
              <a:ext cx="94456" cy="94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556144" y="3621251"/>
            <a:ext cx="89953" cy="120074"/>
            <a:chOff x="2639219" y="3510757"/>
            <a:chExt cx="348456" cy="46513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45" name="AutoShape 115"/>
            <p:cNvSpPr>
              <a:spLocks/>
            </p:cNvSpPr>
            <p:nvPr/>
          </p:nvSpPr>
          <p:spPr bwMode="auto">
            <a:xfrm>
              <a:off x="2639219" y="3510757"/>
              <a:ext cx="348456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800" y="12825"/>
                  </a:moveTo>
                  <a:lnTo>
                    <a:pt x="19800" y="13500"/>
                  </a:lnTo>
                  <a:lnTo>
                    <a:pt x="19800" y="14850"/>
                  </a:lnTo>
                  <a:lnTo>
                    <a:pt x="19800" y="15525"/>
                  </a:lnTo>
                  <a:cubicBezTo>
                    <a:pt x="19800" y="18129"/>
                    <a:pt x="16972" y="20249"/>
                    <a:pt x="13499" y="20249"/>
                  </a:cubicBezTo>
                  <a:lnTo>
                    <a:pt x="8099" y="20249"/>
                  </a:lnTo>
                  <a:cubicBezTo>
                    <a:pt x="4627" y="20249"/>
                    <a:pt x="1800" y="18129"/>
                    <a:pt x="1800" y="15525"/>
                  </a:cubicBezTo>
                  <a:lnTo>
                    <a:pt x="1800" y="14850"/>
                  </a:lnTo>
                  <a:lnTo>
                    <a:pt x="1800" y="13500"/>
                  </a:lnTo>
                  <a:lnTo>
                    <a:pt x="1800" y="12825"/>
                  </a:lnTo>
                  <a:lnTo>
                    <a:pt x="1800" y="10800"/>
                  </a:lnTo>
                  <a:cubicBezTo>
                    <a:pt x="1800" y="10427"/>
                    <a:pt x="2203" y="10124"/>
                    <a:pt x="2699" y="10124"/>
                  </a:cubicBezTo>
                  <a:lnTo>
                    <a:pt x="4499" y="10124"/>
                  </a:lnTo>
                  <a:lnTo>
                    <a:pt x="17100" y="10124"/>
                  </a:lnTo>
                  <a:lnTo>
                    <a:pt x="18899" y="10124"/>
                  </a:lnTo>
                  <a:cubicBezTo>
                    <a:pt x="19396" y="10124"/>
                    <a:pt x="19800" y="10427"/>
                    <a:pt x="19800" y="10800"/>
                  </a:cubicBezTo>
                  <a:cubicBezTo>
                    <a:pt x="19800" y="10800"/>
                    <a:pt x="19800" y="12825"/>
                    <a:pt x="19800" y="12825"/>
                  </a:cubicBezTo>
                  <a:close/>
                  <a:moveTo>
                    <a:pt x="14400" y="6075"/>
                  </a:moveTo>
                  <a:lnTo>
                    <a:pt x="14400" y="6076"/>
                  </a:lnTo>
                  <a:lnTo>
                    <a:pt x="14400" y="8774"/>
                  </a:lnTo>
                  <a:lnTo>
                    <a:pt x="7200" y="8774"/>
                  </a:lnTo>
                  <a:lnTo>
                    <a:pt x="7200" y="6076"/>
                  </a:lnTo>
                  <a:lnTo>
                    <a:pt x="7200" y="6075"/>
                  </a:lnTo>
                  <a:cubicBezTo>
                    <a:pt x="7200" y="4583"/>
                    <a:pt x="8811" y="3375"/>
                    <a:pt x="10800" y="3375"/>
                  </a:cubicBezTo>
                  <a:cubicBezTo>
                    <a:pt x="12788" y="3375"/>
                    <a:pt x="14400" y="4583"/>
                    <a:pt x="14400" y="6075"/>
                  </a:cubicBezTo>
                  <a:moveTo>
                    <a:pt x="4499" y="6075"/>
                  </a:moveTo>
                  <a:cubicBezTo>
                    <a:pt x="4499" y="3465"/>
                    <a:pt x="7320" y="1350"/>
                    <a:pt x="10800" y="1350"/>
                  </a:cubicBezTo>
                  <a:cubicBezTo>
                    <a:pt x="14279" y="1350"/>
                    <a:pt x="17100" y="3465"/>
                    <a:pt x="17100" y="6075"/>
                  </a:cubicBezTo>
                  <a:lnTo>
                    <a:pt x="17100" y="8774"/>
                  </a:lnTo>
                  <a:lnTo>
                    <a:pt x="15299" y="8774"/>
                  </a:lnTo>
                  <a:lnTo>
                    <a:pt x="15299" y="6076"/>
                  </a:lnTo>
                  <a:cubicBezTo>
                    <a:pt x="15299" y="4212"/>
                    <a:pt x="13285" y="2701"/>
                    <a:pt x="10800" y="2701"/>
                  </a:cubicBezTo>
                  <a:cubicBezTo>
                    <a:pt x="8314" y="2701"/>
                    <a:pt x="6299" y="4212"/>
                    <a:pt x="6299" y="6076"/>
                  </a:cubicBezTo>
                  <a:lnTo>
                    <a:pt x="6299" y="8774"/>
                  </a:lnTo>
                  <a:lnTo>
                    <a:pt x="4499" y="8774"/>
                  </a:lnTo>
                  <a:cubicBezTo>
                    <a:pt x="4499" y="8774"/>
                    <a:pt x="4499" y="6075"/>
                    <a:pt x="4499" y="6075"/>
                  </a:cubicBezTo>
                  <a:close/>
                  <a:moveTo>
                    <a:pt x="18899" y="8774"/>
                  </a:moveTo>
                  <a:lnTo>
                    <a:pt x="18899" y="6075"/>
                  </a:lnTo>
                  <a:cubicBezTo>
                    <a:pt x="18899" y="2719"/>
                    <a:pt x="15274" y="0"/>
                    <a:pt x="10800" y="0"/>
                  </a:cubicBezTo>
                  <a:cubicBezTo>
                    <a:pt x="6325" y="0"/>
                    <a:pt x="2699" y="2719"/>
                    <a:pt x="2699" y="6075"/>
                  </a:cubicBezTo>
                  <a:lnTo>
                    <a:pt x="2699" y="8774"/>
                  </a:lnTo>
                  <a:cubicBezTo>
                    <a:pt x="1208" y="8774"/>
                    <a:pt x="0" y="9681"/>
                    <a:pt x="0" y="10800"/>
                  </a:cubicBezTo>
                  <a:lnTo>
                    <a:pt x="0" y="12825"/>
                  </a:lnTo>
                  <a:lnTo>
                    <a:pt x="0" y="13500"/>
                  </a:lnTo>
                  <a:lnTo>
                    <a:pt x="0" y="14850"/>
                  </a:lnTo>
                  <a:lnTo>
                    <a:pt x="0" y="15525"/>
                  </a:lnTo>
                  <a:cubicBezTo>
                    <a:pt x="0" y="18880"/>
                    <a:pt x="3625" y="21599"/>
                    <a:pt x="8099" y="21599"/>
                  </a:cubicBezTo>
                  <a:lnTo>
                    <a:pt x="13499" y="21599"/>
                  </a:lnTo>
                  <a:cubicBezTo>
                    <a:pt x="17974" y="21599"/>
                    <a:pt x="21600" y="18880"/>
                    <a:pt x="21600" y="15525"/>
                  </a:cubicBezTo>
                  <a:lnTo>
                    <a:pt x="21600" y="14850"/>
                  </a:lnTo>
                  <a:lnTo>
                    <a:pt x="21600" y="13500"/>
                  </a:lnTo>
                  <a:lnTo>
                    <a:pt x="21600" y="12825"/>
                  </a:lnTo>
                  <a:lnTo>
                    <a:pt x="21600" y="10800"/>
                  </a:lnTo>
                  <a:cubicBezTo>
                    <a:pt x="21600" y="9681"/>
                    <a:pt x="20391" y="8774"/>
                    <a:pt x="18899" y="877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46" name="AutoShape 116"/>
            <p:cNvSpPr>
              <a:spLocks/>
            </p:cNvSpPr>
            <p:nvPr/>
          </p:nvSpPr>
          <p:spPr bwMode="auto">
            <a:xfrm>
              <a:off x="2784475" y="3786982"/>
              <a:ext cx="57944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3226"/>
                    <a:pt x="0" y="7201"/>
                  </a:cubicBezTo>
                  <a:cubicBezTo>
                    <a:pt x="0" y="9390"/>
                    <a:pt x="1798" y="13537"/>
                    <a:pt x="3601" y="16821"/>
                  </a:cubicBezTo>
                  <a:cubicBezTo>
                    <a:pt x="5070" y="19493"/>
                    <a:pt x="6916" y="21600"/>
                    <a:pt x="10800" y="21600"/>
                  </a:cubicBezTo>
                  <a:cubicBezTo>
                    <a:pt x="15016" y="21600"/>
                    <a:pt x="16529" y="19514"/>
                    <a:pt x="18003" y="16858"/>
                  </a:cubicBezTo>
                  <a:cubicBezTo>
                    <a:pt x="19828" y="13567"/>
                    <a:pt x="21600" y="9397"/>
                    <a:pt x="21600" y="7201"/>
                  </a:cubicBezTo>
                  <a:cubicBezTo>
                    <a:pt x="21600" y="3226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686984" y="3212853"/>
            <a:ext cx="170699" cy="170699"/>
            <a:chOff x="3498967" y="3049909"/>
            <a:chExt cx="464344" cy="46434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49" name="AutoShape 126"/>
            <p:cNvSpPr>
              <a:spLocks/>
            </p:cNvSpPr>
            <p:nvPr/>
          </p:nvSpPr>
          <p:spPr bwMode="auto">
            <a:xfrm>
              <a:off x="3498967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50" name="AutoShape 127"/>
            <p:cNvSpPr>
              <a:spLocks/>
            </p:cNvSpPr>
            <p:nvPr/>
          </p:nvSpPr>
          <p:spPr bwMode="auto">
            <a:xfrm>
              <a:off x="3687085" y="3122140"/>
              <a:ext cx="109538" cy="1087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389017" y="2958780"/>
            <a:ext cx="120850" cy="120644"/>
            <a:chOff x="2581275" y="2582069"/>
            <a:chExt cx="465138" cy="46434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52" name="AutoShape 128"/>
            <p:cNvSpPr>
              <a:spLocks/>
            </p:cNvSpPr>
            <p:nvPr/>
          </p:nvSpPr>
          <p:spPr bwMode="auto">
            <a:xfrm>
              <a:off x="2581275" y="2582069"/>
              <a:ext cx="465138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850" y="12150"/>
                  </a:moveTo>
                  <a:cubicBezTo>
                    <a:pt x="13851" y="12150"/>
                    <a:pt x="12926" y="11859"/>
                    <a:pt x="12124" y="11386"/>
                  </a:cubicBezTo>
                  <a:lnTo>
                    <a:pt x="11892" y="11618"/>
                  </a:lnTo>
                  <a:lnTo>
                    <a:pt x="11132" y="12377"/>
                  </a:lnTo>
                  <a:lnTo>
                    <a:pt x="9846" y="13663"/>
                  </a:lnTo>
                  <a:cubicBezTo>
                    <a:pt x="9593" y="13916"/>
                    <a:pt x="9451" y="14260"/>
                    <a:pt x="9451" y="14617"/>
                  </a:cubicBezTo>
                  <a:lnTo>
                    <a:pt x="9451" y="16200"/>
                  </a:lnTo>
                  <a:lnTo>
                    <a:pt x="8101" y="16200"/>
                  </a:lnTo>
                  <a:cubicBezTo>
                    <a:pt x="7356" y="16200"/>
                    <a:pt x="6751" y="16804"/>
                    <a:pt x="6751" y="17549"/>
                  </a:cubicBezTo>
                  <a:lnTo>
                    <a:pt x="6751" y="18900"/>
                  </a:lnTo>
                  <a:lnTo>
                    <a:pt x="5170" y="18900"/>
                  </a:lnTo>
                  <a:cubicBezTo>
                    <a:pt x="4812" y="18900"/>
                    <a:pt x="4469" y="19042"/>
                    <a:pt x="4216" y="19295"/>
                  </a:cubicBezTo>
                  <a:lnTo>
                    <a:pt x="3259" y="20252"/>
                  </a:lnTo>
                  <a:lnTo>
                    <a:pt x="1352" y="20249"/>
                  </a:lnTo>
                  <a:lnTo>
                    <a:pt x="1350" y="18326"/>
                  </a:lnTo>
                  <a:lnTo>
                    <a:pt x="9223" y="10467"/>
                  </a:lnTo>
                  <a:cubicBezTo>
                    <a:pt x="9223" y="10467"/>
                    <a:pt x="9223" y="10467"/>
                    <a:pt x="9224" y="10468"/>
                  </a:cubicBezTo>
                  <a:lnTo>
                    <a:pt x="10215" y="9477"/>
                  </a:lnTo>
                  <a:cubicBezTo>
                    <a:pt x="9741" y="8674"/>
                    <a:pt x="9451" y="7748"/>
                    <a:pt x="9451" y="6750"/>
                  </a:cubicBezTo>
                  <a:cubicBezTo>
                    <a:pt x="9451" y="3767"/>
                    <a:pt x="11869" y="1350"/>
                    <a:pt x="14850" y="1350"/>
                  </a:cubicBezTo>
                  <a:cubicBezTo>
                    <a:pt x="17832" y="1350"/>
                    <a:pt x="20250" y="3767"/>
                    <a:pt x="20250" y="6750"/>
                  </a:cubicBezTo>
                  <a:cubicBezTo>
                    <a:pt x="20250" y="9732"/>
                    <a:pt x="17832" y="12150"/>
                    <a:pt x="14850" y="12150"/>
                  </a:cubicBezTo>
                  <a:moveTo>
                    <a:pt x="14850" y="0"/>
                  </a:moveTo>
                  <a:cubicBezTo>
                    <a:pt x="11123" y="0"/>
                    <a:pt x="8101" y="3022"/>
                    <a:pt x="8101" y="6750"/>
                  </a:cubicBezTo>
                  <a:cubicBezTo>
                    <a:pt x="8101" y="7617"/>
                    <a:pt x="8283" y="8438"/>
                    <a:pt x="8582" y="9199"/>
                  </a:cubicBezTo>
                  <a:lnTo>
                    <a:pt x="383" y="17400"/>
                  </a:lnTo>
                  <a:cubicBezTo>
                    <a:pt x="146" y="17637"/>
                    <a:pt x="0" y="17863"/>
                    <a:pt x="0" y="18225"/>
                  </a:cubicBezTo>
                  <a:lnTo>
                    <a:pt x="0" y="20249"/>
                  </a:lnTo>
                  <a:cubicBezTo>
                    <a:pt x="0" y="20972"/>
                    <a:pt x="626" y="21599"/>
                    <a:pt x="1349" y="21599"/>
                  </a:cubicBezTo>
                  <a:lnTo>
                    <a:pt x="3374" y="21599"/>
                  </a:lnTo>
                  <a:cubicBezTo>
                    <a:pt x="3736" y="21599"/>
                    <a:pt x="3965" y="21455"/>
                    <a:pt x="4202" y="21219"/>
                  </a:cubicBezTo>
                  <a:lnTo>
                    <a:pt x="5170" y="20249"/>
                  </a:lnTo>
                  <a:lnTo>
                    <a:pt x="6751" y="20249"/>
                  </a:lnTo>
                  <a:cubicBezTo>
                    <a:pt x="7496" y="20249"/>
                    <a:pt x="8101" y="19645"/>
                    <a:pt x="8101" y="18900"/>
                  </a:cubicBezTo>
                  <a:lnTo>
                    <a:pt x="8101" y="17549"/>
                  </a:lnTo>
                  <a:lnTo>
                    <a:pt x="9451" y="17549"/>
                  </a:lnTo>
                  <a:cubicBezTo>
                    <a:pt x="10196" y="17549"/>
                    <a:pt x="10801" y="16945"/>
                    <a:pt x="10801" y="16200"/>
                  </a:cubicBezTo>
                  <a:lnTo>
                    <a:pt x="10801" y="14617"/>
                  </a:lnTo>
                  <a:lnTo>
                    <a:pt x="12400" y="13018"/>
                  </a:lnTo>
                  <a:cubicBezTo>
                    <a:pt x="13162" y="13317"/>
                    <a:pt x="13982" y="13500"/>
                    <a:pt x="14850" y="13500"/>
                  </a:cubicBezTo>
                  <a:cubicBezTo>
                    <a:pt x="18577" y="13500"/>
                    <a:pt x="21599" y="10477"/>
                    <a:pt x="21599" y="6750"/>
                  </a:cubicBezTo>
                  <a:cubicBezTo>
                    <a:pt x="21599" y="3022"/>
                    <a:pt x="18577" y="0"/>
                    <a:pt x="148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53" name="AutoShape 129"/>
            <p:cNvSpPr>
              <a:spLocks/>
            </p:cNvSpPr>
            <p:nvPr/>
          </p:nvSpPr>
          <p:spPr bwMode="auto">
            <a:xfrm>
              <a:off x="2871788" y="2640013"/>
              <a:ext cx="115888" cy="115888"/>
            </a:xfrm>
            <a:custGeom>
              <a:avLst/>
              <a:gdLst>
                <a:gd name="T0" fmla="*/ 10800 w 21600"/>
                <a:gd name="T1" fmla="+- 0 10800 134"/>
                <a:gd name="T2" fmla="*/ 10800 h 21333"/>
                <a:gd name="T3" fmla="*/ 10800 w 21600"/>
                <a:gd name="T4" fmla="+- 0 10800 134"/>
                <a:gd name="T5" fmla="*/ 10800 h 21333"/>
                <a:gd name="T6" fmla="*/ 10800 w 21600"/>
                <a:gd name="T7" fmla="+- 0 10800 134"/>
                <a:gd name="T8" fmla="*/ 10800 h 21333"/>
                <a:gd name="T9" fmla="*/ 10800 w 21600"/>
                <a:gd name="T10" fmla="+- 0 10800 134"/>
                <a:gd name="T11" fmla="*/ 10800 h 2133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333">
                  <a:moveTo>
                    <a:pt x="13008" y="18684"/>
                  </a:moveTo>
                  <a:cubicBezTo>
                    <a:pt x="9017" y="15850"/>
                    <a:pt x="5542" y="12415"/>
                    <a:pt x="2694" y="8570"/>
                  </a:cubicBezTo>
                  <a:cubicBezTo>
                    <a:pt x="3736" y="5628"/>
                    <a:pt x="5693" y="3697"/>
                    <a:pt x="8585" y="2647"/>
                  </a:cubicBezTo>
                  <a:cubicBezTo>
                    <a:pt x="12578" y="5489"/>
                    <a:pt x="16048" y="8911"/>
                    <a:pt x="18889" y="12809"/>
                  </a:cubicBezTo>
                  <a:cubicBezTo>
                    <a:pt x="17836" y="15730"/>
                    <a:pt x="15883" y="17647"/>
                    <a:pt x="13008" y="18684"/>
                  </a:cubicBezTo>
                  <a:moveTo>
                    <a:pt x="21110" y="11295"/>
                  </a:moveTo>
                  <a:cubicBezTo>
                    <a:pt x="18081" y="7130"/>
                    <a:pt x="14396" y="3496"/>
                    <a:pt x="10161" y="484"/>
                  </a:cubicBezTo>
                  <a:cubicBezTo>
                    <a:pt x="9468" y="-8"/>
                    <a:pt x="8579" y="-134"/>
                    <a:pt x="7778" y="145"/>
                  </a:cubicBezTo>
                  <a:cubicBezTo>
                    <a:pt x="4027" y="1450"/>
                    <a:pt x="1463" y="3983"/>
                    <a:pt x="145" y="7687"/>
                  </a:cubicBezTo>
                  <a:cubicBezTo>
                    <a:pt x="46" y="7962"/>
                    <a:pt x="0" y="8252"/>
                    <a:pt x="0" y="8537"/>
                  </a:cubicBezTo>
                  <a:cubicBezTo>
                    <a:pt x="0" y="9071"/>
                    <a:pt x="167" y="9596"/>
                    <a:pt x="487" y="10041"/>
                  </a:cubicBezTo>
                  <a:cubicBezTo>
                    <a:pt x="3525" y="14213"/>
                    <a:pt x="7211" y="17850"/>
                    <a:pt x="11431" y="20850"/>
                  </a:cubicBezTo>
                  <a:cubicBezTo>
                    <a:pt x="12122" y="21338"/>
                    <a:pt x="13010" y="21466"/>
                    <a:pt x="13812" y="21188"/>
                  </a:cubicBezTo>
                  <a:cubicBezTo>
                    <a:pt x="17563" y="19893"/>
                    <a:pt x="20133" y="17356"/>
                    <a:pt x="21451" y="13647"/>
                  </a:cubicBezTo>
                  <a:cubicBezTo>
                    <a:pt x="21551" y="13372"/>
                    <a:pt x="21600" y="13081"/>
                    <a:pt x="21600" y="12796"/>
                  </a:cubicBezTo>
                  <a:cubicBezTo>
                    <a:pt x="21600" y="12265"/>
                    <a:pt x="21429" y="11740"/>
                    <a:pt x="21110" y="1129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54" name="AutoShape 149"/>
          <p:cNvSpPr>
            <a:spLocks/>
          </p:cNvSpPr>
          <p:nvPr/>
        </p:nvSpPr>
        <p:spPr bwMode="auto">
          <a:xfrm>
            <a:off x="6843775" y="2551226"/>
            <a:ext cx="290090" cy="2087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537" y="19720"/>
                </a:moveTo>
                <a:lnTo>
                  <a:pt x="16537" y="19721"/>
                </a:lnTo>
                <a:lnTo>
                  <a:pt x="4387" y="19721"/>
                </a:lnTo>
                <a:cubicBezTo>
                  <a:pt x="2713" y="19720"/>
                  <a:pt x="1350" y="17824"/>
                  <a:pt x="1350" y="15494"/>
                </a:cubicBezTo>
                <a:cubicBezTo>
                  <a:pt x="1350" y="13992"/>
                  <a:pt x="1918" y="12635"/>
                  <a:pt x="2871" y="11862"/>
                </a:cubicBezTo>
                <a:cubicBezTo>
                  <a:pt x="3797" y="11123"/>
                  <a:pt x="3860" y="10975"/>
                  <a:pt x="3472" y="9647"/>
                </a:cubicBezTo>
                <a:cubicBezTo>
                  <a:pt x="3406" y="9374"/>
                  <a:pt x="3375" y="9136"/>
                  <a:pt x="3375" y="8921"/>
                </a:cubicBezTo>
                <a:cubicBezTo>
                  <a:pt x="3375" y="7626"/>
                  <a:pt x="4131" y="6573"/>
                  <a:pt x="5062" y="6573"/>
                </a:cubicBezTo>
                <a:cubicBezTo>
                  <a:pt x="5062" y="6573"/>
                  <a:pt x="5505" y="6529"/>
                  <a:pt x="5976" y="6789"/>
                </a:cubicBezTo>
                <a:cubicBezTo>
                  <a:pt x="6750" y="7219"/>
                  <a:pt x="6834" y="6808"/>
                  <a:pt x="7200" y="5701"/>
                </a:cubicBezTo>
                <a:cubicBezTo>
                  <a:pt x="7974" y="3380"/>
                  <a:pt x="9652" y="1878"/>
                  <a:pt x="11475" y="1878"/>
                </a:cubicBezTo>
                <a:cubicBezTo>
                  <a:pt x="13905" y="1878"/>
                  <a:pt x="15914" y="4435"/>
                  <a:pt x="16148" y="7826"/>
                </a:cubicBezTo>
                <a:cubicBezTo>
                  <a:pt x="16231" y="9171"/>
                  <a:pt x="16231" y="9171"/>
                  <a:pt x="17239" y="9491"/>
                </a:cubicBezTo>
                <a:cubicBezTo>
                  <a:pt x="18984" y="9955"/>
                  <a:pt x="20250" y="12085"/>
                  <a:pt x="20250" y="14555"/>
                </a:cubicBezTo>
                <a:cubicBezTo>
                  <a:pt x="20250" y="17404"/>
                  <a:pt x="18585" y="19720"/>
                  <a:pt x="16537" y="19720"/>
                </a:cubicBezTo>
                <a:moveTo>
                  <a:pt x="17492" y="7647"/>
                </a:moveTo>
                <a:cubicBezTo>
                  <a:pt x="17196" y="3362"/>
                  <a:pt x="14632" y="0"/>
                  <a:pt x="11475" y="0"/>
                </a:cubicBezTo>
                <a:cubicBezTo>
                  <a:pt x="9031" y="0"/>
                  <a:pt x="6939" y="2017"/>
                  <a:pt x="5976" y="4911"/>
                </a:cubicBezTo>
                <a:cubicBezTo>
                  <a:pt x="5685" y="4784"/>
                  <a:pt x="5383" y="4695"/>
                  <a:pt x="5062" y="4695"/>
                </a:cubicBezTo>
                <a:cubicBezTo>
                  <a:pt x="3385" y="4695"/>
                  <a:pt x="2025" y="6589"/>
                  <a:pt x="2025" y="8921"/>
                </a:cubicBezTo>
                <a:cubicBezTo>
                  <a:pt x="2025" y="9385"/>
                  <a:pt x="2092" y="9824"/>
                  <a:pt x="2191" y="10240"/>
                </a:cubicBezTo>
                <a:cubicBezTo>
                  <a:pt x="886" y="11298"/>
                  <a:pt x="0" y="13242"/>
                  <a:pt x="0" y="15494"/>
                </a:cubicBezTo>
                <a:cubicBezTo>
                  <a:pt x="0" y="18866"/>
                  <a:pt x="1964" y="21599"/>
                  <a:pt x="4387" y="21599"/>
                </a:cubicBezTo>
                <a:lnTo>
                  <a:pt x="4387" y="21600"/>
                </a:lnTo>
                <a:lnTo>
                  <a:pt x="16537" y="21600"/>
                </a:lnTo>
                <a:lnTo>
                  <a:pt x="16537" y="21599"/>
                </a:lnTo>
                <a:cubicBezTo>
                  <a:pt x="19334" y="21599"/>
                  <a:pt x="21599" y="18446"/>
                  <a:pt x="21599" y="14555"/>
                </a:cubicBezTo>
                <a:cubicBezTo>
                  <a:pt x="21599" y="11120"/>
                  <a:pt x="19831" y="8269"/>
                  <a:pt x="17492" y="7647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155" name="AutoShape 130"/>
          <p:cNvSpPr>
            <a:spLocks/>
          </p:cNvSpPr>
          <p:nvPr/>
        </p:nvSpPr>
        <p:spPr bwMode="auto">
          <a:xfrm>
            <a:off x="6971655" y="3642709"/>
            <a:ext cx="144777" cy="144777"/>
          </a:xfrm>
          <a:custGeom>
            <a:avLst/>
            <a:gdLst>
              <a:gd name="T0" fmla="+- 0 10799 113"/>
              <a:gd name="T1" fmla="*/ T0 w 21373"/>
              <a:gd name="T2" fmla="*/ 10800 h 21600"/>
              <a:gd name="T3" fmla="+- 0 10799 113"/>
              <a:gd name="T4" fmla="*/ T3 w 21373"/>
              <a:gd name="T5" fmla="*/ 10800 h 21600"/>
              <a:gd name="T6" fmla="+- 0 10799 113"/>
              <a:gd name="T7" fmla="*/ T6 w 21373"/>
              <a:gd name="T8" fmla="*/ 10800 h 21600"/>
              <a:gd name="T9" fmla="+- 0 10799 113"/>
              <a:gd name="T10" fmla="*/ T9 w 2137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73" h="21600">
                <a:moveTo>
                  <a:pt x="1336" y="20249"/>
                </a:moveTo>
                <a:cubicBezTo>
                  <a:pt x="1428" y="20188"/>
                  <a:pt x="3691" y="18688"/>
                  <a:pt x="7070" y="17950"/>
                </a:cubicBezTo>
                <a:lnTo>
                  <a:pt x="8729" y="17587"/>
                </a:lnTo>
                <a:cubicBezTo>
                  <a:pt x="9321" y="17980"/>
                  <a:pt x="9972" y="18225"/>
                  <a:pt x="10686" y="18225"/>
                </a:cubicBezTo>
                <a:cubicBezTo>
                  <a:pt x="11401" y="18225"/>
                  <a:pt x="12052" y="17980"/>
                  <a:pt x="12644" y="17587"/>
                </a:cubicBezTo>
                <a:lnTo>
                  <a:pt x="14303" y="17950"/>
                </a:lnTo>
                <a:cubicBezTo>
                  <a:pt x="17656" y="18682"/>
                  <a:pt x="19911" y="20165"/>
                  <a:pt x="20037" y="20249"/>
                </a:cubicBezTo>
                <a:cubicBezTo>
                  <a:pt x="20037" y="20249"/>
                  <a:pt x="1336" y="20249"/>
                  <a:pt x="1336" y="20249"/>
                </a:cubicBezTo>
                <a:close/>
                <a:moveTo>
                  <a:pt x="13537" y="15793"/>
                </a:moveTo>
                <a:lnTo>
                  <a:pt x="13317" y="16073"/>
                </a:lnTo>
                <a:cubicBezTo>
                  <a:pt x="11725" y="17923"/>
                  <a:pt x="9648" y="17923"/>
                  <a:pt x="8056" y="16073"/>
                </a:cubicBezTo>
                <a:lnTo>
                  <a:pt x="7836" y="15793"/>
                </a:lnTo>
                <a:cubicBezTo>
                  <a:pt x="5977" y="13411"/>
                  <a:pt x="5053" y="10261"/>
                  <a:pt x="5451" y="7255"/>
                </a:cubicBezTo>
                <a:cubicBezTo>
                  <a:pt x="5815" y="4367"/>
                  <a:pt x="7453" y="1350"/>
                  <a:pt x="10686" y="1350"/>
                </a:cubicBezTo>
                <a:cubicBezTo>
                  <a:pt x="13920" y="1350"/>
                  <a:pt x="15558" y="4367"/>
                  <a:pt x="15922" y="7255"/>
                </a:cubicBezTo>
                <a:cubicBezTo>
                  <a:pt x="16318" y="10262"/>
                  <a:pt x="15398" y="13411"/>
                  <a:pt x="13537" y="15793"/>
                </a:cubicBezTo>
                <a:moveTo>
                  <a:pt x="20778" y="19126"/>
                </a:moveTo>
                <a:cubicBezTo>
                  <a:pt x="20644" y="19037"/>
                  <a:pt x="18209" y="17422"/>
                  <a:pt x="14585" y="16630"/>
                </a:cubicBezTo>
                <a:cubicBezTo>
                  <a:pt x="15914" y="14927"/>
                  <a:pt x="16767" y="12639"/>
                  <a:pt x="17130" y="11115"/>
                </a:cubicBezTo>
                <a:cubicBezTo>
                  <a:pt x="17633" y="9004"/>
                  <a:pt x="17438" y="4873"/>
                  <a:pt x="15431" y="2299"/>
                </a:cubicBezTo>
                <a:cubicBezTo>
                  <a:pt x="14259" y="795"/>
                  <a:pt x="12618" y="0"/>
                  <a:pt x="10686" y="0"/>
                </a:cubicBezTo>
                <a:cubicBezTo>
                  <a:pt x="8755" y="0"/>
                  <a:pt x="7114" y="795"/>
                  <a:pt x="5942" y="2299"/>
                </a:cubicBezTo>
                <a:cubicBezTo>
                  <a:pt x="3935" y="4873"/>
                  <a:pt x="3740" y="9004"/>
                  <a:pt x="4243" y="11115"/>
                </a:cubicBezTo>
                <a:cubicBezTo>
                  <a:pt x="4606" y="12639"/>
                  <a:pt x="5459" y="14927"/>
                  <a:pt x="6788" y="16630"/>
                </a:cubicBezTo>
                <a:cubicBezTo>
                  <a:pt x="3164" y="17422"/>
                  <a:pt x="729" y="19037"/>
                  <a:pt x="595" y="19126"/>
                </a:cubicBezTo>
                <a:cubicBezTo>
                  <a:pt x="105" y="19457"/>
                  <a:pt x="-113" y="20071"/>
                  <a:pt x="57" y="20640"/>
                </a:cubicBezTo>
                <a:cubicBezTo>
                  <a:pt x="228" y="21210"/>
                  <a:pt x="747" y="21599"/>
                  <a:pt x="1336" y="21599"/>
                </a:cubicBezTo>
                <a:lnTo>
                  <a:pt x="20037" y="21599"/>
                </a:lnTo>
                <a:cubicBezTo>
                  <a:pt x="20626" y="21599"/>
                  <a:pt x="21145" y="21210"/>
                  <a:pt x="21316" y="20640"/>
                </a:cubicBezTo>
                <a:cubicBezTo>
                  <a:pt x="21487" y="20071"/>
                  <a:pt x="21268" y="19457"/>
                  <a:pt x="20778" y="19126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89" name="Oval 89"/>
          <p:cNvSpPr>
            <a:spLocks noChangeArrowheads="1"/>
          </p:cNvSpPr>
          <p:nvPr/>
        </p:nvSpPr>
        <p:spPr bwMode="auto">
          <a:xfrm>
            <a:off x="8133601" y="2268982"/>
            <a:ext cx="2051999" cy="205199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6" name="Group 4681"/>
          <p:cNvGrpSpPr>
            <a:grpSpLocks noChangeAspect="1"/>
          </p:cNvGrpSpPr>
          <p:nvPr/>
        </p:nvGrpSpPr>
        <p:grpSpPr bwMode="auto">
          <a:xfrm>
            <a:off x="8593131" y="2539474"/>
            <a:ext cx="1140017" cy="1494205"/>
            <a:chOff x="4576763" y="2300287"/>
            <a:chExt cx="276225" cy="361950"/>
          </a:xfrm>
          <a:solidFill>
            <a:schemeClr val="bg1"/>
          </a:solidFill>
        </p:grpSpPr>
        <p:sp>
          <p:nvSpPr>
            <p:cNvPr id="157" name="Freeform 250"/>
            <p:cNvSpPr>
              <a:spLocks noChangeArrowheads="1"/>
            </p:cNvSpPr>
            <p:nvPr/>
          </p:nvSpPr>
          <p:spPr bwMode="auto">
            <a:xfrm>
              <a:off x="4576763" y="2541587"/>
              <a:ext cx="120650" cy="120650"/>
            </a:xfrm>
            <a:custGeom>
              <a:avLst/>
              <a:gdLst>
                <a:gd name="T0" fmla="*/ 92 w 336"/>
                <a:gd name="T1" fmla="*/ 0 h 336"/>
                <a:gd name="T2" fmla="*/ 0 w 336"/>
                <a:gd name="T3" fmla="*/ 243 h 336"/>
                <a:gd name="T4" fmla="*/ 159 w 336"/>
                <a:gd name="T5" fmla="*/ 193 h 336"/>
                <a:gd name="T6" fmla="*/ 251 w 336"/>
                <a:gd name="T7" fmla="*/ 335 h 336"/>
                <a:gd name="T8" fmla="*/ 335 w 336"/>
                <a:gd name="T9" fmla="*/ 84 h 336"/>
                <a:gd name="T10" fmla="*/ 251 w 336"/>
                <a:gd name="T11" fmla="*/ 9 h 336"/>
                <a:gd name="T12" fmla="*/ 92 w 336"/>
                <a:gd name="T13" fmla="*/ 0 h 336"/>
                <a:gd name="T14" fmla="*/ 92 w 336"/>
                <a:gd name="T15" fmla="*/ 0 h 336"/>
                <a:gd name="T16" fmla="*/ 92 w 336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336">
                  <a:moveTo>
                    <a:pt x="92" y="0"/>
                  </a:moveTo>
                  <a:lnTo>
                    <a:pt x="0" y="243"/>
                  </a:lnTo>
                  <a:lnTo>
                    <a:pt x="159" y="193"/>
                  </a:lnTo>
                  <a:lnTo>
                    <a:pt x="251" y="335"/>
                  </a:lnTo>
                  <a:lnTo>
                    <a:pt x="335" y="84"/>
                  </a:lnTo>
                  <a:lnTo>
                    <a:pt x="251" y="9"/>
                  </a:lnTo>
                  <a:lnTo>
                    <a:pt x="92" y="0"/>
                  </a:lnTo>
                  <a:close/>
                  <a:moveTo>
                    <a:pt x="92" y="0"/>
                  </a:moveTo>
                  <a:lnTo>
                    <a:pt x="92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158" name="Freeform 251"/>
            <p:cNvSpPr>
              <a:spLocks noChangeArrowheads="1"/>
            </p:cNvSpPr>
            <p:nvPr/>
          </p:nvSpPr>
          <p:spPr bwMode="auto">
            <a:xfrm>
              <a:off x="4576763" y="2541587"/>
              <a:ext cx="120650" cy="120650"/>
            </a:xfrm>
            <a:custGeom>
              <a:avLst/>
              <a:gdLst>
                <a:gd name="T0" fmla="*/ 92 w 336"/>
                <a:gd name="T1" fmla="*/ 0 h 336"/>
                <a:gd name="T2" fmla="*/ 0 w 336"/>
                <a:gd name="T3" fmla="*/ 243 h 336"/>
                <a:gd name="T4" fmla="*/ 159 w 336"/>
                <a:gd name="T5" fmla="*/ 193 h 336"/>
                <a:gd name="T6" fmla="*/ 251 w 336"/>
                <a:gd name="T7" fmla="*/ 335 h 336"/>
                <a:gd name="T8" fmla="*/ 335 w 336"/>
                <a:gd name="T9" fmla="*/ 84 h 336"/>
                <a:gd name="T10" fmla="*/ 251 w 336"/>
                <a:gd name="T11" fmla="*/ 9 h 336"/>
                <a:gd name="T12" fmla="*/ 92 w 336"/>
                <a:gd name="T1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36">
                  <a:moveTo>
                    <a:pt x="92" y="0"/>
                  </a:moveTo>
                  <a:lnTo>
                    <a:pt x="0" y="243"/>
                  </a:lnTo>
                  <a:lnTo>
                    <a:pt x="159" y="193"/>
                  </a:lnTo>
                  <a:lnTo>
                    <a:pt x="251" y="335"/>
                  </a:lnTo>
                  <a:lnTo>
                    <a:pt x="335" y="84"/>
                  </a:lnTo>
                  <a:lnTo>
                    <a:pt x="251" y="9"/>
                  </a:lnTo>
                  <a:lnTo>
                    <a:pt x="92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159" name="Freeform 252"/>
            <p:cNvSpPr>
              <a:spLocks noChangeArrowheads="1"/>
            </p:cNvSpPr>
            <p:nvPr/>
          </p:nvSpPr>
          <p:spPr bwMode="auto">
            <a:xfrm>
              <a:off x="4610100" y="2541587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160" name="Freeform 253"/>
            <p:cNvSpPr>
              <a:spLocks noChangeArrowheads="1"/>
            </p:cNvSpPr>
            <p:nvPr/>
          </p:nvSpPr>
          <p:spPr bwMode="auto">
            <a:xfrm>
              <a:off x="4732338" y="2541587"/>
              <a:ext cx="120650" cy="120650"/>
            </a:xfrm>
            <a:custGeom>
              <a:avLst/>
              <a:gdLst>
                <a:gd name="T0" fmla="*/ 251 w 336"/>
                <a:gd name="T1" fmla="*/ 0 h 336"/>
                <a:gd name="T2" fmla="*/ 84 w 336"/>
                <a:gd name="T3" fmla="*/ 9 h 336"/>
                <a:gd name="T4" fmla="*/ 0 w 336"/>
                <a:gd name="T5" fmla="*/ 84 h 336"/>
                <a:gd name="T6" fmla="*/ 92 w 336"/>
                <a:gd name="T7" fmla="*/ 335 h 336"/>
                <a:gd name="T8" fmla="*/ 176 w 336"/>
                <a:gd name="T9" fmla="*/ 193 h 336"/>
                <a:gd name="T10" fmla="*/ 335 w 336"/>
                <a:gd name="T11" fmla="*/ 243 h 336"/>
                <a:gd name="T12" fmla="*/ 251 w 336"/>
                <a:gd name="T13" fmla="*/ 0 h 336"/>
                <a:gd name="T14" fmla="*/ 251 w 336"/>
                <a:gd name="T15" fmla="*/ 0 h 336"/>
                <a:gd name="T16" fmla="*/ 251 w 336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336">
                  <a:moveTo>
                    <a:pt x="251" y="0"/>
                  </a:moveTo>
                  <a:lnTo>
                    <a:pt x="84" y="9"/>
                  </a:lnTo>
                  <a:lnTo>
                    <a:pt x="0" y="84"/>
                  </a:lnTo>
                  <a:lnTo>
                    <a:pt x="92" y="335"/>
                  </a:lnTo>
                  <a:lnTo>
                    <a:pt x="176" y="193"/>
                  </a:lnTo>
                  <a:lnTo>
                    <a:pt x="335" y="243"/>
                  </a:lnTo>
                  <a:lnTo>
                    <a:pt x="251" y="0"/>
                  </a:lnTo>
                  <a:close/>
                  <a:moveTo>
                    <a:pt x="251" y="0"/>
                  </a:moveTo>
                  <a:lnTo>
                    <a:pt x="251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161" name="Freeform 254"/>
            <p:cNvSpPr>
              <a:spLocks noChangeArrowheads="1"/>
            </p:cNvSpPr>
            <p:nvPr/>
          </p:nvSpPr>
          <p:spPr bwMode="auto">
            <a:xfrm>
              <a:off x="4732338" y="2541587"/>
              <a:ext cx="120650" cy="120650"/>
            </a:xfrm>
            <a:custGeom>
              <a:avLst/>
              <a:gdLst>
                <a:gd name="T0" fmla="*/ 251 w 336"/>
                <a:gd name="T1" fmla="*/ 0 h 336"/>
                <a:gd name="T2" fmla="*/ 84 w 336"/>
                <a:gd name="T3" fmla="*/ 9 h 336"/>
                <a:gd name="T4" fmla="*/ 0 w 336"/>
                <a:gd name="T5" fmla="*/ 84 h 336"/>
                <a:gd name="T6" fmla="*/ 92 w 336"/>
                <a:gd name="T7" fmla="*/ 335 h 336"/>
                <a:gd name="T8" fmla="*/ 176 w 336"/>
                <a:gd name="T9" fmla="*/ 193 h 336"/>
                <a:gd name="T10" fmla="*/ 335 w 336"/>
                <a:gd name="T11" fmla="*/ 243 h 336"/>
                <a:gd name="T12" fmla="*/ 251 w 336"/>
                <a:gd name="T1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36">
                  <a:moveTo>
                    <a:pt x="251" y="0"/>
                  </a:moveTo>
                  <a:lnTo>
                    <a:pt x="84" y="9"/>
                  </a:lnTo>
                  <a:lnTo>
                    <a:pt x="0" y="84"/>
                  </a:lnTo>
                  <a:lnTo>
                    <a:pt x="92" y="335"/>
                  </a:lnTo>
                  <a:lnTo>
                    <a:pt x="176" y="193"/>
                  </a:lnTo>
                  <a:lnTo>
                    <a:pt x="335" y="243"/>
                  </a:lnTo>
                  <a:lnTo>
                    <a:pt x="25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162" name="Freeform 255"/>
            <p:cNvSpPr>
              <a:spLocks noChangeArrowheads="1"/>
            </p:cNvSpPr>
            <p:nvPr/>
          </p:nvSpPr>
          <p:spPr bwMode="auto">
            <a:xfrm>
              <a:off x="4822825" y="2541587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163" name="Freeform 256"/>
            <p:cNvSpPr>
              <a:spLocks noChangeArrowheads="1"/>
            </p:cNvSpPr>
            <p:nvPr/>
          </p:nvSpPr>
          <p:spPr bwMode="auto">
            <a:xfrm>
              <a:off x="4586288" y="2300287"/>
              <a:ext cx="261937" cy="258762"/>
            </a:xfrm>
            <a:custGeom>
              <a:avLst/>
              <a:gdLst>
                <a:gd name="T0" fmla="*/ 618 w 728"/>
                <a:gd name="T1" fmla="*/ 619 h 720"/>
                <a:gd name="T2" fmla="*/ 627 w 728"/>
                <a:gd name="T3" fmla="*/ 469 h 720"/>
                <a:gd name="T4" fmla="*/ 727 w 728"/>
                <a:gd name="T5" fmla="*/ 360 h 720"/>
                <a:gd name="T6" fmla="*/ 627 w 728"/>
                <a:gd name="T7" fmla="*/ 251 h 720"/>
                <a:gd name="T8" fmla="*/ 618 w 728"/>
                <a:gd name="T9" fmla="*/ 101 h 720"/>
                <a:gd name="T10" fmla="*/ 468 w 728"/>
                <a:gd name="T11" fmla="*/ 92 h 720"/>
                <a:gd name="T12" fmla="*/ 359 w 728"/>
                <a:gd name="T13" fmla="*/ 0 h 720"/>
                <a:gd name="T14" fmla="*/ 250 w 728"/>
                <a:gd name="T15" fmla="*/ 92 h 720"/>
                <a:gd name="T16" fmla="*/ 100 w 728"/>
                <a:gd name="T17" fmla="*/ 101 h 720"/>
                <a:gd name="T18" fmla="*/ 92 w 728"/>
                <a:gd name="T19" fmla="*/ 251 h 720"/>
                <a:gd name="T20" fmla="*/ 0 w 728"/>
                <a:gd name="T21" fmla="*/ 360 h 720"/>
                <a:gd name="T22" fmla="*/ 92 w 728"/>
                <a:gd name="T23" fmla="*/ 469 h 720"/>
                <a:gd name="T24" fmla="*/ 100 w 728"/>
                <a:gd name="T25" fmla="*/ 619 h 720"/>
                <a:gd name="T26" fmla="*/ 250 w 728"/>
                <a:gd name="T27" fmla="*/ 628 h 720"/>
                <a:gd name="T28" fmla="*/ 359 w 728"/>
                <a:gd name="T29" fmla="*/ 719 h 720"/>
                <a:gd name="T30" fmla="*/ 468 w 728"/>
                <a:gd name="T31" fmla="*/ 628 h 720"/>
                <a:gd name="T32" fmla="*/ 618 w 728"/>
                <a:gd name="T33" fmla="*/ 619 h 720"/>
                <a:gd name="T34" fmla="*/ 359 w 728"/>
                <a:gd name="T35" fmla="*/ 561 h 720"/>
                <a:gd name="T36" fmla="*/ 159 w 728"/>
                <a:gd name="T37" fmla="*/ 360 h 720"/>
                <a:gd name="T38" fmla="*/ 359 w 728"/>
                <a:gd name="T39" fmla="*/ 159 h 720"/>
                <a:gd name="T40" fmla="*/ 560 w 728"/>
                <a:gd name="T41" fmla="*/ 360 h 720"/>
                <a:gd name="T42" fmla="*/ 359 w 728"/>
                <a:gd name="T43" fmla="*/ 561 h 720"/>
                <a:gd name="T44" fmla="*/ 359 w 728"/>
                <a:gd name="T45" fmla="*/ 561 h 720"/>
                <a:gd name="T46" fmla="*/ 359 w 728"/>
                <a:gd name="T47" fmla="*/ 561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8" h="720">
                  <a:moveTo>
                    <a:pt x="618" y="619"/>
                  </a:moveTo>
                  <a:cubicBezTo>
                    <a:pt x="627" y="469"/>
                    <a:pt x="627" y="469"/>
                    <a:pt x="627" y="469"/>
                  </a:cubicBezTo>
                  <a:cubicBezTo>
                    <a:pt x="727" y="360"/>
                    <a:pt x="727" y="360"/>
                    <a:pt x="727" y="360"/>
                  </a:cubicBezTo>
                  <a:cubicBezTo>
                    <a:pt x="627" y="251"/>
                    <a:pt x="627" y="251"/>
                    <a:pt x="627" y="251"/>
                  </a:cubicBezTo>
                  <a:cubicBezTo>
                    <a:pt x="618" y="101"/>
                    <a:pt x="618" y="101"/>
                    <a:pt x="618" y="101"/>
                  </a:cubicBezTo>
                  <a:cubicBezTo>
                    <a:pt x="468" y="92"/>
                    <a:pt x="468" y="92"/>
                    <a:pt x="468" y="92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250" y="92"/>
                    <a:pt x="250" y="92"/>
                    <a:pt x="250" y="92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92" y="251"/>
                    <a:pt x="92" y="251"/>
                    <a:pt x="92" y="251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92" y="469"/>
                    <a:pt x="92" y="469"/>
                    <a:pt x="92" y="469"/>
                  </a:cubicBezTo>
                  <a:cubicBezTo>
                    <a:pt x="100" y="619"/>
                    <a:pt x="100" y="619"/>
                    <a:pt x="100" y="619"/>
                  </a:cubicBezTo>
                  <a:cubicBezTo>
                    <a:pt x="250" y="628"/>
                    <a:pt x="250" y="628"/>
                    <a:pt x="250" y="628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468" y="628"/>
                    <a:pt x="468" y="628"/>
                    <a:pt x="468" y="628"/>
                  </a:cubicBezTo>
                  <a:lnTo>
                    <a:pt x="618" y="619"/>
                  </a:lnTo>
                  <a:close/>
                  <a:moveTo>
                    <a:pt x="359" y="561"/>
                  </a:moveTo>
                  <a:cubicBezTo>
                    <a:pt x="250" y="561"/>
                    <a:pt x="159" y="469"/>
                    <a:pt x="159" y="360"/>
                  </a:cubicBezTo>
                  <a:cubicBezTo>
                    <a:pt x="159" y="243"/>
                    <a:pt x="250" y="159"/>
                    <a:pt x="359" y="159"/>
                  </a:cubicBezTo>
                  <a:cubicBezTo>
                    <a:pt x="468" y="159"/>
                    <a:pt x="560" y="243"/>
                    <a:pt x="560" y="360"/>
                  </a:cubicBezTo>
                  <a:cubicBezTo>
                    <a:pt x="560" y="469"/>
                    <a:pt x="468" y="561"/>
                    <a:pt x="359" y="561"/>
                  </a:cubicBezTo>
                  <a:close/>
                  <a:moveTo>
                    <a:pt x="359" y="561"/>
                  </a:moveTo>
                  <a:lnTo>
                    <a:pt x="359" y="56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164" name="Freeform 257"/>
            <p:cNvSpPr>
              <a:spLocks noChangeArrowheads="1"/>
            </p:cNvSpPr>
            <p:nvPr/>
          </p:nvSpPr>
          <p:spPr bwMode="auto">
            <a:xfrm>
              <a:off x="4691063" y="2387599"/>
              <a:ext cx="36512" cy="80963"/>
            </a:xfrm>
            <a:custGeom>
              <a:avLst/>
              <a:gdLst>
                <a:gd name="T0" fmla="*/ 0 w 102"/>
                <a:gd name="T1" fmla="*/ 33 h 227"/>
                <a:gd name="T2" fmla="*/ 9 w 102"/>
                <a:gd name="T3" fmla="*/ 67 h 227"/>
                <a:gd name="T4" fmla="*/ 50 w 102"/>
                <a:gd name="T5" fmla="*/ 50 h 227"/>
                <a:gd name="T6" fmla="*/ 50 w 102"/>
                <a:gd name="T7" fmla="*/ 226 h 227"/>
                <a:gd name="T8" fmla="*/ 101 w 102"/>
                <a:gd name="T9" fmla="*/ 226 h 227"/>
                <a:gd name="T10" fmla="*/ 101 w 102"/>
                <a:gd name="T11" fmla="*/ 0 h 227"/>
                <a:gd name="T12" fmla="*/ 59 w 102"/>
                <a:gd name="T13" fmla="*/ 0 h 227"/>
                <a:gd name="T14" fmla="*/ 0 w 102"/>
                <a:gd name="T15" fmla="*/ 33 h 227"/>
                <a:gd name="T16" fmla="*/ 0 w 102"/>
                <a:gd name="T17" fmla="*/ 33 h 227"/>
                <a:gd name="T18" fmla="*/ 0 w 102"/>
                <a:gd name="T19" fmla="*/ 3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27">
                  <a:moveTo>
                    <a:pt x="0" y="33"/>
                  </a:moveTo>
                  <a:lnTo>
                    <a:pt x="9" y="67"/>
                  </a:lnTo>
                  <a:lnTo>
                    <a:pt x="50" y="50"/>
                  </a:lnTo>
                  <a:lnTo>
                    <a:pt x="50" y="226"/>
                  </a:lnTo>
                  <a:lnTo>
                    <a:pt x="101" y="226"/>
                  </a:lnTo>
                  <a:lnTo>
                    <a:pt x="101" y="0"/>
                  </a:lnTo>
                  <a:lnTo>
                    <a:pt x="59" y="0"/>
                  </a:lnTo>
                  <a:lnTo>
                    <a:pt x="0" y="33"/>
                  </a:lnTo>
                  <a:close/>
                  <a:moveTo>
                    <a:pt x="0" y="33"/>
                  </a:move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165" name="Freeform 258"/>
            <p:cNvSpPr>
              <a:spLocks noChangeArrowheads="1"/>
            </p:cNvSpPr>
            <p:nvPr/>
          </p:nvSpPr>
          <p:spPr bwMode="auto">
            <a:xfrm>
              <a:off x="4691063" y="2387599"/>
              <a:ext cx="36512" cy="80963"/>
            </a:xfrm>
            <a:custGeom>
              <a:avLst/>
              <a:gdLst>
                <a:gd name="T0" fmla="*/ 0 w 102"/>
                <a:gd name="T1" fmla="*/ 33 h 227"/>
                <a:gd name="T2" fmla="*/ 9 w 102"/>
                <a:gd name="T3" fmla="*/ 67 h 227"/>
                <a:gd name="T4" fmla="*/ 50 w 102"/>
                <a:gd name="T5" fmla="*/ 50 h 227"/>
                <a:gd name="T6" fmla="*/ 50 w 102"/>
                <a:gd name="T7" fmla="*/ 50 h 227"/>
                <a:gd name="T8" fmla="*/ 50 w 102"/>
                <a:gd name="T9" fmla="*/ 226 h 227"/>
                <a:gd name="T10" fmla="*/ 101 w 102"/>
                <a:gd name="T11" fmla="*/ 226 h 227"/>
                <a:gd name="T12" fmla="*/ 101 w 102"/>
                <a:gd name="T13" fmla="*/ 0 h 227"/>
                <a:gd name="T14" fmla="*/ 59 w 102"/>
                <a:gd name="T15" fmla="*/ 0 h 227"/>
                <a:gd name="T16" fmla="*/ 0 w 102"/>
                <a:gd name="T17" fmla="*/ 3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227">
                  <a:moveTo>
                    <a:pt x="0" y="33"/>
                  </a:moveTo>
                  <a:lnTo>
                    <a:pt x="9" y="67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0" y="226"/>
                  </a:lnTo>
                  <a:lnTo>
                    <a:pt x="101" y="226"/>
                  </a:lnTo>
                  <a:lnTo>
                    <a:pt x="101" y="0"/>
                  </a:lnTo>
                  <a:lnTo>
                    <a:pt x="59" y="0"/>
                  </a:lnTo>
                  <a:lnTo>
                    <a:pt x="0" y="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166" name="Freeform 259"/>
            <p:cNvSpPr>
              <a:spLocks noChangeArrowheads="1"/>
            </p:cNvSpPr>
            <p:nvPr/>
          </p:nvSpPr>
          <p:spPr bwMode="auto">
            <a:xfrm>
              <a:off x="4691063" y="2400299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</p:grpSp>
      <p:sp>
        <p:nvSpPr>
          <p:cNvPr id="167" name="Freeform 52"/>
          <p:cNvSpPr>
            <a:spLocks noEditPoints="1"/>
          </p:cNvSpPr>
          <p:nvPr/>
        </p:nvSpPr>
        <p:spPr bwMode="auto">
          <a:xfrm>
            <a:off x="887276" y="3698088"/>
            <a:ext cx="555357" cy="555357"/>
          </a:xfrm>
          <a:custGeom>
            <a:avLst/>
            <a:gdLst>
              <a:gd name="T0" fmla="*/ 173 w 346"/>
              <a:gd name="T1" fmla="*/ 324 h 346"/>
              <a:gd name="T2" fmla="*/ 201 w 346"/>
              <a:gd name="T3" fmla="*/ 321 h 346"/>
              <a:gd name="T4" fmla="*/ 211 w 346"/>
              <a:gd name="T5" fmla="*/ 345 h 346"/>
              <a:gd name="T6" fmla="*/ 271 w 346"/>
              <a:gd name="T7" fmla="*/ 320 h 346"/>
              <a:gd name="T8" fmla="*/ 260 w 346"/>
              <a:gd name="T9" fmla="*/ 296 h 346"/>
              <a:gd name="T10" fmla="*/ 298 w 346"/>
              <a:gd name="T11" fmla="*/ 258 h 346"/>
              <a:gd name="T12" fmla="*/ 322 w 346"/>
              <a:gd name="T13" fmla="*/ 268 h 346"/>
              <a:gd name="T14" fmla="*/ 346 w 346"/>
              <a:gd name="T15" fmla="*/ 208 h 346"/>
              <a:gd name="T16" fmla="*/ 322 w 346"/>
              <a:gd name="T17" fmla="*/ 198 h 346"/>
              <a:gd name="T18" fmla="*/ 321 w 346"/>
              <a:gd name="T19" fmla="*/ 145 h 346"/>
              <a:gd name="T20" fmla="*/ 345 w 346"/>
              <a:gd name="T21" fmla="*/ 135 h 346"/>
              <a:gd name="T22" fmla="*/ 320 w 346"/>
              <a:gd name="T23" fmla="*/ 75 h 346"/>
              <a:gd name="T24" fmla="*/ 296 w 346"/>
              <a:gd name="T25" fmla="*/ 85 h 346"/>
              <a:gd name="T26" fmla="*/ 258 w 346"/>
              <a:gd name="T27" fmla="*/ 48 h 346"/>
              <a:gd name="T28" fmla="*/ 268 w 346"/>
              <a:gd name="T29" fmla="*/ 24 h 346"/>
              <a:gd name="T30" fmla="*/ 208 w 346"/>
              <a:gd name="T31" fmla="*/ 0 h 346"/>
              <a:gd name="T32" fmla="*/ 198 w 346"/>
              <a:gd name="T33" fmla="*/ 24 h 346"/>
              <a:gd name="T34" fmla="*/ 173 w 346"/>
              <a:gd name="T35" fmla="*/ 22 h 346"/>
              <a:gd name="T36" fmla="*/ 173 w 346"/>
              <a:gd name="T37" fmla="*/ 45 h 346"/>
              <a:gd name="T38" fmla="*/ 291 w 346"/>
              <a:gd name="T39" fmla="*/ 123 h 346"/>
              <a:gd name="T40" fmla="*/ 223 w 346"/>
              <a:gd name="T41" fmla="*/ 291 h 346"/>
              <a:gd name="T42" fmla="*/ 173 w 346"/>
              <a:gd name="T43" fmla="*/ 301 h 346"/>
              <a:gd name="T44" fmla="*/ 173 w 346"/>
              <a:gd name="T45" fmla="*/ 301 h 346"/>
              <a:gd name="T46" fmla="*/ 173 w 346"/>
              <a:gd name="T47" fmla="*/ 324 h 346"/>
              <a:gd name="T48" fmla="*/ 25 w 346"/>
              <a:gd name="T49" fmla="*/ 201 h 346"/>
              <a:gd name="T50" fmla="*/ 0 w 346"/>
              <a:gd name="T51" fmla="*/ 211 h 346"/>
              <a:gd name="T52" fmla="*/ 26 w 346"/>
              <a:gd name="T53" fmla="*/ 271 h 346"/>
              <a:gd name="T54" fmla="*/ 50 w 346"/>
              <a:gd name="T55" fmla="*/ 261 h 346"/>
              <a:gd name="T56" fmla="*/ 88 w 346"/>
              <a:gd name="T57" fmla="*/ 298 h 346"/>
              <a:gd name="T58" fmla="*/ 78 w 346"/>
              <a:gd name="T59" fmla="*/ 322 h 346"/>
              <a:gd name="T60" fmla="*/ 138 w 346"/>
              <a:gd name="T61" fmla="*/ 346 h 346"/>
              <a:gd name="T62" fmla="*/ 148 w 346"/>
              <a:gd name="T63" fmla="*/ 322 h 346"/>
              <a:gd name="T64" fmla="*/ 173 w 346"/>
              <a:gd name="T65" fmla="*/ 324 h 346"/>
              <a:gd name="T66" fmla="*/ 173 w 346"/>
              <a:gd name="T67" fmla="*/ 301 h 346"/>
              <a:gd name="T68" fmla="*/ 55 w 346"/>
              <a:gd name="T69" fmla="*/ 223 h 346"/>
              <a:gd name="T70" fmla="*/ 123 w 346"/>
              <a:gd name="T71" fmla="*/ 55 h 346"/>
              <a:gd name="T72" fmla="*/ 123 w 346"/>
              <a:gd name="T73" fmla="*/ 55 h 346"/>
              <a:gd name="T74" fmla="*/ 173 w 346"/>
              <a:gd name="T75" fmla="*/ 45 h 346"/>
              <a:gd name="T76" fmla="*/ 173 w 346"/>
              <a:gd name="T77" fmla="*/ 45 h 346"/>
              <a:gd name="T78" fmla="*/ 173 w 346"/>
              <a:gd name="T79" fmla="*/ 22 h 346"/>
              <a:gd name="T80" fmla="*/ 145 w 346"/>
              <a:gd name="T81" fmla="*/ 25 h 346"/>
              <a:gd name="T82" fmla="*/ 135 w 346"/>
              <a:gd name="T83" fmla="*/ 1 h 346"/>
              <a:gd name="T84" fmla="*/ 75 w 346"/>
              <a:gd name="T85" fmla="*/ 26 h 346"/>
              <a:gd name="T86" fmla="*/ 85 w 346"/>
              <a:gd name="T87" fmla="*/ 50 h 346"/>
              <a:gd name="T88" fmla="*/ 48 w 346"/>
              <a:gd name="T89" fmla="*/ 88 h 346"/>
              <a:gd name="T90" fmla="*/ 24 w 346"/>
              <a:gd name="T91" fmla="*/ 78 h 346"/>
              <a:gd name="T92" fmla="*/ 0 w 346"/>
              <a:gd name="T93" fmla="*/ 138 h 346"/>
              <a:gd name="T94" fmla="*/ 24 w 346"/>
              <a:gd name="T95" fmla="*/ 148 h 346"/>
              <a:gd name="T96" fmla="*/ 25 w 346"/>
              <a:gd name="T97" fmla="*/ 201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46" h="346">
                <a:moveTo>
                  <a:pt x="173" y="324"/>
                </a:moveTo>
                <a:cubicBezTo>
                  <a:pt x="182" y="324"/>
                  <a:pt x="192" y="323"/>
                  <a:pt x="201" y="321"/>
                </a:cubicBezTo>
                <a:cubicBezTo>
                  <a:pt x="211" y="345"/>
                  <a:pt x="211" y="345"/>
                  <a:pt x="211" y="345"/>
                </a:cubicBezTo>
                <a:cubicBezTo>
                  <a:pt x="271" y="320"/>
                  <a:pt x="271" y="320"/>
                  <a:pt x="271" y="320"/>
                </a:cubicBezTo>
                <a:cubicBezTo>
                  <a:pt x="260" y="296"/>
                  <a:pt x="260" y="296"/>
                  <a:pt x="260" y="296"/>
                </a:cubicBezTo>
                <a:cubicBezTo>
                  <a:pt x="275" y="286"/>
                  <a:pt x="287" y="273"/>
                  <a:pt x="298" y="258"/>
                </a:cubicBezTo>
                <a:cubicBezTo>
                  <a:pt x="322" y="268"/>
                  <a:pt x="322" y="268"/>
                  <a:pt x="322" y="268"/>
                </a:cubicBezTo>
                <a:cubicBezTo>
                  <a:pt x="346" y="208"/>
                  <a:pt x="346" y="208"/>
                  <a:pt x="346" y="208"/>
                </a:cubicBezTo>
                <a:cubicBezTo>
                  <a:pt x="322" y="198"/>
                  <a:pt x="322" y="198"/>
                  <a:pt x="322" y="198"/>
                </a:cubicBezTo>
                <a:cubicBezTo>
                  <a:pt x="325" y="180"/>
                  <a:pt x="324" y="163"/>
                  <a:pt x="321" y="145"/>
                </a:cubicBezTo>
                <a:cubicBezTo>
                  <a:pt x="345" y="135"/>
                  <a:pt x="345" y="135"/>
                  <a:pt x="345" y="135"/>
                </a:cubicBezTo>
                <a:cubicBezTo>
                  <a:pt x="320" y="75"/>
                  <a:pt x="320" y="75"/>
                  <a:pt x="320" y="75"/>
                </a:cubicBezTo>
                <a:cubicBezTo>
                  <a:pt x="296" y="85"/>
                  <a:pt x="296" y="85"/>
                  <a:pt x="296" y="85"/>
                </a:cubicBezTo>
                <a:cubicBezTo>
                  <a:pt x="285" y="71"/>
                  <a:pt x="273" y="58"/>
                  <a:pt x="258" y="48"/>
                </a:cubicBezTo>
                <a:cubicBezTo>
                  <a:pt x="268" y="24"/>
                  <a:pt x="268" y="24"/>
                  <a:pt x="268" y="24"/>
                </a:cubicBezTo>
                <a:cubicBezTo>
                  <a:pt x="208" y="0"/>
                  <a:pt x="208" y="0"/>
                  <a:pt x="208" y="0"/>
                </a:cubicBezTo>
                <a:cubicBezTo>
                  <a:pt x="198" y="24"/>
                  <a:pt x="198" y="24"/>
                  <a:pt x="198" y="24"/>
                </a:cubicBezTo>
                <a:cubicBezTo>
                  <a:pt x="190" y="23"/>
                  <a:pt x="181" y="22"/>
                  <a:pt x="173" y="22"/>
                </a:cubicBezTo>
                <a:cubicBezTo>
                  <a:pt x="173" y="45"/>
                  <a:pt x="173" y="45"/>
                  <a:pt x="173" y="45"/>
                </a:cubicBezTo>
                <a:cubicBezTo>
                  <a:pt x="224" y="45"/>
                  <a:pt x="271" y="75"/>
                  <a:pt x="291" y="123"/>
                </a:cubicBezTo>
                <a:cubicBezTo>
                  <a:pt x="318" y="188"/>
                  <a:pt x="288" y="263"/>
                  <a:pt x="223" y="291"/>
                </a:cubicBezTo>
                <a:cubicBezTo>
                  <a:pt x="207" y="298"/>
                  <a:pt x="190" y="301"/>
                  <a:pt x="173" y="301"/>
                </a:cubicBezTo>
                <a:cubicBezTo>
                  <a:pt x="173" y="301"/>
                  <a:pt x="173" y="301"/>
                  <a:pt x="173" y="301"/>
                </a:cubicBezTo>
                <a:lnTo>
                  <a:pt x="173" y="324"/>
                </a:lnTo>
                <a:close/>
                <a:moveTo>
                  <a:pt x="25" y="201"/>
                </a:moveTo>
                <a:cubicBezTo>
                  <a:pt x="0" y="211"/>
                  <a:pt x="0" y="211"/>
                  <a:pt x="0" y="211"/>
                </a:cubicBezTo>
                <a:cubicBezTo>
                  <a:pt x="26" y="271"/>
                  <a:pt x="26" y="271"/>
                  <a:pt x="26" y="271"/>
                </a:cubicBezTo>
                <a:cubicBezTo>
                  <a:pt x="50" y="261"/>
                  <a:pt x="50" y="261"/>
                  <a:pt x="50" y="261"/>
                </a:cubicBezTo>
                <a:cubicBezTo>
                  <a:pt x="60" y="275"/>
                  <a:pt x="73" y="288"/>
                  <a:pt x="88" y="298"/>
                </a:cubicBezTo>
                <a:cubicBezTo>
                  <a:pt x="78" y="322"/>
                  <a:pt x="78" y="322"/>
                  <a:pt x="78" y="322"/>
                </a:cubicBezTo>
                <a:cubicBezTo>
                  <a:pt x="138" y="346"/>
                  <a:pt x="138" y="346"/>
                  <a:pt x="138" y="346"/>
                </a:cubicBezTo>
                <a:cubicBezTo>
                  <a:pt x="148" y="322"/>
                  <a:pt x="148" y="322"/>
                  <a:pt x="148" y="322"/>
                </a:cubicBezTo>
                <a:cubicBezTo>
                  <a:pt x="156" y="323"/>
                  <a:pt x="164" y="324"/>
                  <a:pt x="173" y="324"/>
                </a:cubicBezTo>
                <a:cubicBezTo>
                  <a:pt x="173" y="301"/>
                  <a:pt x="173" y="301"/>
                  <a:pt x="173" y="301"/>
                </a:cubicBezTo>
                <a:cubicBezTo>
                  <a:pt x="121" y="301"/>
                  <a:pt x="75" y="271"/>
                  <a:pt x="55" y="223"/>
                </a:cubicBezTo>
                <a:cubicBezTo>
                  <a:pt x="27" y="158"/>
                  <a:pt x="58" y="83"/>
                  <a:pt x="123" y="55"/>
                </a:cubicBezTo>
                <a:cubicBezTo>
                  <a:pt x="123" y="55"/>
                  <a:pt x="123" y="55"/>
                  <a:pt x="123" y="55"/>
                </a:cubicBezTo>
                <a:cubicBezTo>
                  <a:pt x="139" y="48"/>
                  <a:pt x="155" y="45"/>
                  <a:pt x="173" y="45"/>
                </a:cubicBezTo>
                <a:cubicBezTo>
                  <a:pt x="173" y="45"/>
                  <a:pt x="173" y="45"/>
                  <a:pt x="173" y="45"/>
                </a:cubicBezTo>
                <a:cubicBezTo>
                  <a:pt x="173" y="22"/>
                  <a:pt x="173" y="22"/>
                  <a:pt x="173" y="22"/>
                </a:cubicBezTo>
                <a:cubicBezTo>
                  <a:pt x="163" y="22"/>
                  <a:pt x="154" y="23"/>
                  <a:pt x="145" y="25"/>
                </a:cubicBezTo>
                <a:cubicBezTo>
                  <a:pt x="135" y="1"/>
                  <a:pt x="135" y="1"/>
                  <a:pt x="135" y="1"/>
                </a:cubicBezTo>
                <a:cubicBezTo>
                  <a:pt x="75" y="26"/>
                  <a:pt x="75" y="26"/>
                  <a:pt x="75" y="26"/>
                </a:cubicBezTo>
                <a:cubicBezTo>
                  <a:pt x="85" y="50"/>
                  <a:pt x="85" y="50"/>
                  <a:pt x="85" y="50"/>
                </a:cubicBezTo>
                <a:cubicBezTo>
                  <a:pt x="71" y="60"/>
                  <a:pt x="58" y="73"/>
                  <a:pt x="48" y="88"/>
                </a:cubicBezTo>
                <a:cubicBezTo>
                  <a:pt x="24" y="78"/>
                  <a:pt x="24" y="78"/>
                  <a:pt x="24" y="78"/>
                </a:cubicBezTo>
                <a:cubicBezTo>
                  <a:pt x="0" y="138"/>
                  <a:pt x="0" y="138"/>
                  <a:pt x="0" y="138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1" y="166"/>
                  <a:pt x="21" y="183"/>
                  <a:pt x="25" y="2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852047" y="2188160"/>
            <a:ext cx="2430565" cy="3693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en-US" b="1" smtClean="0">
                <a:solidFill>
                  <a:schemeClr val="tx2"/>
                </a:solidFill>
                <a:cs typeface="Lato Regular"/>
              </a:rPr>
              <a:t>Gears Diagram Layout </a:t>
            </a:r>
            <a:endParaRPr lang="id-ID" b="1" dirty="0">
              <a:solidFill>
                <a:schemeClr val="tx2"/>
              </a:solidFill>
              <a:cs typeface="Lato Regular"/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852048" y="2473958"/>
            <a:ext cx="5200529" cy="923312"/>
            <a:chOff x="12238818" y="4933683"/>
            <a:chExt cx="10401058" cy="1846624"/>
          </a:xfrm>
        </p:grpSpPr>
        <p:sp>
          <p:nvSpPr>
            <p:cNvPr id="171" name="TextBox 170"/>
            <p:cNvSpPr txBox="1"/>
            <p:nvPr/>
          </p:nvSpPr>
          <p:spPr>
            <a:xfrm>
              <a:off x="15110672" y="5136793"/>
              <a:ext cx="7529204" cy="1625024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pt-BR" sz="1200" dirty="0">
                  <a:solidFill>
                    <a:schemeClr val="tx2"/>
                  </a:solidFill>
                  <a:latin typeface="Lato Light"/>
                  <a:cs typeface="Lato Light"/>
                </a:rPr>
                <a:t>Lorem ipsum dolor sit amet, </a:t>
              </a:r>
              <a:r>
                <a:rPr lang="pt-BR" sz="1200">
                  <a:solidFill>
                    <a:schemeClr val="tx2"/>
                  </a:solidFill>
                  <a:latin typeface="Lato Light"/>
                  <a:cs typeface="Lato Light"/>
                </a:rPr>
                <a:t>consectetur </a:t>
              </a:r>
              <a:r>
                <a:rPr lang="pt-BR" sz="1200" smtClean="0">
                  <a:solidFill>
                    <a:schemeClr val="tx2"/>
                  </a:solidFill>
                  <a:latin typeface="Lato Light"/>
                  <a:cs typeface="Lato Light"/>
                </a:rPr>
                <a:t>teda adipiscing </a:t>
              </a:r>
              <a:r>
                <a:rPr lang="pt-BR" sz="1200" dirty="0">
                  <a:solidFill>
                    <a:schemeClr val="tx2"/>
                  </a:solidFill>
                  <a:latin typeface="Lato Light"/>
                  <a:cs typeface="Lato Light"/>
                </a:rPr>
                <a:t>elit</a:t>
              </a:r>
              <a:r>
                <a:rPr lang="pt-BR" sz="1200">
                  <a:solidFill>
                    <a:schemeClr val="tx2"/>
                  </a:solidFill>
                  <a:latin typeface="Lato Light"/>
                  <a:cs typeface="Lato Light"/>
                </a:rPr>
                <a:t>. </a:t>
              </a:r>
              <a:r>
                <a:rPr lang="en-US" sz="1200" smtClean="0">
                  <a:solidFill>
                    <a:schemeClr val="tx2"/>
                  </a:solidFill>
                </a:rPr>
                <a:t>Pellentesque </a:t>
              </a:r>
              <a:r>
                <a:rPr lang="en-US" sz="1200">
                  <a:solidFill>
                    <a:schemeClr val="tx2"/>
                  </a:solidFill>
                </a:rPr>
                <a:t>consequat libero tempus felis ornare maximus. </a:t>
              </a:r>
              <a:r>
                <a:rPr lang="pt-BR" sz="1200">
                  <a:solidFill>
                    <a:schemeClr val="tx2"/>
                  </a:solidFill>
                  <a:cs typeface="Lato Light"/>
                </a:rPr>
                <a:t>Aliquam </a:t>
              </a:r>
              <a:r>
                <a:rPr lang="pt-BR" sz="1200" smtClean="0">
                  <a:solidFill>
                    <a:schemeClr val="tx2"/>
                  </a:solidFill>
                  <a:cs typeface="Lato Light"/>
                </a:rPr>
                <a:t>tincidunt.</a:t>
              </a:r>
              <a:endParaRPr lang="en-US" sz="1200" dirty="0">
                <a:solidFill>
                  <a:schemeClr val="tx2"/>
                </a:solidFill>
                <a:latin typeface="Lato Light"/>
                <a:cs typeface="Lato Light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2238818" y="4933683"/>
              <a:ext cx="2921240" cy="1846624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r>
                <a:rPr lang="en-US" sz="5400">
                  <a:solidFill>
                    <a:schemeClr val="accent2"/>
                  </a:solidFill>
                  <a:cs typeface="Lato Light"/>
                </a:rPr>
                <a:t>68K</a:t>
              </a:r>
              <a:endParaRPr lang="id-ID" sz="5400" dirty="0">
                <a:solidFill>
                  <a:schemeClr val="accent2"/>
                </a:solidFill>
                <a:cs typeface="Lato Light"/>
              </a:endParaRPr>
            </a:p>
          </p:txBody>
        </p:sp>
      </p:grpSp>
      <p:sp>
        <p:nvSpPr>
          <p:cNvPr id="176" name="TextBox 175"/>
          <p:cNvSpPr txBox="1"/>
          <p:nvPr/>
        </p:nvSpPr>
        <p:spPr>
          <a:xfrm>
            <a:off x="1439116" y="3611991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/>
                </a:solidFill>
                <a:ea typeface="Kozuka Gothic Pro EL" panose="020B0200000000000000" pitchFamily="34" charset="-128"/>
                <a:cs typeface="Lato Regular"/>
              </a:rPr>
              <a:t>Cloud</a:t>
            </a:r>
            <a:r>
              <a:rPr lang="id-ID" sz="1600" b="1" smtClean="0">
                <a:solidFill>
                  <a:schemeClr val="tx2"/>
                </a:solidFill>
                <a:ea typeface="Kozuka Gothic Pro EL" panose="020B0200000000000000" pitchFamily="34" charset="-128"/>
                <a:cs typeface="Lato Regular"/>
              </a:rPr>
              <a:t> </a:t>
            </a:r>
            <a:endParaRPr lang="id-ID" sz="1600" b="1" dirty="0">
              <a:solidFill>
                <a:schemeClr val="tx2"/>
              </a:solidFill>
              <a:ea typeface="Kozuka Gothic Pro EL" panose="020B0200000000000000" pitchFamily="34" charset="-128"/>
              <a:cs typeface="Lato Regular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439116" y="3870072"/>
            <a:ext cx="2239686" cy="51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 dirty="0">
                <a:solidFill>
                  <a:schemeClr val="tx2"/>
                </a:solidFill>
                <a:latin typeface="Lato Light"/>
                <a:cs typeface="Lato Light"/>
              </a:rPr>
              <a:t>Lorem ipsum dolor sit amet, consectetur adipiscing elit.</a:t>
            </a:r>
            <a:endParaRPr lang="en-US" sz="1200" b="1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120603" y="3653632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/>
                </a:solidFill>
                <a:ea typeface="Kozuka Gothic Pro EL" panose="020B0200000000000000" pitchFamily="34" charset="-128"/>
                <a:cs typeface="Lato Regular"/>
              </a:rPr>
              <a:t>Ideas</a:t>
            </a:r>
            <a:endParaRPr lang="id-ID" sz="1600" b="1" dirty="0">
              <a:solidFill>
                <a:schemeClr val="tx2"/>
              </a:solidFill>
              <a:ea typeface="Kozuka Gothic Pro EL" panose="020B0200000000000000" pitchFamily="34" charset="-128"/>
              <a:cs typeface="Lato Regular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120603" y="3911713"/>
            <a:ext cx="2239686" cy="51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 dirty="0">
                <a:solidFill>
                  <a:schemeClr val="tx2"/>
                </a:solidFill>
                <a:latin typeface="Lato Light"/>
                <a:cs typeface="Lato Light"/>
              </a:rPr>
              <a:t>Lorem ipsum dolor sit amet, consectetur adipiscing elit.</a:t>
            </a:r>
            <a:endParaRPr lang="en-US" sz="1200" b="1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439115" y="4625426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/>
                </a:solidFill>
                <a:ea typeface="Kozuka Gothic Pro EL" panose="020B0200000000000000" pitchFamily="34" charset="-128"/>
                <a:cs typeface="Lato Regular"/>
              </a:rPr>
              <a:t>Bachelor</a:t>
            </a:r>
            <a:endParaRPr lang="id-ID" sz="1600" b="1" dirty="0">
              <a:solidFill>
                <a:schemeClr val="tx2"/>
              </a:solidFill>
              <a:ea typeface="Kozuka Gothic Pro EL" panose="020B0200000000000000" pitchFamily="34" charset="-128"/>
              <a:cs typeface="Lato Regular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439115" y="4883507"/>
            <a:ext cx="2239686" cy="51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 dirty="0">
                <a:solidFill>
                  <a:schemeClr val="tx2"/>
                </a:solidFill>
                <a:latin typeface="Lato Light"/>
                <a:cs typeface="Lato Light"/>
              </a:rPr>
              <a:t>Lorem ipsum dolor sit amet, consectetur adipiscing elit.</a:t>
            </a:r>
            <a:endParaRPr lang="en-US" sz="1200" b="1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129152" y="4632430"/>
            <a:ext cx="793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/>
                </a:solidFill>
                <a:ea typeface="Kozuka Gothic Pro EL" panose="020B0200000000000000" pitchFamily="34" charset="-128"/>
                <a:cs typeface="Lato Regular"/>
              </a:rPr>
              <a:t>Money</a:t>
            </a:r>
            <a:endParaRPr lang="id-ID" sz="1600" b="1" dirty="0">
              <a:solidFill>
                <a:schemeClr val="tx2"/>
              </a:solidFill>
              <a:ea typeface="Kozuka Gothic Pro EL" panose="020B0200000000000000" pitchFamily="34" charset="-128"/>
              <a:cs typeface="Lato Regular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129152" y="4890511"/>
            <a:ext cx="2239686" cy="51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 dirty="0">
                <a:solidFill>
                  <a:schemeClr val="tx2"/>
                </a:solidFill>
                <a:latin typeface="Lato Light"/>
                <a:cs typeface="Lato Light"/>
              </a:rPr>
              <a:t>Lorem ipsum dolor sit amet, consectetur adipiscing elit.</a:t>
            </a:r>
            <a:endParaRPr lang="en-US" sz="1200" b="1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  <p:sp>
        <p:nvSpPr>
          <p:cNvPr id="193" name="Freeform 52"/>
          <p:cNvSpPr>
            <a:spLocks noEditPoints="1"/>
          </p:cNvSpPr>
          <p:nvPr/>
        </p:nvSpPr>
        <p:spPr bwMode="auto">
          <a:xfrm>
            <a:off x="3568762" y="3698088"/>
            <a:ext cx="555357" cy="555357"/>
          </a:xfrm>
          <a:custGeom>
            <a:avLst/>
            <a:gdLst>
              <a:gd name="T0" fmla="*/ 173 w 346"/>
              <a:gd name="T1" fmla="*/ 324 h 346"/>
              <a:gd name="T2" fmla="*/ 201 w 346"/>
              <a:gd name="T3" fmla="*/ 321 h 346"/>
              <a:gd name="T4" fmla="*/ 211 w 346"/>
              <a:gd name="T5" fmla="*/ 345 h 346"/>
              <a:gd name="T6" fmla="*/ 271 w 346"/>
              <a:gd name="T7" fmla="*/ 320 h 346"/>
              <a:gd name="T8" fmla="*/ 260 w 346"/>
              <a:gd name="T9" fmla="*/ 296 h 346"/>
              <a:gd name="T10" fmla="*/ 298 w 346"/>
              <a:gd name="T11" fmla="*/ 258 h 346"/>
              <a:gd name="T12" fmla="*/ 322 w 346"/>
              <a:gd name="T13" fmla="*/ 268 h 346"/>
              <a:gd name="T14" fmla="*/ 346 w 346"/>
              <a:gd name="T15" fmla="*/ 208 h 346"/>
              <a:gd name="T16" fmla="*/ 322 w 346"/>
              <a:gd name="T17" fmla="*/ 198 h 346"/>
              <a:gd name="T18" fmla="*/ 321 w 346"/>
              <a:gd name="T19" fmla="*/ 145 h 346"/>
              <a:gd name="T20" fmla="*/ 345 w 346"/>
              <a:gd name="T21" fmla="*/ 135 h 346"/>
              <a:gd name="T22" fmla="*/ 320 w 346"/>
              <a:gd name="T23" fmla="*/ 75 h 346"/>
              <a:gd name="T24" fmla="*/ 296 w 346"/>
              <a:gd name="T25" fmla="*/ 85 h 346"/>
              <a:gd name="T26" fmla="*/ 258 w 346"/>
              <a:gd name="T27" fmla="*/ 48 h 346"/>
              <a:gd name="T28" fmla="*/ 268 w 346"/>
              <a:gd name="T29" fmla="*/ 24 h 346"/>
              <a:gd name="T30" fmla="*/ 208 w 346"/>
              <a:gd name="T31" fmla="*/ 0 h 346"/>
              <a:gd name="T32" fmla="*/ 198 w 346"/>
              <a:gd name="T33" fmla="*/ 24 h 346"/>
              <a:gd name="T34" fmla="*/ 173 w 346"/>
              <a:gd name="T35" fmla="*/ 22 h 346"/>
              <a:gd name="T36" fmla="*/ 173 w 346"/>
              <a:gd name="T37" fmla="*/ 45 h 346"/>
              <a:gd name="T38" fmla="*/ 291 w 346"/>
              <a:gd name="T39" fmla="*/ 123 h 346"/>
              <a:gd name="T40" fmla="*/ 223 w 346"/>
              <a:gd name="T41" fmla="*/ 291 h 346"/>
              <a:gd name="T42" fmla="*/ 173 w 346"/>
              <a:gd name="T43" fmla="*/ 301 h 346"/>
              <a:gd name="T44" fmla="*/ 173 w 346"/>
              <a:gd name="T45" fmla="*/ 301 h 346"/>
              <a:gd name="T46" fmla="*/ 173 w 346"/>
              <a:gd name="T47" fmla="*/ 324 h 346"/>
              <a:gd name="T48" fmla="*/ 25 w 346"/>
              <a:gd name="T49" fmla="*/ 201 h 346"/>
              <a:gd name="T50" fmla="*/ 0 w 346"/>
              <a:gd name="T51" fmla="*/ 211 h 346"/>
              <a:gd name="T52" fmla="*/ 26 w 346"/>
              <a:gd name="T53" fmla="*/ 271 h 346"/>
              <a:gd name="T54" fmla="*/ 50 w 346"/>
              <a:gd name="T55" fmla="*/ 261 h 346"/>
              <a:gd name="T56" fmla="*/ 88 w 346"/>
              <a:gd name="T57" fmla="*/ 298 h 346"/>
              <a:gd name="T58" fmla="*/ 78 w 346"/>
              <a:gd name="T59" fmla="*/ 322 h 346"/>
              <a:gd name="T60" fmla="*/ 138 w 346"/>
              <a:gd name="T61" fmla="*/ 346 h 346"/>
              <a:gd name="T62" fmla="*/ 148 w 346"/>
              <a:gd name="T63" fmla="*/ 322 h 346"/>
              <a:gd name="T64" fmla="*/ 173 w 346"/>
              <a:gd name="T65" fmla="*/ 324 h 346"/>
              <a:gd name="T66" fmla="*/ 173 w 346"/>
              <a:gd name="T67" fmla="*/ 301 h 346"/>
              <a:gd name="T68" fmla="*/ 55 w 346"/>
              <a:gd name="T69" fmla="*/ 223 h 346"/>
              <a:gd name="T70" fmla="*/ 123 w 346"/>
              <a:gd name="T71" fmla="*/ 55 h 346"/>
              <a:gd name="T72" fmla="*/ 123 w 346"/>
              <a:gd name="T73" fmla="*/ 55 h 346"/>
              <a:gd name="T74" fmla="*/ 173 w 346"/>
              <a:gd name="T75" fmla="*/ 45 h 346"/>
              <a:gd name="T76" fmla="*/ 173 w 346"/>
              <a:gd name="T77" fmla="*/ 45 h 346"/>
              <a:gd name="T78" fmla="*/ 173 w 346"/>
              <a:gd name="T79" fmla="*/ 22 h 346"/>
              <a:gd name="T80" fmla="*/ 145 w 346"/>
              <a:gd name="T81" fmla="*/ 25 h 346"/>
              <a:gd name="T82" fmla="*/ 135 w 346"/>
              <a:gd name="T83" fmla="*/ 1 h 346"/>
              <a:gd name="T84" fmla="*/ 75 w 346"/>
              <a:gd name="T85" fmla="*/ 26 h 346"/>
              <a:gd name="T86" fmla="*/ 85 w 346"/>
              <a:gd name="T87" fmla="*/ 50 h 346"/>
              <a:gd name="T88" fmla="*/ 48 w 346"/>
              <a:gd name="T89" fmla="*/ 88 h 346"/>
              <a:gd name="T90" fmla="*/ 24 w 346"/>
              <a:gd name="T91" fmla="*/ 78 h 346"/>
              <a:gd name="T92" fmla="*/ 0 w 346"/>
              <a:gd name="T93" fmla="*/ 138 h 346"/>
              <a:gd name="T94" fmla="*/ 24 w 346"/>
              <a:gd name="T95" fmla="*/ 148 h 346"/>
              <a:gd name="T96" fmla="*/ 25 w 346"/>
              <a:gd name="T97" fmla="*/ 201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46" h="346">
                <a:moveTo>
                  <a:pt x="173" y="324"/>
                </a:moveTo>
                <a:cubicBezTo>
                  <a:pt x="182" y="324"/>
                  <a:pt x="192" y="323"/>
                  <a:pt x="201" y="321"/>
                </a:cubicBezTo>
                <a:cubicBezTo>
                  <a:pt x="211" y="345"/>
                  <a:pt x="211" y="345"/>
                  <a:pt x="211" y="345"/>
                </a:cubicBezTo>
                <a:cubicBezTo>
                  <a:pt x="271" y="320"/>
                  <a:pt x="271" y="320"/>
                  <a:pt x="271" y="320"/>
                </a:cubicBezTo>
                <a:cubicBezTo>
                  <a:pt x="260" y="296"/>
                  <a:pt x="260" y="296"/>
                  <a:pt x="260" y="296"/>
                </a:cubicBezTo>
                <a:cubicBezTo>
                  <a:pt x="275" y="286"/>
                  <a:pt x="287" y="273"/>
                  <a:pt x="298" y="258"/>
                </a:cubicBezTo>
                <a:cubicBezTo>
                  <a:pt x="322" y="268"/>
                  <a:pt x="322" y="268"/>
                  <a:pt x="322" y="268"/>
                </a:cubicBezTo>
                <a:cubicBezTo>
                  <a:pt x="346" y="208"/>
                  <a:pt x="346" y="208"/>
                  <a:pt x="346" y="208"/>
                </a:cubicBezTo>
                <a:cubicBezTo>
                  <a:pt x="322" y="198"/>
                  <a:pt x="322" y="198"/>
                  <a:pt x="322" y="198"/>
                </a:cubicBezTo>
                <a:cubicBezTo>
                  <a:pt x="325" y="180"/>
                  <a:pt x="324" y="163"/>
                  <a:pt x="321" y="145"/>
                </a:cubicBezTo>
                <a:cubicBezTo>
                  <a:pt x="345" y="135"/>
                  <a:pt x="345" y="135"/>
                  <a:pt x="345" y="135"/>
                </a:cubicBezTo>
                <a:cubicBezTo>
                  <a:pt x="320" y="75"/>
                  <a:pt x="320" y="75"/>
                  <a:pt x="320" y="75"/>
                </a:cubicBezTo>
                <a:cubicBezTo>
                  <a:pt x="296" y="85"/>
                  <a:pt x="296" y="85"/>
                  <a:pt x="296" y="85"/>
                </a:cubicBezTo>
                <a:cubicBezTo>
                  <a:pt x="285" y="71"/>
                  <a:pt x="273" y="58"/>
                  <a:pt x="258" y="48"/>
                </a:cubicBezTo>
                <a:cubicBezTo>
                  <a:pt x="268" y="24"/>
                  <a:pt x="268" y="24"/>
                  <a:pt x="268" y="24"/>
                </a:cubicBezTo>
                <a:cubicBezTo>
                  <a:pt x="208" y="0"/>
                  <a:pt x="208" y="0"/>
                  <a:pt x="208" y="0"/>
                </a:cubicBezTo>
                <a:cubicBezTo>
                  <a:pt x="198" y="24"/>
                  <a:pt x="198" y="24"/>
                  <a:pt x="198" y="24"/>
                </a:cubicBezTo>
                <a:cubicBezTo>
                  <a:pt x="190" y="23"/>
                  <a:pt x="181" y="22"/>
                  <a:pt x="173" y="22"/>
                </a:cubicBezTo>
                <a:cubicBezTo>
                  <a:pt x="173" y="45"/>
                  <a:pt x="173" y="45"/>
                  <a:pt x="173" y="45"/>
                </a:cubicBezTo>
                <a:cubicBezTo>
                  <a:pt x="224" y="45"/>
                  <a:pt x="271" y="75"/>
                  <a:pt x="291" y="123"/>
                </a:cubicBezTo>
                <a:cubicBezTo>
                  <a:pt x="318" y="188"/>
                  <a:pt x="288" y="263"/>
                  <a:pt x="223" y="291"/>
                </a:cubicBezTo>
                <a:cubicBezTo>
                  <a:pt x="207" y="298"/>
                  <a:pt x="190" y="301"/>
                  <a:pt x="173" y="301"/>
                </a:cubicBezTo>
                <a:cubicBezTo>
                  <a:pt x="173" y="301"/>
                  <a:pt x="173" y="301"/>
                  <a:pt x="173" y="301"/>
                </a:cubicBezTo>
                <a:lnTo>
                  <a:pt x="173" y="324"/>
                </a:lnTo>
                <a:close/>
                <a:moveTo>
                  <a:pt x="25" y="201"/>
                </a:moveTo>
                <a:cubicBezTo>
                  <a:pt x="0" y="211"/>
                  <a:pt x="0" y="211"/>
                  <a:pt x="0" y="211"/>
                </a:cubicBezTo>
                <a:cubicBezTo>
                  <a:pt x="26" y="271"/>
                  <a:pt x="26" y="271"/>
                  <a:pt x="26" y="271"/>
                </a:cubicBezTo>
                <a:cubicBezTo>
                  <a:pt x="50" y="261"/>
                  <a:pt x="50" y="261"/>
                  <a:pt x="50" y="261"/>
                </a:cubicBezTo>
                <a:cubicBezTo>
                  <a:pt x="60" y="275"/>
                  <a:pt x="73" y="288"/>
                  <a:pt x="88" y="298"/>
                </a:cubicBezTo>
                <a:cubicBezTo>
                  <a:pt x="78" y="322"/>
                  <a:pt x="78" y="322"/>
                  <a:pt x="78" y="322"/>
                </a:cubicBezTo>
                <a:cubicBezTo>
                  <a:pt x="138" y="346"/>
                  <a:pt x="138" y="346"/>
                  <a:pt x="138" y="346"/>
                </a:cubicBezTo>
                <a:cubicBezTo>
                  <a:pt x="148" y="322"/>
                  <a:pt x="148" y="322"/>
                  <a:pt x="148" y="322"/>
                </a:cubicBezTo>
                <a:cubicBezTo>
                  <a:pt x="156" y="323"/>
                  <a:pt x="164" y="324"/>
                  <a:pt x="173" y="324"/>
                </a:cubicBezTo>
                <a:cubicBezTo>
                  <a:pt x="173" y="301"/>
                  <a:pt x="173" y="301"/>
                  <a:pt x="173" y="301"/>
                </a:cubicBezTo>
                <a:cubicBezTo>
                  <a:pt x="121" y="301"/>
                  <a:pt x="75" y="271"/>
                  <a:pt x="55" y="223"/>
                </a:cubicBezTo>
                <a:cubicBezTo>
                  <a:pt x="27" y="158"/>
                  <a:pt x="58" y="83"/>
                  <a:pt x="123" y="55"/>
                </a:cubicBezTo>
                <a:cubicBezTo>
                  <a:pt x="123" y="55"/>
                  <a:pt x="123" y="55"/>
                  <a:pt x="123" y="55"/>
                </a:cubicBezTo>
                <a:cubicBezTo>
                  <a:pt x="139" y="48"/>
                  <a:pt x="155" y="45"/>
                  <a:pt x="173" y="45"/>
                </a:cubicBezTo>
                <a:cubicBezTo>
                  <a:pt x="173" y="45"/>
                  <a:pt x="173" y="45"/>
                  <a:pt x="173" y="45"/>
                </a:cubicBezTo>
                <a:cubicBezTo>
                  <a:pt x="173" y="22"/>
                  <a:pt x="173" y="22"/>
                  <a:pt x="173" y="22"/>
                </a:cubicBezTo>
                <a:cubicBezTo>
                  <a:pt x="163" y="22"/>
                  <a:pt x="154" y="23"/>
                  <a:pt x="145" y="25"/>
                </a:cubicBezTo>
                <a:cubicBezTo>
                  <a:pt x="135" y="1"/>
                  <a:pt x="135" y="1"/>
                  <a:pt x="135" y="1"/>
                </a:cubicBezTo>
                <a:cubicBezTo>
                  <a:pt x="75" y="26"/>
                  <a:pt x="75" y="26"/>
                  <a:pt x="75" y="26"/>
                </a:cubicBezTo>
                <a:cubicBezTo>
                  <a:pt x="85" y="50"/>
                  <a:pt x="85" y="50"/>
                  <a:pt x="85" y="50"/>
                </a:cubicBezTo>
                <a:cubicBezTo>
                  <a:pt x="71" y="60"/>
                  <a:pt x="58" y="73"/>
                  <a:pt x="48" y="88"/>
                </a:cubicBezTo>
                <a:cubicBezTo>
                  <a:pt x="24" y="78"/>
                  <a:pt x="24" y="78"/>
                  <a:pt x="24" y="78"/>
                </a:cubicBezTo>
                <a:cubicBezTo>
                  <a:pt x="0" y="138"/>
                  <a:pt x="0" y="138"/>
                  <a:pt x="0" y="138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1" y="166"/>
                  <a:pt x="21" y="183"/>
                  <a:pt x="25" y="2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Freeform 52"/>
          <p:cNvSpPr>
            <a:spLocks noEditPoints="1"/>
          </p:cNvSpPr>
          <p:nvPr/>
        </p:nvSpPr>
        <p:spPr bwMode="auto">
          <a:xfrm>
            <a:off x="887276" y="4689477"/>
            <a:ext cx="555357" cy="555357"/>
          </a:xfrm>
          <a:custGeom>
            <a:avLst/>
            <a:gdLst>
              <a:gd name="T0" fmla="*/ 173 w 346"/>
              <a:gd name="T1" fmla="*/ 324 h 346"/>
              <a:gd name="T2" fmla="*/ 201 w 346"/>
              <a:gd name="T3" fmla="*/ 321 h 346"/>
              <a:gd name="T4" fmla="*/ 211 w 346"/>
              <a:gd name="T5" fmla="*/ 345 h 346"/>
              <a:gd name="T6" fmla="*/ 271 w 346"/>
              <a:gd name="T7" fmla="*/ 320 h 346"/>
              <a:gd name="T8" fmla="*/ 260 w 346"/>
              <a:gd name="T9" fmla="*/ 296 h 346"/>
              <a:gd name="T10" fmla="*/ 298 w 346"/>
              <a:gd name="T11" fmla="*/ 258 h 346"/>
              <a:gd name="T12" fmla="*/ 322 w 346"/>
              <a:gd name="T13" fmla="*/ 268 h 346"/>
              <a:gd name="T14" fmla="*/ 346 w 346"/>
              <a:gd name="T15" fmla="*/ 208 h 346"/>
              <a:gd name="T16" fmla="*/ 322 w 346"/>
              <a:gd name="T17" fmla="*/ 198 h 346"/>
              <a:gd name="T18" fmla="*/ 321 w 346"/>
              <a:gd name="T19" fmla="*/ 145 h 346"/>
              <a:gd name="T20" fmla="*/ 345 w 346"/>
              <a:gd name="T21" fmla="*/ 135 h 346"/>
              <a:gd name="T22" fmla="*/ 320 w 346"/>
              <a:gd name="T23" fmla="*/ 75 h 346"/>
              <a:gd name="T24" fmla="*/ 296 w 346"/>
              <a:gd name="T25" fmla="*/ 85 h 346"/>
              <a:gd name="T26" fmla="*/ 258 w 346"/>
              <a:gd name="T27" fmla="*/ 48 h 346"/>
              <a:gd name="T28" fmla="*/ 268 w 346"/>
              <a:gd name="T29" fmla="*/ 24 h 346"/>
              <a:gd name="T30" fmla="*/ 208 w 346"/>
              <a:gd name="T31" fmla="*/ 0 h 346"/>
              <a:gd name="T32" fmla="*/ 198 w 346"/>
              <a:gd name="T33" fmla="*/ 24 h 346"/>
              <a:gd name="T34" fmla="*/ 173 w 346"/>
              <a:gd name="T35" fmla="*/ 22 h 346"/>
              <a:gd name="T36" fmla="*/ 173 w 346"/>
              <a:gd name="T37" fmla="*/ 45 h 346"/>
              <a:gd name="T38" fmla="*/ 291 w 346"/>
              <a:gd name="T39" fmla="*/ 123 h 346"/>
              <a:gd name="T40" fmla="*/ 223 w 346"/>
              <a:gd name="T41" fmla="*/ 291 h 346"/>
              <a:gd name="T42" fmla="*/ 173 w 346"/>
              <a:gd name="T43" fmla="*/ 301 h 346"/>
              <a:gd name="T44" fmla="*/ 173 w 346"/>
              <a:gd name="T45" fmla="*/ 301 h 346"/>
              <a:gd name="T46" fmla="*/ 173 w 346"/>
              <a:gd name="T47" fmla="*/ 324 h 346"/>
              <a:gd name="T48" fmla="*/ 25 w 346"/>
              <a:gd name="T49" fmla="*/ 201 h 346"/>
              <a:gd name="T50" fmla="*/ 0 w 346"/>
              <a:gd name="T51" fmla="*/ 211 h 346"/>
              <a:gd name="T52" fmla="*/ 26 w 346"/>
              <a:gd name="T53" fmla="*/ 271 h 346"/>
              <a:gd name="T54" fmla="*/ 50 w 346"/>
              <a:gd name="T55" fmla="*/ 261 h 346"/>
              <a:gd name="T56" fmla="*/ 88 w 346"/>
              <a:gd name="T57" fmla="*/ 298 h 346"/>
              <a:gd name="T58" fmla="*/ 78 w 346"/>
              <a:gd name="T59" fmla="*/ 322 h 346"/>
              <a:gd name="T60" fmla="*/ 138 w 346"/>
              <a:gd name="T61" fmla="*/ 346 h 346"/>
              <a:gd name="T62" fmla="*/ 148 w 346"/>
              <a:gd name="T63" fmla="*/ 322 h 346"/>
              <a:gd name="T64" fmla="*/ 173 w 346"/>
              <a:gd name="T65" fmla="*/ 324 h 346"/>
              <a:gd name="T66" fmla="*/ 173 w 346"/>
              <a:gd name="T67" fmla="*/ 301 h 346"/>
              <a:gd name="T68" fmla="*/ 55 w 346"/>
              <a:gd name="T69" fmla="*/ 223 h 346"/>
              <a:gd name="T70" fmla="*/ 123 w 346"/>
              <a:gd name="T71" fmla="*/ 55 h 346"/>
              <a:gd name="T72" fmla="*/ 123 w 346"/>
              <a:gd name="T73" fmla="*/ 55 h 346"/>
              <a:gd name="T74" fmla="*/ 173 w 346"/>
              <a:gd name="T75" fmla="*/ 45 h 346"/>
              <a:gd name="T76" fmla="*/ 173 w 346"/>
              <a:gd name="T77" fmla="*/ 45 h 346"/>
              <a:gd name="T78" fmla="*/ 173 w 346"/>
              <a:gd name="T79" fmla="*/ 22 h 346"/>
              <a:gd name="T80" fmla="*/ 145 w 346"/>
              <a:gd name="T81" fmla="*/ 25 h 346"/>
              <a:gd name="T82" fmla="*/ 135 w 346"/>
              <a:gd name="T83" fmla="*/ 1 h 346"/>
              <a:gd name="T84" fmla="*/ 75 w 346"/>
              <a:gd name="T85" fmla="*/ 26 h 346"/>
              <a:gd name="T86" fmla="*/ 85 w 346"/>
              <a:gd name="T87" fmla="*/ 50 h 346"/>
              <a:gd name="T88" fmla="*/ 48 w 346"/>
              <a:gd name="T89" fmla="*/ 88 h 346"/>
              <a:gd name="T90" fmla="*/ 24 w 346"/>
              <a:gd name="T91" fmla="*/ 78 h 346"/>
              <a:gd name="T92" fmla="*/ 0 w 346"/>
              <a:gd name="T93" fmla="*/ 138 h 346"/>
              <a:gd name="T94" fmla="*/ 24 w 346"/>
              <a:gd name="T95" fmla="*/ 148 h 346"/>
              <a:gd name="T96" fmla="*/ 25 w 346"/>
              <a:gd name="T97" fmla="*/ 201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46" h="346">
                <a:moveTo>
                  <a:pt x="173" y="324"/>
                </a:moveTo>
                <a:cubicBezTo>
                  <a:pt x="182" y="324"/>
                  <a:pt x="192" y="323"/>
                  <a:pt x="201" y="321"/>
                </a:cubicBezTo>
                <a:cubicBezTo>
                  <a:pt x="211" y="345"/>
                  <a:pt x="211" y="345"/>
                  <a:pt x="211" y="345"/>
                </a:cubicBezTo>
                <a:cubicBezTo>
                  <a:pt x="271" y="320"/>
                  <a:pt x="271" y="320"/>
                  <a:pt x="271" y="320"/>
                </a:cubicBezTo>
                <a:cubicBezTo>
                  <a:pt x="260" y="296"/>
                  <a:pt x="260" y="296"/>
                  <a:pt x="260" y="296"/>
                </a:cubicBezTo>
                <a:cubicBezTo>
                  <a:pt x="275" y="286"/>
                  <a:pt x="287" y="273"/>
                  <a:pt x="298" y="258"/>
                </a:cubicBezTo>
                <a:cubicBezTo>
                  <a:pt x="322" y="268"/>
                  <a:pt x="322" y="268"/>
                  <a:pt x="322" y="268"/>
                </a:cubicBezTo>
                <a:cubicBezTo>
                  <a:pt x="346" y="208"/>
                  <a:pt x="346" y="208"/>
                  <a:pt x="346" y="208"/>
                </a:cubicBezTo>
                <a:cubicBezTo>
                  <a:pt x="322" y="198"/>
                  <a:pt x="322" y="198"/>
                  <a:pt x="322" y="198"/>
                </a:cubicBezTo>
                <a:cubicBezTo>
                  <a:pt x="325" y="180"/>
                  <a:pt x="324" y="163"/>
                  <a:pt x="321" y="145"/>
                </a:cubicBezTo>
                <a:cubicBezTo>
                  <a:pt x="345" y="135"/>
                  <a:pt x="345" y="135"/>
                  <a:pt x="345" y="135"/>
                </a:cubicBezTo>
                <a:cubicBezTo>
                  <a:pt x="320" y="75"/>
                  <a:pt x="320" y="75"/>
                  <a:pt x="320" y="75"/>
                </a:cubicBezTo>
                <a:cubicBezTo>
                  <a:pt x="296" y="85"/>
                  <a:pt x="296" y="85"/>
                  <a:pt x="296" y="85"/>
                </a:cubicBezTo>
                <a:cubicBezTo>
                  <a:pt x="285" y="71"/>
                  <a:pt x="273" y="58"/>
                  <a:pt x="258" y="48"/>
                </a:cubicBezTo>
                <a:cubicBezTo>
                  <a:pt x="268" y="24"/>
                  <a:pt x="268" y="24"/>
                  <a:pt x="268" y="24"/>
                </a:cubicBezTo>
                <a:cubicBezTo>
                  <a:pt x="208" y="0"/>
                  <a:pt x="208" y="0"/>
                  <a:pt x="208" y="0"/>
                </a:cubicBezTo>
                <a:cubicBezTo>
                  <a:pt x="198" y="24"/>
                  <a:pt x="198" y="24"/>
                  <a:pt x="198" y="24"/>
                </a:cubicBezTo>
                <a:cubicBezTo>
                  <a:pt x="190" y="23"/>
                  <a:pt x="181" y="22"/>
                  <a:pt x="173" y="22"/>
                </a:cubicBezTo>
                <a:cubicBezTo>
                  <a:pt x="173" y="45"/>
                  <a:pt x="173" y="45"/>
                  <a:pt x="173" y="45"/>
                </a:cubicBezTo>
                <a:cubicBezTo>
                  <a:pt x="224" y="45"/>
                  <a:pt x="271" y="75"/>
                  <a:pt x="291" y="123"/>
                </a:cubicBezTo>
                <a:cubicBezTo>
                  <a:pt x="318" y="188"/>
                  <a:pt x="288" y="263"/>
                  <a:pt x="223" y="291"/>
                </a:cubicBezTo>
                <a:cubicBezTo>
                  <a:pt x="207" y="298"/>
                  <a:pt x="190" y="301"/>
                  <a:pt x="173" y="301"/>
                </a:cubicBezTo>
                <a:cubicBezTo>
                  <a:pt x="173" y="301"/>
                  <a:pt x="173" y="301"/>
                  <a:pt x="173" y="301"/>
                </a:cubicBezTo>
                <a:lnTo>
                  <a:pt x="173" y="324"/>
                </a:lnTo>
                <a:close/>
                <a:moveTo>
                  <a:pt x="25" y="201"/>
                </a:moveTo>
                <a:cubicBezTo>
                  <a:pt x="0" y="211"/>
                  <a:pt x="0" y="211"/>
                  <a:pt x="0" y="211"/>
                </a:cubicBezTo>
                <a:cubicBezTo>
                  <a:pt x="26" y="271"/>
                  <a:pt x="26" y="271"/>
                  <a:pt x="26" y="271"/>
                </a:cubicBezTo>
                <a:cubicBezTo>
                  <a:pt x="50" y="261"/>
                  <a:pt x="50" y="261"/>
                  <a:pt x="50" y="261"/>
                </a:cubicBezTo>
                <a:cubicBezTo>
                  <a:pt x="60" y="275"/>
                  <a:pt x="73" y="288"/>
                  <a:pt x="88" y="298"/>
                </a:cubicBezTo>
                <a:cubicBezTo>
                  <a:pt x="78" y="322"/>
                  <a:pt x="78" y="322"/>
                  <a:pt x="78" y="322"/>
                </a:cubicBezTo>
                <a:cubicBezTo>
                  <a:pt x="138" y="346"/>
                  <a:pt x="138" y="346"/>
                  <a:pt x="138" y="346"/>
                </a:cubicBezTo>
                <a:cubicBezTo>
                  <a:pt x="148" y="322"/>
                  <a:pt x="148" y="322"/>
                  <a:pt x="148" y="322"/>
                </a:cubicBezTo>
                <a:cubicBezTo>
                  <a:pt x="156" y="323"/>
                  <a:pt x="164" y="324"/>
                  <a:pt x="173" y="324"/>
                </a:cubicBezTo>
                <a:cubicBezTo>
                  <a:pt x="173" y="301"/>
                  <a:pt x="173" y="301"/>
                  <a:pt x="173" y="301"/>
                </a:cubicBezTo>
                <a:cubicBezTo>
                  <a:pt x="121" y="301"/>
                  <a:pt x="75" y="271"/>
                  <a:pt x="55" y="223"/>
                </a:cubicBezTo>
                <a:cubicBezTo>
                  <a:pt x="27" y="158"/>
                  <a:pt x="58" y="83"/>
                  <a:pt x="123" y="55"/>
                </a:cubicBezTo>
                <a:cubicBezTo>
                  <a:pt x="123" y="55"/>
                  <a:pt x="123" y="55"/>
                  <a:pt x="123" y="55"/>
                </a:cubicBezTo>
                <a:cubicBezTo>
                  <a:pt x="139" y="48"/>
                  <a:pt x="155" y="45"/>
                  <a:pt x="173" y="45"/>
                </a:cubicBezTo>
                <a:cubicBezTo>
                  <a:pt x="173" y="45"/>
                  <a:pt x="173" y="45"/>
                  <a:pt x="173" y="45"/>
                </a:cubicBezTo>
                <a:cubicBezTo>
                  <a:pt x="173" y="22"/>
                  <a:pt x="173" y="22"/>
                  <a:pt x="173" y="22"/>
                </a:cubicBezTo>
                <a:cubicBezTo>
                  <a:pt x="163" y="22"/>
                  <a:pt x="154" y="23"/>
                  <a:pt x="145" y="25"/>
                </a:cubicBezTo>
                <a:cubicBezTo>
                  <a:pt x="135" y="1"/>
                  <a:pt x="135" y="1"/>
                  <a:pt x="135" y="1"/>
                </a:cubicBezTo>
                <a:cubicBezTo>
                  <a:pt x="75" y="26"/>
                  <a:pt x="75" y="26"/>
                  <a:pt x="75" y="26"/>
                </a:cubicBezTo>
                <a:cubicBezTo>
                  <a:pt x="85" y="50"/>
                  <a:pt x="85" y="50"/>
                  <a:pt x="85" y="50"/>
                </a:cubicBezTo>
                <a:cubicBezTo>
                  <a:pt x="71" y="60"/>
                  <a:pt x="58" y="73"/>
                  <a:pt x="48" y="88"/>
                </a:cubicBezTo>
                <a:cubicBezTo>
                  <a:pt x="24" y="78"/>
                  <a:pt x="24" y="78"/>
                  <a:pt x="24" y="78"/>
                </a:cubicBezTo>
                <a:cubicBezTo>
                  <a:pt x="0" y="138"/>
                  <a:pt x="0" y="138"/>
                  <a:pt x="0" y="138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1" y="166"/>
                  <a:pt x="21" y="183"/>
                  <a:pt x="25" y="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Freeform 52"/>
          <p:cNvSpPr>
            <a:spLocks noEditPoints="1"/>
          </p:cNvSpPr>
          <p:nvPr/>
        </p:nvSpPr>
        <p:spPr bwMode="auto">
          <a:xfrm>
            <a:off x="3568762" y="4689477"/>
            <a:ext cx="555357" cy="555357"/>
          </a:xfrm>
          <a:custGeom>
            <a:avLst/>
            <a:gdLst>
              <a:gd name="T0" fmla="*/ 173 w 346"/>
              <a:gd name="T1" fmla="*/ 324 h 346"/>
              <a:gd name="T2" fmla="*/ 201 w 346"/>
              <a:gd name="T3" fmla="*/ 321 h 346"/>
              <a:gd name="T4" fmla="*/ 211 w 346"/>
              <a:gd name="T5" fmla="*/ 345 h 346"/>
              <a:gd name="T6" fmla="*/ 271 w 346"/>
              <a:gd name="T7" fmla="*/ 320 h 346"/>
              <a:gd name="T8" fmla="*/ 260 w 346"/>
              <a:gd name="T9" fmla="*/ 296 h 346"/>
              <a:gd name="T10" fmla="*/ 298 w 346"/>
              <a:gd name="T11" fmla="*/ 258 h 346"/>
              <a:gd name="T12" fmla="*/ 322 w 346"/>
              <a:gd name="T13" fmla="*/ 268 h 346"/>
              <a:gd name="T14" fmla="*/ 346 w 346"/>
              <a:gd name="T15" fmla="*/ 208 h 346"/>
              <a:gd name="T16" fmla="*/ 322 w 346"/>
              <a:gd name="T17" fmla="*/ 198 h 346"/>
              <a:gd name="T18" fmla="*/ 321 w 346"/>
              <a:gd name="T19" fmla="*/ 145 h 346"/>
              <a:gd name="T20" fmla="*/ 345 w 346"/>
              <a:gd name="T21" fmla="*/ 135 h 346"/>
              <a:gd name="T22" fmla="*/ 320 w 346"/>
              <a:gd name="T23" fmla="*/ 75 h 346"/>
              <a:gd name="T24" fmla="*/ 296 w 346"/>
              <a:gd name="T25" fmla="*/ 85 h 346"/>
              <a:gd name="T26" fmla="*/ 258 w 346"/>
              <a:gd name="T27" fmla="*/ 48 h 346"/>
              <a:gd name="T28" fmla="*/ 268 w 346"/>
              <a:gd name="T29" fmla="*/ 24 h 346"/>
              <a:gd name="T30" fmla="*/ 208 w 346"/>
              <a:gd name="T31" fmla="*/ 0 h 346"/>
              <a:gd name="T32" fmla="*/ 198 w 346"/>
              <a:gd name="T33" fmla="*/ 24 h 346"/>
              <a:gd name="T34" fmla="*/ 173 w 346"/>
              <a:gd name="T35" fmla="*/ 22 h 346"/>
              <a:gd name="T36" fmla="*/ 173 w 346"/>
              <a:gd name="T37" fmla="*/ 45 h 346"/>
              <a:gd name="T38" fmla="*/ 291 w 346"/>
              <a:gd name="T39" fmla="*/ 123 h 346"/>
              <a:gd name="T40" fmla="*/ 223 w 346"/>
              <a:gd name="T41" fmla="*/ 291 h 346"/>
              <a:gd name="T42" fmla="*/ 173 w 346"/>
              <a:gd name="T43" fmla="*/ 301 h 346"/>
              <a:gd name="T44" fmla="*/ 173 w 346"/>
              <a:gd name="T45" fmla="*/ 301 h 346"/>
              <a:gd name="T46" fmla="*/ 173 w 346"/>
              <a:gd name="T47" fmla="*/ 324 h 346"/>
              <a:gd name="T48" fmla="*/ 25 w 346"/>
              <a:gd name="T49" fmla="*/ 201 h 346"/>
              <a:gd name="T50" fmla="*/ 0 w 346"/>
              <a:gd name="T51" fmla="*/ 211 h 346"/>
              <a:gd name="T52" fmla="*/ 26 w 346"/>
              <a:gd name="T53" fmla="*/ 271 h 346"/>
              <a:gd name="T54" fmla="*/ 50 w 346"/>
              <a:gd name="T55" fmla="*/ 261 h 346"/>
              <a:gd name="T56" fmla="*/ 88 w 346"/>
              <a:gd name="T57" fmla="*/ 298 h 346"/>
              <a:gd name="T58" fmla="*/ 78 w 346"/>
              <a:gd name="T59" fmla="*/ 322 h 346"/>
              <a:gd name="T60" fmla="*/ 138 w 346"/>
              <a:gd name="T61" fmla="*/ 346 h 346"/>
              <a:gd name="T62" fmla="*/ 148 w 346"/>
              <a:gd name="T63" fmla="*/ 322 h 346"/>
              <a:gd name="T64" fmla="*/ 173 w 346"/>
              <a:gd name="T65" fmla="*/ 324 h 346"/>
              <a:gd name="T66" fmla="*/ 173 w 346"/>
              <a:gd name="T67" fmla="*/ 301 h 346"/>
              <a:gd name="T68" fmla="*/ 55 w 346"/>
              <a:gd name="T69" fmla="*/ 223 h 346"/>
              <a:gd name="T70" fmla="*/ 123 w 346"/>
              <a:gd name="T71" fmla="*/ 55 h 346"/>
              <a:gd name="T72" fmla="*/ 123 w 346"/>
              <a:gd name="T73" fmla="*/ 55 h 346"/>
              <a:gd name="T74" fmla="*/ 173 w 346"/>
              <a:gd name="T75" fmla="*/ 45 h 346"/>
              <a:gd name="T76" fmla="*/ 173 w 346"/>
              <a:gd name="T77" fmla="*/ 45 h 346"/>
              <a:gd name="T78" fmla="*/ 173 w 346"/>
              <a:gd name="T79" fmla="*/ 22 h 346"/>
              <a:gd name="T80" fmla="*/ 145 w 346"/>
              <a:gd name="T81" fmla="*/ 25 h 346"/>
              <a:gd name="T82" fmla="*/ 135 w 346"/>
              <a:gd name="T83" fmla="*/ 1 h 346"/>
              <a:gd name="T84" fmla="*/ 75 w 346"/>
              <a:gd name="T85" fmla="*/ 26 h 346"/>
              <a:gd name="T86" fmla="*/ 85 w 346"/>
              <a:gd name="T87" fmla="*/ 50 h 346"/>
              <a:gd name="T88" fmla="*/ 48 w 346"/>
              <a:gd name="T89" fmla="*/ 88 h 346"/>
              <a:gd name="T90" fmla="*/ 24 w 346"/>
              <a:gd name="T91" fmla="*/ 78 h 346"/>
              <a:gd name="T92" fmla="*/ 0 w 346"/>
              <a:gd name="T93" fmla="*/ 138 h 346"/>
              <a:gd name="T94" fmla="*/ 24 w 346"/>
              <a:gd name="T95" fmla="*/ 148 h 346"/>
              <a:gd name="T96" fmla="*/ 25 w 346"/>
              <a:gd name="T97" fmla="*/ 201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46" h="346">
                <a:moveTo>
                  <a:pt x="173" y="324"/>
                </a:moveTo>
                <a:cubicBezTo>
                  <a:pt x="182" y="324"/>
                  <a:pt x="192" y="323"/>
                  <a:pt x="201" y="321"/>
                </a:cubicBezTo>
                <a:cubicBezTo>
                  <a:pt x="211" y="345"/>
                  <a:pt x="211" y="345"/>
                  <a:pt x="211" y="345"/>
                </a:cubicBezTo>
                <a:cubicBezTo>
                  <a:pt x="271" y="320"/>
                  <a:pt x="271" y="320"/>
                  <a:pt x="271" y="320"/>
                </a:cubicBezTo>
                <a:cubicBezTo>
                  <a:pt x="260" y="296"/>
                  <a:pt x="260" y="296"/>
                  <a:pt x="260" y="296"/>
                </a:cubicBezTo>
                <a:cubicBezTo>
                  <a:pt x="275" y="286"/>
                  <a:pt x="287" y="273"/>
                  <a:pt x="298" y="258"/>
                </a:cubicBezTo>
                <a:cubicBezTo>
                  <a:pt x="322" y="268"/>
                  <a:pt x="322" y="268"/>
                  <a:pt x="322" y="268"/>
                </a:cubicBezTo>
                <a:cubicBezTo>
                  <a:pt x="346" y="208"/>
                  <a:pt x="346" y="208"/>
                  <a:pt x="346" y="208"/>
                </a:cubicBezTo>
                <a:cubicBezTo>
                  <a:pt x="322" y="198"/>
                  <a:pt x="322" y="198"/>
                  <a:pt x="322" y="198"/>
                </a:cubicBezTo>
                <a:cubicBezTo>
                  <a:pt x="325" y="180"/>
                  <a:pt x="324" y="163"/>
                  <a:pt x="321" y="145"/>
                </a:cubicBezTo>
                <a:cubicBezTo>
                  <a:pt x="345" y="135"/>
                  <a:pt x="345" y="135"/>
                  <a:pt x="345" y="135"/>
                </a:cubicBezTo>
                <a:cubicBezTo>
                  <a:pt x="320" y="75"/>
                  <a:pt x="320" y="75"/>
                  <a:pt x="320" y="75"/>
                </a:cubicBezTo>
                <a:cubicBezTo>
                  <a:pt x="296" y="85"/>
                  <a:pt x="296" y="85"/>
                  <a:pt x="296" y="85"/>
                </a:cubicBezTo>
                <a:cubicBezTo>
                  <a:pt x="285" y="71"/>
                  <a:pt x="273" y="58"/>
                  <a:pt x="258" y="48"/>
                </a:cubicBezTo>
                <a:cubicBezTo>
                  <a:pt x="268" y="24"/>
                  <a:pt x="268" y="24"/>
                  <a:pt x="268" y="24"/>
                </a:cubicBezTo>
                <a:cubicBezTo>
                  <a:pt x="208" y="0"/>
                  <a:pt x="208" y="0"/>
                  <a:pt x="208" y="0"/>
                </a:cubicBezTo>
                <a:cubicBezTo>
                  <a:pt x="198" y="24"/>
                  <a:pt x="198" y="24"/>
                  <a:pt x="198" y="24"/>
                </a:cubicBezTo>
                <a:cubicBezTo>
                  <a:pt x="190" y="23"/>
                  <a:pt x="181" y="22"/>
                  <a:pt x="173" y="22"/>
                </a:cubicBezTo>
                <a:cubicBezTo>
                  <a:pt x="173" y="45"/>
                  <a:pt x="173" y="45"/>
                  <a:pt x="173" y="45"/>
                </a:cubicBezTo>
                <a:cubicBezTo>
                  <a:pt x="224" y="45"/>
                  <a:pt x="271" y="75"/>
                  <a:pt x="291" y="123"/>
                </a:cubicBezTo>
                <a:cubicBezTo>
                  <a:pt x="318" y="188"/>
                  <a:pt x="288" y="263"/>
                  <a:pt x="223" y="291"/>
                </a:cubicBezTo>
                <a:cubicBezTo>
                  <a:pt x="207" y="298"/>
                  <a:pt x="190" y="301"/>
                  <a:pt x="173" y="301"/>
                </a:cubicBezTo>
                <a:cubicBezTo>
                  <a:pt x="173" y="301"/>
                  <a:pt x="173" y="301"/>
                  <a:pt x="173" y="301"/>
                </a:cubicBezTo>
                <a:lnTo>
                  <a:pt x="173" y="324"/>
                </a:lnTo>
                <a:close/>
                <a:moveTo>
                  <a:pt x="25" y="201"/>
                </a:moveTo>
                <a:cubicBezTo>
                  <a:pt x="0" y="211"/>
                  <a:pt x="0" y="211"/>
                  <a:pt x="0" y="211"/>
                </a:cubicBezTo>
                <a:cubicBezTo>
                  <a:pt x="26" y="271"/>
                  <a:pt x="26" y="271"/>
                  <a:pt x="26" y="271"/>
                </a:cubicBezTo>
                <a:cubicBezTo>
                  <a:pt x="50" y="261"/>
                  <a:pt x="50" y="261"/>
                  <a:pt x="50" y="261"/>
                </a:cubicBezTo>
                <a:cubicBezTo>
                  <a:pt x="60" y="275"/>
                  <a:pt x="73" y="288"/>
                  <a:pt x="88" y="298"/>
                </a:cubicBezTo>
                <a:cubicBezTo>
                  <a:pt x="78" y="322"/>
                  <a:pt x="78" y="322"/>
                  <a:pt x="78" y="322"/>
                </a:cubicBezTo>
                <a:cubicBezTo>
                  <a:pt x="138" y="346"/>
                  <a:pt x="138" y="346"/>
                  <a:pt x="138" y="346"/>
                </a:cubicBezTo>
                <a:cubicBezTo>
                  <a:pt x="148" y="322"/>
                  <a:pt x="148" y="322"/>
                  <a:pt x="148" y="322"/>
                </a:cubicBezTo>
                <a:cubicBezTo>
                  <a:pt x="156" y="323"/>
                  <a:pt x="164" y="324"/>
                  <a:pt x="173" y="324"/>
                </a:cubicBezTo>
                <a:cubicBezTo>
                  <a:pt x="173" y="301"/>
                  <a:pt x="173" y="301"/>
                  <a:pt x="173" y="301"/>
                </a:cubicBezTo>
                <a:cubicBezTo>
                  <a:pt x="121" y="301"/>
                  <a:pt x="75" y="271"/>
                  <a:pt x="55" y="223"/>
                </a:cubicBezTo>
                <a:cubicBezTo>
                  <a:pt x="27" y="158"/>
                  <a:pt x="58" y="83"/>
                  <a:pt x="123" y="55"/>
                </a:cubicBezTo>
                <a:cubicBezTo>
                  <a:pt x="123" y="55"/>
                  <a:pt x="123" y="55"/>
                  <a:pt x="123" y="55"/>
                </a:cubicBezTo>
                <a:cubicBezTo>
                  <a:pt x="139" y="48"/>
                  <a:pt x="155" y="45"/>
                  <a:pt x="173" y="45"/>
                </a:cubicBezTo>
                <a:cubicBezTo>
                  <a:pt x="173" y="45"/>
                  <a:pt x="173" y="45"/>
                  <a:pt x="173" y="45"/>
                </a:cubicBezTo>
                <a:cubicBezTo>
                  <a:pt x="173" y="22"/>
                  <a:pt x="173" y="22"/>
                  <a:pt x="173" y="22"/>
                </a:cubicBezTo>
                <a:cubicBezTo>
                  <a:pt x="163" y="22"/>
                  <a:pt x="154" y="23"/>
                  <a:pt x="145" y="25"/>
                </a:cubicBezTo>
                <a:cubicBezTo>
                  <a:pt x="135" y="1"/>
                  <a:pt x="135" y="1"/>
                  <a:pt x="135" y="1"/>
                </a:cubicBezTo>
                <a:cubicBezTo>
                  <a:pt x="75" y="26"/>
                  <a:pt x="75" y="26"/>
                  <a:pt x="75" y="26"/>
                </a:cubicBezTo>
                <a:cubicBezTo>
                  <a:pt x="85" y="50"/>
                  <a:pt x="85" y="50"/>
                  <a:pt x="85" y="50"/>
                </a:cubicBezTo>
                <a:cubicBezTo>
                  <a:pt x="71" y="60"/>
                  <a:pt x="58" y="73"/>
                  <a:pt x="48" y="88"/>
                </a:cubicBezTo>
                <a:cubicBezTo>
                  <a:pt x="24" y="78"/>
                  <a:pt x="24" y="78"/>
                  <a:pt x="24" y="78"/>
                </a:cubicBezTo>
                <a:cubicBezTo>
                  <a:pt x="0" y="138"/>
                  <a:pt x="0" y="138"/>
                  <a:pt x="0" y="138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1" y="166"/>
                  <a:pt x="21" y="183"/>
                  <a:pt x="25" y="2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6" name="Group 195"/>
          <p:cNvGrpSpPr/>
          <p:nvPr/>
        </p:nvGrpSpPr>
        <p:grpSpPr>
          <a:xfrm>
            <a:off x="1016164" y="4856155"/>
            <a:ext cx="282246" cy="246604"/>
            <a:chOff x="6357938" y="3535363"/>
            <a:chExt cx="465138" cy="406400"/>
          </a:xfrm>
          <a:solidFill>
            <a:schemeClr val="accent3"/>
          </a:solidFill>
        </p:grpSpPr>
        <p:sp>
          <p:nvSpPr>
            <p:cNvPr id="197" name="AutoShape 43"/>
            <p:cNvSpPr>
              <a:spLocks/>
            </p:cNvSpPr>
            <p:nvPr/>
          </p:nvSpPr>
          <p:spPr bwMode="auto">
            <a:xfrm>
              <a:off x="6357938" y="3535363"/>
              <a:ext cx="465138" cy="3341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98" name="AutoShape 44"/>
            <p:cNvSpPr>
              <a:spLocks/>
            </p:cNvSpPr>
            <p:nvPr/>
          </p:nvSpPr>
          <p:spPr bwMode="auto">
            <a:xfrm>
              <a:off x="6779419" y="3680619"/>
              <a:ext cx="28575" cy="1595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99" name="AutoShape 45"/>
            <p:cNvSpPr>
              <a:spLocks/>
            </p:cNvSpPr>
            <p:nvPr/>
          </p:nvSpPr>
          <p:spPr bwMode="auto">
            <a:xfrm>
              <a:off x="6764338" y="3854450"/>
              <a:ext cx="58738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3710721" y="4830410"/>
            <a:ext cx="281764" cy="281764"/>
            <a:chOff x="8216107" y="2577307"/>
            <a:chExt cx="464344" cy="464344"/>
          </a:xfrm>
          <a:solidFill>
            <a:schemeClr val="accent4"/>
          </a:solidFill>
        </p:grpSpPr>
        <p:sp>
          <p:nvSpPr>
            <p:cNvPr id="201" name="AutoShape 52"/>
            <p:cNvSpPr>
              <a:spLocks/>
            </p:cNvSpPr>
            <p:nvPr/>
          </p:nvSpPr>
          <p:spPr bwMode="auto">
            <a:xfrm>
              <a:off x="8216107" y="2577307"/>
              <a:ext cx="464344" cy="464344"/>
            </a:xfrm>
            <a:custGeom>
              <a:avLst/>
              <a:gdLst>
                <a:gd name="T0" fmla="+- 0 10800 87"/>
                <a:gd name="T1" fmla="*/ T0 w 21426"/>
                <a:gd name="T2" fmla="+- 0 10799 73"/>
                <a:gd name="T3" fmla="*/ 10799 h 21453"/>
                <a:gd name="T4" fmla="+- 0 10800 87"/>
                <a:gd name="T5" fmla="*/ T4 w 21426"/>
                <a:gd name="T6" fmla="+- 0 10799 73"/>
                <a:gd name="T7" fmla="*/ 10799 h 21453"/>
                <a:gd name="T8" fmla="+- 0 10800 87"/>
                <a:gd name="T9" fmla="*/ T8 w 21426"/>
                <a:gd name="T10" fmla="+- 0 10799 73"/>
                <a:gd name="T11" fmla="*/ 10799 h 21453"/>
                <a:gd name="T12" fmla="+- 0 10800 87"/>
                <a:gd name="T13" fmla="*/ T12 w 21426"/>
                <a:gd name="T14" fmla="+- 0 10799 73"/>
                <a:gd name="T15" fmla="*/ 10799 h 2145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26" h="21453">
                  <a:moveTo>
                    <a:pt x="8034" y="20112"/>
                  </a:moveTo>
                  <a:cubicBezTo>
                    <a:pt x="5816" y="17892"/>
                    <a:pt x="3556" y="15628"/>
                    <a:pt x="1338" y="13408"/>
                  </a:cubicBezTo>
                  <a:cubicBezTo>
                    <a:pt x="3241" y="7240"/>
                    <a:pt x="11488" y="7509"/>
                    <a:pt x="13391" y="1341"/>
                  </a:cubicBezTo>
                  <a:cubicBezTo>
                    <a:pt x="15609" y="3560"/>
                    <a:pt x="17869" y="5825"/>
                    <a:pt x="20087" y="8045"/>
                  </a:cubicBezTo>
                  <a:cubicBezTo>
                    <a:pt x="18184" y="14212"/>
                    <a:pt x="9937" y="13944"/>
                    <a:pt x="8034" y="20112"/>
                  </a:cubicBezTo>
                  <a:moveTo>
                    <a:pt x="21034" y="7097"/>
                  </a:moveTo>
                  <a:lnTo>
                    <a:pt x="14338" y="393"/>
                  </a:lnTo>
                  <a:cubicBezTo>
                    <a:pt x="14006" y="60"/>
                    <a:pt x="13525" y="-73"/>
                    <a:pt x="13069" y="39"/>
                  </a:cubicBezTo>
                  <a:cubicBezTo>
                    <a:pt x="12828" y="98"/>
                    <a:pt x="12614" y="222"/>
                    <a:pt x="12444" y="393"/>
                  </a:cubicBezTo>
                  <a:cubicBezTo>
                    <a:pt x="12292" y="545"/>
                    <a:pt x="12177" y="733"/>
                    <a:pt x="12112" y="944"/>
                  </a:cubicBezTo>
                  <a:cubicBezTo>
                    <a:pt x="11808" y="1929"/>
                    <a:pt x="11283" y="2785"/>
                    <a:pt x="10507" y="3562"/>
                  </a:cubicBezTo>
                  <a:cubicBezTo>
                    <a:pt x="9471" y="4598"/>
                    <a:pt x="8121" y="5384"/>
                    <a:pt x="6693" y="6214"/>
                  </a:cubicBezTo>
                  <a:cubicBezTo>
                    <a:pt x="5177" y="7094"/>
                    <a:pt x="3611" y="8006"/>
                    <a:pt x="2328" y="9290"/>
                  </a:cubicBezTo>
                  <a:cubicBezTo>
                    <a:pt x="1237" y="10383"/>
                    <a:pt x="493" y="11600"/>
                    <a:pt x="59" y="13011"/>
                  </a:cubicBezTo>
                  <a:cubicBezTo>
                    <a:pt x="-87" y="13488"/>
                    <a:pt x="40" y="14004"/>
                    <a:pt x="391" y="14356"/>
                  </a:cubicBezTo>
                  <a:lnTo>
                    <a:pt x="7087" y="21060"/>
                  </a:lnTo>
                  <a:cubicBezTo>
                    <a:pt x="7419" y="21393"/>
                    <a:pt x="7900" y="21526"/>
                    <a:pt x="8356" y="21414"/>
                  </a:cubicBezTo>
                  <a:cubicBezTo>
                    <a:pt x="8597" y="21354"/>
                    <a:pt x="8811" y="21231"/>
                    <a:pt x="8981" y="21060"/>
                  </a:cubicBezTo>
                  <a:cubicBezTo>
                    <a:pt x="9133" y="20908"/>
                    <a:pt x="9248" y="20720"/>
                    <a:pt x="9314" y="20508"/>
                  </a:cubicBezTo>
                  <a:cubicBezTo>
                    <a:pt x="9617" y="19523"/>
                    <a:pt x="10142" y="18667"/>
                    <a:pt x="10918" y="17890"/>
                  </a:cubicBezTo>
                  <a:cubicBezTo>
                    <a:pt x="11954" y="16853"/>
                    <a:pt x="13304" y="16069"/>
                    <a:pt x="14733" y="15239"/>
                  </a:cubicBezTo>
                  <a:cubicBezTo>
                    <a:pt x="16248" y="14357"/>
                    <a:pt x="17814" y="13446"/>
                    <a:pt x="19097" y="12162"/>
                  </a:cubicBezTo>
                  <a:cubicBezTo>
                    <a:pt x="20188" y="11070"/>
                    <a:pt x="20932" y="9852"/>
                    <a:pt x="21366" y="8440"/>
                  </a:cubicBezTo>
                  <a:cubicBezTo>
                    <a:pt x="21512" y="7965"/>
                    <a:pt x="21385" y="7448"/>
                    <a:pt x="21034" y="709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02" name="AutoShape 53"/>
            <p:cNvSpPr>
              <a:spLocks/>
            </p:cNvSpPr>
            <p:nvPr/>
          </p:nvSpPr>
          <p:spPr bwMode="auto">
            <a:xfrm>
              <a:off x="8390732" y="2736850"/>
              <a:ext cx="125413" cy="130175"/>
            </a:xfrm>
            <a:custGeom>
              <a:avLst/>
              <a:gdLst>
                <a:gd name="T0" fmla="+- 0 10801 59"/>
                <a:gd name="T1" fmla="*/ T0 w 21484"/>
                <a:gd name="T2" fmla="+- 0 10799 41"/>
                <a:gd name="T3" fmla="*/ 10799 h 21516"/>
                <a:gd name="T4" fmla="+- 0 10801 59"/>
                <a:gd name="T5" fmla="*/ T4 w 21484"/>
                <a:gd name="T6" fmla="+- 0 10799 41"/>
                <a:gd name="T7" fmla="*/ 10799 h 21516"/>
                <a:gd name="T8" fmla="+- 0 10801 59"/>
                <a:gd name="T9" fmla="*/ T8 w 21484"/>
                <a:gd name="T10" fmla="+- 0 10799 41"/>
                <a:gd name="T11" fmla="*/ 10799 h 21516"/>
                <a:gd name="T12" fmla="+- 0 10801 59"/>
                <a:gd name="T13" fmla="*/ T12 w 21484"/>
                <a:gd name="T14" fmla="+- 0 10799 41"/>
                <a:gd name="T15" fmla="*/ 10799 h 2151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84" h="21516">
                  <a:moveTo>
                    <a:pt x="17511" y="14987"/>
                  </a:moveTo>
                  <a:cubicBezTo>
                    <a:pt x="17287" y="15384"/>
                    <a:pt x="17032" y="15740"/>
                    <a:pt x="16731" y="16049"/>
                  </a:cubicBezTo>
                  <a:cubicBezTo>
                    <a:pt x="15340" y="14692"/>
                    <a:pt x="13947" y="13205"/>
                    <a:pt x="12559" y="11675"/>
                  </a:cubicBezTo>
                  <a:cubicBezTo>
                    <a:pt x="12912" y="11521"/>
                    <a:pt x="13287" y="11362"/>
                    <a:pt x="13689" y="11198"/>
                  </a:cubicBezTo>
                  <a:cubicBezTo>
                    <a:pt x="14092" y="11034"/>
                    <a:pt x="14494" y="10927"/>
                    <a:pt x="14895" y="10861"/>
                  </a:cubicBezTo>
                  <a:cubicBezTo>
                    <a:pt x="15308" y="10801"/>
                    <a:pt x="15715" y="10819"/>
                    <a:pt x="16122" y="10913"/>
                  </a:cubicBezTo>
                  <a:cubicBezTo>
                    <a:pt x="16527" y="11011"/>
                    <a:pt x="16909" y="11222"/>
                    <a:pt x="17262" y="11554"/>
                  </a:cubicBezTo>
                  <a:cubicBezTo>
                    <a:pt x="17612" y="11890"/>
                    <a:pt x="17835" y="12244"/>
                    <a:pt x="17923" y="12620"/>
                  </a:cubicBezTo>
                  <a:cubicBezTo>
                    <a:pt x="18020" y="13004"/>
                    <a:pt x="18025" y="13392"/>
                    <a:pt x="17958" y="13789"/>
                  </a:cubicBezTo>
                  <a:cubicBezTo>
                    <a:pt x="17883" y="14187"/>
                    <a:pt x="17738" y="14585"/>
                    <a:pt x="17511" y="14987"/>
                  </a:cubicBezTo>
                  <a:moveTo>
                    <a:pt x="5799" y="10193"/>
                  </a:moveTo>
                  <a:cubicBezTo>
                    <a:pt x="5096" y="10221"/>
                    <a:pt x="4482" y="9996"/>
                    <a:pt x="3946" y="9496"/>
                  </a:cubicBezTo>
                  <a:cubicBezTo>
                    <a:pt x="3717" y="9285"/>
                    <a:pt x="3558" y="9028"/>
                    <a:pt x="3461" y="8724"/>
                  </a:cubicBezTo>
                  <a:cubicBezTo>
                    <a:pt x="3359" y="8420"/>
                    <a:pt x="3326" y="8088"/>
                    <a:pt x="3366" y="7723"/>
                  </a:cubicBezTo>
                  <a:cubicBezTo>
                    <a:pt x="3397" y="7363"/>
                    <a:pt x="3509" y="6989"/>
                    <a:pt x="3703" y="6610"/>
                  </a:cubicBezTo>
                  <a:cubicBezTo>
                    <a:pt x="3889" y="6231"/>
                    <a:pt x="4160" y="5852"/>
                    <a:pt x="4510" y="5487"/>
                  </a:cubicBezTo>
                  <a:cubicBezTo>
                    <a:pt x="5768" y="6694"/>
                    <a:pt x="7022" y="8018"/>
                    <a:pt x="8282" y="9388"/>
                  </a:cubicBezTo>
                  <a:cubicBezTo>
                    <a:pt x="7330" y="9893"/>
                    <a:pt x="6501" y="10164"/>
                    <a:pt x="5799" y="10193"/>
                  </a:cubicBezTo>
                  <a:moveTo>
                    <a:pt x="19678" y="8570"/>
                  </a:moveTo>
                  <a:cubicBezTo>
                    <a:pt x="18868" y="7915"/>
                    <a:pt x="18055" y="7470"/>
                    <a:pt x="17235" y="7250"/>
                  </a:cubicBezTo>
                  <a:cubicBezTo>
                    <a:pt x="16421" y="7031"/>
                    <a:pt x="15603" y="6942"/>
                    <a:pt x="14779" y="6998"/>
                  </a:cubicBezTo>
                  <a:cubicBezTo>
                    <a:pt x="13964" y="7059"/>
                    <a:pt x="13130" y="7236"/>
                    <a:pt x="12296" y="7545"/>
                  </a:cubicBezTo>
                  <a:cubicBezTo>
                    <a:pt x="11462" y="7859"/>
                    <a:pt x="10625" y="8200"/>
                    <a:pt x="9782" y="8593"/>
                  </a:cubicBezTo>
                  <a:cubicBezTo>
                    <a:pt x="8448" y="7115"/>
                    <a:pt x="7114" y="5658"/>
                    <a:pt x="5778" y="4299"/>
                  </a:cubicBezTo>
                  <a:cubicBezTo>
                    <a:pt x="6382" y="3775"/>
                    <a:pt x="6963" y="3509"/>
                    <a:pt x="7526" y="3490"/>
                  </a:cubicBezTo>
                  <a:cubicBezTo>
                    <a:pt x="8088" y="3467"/>
                    <a:pt x="8631" y="3523"/>
                    <a:pt x="9145" y="3649"/>
                  </a:cubicBezTo>
                  <a:cubicBezTo>
                    <a:pt x="9669" y="3775"/>
                    <a:pt x="10149" y="3883"/>
                    <a:pt x="10590" y="3967"/>
                  </a:cubicBezTo>
                  <a:cubicBezTo>
                    <a:pt x="11038" y="4051"/>
                    <a:pt x="11424" y="3958"/>
                    <a:pt x="11765" y="3682"/>
                  </a:cubicBezTo>
                  <a:cubicBezTo>
                    <a:pt x="12123" y="3382"/>
                    <a:pt x="12321" y="2994"/>
                    <a:pt x="12351" y="2526"/>
                  </a:cubicBezTo>
                  <a:cubicBezTo>
                    <a:pt x="12376" y="2054"/>
                    <a:pt x="12189" y="1596"/>
                    <a:pt x="11782" y="1147"/>
                  </a:cubicBezTo>
                  <a:cubicBezTo>
                    <a:pt x="11258" y="569"/>
                    <a:pt x="10630" y="216"/>
                    <a:pt x="9872" y="85"/>
                  </a:cubicBezTo>
                  <a:cubicBezTo>
                    <a:pt x="9126" y="-41"/>
                    <a:pt x="8358" y="-30"/>
                    <a:pt x="7564" y="136"/>
                  </a:cubicBezTo>
                  <a:cubicBezTo>
                    <a:pt x="6780" y="309"/>
                    <a:pt x="6032" y="595"/>
                    <a:pt x="5324" y="997"/>
                  </a:cubicBezTo>
                  <a:cubicBezTo>
                    <a:pt x="4617" y="1399"/>
                    <a:pt x="4048" y="1811"/>
                    <a:pt x="3626" y="2213"/>
                  </a:cubicBezTo>
                  <a:cubicBezTo>
                    <a:pt x="3464" y="2066"/>
                    <a:pt x="3302" y="1918"/>
                    <a:pt x="3141" y="1773"/>
                  </a:cubicBezTo>
                  <a:cubicBezTo>
                    <a:pt x="2963" y="1614"/>
                    <a:pt x="2739" y="1530"/>
                    <a:pt x="2471" y="1535"/>
                  </a:cubicBezTo>
                  <a:cubicBezTo>
                    <a:pt x="2200" y="1535"/>
                    <a:pt x="1977" y="1647"/>
                    <a:pt x="1793" y="1853"/>
                  </a:cubicBezTo>
                  <a:cubicBezTo>
                    <a:pt x="1615" y="2054"/>
                    <a:pt x="1530" y="2288"/>
                    <a:pt x="1565" y="2536"/>
                  </a:cubicBezTo>
                  <a:cubicBezTo>
                    <a:pt x="1589" y="2793"/>
                    <a:pt x="1696" y="2989"/>
                    <a:pt x="1880" y="3139"/>
                  </a:cubicBezTo>
                  <a:cubicBezTo>
                    <a:pt x="2044" y="3270"/>
                    <a:pt x="2203" y="3401"/>
                    <a:pt x="2364" y="3537"/>
                  </a:cubicBezTo>
                  <a:cubicBezTo>
                    <a:pt x="1731" y="4276"/>
                    <a:pt x="1207" y="5094"/>
                    <a:pt x="795" y="5957"/>
                  </a:cubicBezTo>
                  <a:cubicBezTo>
                    <a:pt x="378" y="6820"/>
                    <a:pt x="130" y="7676"/>
                    <a:pt x="37" y="8509"/>
                  </a:cubicBezTo>
                  <a:cubicBezTo>
                    <a:pt x="-59" y="9346"/>
                    <a:pt x="33" y="10113"/>
                    <a:pt x="298" y="10824"/>
                  </a:cubicBezTo>
                  <a:cubicBezTo>
                    <a:pt x="566" y="11540"/>
                    <a:pt x="1056" y="12148"/>
                    <a:pt x="1774" y="12723"/>
                  </a:cubicBezTo>
                  <a:cubicBezTo>
                    <a:pt x="2942" y="13658"/>
                    <a:pt x="4321" y="14056"/>
                    <a:pt x="5915" y="13967"/>
                  </a:cubicBezTo>
                  <a:cubicBezTo>
                    <a:pt x="7507" y="13874"/>
                    <a:pt x="9223" y="13415"/>
                    <a:pt x="11064" y="12461"/>
                  </a:cubicBezTo>
                  <a:cubicBezTo>
                    <a:pt x="12532" y="14093"/>
                    <a:pt x="14002" y="15716"/>
                    <a:pt x="15470" y="17223"/>
                  </a:cubicBezTo>
                  <a:cubicBezTo>
                    <a:pt x="14849" y="17728"/>
                    <a:pt x="14305" y="18018"/>
                    <a:pt x="13826" y="18111"/>
                  </a:cubicBezTo>
                  <a:cubicBezTo>
                    <a:pt x="13344" y="18210"/>
                    <a:pt x="12917" y="18200"/>
                    <a:pt x="12530" y="18088"/>
                  </a:cubicBezTo>
                  <a:cubicBezTo>
                    <a:pt x="12142" y="17971"/>
                    <a:pt x="11782" y="17803"/>
                    <a:pt x="11455" y="17587"/>
                  </a:cubicBezTo>
                  <a:cubicBezTo>
                    <a:pt x="11125" y="17368"/>
                    <a:pt x="10799" y="17181"/>
                    <a:pt x="10474" y="17026"/>
                  </a:cubicBezTo>
                  <a:cubicBezTo>
                    <a:pt x="10154" y="16872"/>
                    <a:pt x="9823" y="16788"/>
                    <a:pt x="9486" y="16783"/>
                  </a:cubicBezTo>
                  <a:cubicBezTo>
                    <a:pt x="9145" y="16778"/>
                    <a:pt x="8785" y="16937"/>
                    <a:pt x="8388" y="17265"/>
                  </a:cubicBezTo>
                  <a:cubicBezTo>
                    <a:pt x="7981" y="17606"/>
                    <a:pt x="7777" y="18004"/>
                    <a:pt x="7777" y="18453"/>
                  </a:cubicBezTo>
                  <a:cubicBezTo>
                    <a:pt x="7777" y="18897"/>
                    <a:pt x="7991" y="19351"/>
                    <a:pt x="8408" y="19809"/>
                  </a:cubicBezTo>
                  <a:cubicBezTo>
                    <a:pt x="8830" y="20268"/>
                    <a:pt x="9379" y="20651"/>
                    <a:pt x="10042" y="20955"/>
                  </a:cubicBezTo>
                  <a:cubicBezTo>
                    <a:pt x="10708" y="21259"/>
                    <a:pt x="11455" y="21451"/>
                    <a:pt x="12279" y="21502"/>
                  </a:cubicBezTo>
                  <a:cubicBezTo>
                    <a:pt x="13103" y="21559"/>
                    <a:pt x="13970" y="21437"/>
                    <a:pt x="14886" y="21109"/>
                  </a:cubicBezTo>
                  <a:cubicBezTo>
                    <a:pt x="15807" y="20787"/>
                    <a:pt x="16721" y="20202"/>
                    <a:pt x="17617" y="19332"/>
                  </a:cubicBezTo>
                  <a:cubicBezTo>
                    <a:pt x="18051" y="19739"/>
                    <a:pt x="18489" y="20127"/>
                    <a:pt x="18921" y="20501"/>
                  </a:cubicBezTo>
                  <a:cubicBezTo>
                    <a:pt x="19107" y="20656"/>
                    <a:pt x="19328" y="20731"/>
                    <a:pt x="19601" y="20712"/>
                  </a:cubicBezTo>
                  <a:cubicBezTo>
                    <a:pt x="19861" y="20703"/>
                    <a:pt x="20090" y="20586"/>
                    <a:pt x="20269" y="20375"/>
                  </a:cubicBezTo>
                  <a:cubicBezTo>
                    <a:pt x="20455" y="20160"/>
                    <a:pt x="20532" y="19921"/>
                    <a:pt x="20503" y="19674"/>
                  </a:cubicBezTo>
                  <a:cubicBezTo>
                    <a:pt x="20477" y="19421"/>
                    <a:pt x="20371" y="19229"/>
                    <a:pt x="20192" y="19089"/>
                  </a:cubicBezTo>
                  <a:cubicBezTo>
                    <a:pt x="19755" y="18752"/>
                    <a:pt x="19321" y="18397"/>
                    <a:pt x="18884" y="18022"/>
                  </a:cubicBezTo>
                  <a:cubicBezTo>
                    <a:pt x="19626" y="17143"/>
                    <a:pt x="20221" y="16217"/>
                    <a:pt x="20664" y="15300"/>
                  </a:cubicBezTo>
                  <a:cubicBezTo>
                    <a:pt x="21103" y="14379"/>
                    <a:pt x="21367" y="13490"/>
                    <a:pt x="21453" y="12667"/>
                  </a:cubicBezTo>
                  <a:cubicBezTo>
                    <a:pt x="21540" y="11839"/>
                    <a:pt x="21439" y="11091"/>
                    <a:pt x="21159" y="10412"/>
                  </a:cubicBezTo>
                  <a:cubicBezTo>
                    <a:pt x="20880" y="9725"/>
                    <a:pt x="20386" y="9135"/>
                    <a:pt x="19678" y="85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03" name="AutoShape 54"/>
            <p:cNvSpPr>
              <a:spLocks/>
            </p:cNvSpPr>
            <p:nvPr/>
          </p:nvSpPr>
          <p:spPr bwMode="auto">
            <a:xfrm>
              <a:off x="8375650" y="2896394"/>
              <a:ext cx="70644" cy="73819"/>
            </a:xfrm>
            <a:custGeom>
              <a:avLst/>
              <a:gdLst>
                <a:gd name="T0" fmla="+- 0 10791 197"/>
                <a:gd name="T1" fmla="*/ T0 w 21188"/>
                <a:gd name="T2" fmla="+- 0 10794 193"/>
                <a:gd name="T3" fmla="*/ 10794 h 21203"/>
                <a:gd name="T4" fmla="+- 0 10791 197"/>
                <a:gd name="T5" fmla="*/ T4 w 21188"/>
                <a:gd name="T6" fmla="+- 0 10794 193"/>
                <a:gd name="T7" fmla="*/ 10794 h 21203"/>
                <a:gd name="T8" fmla="+- 0 10791 197"/>
                <a:gd name="T9" fmla="*/ T8 w 21188"/>
                <a:gd name="T10" fmla="+- 0 10794 193"/>
                <a:gd name="T11" fmla="*/ 10794 h 21203"/>
                <a:gd name="T12" fmla="+- 0 10791 197"/>
                <a:gd name="T13" fmla="*/ T12 w 21188"/>
                <a:gd name="T14" fmla="+- 0 10794 193"/>
                <a:gd name="T15" fmla="*/ 10794 h 2120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8" h="21203">
                  <a:moveTo>
                    <a:pt x="17615" y="468"/>
                  </a:moveTo>
                  <a:lnTo>
                    <a:pt x="17606" y="468"/>
                  </a:lnTo>
                  <a:cubicBezTo>
                    <a:pt x="14870" y="2476"/>
                    <a:pt x="12200" y="4590"/>
                    <a:pt x="9727" y="6958"/>
                  </a:cubicBezTo>
                  <a:cubicBezTo>
                    <a:pt x="7348" y="9227"/>
                    <a:pt x="5200" y="11619"/>
                    <a:pt x="3329" y="14060"/>
                  </a:cubicBezTo>
                  <a:lnTo>
                    <a:pt x="341" y="17962"/>
                  </a:lnTo>
                  <a:lnTo>
                    <a:pt x="350" y="17970"/>
                  </a:lnTo>
                  <a:cubicBezTo>
                    <a:pt x="-197" y="18786"/>
                    <a:pt x="-106" y="19880"/>
                    <a:pt x="638" y="20590"/>
                  </a:cubicBezTo>
                  <a:cubicBezTo>
                    <a:pt x="1491" y="21407"/>
                    <a:pt x="2889" y="21407"/>
                    <a:pt x="3746" y="20590"/>
                  </a:cubicBezTo>
                  <a:cubicBezTo>
                    <a:pt x="3877" y="20460"/>
                    <a:pt x="3984" y="20321"/>
                    <a:pt x="4069" y="20174"/>
                  </a:cubicBezTo>
                  <a:lnTo>
                    <a:pt x="6867" y="16517"/>
                  </a:lnTo>
                  <a:cubicBezTo>
                    <a:pt x="8601" y="14255"/>
                    <a:pt x="10606" y="12027"/>
                    <a:pt x="12824" y="9913"/>
                  </a:cubicBezTo>
                  <a:cubicBezTo>
                    <a:pt x="15281" y="7570"/>
                    <a:pt x="17557" y="5758"/>
                    <a:pt x="20329" y="3749"/>
                  </a:cubicBezTo>
                  <a:lnTo>
                    <a:pt x="20321" y="3741"/>
                  </a:lnTo>
                  <a:cubicBezTo>
                    <a:pt x="20400" y="3684"/>
                    <a:pt x="20473" y="3635"/>
                    <a:pt x="20543" y="3570"/>
                  </a:cubicBezTo>
                  <a:cubicBezTo>
                    <a:pt x="21402" y="2753"/>
                    <a:pt x="21402" y="1427"/>
                    <a:pt x="20543" y="606"/>
                  </a:cubicBezTo>
                  <a:cubicBezTo>
                    <a:pt x="19742" y="-161"/>
                    <a:pt x="18472" y="-193"/>
                    <a:pt x="17615" y="46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04" name="AutoShape 55"/>
            <p:cNvSpPr>
              <a:spLocks/>
            </p:cNvSpPr>
            <p:nvPr/>
          </p:nvSpPr>
          <p:spPr bwMode="auto">
            <a:xfrm>
              <a:off x="8448675" y="2649538"/>
              <a:ext cx="71438" cy="74613"/>
            </a:xfrm>
            <a:custGeom>
              <a:avLst/>
              <a:gdLst>
                <a:gd name="T0" fmla="+- 0 10803 213"/>
                <a:gd name="T1" fmla="*/ T0 w 21180"/>
                <a:gd name="T2" fmla="+- 0 10801 203"/>
                <a:gd name="T3" fmla="*/ 10801 h 21196"/>
                <a:gd name="T4" fmla="+- 0 10803 213"/>
                <a:gd name="T5" fmla="*/ T4 w 21180"/>
                <a:gd name="T6" fmla="+- 0 10801 203"/>
                <a:gd name="T7" fmla="*/ 10801 h 21196"/>
                <a:gd name="T8" fmla="+- 0 10803 213"/>
                <a:gd name="T9" fmla="*/ T8 w 21180"/>
                <a:gd name="T10" fmla="+- 0 10801 203"/>
                <a:gd name="T11" fmla="*/ 10801 h 21196"/>
                <a:gd name="T12" fmla="+- 0 10803 213"/>
                <a:gd name="T13" fmla="*/ T12 w 21180"/>
                <a:gd name="T14" fmla="+- 0 10801 203"/>
                <a:gd name="T15" fmla="*/ 10801 h 2119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0" h="21196">
                  <a:moveTo>
                    <a:pt x="8372" y="11356"/>
                  </a:moveTo>
                  <a:cubicBezTo>
                    <a:pt x="6122" y="13508"/>
                    <a:pt x="3675" y="15444"/>
                    <a:pt x="1144" y="17292"/>
                  </a:cubicBezTo>
                  <a:cubicBezTo>
                    <a:pt x="963" y="17388"/>
                    <a:pt x="786" y="17493"/>
                    <a:pt x="637" y="17645"/>
                  </a:cubicBezTo>
                  <a:cubicBezTo>
                    <a:pt x="-213" y="18457"/>
                    <a:pt x="-213" y="19774"/>
                    <a:pt x="637" y="20585"/>
                  </a:cubicBezTo>
                  <a:cubicBezTo>
                    <a:pt x="1464" y="21380"/>
                    <a:pt x="2796" y="21397"/>
                    <a:pt x="3652" y="20641"/>
                  </a:cubicBezTo>
                  <a:lnTo>
                    <a:pt x="3665" y="20649"/>
                  </a:lnTo>
                  <a:cubicBezTo>
                    <a:pt x="6364" y="18673"/>
                    <a:pt x="8988" y="16581"/>
                    <a:pt x="11419" y="14263"/>
                  </a:cubicBezTo>
                  <a:cubicBezTo>
                    <a:pt x="13759" y="12030"/>
                    <a:pt x="15873" y="9685"/>
                    <a:pt x="17715" y="7283"/>
                  </a:cubicBezTo>
                  <a:lnTo>
                    <a:pt x="20663" y="3427"/>
                  </a:lnTo>
                  <a:lnTo>
                    <a:pt x="20654" y="3419"/>
                  </a:lnTo>
                  <a:cubicBezTo>
                    <a:pt x="21386" y="2600"/>
                    <a:pt x="21357" y="1379"/>
                    <a:pt x="20541" y="608"/>
                  </a:cubicBezTo>
                  <a:cubicBezTo>
                    <a:pt x="19697" y="-203"/>
                    <a:pt x="18323" y="-203"/>
                    <a:pt x="17468" y="608"/>
                  </a:cubicBezTo>
                  <a:cubicBezTo>
                    <a:pt x="17313" y="760"/>
                    <a:pt x="17197" y="937"/>
                    <a:pt x="17094" y="1114"/>
                  </a:cubicBezTo>
                  <a:lnTo>
                    <a:pt x="14228" y="4857"/>
                  </a:lnTo>
                  <a:cubicBezTo>
                    <a:pt x="12526" y="7090"/>
                    <a:pt x="10552" y="9275"/>
                    <a:pt x="8372" y="1135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3752803" y="3838985"/>
            <a:ext cx="193623" cy="282247"/>
            <a:chOff x="3582988" y="3510757"/>
            <a:chExt cx="319088" cy="465138"/>
          </a:xfrm>
          <a:solidFill>
            <a:schemeClr val="accent2"/>
          </a:solidFill>
        </p:grpSpPr>
        <p:sp>
          <p:nvSpPr>
            <p:cNvPr id="206" name="AutoShape 113"/>
            <p:cNvSpPr>
              <a:spLocks/>
            </p:cNvSpPr>
            <p:nvPr/>
          </p:nvSpPr>
          <p:spPr bwMode="auto">
            <a:xfrm>
              <a:off x="3582988" y="3510757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07" name="AutoShape 114"/>
            <p:cNvSpPr>
              <a:spLocks/>
            </p:cNvSpPr>
            <p:nvPr/>
          </p:nvSpPr>
          <p:spPr bwMode="auto">
            <a:xfrm>
              <a:off x="3655219" y="3583782"/>
              <a:ext cx="94456" cy="94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08" name="AutoShape 149"/>
          <p:cNvSpPr>
            <a:spLocks/>
          </p:cNvSpPr>
          <p:nvPr/>
        </p:nvSpPr>
        <p:spPr bwMode="auto">
          <a:xfrm>
            <a:off x="1025377" y="3871525"/>
            <a:ext cx="281764" cy="20277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537" y="19720"/>
                </a:moveTo>
                <a:lnTo>
                  <a:pt x="16537" y="19721"/>
                </a:lnTo>
                <a:lnTo>
                  <a:pt x="4387" y="19721"/>
                </a:lnTo>
                <a:cubicBezTo>
                  <a:pt x="2713" y="19720"/>
                  <a:pt x="1350" y="17824"/>
                  <a:pt x="1350" y="15494"/>
                </a:cubicBezTo>
                <a:cubicBezTo>
                  <a:pt x="1350" y="13992"/>
                  <a:pt x="1918" y="12635"/>
                  <a:pt x="2871" y="11862"/>
                </a:cubicBezTo>
                <a:cubicBezTo>
                  <a:pt x="3797" y="11123"/>
                  <a:pt x="3860" y="10975"/>
                  <a:pt x="3472" y="9647"/>
                </a:cubicBezTo>
                <a:cubicBezTo>
                  <a:pt x="3406" y="9374"/>
                  <a:pt x="3375" y="9136"/>
                  <a:pt x="3375" y="8921"/>
                </a:cubicBezTo>
                <a:cubicBezTo>
                  <a:pt x="3375" y="7626"/>
                  <a:pt x="4131" y="6573"/>
                  <a:pt x="5062" y="6573"/>
                </a:cubicBezTo>
                <a:cubicBezTo>
                  <a:pt x="5062" y="6573"/>
                  <a:pt x="5505" y="6529"/>
                  <a:pt x="5976" y="6789"/>
                </a:cubicBezTo>
                <a:cubicBezTo>
                  <a:pt x="6750" y="7219"/>
                  <a:pt x="6834" y="6808"/>
                  <a:pt x="7200" y="5701"/>
                </a:cubicBezTo>
                <a:cubicBezTo>
                  <a:pt x="7974" y="3380"/>
                  <a:pt x="9652" y="1878"/>
                  <a:pt x="11475" y="1878"/>
                </a:cubicBezTo>
                <a:cubicBezTo>
                  <a:pt x="13905" y="1878"/>
                  <a:pt x="15914" y="4435"/>
                  <a:pt x="16148" y="7826"/>
                </a:cubicBezTo>
                <a:cubicBezTo>
                  <a:pt x="16231" y="9171"/>
                  <a:pt x="16231" y="9171"/>
                  <a:pt x="17239" y="9491"/>
                </a:cubicBezTo>
                <a:cubicBezTo>
                  <a:pt x="18984" y="9955"/>
                  <a:pt x="20250" y="12085"/>
                  <a:pt x="20250" y="14555"/>
                </a:cubicBezTo>
                <a:cubicBezTo>
                  <a:pt x="20250" y="17404"/>
                  <a:pt x="18585" y="19720"/>
                  <a:pt x="16537" y="19720"/>
                </a:cubicBezTo>
                <a:moveTo>
                  <a:pt x="17492" y="7647"/>
                </a:moveTo>
                <a:cubicBezTo>
                  <a:pt x="17196" y="3362"/>
                  <a:pt x="14632" y="0"/>
                  <a:pt x="11475" y="0"/>
                </a:cubicBezTo>
                <a:cubicBezTo>
                  <a:pt x="9031" y="0"/>
                  <a:pt x="6939" y="2017"/>
                  <a:pt x="5976" y="4911"/>
                </a:cubicBezTo>
                <a:cubicBezTo>
                  <a:pt x="5685" y="4784"/>
                  <a:pt x="5383" y="4695"/>
                  <a:pt x="5062" y="4695"/>
                </a:cubicBezTo>
                <a:cubicBezTo>
                  <a:pt x="3385" y="4695"/>
                  <a:pt x="2025" y="6589"/>
                  <a:pt x="2025" y="8921"/>
                </a:cubicBezTo>
                <a:cubicBezTo>
                  <a:pt x="2025" y="9385"/>
                  <a:pt x="2092" y="9824"/>
                  <a:pt x="2191" y="10240"/>
                </a:cubicBezTo>
                <a:cubicBezTo>
                  <a:pt x="886" y="11298"/>
                  <a:pt x="0" y="13242"/>
                  <a:pt x="0" y="15494"/>
                </a:cubicBezTo>
                <a:cubicBezTo>
                  <a:pt x="0" y="18866"/>
                  <a:pt x="1964" y="21599"/>
                  <a:pt x="4387" y="21599"/>
                </a:cubicBezTo>
                <a:lnTo>
                  <a:pt x="4387" y="21600"/>
                </a:lnTo>
                <a:lnTo>
                  <a:pt x="16537" y="21600"/>
                </a:lnTo>
                <a:lnTo>
                  <a:pt x="16537" y="21599"/>
                </a:lnTo>
                <a:cubicBezTo>
                  <a:pt x="19334" y="21599"/>
                  <a:pt x="21599" y="18446"/>
                  <a:pt x="21599" y="14555"/>
                </a:cubicBezTo>
                <a:cubicBezTo>
                  <a:pt x="21599" y="11120"/>
                  <a:pt x="19831" y="8269"/>
                  <a:pt x="17492" y="764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59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50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5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6000"/>
                            </p:stCondLst>
                            <p:childTnLst>
                              <p:par>
                                <p:cTn id="1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65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7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500"/>
                            </p:stCondLst>
                            <p:childTnLst>
                              <p:par>
                                <p:cTn id="1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80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8500"/>
                            </p:stCondLst>
                            <p:childTnLst>
                              <p:par>
                                <p:cTn id="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9000"/>
                            </p:stCondLst>
                            <p:childTnLst>
                              <p:par>
                                <p:cTn id="1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9500"/>
                            </p:stCondLst>
                            <p:childTnLst>
                              <p:par>
                                <p:cTn id="1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  <p:bldP spid="41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100" grpId="0" animBg="1"/>
      <p:bldP spid="111" grpId="0" animBg="1"/>
      <p:bldP spid="154" grpId="0" animBg="1"/>
      <p:bldP spid="155" grpId="0" animBg="1"/>
      <p:bldP spid="89" grpId="0" animBg="1"/>
      <p:bldP spid="167" grpId="0" animBg="1"/>
      <p:bldP spid="169" grpId="0"/>
      <p:bldP spid="176" grpId="0"/>
      <p:bldP spid="177" grpId="0"/>
      <p:bldP spid="181" grpId="0"/>
      <p:bldP spid="182" grpId="0"/>
      <p:bldP spid="186" grpId="0"/>
      <p:bldP spid="187" grpId="0"/>
      <p:bldP spid="191" grpId="0"/>
      <p:bldP spid="192" grpId="0"/>
      <p:bldP spid="193" grpId="0" animBg="1"/>
      <p:bldP spid="194" grpId="0" animBg="1"/>
      <p:bldP spid="195" grpId="0" animBg="1"/>
      <p:bldP spid="20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olor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9C600"/>
      </a:accent1>
      <a:accent2>
        <a:srgbClr val="00B393"/>
      </a:accent2>
      <a:accent3>
        <a:srgbClr val="00BAF7"/>
      </a:accent3>
      <a:accent4>
        <a:srgbClr val="FFC000"/>
      </a:accent4>
      <a:accent5>
        <a:srgbClr val="F61A00"/>
      </a:accent5>
      <a:accent6>
        <a:srgbClr val="343E48"/>
      </a:accent6>
      <a:hlink>
        <a:srgbClr val="0563C1"/>
      </a:hlink>
      <a:folHlink>
        <a:srgbClr val="954F72"/>
      </a:folHlink>
    </a:clrScheme>
    <a:fontScheme name="Lato">
      <a:majorFont>
        <a:latin typeface="Lato Regular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27231</TotalTime>
  <Words>77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fpt</dc:creator>
  <cp:lastModifiedBy>www.51miz.com</cp:lastModifiedBy>
  <cp:revision>1497</cp:revision>
  <dcterms:created xsi:type="dcterms:W3CDTF">2014-11-26T08:06:19Z</dcterms:created>
  <dcterms:modified xsi:type="dcterms:W3CDTF">2017-09-25T12:20:00Z</dcterms:modified>
</cp:coreProperties>
</file>