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>
            <a:spLocks/>
          </p:cNvSpPr>
          <p:nvPr/>
        </p:nvSpPr>
        <p:spPr bwMode="auto">
          <a:xfrm>
            <a:off x="6237916" y="1899328"/>
            <a:ext cx="1270868" cy="4025124"/>
          </a:xfrm>
          <a:custGeom>
            <a:avLst/>
            <a:gdLst>
              <a:gd name="connsiteX0" fmla="*/ 979539 w 1270868"/>
              <a:gd name="connsiteY0" fmla="*/ 1286952 h 4025124"/>
              <a:gd name="connsiteX1" fmla="*/ 968426 w 1270868"/>
              <a:gd name="connsiteY1" fmla="*/ 1444115 h 4025124"/>
              <a:gd name="connsiteX2" fmla="*/ 1001764 w 1270868"/>
              <a:gd name="connsiteY2" fmla="*/ 1417921 h 4025124"/>
              <a:gd name="connsiteX3" fmla="*/ 979539 w 1270868"/>
              <a:gd name="connsiteY3" fmla="*/ 1286952 h 4025124"/>
              <a:gd name="connsiteX4" fmla="*/ 875317 w 1270868"/>
              <a:gd name="connsiteY4" fmla="*/ 1070417 h 4025124"/>
              <a:gd name="connsiteX5" fmla="*/ 850829 w 1270868"/>
              <a:gd name="connsiteY5" fmla="*/ 1083608 h 4025124"/>
              <a:gd name="connsiteX6" fmla="*/ 911399 w 1270868"/>
              <a:gd name="connsiteY6" fmla="*/ 1154901 h 4025124"/>
              <a:gd name="connsiteX7" fmla="*/ 858400 w 1270868"/>
              <a:gd name="connsiteY7" fmla="*/ 1214938 h 4025124"/>
              <a:gd name="connsiteX8" fmla="*/ 979539 w 1270868"/>
              <a:gd name="connsiteY8" fmla="*/ 1259965 h 4025124"/>
              <a:gd name="connsiteX9" fmla="*/ 903827 w 1270868"/>
              <a:gd name="connsiteY9" fmla="*/ 1083608 h 4025124"/>
              <a:gd name="connsiteX10" fmla="*/ 875317 w 1270868"/>
              <a:gd name="connsiteY10" fmla="*/ 1070417 h 4025124"/>
              <a:gd name="connsiteX11" fmla="*/ 500674 w 1270868"/>
              <a:gd name="connsiteY11" fmla="*/ 492895 h 4025124"/>
              <a:gd name="connsiteX12" fmla="*/ 496939 w 1270868"/>
              <a:gd name="connsiteY12" fmla="*/ 500370 h 4025124"/>
              <a:gd name="connsiteX13" fmla="*/ 708221 w 1270868"/>
              <a:gd name="connsiteY13" fmla="*/ 723174 h 4025124"/>
              <a:gd name="connsiteX14" fmla="*/ 734632 w 1270868"/>
              <a:gd name="connsiteY14" fmla="*/ 666529 h 4025124"/>
              <a:gd name="connsiteX15" fmla="*/ 776134 w 1270868"/>
              <a:gd name="connsiteY15" fmla="*/ 723174 h 4025124"/>
              <a:gd name="connsiteX16" fmla="*/ 787452 w 1270868"/>
              <a:gd name="connsiteY16" fmla="*/ 734503 h 4025124"/>
              <a:gd name="connsiteX17" fmla="*/ 776134 w 1270868"/>
              <a:gd name="connsiteY17" fmla="*/ 624989 h 4025124"/>
              <a:gd name="connsiteX18" fmla="*/ 772620 w 1270868"/>
              <a:gd name="connsiteY18" fmla="*/ 621473 h 4025124"/>
              <a:gd name="connsiteX19" fmla="*/ 782100 w 1270868"/>
              <a:gd name="connsiteY19" fmla="*/ 626525 h 4025124"/>
              <a:gd name="connsiteX20" fmla="*/ 892347 w 1270868"/>
              <a:gd name="connsiteY20" fmla="*/ 669895 h 4025124"/>
              <a:gd name="connsiteX21" fmla="*/ 1046883 w 1270868"/>
              <a:gd name="connsiteY21" fmla="*/ 831623 h 4025124"/>
              <a:gd name="connsiteX22" fmla="*/ 1141111 w 1270868"/>
              <a:gd name="connsiteY22" fmla="*/ 993351 h 4025124"/>
              <a:gd name="connsiteX23" fmla="*/ 1257955 w 1270868"/>
              <a:gd name="connsiteY23" fmla="*/ 1113706 h 4025124"/>
              <a:gd name="connsiteX24" fmla="*/ 1235340 w 1270868"/>
              <a:gd name="connsiteY24" fmla="*/ 1320567 h 4025124"/>
              <a:gd name="connsiteX25" fmla="*/ 1065728 w 1270868"/>
              <a:gd name="connsiteY25" fmla="*/ 1331850 h 4025124"/>
              <a:gd name="connsiteX26" fmla="*/ 1043113 w 1270868"/>
              <a:gd name="connsiteY26" fmla="*/ 1392028 h 4025124"/>
              <a:gd name="connsiteX27" fmla="*/ 994115 w 1270868"/>
              <a:gd name="connsiteY27" fmla="*/ 1425878 h 4025124"/>
              <a:gd name="connsiteX28" fmla="*/ 1043113 w 1270868"/>
              <a:gd name="connsiteY28" fmla="*/ 1666589 h 4025124"/>
              <a:gd name="connsiteX29" fmla="*/ 1073267 w 1270868"/>
              <a:gd name="connsiteY29" fmla="*/ 2016372 h 4025124"/>
              <a:gd name="connsiteX30" fmla="*/ 1073267 w 1270868"/>
              <a:gd name="connsiteY30" fmla="*/ 2125444 h 4025124"/>
              <a:gd name="connsiteX31" fmla="*/ 1039344 w 1270868"/>
              <a:gd name="connsiteY31" fmla="*/ 2144250 h 4025124"/>
              <a:gd name="connsiteX32" fmla="*/ 1009191 w 1270868"/>
              <a:gd name="connsiteY32" fmla="*/ 2497794 h 4025124"/>
              <a:gd name="connsiteX33" fmla="*/ 930039 w 1270868"/>
              <a:gd name="connsiteY33" fmla="*/ 2941605 h 4025124"/>
              <a:gd name="connsiteX34" fmla="*/ 873502 w 1270868"/>
              <a:gd name="connsiteY34" fmla="*/ 3438071 h 4025124"/>
              <a:gd name="connsiteX35" fmla="*/ 873502 w 1270868"/>
              <a:gd name="connsiteY35" fmla="*/ 3554665 h 4025124"/>
              <a:gd name="connsiteX36" fmla="*/ 960192 w 1270868"/>
              <a:gd name="connsiteY36" fmla="*/ 3667499 h 4025124"/>
              <a:gd name="connsiteX37" fmla="*/ 945116 w 1270868"/>
              <a:gd name="connsiteY37" fmla="*/ 3678782 h 4025124"/>
              <a:gd name="connsiteX38" fmla="*/ 1065728 w 1270868"/>
              <a:gd name="connsiteY38" fmla="*/ 3765288 h 4025124"/>
              <a:gd name="connsiteX39" fmla="*/ 1190110 w 1270868"/>
              <a:gd name="connsiteY39" fmla="*/ 3825465 h 4025124"/>
              <a:gd name="connsiteX40" fmla="*/ 963961 w 1270868"/>
              <a:gd name="connsiteY40" fmla="*/ 3840510 h 4025124"/>
              <a:gd name="connsiteX41" fmla="*/ 820734 w 1270868"/>
              <a:gd name="connsiteY41" fmla="*/ 3799138 h 4025124"/>
              <a:gd name="connsiteX42" fmla="*/ 794349 w 1270868"/>
              <a:gd name="connsiteY42" fmla="*/ 3814182 h 4025124"/>
              <a:gd name="connsiteX43" fmla="*/ 666198 w 1270868"/>
              <a:gd name="connsiteY43" fmla="*/ 3810421 h 4025124"/>
              <a:gd name="connsiteX44" fmla="*/ 590815 w 1270868"/>
              <a:gd name="connsiteY44" fmla="*/ 3772810 h 4025124"/>
              <a:gd name="connsiteX45" fmla="*/ 590815 w 1270868"/>
              <a:gd name="connsiteY45" fmla="*/ 3731438 h 4025124"/>
              <a:gd name="connsiteX46" fmla="*/ 605892 w 1270868"/>
              <a:gd name="connsiteY46" fmla="*/ 3554665 h 4025124"/>
              <a:gd name="connsiteX47" fmla="*/ 605892 w 1270868"/>
              <a:gd name="connsiteY47" fmla="*/ 2998021 h 4025124"/>
              <a:gd name="connsiteX48" fmla="*/ 587046 w 1270868"/>
              <a:gd name="connsiteY48" fmla="*/ 2779877 h 4025124"/>
              <a:gd name="connsiteX49" fmla="*/ 421203 w 1270868"/>
              <a:gd name="connsiteY49" fmla="*/ 3362849 h 4025124"/>
              <a:gd name="connsiteX50" fmla="*/ 274206 w 1270868"/>
              <a:gd name="connsiteY50" fmla="*/ 3806660 h 4025124"/>
              <a:gd name="connsiteX51" fmla="*/ 262899 w 1270868"/>
              <a:gd name="connsiteY51" fmla="*/ 3829226 h 4025124"/>
              <a:gd name="connsiteX52" fmla="*/ 326975 w 1270868"/>
              <a:gd name="connsiteY52" fmla="*/ 3949582 h 4025124"/>
              <a:gd name="connsiteX53" fmla="*/ 293052 w 1270868"/>
              <a:gd name="connsiteY53" fmla="*/ 4024804 h 4025124"/>
              <a:gd name="connsiteX54" fmla="*/ 85749 w 1270868"/>
              <a:gd name="connsiteY54" fmla="*/ 3972148 h 4025124"/>
              <a:gd name="connsiteX55" fmla="*/ 25442 w 1270868"/>
              <a:gd name="connsiteY55" fmla="*/ 3896926 h 4025124"/>
              <a:gd name="connsiteX56" fmla="*/ 2828 w 1270868"/>
              <a:gd name="connsiteY56" fmla="*/ 3829226 h 4025124"/>
              <a:gd name="connsiteX57" fmla="*/ 14135 w 1270868"/>
              <a:gd name="connsiteY57" fmla="*/ 3787854 h 4025124"/>
              <a:gd name="connsiteX58" fmla="*/ 17904 w 1270868"/>
              <a:gd name="connsiteY58" fmla="*/ 3659976 h 4025124"/>
              <a:gd name="connsiteX59" fmla="*/ 183747 w 1270868"/>
              <a:gd name="connsiteY59" fmla="*/ 2651999 h 4025124"/>
              <a:gd name="connsiteX60" fmla="*/ 262899 w 1270868"/>
              <a:gd name="connsiteY60" fmla="*/ 2110400 h 4025124"/>
              <a:gd name="connsiteX61" fmla="*/ 228977 w 1270868"/>
              <a:gd name="connsiteY61" fmla="*/ 2065267 h 4025124"/>
              <a:gd name="connsiteX62" fmla="*/ 259130 w 1270868"/>
              <a:gd name="connsiteY62" fmla="*/ 1824556 h 4025124"/>
              <a:gd name="connsiteX63" fmla="*/ 270437 w 1270868"/>
              <a:gd name="connsiteY63" fmla="*/ 1636500 h 4025124"/>
              <a:gd name="connsiteX64" fmla="*/ 296821 w 1270868"/>
              <a:gd name="connsiteY64" fmla="*/ 1508622 h 4025124"/>
              <a:gd name="connsiteX65" fmla="*/ 285514 w 1270868"/>
              <a:gd name="connsiteY65" fmla="*/ 1267912 h 4025124"/>
              <a:gd name="connsiteX66" fmla="*/ 206362 w 1270868"/>
              <a:gd name="connsiteY66" fmla="*/ 1042245 h 4025124"/>
              <a:gd name="connsiteX67" fmla="*/ 213900 w 1270868"/>
              <a:gd name="connsiteY67" fmla="*/ 869234 h 4025124"/>
              <a:gd name="connsiteX68" fmla="*/ 330744 w 1270868"/>
              <a:gd name="connsiteY68" fmla="*/ 643567 h 4025124"/>
              <a:gd name="connsiteX69" fmla="*/ 477741 w 1270868"/>
              <a:gd name="connsiteY69" fmla="*/ 545779 h 4025124"/>
              <a:gd name="connsiteX70" fmla="*/ 500356 w 1270868"/>
              <a:gd name="connsiteY70" fmla="*/ 493123 h 4025124"/>
              <a:gd name="connsiteX71" fmla="*/ 716022 w 1270868"/>
              <a:gd name="connsiteY71" fmla="*/ 1300 h 4025124"/>
              <a:gd name="connsiteX72" fmla="*/ 771735 w 1270868"/>
              <a:gd name="connsiteY72" fmla="*/ 22985 h 4025124"/>
              <a:gd name="connsiteX73" fmla="*/ 862194 w 1270868"/>
              <a:gd name="connsiteY73" fmla="*/ 113251 h 4025124"/>
              <a:gd name="connsiteX74" fmla="*/ 865963 w 1270868"/>
              <a:gd name="connsiteY74" fmla="*/ 278740 h 4025124"/>
              <a:gd name="connsiteX75" fmla="*/ 835810 w 1270868"/>
              <a:gd name="connsiteY75" fmla="*/ 410379 h 4025124"/>
              <a:gd name="connsiteX76" fmla="*/ 771735 w 1270868"/>
              <a:gd name="connsiteY76" fmla="*/ 534495 h 4025124"/>
              <a:gd name="connsiteX77" fmla="*/ 760427 w 1270868"/>
              <a:gd name="connsiteY77" fmla="*/ 572106 h 4025124"/>
              <a:gd name="connsiteX78" fmla="*/ 764652 w 1270868"/>
              <a:gd name="connsiteY78" fmla="*/ 596701 h 4025124"/>
              <a:gd name="connsiteX79" fmla="*/ 761042 w 1270868"/>
              <a:gd name="connsiteY79" fmla="*/ 583450 h 4025124"/>
              <a:gd name="connsiteX80" fmla="*/ 734632 w 1270868"/>
              <a:gd name="connsiteY80" fmla="*/ 655200 h 4025124"/>
              <a:gd name="connsiteX81" fmla="*/ 598807 w 1270868"/>
              <a:gd name="connsiteY81" fmla="*/ 579673 h 4025124"/>
              <a:gd name="connsiteX82" fmla="*/ 515804 w 1270868"/>
              <a:gd name="connsiteY82" fmla="*/ 485265 h 4025124"/>
              <a:gd name="connsiteX83" fmla="*/ 500938 w 1270868"/>
              <a:gd name="connsiteY83" fmla="*/ 492705 h 4025124"/>
              <a:gd name="connsiteX84" fmla="*/ 512134 w 1270868"/>
              <a:gd name="connsiteY84" fmla="*/ 484661 h 4025124"/>
              <a:gd name="connsiteX85" fmla="*/ 515432 w 1270868"/>
              <a:gd name="connsiteY85" fmla="*/ 481840 h 4025124"/>
              <a:gd name="connsiteX86" fmla="*/ 511663 w 1270868"/>
              <a:gd name="connsiteY86" fmla="*/ 432945 h 4025124"/>
              <a:gd name="connsiteX87" fmla="*/ 489048 w 1270868"/>
              <a:gd name="connsiteY87" fmla="*/ 399095 h 4025124"/>
              <a:gd name="connsiteX88" fmla="*/ 470202 w 1270868"/>
              <a:gd name="connsiteY88" fmla="*/ 305068 h 4025124"/>
              <a:gd name="connsiteX89" fmla="*/ 481510 w 1270868"/>
              <a:gd name="connsiteY89" fmla="*/ 271218 h 4025124"/>
              <a:gd name="connsiteX90" fmla="*/ 530509 w 1270868"/>
              <a:gd name="connsiteY90" fmla="*/ 56835 h 4025124"/>
              <a:gd name="connsiteX91" fmla="*/ 716022 w 1270868"/>
              <a:gd name="connsiteY91" fmla="*/ 1300 h 402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70868" h="4025124">
                <a:moveTo>
                  <a:pt x="979539" y="1286952"/>
                </a:moveTo>
                <a:cubicBezTo>
                  <a:pt x="975835" y="1331856"/>
                  <a:pt x="968426" y="1444115"/>
                  <a:pt x="968426" y="1444115"/>
                </a:cubicBezTo>
                <a:cubicBezTo>
                  <a:pt x="968426" y="1444115"/>
                  <a:pt x="968426" y="1444115"/>
                  <a:pt x="1001764" y="1417921"/>
                </a:cubicBezTo>
                <a:cubicBezTo>
                  <a:pt x="1001764" y="1417921"/>
                  <a:pt x="1001764" y="1417921"/>
                  <a:pt x="979539" y="1286952"/>
                </a:cubicBezTo>
                <a:close/>
                <a:moveTo>
                  <a:pt x="875317" y="1070417"/>
                </a:moveTo>
                <a:cubicBezTo>
                  <a:pt x="850119" y="1065316"/>
                  <a:pt x="836633" y="1080794"/>
                  <a:pt x="850829" y="1083608"/>
                </a:cubicBezTo>
                <a:cubicBezTo>
                  <a:pt x="873543" y="1083608"/>
                  <a:pt x="911399" y="1113626"/>
                  <a:pt x="911399" y="1154901"/>
                </a:cubicBezTo>
                <a:cubicBezTo>
                  <a:pt x="911399" y="1196176"/>
                  <a:pt x="858400" y="1214938"/>
                  <a:pt x="858400" y="1214938"/>
                </a:cubicBezTo>
                <a:cubicBezTo>
                  <a:pt x="892471" y="1229947"/>
                  <a:pt x="979539" y="1259965"/>
                  <a:pt x="979539" y="1259965"/>
                </a:cubicBezTo>
                <a:cubicBezTo>
                  <a:pt x="979539" y="1259965"/>
                  <a:pt x="945469" y="1117379"/>
                  <a:pt x="903827" y="1083608"/>
                </a:cubicBezTo>
                <a:cubicBezTo>
                  <a:pt x="893417" y="1076104"/>
                  <a:pt x="883716" y="1072117"/>
                  <a:pt x="875317" y="1070417"/>
                </a:cubicBezTo>
                <a:close/>
                <a:moveTo>
                  <a:pt x="500674" y="492895"/>
                </a:moveTo>
                <a:lnTo>
                  <a:pt x="496939" y="500370"/>
                </a:lnTo>
                <a:cubicBezTo>
                  <a:pt x="542214" y="538134"/>
                  <a:pt x="659174" y="666529"/>
                  <a:pt x="708221" y="723174"/>
                </a:cubicBezTo>
                <a:cubicBezTo>
                  <a:pt x="715767" y="700516"/>
                  <a:pt x="727086" y="674082"/>
                  <a:pt x="734632" y="666529"/>
                </a:cubicBezTo>
                <a:cubicBezTo>
                  <a:pt x="749723" y="658976"/>
                  <a:pt x="757269" y="681634"/>
                  <a:pt x="776134" y="723174"/>
                </a:cubicBezTo>
                <a:cubicBezTo>
                  <a:pt x="779906" y="730727"/>
                  <a:pt x="783679" y="734503"/>
                  <a:pt x="787452" y="734503"/>
                </a:cubicBezTo>
                <a:cubicBezTo>
                  <a:pt x="783679" y="696740"/>
                  <a:pt x="776134" y="647647"/>
                  <a:pt x="776134" y="624989"/>
                </a:cubicBezTo>
                <a:lnTo>
                  <a:pt x="772620" y="621473"/>
                </a:lnTo>
                <a:lnTo>
                  <a:pt x="782100" y="626525"/>
                </a:lnTo>
                <a:cubicBezTo>
                  <a:pt x="801888" y="636750"/>
                  <a:pt x="847118" y="658612"/>
                  <a:pt x="892347" y="669895"/>
                </a:cubicBezTo>
                <a:cubicBezTo>
                  <a:pt x="948885" y="684940"/>
                  <a:pt x="1039344" y="748879"/>
                  <a:pt x="1046883" y="831623"/>
                </a:cubicBezTo>
                <a:cubicBezTo>
                  <a:pt x="1054421" y="914367"/>
                  <a:pt x="1092112" y="951978"/>
                  <a:pt x="1141111" y="993351"/>
                </a:cubicBezTo>
                <a:cubicBezTo>
                  <a:pt x="1190110" y="1038484"/>
                  <a:pt x="1242879" y="1038484"/>
                  <a:pt x="1257955" y="1113706"/>
                </a:cubicBezTo>
                <a:cubicBezTo>
                  <a:pt x="1273032" y="1192689"/>
                  <a:pt x="1284339" y="1298000"/>
                  <a:pt x="1235340" y="1320567"/>
                </a:cubicBezTo>
                <a:cubicBezTo>
                  <a:pt x="1186341" y="1343134"/>
                  <a:pt x="1065728" y="1331850"/>
                  <a:pt x="1065728" y="1331850"/>
                </a:cubicBezTo>
                <a:cubicBezTo>
                  <a:pt x="1065728" y="1331850"/>
                  <a:pt x="1061959" y="1373223"/>
                  <a:pt x="1043113" y="1392028"/>
                </a:cubicBezTo>
                <a:cubicBezTo>
                  <a:pt x="1024268" y="1410834"/>
                  <a:pt x="994115" y="1425878"/>
                  <a:pt x="994115" y="1425878"/>
                </a:cubicBezTo>
                <a:cubicBezTo>
                  <a:pt x="994115" y="1425878"/>
                  <a:pt x="1031806" y="1568800"/>
                  <a:pt x="1043113" y="1666589"/>
                </a:cubicBezTo>
                <a:cubicBezTo>
                  <a:pt x="1050652" y="1764378"/>
                  <a:pt x="1065728" y="1967478"/>
                  <a:pt x="1073267" y="2016372"/>
                </a:cubicBezTo>
                <a:cubicBezTo>
                  <a:pt x="1084574" y="2065267"/>
                  <a:pt x="1092112" y="2106639"/>
                  <a:pt x="1073267" y="2125444"/>
                </a:cubicBezTo>
                <a:cubicBezTo>
                  <a:pt x="1050652" y="2140489"/>
                  <a:pt x="1039344" y="2144250"/>
                  <a:pt x="1039344" y="2144250"/>
                </a:cubicBezTo>
                <a:cubicBezTo>
                  <a:pt x="1039344" y="2144250"/>
                  <a:pt x="1031806" y="2362394"/>
                  <a:pt x="1009191" y="2497794"/>
                </a:cubicBezTo>
                <a:cubicBezTo>
                  <a:pt x="990345" y="2633194"/>
                  <a:pt x="956423" y="2783638"/>
                  <a:pt x="930039" y="2941605"/>
                </a:cubicBezTo>
                <a:cubicBezTo>
                  <a:pt x="903655" y="3099571"/>
                  <a:pt x="881040" y="3359088"/>
                  <a:pt x="873502" y="3438071"/>
                </a:cubicBezTo>
                <a:cubicBezTo>
                  <a:pt x="862194" y="3517054"/>
                  <a:pt x="858425" y="3520815"/>
                  <a:pt x="873502" y="3554665"/>
                </a:cubicBezTo>
                <a:cubicBezTo>
                  <a:pt x="884809" y="3588515"/>
                  <a:pt x="979038" y="3656215"/>
                  <a:pt x="960192" y="3667499"/>
                </a:cubicBezTo>
                <a:cubicBezTo>
                  <a:pt x="945116" y="3678782"/>
                  <a:pt x="945116" y="3678782"/>
                  <a:pt x="945116" y="3678782"/>
                </a:cubicBezTo>
                <a:cubicBezTo>
                  <a:pt x="945116" y="3678782"/>
                  <a:pt x="1009191" y="3765288"/>
                  <a:pt x="1065728" y="3765288"/>
                </a:cubicBezTo>
                <a:cubicBezTo>
                  <a:pt x="1122266" y="3765288"/>
                  <a:pt x="1190110" y="3784093"/>
                  <a:pt x="1190110" y="3825465"/>
                </a:cubicBezTo>
                <a:cubicBezTo>
                  <a:pt x="1190110" y="3866837"/>
                  <a:pt x="1020499" y="3840510"/>
                  <a:pt x="963961" y="3840510"/>
                </a:cubicBezTo>
                <a:cubicBezTo>
                  <a:pt x="907424" y="3840510"/>
                  <a:pt x="847118" y="3814182"/>
                  <a:pt x="820734" y="3799138"/>
                </a:cubicBezTo>
                <a:cubicBezTo>
                  <a:pt x="790580" y="3787854"/>
                  <a:pt x="794349" y="3814182"/>
                  <a:pt x="794349" y="3814182"/>
                </a:cubicBezTo>
                <a:cubicBezTo>
                  <a:pt x="794349" y="3814182"/>
                  <a:pt x="718966" y="3814182"/>
                  <a:pt x="666198" y="3810421"/>
                </a:cubicBezTo>
                <a:cubicBezTo>
                  <a:pt x="613430" y="3802899"/>
                  <a:pt x="590815" y="3802899"/>
                  <a:pt x="590815" y="3772810"/>
                </a:cubicBezTo>
                <a:cubicBezTo>
                  <a:pt x="590815" y="3742721"/>
                  <a:pt x="590815" y="3731438"/>
                  <a:pt x="590815" y="3731438"/>
                </a:cubicBezTo>
                <a:cubicBezTo>
                  <a:pt x="590815" y="3731438"/>
                  <a:pt x="590815" y="3648693"/>
                  <a:pt x="605892" y="3554665"/>
                </a:cubicBezTo>
                <a:cubicBezTo>
                  <a:pt x="617199" y="3464399"/>
                  <a:pt x="609661" y="3107094"/>
                  <a:pt x="605892" y="2998021"/>
                </a:cubicBezTo>
                <a:cubicBezTo>
                  <a:pt x="598354" y="2888949"/>
                  <a:pt x="587046" y="2779877"/>
                  <a:pt x="587046" y="2779877"/>
                </a:cubicBezTo>
                <a:cubicBezTo>
                  <a:pt x="587046" y="2779877"/>
                  <a:pt x="477741" y="3155988"/>
                  <a:pt x="421203" y="3362849"/>
                </a:cubicBezTo>
                <a:cubicBezTo>
                  <a:pt x="360897" y="3573471"/>
                  <a:pt x="289283" y="3795376"/>
                  <a:pt x="274206" y="3806660"/>
                </a:cubicBezTo>
                <a:cubicBezTo>
                  <a:pt x="259130" y="3814182"/>
                  <a:pt x="262899" y="3829226"/>
                  <a:pt x="262899" y="3829226"/>
                </a:cubicBezTo>
                <a:cubicBezTo>
                  <a:pt x="262899" y="3829226"/>
                  <a:pt x="323205" y="3900687"/>
                  <a:pt x="326975" y="3949582"/>
                </a:cubicBezTo>
                <a:cubicBezTo>
                  <a:pt x="330744" y="3998476"/>
                  <a:pt x="342051" y="4017282"/>
                  <a:pt x="293052" y="4024804"/>
                </a:cubicBezTo>
                <a:cubicBezTo>
                  <a:pt x="244053" y="4028565"/>
                  <a:pt x="127210" y="3998476"/>
                  <a:pt x="85749" y="3972148"/>
                </a:cubicBezTo>
                <a:cubicBezTo>
                  <a:pt x="48057" y="3942060"/>
                  <a:pt x="44288" y="3911971"/>
                  <a:pt x="25442" y="3896926"/>
                </a:cubicBezTo>
                <a:cubicBezTo>
                  <a:pt x="2828" y="3885643"/>
                  <a:pt x="-4711" y="3863076"/>
                  <a:pt x="2828" y="3829226"/>
                </a:cubicBezTo>
                <a:cubicBezTo>
                  <a:pt x="14135" y="3795376"/>
                  <a:pt x="14135" y="3787854"/>
                  <a:pt x="14135" y="3787854"/>
                </a:cubicBezTo>
                <a:cubicBezTo>
                  <a:pt x="14135" y="3787854"/>
                  <a:pt x="-942" y="3776571"/>
                  <a:pt x="17904" y="3659976"/>
                </a:cubicBezTo>
                <a:cubicBezTo>
                  <a:pt x="36750" y="3547143"/>
                  <a:pt x="127210" y="2930321"/>
                  <a:pt x="183747" y="2651999"/>
                </a:cubicBezTo>
                <a:cubicBezTo>
                  <a:pt x="244053" y="2377438"/>
                  <a:pt x="262899" y="2144250"/>
                  <a:pt x="262899" y="2110400"/>
                </a:cubicBezTo>
                <a:cubicBezTo>
                  <a:pt x="262899" y="2072789"/>
                  <a:pt x="251592" y="2076550"/>
                  <a:pt x="228977" y="2065267"/>
                </a:cubicBezTo>
                <a:cubicBezTo>
                  <a:pt x="206362" y="2050222"/>
                  <a:pt x="251592" y="1903539"/>
                  <a:pt x="259130" y="1824556"/>
                </a:cubicBezTo>
                <a:cubicBezTo>
                  <a:pt x="262899" y="1745572"/>
                  <a:pt x="270437" y="1689156"/>
                  <a:pt x="270437" y="1636500"/>
                </a:cubicBezTo>
                <a:cubicBezTo>
                  <a:pt x="266668" y="1583845"/>
                  <a:pt x="289283" y="1549995"/>
                  <a:pt x="296821" y="1508622"/>
                </a:cubicBezTo>
                <a:cubicBezTo>
                  <a:pt x="300591" y="1467250"/>
                  <a:pt x="315667" y="1358178"/>
                  <a:pt x="285514" y="1267912"/>
                </a:cubicBezTo>
                <a:cubicBezTo>
                  <a:pt x="251592" y="1173884"/>
                  <a:pt x="221438" y="1061051"/>
                  <a:pt x="206362" y="1042245"/>
                </a:cubicBezTo>
                <a:cubicBezTo>
                  <a:pt x="191285" y="1023439"/>
                  <a:pt x="206362" y="955739"/>
                  <a:pt x="213900" y="869234"/>
                </a:cubicBezTo>
                <a:cubicBezTo>
                  <a:pt x="221438" y="778967"/>
                  <a:pt x="244053" y="688701"/>
                  <a:pt x="330744" y="643567"/>
                </a:cubicBezTo>
                <a:cubicBezTo>
                  <a:pt x="417434" y="594673"/>
                  <a:pt x="455126" y="583390"/>
                  <a:pt x="477741" y="545779"/>
                </a:cubicBezTo>
                <a:cubicBezTo>
                  <a:pt x="504125" y="504406"/>
                  <a:pt x="489048" y="500645"/>
                  <a:pt x="500356" y="493123"/>
                </a:cubicBezTo>
                <a:close/>
                <a:moveTo>
                  <a:pt x="716022" y="1300"/>
                </a:moveTo>
                <a:cubicBezTo>
                  <a:pt x="736635" y="3944"/>
                  <a:pt x="755716" y="10761"/>
                  <a:pt x="771735" y="22985"/>
                </a:cubicBezTo>
                <a:cubicBezTo>
                  <a:pt x="801888" y="26746"/>
                  <a:pt x="835810" y="45551"/>
                  <a:pt x="862194" y="113251"/>
                </a:cubicBezTo>
                <a:cubicBezTo>
                  <a:pt x="884809" y="180951"/>
                  <a:pt x="888578" y="229846"/>
                  <a:pt x="865963" y="278740"/>
                </a:cubicBezTo>
                <a:cubicBezTo>
                  <a:pt x="843348" y="327634"/>
                  <a:pt x="843348" y="365245"/>
                  <a:pt x="835810" y="410379"/>
                </a:cubicBezTo>
                <a:cubicBezTo>
                  <a:pt x="824503" y="455512"/>
                  <a:pt x="794349" y="526973"/>
                  <a:pt x="771735" y="534495"/>
                </a:cubicBezTo>
                <a:cubicBezTo>
                  <a:pt x="752889" y="538256"/>
                  <a:pt x="760427" y="553301"/>
                  <a:pt x="760427" y="572106"/>
                </a:cubicBezTo>
                <a:lnTo>
                  <a:pt x="764652" y="596701"/>
                </a:lnTo>
                <a:lnTo>
                  <a:pt x="761042" y="583450"/>
                </a:lnTo>
                <a:cubicBezTo>
                  <a:pt x="753496" y="609884"/>
                  <a:pt x="734632" y="655200"/>
                  <a:pt x="734632" y="655200"/>
                </a:cubicBezTo>
                <a:cubicBezTo>
                  <a:pt x="734632" y="655200"/>
                  <a:pt x="640309" y="602331"/>
                  <a:pt x="598807" y="579673"/>
                </a:cubicBezTo>
                <a:cubicBezTo>
                  <a:pt x="561078" y="557015"/>
                  <a:pt x="527122" y="507923"/>
                  <a:pt x="515804" y="485265"/>
                </a:cubicBezTo>
                <a:lnTo>
                  <a:pt x="500938" y="492705"/>
                </a:lnTo>
                <a:lnTo>
                  <a:pt x="512134" y="484661"/>
                </a:lnTo>
                <a:cubicBezTo>
                  <a:pt x="514490" y="482780"/>
                  <a:pt x="515432" y="481840"/>
                  <a:pt x="515432" y="481840"/>
                </a:cubicBezTo>
                <a:cubicBezTo>
                  <a:pt x="515432" y="481840"/>
                  <a:pt x="515432" y="447990"/>
                  <a:pt x="511663" y="432945"/>
                </a:cubicBezTo>
                <a:cubicBezTo>
                  <a:pt x="507894" y="417901"/>
                  <a:pt x="492817" y="417901"/>
                  <a:pt x="489048" y="399095"/>
                </a:cubicBezTo>
                <a:cubicBezTo>
                  <a:pt x="481510" y="384051"/>
                  <a:pt x="466433" y="335157"/>
                  <a:pt x="470202" y="305068"/>
                </a:cubicBezTo>
                <a:cubicBezTo>
                  <a:pt x="473972" y="274979"/>
                  <a:pt x="481510" y="271218"/>
                  <a:pt x="481510" y="271218"/>
                </a:cubicBezTo>
                <a:cubicBezTo>
                  <a:pt x="481510" y="271218"/>
                  <a:pt x="466433" y="105729"/>
                  <a:pt x="530509" y="56835"/>
                </a:cubicBezTo>
                <a:cubicBezTo>
                  <a:pt x="578565" y="22985"/>
                  <a:pt x="654184" y="-6634"/>
                  <a:pt x="716022" y="13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730197" y="1873418"/>
            <a:ext cx="988739" cy="4054475"/>
          </a:xfrm>
          <a:custGeom>
            <a:avLst/>
            <a:gdLst>
              <a:gd name="connsiteX0" fmla="*/ 467028 w 988739"/>
              <a:gd name="connsiteY0" fmla="*/ 1515334 h 4054475"/>
              <a:gd name="connsiteX1" fmla="*/ 418570 w 988739"/>
              <a:gd name="connsiteY1" fmla="*/ 1647167 h 4054475"/>
              <a:gd name="connsiteX2" fmla="*/ 261082 w 988739"/>
              <a:gd name="connsiteY2" fmla="*/ 1665144 h 4054475"/>
              <a:gd name="connsiteX3" fmla="*/ 364055 w 988739"/>
              <a:gd name="connsiteY3" fmla="*/ 1707091 h 4054475"/>
              <a:gd name="connsiteX4" fmla="*/ 527600 w 988739"/>
              <a:gd name="connsiteY4" fmla="*/ 1659152 h 4054475"/>
              <a:gd name="connsiteX5" fmla="*/ 606344 w 988739"/>
              <a:gd name="connsiteY5" fmla="*/ 1689114 h 4054475"/>
              <a:gd name="connsiteX6" fmla="*/ 709316 w 988739"/>
              <a:gd name="connsiteY6" fmla="*/ 1647167 h 4054475"/>
              <a:gd name="connsiteX7" fmla="*/ 576057 w 988739"/>
              <a:gd name="connsiteY7" fmla="*/ 1629190 h 4054475"/>
              <a:gd name="connsiteX8" fmla="*/ 497314 w 988739"/>
              <a:gd name="connsiteY8" fmla="*/ 1515334 h 4054475"/>
              <a:gd name="connsiteX9" fmla="*/ 467028 w 988739"/>
              <a:gd name="connsiteY9" fmla="*/ 1515334 h 4054475"/>
              <a:gd name="connsiteX10" fmla="*/ 556862 w 988739"/>
              <a:gd name="connsiteY10" fmla="*/ 555706 h 4054475"/>
              <a:gd name="connsiteX11" fmla="*/ 561639 w 988739"/>
              <a:gd name="connsiteY11" fmla="*/ 556491 h 4054475"/>
              <a:gd name="connsiteX12" fmla="*/ 613557 w 988739"/>
              <a:gd name="connsiteY12" fmla="*/ 591278 h 4054475"/>
              <a:gd name="connsiteX13" fmla="*/ 722500 w 988739"/>
              <a:gd name="connsiteY13" fmla="*/ 645579 h 4054475"/>
              <a:gd name="connsiteX14" fmla="*/ 873808 w 988739"/>
              <a:gd name="connsiteY14" fmla="*/ 724014 h 4054475"/>
              <a:gd name="connsiteX15" fmla="*/ 891965 w 988739"/>
              <a:gd name="connsiteY15" fmla="*/ 832616 h 4054475"/>
              <a:gd name="connsiteX16" fmla="*/ 928280 w 988739"/>
              <a:gd name="connsiteY16" fmla="*/ 971385 h 4054475"/>
              <a:gd name="connsiteX17" fmla="*/ 970646 w 988739"/>
              <a:gd name="connsiteY17" fmla="*/ 1339425 h 4054475"/>
              <a:gd name="connsiteX18" fmla="*/ 795128 w 988739"/>
              <a:gd name="connsiteY18" fmla="*/ 1405793 h 4054475"/>
              <a:gd name="connsiteX19" fmla="*/ 807233 w 988739"/>
              <a:gd name="connsiteY19" fmla="*/ 1538529 h 4054475"/>
              <a:gd name="connsiteX20" fmla="*/ 819337 w 988739"/>
              <a:gd name="connsiteY20" fmla="*/ 1689365 h 4054475"/>
              <a:gd name="connsiteX21" fmla="*/ 813285 w 988739"/>
              <a:gd name="connsiteY21" fmla="*/ 2147907 h 4054475"/>
              <a:gd name="connsiteX22" fmla="*/ 813285 w 988739"/>
              <a:gd name="connsiteY22" fmla="*/ 2618515 h 4054475"/>
              <a:gd name="connsiteX23" fmla="*/ 686185 w 988739"/>
              <a:gd name="connsiteY23" fmla="*/ 2642649 h 4054475"/>
              <a:gd name="connsiteX24" fmla="*/ 625662 w 988739"/>
              <a:gd name="connsiteY24" fmla="*/ 2642649 h 4054475"/>
              <a:gd name="connsiteX25" fmla="*/ 619610 w 988739"/>
              <a:gd name="connsiteY25" fmla="*/ 2799519 h 4054475"/>
              <a:gd name="connsiteX26" fmla="*/ 601453 w 988739"/>
              <a:gd name="connsiteY26" fmla="*/ 3245994 h 4054475"/>
              <a:gd name="connsiteX27" fmla="*/ 571191 w 988739"/>
              <a:gd name="connsiteY27" fmla="*/ 3601967 h 4054475"/>
              <a:gd name="connsiteX28" fmla="*/ 631714 w 988739"/>
              <a:gd name="connsiteY28" fmla="*/ 3867438 h 4054475"/>
              <a:gd name="connsiteX29" fmla="*/ 704343 w 988739"/>
              <a:gd name="connsiteY29" fmla="*/ 3963973 h 4054475"/>
              <a:gd name="connsiteX30" fmla="*/ 716447 w 988739"/>
              <a:gd name="connsiteY30" fmla="*/ 4018274 h 4054475"/>
              <a:gd name="connsiteX31" fmla="*/ 516720 w 988739"/>
              <a:gd name="connsiteY31" fmla="*/ 4000174 h 4054475"/>
              <a:gd name="connsiteX32" fmla="*/ 492510 w 988739"/>
              <a:gd name="connsiteY32" fmla="*/ 3891572 h 4054475"/>
              <a:gd name="connsiteX33" fmla="*/ 444091 w 988739"/>
              <a:gd name="connsiteY33" fmla="*/ 3819171 h 4054475"/>
              <a:gd name="connsiteX34" fmla="*/ 444091 w 988739"/>
              <a:gd name="connsiteY34" fmla="*/ 3861405 h 4054475"/>
              <a:gd name="connsiteX35" fmla="*/ 486458 w 988739"/>
              <a:gd name="connsiteY35" fmla="*/ 3982074 h 4054475"/>
              <a:gd name="connsiteX36" fmla="*/ 444091 w 988739"/>
              <a:gd name="connsiteY36" fmla="*/ 4054475 h 4054475"/>
              <a:gd name="connsiteX37" fmla="*/ 274625 w 988739"/>
              <a:gd name="connsiteY37" fmla="*/ 3988107 h 4054475"/>
              <a:gd name="connsiteX38" fmla="*/ 256468 w 988739"/>
              <a:gd name="connsiteY38" fmla="*/ 3807104 h 4054475"/>
              <a:gd name="connsiteX39" fmla="*/ 262521 w 988739"/>
              <a:gd name="connsiteY39" fmla="*/ 3662301 h 4054475"/>
              <a:gd name="connsiteX40" fmla="*/ 208050 w 988739"/>
              <a:gd name="connsiteY40" fmla="*/ 3306328 h 4054475"/>
              <a:gd name="connsiteX41" fmla="*/ 165683 w 988739"/>
              <a:gd name="connsiteY41" fmla="*/ 2877953 h 4054475"/>
              <a:gd name="connsiteX42" fmla="*/ 177788 w 988739"/>
              <a:gd name="connsiteY42" fmla="*/ 2660749 h 4054475"/>
              <a:gd name="connsiteX43" fmla="*/ 171735 w 988739"/>
              <a:gd name="connsiteY43" fmla="*/ 2612482 h 4054475"/>
              <a:gd name="connsiteX44" fmla="*/ 56741 w 988739"/>
              <a:gd name="connsiteY44" fmla="*/ 2588348 h 4054475"/>
              <a:gd name="connsiteX45" fmla="*/ 68845 w 988739"/>
              <a:gd name="connsiteY45" fmla="*/ 2196174 h 4054475"/>
              <a:gd name="connsiteX46" fmla="*/ 87003 w 988739"/>
              <a:gd name="connsiteY46" fmla="*/ 1834167 h 4054475"/>
              <a:gd name="connsiteX47" fmla="*/ 93055 w 988739"/>
              <a:gd name="connsiteY47" fmla="*/ 1713499 h 4054475"/>
              <a:gd name="connsiteX48" fmla="*/ 93055 w 988739"/>
              <a:gd name="connsiteY48" fmla="*/ 1629030 h 4054475"/>
              <a:gd name="connsiteX49" fmla="*/ 111212 w 988739"/>
              <a:gd name="connsiteY49" fmla="*/ 1496295 h 4054475"/>
              <a:gd name="connsiteX50" fmla="*/ 20427 w 988739"/>
              <a:gd name="connsiteY50" fmla="*/ 1423893 h 4054475"/>
              <a:gd name="connsiteX51" fmla="*/ 2270 w 988739"/>
              <a:gd name="connsiteY51" fmla="*/ 1073953 h 4054475"/>
              <a:gd name="connsiteX52" fmla="*/ 20427 w 988739"/>
              <a:gd name="connsiteY52" fmla="*/ 766248 h 4054475"/>
              <a:gd name="connsiteX53" fmla="*/ 68845 w 988739"/>
              <a:gd name="connsiteY53" fmla="*/ 699880 h 4054475"/>
              <a:gd name="connsiteX54" fmla="*/ 208050 w 988739"/>
              <a:gd name="connsiteY54" fmla="*/ 651612 h 4054475"/>
              <a:gd name="connsiteX55" fmla="*/ 264790 w 988739"/>
              <a:gd name="connsiteY55" fmla="*/ 599574 h 4054475"/>
              <a:gd name="connsiteX56" fmla="*/ 296737 w 988739"/>
              <a:gd name="connsiteY56" fmla="*/ 563480 h 4054475"/>
              <a:gd name="connsiteX57" fmla="*/ 296737 w 988739"/>
              <a:gd name="connsiteY57" fmla="*/ 566659 h 4054475"/>
              <a:gd name="connsiteX58" fmla="*/ 345228 w 988739"/>
              <a:gd name="connsiteY58" fmla="*/ 736020 h 4054475"/>
              <a:gd name="connsiteX59" fmla="*/ 466455 w 988739"/>
              <a:gd name="connsiteY59" fmla="*/ 990062 h 4054475"/>
              <a:gd name="connsiteX60" fmla="*/ 521008 w 988739"/>
              <a:gd name="connsiteY60" fmla="*/ 1171520 h 4054475"/>
              <a:gd name="connsiteX61" fmla="*/ 545253 w 988739"/>
              <a:gd name="connsiteY61" fmla="*/ 1056596 h 4054475"/>
              <a:gd name="connsiteX62" fmla="*/ 599805 w 988739"/>
              <a:gd name="connsiteY62" fmla="*/ 826749 h 4054475"/>
              <a:gd name="connsiteX63" fmla="*/ 569498 w 988739"/>
              <a:gd name="connsiteY63" fmla="*/ 560610 h 4054475"/>
              <a:gd name="connsiteX64" fmla="*/ 550780 w 988739"/>
              <a:gd name="connsiteY64" fmla="*/ 551894 h 4054475"/>
              <a:gd name="connsiteX65" fmla="*/ 552849 w 988739"/>
              <a:gd name="connsiteY65" fmla="*/ 554817 h 4054475"/>
              <a:gd name="connsiteX66" fmla="*/ 551314 w 988739"/>
              <a:gd name="connsiteY66" fmla="*/ 554561 h 4054475"/>
              <a:gd name="connsiteX67" fmla="*/ 438039 w 988739"/>
              <a:gd name="connsiteY67" fmla="*/ 0 h 4054475"/>
              <a:gd name="connsiteX68" fmla="*/ 607505 w 988739"/>
              <a:gd name="connsiteY68" fmla="*/ 229271 h 4054475"/>
              <a:gd name="connsiteX69" fmla="*/ 583295 w 988739"/>
              <a:gd name="connsiteY69" fmla="*/ 368040 h 4054475"/>
              <a:gd name="connsiteX70" fmla="*/ 553034 w 988739"/>
              <a:gd name="connsiteY70" fmla="*/ 452509 h 4054475"/>
              <a:gd name="connsiteX71" fmla="*/ 534877 w 988739"/>
              <a:gd name="connsiteY71" fmla="*/ 506810 h 4054475"/>
              <a:gd name="connsiteX72" fmla="*/ 543955 w 988739"/>
              <a:gd name="connsiteY72" fmla="*/ 542256 h 4054475"/>
              <a:gd name="connsiteX73" fmla="*/ 545012 w 988739"/>
              <a:gd name="connsiteY73" fmla="*/ 543748 h 4054475"/>
              <a:gd name="connsiteX74" fmla="*/ 527069 w 988739"/>
              <a:gd name="connsiteY74" fmla="*/ 639242 h 4054475"/>
              <a:gd name="connsiteX75" fmla="*/ 508885 w 988739"/>
              <a:gd name="connsiteY75" fmla="*/ 717874 h 4054475"/>
              <a:gd name="connsiteX76" fmla="*/ 466455 w 988739"/>
              <a:gd name="connsiteY76" fmla="*/ 760214 h 4054475"/>
              <a:gd name="connsiteX77" fmla="*/ 460394 w 988739"/>
              <a:gd name="connsiteY77" fmla="*/ 820700 h 4054475"/>
              <a:gd name="connsiteX78" fmla="*/ 430087 w 988739"/>
              <a:gd name="connsiteY78" fmla="*/ 772312 h 4054475"/>
              <a:gd name="connsiteX79" fmla="*/ 430087 w 988739"/>
              <a:gd name="connsiteY79" fmla="*/ 699728 h 4054475"/>
              <a:gd name="connsiteX80" fmla="*/ 357351 w 988739"/>
              <a:gd name="connsiteY80" fmla="*/ 639242 h 4054475"/>
              <a:gd name="connsiteX81" fmla="*/ 320983 w 988739"/>
              <a:gd name="connsiteY81" fmla="*/ 542464 h 4054475"/>
              <a:gd name="connsiteX82" fmla="*/ 311133 w 988739"/>
              <a:gd name="connsiteY82" fmla="*/ 551537 h 4054475"/>
              <a:gd name="connsiteX83" fmla="*/ 307381 w 988739"/>
              <a:gd name="connsiteY83" fmla="*/ 553901 h 4054475"/>
              <a:gd name="connsiteX84" fmla="*/ 317276 w 988739"/>
              <a:gd name="connsiteY84" fmla="*/ 545556 h 4054475"/>
              <a:gd name="connsiteX85" fmla="*/ 335149 w 988739"/>
              <a:gd name="connsiteY85" fmla="*/ 488709 h 4054475"/>
              <a:gd name="connsiteX86" fmla="*/ 298835 w 988739"/>
              <a:gd name="connsiteY86" fmla="*/ 380107 h 4054475"/>
              <a:gd name="connsiteX87" fmla="*/ 262521 w 988739"/>
              <a:gd name="connsiteY87" fmla="*/ 223238 h 4054475"/>
              <a:gd name="connsiteX88" fmla="*/ 438039 w 988739"/>
              <a:gd name="connsiteY88" fmla="*/ 0 h 405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988739" h="4054475">
                <a:moveTo>
                  <a:pt x="467028" y="1515334"/>
                </a:moveTo>
                <a:cubicBezTo>
                  <a:pt x="460970" y="1575258"/>
                  <a:pt x="460970" y="1611213"/>
                  <a:pt x="418570" y="1647167"/>
                </a:cubicBezTo>
                <a:cubicBezTo>
                  <a:pt x="370112" y="1683122"/>
                  <a:pt x="261082" y="1665144"/>
                  <a:pt x="261082" y="1665144"/>
                </a:cubicBezTo>
                <a:cubicBezTo>
                  <a:pt x="261082" y="1665144"/>
                  <a:pt x="285311" y="1695106"/>
                  <a:pt x="364055" y="1707091"/>
                </a:cubicBezTo>
                <a:cubicBezTo>
                  <a:pt x="442799" y="1719076"/>
                  <a:pt x="527600" y="1659152"/>
                  <a:pt x="527600" y="1659152"/>
                </a:cubicBezTo>
                <a:cubicBezTo>
                  <a:pt x="527600" y="1659152"/>
                  <a:pt x="551829" y="1689114"/>
                  <a:pt x="606344" y="1689114"/>
                </a:cubicBezTo>
                <a:cubicBezTo>
                  <a:pt x="666916" y="1689114"/>
                  <a:pt x="709316" y="1647167"/>
                  <a:pt x="709316" y="1647167"/>
                </a:cubicBezTo>
                <a:cubicBezTo>
                  <a:pt x="709316" y="1647167"/>
                  <a:pt x="624515" y="1647167"/>
                  <a:pt x="576057" y="1629190"/>
                </a:cubicBezTo>
                <a:cubicBezTo>
                  <a:pt x="527600" y="1605220"/>
                  <a:pt x="497314" y="1515334"/>
                  <a:pt x="497314" y="1515334"/>
                </a:cubicBezTo>
                <a:cubicBezTo>
                  <a:pt x="497314" y="1515334"/>
                  <a:pt x="497314" y="1515334"/>
                  <a:pt x="467028" y="1515334"/>
                </a:cubicBezTo>
                <a:close/>
                <a:moveTo>
                  <a:pt x="556862" y="555706"/>
                </a:moveTo>
                <a:lnTo>
                  <a:pt x="561639" y="556491"/>
                </a:lnTo>
                <a:cubicBezTo>
                  <a:pt x="577243" y="559602"/>
                  <a:pt x="609018" y="568652"/>
                  <a:pt x="613557" y="591278"/>
                </a:cubicBezTo>
                <a:cubicBezTo>
                  <a:pt x="619610" y="627478"/>
                  <a:pt x="668028" y="639545"/>
                  <a:pt x="722500" y="645579"/>
                </a:cubicBezTo>
                <a:cubicBezTo>
                  <a:pt x="776971" y="645579"/>
                  <a:pt x="873808" y="681779"/>
                  <a:pt x="873808" y="724014"/>
                </a:cubicBezTo>
                <a:cubicBezTo>
                  <a:pt x="873808" y="760214"/>
                  <a:pt x="873808" y="838649"/>
                  <a:pt x="891965" y="832616"/>
                </a:cubicBezTo>
                <a:cubicBezTo>
                  <a:pt x="910123" y="826582"/>
                  <a:pt x="910123" y="905017"/>
                  <a:pt x="928280" y="971385"/>
                </a:cubicBezTo>
                <a:cubicBezTo>
                  <a:pt x="940384" y="1043786"/>
                  <a:pt x="1025117" y="1267024"/>
                  <a:pt x="970646" y="1339425"/>
                </a:cubicBezTo>
                <a:cubicBezTo>
                  <a:pt x="916175" y="1405793"/>
                  <a:pt x="795128" y="1405793"/>
                  <a:pt x="795128" y="1405793"/>
                </a:cubicBezTo>
                <a:cubicBezTo>
                  <a:pt x="795128" y="1405793"/>
                  <a:pt x="795128" y="1448027"/>
                  <a:pt x="807233" y="1538529"/>
                </a:cubicBezTo>
                <a:cubicBezTo>
                  <a:pt x="819337" y="1629030"/>
                  <a:pt x="837494" y="1689365"/>
                  <a:pt x="819337" y="1689365"/>
                </a:cubicBezTo>
                <a:cubicBezTo>
                  <a:pt x="801180" y="1689365"/>
                  <a:pt x="813285" y="1991037"/>
                  <a:pt x="813285" y="2147907"/>
                </a:cubicBezTo>
                <a:cubicBezTo>
                  <a:pt x="813285" y="2304776"/>
                  <a:pt x="813285" y="2588348"/>
                  <a:pt x="813285" y="2618515"/>
                </a:cubicBezTo>
                <a:cubicBezTo>
                  <a:pt x="813285" y="2648682"/>
                  <a:pt x="716447" y="2642649"/>
                  <a:pt x="686185" y="2642649"/>
                </a:cubicBezTo>
                <a:cubicBezTo>
                  <a:pt x="655924" y="2642649"/>
                  <a:pt x="625662" y="2642649"/>
                  <a:pt x="625662" y="2642649"/>
                </a:cubicBezTo>
                <a:cubicBezTo>
                  <a:pt x="625662" y="2642649"/>
                  <a:pt x="625662" y="2733151"/>
                  <a:pt x="619610" y="2799519"/>
                </a:cubicBezTo>
                <a:cubicBezTo>
                  <a:pt x="613557" y="2859853"/>
                  <a:pt x="613557" y="3167559"/>
                  <a:pt x="601453" y="3245994"/>
                </a:cubicBezTo>
                <a:cubicBezTo>
                  <a:pt x="595400" y="3318395"/>
                  <a:pt x="565138" y="3493365"/>
                  <a:pt x="571191" y="3601967"/>
                </a:cubicBezTo>
                <a:cubicBezTo>
                  <a:pt x="571191" y="3710569"/>
                  <a:pt x="601453" y="3813137"/>
                  <a:pt x="631714" y="3867438"/>
                </a:cubicBezTo>
                <a:cubicBezTo>
                  <a:pt x="668028" y="3921739"/>
                  <a:pt x="680133" y="3945873"/>
                  <a:pt x="704343" y="3963973"/>
                </a:cubicBezTo>
                <a:cubicBezTo>
                  <a:pt x="722500" y="3988107"/>
                  <a:pt x="770918" y="4012241"/>
                  <a:pt x="716447" y="4018274"/>
                </a:cubicBezTo>
                <a:cubicBezTo>
                  <a:pt x="661976" y="4018274"/>
                  <a:pt x="540929" y="4024308"/>
                  <a:pt x="516720" y="4000174"/>
                </a:cubicBezTo>
                <a:cubicBezTo>
                  <a:pt x="492510" y="3982074"/>
                  <a:pt x="510667" y="3921739"/>
                  <a:pt x="492510" y="3891572"/>
                </a:cubicBezTo>
                <a:cubicBezTo>
                  <a:pt x="474353" y="3855371"/>
                  <a:pt x="444091" y="3819171"/>
                  <a:pt x="444091" y="3819171"/>
                </a:cubicBezTo>
                <a:cubicBezTo>
                  <a:pt x="444091" y="3861405"/>
                  <a:pt x="444091" y="3861405"/>
                  <a:pt x="444091" y="3861405"/>
                </a:cubicBezTo>
                <a:cubicBezTo>
                  <a:pt x="444091" y="3861405"/>
                  <a:pt x="492510" y="3957940"/>
                  <a:pt x="486458" y="3982074"/>
                </a:cubicBezTo>
                <a:cubicBezTo>
                  <a:pt x="480405" y="4006208"/>
                  <a:pt x="480405" y="4054475"/>
                  <a:pt x="444091" y="4054475"/>
                </a:cubicBezTo>
                <a:cubicBezTo>
                  <a:pt x="401725" y="4054475"/>
                  <a:pt x="286730" y="4024308"/>
                  <a:pt x="274625" y="3988107"/>
                </a:cubicBezTo>
                <a:cubicBezTo>
                  <a:pt x="262521" y="3945873"/>
                  <a:pt x="274625" y="3843305"/>
                  <a:pt x="256468" y="3807104"/>
                </a:cubicBezTo>
                <a:cubicBezTo>
                  <a:pt x="244364" y="3776937"/>
                  <a:pt x="256468" y="3716602"/>
                  <a:pt x="262521" y="3662301"/>
                </a:cubicBezTo>
                <a:cubicBezTo>
                  <a:pt x="268573" y="3601967"/>
                  <a:pt x="256468" y="3420963"/>
                  <a:pt x="208050" y="3306328"/>
                </a:cubicBezTo>
                <a:cubicBezTo>
                  <a:pt x="165683" y="3191692"/>
                  <a:pt x="159631" y="2974488"/>
                  <a:pt x="165683" y="2877953"/>
                </a:cubicBezTo>
                <a:cubicBezTo>
                  <a:pt x="165683" y="2781418"/>
                  <a:pt x="177788" y="2709017"/>
                  <a:pt x="177788" y="2660749"/>
                </a:cubicBezTo>
                <a:cubicBezTo>
                  <a:pt x="171735" y="2618515"/>
                  <a:pt x="171735" y="2612482"/>
                  <a:pt x="171735" y="2612482"/>
                </a:cubicBezTo>
                <a:cubicBezTo>
                  <a:pt x="171735" y="2612482"/>
                  <a:pt x="50688" y="2612482"/>
                  <a:pt x="56741" y="2588348"/>
                </a:cubicBezTo>
                <a:cubicBezTo>
                  <a:pt x="56741" y="2564214"/>
                  <a:pt x="68845" y="2310810"/>
                  <a:pt x="68845" y="2196174"/>
                </a:cubicBezTo>
                <a:cubicBezTo>
                  <a:pt x="68845" y="2087572"/>
                  <a:pt x="74898" y="1930703"/>
                  <a:pt x="87003" y="1834167"/>
                </a:cubicBezTo>
                <a:cubicBezTo>
                  <a:pt x="93055" y="1743666"/>
                  <a:pt x="93055" y="1713499"/>
                  <a:pt x="93055" y="1713499"/>
                </a:cubicBezTo>
                <a:cubicBezTo>
                  <a:pt x="93055" y="1713499"/>
                  <a:pt x="87003" y="1695398"/>
                  <a:pt x="93055" y="1629030"/>
                </a:cubicBezTo>
                <a:cubicBezTo>
                  <a:pt x="105160" y="1556629"/>
                  <a:pt x="111212" y="1496295"/>
                  <a:pt x="111212" y="1496295"/>
                </a:cubicBezTo>
                <a:cubicBezTo>
                  <a:pt x="111212" y="1496295"/>
                  <a:pt x="44636" y="1496295"/>
                  <a:pt x="20427" y="1423893"/>
                </a:cubicBezTo>
                <a:cubicBezTo>
                  <a:pt x="2270" y="1345458"/>
                  <a:pt x="-3783" y="1224790"/>
                  <a:pt x="2270" y="1073953"/>
                </a:cubicBezTo>
                <a:cubicBezTo>
                  <a:pt x="2270" y="917084"/>
                  <a:pt x="20427" y="808482"/>
                  <a:pt x="20427" y="766248"/>
                </a:cubicBezTo>
                <a:cubicBezTo>
                  <a:pt x="20427" y="730047"/>
                  <a:pt x="8322" y="711947"/>
                  <a:pt x="68845" y="699880"/>
                </a:cubicBezTo>
                <a:cubicBezTo>
                  <a:pt x="123317" y="681779"/>
                  <a:pt x="159631" y="687813"/>
                  <a:pt x="208050" y="651612"/>
                </a:cubicBezTo>
                <a:cubicBezTo>
                  <a:pt x="232259" y="633512"/>
                  <a:pt x="250416" y="615412"/>
                  <a:pt x="264790" y="599574"/>
                </a:cubicBezTo>
                <a:lnTo>
                  <a:pt x="296737" y="563480"/>
                </a:lnTo>
                <a:lnTo>
                  <a:pt x="296737" y="566659"/>
                </a:lnTo>
                <a:cubicBezTo>
                  <a:pt x="296737" y="615048"/>
                  <a:pt x="308860" y="675534"/>
                  <a:pt x="345228" y="736020"/>
                </a:cubicBezTo>
                <a:cubicBezTo>
                  <a:pt x="381596" y="808603"/>
                  <a:pt x="436149" y="911430"/>
                  <a:pt x="466455" y="990062"/>
                </a:cubicBezTo>
                <a:cubicBezTo>
                  <a:pt x="496762" y="1068694"/>
                  <a:pt x="521008" y="1171520"/>
                  <a:pt x="521008" y="1171520"/>
                </a:cubicBezTo>
                <a:cubicBezTo>
                  <a:pt x="521008" y="1171520"/>
                  <a:pt x="521008" y="1117083"/>
                  <a:pt x="545253" y="1056596"/>
                </a:cubicBezTo>
                <a:cubicBezTo>
                  <a:pt x="563437" y="996110"/>
                  <a:pt x="599805" y="887235"/>
                  <a:pt x="599805" y="826749"/>
                </a:cubicBezTo>
                <a:cubicBezTo>
                  <a:pt x="599805" y="772312"/>
                  <a:pt x="587683" y="596902"/>
                  <a:pt x="569498" y="560610"/>
                </a:cubicBezTo>
                <a:close/>
                <a:moveTo>
                  <a:pt x="550780" y="551894"/>
                </a:moveTo>
                <a:lnTo>
                  <a:pt x="552849" y="554817"/>
                </a:lnTo>
                <a:lnTo>
                  <a:pt x="551314" y="554561"/>
                </a:lnTo>
                <a:close/>
                <a:moveTo>
                  <a:pt x="438039" y="0"/>
                </a:moveTo>
                <a:cubicBezTo>
                  <a:pt x="577243" y="0"/>
                  <a:pt x="607505" y="108602"/>
                  <a:pt x="607505" y="229271"/>
                </a:cubicBezTo>
                <a:cubicBezTo>
                  <a:pt x="637767" y="229271"/>
                  <a:pt x="619610" y="368040"/>
                  <a:pt x="583295" y="368040"/>
                </a:cubicBezTo>
                <a:cubicBezTo>
                  <a:pt x="589348" y="386141"/>
                  <a:pt x="571191" y="440442"/>
                  <a:pt x="553034" y="452509"/>
                </a:cubicBezTo>
                <a:cubicBezTo>
                  <a:pt x="534877" y="464575"/>
                  <a:pt x="534877" y="482676"/>
                  <a:pt x="534877" y="506810"/>
                </a:cubicBezTo>
                <a:cubicBezTo>
                  <a:pt x="534877" y="521893"/>
                  <a:pt x="539416" y="533960"/>
                  <a:pt x="543955" y="542256"/>
                </a:cubicBezTo>
                <a:lnTo>
                  <a:pt x="545012" y="543748"/>
                </a:lnTo>
                <a:lnTo>
                  <a:pt x="527069" y="639242"/>
                </a:lnTo>
                <a:cubicBezTo>
                  <a:pt x="521008" y="670997"/>
                  <a:pt x="514946" y="699728"/>
                  <a:pt x="508885" y="717874"/>
                </a:cubicBezTo>
                <a:cubicBezTo>
                  <a:pt x="490701" y="760214"/>
                  <a:pt x="472517" y="736020"/>
                  <a:pt x="466455" y="760214"/>
                </a:cubicBezTo>
                <a:cubicBezTo>
                  <a:pt x="460394" y="784409"/>
                  <a:pt x="460394" y="820700"/>
                  <a:pt x="460394" y="820700"/>
                </a:cubicBezTo>
                <a:cubicBezTo>
                  <a:pt x="460394" y="820700"/>
                  <a:pt x="448271" y="802555"/>
                  <a:pt x="430087" y="772312"/>
                </a:cubicBezTo>
                <a:cubicBezTo>
                  <a:pt x="411903" y="742068"/>
                  <a:pt x="448271" y="723923"/>
                  <a:pt x="430087" y="699728"/>
                </a:cubicBezTo>
                <a:cubicBezTo>
                  <a:pt x="411903" y="681582"/>
                  <a:pt x="375535" y="669485"/>
                  <a:pt x="357351" y="639242"/>
                </a:cubicBezTo>
                <a:cubicBezTo>
                  <a:pt x="339167" y="615048"/>
                  <a:pt x="327044" y="572707"/>
                  <a:pt x="320983" y="542464"/>
                </a:cubicBezTo>
                <a:cubicBezTo>
                  <a:pt x="317952" y="545488"/>
                  <a:pt x="314921" y="548513"/>
                  <a:pt x="311133" y="551537"/>
                </a:cubicBezTo>
                <a:lnTo>
                  <a:pt x="307381" y="553901"/>
                </a:lnTo>
                <a:lnTo>
                  <a:pt x="317276" y="545556"/>
                </a:lnTo>
                <a:cubicBezTo>
                  <a:pt x="335149" y="528304"/>
                  <a:pt x="348767" y="506810"/>
                  <a:pt x="335149" y="488709"/>
                </a:cubicBezTo>
                <a:cubicBezTo>
                  <a:pt x="323044" y="464575"/>
                  <a:pt x="292783" y="434408"/>
                  <a:pt x="298835" y="380107"/>
                </a:cubicBezTo>
                <a:cubicBezTo>
                  <a:pt x="250416" y="380107"/>
                  <a:pt x="232259" y="229271"/>
                  <a:pt x="262521" y="223238"/>
                </a:cubicBezTo>
                <a:cubicBezTo>
                  <a:pt x="274625" y="114636"/>
                  <a:pt x="286730" y="0"/>
                  <a:pt x="4380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17" name="TextBox 16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Human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989320" y="1661160"/>
            <a:ext cx="0" cy="4410538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69965" y="2017340"/>
            <a:ext cx="1371970" cy="539072"/>
            <a:chOff x="7869965" y="2017340"/>
            <a:chExt cx="1371970" cy="539072"/>
          </a:xfrm>
        </p:grpSpPr>
        <p:sp>
          <p:nvSpPr>
            <p:cNvPr id="20" name="Rectangle 19"/>
            <p:cNvSpPr/>
            <p:nvPr/>
          </p:nvSpPr>
          <p:spPr>
            <a:xfrm>
              <a:off x="7869965" y="2017340"/>
              <a:ext cx="1371970" cy="53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325"/>
            <p:cNvSpPr>
              <a:spLocks noChangeAspect="1" noChangeArrowheads="1"/>
            </p:cNvSpPr>
            <p:nvPr/>
          </p:nvSpPr>
          <p:spPr bwMode="auto">
            <a:xfrm>
              <a:off x="8046516" y="2096469"/>
              <a:ext cx="286808" cy="386141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66374" y="2117599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Idea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69964" y="2672660"/>
            <a:ext cx="2432275" cy="539072"/>
            <a:chOff x="7869964" y="2672660"/>
            <a:chExt cx="2432275" cy="539072"/>
          </a:xfrm>
        </p:grpSpPr>
        <p:sp>
          <p:nvSpPr>
            <p:cNvPr id="21" name="Rectangle 20"/>
            <p:cNvSpPr/>
            <p:nvPr/>
          </p:nvSpPr>
          <p:spPr>
            <a:xfrm>
              <a:off x="7869964" y="2672660"/>
              <a:ext cx="2432275" cy="539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65"/>
            <p:cNvSpPr>
              <a:spLocks noChangeAspect="1" noChangeArrowheads="1"/>
            </p:cNvSpPr>
            <p:nvPr/>
          </p:nvSpPr>
          <p:spPr bwMode="auto">
            <a:xfrm>
              <a:off x="8034381" y="2786618"/>
              <a:ext cx="311078" cy="311156"/>
            </a:xfrm>
            <a:custGeom>
              <a:avLst/>
              <a:gdLst>
                <a:gd name="T0" fmla="*/ 177 w 553"/>
                <a:gd name="T1" fmla="*/ 186 h 552"/>
                <a:gd name="T2" fmla="*/ 52 w 553"/>
                <a:gd name="T3" fmla="*/ 61 h 552"/>
                <a:gd name="T4" fmla="*/ 104 w 553"/>
                <a:gd name="T5" fmla="*/ 9 h 552"/>
                <a:gd name="T6" fmla="*/ 125 w 553"/>
                <a:gd name="T7" fmla="*/ 9 h 552"/>
                <a:gd name="T8" fmla="*/ 229 w 553"/>
                <a:gd name="T9" fmla="*/ 103 h 552"/>
                <a:gd name="T10" fmla="*/ 229 w 553"/>
                <a:gd name="T11" fmla="*/ 134 h 552"/>
                <a:gd name="T12" fmla="*/ 187 w 553"/>
                <a:gd name="T13" fmla="*/ 176 h 552"/>
                <a:gd name="T14" fmla="*/ 177 w 553"/>
                <a:gd name="T15" fmla="*/ 186 h 552"/>
                <a:gd name="T16" fmla="*/ 281 w 553"/>
                <a:gd name="T17" fmla="*/ 384 h 552"/>
                <a:gd name="T18" fmla="*/ 219 w 553"/>
                <a:gd name="T19" fmla="*/ 332 h 552"/>
                <a:gd name="T20" fmla="*/ 167 w 553"/>
                <a:gd name="T21" fmla="*/ 269 h 552"/>
                <a:gd name="T22" fmla="*/ 156 w 553"/>
                <a:gd name="T23" fmla="*/ 207 h 552"/>
                <a:gd name="T24" fmla="*/ 31 w 553"/>
                <a:gd name="T25" fmla="*/ 82 h 552"/>
                <a:gd name="T26" fmla="*/ 31 w 553"/>
                <a:gd name="T27" fmla="*/ 259 h 552"/>
                <a:gd name="T28" fmla="*/ 84 w 553"/>
                <a:gd name="T29" fmla="*/ 332 h 552"/>
                <a:gd name="T30" fmla="*/ 146 w 553"/>
                <a:gd name="T31" fmla="*/ 405 h 552"/>
                <a:gd name="T32" fmla="*/ 219 w 553"/>
                <a:gd name="T33" fmla="*/ 467 h 552"/>
                <a:gd name="T34" fmla="*/ 292 w 553"/>
                <a:gd name="T35" fmla="*/ 519 h 552"/>
                <a:gd name="T36" fmla="*/ 469 w 553"/>
                <a:gd name="T37" fmla="*/ 530 h 552"/>
                <a:gd name="T38" fmla="*/ 344 w 553"/>
                <a:gd name="T39" fmla="*/ 394 h 552"/>
                <a:gd name="T40" fmla="*/ 281 w 553"/>
                <a:gd name="T41" fmla="*/ 384 h 552"/>
                <a:gd name="T42" fmla="*/ 542 w 553"/>
                <a:gd name="T43" fmla="*/ 426 h 552"/>
                <a:gd name="T44" fmla="*/ 448 w 553"/>
                <a:gd name="T45" fmla="*/ 321 h 552"/>
                <a:gd name="T46" fmla="*/ 417 w 553"/>
                <a:gd name="T47" fmla="*/ 321 h 552"/>
                <a:gd name="T48" fmla="*/ 396 w 553"/>
                <a:gd name="T49" fmla="*/ 353 h 552"/>
                <a:gd name="T50" fmla="*/ 375 w 553"/>
                <a:gd name="T51" fmla="*/ 363 h 552"/>
                <a:gd name="T52" fmla="*/ 364 w 553"/>
                <a:gd name="T53" fmla="*/ 374 h 552"/>
                <a:gd name="T54" fmla="*/ 500 w 553"/>
                <a:gd name="T55" fmla="*/ 499 h 552"/>
                <a:gd name="T56" fmla="*/ 542 w 553"/>
                <a:gd name="T57" fmla="*/ 446 h 552"/>
                <a:gd name="T58" fmla="*/ 542 w 553"/>
                <a:gd name="T59" fmla="*/ 426 h 552"/>
                <a:gd name="T60" fmla="*/ 542 w 553"/>
                <a:gd name="T61" fmla="*/ 426 h 552"/>
                <a:gd name="T62" fmla="*/ 542 w 553"/>
                <a:gd name="T63" fmla="*/ 42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3" h="552">
                  <a:moveTo>
                    <a:pt x="177" y="186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73" y="40"/>
                    <a:pt x="84" y="19"/>
                    <a:pt x="104" y="9"/>
                  </a:cubicBezTo>
                  <a:cubicBezTo>
                    <a:pt x="104" y="0"/>
                    <a:pt x="125" y="0"/>
                    <a:pt x="125" y="9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13"/>
                    <a:pt x="229" y="124"/>
                    <a:pt x="229" y="134"/>
                  </a:cubicBezTo>
                  <a:cubicBezTo>
                    <a:pt x="187" y="176"/>
                    <a:pt x="187" y="176"/>
                    <a:pt x="187" y="176"/>
                  </a:cubicBezTo>
                  <a:cubicBezTo>
                    <a:pt x="177" y="176"/>
                    <a:pt x="177" y="176"/>
                    <a:pt x="177" y="186"/>
                  </a:cubicBezTo>
                  <a:close/>
                  <a:moveTo>
                    <a:pt x="281" y="384"/>
                  </a:moveTo>
                  <a:cubicBezTo>
                    <a:pt x="260" y="374"/>
                    <a:pt x="239" y="353"/>
                    <a:pt x="219" y="332"/>
                  </a:cubicBezTo>
                  <a:cubicBezTo>
                    <a:pt x="198" y="311"/>
                    <a:pt x="187" y="290"/>
                    <a:pt x="167" y="269"/>
                  </a:cubicBezTo>
                  <a:cubicBezTo>
                    <a:pt x="146" y="259"/>
                    <a:pt x="146" y="228"/>
                    <a:pt x="156" y="207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0" y="113"/>
                    <a:pt x="0" y="186"/>
                    <a:pt x="31" y="259"/>
                  </a:cubicBezTo>
                  <a:cubicBezTo>
                    <a:pt x="52" y="280"/>
                    <a:pt x="63" y="311"/>
                    <a:pt x="84" y="332"/>
                  </a:cubicBezTo>
                  <a:cubicBezTo>
                    <a:pt x="104" y="363"/>
                    <a:pt x="125" y="384"/>
                    <a:pt x="146" y="405"/>
                  </a:cubicBezTo>
                  <a:cubicBezTo>
                    <a:pt x="167" y="426"/>
                    <a:pt x="187" y="446"/>
                    <a:pt x="219" y="467"/>
                  </a:cubicBezTo>
                  <a:cubicBezTo>
                    <a:pt x="239" y="488"/>
                    <a:pt x="271" y="509"/>
                    <a:pt x="292" y="519"/>
                  </a:cubicBezTo>
                  <a:cubicBezTo>
                    <a:pt x="364" y="551"/>
                    <a:pt x="437" y="551"/>
                    <a:pt x="469" y="530"/>
                  </a:cubicBezTo>
                  <a:cubicBezTo>
                    <a:pt x="344" y="394"/>
                    <a:pt x="344" y="394"/>
                    <a:pt x="344" y="394"/>
                  </a:cubicBezTo>
                  <a:cubicBezTo>
                    <a:pt x="323" y="405"/>
                    <a:pt x="292" y="405"/>
                    <a:pt x="281" y="384"/>
                  </a:cubicBezTo>
                  <a:close/>
                  <a:moveTo>
                    <a:pt x="542" y="426"/>
                  </a:moveTo>
                  <a:cubicBezTo>
                    <a:pt x="448" y="321"/>
                    <a:pt x="448" y="321"/>
                    <a:pt x="448" y="321"/>
                  </a:cubicBezTo>
                  <a:cubicBezTo>
                    <a:pt x="437" y="321"/>
                    <a:pt x="427" y="321"/>
                    <a:pt x="417" y="321"/>
                  </a:cubicBezTo>
                  <a:cubicBezTo>
                    <a:pt x="396" y="353"/>
                    <a:pt x="396" y="353"/>
                    <a:pt x="396" y="353"/>
                  </a:cubicBezTo>
                  <a:cubicBezTo>
                    <a:pt x="375" y="363"/>
                    <a:pt x="375" y="363"/>
                    <a:pt x="375" y="363"/>
                  </a:cubicBezTo>
                  <a:cubicBezTo>
                    <a:pt x="375" y="374"/>
                    <a:pt x="375" y="374"/>
                    <a:pt x="364" y="374"/>
                  </a:cubicBezTo>
                  <a:cubicBezTo>
                    <a:pt x="500" y="499"/>
                    <a:pt x="500" y="499"/>
                    <a:pt x="500" y="499"/>
                  </a:cubicBezTo>
                  <a:cubicBezTo>
                    <a:pt x="510" y="488"/>
                    <a:pt x="531" y="467"/>
                    <a:pt x="542" y="446"/>
                  </a:cubicBezTo>
                  <a:cubicBezTo>
                    <a:pt x="552" y="446"/>
                    <a:pt x="552" y="436"/>
                    <a:pt x="542" y="426"/>
                  </a:cubicBezTo>
                  <a:close/>
                  <a:moveTo>
                    <a:pt x="542" y="426"/>
                  </a:moveTo>
                  <a:lnTo>
                    <a:pt x="54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66374" y="2771935"/>
              <a:ext cx="894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Support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69965" y="3327980"/>
            <a:ext cx="1558240" cy="539072"/>
            <a:chOff x="7869965" y="3327980"/>
            <a:chExt cx="1558240" cy="539072"/>
          </a:xfrm>
        </p:grpSpPr>
        <p:sp>
          <p:nvSpPr>
            <p:cNvPr id="22" name="Rectangle 21"/>
            <p:cNvSpPr/>
            <p:nvPr/>
          </p:nvSpPr>
          <p:spPr>
            <a:xfrm>
              <a:off x="7869965" y="3327980"/>
              <a:ext cx="1558240" cy="539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>
              <a:spLocks noChangeAspect="1" noChangeArrowheads="1"/>
            </p:cNvSpPr>
            <p:nvPr/>
          </p:nvSpPr>
          <p:spPr bwMode="auto">
            <a:xfrm>
              <a:off x="8034381" y="3414247"/>
              <a:ext cx="298943" cy="35779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6374" y="342386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Hard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69964" y="3983300"/>
            <a:ext cx="1944595" cy="539072"/>
            <a:chOff x="7869964" y="3983300"/>
            <a:chExt cx="1944595" cy="539072"/>
          </a:xfrm>
        </p:grpSpPr>
        <p:sp>
          <p:nvSpPr>
            <p:cNvPr id="23" name="Rectangle 22"/>
            <p:cNvSpPr/>
            <p:nvPr/>
          </p:nvSpPr>
          <p:spPr>
            <a:xfrm>
              <a:off x="7869964" y="3983300"/>
              <a:ext cx="1944595" cy="539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"/>
            <p:cNvSpPr>
              <a:spLocks noChangeAspect="1" noChangeArrowheads="1"/>
            </p:cNvSpPr>
            <p:nvPr/>
          </p:nvSpPr>
          <p:spPr bwMode="auto">
            <a:xfrm>
              <a:off x="8027461" y="4079729"/>
              <a:ext cx="338913" cy="339001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sz="2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66374" y="4079729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Strength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869964" y="4638620"/>
            <a:ext cx="2721835" cy="539072"/>
            <a:chOff x="7869964" y="4638620"/>
            <a:chExt cx="2721835" cy="539072"/>
          </a:xfrm>
        </p:grpSpPr>
        <p:sp>
          <p:nvSpPr>
            <p:cNvPr id="24" name="Rectangle 23"/>
            <p:cNvSpPr/>
            <p:nvPr/>
          </p:nvSpPr>
          <p:spPr>
            <a:xfrm>
              <a:off x="7869964" y="4638620"/>
              <a:ext cx="2721835" cy="539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utoShape 82"/>
            <p:cNvSpPr>
              <a:spLocks noChangeAspect="1"/>
            </p:cNvSpPr>
            <p:nvPr/>
          </p:nvSpPr>
          <p:spPr bwMode="auto">
            <a:xfrm>
              <a:off x="8048425" y="4761060"/>
              <a:ext cx="294116" cy="294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66374" y="4737810"/>
              <a:ext cx="110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Teamwork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69965" y="5293940"/>
            <a:ext cx="1453722" cy="539072"/>
            <a:chOff x="7869965" y="5293940"/>
            <a:chExt cx="1453722" cy="539072"/>
          </a:xfrm>
        </p:grpSpPr>
        <p:sp>
          <p:nvSpPr>
            <p:cNvPr id="26" name="Rectangle 25"/>
            <p:cNvSpPr/>
            <p:nvPr/>
          </p:nvSpPr>
          <p:spPr>
            <a:xfrm>
              <a:off x="7869965" y="5293940"/>
              <a:ext cx="1453722" cy="539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utoShape 123"/>
            <p:cNvSpPr>
              <a:spLocks noChangeAspect="1"/>
            </p:cNvSpPr>
            <p:nvPr/>
          </p:nvSpPr>
          <p:spPr bwMode="auto">
            <a:xfrm>
              <a:off x="8012268" y="5378084"/>
              <a:ext cx="332073" cy="3653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66374" y="5404906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Success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64080" y="2017340"/>
            <a:ext cx="2157955" cy="539072"/>
            <a:chOff x="2164080" y="2017340"/>
            <a:chExt cx="2157955" cy="539072"/>
          </a:xfrm>
        </p:grpSpPr>
        <p:sp>
          <p:nvSpPr>
            <p:cNvPr id="27" name="Rectangle 26"/>
            <p:cNvSpPr/>
            <p:nvPr/>
          </p:nvSpPr>
          <p:spPr>
            <a:xfrm>
              <a:off x="2164080" y="2017340"/>
              <a:ext cx="2157955" cy="53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25"/>
            <p:cNvSpPr>
              <a:spLocks noChangeAspect="1" noChangeArrowheads="1"/>
            </p:cNvSpPr>
            <p:nvPr/>
          </p:nvSpPr>
          <p:spPr bwMode="auto">
            <a:xfrm>
              <a:off x="3871124" y="2096469"/>
              <a:ext cx="286808" cy="386141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3248598" y="2117599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Idea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15155" y="2672660"/>
            <a:ext cx="1706880" cy="539072"/>
            <a:chOff x="2615155" y="2672660"/>
            <a:chExt cx="1706880" cy="539072"/>
          </a:xfrm>
        </p:grpSpPr>
        <p:sp>
          <p:nvSpPr>
            <p:cNvPr id="28" name="Rectangle 27"/>
            <p:cNvSpPr/>
            <p:nvPr/>
          </p:nvSpPr>
          <p:spPr>
            <a:xfrm>
              <a:off x="2615155" y="2672660"/>
              <a:ext cx="1706880" cy="539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165"/>
            <p:cNvSpPr>
              <a:spLocks noChangeAspect="1" noChangeArrowheads="1"/>
            </p:cNvSpPr>
            <p:nvPr/>
          </p:nvSpPr>
          <p:spPr bwMode="auto">
            <a:xfrm>
              <a:off x="3858989" y="2786618"/>
              <a:ext cx="311078" cy="311156"/>
            </a:xfrm>
            <a:custGeom>
              <a:avLst/>
              <a:gdLst>
                <a:gd name="T0" fmla="*/ 177 w 553"/>
                <a:gd name="T1" fmla="*/ 186 h 552"/>
                <a:gd name="T2" fmla="*/ 52 w 553"/>
                <a:gd name="T3" fmla="*/ 61 h 552"/>
                <a:gd name="T4" fmla="*/ 104 w 553"/>
                <a:gd name="T5" fmla="*/ 9 h 552"/>
                <a:gd name="T6" fmla="*/ 125 w 553"/>
                <a:gd name="T7" fmla="*/ 9 h 552"/>
                <a:gd name="T8" fmla="*/ 229 w 553"/>
                <a:gd name="T9" fmla="*/ 103 h 552"/>
                <a:gd name="T10" fmla="*/ 229 w 553"/>
                <a:gd name="T11" fmla="*/ 134 h 552"/>
                <a:gd name="T12" fmla="*/ 187 w 553"/>
                <a:gd name="T13" fmla="*/ 176 h 552"/>
                <a:gd name="T14" fmla="*/ 177 w 553"/>
                <a:gd name="T15" fmla="*/ 186 h 552"/>
                <a:gd name="T16" fmla="*/ 281 w 553"/>
                <a:gd name="T17" fmla="*/ 384 h 552"/>
                <a:gd name="T18" fmla="*/ 219 w 553"/>
                <a:gd name="T19" fmla="*/ 332 h 552"/>
                <a:gd name="T20" fmla="*/ 167 w 553"/>
                <a:gd name="T21" fmla="*/ 269 h 552"/>
                <a:gd name="T22" fmla="*/ 156 w 553"/>
                <a:gd name="T23" fmla="*/ 207 h 552"/>
                <a:gd name="T24" fmla="*/ 31 w 553"/>
                <a:gd name="T25" fmla="*/ 82 h 552"/>
                <a:gd name="T26" fmla="*/ 31 w 553"/>
                <a:gd name="T27" fmla="*/ 259 h 552"/>
                <a:gd name="T28" fmla="*/ 84 w 553"/>
                <a:gd name="T29" fmla="*/ 332 h 552"/>
                <a:gd name="T30" fmla="*/ 146 w 553"/>
                <a:gd name="T31" fmla="*/ 405 h 552"/>
                <a:gd name="T32" fmla="*/ 219 w 553"/>
                <a:gd name="T33" fmla="*/ 467 h 552"/>
                <a:gd name="T34" fmla="*/ 292 w 553"/>
                <a:gd name="T35" fmla="*/ 519 h 552"/>
                <a:gd name="T36" fmla="*/ 469 w 553"/>
                <a:gd name="T37" fmla="*/ 530 h 552"/>
                <a:gd name="T38" fmla="*/ 344 w 553"/>
                <a:gd name="T39" fmla="*/ 394 h 552"/>
                <a:gd name="T40" fmla="*/ 281 w 553"/>
                <a:gd name="T41" fmla="*/ 384 h 552"/>
                <a:gd name="T42" fmla="*/ 542 w 553"/>
                <a:gd name="T43" fmla="*/ 426 h 552"/>
                <a:gd name="T44" fmla="*/ 448 w 553"/>
                <a:gd name="T45" fmla="*/ 321 h 552"/>
                <a:gd name="T46" fmla="*/ 417 w 553"/>
                <a:gd name="T47" fmla="*/ 321 h 552"/>
                <a:gd name="T48" fmla="*/ 396 w 553"/>
                <a:gd name="T49" fmla="*/ 353 h 552"/>
                <a:gd name="T50" fmla="*/ 375 w 553"/>
                <a:gd name="T51" fmla="*/ 363 h 552"/>
                <a:gd name="T52" fmla="*/ 364 w 553"/>
                <a:gd name="T53" fmla="*/ 374 h 552"/>
                <a:gd name="T54" fmla="*/ 500 w 553"/>
                <a:gd name="T55" fmla="*/ 499 h 552"/>
                <a:gd name="T56" fmla="*/ 542 w 553"/>
                <a:gd name="T57" fmla="*/ 446 h 552"/>
                <a:gd name="T58" fmla="*/ 542 w 553"/>
                <a:gd name="T59" fmla="*/ 426 h 552"/>
                <a:gd name="T60" fmla="*/ 542 w 553"/>
                <a:gd name="T61" fmla="*/ 426 h 552"/>
                <a:gd name="T62" fmla="*/ 542 w 553"/>
                <a:gd name="T63" fmla="*/ 42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3" h="552">
                  <a:moveTo>
                    <a:pt x="177" y="186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73" y="40"/>
                    <a:pt x="84" y="19"/>
                    <a:pt x="104" y="9"/>
                  </a:cubicBezTo>
                  <a:cubicBezTo>
                    <a:pt x="104" y="0"/>
                    <a:pt x="125" y="0"/>
                    <a:pt x="125" y="9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13"/>
                    <a:pt x="229" y="124"/>
                    <a:pt x="229" y="134"/>
                  </a:cubicBezTo>
                  <a:cubicBezTo>
                    <a:pt x="187" y="176"/>
                    <a:pt x="187" y="176"/>
                    <a:pt x="187" y="176"/>
                  </a:cubicBezTo>
                  <a:cubicBezTo>
                    <a:pt x="177" y="176"/>
                    <a:pt x="177" y="176"/>
                    <a:pt x="177" y="186"/>
                  </a:cubicBezTo>
                  <a:close/>
                  <a:moveTo>
                    <a:pt x="281" y="384"/>
                  </a:moveTo>
                  <a:cubicBezTo>
                    <a:pt x="260" y="374"/>
                    <a:pt x="239" y="353"/>
                    <a:pt x="219" y="332"/>
                  </a:cubicBezTo>
                  <a:cubicBezTo>
                    <a:pt x="198" y="311"/>
                    <a:pt x="187" y="290"/>
                    <a:pt x="167" y="269"/>
                  </a:cubicBezTo>
                  <a:cubicBezTo>
                    <a:pt x="146" y="259"/>
                    <a:pt x="146" y="228"/>
                    <a:pt x="156" y="207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0" y="113"/>
                    <a:pt x="0" y="186"/>
                    <a:pt x="31" y="259"/>
                  </a:cubicBezTo>
                  <a:cubicBezTo>
                    <a:pt x="52" y="280"/>
                    <a:pt x="63" y="311"/>
                    <a:pt x="84" y="332"/>
                  </a:cubicBezTo>
                  <a:cubicBezTo>
                    <a:pt x="104" y="363"/>
                    <a:pt x="125" y="384"/>
                    <a:pt x="146" y="405"/>
                  </a:cubicBezTo>
                  <a:cubicBezTo>
                    <a:pt x="167" y="426"/>
                    <a:pt x="187" y="446"/>
                    <a:pt x="219" y="467"/>
                  </a:cubicBezTo>
                  <a:cubicBezTo>
                    <a:pt x="239" y="488"/>
                    <a:pt x="271" y="509"/>
                    <a:pt x="292" y="519"/>
                  </a:cubicBezTo>
                  <a:cubicBezTo>
                    <a:pt x="364" y="551"/>
                    <a:pt x="437" y="551"/>
                    <a:pt x="469" y="530"/>
                  </a:cubicBezTo>
                  <a:cubicBezTo>
                    <a:pt x="344" y="394"/>
                    <a:pt x="344" y="394"/>
                    <a:pt x="344" y="394"/>
                  </a:cubicBezTo>
                  <a:cubicBezTo>
                    <a:pt x="323" y="405"/>
                    <a:pt x="292" y="405"/>
                    <a:pt x="281" y="384"/>
                  </a:cubicBezTo>
                  <a:close/>
                  <a:moveTo>
                    <a:pt x="542" y="426"/>
                  </a:moveTo>
                  <a:cubicBezTo>
                    <a:pt x="448" y="321"/>
                    <a:pt x="448" y="321"/>
                    <a:pt x="448" y="321"/>
                  </a:cubicBezTo>
                  <a:cubicBezTo>
                    <a:pt x="437" y="321"/>
                    <a:pt x="427" y="321"/>
                    <a:pt x="417" y="321"/>
                  </a:cubicBezTo>
                  <a:cubicBezTo>
                    <a:pt x="396" y="353"/>
                    <a:pt x="396" y="353"/>
                    <a:pt x="396" y="353"/>
                  </a:cubicBezTo>
                  <a:cubicBezTo>
                    <a:pt x="375" y="363"/>
                    <a:pt x="375" y="363"/>
                    <a:pt x="375" y="363"/>
                  </a:cubicBezTo>
                  <a:cubicBezTo>
                    <a:pt x="375" y="374"/>
                    <a:pt x="375" y="374"/>
                    <a:pt x="364" y="374"/>
                  </a:cubicBezTo>
                  <a:cubicBezTo>
                    <a:pt x="500" y="499"/>
                    <a:pt x="500" y="499"/>
                    <a:pt x="500" y="499"/>
                  </a:cubicBezTo>
                  <a:cubicBezTo>
                    <a:pt x="510" y="488"/>
                    <a:pt x="531" y="467"/>
                    <a:pt x="542" y="446"/>
                  </a:cubicBezTo>
                  <a:cubicBezTo>
                    <a:pt x="552" y="446"/>
                    <a:pt x="552" y="436"/>
                    <a:pt x="542" y="426"/>
                  </a:cubicBezTo>
                  <a:close/>
                  <a:moveTo>
                    <a:pt x="542" y="426"/>
                  </a:moveTo>
                  <a:lnTo>
                    <a:pt x="54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921585" y="2771935"/>
              <a:ext cx="894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Support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6075" y="3327980"/>
            <a:ext cx="1315960" cy="539072"/>
            <a:chOff x="3006075" y="3327980"/>
            <a:chExt cx="1315960" cy="539072"/>
          </a:xfrm>
        </p:grpSpPr>
        <p:sp>
          <p:nvSpPr>
            <p:cNvPr id="29" name="Rectangle 28"/>
            <p:cNvSpPr/>
            <p:nvPr/>
          </p:nvSpPr>
          <p:spPr>
            <a:xfrm>
              <a:off x="3006075" y="3327980"/>
              <a:ext cx="1315960" cy="539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>
              <a:spLocks noChangeAspect="1" noChangeArrowheads="1"/>
            </p:cNvSpPr>
            <p:nvPr/>
          </p:nvSpPr>
          <p:spPr bwMode="auto">
            <a:xfrm>
              <a:off x="3858989" y="3414247"/>
              <a:ext cx="298943" cy="35779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3182875" y="342386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Hard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06880" y="3983300"/>
            <a:ext cx="2615155" cy="539072"/>
            <a:chOff x="1706880" y="3983300"/>
            <a:chExt cx="2615155" cy="539072"/>
          </a:xfrm>
        </p:grpSpPr>
        <p:sp>
          <p:nvSpPr>
            <p:cNvPr id="30" name="Rectangle 29"/>
            <p:cNvSpPr/>
            <p:nvPr/>
          </p:nvSpPr>
          <p:spPr>
            <a:xfrm>
              <a:off x="1706880" y="3983300"/>
              <a:ext cx="2615155" cy="539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"/>
            <p:cNvSpPr>
              <a:spLocks noChangeAspect="1" noChangeArrowheads="1"/>
            </p:cNvSpPr>
            <p:nvPr/>
          </p:nvSpPr>
          <p:spPr bwMode="auto">
            <a:xfrm>
              <a:off x="3852069" y="4079729"/>
              <a:ext cx="338913" cy="339001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2859069" y="4079729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Strength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15155" y="4638620"/>
            <a:ext cx="1706879" cy="539072"/>
            <a:chOff x="2615155" y="4638620"/>
            <a:chExt cx="1706879" cy="539072"/>
          </a:xfrm>
        </p:grpSpPr>
        <p:sp>
          <p:nvSpPr>
            <p:cNvPr id="31" name="Rectangle 30"/>
            <p:cNvSpPr/>
            <p:nvPr/>
          </p:nvSpPr>
          <p:spPr>
            <a:xfrm>
              <a:off x="2615155" y="4638620"/>
              <a:ext cx="1706879" cy="539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utoShape 82"/>
            <p:cNvSpPr>
              <a:spLocks noChangeAspect="1"/>
            </p:cNvSpPr>
            <p:nvPr/>
          </p:nvSpPr>
          <p:spPr bwMode="auto">
            <a:xfrm>
              <a:off x="3873033" y="4761060"/>
              <a:ext cx="294116" cy="294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2709156" y="4737810"/>
              <a:ext cx="110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Teamwork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23160" y="5293940"/>
            <a:ext cx="1898875" cy="539072"/>
            <a:chOff x="2423160" y="5293940"/>
            <a:chExt cx="1898875" cy="539072"/>
          </a:xfrm>
        </p:grpSpPr>
        <p:sp>
          <p:nvSpPr>
            <p:cNvPr id="32" name="Rectangle 31"/>
            <p:cNvSpPr/>
            <p:nvPr/>
          </p:nvSpPr>
          <p:spPr>
            <a:xfrm>
              <a:off x="2423160" y="5293940"/>
              <a:ext cx="1898875" cy="539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utoShape 123"/>
            <p:cNvSpPr>
              <a:spLocks noChangeAspect="1"/>
            </p:cNvSpPr>
            <p:nvPr/>
          </p:nvSpPr>
          <p:spPr bwMode="auto">
            <a:xfrm>
              <a:off x="3836876" y="5378084"/>
              <a:ext cx="332073" cy="3653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2940821" y="5404906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smtClean="0">
                  <a:solidFill>
                    <a:schemeClr val="bg1"/>
                  </a:solidFill>
                  <a:latin typeface="+mj-lt"/>
                  <a:cs typeface="Lato Regular"/>
                </a:rPr>
                <a:t>Success</a:t>
              </a:r>
              <a:endParaRPr lang="id-ID" sz="1600" b="1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298942" y="2117599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1"/>
                </a:solidFill>
                <a:latin typeface="+mj-lt"/>
                <a:cs typeface="Lato Regular"/>
              </a:rPr>
              <a:t>40%</a:t>
            </a:r>
            <a:endParaRPr lang="id-ID" sz="1600" b="1" dirty="0">
              <a:solidFill>
                <a:schemeClr val="accent1"/>
              </a:solidFill>
              <a:latin typeface="+mj-lt"/>
              <a:cs typeface="Lato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64024" y="2771935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2"/>
                </a:solidFill>
                <a:latin typeface="+mj-lt"/>
                <a:cs typeface="Lato Regular"/>
              </a:rPr>
              <a:t>75%</a:t>
            </a:r>
            <a:endParaRPr lang="id-ID" sz="1600" b="1" dirty="0">
              <a:solidFill>
                <a:schemeClr val="accent2"/>
              </a:solidFill>
              <a:latin typeface="+mj-lt"/>
              <a:cs typeface="Lato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85496" y="3426094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3"/>
                </a:solidFill>
                <a:latin typeface="+mj-lt"/>
                <a:cs typeface="Lato Regular"/>
              </a:rPr>
              <a:t>42%</a:t>
            </a:r>
            <a:endParaRPr lang="id-ID" sz="1600" b="1" dirty="0">
              <a:solidFill>
                <a:schemeClr val="accent3"/>
              </a:solidFill>
              <a:latin typeface="+mj-lt"/>
              <a:cs typeface="Lato Regular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76344" y="4079729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+mj-lt"/>
                <a:cs typeface="Lato Regular"/>
              </a:rPr>
              <a:t>50%</a:t>
            </a:r>
            <a:endParaRPr lang="id-ID" sz="1600" b="1" dirty="0">
              <a:solidFill>
                <a:schemeClr val="accent4"/>
              </a:solidFill>
              <a:latin typeface="+mj-lt"/>
              <a:cs typeface="Lato Regula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52725" y="4735278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5"/>
                </a:solidFill>
                <a:latin typeface="+mj-lt"/>
                <a:cs typeface="Lato Regular"/>
              </a:rPr>
              <a:t>82%</a:t>
            </a:r>
            <a:endParaRPr lang="id-ID" sz="1600" b="1" dirty="0">
              <a:solidFill>
                <a:schemeClr val="accent5"/>
              </a:solidFill>
              <a:latin typeface="+mj-lt"/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5472" y="5405547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6"/>
                </a:solidFill>
                <a:latin typeface="+mj-lt"/>
                <a:cs typeface="Lato Regular"/>
              </a:rPr>
              <a:t>40%</a:t>
            </a:r>
            <a:endParaRPr lang="id-ID" sz="1600" b="1" dirty="0">
              <a:solidFill>
                <a:schemeClr val="accent6"/>
              </a:solidFill>
              <a:latin typeface="+mj-lt"/>
              <a:cs typeface="Lato Regula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5038" y="2117599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1"/>
                </a:solidFill>
                <a:latin typeface="+mj-lt"/>
                <a:cs typeface="Lato Regular"/>
              </a:rPr>
              <a:t>54%</a:t>
            </a:r>
            <a:endParaRPr lang="id-ID" sz="1600" b="1" dirty="0">
              <a:solidFill>
                <a:schemeClr val="accent1"/>
              </a:solidFill>
              <a:latin typeface="+mj-lt"/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2394" y="2771935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2"/>
                </a:solidFill>
                <a:latin typeface="+mj-lt"/>
                <a:cs typeface="Lato Regular"/>
              </a:rPr>
              <a:t>45%</a:t>
            </a:r>
            <a:endParaRPr lang="id-ID" sz="1600" b="1" dirty="0">
              <a:solidFill>
                <a:schemeClr val="accent2"/>
              </a:solidFill>
              <a:latin typeface="+mj-lt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66888" y="3426094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3"/>
                </a:solidFill>
                <a:latin typeface="+mj-lt"/>
                <a:cs typeface="Lato Regular"/>
              </a:rPr>
              <a:t>40%</a:t>
            </a:r>
            <a:endParaRPr lang="id-ID" sz="1600" b="1" dirty="0">
              <a:solidFill>
                <a:schemeClr val="accent3"/>
              </a:solidFill>
              <a:latin typeface="+mj-lt"/>
              <a:cs typeface="Lato Regular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7693" y="4079729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4"/>
                </a:solidFill>
                <a:latin typeface="+mj-lt"/>
                <a:cs typeface="Lato Regular"/>
              </a:rPr>
              <a:t>81%</a:t>
            </a:r>
            <a:endParaRPr lang="id-ID" sz="1600" b="1" dirty="0">
              <a:solidFill>
                <a:schemeClr val="accent4"/>
              </a:solidFill>
              <a:latin typeface="+mj-lt"/>
              <a:cs typeface="Lato Regular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76909" y="4735278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5"/>
                </a:solidFill>
                <a:latin typeface="+mj-lt"/>
                <a:cs typeface="Lato Regular"/>
              </a:rPr>
              <a:t>46%</a:t>
            </a:r>
            <a:endParaRPr lang="id-ID" sz="1600" b="1" dirty="0">
              <a:solidFill>
                <a:schemeClr val="accent5"/>
              </a:solidFill>
              <a:latin typeface="+mj-lt"/>
              <a:cs typeface="Lato Regular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82654" y="5405547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accent6"/>
                </a:solidFill>
                <a:latin typeface="+mj-lt"/>
                <a:cs typeface="Lato Regular"/>
              </a:rPr>
              <a:t>51%</a:t>
            </a:r>
            <a:endParaRPr lang="id-ID" sz="1600" b="1" dirty="0">
              <a:solidFill>
                <a:schemeClr val="accent6"/>
              </a:solidFill>
              <a:latin typeface="+mj-lt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18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43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1507</cp:revision>
  <dcterms:created xsi:type="dcterms:W3CDTF">2014-11-26T08:06:19Z</dcterms:created>
  <dcterms:modified xsi:type="dcterms:W3CDTF">2017-09-25T12:20:02Z</dcterms:modified>
</cp:coreProperties>
</file>