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38B"/>
    <a:srgbClr val="EAE0C7"/>
    <a:srgbClr val="0F7B47"/>
    <a:srgbClr val="C62B29"/>
    <a:srgbClr val="C8E0EC"/>
    <a:srgbClr val="0195C3"/>
    <a:srgbClr val="42332C"/>
    <a:srgbClr val="262C3A"/>
    <a:srgbClr val="2580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208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46111" y="6399766"/>
            <a:ext cx="239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>
                <a:solidFill>
                  <a:schemeClr val="tx2"/>
                </a:solidFill>
              </a:rPr>
              <a:t>WWW.CLOUDCOMPANY.COM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425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966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67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5775840" y="1832111"/>
            <a:ext cx="6820169" cy="4367730"/>
            <a:chOff x="6625864" y="1832111"/>
            <a:chExt cx="6820169" cy="4367730"/>
          </a:xfrm>
        </p:grpSpPr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676705" y="2559254"/>
              <a:ext cx="4769328" cy="727142"/>
            </a:xfrm>
            <a:custGeom>
              <a:avLst/>
              <a:gdLst>
                <a:gd name="connsiteX0" fmla="*/ 121465 w 4769328"/>
                <a:gd name="connsiteY0" fmla="*/ 0 h 727142"/>
                <a:gd name="connsiteX1" fmla="*/ 1221333 w 4769328"/>
                <a:gd name="connsiteY1" fmla="*/ 0 h 727142"/>
                <a:gd name="connsiteX2" fmla="*/ 1234446 w 4769328"/>
                <a:gd name="connsiteY2" fmla="*/ 6816 h 727142"/>
                <a:gd name="connsiteX3" fmla="*/ 1278775 w 4769328"/>
                <a:gd name="connsiteY3" fmla="*/ 43169 h 727142"/>
                <a:gd name="connsiteX4" fmla="*/ 1470324 w 4769328"/>
                <a:gd name="connsiteY4" fmla="*/ 253901 h 727142"/>
                <a:gd name="connsiteX5" fmla="*/ 1587382 w 4769328"/>
                <a:gd name="connsiteY5" fmla="*/ 300730 h 727142"/>
                <a:gd name="connsiteX6" fmla="*/ 1725723 w 4769328"/>
                <a:gd name="connsiteY6" fmla="*/ 307116 h 727142"/>
                <a:gd name="connsiteX7" fmla="*/ 1749135 w 4769328"/>
                <a:gd name="connsiteY7" fmla="*/ 45297 h 727142"/>
                <a:gd name="connsiteX8" fmla="*/ 1734004 w 4769328"/>
                <a:gd name="connsiteY8" fmla="*/ 3424 h 727142"/>
                <a:gd name="connsiteX9" fmla="*/ 1730442 w 4769328"/>
                <a:gd name="connsiteY9" fmla="*/ 0 h 727142"/>
                <a:gd name="connsiteX10" fmla="*/ 4769328 w 4769328"/>
                <a:gd name="connsiteY10" fmla="*/ 0 h 727142"/>
                <a:gd name="connsiteX11" fmla="*/ 4769328 w 4769328"/>
                <a:gd name="connsiteY11" fmla="*/ 727142 h 727142"/>
                <a:gd name="connsiteX12" fmla="*/ 306555 w 4769328"/>
                <a:gd name="connsiteY12" fmla="*/ 727142 h 727142"/>
                <a:gd name="connsiteX13" fmla="*/ 304002 w 4769328"/>
                <a:gd name="connsiteY13" fmla="*/ 717937 h 727142"/>
                <a:gd name="connsiteX14" fmla="*/ 12422 w 4769328"/>
                <a:gd name="connsiteY14" fmla="*/ 92127 h 727142"/>
                <a:gd name="connsiteX15" fmla="*/ 25192 w 4769328"/>
                <a:gd name="connsiteY15" fmla="*/ 19754 h 727142"/>
                <a:gd name="connsiteX16" fmla="*/ 108845 w 4769328"/>
                <a:gd name="connsiteY16" fmla="*/ 3478 h 727142"/>
                <a:gd name="connsiteX17" fmla="*/ 121465 w 4769328"/>
                <a:gd name="connsiteY17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9328" h="727142">
                  <a:moveTo>
                    <a:pt x="121465" y="0"/>
                  </a:moveTo>
                  <a:lnTo>
                    <a:pt x="1221333" y="0"/>
                  </a:lnTo>
                  <a:lnTo>
                    <a:pt x="1234446" y="6816"/>
                  </a:lnTo>
                  <a:cubicBezTo>
                    <a:pt x="1250974" y="17493"/>
                    <a:pt x="1265473" y="29333"/>
                    <a:pt x="1278775" y="43169"/>
                  </a:cubicBezTo>
                  <a:cubicBezTo>
                    <a:pt x="1331983" y="96384"/>
                    <a:pt x="1427757" y="249644"/>
                    <a:pt x="1470324" y="253901"/>
                  </a:cubicBezTo>
                  <a:cubicBezTo>
                    <a:pt x="1515019" y="256029"/>
                    <a:pt x="1544815" y="285830"/>
                    <a:pt x="1587382" y="300730"/>
                  </a:cubicBezTo>
                  <a:cubicBezTo>
                    <a:pt x="1632077" y="315630"/>
                    <a:pt x="1666130" y="370974"/>
                    <a:pt x="1725723" y="307116"/>
                  </a:cubicBezTo>
                  <a:cubicBezTo>
                    <a:pt x="1787445" y="243258"/>
                    <a:pt x="1757648" y="111284"/>
                    <a:pt x="1749135" y="45297"/>
                  </a:cubicBezTo>
                  <a:cubicBezTo>
                    <a:pt x="1746475" y="28801"/>
                    <a:pt x="1741553" y="15098"/>
                    <a:pt x="1734004" y="3424"/>
                  </a:cubicBezTo>
                  <a:lnTo>
                    <a:pt x="1730442" y="0"/>
                  </a:lnTo>
                  <a:lnTo>
                    <a:pt x="4769328" y="0"/>
                  </a:lnTo>
                  <a:lnTo>
                    <a:pt x="4769328" y="727142"/>
                  </a:lnTo>
                  <a:lnTo>
                    <a:pt x="306555" y="727142"/>
                  </a:lnTo>
                  <a:lnTo>
                    <a:pt x="304002" y="717937"/>
                  </a:lnTo>
                  <a:cubicBezTo>
                    <a:pt x="261436" y="524234"/>
                    <a:pt x="33705" y="145342"/>
                    <a:pt x="12422" y="92127"/>
                  </a:cubicBezTo>
                  <a:cubicBezTo>
                    <a:pt x="-10990" y="38912"/>
                    <a:pt x="1780" y="19754"/>
                    <a:pt x="25192" y="19754"/>
                  </a:cubicBezTo>
                  <a:cubicBezTo>
                    <a:pt x="33173" y="19754"/>
                    <a:pt x="65697" y="14366"/>
                    <a:pt x="108845" y="3478"/>
                  </a:cubicBezTo>
                  <a:lnTo>
                    <a:pt x="1214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</a:schemeClr>
                </a:gs>
                <a:gs pos="83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7565934" y="1832112"/>
              <a:ext cx="5880099" cy="727143"/>
            </a:xfrm>
            <a:custGeom>
              <a:avLst/>
              <a:gdLst>
                <a:gd name="connsiteX0" fmla="*/ 1666414 w 5880099"/>
                <a:gd name="connsiteY0" fmla="*/ 520134 h 727143"/>
                <a:gd name="connsiteX1" fmla="*/ 1793615 w 5880099"/>
                <a:gd name="connsiteY1" fmla="*/ 544680 h 727143"/>
                <a:gd name="connsiteX2" fmla="*/ 2119249 w 5880099"/>
                <a:gd name="connsiteY2" fmla="*/ 646853 h 727143"/>
                <a:gd name="connsiteX3" fmla="*/ 2288717 w 5880099"/>
                <a:gd name="connsiteY3" fmla="*/ 704591 h 727143"/>
                <a:gd name="connsiteX4" fmla="*/ 2332104 w 5880099"/>
                <a:gd name="connsiteY4" fmla="*/ 727143 h 727143"/>
                <a:gd name="connsiteX5" fmla="*/ 1232236 w 5880099"/>
                <a:gd name="connsiteY5" fmla="*/ 727143 h 727143"/>
                <a:gd name="connsiteX6" fmla="*/ 1265791 w 5880099"/>
                <a:gd name="connsiteY6" fmla="*/ 717895 h 727143"/>
                <a:gd name="connsiteX7" fmla="*/ 1459468 w 5880099"/>
                <a:gd name="connsiteY7" fmla="*/ 629824 h 727143"/>
                <a:gd name="connsiteX8" fmla="*/ 1636119 w 5880099"/>
                <a:gd name="connsiteY8" fmla="*/ 521265 h 727143"/>
                <a:gd name="connsiteX9" fmla="*/ 1666414 w 5880099"/>
                <a:gd name="connsiteY9" fmla="*/ 520134 h 727143"/>
                <a:gd name="connsiteX10" fmla="*/ 0 w 5880099"/>
                <a:gd name="connsiteY10" fmla="*/ 0 h 727143"/>
                <a:gd name="connsiteX11" fmla="*/ 5880099 w 5880099"/>
                <a:gd name="connsiteY11" fmla="*/ 0 h 727143"/>
                <a:gd name="connsiteX12" fmla="*/ 5880099 w 5880099"/>
                <a:gd name="connsiteY12" fmla="*/ 727143 h 727143"/>
                <a:gd name="connsiteX13" fmla="*/ 2841213 w 5880099"/>
                <a:gd name="connsiteY13" fmla="*/ 727143 h 727143"/>
                <a:gd name="connsiteX14" fmla="*/ 2813881 w 5880099"/>
                <a:gd name="connsiteY14" fmla="*/ 700866 h 727143"/>
                <a:gd name="connsiteX15" fmla="*/ 2696024 w 5880099"/>
                <a:gd name="connsiteY15" fmla="*/ 659624 h 727143"/>
                <a:gd name="connsiteX16" fmla="*/ 2421471 w 5880099"/>
                <a:gd name="connsiteY16" fmla="*/ 570223 h 727143"/>
                <a:gd name="connsiteX17" fmla="*/ 1878748 w 5880099"/>
                <a:gd name="connsiteY17" fmla="*/ 289247 h 727143"/>
                <a:gd name="connsiteX18" fmla="*/ 1531831 w 5880099"/>
                <a:gd name="connsiteY18" fmla="*/ 267961 h 727143"/>
                <a:gd name="connsiteX19" fmla="*/ 1157246 w 5880099"/>
                <a:gd name="connsiteY19" fmla="*/ 374391 h 727143"/>
                <a:gd name="connsiteX20" fmla="*/ 1055087 w 5880099"/>
                <a:gd name="connsiteY20" fmla="*/ 419092 h 727143"/>
                <a:gd name="connsiteX21" fmla="*/ 776276 w 5880099"/>
                <a:gd name="connsiteY21" fmla="*/ 457407 h 727143"/>
                <a:gd name="connsiteX22" fmla="*/ 625165 w 5880099"/>
                <a:gd name="connsiteY22" fmla="*/ 574480 h 727143"/>
                <a:gd name="connsiteX23" fmla="*/ 503850 w 5880099"/>
                <a:gd name="connsiteY23" fmla="*/ 589380 h 727143"/>
                <a:gd name="connsiteX24" fmla="*/ 371894 w 5880099"/>
                <a:gd name="connsiteY24" fmla="*/ 431863 h 727143"/>
                <a:gd name="connsiteX25" fmla="*/ 252708 w 5880099"/>
                <a:gd name="connsiteY25" fmla="*/ 65743 h 727143"/>
                <a:gd name="connsiteX26" fmla="*/ 58129 w 5880099"/>
                <a:gd name="connsiteY26" fmla="*/ 1 h 727143"/>
                <a:gd name="connsiteX27" fmla="*/ 0 w 5880099"/>
                <a:gd name="connsiteY27" fmla="*/ 3776 h 72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80099" h="727143">
                  <a:moveTo>
                    <a:pt x="1666414" y="520134"/>
                  </a:moveTo>
                  <a:cubicBezTo>
                    <a:pt x="1697442" y="518737"/>
                    <a:pt x="1732958" y="519137"/>
                    <a:pt x="1793615" y="544680"/>
                  </a:cubicBezTo>
                  <a:cubicBezTo>
                    <a:pt x="1876620" y="580866"/>
                    <a:pt x="1974523" y="602152"/>
                    <a:pt x="2119249" y="646853"/>
                  </a:cubicBezTo>
                  <a:cubicBezTo>
                    <a:pt x="2191612" y="669203"/>
                    <a:pt x="2245884" y="686232"/>
                    <a:pt x="2288717" y="704591"/>
                  </a:cubicBezTo>
                  <a:lnTo>
                    <a:pt x="2332104" y="727143"/>
                  </a:lnTo>
                  <a:lnTo>
                    <a:pt x="1232236" y="727143"/>
                  </a:lnTo>
                  <a:lnTo>
                    <a:pt x="1265791" y="717895"/>
                  </a:lnTo>
                  <a:cubicBezTo>
                    <a:pt x="1330705" y="698471"/>
                    <a:pt x="1406260" y="669203"/>
                    <a:pt x="1459468" y="629824"/>
                  </a:cubicBezTo>
                  <a:cubicBezTo>
                    <a:pt x="1565884" y="551065"/>
                    <a:pt x="1595681" y="521265"/>
                    <a:pt x="1636119" y="521265"/>
                  </a:cubicBezTo>
                  <a:cubicBezTo>
                    <a:pt x="1646229" y="521265"/>
                    <a:pt x="1656072" y="520600"/>
                    <a:pt x="1666414" y="520134"/>
                  </a:cubicBezTo>
                  <a:close/>
                  <a:moveTo>
                    <a:pt x="0" y="0"/>
                  </a:moveTo>
                  <a:lnTo>
                    <a:pt x="5880099" y="0"/>
                  </a:lnTo>
                  <a:lnTo>
                    <a:pt x="5880099" y="727143"/>
                  </a:lnTo>
                  <a:lnTo>
                    <a:pt x="2841213" y="727143"/>
                  </a:lnTo>
                  <a:lnTo>
                    <a:pt x="2813881" y="700866"/>
                  </a:lnTo>
                  <a:cubicBezTo>
                    <a:pt x="2787542" y="684104"/>
                    <a:pt x="2749232" y="672396"/>
                    <a:pt x="2696024" y="659624"/>
                  </a:cubicBezTo>
                  <a:cubicBezTo>
                    <a:pt x="2587480" y="634081"/>
                    <a:pt x="2570454" y="659624"/>
                    <a:pt x="2421471" y="570223"/>
                  </a:cubicBezTo>
                  <a:cubicBezTo>
                    <a:pt x="2272488" y="482950"/>
                    <a:pt x="1925571" y="319047"/>
                    <a:pt x="1878748" y="289247"/>
                  </a:cubicBezTo>
                  <a:cubicBezTo>
                    <a:pt x="1831925" y="261575"/>
                    <a:pt x="1695712" y="229646"/>
                    <a:pt x="1531831" y="267961"/>
                  </a:cubicBezTo>
                  <a:cubicBezTo>
                    <a:pt x="1367950" y="306276"/>
                    <a:pt x="1189171" y="374391"/>
                    <a:pt x="1157246" y="374391"/>
                  </a:cubicBezTo>
                  <a:cubicBezTo>
                    <a:pt x="1125321" y="374391"/>
                    <a:pt x="1055087" y="393548"/>
                    <a:pt x="1055087" y="419092"/>
                  </a:cubicBezTo>
                  <a:cubicBezTo>
                    <a:pt x="1055087" y="419092"/>
                    <a:pt x="863537" y="397806"/>
                    <a:pt x="776276" y="457407"/>
                  </a:cubicBezTo>
                  <a:cubicBezTo>
                    <a:pt x="686886" y="517008"/>
                    <a:pt x="680501" y="551065"/>
                    <a:pt x="625165" y="574480"/>
                  </a:cubicBezTo>
                  <a:cubicBezTo>
                    <a:pt x="567700" y="595766"/>
                    <a:pt x="533647" y="595766"/>
                    <a:pt x="503850" y="589380"/>
                  </a:cubicBezTo>
                  <a:cubicBezTo>
                    <a:pt x="503850" y="589380"/>
                    <a:pt x="339969" y="527651"/>
                    <a:pt x="371894" y="431863"/>
                  </a:cubicBezTo>
                  <a:cubicBezTo>
                    <a:pt x="403819" y="338205"/>
                    <a:pt x="410204" y="187074"/>
                    <a:pt x="252708" y="65743"/>
                  </a:cubicBezTo>
                  <a:cubicBezTo>
                    <a:pt x="193647" y="21042"/>
                    <a:pt x="125009" y="1486"/>
                    <a:pt x="58129" y="1"/>
                  </a:cubicBezTo>
                  <a:lnTo>
                    <a:pt x="0" y="377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41000">
                  <a:schemeClr val="accent1">
                    <a:lumMod val="60000"/>
                    <a:lumOff val="4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9898038" y="2559254"/>
              <a:ext cx="542487" cy="337204"/>
            </a:xfrm>
            <a:custGeom>
              <a:avLst/>
              <a:gdLst>
                <a:gd name="connsiteX0" fmla="*/ 0 w 542487"/>
                <a:gd name="connsiteY0" fmla="*/ 0 h 337204"/>
                <a:gd name="connsiteX1" fmla="*/ 509109 w 542487"/>
                <a:gd name="connsiteY1" fmla="*/ 0 h 337204"/>
                <a:gd name="connsiteX2" fmla="*/ 512671 w 542487"/>
                <a:gd name="connsiteY2" fmla="*/ 3424 h 337204"/>
                <a:gd name="connsiteX3" fmla="*/ 527802 w 542487"/>
                <a:gd name="connsiteY3" fmla="*/ 45297 h 337204"/>
                <a:gd name="connsiteX4" fmla="*/ 504390 w 542487"/>
                <a:gd name="connsiteY4" fmla="*/ 307116 h 337204"/>
                <a:gd name="connsiteX5" fmla="*/ 366049 w 542487"/>
                <a:gd name="connsiteY5" fmla="*/ 300730 h 337204"/>
                <a:gd name="connsiteX6" fmla="*/ 248991 w 542487"/>
                <a:gd name="connsiteY6" fmla="*/ 253901 h 337204"/>
                <a:gd name="connsiteX7" fmla="*/ 57442 w 542487"/>
                <a:gd name="connsiteY7" fmla="*/ 43169 h 337204"/>
                <a:gd name="connsiteX8" fmla="*/ 13113 w 542487"/>
                <a:gd name="connsiteY8" fmla="*/ 6816 h 337204"/>
                <a:gd name="connsiteX9" fmla="*/ 0 w 542487"/>
                <a:gd name="connsiteY9" fmla="*/ 0 h 337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2487" h="337204">
                  <a:moveTo>
                    <a:pt x="0" y="0"/>
                  </a:moveTo>
                  <a:lnTo>
                    <a:pt x="509109" y="0"/>
                  </a:lnTo>
                  <a:lnTo>
                    <a:pt x="512671" y="3424"/>
                  </a:lnTo>
                  <a:cubicBezTo>
                    <a:pt x="520220" y="15098"/>
                    <a:pt x="525142" y="28801"/>
                    <a:pt x="527802" y="45297"/>
                  </a:cubicBezTo>
                  <a:cubicBezTo>
                    <a:pt x="536315" y="111284"/>
                    <a:pt x="566112" y="243258"/>
                    <a:pt x="504390" y="307116"/>
                  </a:cubicBezTo>
                  <a:cubicBezTo>
                    <a:pt x="444797" y="370974"/>
                    <a:pt x="410744" y="315630"/>
                    <a:pt x="366049" y="300730"/>
                  </a:cubicBezTo>
                  <a:cubicBezTo>
                    <a:pt x="323482" y="285830"/>
                    <a:pt x="293686" y="256029"/>
                    <a:pt x="248991" y="253901"/>
                  </a:cubicBezTo>
                  <a:cubicBezTo>
                    <a:pt x="206424" y="249644"/>
                    <a:pt x="110650" y="96384"/>
                    <a:pt x="57442" y="43169"/>
                  </a:cubicBezTo>
                  <a:cubicBezTo>
                    <a:pt x="44140" y="29333"/>
                    <a:pt x="29641" y="17493"/>
                    <a:pt x="13113" y="68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9308469" y="4013538"/>
              <a:ext cx="4137564" cy="727142"/>
            </a:xfrm>
            <a:custGeom>
              <a:avLst/>
              <a:gdLst>
                <a:gd name="connsiteX0" fmla="*/ 101524 w 4137564"/>
                <a:gd name="connsiteY0" fmla="*/ 0 h 727142"/>
                <a:gd name="connsiteX1" fmla="*/ 4137564 w 4137564"/>
                <a:gd name="connsiteY1" fmla="*/ 0 h 727142"/>
                <a:gd name="connsiteX2" fmla="*/ 4137564 w 4137564"/>
                <a:gd name="connsiteY2" fmla="*/ 727142 h 727142"/>
                <a:gd name="connsiteX3" fmla="*/ 285212 w 4137564"/>
                <a:gd name="connsiteY3" fmla="*/ 727142 h 727142"/>
                <a:gd name="connsiteX4" fmla="*/ 275951 w 4137564"/>
                <a:gd name="connsiteY4" fmla="*/ 705685 h 727142"/>
                <a:gd name="connsiteX5" fmla="*/ 0 w 4137564"/>
                <a:gd name="connsiteY5" fmla="*/ 287514 h 727142"/>
                <a:gd name="connsiteX6" fmla="*/ 104084 w 4137564"/>
                <a:gd name="connsiteY6" fmla="*/ 15759 h 727142"/>
                <a:gd name="connsiteX7" fmla="*/ 101524 w 4137564"/>
                <a:gd name="connsiteY7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7564" h="727142">
                  <a:moveTo>
                    <a:pt x="101524" y="0"/>
                  </a:moveTo>
                  <a:lnTo>
                    <a:pt x="4137564" y="0"/>
                  </a:lnTo>
                  <a:lnTo>
                    <a:pt x="4137564" y="727142"/>
                  </a:lnTo>
                  <a:lnTo>
                    <a:pt x="285212" y="727142"/>
                  </a:lnTo>
                  <a:lnTo>
                    <a:pt x="275951" y="705685"/>
                  </a:lnTo>
                  <a:cubicBezTo>
                    <a:pt x="222277" y="590840"/>
                    <a:pt x="106949" y="391283"/>
                    <a:pt x="0" y="287514"/>
                  </a:cubicBezTo>
                  <a:cubicBezTo>
                    <a:pt x="0" y="287514"/>
                    <a:pt x="114065" y="186472"/>
                    <a:pt x="104084" y="15759"/>
                  </a:cubicBezTo>
                  <a:lnTo>
                    <a:pt x="1015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41000">
                  <a:schemeClr val="accent4">
                    <a:lumMod val="60000"/>
                    <a:lumOff val="40000"/>
                  </a:schemeClr>
                </a:gs>
                <a:gs pos="83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8983260" y="3286397"/>
              <a:ext cx="4462773" cy="727141"/>
            </a:xfrm>
            <a:custGeom>
              <a:avLst/>
              <a:gdLst>
                <a:gd name="connsiteX0" fmla="*/ 0 w 4462773"/>
                <a:gd name="connsiteY0" fmla="*/ 0 h 727141"/>
                <a:gd name="connsiteX1" fmla="*/ 4462773 w 4462773"/>
                <a:gd name="connsiteY1" fmla="*/ 0 h 727141"/>
                <a:gd name="connsiteX2" fmla="*/ 4462773 w 4462773"/>
                <a:gd name="connsiteY2" fmla="*/ 727141 h 727141"/>
                <a:gd name="connsiteX3" fmla="*/ 426733 w 4462773"/>
                <a:gd name="connsiteY3" fmla="*/ 727141 h 727141"/>
                <a:gd name="connsiteX4" fmla="*/ 416727 w 4462773"/>
                <a:gd name="connsiteY4" fmla="*/ 665563 h 727141"/>
                <a:gd name="connsiteX5" fmla="*/ 206023 w 4462773"/>
                <a:gd name="connsiteY5" fmla="*/ 333501 h 727141"/>
                <a:gd name="connsiteX6" fmla="*/ 16274 w 4462773"/>
                <a:gd name="connsiteY6" fmla="*/ 58690 h 727141"/>
                <a:gd name="connsiteX7" fmla="*/ 0 w 4462773"/>
                <a:gd name="connsiteY7" fmla="*/ 0 h 727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2773" h="727141">
                  <a:moveTo>
                    <a:pt x="0" y="0"/>
                  </a:moveTo>
                  <a:lnTo>
                    <a:pt x="4462773" y="0"/>
                  </a:lnTo>
                  <a:lnTo>
                    <a:pt x="4462773" y="727141"/>
                  </a:lnTo>
                  <a:lnTo>
                    <a:pt x="426733" y="727141"/>
                  </a:lnTo>
                  <a:lnTo>
                    <a:pt x="416727" y="665563"/>
                  </a:lnTo>
                  <a:cubicBezTo>
                    <a:pt x="361391" y="446317"/>
                    <a:pt x="278386" y="378201"/>
                    <a:pt x="206023" y="333501"/>
                  </a:cubicBezTo>
                  <a:cubicBezTo>
                    <a:pt x="142706" y="294388"/>
                    <a:pt x="64722" y="208013"/>
                    <a:pt x="16274" y="5869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41000">
                  <a:schemeClr val="accent3">
                    <a:lumMod val="60000"/>
                    <a:lumOff val="40000"/>
                  </a:schemeClr>
                </a:gs>
                <a:gs pos="83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10167877" y="5467819"/>
              <a:ext cx="3278156" cy="727142"/>
            </a:xfrm>
            <a:custGeom>
              <a:avLst/>
              <a:gdLst>
                <a:gd name="connsiteX0" fmla="*/ 0 w 3278156"/>
                <a:gd name="connsiteY0" fmla="*/ 0 h 727142"/>
                <a:gd name="connsiteX1" fmla="*/ 3278156 w 3278156"/>
                <a:gd name="connsiteY1" fmla="*/ 0 h 727142"/>
                <a:gd name="connsiteX2" fmla="*/ 3278156 w 3278156"/>
                <a:gd name="connsiteY2" fmla="*/ 727142 h 727142"/>
                <a:gd name="connsiteX3" fmla="*/ 0 w 3278156"/>
                <a:gd name="connsiteY3" fmla="*/ 727142 h 727142"/>
                <a:gd name="connsiteX4" fmla="*/ 0 w 3278156"/>
                <a:gd name="connsiteY4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8156" h="727142">
                  <a:moveTo>
                    <a:pt x="0" y="0"/>
                  </a:moveTo>
                  <a:lnTo>
                    <a:pt x="3278156" y="0"/>
                  </a:lnTo>
                  <a:lnTo>
                    <a:pt x="3278156" y="727142"/>
                  </a:lnTo>
                  <a:lnTo>
                    <a:pt x="0" y="72714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41000">
                  <a:schemeClr val="accent6">
                    <a:lumMod val="60000"/>
                    <a:lumOff val="40000"/>
                  </a:schemeClr>
                </a:gs>
                <a:gs pos="8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9593681" y="4740681"/>
              <a:ext cx="3852352" cy="727139"/>
            </a:xfrm>
            <a:custGeom>
              <a:avLst/>
              <a:gdLst>
                <a:gd name="connsiteX0" fmla="*/ 0 w 3852352"/>
                <a:gd name="connsiteY0" fmla="*/ 0 h 727139"/>
                <a:gd name="connsiteX1" fmla="*/ 3852352 w 3852352"/>
                <a:gd name="connsiteY1" fmla="*/ 0 h 727139"/>
                <a:gd name="connsiteX2" fmla="*/ 3852352 w 3852352"/>
                <a:gd name="connsiteY2" fmla="*/ 727139 h 727139"/>
                <a:gd name="connsiteX3" fmla="*/ 574196 w 3852352"/>
                <a:gd name="connsiteY3" fmla="*/ 727139 h 727139"/>
                <a:gd name="connsiteX4" fmla="*/ 574196 w 3852352"/>
                <a:gd name="connsiteY4" fmla="*/ 672169 h 727139"/>
                <a:gd name="connsiteX5" fmla="*/ 562128 w 3852352"/>
                <a:gd name="connsiteY5" fmla="*/ 658467 h 727139"/>
                <a:gd name="connsiteX6" fmla="*/ 425649 w 3852352"/>
                <a:gd name="connsiteY6" fmla="*/ 477801 h 727139"/>
                <a:gd name="connsiteX7" fmla="*/ 48935 w 3852352"/>
                <a:gd name="connsiteY7" fmla="*/ 122324 h 727139"/>
                <a:gd name="connsiteX8" fmla="*/ 21267 w 3852352"/>
                <a:gd name="connsiteY8" fmla="*/ 58466 h 727139"/>
                <a:gd name="connsiteX9" fmla="*/ 12114 w 3852352"/>
                <a:gd name="connsiteY9" fmla="*/ 28071 h 727139"/>
                <a:gd name="connsiteX10" fmla="*/ 0 w 3852352"/>
                <a:gd name="connsiteY10" fmla="*/ 0 h 72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52352" h="727139">
                  <a:moveTo>
                    <a:pt x="0" y="0"/>
                  </a:moveTo>
                  <a:lnTo>
                    <a:pt x="3852352" y="0"/>
                  </a:lnTo>
                  <a:lnTo>
                    <a:pt x="3852352" y="727139"/>
                  </a:lnTo>
                  <a:lnTo>
                    <a:pt x="574196" y="727139"/>
                  </a:lnTo>
                  <a:lnTo>
                    <a:pt x="574196" y="672169"/>
                  </a:lnTo>
                  <a:lnTo>
                    <a:pt x="562128" y="658467"/>
                  </a:lnTo>
                  <a:cubicBezTo>
                    <a:pt x="514507" y="603389"/>
                    <a:pt x="458638" y="534209"/>
                    <a:pt x="425649" y="477801"/>
                  </a:cubicBezTo>
                  <a:cubicBezTo>
                    <a:pt x="359671" y="364985"/>
                    <a:pt x="223458" y="201082"/>
                    <a:pt x="48935" y="122324"/>
                  </a:cubicBezTo>
                  <a:cubicBezTo>
                    <a:pt x="48935" y="122324"/>
                    <a:pt x="27652" y="109552"/>
                    <a:pt x="21267" y="58466"/>
                  </a:cubicBezTo>
                  <a:cubicBezTo>
                    <a:pt x="20469" y="52080"/>
                    <a:pt x="17310" y="41670"/>
                    <a:pt x="12114" y="2807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41000">
                  <a:schemeClr val="accent5">
                    <a:lumMod val="60000"/>
                    <a:lumOff val="40000"/>
                  </a:schemeClr>
                </a:gs>
                <a:gs pos="8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10167877" y="6194962"/>
              <a:ext cx="3278156" cy="4879"/>
            </a:xfrm>
            <a:custGeom>
              <a:avLst/>
              <a:gdLst>
                <a:gd name="connsiteX0" fmla="*/ 0 w 3278156"/>
                <a:gd name="connsiteY0" fmla="*/ 0 h 4879"/>
                <a:gd name="connsiteX1" fmla="*/ 3278156 w 3278156"/>
                <a:gd name="connsiteY1" fmla="*/ 0 h 4879"/>
                <a:gd name="connsiteX2" fmla="*/ 3278156 w 3278156"/>
                <a:gd name="connsiteY2" fmla="*/ 5 h 4879"/>
                <a:gd name="connsiteX3" fmla="*/ 3278156 w 3278156"/>
                <a:gd name="connsiteY3" fmla="*/ 4879 h 4879"/>
                <a:gd name="connsiteX4" fmla="*/ 106250 w 3278156"/>
                <a:gd name="connsiteY4" fmla="*/ 4879 h 4879"/>
                <a:gd name="connsiteX5" fmla="*/ 106250 w 3278156"/>
                <a:gd name="connsiteY5" fmla="*/ 4339 h 4879"/>
                <a:gd name="connsiteX6" fmla="*/ 0 w 3278156"/>
                <a:gd name="connsiteY6" fmla="*/ 4339 h 4879"/>
                <a:gd name="connsiteX7" fmla="*/ 0 w 3278156"/>
                <a:gd name="connsiteY7" fmla="*/ 0 h 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8156" h="4879">
                  <a:moveTo>
                    <a:pt x="0" y="0"/>
                  </a:moveTo>
                  <a:lnTo>
                    <a:pt x="3278156" y="0"/>
                  </a:lnTo>
                  <a:lnTo>
                    <a:pt x="3278156" y="5"/>
                  </a:lnTo>
                  <a:lnTo>
                    <a:pt x="3278156" y="4879"/>
                  </a:lnTo>
                  <a:lnTo>
                    <a:pt x="106250" y="4879"/>
                  </a:lnTo>
                  <a:lnTo>
                    <a:pt x="106250" y="4339"/>
                  </a:lnTo>
                  <a:lnTo>
                    <a:pt x="0" y="4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8125822" y="5963555"/>
              <a:ext cx="524062" cy="176511"/>
            </a:xfrm>
            <a:custGeom>
              <a:avLst/>
              <a:gdLst>
                <a:gd name="connsiteX0" fmla="*/ 78469 w 524062"/>
                <a:gd name="connsiteY0" fmla="*/ 0 h 176511"/>
                <a:gd name="connsiteX1" fmla="*/ 524062 w 524062"/>
                <a:gd name="connsiteY1" fmla="*/ 0 h 176511"/>
                <a:gd name="connsiteX2" fmla="*/ 499455 w 524062"/>
                <a:gd name="connsiteY2" fmla="*/ 14839 h 176511"/>
                <a:gd name="connsiteX3" fmla="*/ 3556 w 524062"/>
                <a:gd name="connsiteY3" fmla="*/ 146812 h 176511"/>
                <a:gd name="connsiteX4" fmla="*/ 49048 w 524062"/>
                <a:gd name="connsiteY4" fmla="*/ 18098 h 176511"/>
                <a:gd name="connsiteX5" fmla="*/ 78469 w 524062"/>
                <a:gd name="connsiteY5" fmla="*/ 0 h 17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062" h="176511">
                  <a:moveTo>
                    <a:pt x="78469" y="0"/>
                  </a:moveTo>
                  <a:lnTo>
                    <a:pt x="524062" y="0"/>
                  </a:lnTo>
                  <a:lnTo>
                    <a:pt x="499455" y="14839"/>
                  </a:lnTo>
                  <a:cubicBezTo>
                    <a:pt x="275981" y="153198"/>
                    <a:pt x="20582" y="219185"/>
                    <a:pt x="3556" y="146812"/>
                  </a:cubicBezTo>
                  <a:cubicBezTo>
                    <a:pt x="-7618" y="92533"/>
                    <a:pt x="7546" y="51425"/>
                    <a:pt x="49048" y="18098"/>
                  </a:cubicBezTo>
                  <a:lnTo>
                    <a:pt x="7846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0076515" y="5963554"/>
              <a:ext cx="197612" cy="231412"/>
            </a:xfrm>
            <a:custGeom>
              <a:avLst/>
              <a:gdLst>
                <a:gd name="connsiteX0" fmla="*/ 72522 w 197612"/>
                <a:gd name="connsiteY0" fmla="*/ 0 h 231412"/>
                <a:gd name="connsiteX1" fmla="*/ 197612 w 197612"/>
                <a:gd name="connsiteY1" fmla="*/ 0 h 231412"/>
                <a:gd name="connsiteX2" fmla="*/ 197612 w 197612"/>
                <a:gd name="connsiteY2" fmla="*/ 170535 h 231412"/>
                <a:gd name="connsiteX3" fmla="*/ 163229 w 197612"/>
                <a:gd name="connsiteY3" fmla="*/ 198863 h 231412"/>
                <a:gd name="connsiteX4" fmla="*/ 8793 w 197612"/>
                <a:gd name="connsiteY4" fmla="*/ 202156 h 231412"/>
                <a:gd name="connsiteX5" fmla="*/ 59873 w 197612"/>
                <a:gd name="connsiteY5" fmla="*/ 91468 h 231412"/>
                <a:gd name="connsiteX6" fmla="*/ 69716 w 197612"/>
                <a:gd name="connsiteY6" fmla="*/ 41911 h 231412"/>
                <a:gd name="connsiteX7" fmla="*/ 72522 w 197612"/>
                <a:gd name="connsiteY7" fmla="*/ 0 h 23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612" h="231412">
                  <a:moveTo>
                    <a:pt x="72522" y="0"/>
                  </a:moveTo>
                  <a:lnTo>
                    <a:pt x="197612" y="0"/>
                  </a:lnTo>
                  <a:lnTo>
                    <a:pt x="197612" y="170535"/>
                  </a:lnTo>
                  <a:lnTo>
                    <a:pt x="163229" y="198863"/>
                  </a:lnTo>
                  <a:cubicBezTo>
                    <a:pt x="94990" y="246058"/>
                    <a:pt x="32736" y="237278"/>
                    <a:pt x="8793" y="202156"/>
                  </a:cubicBezTo>
                  <a:cubicBezTo>
                    <a:pt x="-23132" y="153198"/>
                    <a:pt x="40717" y="127655"/>
                    <a:pt x="59873" y="91468"/>
                  </a:cubicBezTo>
                  <a:cubicBezTo>
                    <a:pt x="64129" y="81889"/>
                    <a:pt x="67322" y="64062"/>
                    <a:pt x="69716" y="41911"/>
                  </a:cubicBezTo>
                  <a:lnTo>
                    <a:pt x="725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6625864" y="2559253"/>
              <a:ext cx="3814661" cy="727143"/>
            </a:xfrm>
            <a:custGeom>
              <a:avLst/>
              <a:gdLst>
                <a:gd name="connsiteX0" fmla="*/ 208840 w 3814661"/>
                <a:gd name="connsiteY0" fmla="*/ 128372 h 727143"/>
                <a:gd name="connsiteX1" fmla="*/ 307395 w 3814661"/>
                <a:gd name="connsiteY1" fmla="*/ 247516 h 727143"/>
                <a:gd name="connsiteX2" fmla="*/ 343577 w 3814661"/>
                <a:gd name="connsiteY2" fmla="*/ 471020 h 727143"/>
                <a:gd name="connsiteX3" fmla="*/ 499107 w 3814661"/>
                <a:gd name="connsiteY3" fmla="*/ 717746 h 727143"/>
                <a:gd name="connsiteX4" fmla="*/ 508283 w 3814661"/>
                <a:gd name="connsiteY4" fmla="*/ 727143 h 727143"/>
                <a:gd name="connsiteX5" fmla="*/ 271015 w 3814661"/>
                <a:gd name="connsiteY5" fmla="*/ 727143 h 727143"/>
                <a:gd name="connsiteX6" fmla="*/ 270981 w 3814661"/>
                <a:gd name="connsiteY6" fmla="*/ 727084 h 727143"/>
                <a:gd name="connsiteX7" fmla="*/ 209492 w 3814661"/>
                <a:gd name="connsiteY7" fmla="*/ 617894 h 727143"/>
                <a:gd name="connsiteX8" fmla="*/ 62638 w 3814661"/>
                <a:gd name="connsiteY8" fmla="*/ 471020 h 727143"/>
                <a:gd name="connsiteX9" fmla="*/ 3045 w 3814661"/>
                <a:gd name="connsiteY9" fmla="*/ 345432 h 727143"/>
                <a:gd name="connsiteX10" fmla="*/ 58381 w 3814661"/>
                <a:gd name="connsiteY10" fmla="*/ 258159 h 727143"/>
                <a:gd name="connsiteX11" fmla="*/ 130744 w 3814661"/>
                <a:gd name="connsiteY11" fmla="*/ 192172 h 727143"/>
                <a:gd name="connsiteX12" fmla="*/ 171182 w 3814661"/>
                <a:gd name="connsiteY12" fmla="*/ 151729 h 727143"/>
                <a:gd name="connsiteX13" fmla="*/ 192466 w 3814661"/>
                <a:gd name="connsiteY13" fmla="*/ 134700 h 727143"/>
                <a:gd name="connsiteX14" fmla="*/ 208840 w 3814661"/>
                <a:gd name="connsiteY14" fmla="*/ 128372 h 727143"/>
                <a:gd name="connsiteX15" fmla="*/ 3272174 w 3814661"/>
                <a:gd name="connsiteY15" fmla="*/ 0 h 727143"/>
                <a:gd name="connsiteX16" fmla="*/ 3781283 w 3814661"/>
                <a:gd name="connsiteY16" fmla="*/ 0 h 727143"/>
                <a:gd name="connsiteX17" fmla="*/ 3784845 w 3814661"/>
                <a:gd name="connsiteY17" fmla="*/ 3424 h 727143"/>
                <a:gd name="connsiteX18" fmla="*/ 3799976 w 3814661"/>
                <a:gd name="connsiteY18" fmla="*/ 45297 h 727143"/>
                <a:gd name="connsiteX19" fmla="*/ 3776564 w 3814661"/>
                <a:gd name="connsiteY19" fmla="*/ 307116 h 727143"/>
                <a:gd name="connsiteX20" fmla="*/ 3638223 w 3814661"/>
                <a:gd name="connsiteY20" fmla="*/ 300730 h 727143"/>
                <a:gd name="connsiteX21" fmla="*/ 3521165 w 3814661"/>
                <a:gd name="connsiteY21" fmla="*/ 253901 h 727143"/>
                <a:gd name="connsiteX22" fmla="*/ 3329616 w 3814661"/>
                <a:gd name="connsiteY22" fmla="*/ 43169 h 727143"/>
                <a:gd name="connsiteX23" fmla="*/ 3285287 w 3814661"/>
                <a:gd name="connsiteY23" fmla="*/ 6816 h 727143"/>
                <a:gd name="connsiteX24" fmla="*/ 773176 w 3814661"/>
                <a:gd name="connsiteY24" fmla="*/ 0 h 727143"/>
                <a:gd name="connsiteX25" fmla="*/ 2172306 w 3814661"/>
                <a:gd name="connsiteY25" fmla="*/ 0 h 727143"/>
                <a:gd name="connsiteX26" fmla="*/ 2159686 w 3814661"/>
                <a:gd name="connsiteY26" fmla="*/ 3478 h 727143"/>
                <a:gd name="connsiteX27" fmla="*/ 2076033 w 3814661"/>
                <a:gd name="connsiteY27" fmla="*/ 19754 h 727143"/>
                <a:gd name="connsiteX28" fmla="*/ 2063263 w 3814661"/>
                <a:gd name="connsiteY28" fmla="*/ 92127 h 727143"/>
                <a:gd name="connsiteX29" fmla="*/ 2354843 w 3814661"/>
                <a:gd name="connsiteY29" fmla="*/ 717937 h 727143"/>
                <a:gd name="connsiteX30" fmla="*/ 2357396 w 3814661"/>
                <a:gd name="connsiteY30" fmla="*/ 727142 h 727143"/>
                <a:gd name="connsiteX31" fmla="*/ 1252707 w 3814661"/>
                <a:gd name="connsiteY31" fmla="*/ 727142 h 727143"/>
                <a:gd name="connsiteX32" fmla="*/ 1246419 w 3814661"/>
                <a:gd name="connsiteY32" fmla="*/ 721812 h 727143"/>
                <a:gd name="connsiteX33" fmla="*/ 1139570 w 3814661"/>
                <a:gd name="connsiteY33" fmla="*/ 630664 h 727143"/>
                <a:gd name="connsiteX34" fmla="*/ 1124672 w 3814661"/>
                <a:gd name="connsiteY34" fmla="*/ 645564 h 727143"/>
                <a:gd name="connsiteX35" fmla="*/ 1071962 w 3814661"/>
                <a:gd name="connsiteY35" fmla="*/ 714977 h 727143"/>
                <a:gd name="connsiteX36" fmla="*/ 1062065 w 3814661"/>
                <a:gd name="connsiteY36" fmla="*/ 727142 h 727143"/>
                <a:gd name="connsiteX37" fmla="*/ 676901 w 3814661"/>
                <a:gd name="connsiteY37" fmla="*/ 727142 h 727143"/>
                <a:gd name="connsiteX38" fmla="*/ 686769 w 3814661"/>
                <a:gd name="connsiteY38" fmla="*/ 711950 h 727143"/>
                <a:gd name="connsiteX39" fmla="*/ 796910 w 3814661"/>
                <a:gd name="connsiteY39" fmla="*/ 602992 h 727143"/>
                <a:gd name="connsiteX40" fmla="*/ 903326 w 3814661"/>
                <a:gd name="connsiteY40" fmla="*/ 422061 h 727143"/>
                <a:gd name="connsiteX41" fmla="*/ 919226 w 3814661"/>
                <a:gd name="connsiteY41" fmla="*/ 374508 h 727143"/>
                <a:gd name="connsiteX42" fmla="*/ 940070 w 3814661"/>
                <a:gd name="connsiteY42" fmla="*/ 335775 h 727143"/>
                <a:gd name="connsiteX43" fmla="*/ 943930 w 3814661"/>
                <a:gd name="connsiteY43" fmla="*/ 328602 h 727143"/>
                <a:gd name="connsiteX44" fmla="*/ 1088490 w 3814661"/>
                <a:gd name="connsiteY44" fmla="*/ 168757 h 727143"/>
                <a:gd name="connsiteX45" fmla="*/ 1013999 w 3814661"/>
                <a:gd name="connsiteY45" fmla="*/ 81484 h 727143"/>
                <a:gd name="connsiteX46" fmla="*/ 950947 w 3814661"/>
                <a:gd name="connsiteY46" fmla="*/ 73236 h 727143"/>
                <a:gd name="connsiteX47" fmla="*/ 940071 w 3814661"/>
                <a:gd name="connsiteY47" fmla="*/ 76776 h 727143"/>
                <a:gd name="connsiteX48" fmla="*/ 940071 w 3814661"/>
                <a:gd name="connsiteY48" fmla="*/ 76777 h 727143"/>
                <a:gd name="connsiteX49" fmla="*/ 917328 w 3814661"/>
                <a:gd name="connsiteY49" fmla="*/ 84179 h 727143"/>
                <a:gd name="connsiteX50" fmla="*/ 879916 w 3814661"/>
                <a:gd name="connsiteY50" fmla="*/ 92128 h 727143"/>
                <a:gd name="connsiteX51" fmla="*/ 805424 w 3814661"/>
                <a:gd name="connsiteY51" fmla="*/ 43170 h 727143"/>
                <a:gd name="connsiteX52" fmla="*/ 773499 w 3814661"/>
                <a:gd name="connsiteY52" fmla="*/ 598 h 72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814661" h="727143">
                  <a:moveTo>
                    <a:pt x="208840" y="128372"/>
                  </a:moveTo>
                  <a:cubicBezTo>
                    <a:pt x="244544" y="125986"/>
                    <a:pt x="264563" y="204678"/>
                    <a:pt x="307395" y="247516"/>
                  </a:cubicBezTo>
                  <a:cubicBezTo>
                    <a:pt x="356347" y="296474"/>
                    <a:pt x="345705" y="443348"/>
                    <a:pt x="343577" y="471020"/>
                  </a:cubicBezTo>
                  <a:cubicBezTo>
                    <a:pt x="341714" y="493370"/>
                    <a:pt x="453917" y="664024"/>
                    <a:pt x="499107" y="717746"/>
                  </a:cubicBezTo>
                  <a:lnTo>
                    <a:pt x="508283" y="727143"/>
                  </a:lnTo>
                  <a:lnTo>
                    <a:pt x="271015" y="727143"/>
                  </a:lnTo>
                  <a:lnTo>
                    <a:pt x="270981" y="727084"/>
                  </a:lnTo>
                  <a:cubicBezTo>
                    <a:pt x="243812" y="679224"/>
                    <a:pt x="221730" y="639712"/>
                    <a:pt x="209492" y="617894"/>
                  </a:cubicBezTo>
                  <a:cubicBezTo>
                    <a:pt x="158413" y="528492"/>
                    <a:pt x="147771" y="543392"/>
                    <a:pt x="62638" y="471020"/>
                  </a:cubicBezTo>
                  <a:cubicBezTo>
                    <a:pt x="-20367" y="396518"/>
                    <a:pt x="3045" y="366718"/>
                    <a:pt x="3045" y="345432"/>
                  </a:cubicBezTo>
                  <a:cubicBezTo>
                    <a:pt x="3045" y="324146"/>
                    <a:pt x="43483" y="273059"/>
                    <a:pt x="58381" y="258159"/>
                  </a:cubicBezTo>
                  <a:cubicBezTo>
                    <a:pt x="75408" y="243259"/>
                    <a:pt x="120103" y="209201"/>
                    <a:pt x="130744" y="192172"/>
                  </a:cubicBezTo>
                  <a:cubicBezTo>
                    <a:pt x="141386" y="175143"/>
                    <a:pt x="158413" y="158115"/>
                    <a:pt x="171182" y="151729"/>
                  </a:cubicBezTo>
                  <a:cubicBezTo>
                    <a:pt x="183952" y="145343"/>
                    <a:pt x="192466" y="134700"/>
                    <a:pt x="192466" y="134700"/>
                  </a:cubicBezTo>
                  <a:cubicBezTo>
                    <a:pt x="198319" y="130709"/>
                    <a:pt x="203740" y="128713"/>
                    <a:pt x="208840" y="128372"/>
                  </a:cubicBezTo>
                  <a:close/>
                  <a:moveTo>
                    <a:pt x="3272174" y="0"/>
                  </a:moveTo>
                  <a:lnTo>
                    <a:pt x="3781283" y="0"/>
                  </a:lnTo>
                  <a:lnTo>
                    <a:pt x="3784845" y="3424"/>
                  </a:lnTo>
                  <a:cubicBezTo>
                    <a:pt x="3792394" y="15098"/>
                    <a:pt x="3797316" y="28801"/>
                    <a:pt x="3799976" y="45297"/>
                  </a:cubicBezTo>
                  <a:cubicBezTo>
                    <a:pt x="3808489" y="111284"/>
                    <a:pt x="3838286" y="243258"/>
                    <a:pt x="3776564" y="307116"/>
                  </a:cubicBezTo>
                  <a:cubicBezTo>
                    <a:pt x="3716971" y="370974"/>
                    <a:pt x="3682918" y="315630"/>
                    <a:pt x="3638223" y="300730"/>
                  </a:cubicBezTo>
                  <a:cubicBezTo>
                    <a:pt x="3595656" y="285830"/>
                    <a:pt x="3565860" y="256029"/>
                    <a:pt x="3521165" y="253901"/>
                  </a:cubicBezTo>
                  <a:cubicBezTo>
                    <a:pt x="3478598" y="249644"/>
                    <a:pt x="3382824" y="96384"/>
                    <a:pt x="3329616" y="43169"/>
                  </a:cubicBezTo>
                  <a:cubicBezTo>
                    <a:pt x="3316314" y="29333"/>
                    <a:pt x="3301815" y="17493"/>
                    <a:pt x="3285287" y="6816"/>
                  </a:cubicBezTo>
                  <a:close/>
                  <a:moveTo>
                    <a:pt x="773176" y="0"/>
                  </a:moveTo>
                  <a:lnTo>
                    <a:pt x="2172306" y="0"/>
                  </a:lnTo>
                  <a:lnTo>
                    <a:pt x="2159686" y="3478"/>
                  </a:lnTo>
                  <a:cubicBezTo>
                    <a:pt x="2116538" y="14366"/>
                    <a:pt x="2084014" y="19754"/>
                    <a:pt x="2076033" y="19754"/>
                  </a:cubicBezTo>
                  <a:cubicBezTo>
                    <a:pt x="2052621" y="19754"/>
                    <a:pt x="2039851" y="38912"/>
                    <a:pt x="2063263" y="92127"/>
                  </a:cubicBezTo>
                  <a:cubicBezTo>
                    <a:pt x="2084546" y="145342"/>
                    <a:pt x="2312277" y="524234"/>
                    <a:pt x="2354843" y="717937"/>
                  </a:cubicBezTo>
                  <a:lnTo>
                    <a:pt x="2357396" y="727142"/>
                  </a:lnTo>
                  <a:lnTo>
                    <a:pt x="1252707" y="727142"/>
                  </a:lnTo>
                  <a:lnTo>
                    <a:pt x="1246419" y="721812"/>
                  </a:lnTo>
                  <a:cubicBezTo>
                    <a:pt x="1185662" y="670176"/>
                    <a:pt x="1139570" y="630664"/>
                    <a:pt x="1139570" y="630664"/>
                  </a:cubicBezTo>
                  <a:cubicBezTo>
                    <a:pt x="1139570" y="630664"/>
                    <a:pt x="1139570" y="630664"/>
                    <a:pt x="1124672" y="645564"/>
                  </a:cubicBezTo>
                  <a:cubicBezTo>
                    <a:pt x="1124140" y="648757"/>
                    <a:pt x="1103655" y="675498"/>
                    <a:pt x="1071962" y="714977"/>
                  </a:cubicBezTo>
                  <a:lnTo>
                    <a:pt x="1062065" y="727142"/>
                  </a:lnTo>
                  <a:lnTo>
                    <a:pt x="676901" y="727142"/>
                  </a:lnTo>
                  <a:lnTo>
                    <a:pt x="686769" y="711950"/>
                  </a:lnTo>
                  <a:cubicBezTo>
                    <a:pt x="728272" y="652881"/>
                    <a:pt x="755407" y="642903"/>
                    <a:pt x="796910" y="602992"/>
                  </a:cubicBezTo>
                  <a:cubicBezTo>
                    <a:pt x="852246" y="547649"/>
                    <a:pt x="877786" y="549777"/>
                    <a:pt x="903326" y="422061"/>
                  </a:cubicBezTo>
                  <a:cubicBezTo>
                    <a:pt x="906785" y="406097"/>
                    <a:pt x="912272" y="390165"/>
                    <a:pt x="919226" y="374508"/>
                  </a:cubicBezTo>
                  <a:lnTo>
                    <a:pt x="940070" y="335775"/>
                  </a:lnTo>
                  <a:lnTo>
                    <a:pt x="943930" y="328602"/>
                  </a:lnTo>
                  <a:cubicBezTo>
                    <a:pt x="999899" y="239400"/>
                    <a:pt x="1088490" y="168757"/>
                    <a:pt x="1088490" y="168757"/>
                  </a:cubicBezTo>
                  <a:cubicBezTo>
                    <a:pt x="1088490" y="168757"/>
                    <a:pt x="1056565" y="113413"/>
                    <a:pt x="1013999" y="81484"/>
                  </a:cubicBezTo>
                  <a:cubicBezTo>
                    <a:pt x="992716" y="65520"/>
                    <a:pt x="972497" y="67116"/>
                    <a:pt x="950947" y="73236"/>
                  </a:cubicBezTo>
                  <a:lnTo>
                    <a:pt x="940071" y="76776"/>
                  </a:lnTo>
                  <a:lnTo>
                    <a:pt x="940071" y="76777"/>
                  </a:lnTo>
                  <a:lnTo>
                    <a:pt x="917328" y="84179"/>
                  </a:lnTo>
                  <a:cubicBezTo>
                    <a:pt x="905589" y="87871"/>
                    <a:pt x="893218" y="91064"/>
                    <a:pt x="879916" y="92128"/>
                  </a:cubicBezTo>
                  <a:cubicBezTo>
                    <a:pt x="824579" y="96385"/>
                    <a:pt x="811809" y="62327"/>
                    <a:pt x="805424" y="43170"/>
                  </a:cubicBezTo>
                  <a:cubicBezTo>
                    <a:pt x="799039" y="24012"/>
                    <a:pt x="786269" y="13369"/>
                    <a:pt x="773499" y="5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7297396" y="1832111"/>
              <a:ext cx="3109751" cy="727142"/>
            </a:xfrm>
            <a:custGeom>
              <a:avLst/>
              <a:gdLst>
                <a:gd name="connsiteX0" fmla="*/ 326667 w 3109751"/>
                <a:gd name="connsiteY0" fmla="*/ 0 h 727142"/>
                <a:gd name="connsiteX1" fmla="*/ 521246 w 3109751"/>
                <a:gd name="connsiteY1" fmla="*/ 65742 h 727142"/>
                <a:gd name="connsiteX2" fmla="*/ 640432 w 3109751"/>
                <a:gd name="connsiteY2" fmla="*/ 431862 h 727142"/>
                <a:gd name="connsiteX3" fmla="*/ 772388 w 3109751"/>
                <a:gd name="connsiteY3" fmla="*/ 589379 h 727142"/>
                <a:gd name="connsiteX4" fmla="*/ 893703 w 3109751"/>
                <a:gd name="connsiteY4" fmla="*/ 574479 h 727142"/>
                <a:gd name="connsiteX5" fmla="*/ 1044814 w 3109751"/>
                <a:gd name="connsiteY5" fmla="*/ 457406 h 727142"/>
                <a:gd name="connsiteX6" fmla="*/ 1323625 w 3109751"/>
                <a:gd name="connsiteY6" fmla="*/ 419091 h 727142"/>
                <a:gd name="connsiteX7" fmla="*/ 1425784 w 3109751"/>
                <a:gd name="connsiteY7" fmla="*/ 374390 h 727142"/>
                <a:gd name="connsiteX8" fmla="*/ 1800369 w 3109751"/>
                <a:gd name="connsiteY8" fmla="*/ 267960 h 727142"/>
                <a:gd name="connsiteX9" fmla="*/ 2147286 w 3109751"/>
                <a:gd name="connsiteY9" fmla="*/ 289246 h 727142"/>
                <a:gd name="connsiteX10" fmla="*/ 2690009 w 3109751"/>
                <a:gd name="connsiteY10" fmla="*/ 570222 h 727142"/>
                <a:gd name="connsiteX11" fmla="*/ 2964562 w 3109751"/>
                <a:gd name="connsiteY11" fmla="*/ 659623 h 727142"/>
                <a:gd name="connsiteX12" fmla="*/ 3082419 w 3109751"/>
                <a:gd name="connsiteY12" fmla="*/ 700865 h 727142"/>
                <a:gd name="connsiteX13" fmla="*/ 3109751 w 3109751"/>
                <a:gd name="connsiteY13" fmla="*/ 727142 h 727142"/>
                <a:gd name="connsiteX14" fmla="*/ 2600642 w 3109751"/>
                <a:gd name="connsiteY14" fmla="*/ 727142 h 727142"/>
                <a:gd name="connsiteX15" fmla="*/ 2557255 w 3109751"/>
                <a:gd name="connsiteY15" fmla="*/ 704590 h 727142"/>
                <a:gd name="connsiteX16" fmla="*/ 2387787 w 3109751"/>
                <a:gd name="connsiteY16" fmla="*/ 646852 h 727142"/>
                <a:gd name="connsiteX17" fmla="*/ 2062153 w 3109751"/>
                <a:gd name="connsiteY17" fmla="*/ 544679 h 727142"/>
                <a:gd name="connsiteX18" fmla="*/ 1904657 w 3109751"/>
                <a:gd name="connsiteY18" fmla="*/ 521264 h 727142"/>
                <a:gd name="connsiteX19" fmla="*/ 1728006 w 3109751"/>
                <a:gd name="connsiteY19" fmla="*/ 629823 h 727142"/>
                <a:gd name="connsiteX20" fmla="*/ 1534329 w 3109751"/>
                <a:gd name="connsiteY20" fmla="*/ 717894 h 727142"/>
                <a:gd name="connsiteX21" fmla="*/ 1500774 w 3109751"/>
                <a:gd name="connsiteY21" fmla="*/ 727142 h 727142"/>
                <a:gd name="connsiteX22" fmla="*/ 101644 w 3109751"/>
                <a:gd name="connsiteY22" fmla="*/ 727142 h 727142"/>
                <a:gd name="connsiteX23" fmla="*/ 96680 w 3109751"/>
                <a:gd name="connsiteY23" fmla="*/ 717962 h 727142"/>
                <a:gd name="connsiteX24" fmla="*/ 89197 w 3109751"/>
                <a:gd name="connsiteY24" fmla="*/ 695811 h 727142"/>
                <a:gd name="connsiteX25" fmla="*/ 63657 w 3109751"/>
                <a:gd name="connsiteY25" fmla="*/ 636210 h 727142"/>
                <a:gd name="connsiteX26" fmla="*/ 29604 w 3109751"/>
                <a:gd name="connsiteY26" fmla="*/ 617052 h 727142"/>
                <a:gd name="connsiteX27" fmla="*/ 44503 w 3109751"/>
                <a:gd name="connsiteY27" fmla="*/ 474436 h 727142"/>
                <a:gd name="connsiteX28" fmla="*/ 4064 w 3109751"/>
                <a:gd name="connsiteY28" fmla="*/ 431863 h 727142"/>
                <a:gd name="connsiteX29" fmla="*/ 59401 w 3109751"/>
                <a:gd name="connsiteY29" fmla="*/ 110444 h 727142"/>
                <a:gd name="connsiteX30" fmla="*/ 260793 w 3109751"/>
                <a:gd name="connsiteY30" fmla="*/ 4279 h 727142"/>
                <a:gd name="connsiteX31" fmla="*/ 268538 w 3109751"/>
                <a:gd name="connsiteY31" fmla="*/ 3776 h 727142"/>
                <a:gd name="connsiteX32" fmla="*/ 268538 w 3109751"/>
                <a:gd name="connsiteY32" fmla="*/ 3775 h 727142"/>
                <a:gd name="connsiteX33" fmla="*/ 326667 w 3109751"/>
                <a:gd name="connsiteY33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09751" h="727142">
                  <a:moveTo>
                    <a:pt x="326667" y="0"/>
                  </a:moveTo>
                  <a:cubicBezTo>
                    <a:pt x="393547" y="1485"/>
                    <a:pt x="462185" y="21041"/>
                    <a:pt x="521246" y="65742"/>
                  </a:cubicBezTo>
                  <a:cubicBezTo>
                    <a:pt x="678742" y="187073"/>
                    <a:pt x="672357" y="338204"/>
                    <a:pt x="640432" y="431862"/>
                  </a:cubicBezTo>
                  <a:cubicBezTo>
                    <a:pt x="608507" y="527650"/>
                    <a:pt x="772388" y="589379"/>
                    <a:pt x="772388" y="589379"/>
                  </a:cubicBezTo>
                  <a:cubicBezTo>
                    <a:pt x="802185" y="595765"/>
                    <a:pt x="836238" y="595765"/>
                    <a:pt x="893703" y="574479"/>
                  </a:cubicBezTo>
                  <a:cubicBezTo>
                    <a:pt x="949039" y="551064"/>
                    <a:pt x="955424" y="517007"/>
                    <a:pt x="1044814" y="457406"/>
                  </a:cubicBezTo>
                  <a:cubicBezTo>
                    <a:pt x="1132075" y="397805"/>
                    <a:pt x="1323625" y="419091"/>
                    <a:pt x="1323625" y="419091"/>
                  </a:cubicBezTo>
                  <a:cubicBezTo>
                    <a:pt x="1323625" y="393547"/>
                    <a:pt x="1393859" y="374390"/>
                    <a:pt x="1425784" y="374390"/>
                  </a:cubicBezTo>
                  <a:cubicBezTo>
                    <a:pt x="1457709" y="374390"/>
                    <a:pt x="1636488" y="306275"/>
                    <a:pt x="1800369" y="267960"/>
                  </a:cubicBezTo>
                  <a:cubicBezTo>
                    <a:pt x="1964250" y="229645"/>
                    <a:pt x="2100463" y="261574"/>
                    <a:pt x="2147286" y="289246"/>
                  </a:cubicBezTo>
                  <a:cubicBezTo>
                    <a:pt x="2194109" y="319046"/>
                    <a:pt x="2541026" y="482949"/>
                    <a:pt x="2690009" y="570222"/>
                  </a:cubicBezTo>
                  <a:cubicBezTo>
                    <a:pt x="2838992" y="659623"/>
                    <a:pt x="2856018" y="634080"/>
                    <a:pt x="2964562" y="659623"/>
                  </a:cubicBezTo>
                  <a:cubicBezTo>
                    <a:pt x="3017770" y="672395"/>
                    <a:pt x="3056080" y="684103"/>
                    <a:pt x="3082419" y="700865"/>
                  </a:cubicBezTo>
                  <a:lnTo>
                    <a:pt x="3109751" y="727142"/>
                  </a:lnTo>
                  <a:lnTo>
                    <a:pt x="2600642" y="727142"/>
                  </a:lnTo>
                  <a:lnTo>
                    <a:pt x="2557255" y="704590"/>
                  </a:lnTo>
                  <a:cubicBezTo>
                    <a:pt x="2514422" y="686231"/>
                    <a:pt x="2460150" y="669202"/>
                    <a:pt x="2387787" y="646852"/>
                  </a:cubicBezTo>
                  <a:cubicBezTo>
                    <a:pt x="2243061" y="602151"/>
                    <a:pt x="2145158" y="580865"/>
                    <a:pt x="2062153" y="544679"/>
                  </a:cubicBezTo>
                  <a:cubicBezTo>
                    <a:pt x="1981277" y="510621"/>
                    <a:pt x="1945095" y="521264"/>
                    <a:pt x="1904657" y="521264"/>
                  </a:cubicBezTo>
                  <a:cubicBezTo>
                    <a:pt x="1864219" y="521264"/>
                    <a:pt x="1834422" y="551064"/>
                    <a:pt x="1728006" y="629823"/>
                  </a:cubicBezTo>
                  <a:cubicBezTo>
                    <a:pt x="1674798" y="669202"/>
                    <a:pt x="1599243" y="698470"/>
                    <a:pt x="1534329" y="717894"/>
                  </a:cubicBezTo>
                  <a:lnTo>
                    <a:pt x="1500774" y="727142"/>
                  </a:lnTo>
                  <a:lnTo>
                    <a:pt x="101644" y="727142"/>
                  </a:lnTo>
                  <a:lnTo>
                    <a:pt x="96680" y="717962"/>
                  </a:lnTo>
                  <a:cubicBezTo>
                    <a:pt x="94784" y="708183"/>
                    <a:pt x="100371" y="699004"/>
                    <a:pt x="89197" y="695811"/>
                  </a:cubicBezTo>
                  <a:cubicBezTo>
                    <a:pt x="74299" y="689425"/>
                    <a:pt x="63657" y="648981"/>
                    <a:pt x="63657" y="636210"/>
                  </a:cubicBezTo>
                  <a:cubicBezTo>
                    <a:pt x="63657" y="623438"/>
                    <a:pt x="63657" y="625567"/>
                    <a:pt x="29604" y="617052"/>
                  </a:cubicBezTo>
                  <a:cubicBezTo>
                    <a:pt x="-6577" y="608538"/>
                    <a:pt x="46631" y="489336"/>
                    <a:pt x="44503" y="474436"/>
                  </a:cubicBezTo>
                  <a:cubicBezTo>
                    <a:pt x="42374" y="459535"/>
                    <a:pt x="16834" y="470178"/>
                    <a:pt x="4064" y="431863"/>
                  </a:cubicBezTo>
                  <a:cubicBezTo>
                    <a:pt x="-8706" y="393548"/>
                    <a:pt x="8321" y="182816"/>
                    <a:pt x="59401" y="110444"/>
                  </a:cubicBezTo>
                  <a:cubicBezTo>
                    <a:pt x="98775" y="58293"/>
                    <a:pt x="174863" y="17317"/>
                    <a:pt x="260793" y="4279"/>
                  </a:cubicBezTo>
                  <a:lnTo>
                    <a:pt x="268538" y="3776"/>
                  </a:lnTo>
                  <a:lnTo>
                    <a:pt x="268538" y="3775"/>
                  </a:lnTo>
                  <a:lnTo>
                    <a:pt x="32666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7777040" y="4013538"/>
              <a:ext cx="1816641" cy="727142"/>
            </a:xfrm>
            <a:custGeom>
              <a:avLst/>
              <a:gdLst>
                <a:gd name="connsiteX0" fmla="*/ 537254 w 1816641"/>
                <a:gd name="connsiteY0" fmla="*/ 0 h 727142"/>
                <a:gd name="connsiteX1" fmla="*/ 1632953 w 1816641"/>
                <a:gd name="connsiteY1" fmla="*/ 0 h 727142"/>
                <a:gd name="connsiteX2" fmla="*/ 1635513 w 1816641"/>
                <a:gd name="connsiteY2" fmla="*/ 15757 h 727142"/>
                <a:gd name="connsiteX3" fmla="*/ 1531429 w 1816641"/>
                <a:gd name="connsiteY3" fmla="*/ 287512 h 727142"/>
                <a:gd name="connsiteX4" fmla="*/ 1807380 w 1816641"/>
                <a:gd name="connsiteY4" fmla="*/ 705683 h 727142"/>
                <a:gd name="connsiteX5" fmla="*/ 1816641 w 1816641"/>
                <a:gd name="connsiteY5" fmla="*/ 727142 h 727142"/>
                <a:gd name="connsiteX6" fmla="*/ 1285399 w 1816641"/>
                <a:gd name="connsiteY6" fmla="*/ 727142 h 727142"/>
                <a:gd name="connsiteX7" fmla="*/ 1234262 w 1816641"/>
                <a:gd name="connsiteY7" fmla="*/ 682102 h 727142"/>
                <a:gd name="connsiteX8" fmla="*/ 1031273 w 1816641"/>
                <a:gd name="connsiteY8" fmla="*/ 502501 h 727142"/>
                <a:gd name="connsiteX9" fmla="*/ 441727 w 1816641"/>
                <a:gd name="connsiteY9" fmla="*/ 549330 h 727142"/>
                <a:gd name="connsiteX10" fmla="*/ 516152 w 1816641"/>
                <a:gd name="connsiteY10" fmla="*/ 629120 h 727142"/>
                <a:gd name="connsiteX11" fmla="*/ 565844 w 1816641"/>
                <a:gd name="connsiteY11" fmla="*/ 727142 h 727142"/>
                <a:gd name="connsiteX12" fmla="*/ 108513 w 1816641"/>
                <a:gd name="connsiteY12" fmla="*/ 727142 h 727142"/>
                <a:gd name="connsiteX13" fmla="*/ 37346 w 1816641"/>
                <a:gd name="connsiteY13" fmla="*/ 600417 h 727142"/>
                <a:gd name="connsiteX14" fmla="*/ 126735 w 1816641"/>
                <a:gd name="connsiteY14" fmla="*/ 234296 h 727142"/>
                <a:gd name="connsiteX15" fmla="*/ 428957 w 1816641"/>
                <a:gd name="connsiteY15" fmla="*/ 38465 h 727142"/>
                <a:gd name="connsiteX16" fmla="*/ 532447 w 1816641"/>
                <a:gd name="connsiteY16" fmla="*/ 1780 h 727142"/>
                <a:gd name="connsiteX17" fmla="*/ 537254 w 1816641"/>
                <a:gd name="connsiteY17" fmla="*/ 0 h 72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16641" h="727142">
                  <a:moveTo>
                    <a:pt x="537254" y="0"/>
                  </a:moveTo>
                  <a:lnTo>
                    <a:pt x="1632953" y="0"/>
                  </a:lnTo>
                  <a:lnTo>
                    <a:pt x="1635513" y="15757"/>
                  </a:lnTo>
                  <a:cubicBezTo>
                    <a:pt x="1645494" y="186470"/>
                    <a:pt x="1531429" y="287512"/>
                    <a:pt x="1531429" y="287512"/>
                  </a:cubicBezTo>
                  <a:cubicBezTo>
                    <a:pt x="1638378" y="391281"/>
                    <a:pt x="1753706" y="590838"/>
                    <a:pt x="1807380" y="705683"/>
                  </a:cubicBezTo>
                  <a:lnTo>
                    <a:pt x="1816641" y="727142"/>
                  </a:lnTo>
                  <a:lnTo>
                    <a:pt x="1285399" y="727142"/>
                  </a:lnTo>
                  <a:lnTo>
                    <a:pt x="1234262" y="682102"/>
                  </a:lnTo>
                  <a:cubicBezTo>
                    <a:pt x="1125984" y="586581"/>
                    <a:pt x="1031273" y="502501"/>
                    <a:pt x="1031273" y="502501"/>
                  </a:cubicBezTo>
                  <a:cubicBezTo>
                    <a:pt x="967423" y="534430"/>
                    <a:pt x="441727" y="549330"/>
                    <a:pt x="441727" y="549330"/>
                  </a:cubicBezTo>
                  <a:cubicBezTo>
                    <a:pt x="470992" y="570084"/>
                    <a:pt x="495467" y="597756"/>
                    <a:pt x="516152" y="629120"/>
                  </a:cubicBezTo>
                  <a:lnTo>
                    <a:pt x="565844" y="727142"/>
                  </a:lnTo>
                  <a:lnTo>
                    <a:pt x="108513" y="727142"/>
                  </a:lnTo>
                  <a:lnTo>
                    <a:pt x="37346" y="600417"/>
                  </a:lnTo>
                  <a:cubicBezTo>
                    <a:pt x="-62686" y="398199"/>
                    <a:pt x="62885" y="259840"/>
                    <a:pt x="126735" y="234296"/>
                  </a:cubicBezTo>
                  <a:cubicBezTo>
                    <a:pt x="188457" y="208753"/>
                    <a:pt x="309771" y="78908"/>
                    <a:pt x="428957" y="38465"/>
                  </a:cubicBezTo>
                  <a:cubicBezTo>
                    <a:pt x="458754" y="28354"/>
                    <a:pt x="494935" y="15449"/>
                    <a:pt x="532447" y="1780"/>
                  </a:cubicBezTo>
                  <a:lnTo>
                    <a:pt x="53725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6896879" y="3286394"/>
              <a:ext cx="2513114" cy="727144"/>
            </a:xfrm>
            <a:custGeom>
              <a:avLst/>
              <a:gdLst>
                <a:gd name="connsiteX0" fmla="*/ 981692 w 2513114"/>
                <a:gd name="connsiteY0" fmla="*/ 1 h 727144"/>
                <a:gd name="connsiteX1" fmla="*/ 2086381 w 2513114"/>
                <a:gd name="connsiteY1" fmla="*/ 1 h 727144"/>
                <a:gd name="connsiteX2" fmla="*/ 2102655 w 2513114"/>
                <a:gd name="connsiteY2" fmla="*/ 58691 h 727144"/>
                <a:gd name="connsiteX3" fmla="*/ 2292404 w 2513114"/>
                <a:gd name="connsiteY3" fmla="*/ 333502 h 727144"/>
                <a:gd name="connsiteX4" fmla="*/ 2503108 w 2513114"/>
                <a:gd name="connsiteY4" fmla="*/ 665564 h 727144"/>
                <a:gd name="connsiteX5" fmla="*/ 2513114 w 2513114"/>
                <a:gd name="connsiteY5" fmla="*/ 727144 h 727144"/>
                <a:gd name="connsiteX6" fmla="*/ 1417415 w 2513114"/>
                <a:gd name="connsiteY6" fmla="*/ 727144 h 727144"/>
                <a:gd name="connsiteX7" fmla="*/ 1524079 w 2513114"/>
                <a:gd name="connsiteY7" fmla="*/ 687648 h 727144"/>
                <a:gd name="connsiteX8" fmla="*/ 1649650 w 2513114"/>
                <a:gd name="connsiteY8" fmla="*/ 640021 h 727144"/>
                <a:gd name="connsiteX9" fmla="*/ 1255910 w 2513114"/>
                <a:gd name="connsiteY9" fmla="*/ 227071 h 727144"/>
                <a:gd name="connsiteX10" fmla="*/ 1039885 w 2513114"/>
                <a:gd name="connsiteY10" fmla="*/ 49332 h 727144"/>
                <a:gd name="connsiteX11" fmla="*/ 0 w 2513114"/>
                <a:gd name="connsiteY11" fmla="*/ 0 h 727144"/>
                <a:gd name="connsiteX12" fmla="*/ 237268 w 2513114"/>
                <a:gd name="connsiteY12" fmla="*/ 0 h 727144"/>
                <a:gd name="connsiteX13" fmla="*/ 242828 w 2513114"/>
                <a:gd name="connsiteY13" fmla="*/ 5695 h 727144"/>
                <a:gd name="connsiteX14" fmla="*/ 368399 w 2513114"/>
                <a:gd name="connsiteY14" fmla="*/ 63168 h 727144"/>
                <a:gd name="connsiteX15" fmla="*/ 393673 w 2513114"/>
                <a:gd name="connsiteY15" fmla="*/ 18800 h 727144"/>
                <a:gd name="connsiteX16" fmla="*/ 405886 w 2513114"/>
                <a:gd name="connsiteY16" fmla="*/ 0 h 727144"/>
                <a:gd name="connsiteX17" fmla="*/ 791050 w 2513114"/>
                <a:gd name="connsiteY17" fmla="*/ 0 h 727144"/>
                <a:gd name="connsiteX18" fmla="*/ 746097 w 2513114"/>
                <a:gd name="connsiteY18" fmla="*/ 55256 h 727144"/>
                <a:gd name="connsiteX19" fmla="*/ 680996 w 2513114"/>
                <a:gd name="connsiteY19" fmla="*/ 133678 h 727144"/>
                <a:gd name="connsiteX20" fmla="*/ 669055 w 2513114"/>
                <a:gd name="connsiteY20" fmla="*/ 147793 h 727144"/>
                <a:gd name="connsiteX21" fmla="*/ 612204 w 2513114"/>
                <a:gd name="connsiteY21" fmla="*/ 214993 h 727144"/>
                <a:gd name="connsiteX22" fmla="*/ 449275 w 2513114"/>
                <a:gd name="connsiteY22" fmla="*/ 395230 h 727144"/>
                <a:gd name="connsiteX23" fmla="*/ 253469 w 2513114"/>
                <a:gd name="connsiteY23" fmla="*/ 403745 h 727144"/>
                <a:gd name="connsiteX24" fmla="*/ 43942 w 2513114"/>
                <a:gd name="connsiteY24" fmla="*/ 76825 h 72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13114" h="727144">
                  <a:moveTo>
                    <a:pt x="981692" y="1"/>
                  </a:moveTo>
                  <a:lnTo>
                    <a:pt x="2086381" y="1"/>
                  </a:lnTo>
                  <a:lnTo>
                    <a:pt x="2102655" y="58691"/>
                  </a:lnTo>
                  <a:cubicBezTo>
                    <a:pt x="2151103" y="208014"/>
                    <a:pt x="2229087" y="294389"/>
                    <a:pt x="2292404" y="333502"/>
                  </a:cubicBezTo>
                  <a:cubicBezTo>
                    <a:pt x="2364767" y="378202"/>
                    <a:pt x="2447772" y="446318"/>
                    <a:pt x="2503108" y="665564"/>
                  </a:cubicBezTo>
                  <a:lnTo>
                    <a:pt x="2513114" y="727144"/>
                  </a:lnTo>
                  <a:lnTo>
                    <a:pt x="1417415" y="727144"/>
                  </a:lnTo>
                  <a:lnTo>
                    <a:pt x="1524079" y="687648"/>
                  </a:lnTo>
                  <a:cubicBezTo>
                    <a:pt x="1594314" y="661307"/>
                    <a:pt x="1649650" y="640021"/>
                    <a:pt x="1649650" y="640021"/>
                  </a:cubicBezTo>
                  <a:cubicBezTo>
                    <a:pt x="1649650" y="640021"/>
                    <a:pt x="1317632" y="269643"/>
                    <a:pt x="1255910" y="227071"/>
                  </a:cubicBezTo>
                  <a:cubicBezTo>
                    <a:pt x="1226114" y="205785"/>
                    <a:pt x="1129275" y="124898"/>
                    <a:pt x="1039885" y="49332"/>
                  </a:cubicBezTo>
                  <a:close/>
                  <a:moveTo>
                    <a:pt x="0" y="0"/>
                  </a:moveTo>
                  <a:lnTo>
                    <a:pt x="237268" y="0"/>
                  </a:lnTo>
                  <a:lnTo>
                    <a:pt x="242828" y="5695"/>
                  </a:lnTo>
                  <a:cubicBezTo>
                    <a:pt x="268368" y="22724"/>
                    <a:pt x="368399" y="63168"/>
                    <a:pt x="368399" y="63168"/>
                  </a:cubicBezTo>
                  <a:cubicBezTo>
                    <a:pt x="377445" y="46405"/>
                    <a:pt x="385825" y="31738"/>
                    <a:pt x="393673" y="18800"/>
                  </a:cubicBezTo>
                  <a:lnTo>
                    <a:pt x="405886" y="0"/>
                  </a:lnTo>
                  <a:lnTo>
                    <a:pt x="791050" y="0"/>
                  </a:lnTo>
                  <a:lnTo>
                    <a:pt x="746097" y="55256"/>
                  </a:lnTo>
                  <a:cubicBezTo>
                    <a:pt x="725741" y="80014"/>
                    <a:pt x="703676" y="106605"/>
                    <a:pt x="680996" y="133678"/>
                  </a:cubicBezTo>
                  <a:lnTo>
                    <a:pt x="669055" y="147793"/>
                  </a:lnTo>
                  <a:lnTo>
                    <a:pt x="612204" y="214993"/>
                  </a:lnTo>
                  <a:cubicBezTo>
                    <a:pt x="543753" y="295053"/>
                    <a:pt x="479604" y="367292"/>
                    <a:pt x="449275" y="395230"/>
                  </a:cubicBezTo>
                  <a:cubicBezTo>
                    <a:pt x="370527" y="467603"/>
                    <a:pt x="310934" y="456960"/>
                    <a:pt x="253469" y="403745"/>
                  </a:cubicBezTo>
                  <a:cubicBezTo>
                    <a:pt x="216224" y="369155"/>
                    <a:pt x="121613" y="211505"/>
                    <a:pt x="43942" y="7682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8125823" y="5467824"/>
              <a:ext cx="2385161" cy="727143"/>
            </a:xfrm>
            <a:custGeom>
              <a:avLst/>
              <a:gdLst>
                <a:gd name="connsiteX0" fmla="*/ 1826774 w 2385161"/>
                <a:gd name="connsiteY0" fmla="*/ 0 h 727143"/>
                <a:gd name="connsiteX1" fmla="*/ 2091339 w 2385161"/>
                <a:gd name="connsiteY1" fmla="*/ 0 h 727143"/>
                <a:gd name="connsiteX2" fmla="*/ 2091342 w 2385161"/>
                <a:gd name="connsiteY2" fmla="*/ 3 h 727143"/>
                <a:gd name="connsiteX3" fmla="*/ 2116982 w 2385161"/>
                <a:gd name="connsiteY3" fmla="*/ 27376 h 727143"/>
                <a:gd name="connsiteX4" fmla="*/ 2129752 w 2385161"/>
                <a:gd name="connsiteY4" fmla="*/ 27376 h 727143"/>
                <a:gd name="connsiteX5" fmla="*/ 2185088 w 2385161"/>
                <a:gd name="connsiteY5" fmla="*/ 76334 h 727143"/>
                <a:gd name="connsiteX6" fmla="*/ 2351097 w 2385161"/>
                <a:gd name="connsiteY6" fmla="*/ 125292 h 727143"/>
                <a:gd name="connsiteX7" fmla="*/ 2276606 w 2385161"/>
                <a:gd name="connsiteY7" fmla="*/ 365824 h 727143"/>
                <a:gd name="connsiteX8" fmla="*/ 2182960 w 2385161"/>
                <a:gd name="connsiteY8" fmla="*/ 627643 h 727143"/>
                <a:gd name="connsiteX9" fmla="*/ 1959486 w 2385161"/>
                <a:gd name="connsiteY9" fmla="*/ 697887 h 727143"/>
                <a:gd name="connsiteX10" fmla="*/ 2010566 w 2385161"/>
                <a:gd name="connsiteY10" fmla="*/ 587199 h 727143"/>
                <a:gd name="connsiteX11" fmla="*/ 2027592 w 2385161"/>
                <a:gd name="connsiteY11" fmla="*/ 327509 h 727143"/>
                <a:gd name="connsiteX12" fmla="*/ 1987154 w 2385161"/>
                <a:gd name="connsiteY12" fmla="*/ 221079 h 727143"/>
                <a:gd name="connsiteX13" fmla="*/ 1889251 w 2385161"/>
                <a:gd name="connsiteY13" fmla="*/ 50790 h 727143"/>
                <a:gd name="connsiteX14" fmla="*/ 1861558 w 2385161"/>
                <a:gd name="connsiteY14" fmla="*/ 27725 h 727143"/>
                <a:gd name="connsiteX15" fmla="*/ 328683 w 2385161"/>
                <a:gd name="connsiteY15" fmla="*/ 0 h 727143"/>
                <a:gd name="connsiteX16" fmla="*/ 570661 w 2385161"/>
                <a:gd name="connsiteY16" fmla="*/ 0 h 727143"/>
                <a:gd name="connsiteX17" fmla="*/ 572882 w 2385161"/>
                <a:gd name="connsiteY17" fmla="*/ 5025 h 727143"/>
                <a:gd name="connsiteX18" fmla="*/ 612256 w 2385161"/>
                <a:gd name="connsiteY18" fmla="*/ 76333 h 727143"/>
                <a:gd name="connsiteX19" fmla="*/ 746341 w 2385161"/>
                <a:gd name="connsiteY19" fmla="*/ 253007 h 727143"/>
                <a:gd name="connsiteX20" fmla="*/ 499455 w 2385161"/>
                <a:gd name="connsiteY20" fmla="*/ 510569 h 727143"/>
                <a:gd name="connsiteX21" fmla="*/ 3556 w 2385161"/>
                <a:gd name="connsiteY21" fmla="*/ 642542 h 727143"/>
                <a:gd name="connsiteX22" fmla="*/ 99330 w 2385161"/>
                <a:gd name="connsiteY22" fmla="*/ 482897 h 727143"/>
                <a:gd name="connsiteX23" fmla="*/ 316419 w 2385161"/>
                <a:gd name="connsiteY23" fmla="*/ 182763 h 727143"/>
                <a:gd name="connsiteX24" fmla="*/ 329189 w 2385161"/>
                <a:gd name="connsiteY24" fmla="*/ 97619 h 727143"/>
                <a:gd name="connsiteX25" fmla="*/ 325465 w 2385161"/>
                <a:gd name="connsiteY25" fmla="*/ 24448 h 72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85161" h="727143">
                  <a:moveTo>
                    <a:pt x="1826774" y="0"/>
                  </a:moveTo>
                  <a:lnTo>
                    <a:pt x="2091339" y="0"/>
                  </a:lnTo>
                  <a:lnTo>
                    <a:pt x="2091342" y="3"/>
                  </a:lnTo>
                  <a:cubicBezTo>
                    <a:pt x="2107138" y="17132"/>
                    <a:pt x="2116982" y="27376"/>
                    <a:pt x="2116982" y="27376"/>
                  </a:cubicBezTo>
                  <a:cubicBezTo>
                    <a:pt x="2116982" y="27376"/>
                    <a:pt x="2116982" y="27376"/>
                    <a:pt x="2129752" y="27376"/>
                  </a:cubicBezTo>
                  <a:cubicBezTo>
                    <a:pt x="2142522" y="27376"/>
                    <a:pt x="2155292" y="72077"/>
                    <a:pt x="2185088" y="76334"/>
                  </a:cubicBezTo>
                  <a:cubicBezTo>
                    <a:pt x="2217013" y="78462"/>
                    <a:pt x="2259580" y="76334"/>
                    <a:pt x="2351097" y="125292"/>
                  </a:cubicBezTo>
                  <a:cubicBezTo>
                    <a:pt x="2440487" y="176378"/>
                    <a:pt x="2331942" y="299837"/>
                    <a:pt x="2276606" y="365824"/>
                  </a:cubicBezTo>
                  <a:cubicBezTo>
                    <a:pt x="2223398" y="431811"/>
                    <a:pt x="2274478" y="510570"/>
                    <a:pt x="2182960" y="627643"/>
                  </a:cubicBezTo>
                  <a:cubicBezTo>
                    <a:pt x="2091442" y="744716"/>
                    <a:pt x="1991410" y="744716"/>
                    <a:pt x="1959486" y="697887"/>
                  </a:cubicBezTo>
                  <a:cubicBezTo>
                    <a:pt x="1927561" y="648929"/>
                    <a:pt x="1991410" y="623386"/>
                    <a:pt x="2010566" y="587199"/>
                  </a:cubicBezTo>
                  <a:cubicBezTo>
                    <a:pt x="2027592" y="548884"/>
                    <a:pt x="2027592" y="378596"/>
                    <a:pt x="2027592" y="327509"/>
                  </a:cubicBezTo>
                  <a:cubicBezTo>
                    <a:pt x="2027592" y="278551"/>
                    <a:pt x="1987154" y="246622"/>
                    <a:pt x="1987154" y="221079"/>
                  </a:cubicBezTo>
                  <a:cubicBezTo>
                    <a:pt x="1987154" y="195536"/>
                    <a:pt x="1953101" y="104006"/>
                    <a:pt x="1889251" y="50790"/>
                  </a:cubicBezTo>
                  <a:cubicBezTo>
                    <a:pt x="1881536" y="44138"/>
                    <a:pt x="1872224" y="36389"/>
                    <a:pt x="1861558" y="27725"/>
                  </a:cubicBezTo>
                  <a:close/>
                  <a:moveTo>
                    <a:pt x="328683" y="0"/>
                  </a:moveTo>
                  <a:lnTo>
                    <a:pt x="570661" y="0"/>
                  </a:lnTo>
                  <a:lnTo>
                    <a:pt x="572882" y="5025"/>
                  </a:lnTo>
                  <a:cubicBezTo>
                    <a:pt x="584588" y="35889"/>
                    <a:pt x="595230" y="66754"/>
                    <a:pt x="612256" y="76333"/>
                  </a:cubicBezTo>
                  <a:cubicBezTo>
                    <a:pt x="648438" y="95490"/>
                    <a:pt x="665464" y="161477"/>
                    <a:pt x="746341" y="253007"/>
                  </a:cubicBezTo>
                  <a:cubicBezTo>
                    <a:pt x="825089" y="344537"/>
                    <a:pt x="722929" y="372209"/>
                    <a:pt x="499455" y="510569"/>
                  </a:cubicBezTo>
                  <a:cubicBezTo>
                    <a:pt x="275981" y="648928"/>
                    <a:pt x="20582" y="714915"/>
                    <a:pt x="3556" y="642542"/>
                  </a:cubicBezTo>
                  <a:cubicBezTo>
                    <a:pt x="-11343" y="570170"/>
                    <a:pt x="20582" y="521212"/>
                    <a:pt x="99330" y="482897"/>
                  </a:cubicBezTo>
                  <a:cubicBezTo>
                    <a:pt x="178078" y="444582"/>
                    <a:pt x="316419" y="182763"/>
                    <a:pt x="316419" y="182763"/>
                  </a:cubicBezTo>
                  <a:cubicBezTo>
                    <a:pt x="316419" y="182763"/>
                    <a:pt x="341959" y="142320"/>
                    <a:pt x="329189" y="97619"/>
                  </a:cubicBezTo>
                  <a:cubicBezTo>
                    <a:pt x="322804" y="75269"/>
                    <a:pt x="323336" y="47065"/>
                    <a:pt x="325465" y="2444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7885553" y="4740681"/>
              <a:ext cx="2331608" cy="727143"/>
            </a:xfrm>
            <a:custGeom>
              <a:avLst/>
              <a:gdLst>
                <a:gd name="connsiteX0" fmla="*/ 1176886 w 2331608"/>
                <a:gd name="connsiteY0" fmla="*/ 0 h 727143"/>
                <a:gd name="connsiteX1" fmla="*/ 1708128 w 2331608"/>
                <a:gd name="connsiteY1" fmla="*/ 0 h 727143"/>
                <a:gd name="connsiteX2" fmla="*/ 1720242 w 2331608"/>
                <a:gd name="connsiteY2" fmla="*/ 28069 h 727143"/>
                <a:gd name="connsiteX3" fmla="*/ 1729395 w 2331608"/>
                <a:gd name="connsiteY3" fmla="*/ 58464 h 727143"/>
                <a:gd name="connsiteX4" fmla="*/ 1757063 w 2331608"/>
                <a:gd name="connsiteY4" fmla="*/ 122322 h 727143"/>
                <a:gd name="connsiteX5" fmla="*/ 2133777 w 2331608"/>
                <a:gd name="connsiteY5" fmla="*/ 477799 h 727143"/>
                <a:gd name="connsiteX6" fmla="*/ 2303939 w 2331608"/>
                <a:gd name="connsiteY6" fmla="*/ 696709 h 727143"/>
                <a:gd name="connsiteX7" fmla="*/ 2331608 w 2331608"/>
                <a:gd name="connsiteY7" fmla="*/ 727142 h 727143"/>
                <a:gd name="connsiteX8" fmla="*/ 2067043 w 2331608"/>
                <a:gd name="connsiteY8" fmla="*/ 727142 h 727143"/>
                <a:gd name="connsiteX9" fmla="*/ 2066003 w 2331608"/>
                <a:gd name="connsiteY9" fmla="*/ 726313 h 727143"/>
                <a:gd name="connsiteX10" fmla="*/ 1761320 w 2331608"/>
                <a:gd name="connsiteY10" fmla="*/ 501214 h 727143"/>
                <a:gd name="connsiteX11" fmla="*/ 1593182 w 2331608"/>
                <a:gd name="connsiteY11" fmla="*/ 416069 h 727143"/>
                <a:gd name="connsiteX12" fmla="*/ 1454841 w 2331608"/>
                <a:gd name="connsiteY12" fmla="*/ 250038 h 727143"/>
                <a:gd name="connsiteX13" fmla="*/ 1410146 w 2331608"/>
                <a:gd name="connsiteY13" fmla="*/ 203209 h 727143"/>
                <a:gd name="connsiteX14" fmla="*/ 1208234 w 2331608"/>
                <a:gd name="connsiteY14" fmla="*/ 27611 h 727143"/>
                <a:gd name="connsiteX15" fmla="*/ 0 w 2331608"/>
                <a:gd name="connsiteY15" fmla="*/ 0 h 727143"/>
                <a:gd name="connsiteX16" fmla="*/ 457331 w 2331608"/>
                <a:gd name="connsiteY16" fmla="*/ 0 h 727143"/>
                <a:gd name="connsiteX17" fmla="*/ 459317 w 2331608"/>
                <a:gd name="connsiteY17" fmla="*/ 3918 h 727143"/>
                <a:gd name="connsiteX18" fmla="*/ 518378 w 2331608"/>
                <a:gd name="connsiteY18" fmla="*/ 196823 h 727143"/>
                <a:gd name="connsiteX19" fmla="*/ 754622 w 2331608"/>
                <a:gd name="connsiteY19" fmla="*/ 665116 h 727143"/>
                <a:gd name="connsiteX20" fmla="*/ 767392 w 2331608"/>
                <a:gd name="connsiteY20" fmla="*/ 660859 h 727143"/>
                <a:gd name="connsiteX21" fmla="*/ 793863 w 2331608"/>
                <a:gd name="connsiteY21" fmla="*/ 688531 h 727143"/>
                <a:gd name="connsiteX22" fmla="*/ 810930 w 2331608"/>
                <a:gd name="connsiteY22" fmla="*/ 727143 h 727143"/>
                <a:gd name="connsiteX23" fmla="*/ 568952 w 2331608"/>
                <a:gd name="connsiteY23" fmla="*/ 727143 h 727143"/>
                <a:gd name="connsiteX24" fmla="*/ 569459 w 2331608"/>
                <a:gd name="connsiteY24" fmla="*/ 723287 h 727143"/>
                <a:gd name="connsiteX25" fmla="*/ 571587 w 2331608"/>
                <a:gd name="connsiteY25" fmla="*/ 711946 h 727143"/>
                <a:gd name="connsiteX26" fmla="*/ 267236 w 2331608"/>
                <a:gd name="connsiteY26" fmla="*/ 341568 h 727143"/>
                <a:gd name="connsiteX27" fmla="*/ 7747 w 2331608"/>
                <a:gd name="connsiteY27" fmla="*/ 13796 h 72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1608" h="727143">
                  <a:moveTo>
                    <a:pt x="1176886" y="0"/>
                  </a:moveTo>
                  <a:lnTo>
                    <a:pt x="1708128" y="0"/>
                  </a:lnTo>
                  <a:lnTo>
                    <a:pt x="1720242" y="28069"/>
                  </a:lnTo>
                  <a:cubicBezTo>
                    <a:pt x="1725438" y="41668"/>
                    <a:pt x="1728597" y="52078"/>
                    <a:pt x="1729395" y="58464"/>
                  </a:cubicBezTo>
                  <a:cubicBezTo>
                    <a:pt x="1735780" y="109550"/>
                    <a:pt x="1757063" y="122322"/>
                    <a:pt x="1757063" y="122322"/>
                  </a:cubicBezTo>
                  <a:cubicBezTo>
                    <a:pt x="1931586" y="201080"/>
                    <a:pt x="2067799" y="364983"/>
                    <a:pt x="2133777" y="477799"/>
                  </a:cubicBezTo>
                  <a:cubicBezTo>
                    <a:pt x="2175013" y="548309"/>
                    <a:pt x="2251999" y="638775"/>
                    <a:pt x="2303939" y="696709"/>
                  </a:cubicBezTo>
                  <a:lnTo>
                    <a:pt x="2331608" y="727142"/>
                  </a:lnTo>
                  <a:lnTo>
                    <a:pt x="2067043" y="727142"/>
                  </a:lnTo>
                  <a:lnTo>
                    <a:pt x="2066003" y="726313"/>
                  </a:lnTo>
                  <a:cubicBezTo>
                    <a:pt x="1987188" y="664451"/>
                    <a:pt x="1868268" y="576247"/>
                    <a:pt x="1761320" y="501214"/>
                  </a:cubicBezTo>
                  <a:cubicBezTo>
                    <a:pt x="1618722" y="399041"/>
                    <a:pt x="1676187" y="439484"/>
                    <a:pt x="1593182" y="416069"/>
                  </a:cubicBezTo>
                  <a:cubicBezTo>
                    <a:pt x="1512306" y="390526"/>
                    <a:pt x="1478253" y="275581"/>
                    <a:pt x="1454841" y="250038"/>
                  </a:cubicBezTo>
                  <a:cubicBezTo>
                    <a:pt x="1433558" y="226623"/>
                    <a:pt x="1410146" y="203209"/>
                    <a:pt x="1410146" y="203209"/>
                  </a:cubicBezTo>
                  <a:cubicBezTo>
                    <a:pt x="1369442" y="168885"/>
                    <a:pt x="1290728" y="100138"/>
                    <a:pt x="1208234" y="27611"/>
                  </a:cubicBezTo>
                  <a:close/>
                  <a:moveTo>
                    <a:pt x="0" y="0"/>
                  </a:moveTo>
                  <a:lnTo>
                    <a:pt x="457331" y="0"/>
                  </a:lnTo>
                  <a:lnTo>
                    <a:pt x="459317" y="3918"/>
                  </a:lnTo>
                  <a:cubicBezTo>
                    <a:pt x="487518" y="74960"/>
                    <a:pt x="504544" y="147865"/>
                    <a:pt x="518378" y="196823"/>
                  </a:cubicBezTo>
                  <a:cubicBezTo>
                    <a:pt x="548175" y="294739"/>
                    <a:pt x="754622" y="665116"/>
                    <a:pt x="754622" y="665116"/>
                  </a:cubicBezTo>
                  <a:cubicBezTo>
                    <a:pt x="754622" y="665116"/>
                    <a:pt x="754622" y="665116"/>
                    <a:pt x="767392" y="660859"/>
                  </a:cubicBezTo>
                  <a:cubicBezTo>
                    <a:pt x="778034" y="665649"/>
                    <a:pt x="786547" y="675760"/>
                    <a:pt x="793863" y="688531"/>
                  </a:cubicBezTo>
                  <a:lnTo>
                    <a:pt x="810930" y="727143"/>
                  </a:lnTo>
                  <a:lnTo>
                    <a:pt x="568952" y="727143"/>
                  </a:lnTo>
                  <a:lnTo>
                    <a:pt x="569459" y="723287"/>
                  </a:lnTo>
                  <a:cubicBezTo>
                    <a:pt x="570656" y="716203"/>
                    <a:pt x="571587" y="711946"/>
                    <a:pt x="571587" y="711946"/>
                  </a:cubicBezTo>
                  <a:cubicBezTo>
                    <a:pt x="571587" y="711946"/>
                    <a:pt x="386422" y="471413"/>
                    <a:pt x="267236" y="341568"/>
                  </a:cubicBezTo>
                  <a:cubicBezTo>
                    <a:pt x="176251" y="245781"/>
                    <a:pt x="88856" y="144007"/>
                    <a:pt x="7747" y="1379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126" name="Straight Connector 125"/>
          <p:cNvCxnSpPr/>
          <p:nvPr/>
        </p:nvCxnSpPr>
        <p:spPr>
          <a:xfrm flipH="1">
            <a:off x="4922449" y="2238174"/>
            <a:ext cx="173736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flipH="1">
            <a:off x="3529916" y="1798271"/>
            <a:ext cx="655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Head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15" name="TextBox 114"/>
          <p:cNvSpPr txBox="1"/>
          <p:nvPr/>
        </p:nvSpPr>
        <p:spPr>
          <a:xfrm flipH="1">
            <a:off x="1309182" y="2067459"/>
            <a:ext cx="287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2"/>
                </a:solidFill>
                <a:cs typeface="Lato Light"/>
              </a:rPr>
              <a:t>Lorem ipsum dolor sit amet, </a:t>
            </a:r>
            <a:r>
              <a:rPr lang="pt-BR" sz="1200">
                <a:solidFill>
                  <a:schemeClr val="tx2"/>
                </a:solidFill>
                <a:cs typeface="Lato Light"/>
              </a:rPr>
              <a:t>consectetur adipiscing dolor sit </a:t>
            </a:r>
            <a:r>
              <a:rPr lang="pt-BR" sz="1200" smtClean="0">
                <a:solidFill>
                  <a:schemeClr val="tx2"/>
                </a:solidFill>
                <a:cs typeface="Lato Light"/>
              </a:rPr>
              <a:t>elit.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16" name="TextBox 115"/>
          <p:cNvSpPr txBox="1"/>
          <p:nvPr/>
        </p:nvSpPr>
        <p:spPr>
          <a:xfrm flipH="1">
            <a:off x="2918613" y="2532357"/>
            <a:ext cx="66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Hand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17" name="TextBox 116"/>
          <p:cNvSpPr txBox="1"/>
          <p:nvPr/>
        </p:nvSpPr>
        <p:spPr>
          <a:xfrm flipH="1">
            <a:off x="704291" y="2801545"/>
            <a:ext cx="287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2"/>
                </a:solidFill>
                <a:cs typeface="Lato Light"/>
              </a:rPr>
              <a:t>Lorem ipsum dolor </a:t>
            </a:r>
            <a:r>
              <a:rPr lang="pt-BR" sz="1200">
                <a:solidFill>
                  <a:schemeClr val="tx2"/>
                </a:solidFill>
                <a:cs typeface="Lato Light"/>
              </a:rPr>
              <a:t>sit </a:t>
            </a:r>
            <a:r>
              <a:rPr lang="pt-BR" sz="1200" smtClean="0">
                <a:solidFill>
                  <a:schemeClr val="tx2"/>
                </a:solidFill>
                <a:cs typeface="Lato Light"/>
              </a:rPr>
              <a:t>amet, consectetur </a:t>
            </a:r>
            <a:r>
              <a:rPr lang="pt-BR" sz="1200">
                <a:solidFill>
                  <a:schemeClr val="tx2"/>
                </a:solidFill>
                <a:cs typeface="Lato Light"/>
              </a:rPr>
              <a:t>adipiscing elit dolor sit.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18" name="TextBox 117"/>
          <p:cNvSpPr txBox="1"/>
          <p:nvPr/>
        </p:nvSpPr>
        <p:spPr>
          <a:xfrm flipH="1">
            <a:off x="3232947" y="3232384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Elbow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19" name="TextBox 118"/>
          <p:cNvSpPr txBox="1"/>
          <p:nvPr/>
        </p:nvSpPr>
        <p:spPr>
          <a:xfrm flipH="1">
            <a:off x="1084347" y="3501572"/>
            <a:ext cx="287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2"/>
                </a:solidFill>
                <a:cs typeface="Lato Light"/>
              </a:rPr>
              <a:t>Lorem ipsum dolor sit amet, </a:t>
            </a:r>
            <a:r>
              <a:rPr lang="pt-BR" sz="1200">
                <a:solidFill>
                  <a:schemeClr val="tx2"/>
                </a:solidFill>
                <a:cs typeface="Lato Light"/>
              </a:rPr>
              <a:t>consectetur adipiscing dolor sit </a:t>
            </a:r>
            <a:r>
              <a:rPr lang="pt-BR" sz="1200" dirty="0">
                <a:solidFill>
                  <a:schemeClr val="tx2"/>
                </a:solidFill>
                <a:cs typeface="Lato Light"/>
              </a:rPr>
              <a:t>elit.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20" name="TextBox 119"/>
          <p:cNvSpPr txBox="1"/>
          <p:nvPr/>
        </p:nvSpPr>
        <p:spPr>
          <a:xfrm flipH="1">
            <a:off x="4138719" y="395986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Knee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21" name="TextBox 120"/>
          <p:cNvSpPr txBox="1"/>
          <p:nvPr/>
        </p:nvSpPr>
        <p:spPr>
          <a:xfrm flipH="1">
            <a:off x="1901954" y="4229051"/>
            <a:ext cx="287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smtClean="0">
                <a:solidFill>
                  <a:schemeClr val="tx2"/>
                </a:solidFill>
                <a:cs typeface="Lato Light"/>
              </a:rPr>
              <a:t>Lorem ipsum dolor sit amet, consectetur adipiscing dolor sit elit.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22" name="Oval 121"/>
          <p:cNvSpPr/>
          <p:nvPr/>
        </p:nvSpPr>
        <p:spPr>
          <a:xfrm flipH="1">
            <a:off x="4337079" y="1910439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 flipH="1">
            <a:off x="3740737" y="267942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 flipH="1">
            <a:off x="4120793" y="341874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 flipH="1">
            <a:off x="4938400" y="411781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 flipH="1">
            <a:off x="4052445" y="4701572"/>
            <a:ext cx="907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Gravure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28" name="TextBox 127"/>
          <p:cNvSpPr txBox="1"/>
          <p:nvPr/>
        </p:nvSpPr>
        <p:spPr>
          <a:xfrm flipH="1">
            <a:off x="2083703" y="4970760"/>
            <a:ext cx="287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2"/>
                </a:solidFill>
                <a:cs typeface="Lato Light"/>
              </a:rPr>
              <a:t>Lorem ipsum dolor sit amet, </a:t>
            </a:r>
            <a:r>
              <a:rPr lang="pt-BR" sz="1200">
                <a:solidFill>
                  <a:schemeClr val="tx2"/>
                </a:solidFill>
                <a:cs typeface="Lato Light"/>
              </a:rPr>
              <a:t>consectetur adipiscing dolor sit </a:t>
            </a:r>
            <a:r>
              <a:rPr lang="pt-BR" sz="1200" dirty="0">
                <a:solidFill>
                  <a:schemeClr val="tx2"/>
                </a:solidFill>
                <a:cs typeface="Lato Light"/>
              </a:rPr>
              <a:t>elit.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29" name="Oval 128"/>
          <p:cNvSpPr/>
          <p:nvPr/>
        </p:nvSpPr>
        <p:spPr>
          <a:xfrm flipH="1">
            <a:off x="5120149" y="4859521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4263316" y="2964437"/>
            <a:ext cx="173736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4635823" y="3679819"/>
            <a:ext cx="173736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78755" y="4387609"/>
            <a:ext cx="173736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684227" y="5088649"/>
            <a:ext cx="173736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flipH="1">
            <a:off x="4545724" y="5460507"/>
            <a:ext cx="576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2"/>
                </a:solidFill>
                <a:cs typeface="Lato Regular"/>
              </a:rPr>
              <a:t>Feet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37" name="TextBox 136"/>
          <p:cNvSpPr txBox="1"/>
          <p:nvPr/>
        </p:nvSpPr>
        <p:spPr>
          <a:xfrm flipH="1">
            <a:off x="2245160" y="5729695"/>
            <a:ext cx="287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smtClean="0">
                <a:solidFill>
                  <a:schemeClr val="tx2"/>
                </a:solidFill>
                <a:cs typeface="Lato Light"/>
              </a:rPr>
              <a:t>Lorem ipsum dolor sit amet, consectetur adipiscing dolor sit elit.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38" name="Oval 137"/>
          <p:cNvSpPr/>
          <p:nvPr/>
        </p:nvSpPr>
        <p:spPr>
          <a:xfrm flipH="1">
            <a:off x="5281606" y="5618456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5845684" y="5847584"/>
            <a:ext cx="173736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006075" y="408722"/>
            <a:ext cx="6179850" cy="995467"/>
            <a:chOff x="5988387" y="483017"/>
            <a:chExt cx="12359700" cy="1990933"/>
          </a:xfrm>
        </p:grpSpPr>
        <p:sp>
          <p:nvSpPr>
            <p:cNvPr id="47" name="TextBox 46"/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400" smtClean="0">
                  <a:solidFill>
                    <a:schemeClr val="tx2"/>
                  </a:solidFill>
                  <a:latin typeface="+mj-lt"/>
                  <a:cs typeface="Lato Regular"/>
                </a:rPr>
                <a:t>Human Diagram</a:t>
              </a:r>
              <a:endParaRPr lang="id-ID" sz="4400" dirty="0">
                <a:solidFill>
                  <a:schemeClr val="tx2"/>
                </a:solidFill>
                <a:latin typeface="+mj-lt"/>
                <a:cs typeface="Lato Regular"/>
              </a:endParaRPr>
            </a:p>
          </p:txBody>
        </p:sp>
        <p:sp>
          <p:nvSpPr>
            <p:cNvPr id="48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smtClean="0">
                  <a:latin typeface="Lato Light"/>
                  <a:cs typeface="Lato Light"/>
                </a:rPr>
                <a:t>Click To Change </a:t>
              </a:r>
              <a:r>
                <a:rPr lang="en-US" sz="1550" smtClean="0">
                  <a:solidFill>
                    <a:schemeClr val="accent2"/>
                  </a:solidFill>
                  <a:latin typeface="Lato Light"/>
                  <a:cs typeface="Lato Light"/>
                </a:rPr>
                <a:t>Your Subtittle</a:t>
              </a:r>
              <a:endParaRPr lang="en-US" sz="1550" dirty="0">
                <a:solidFill>
                  <a:schemeClr val="accent2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78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 animBg="1"/>
      <p:bldP spid="123" grpId="0" animBg="1"/>
      <p:bldP spid="124" grpId="0" animBg="1"/>
      <p:bldP spid="125" grpId="0" animBg="1"/>
      <p:bldP spid="127" grpId="0"/>
      <p:bldP spid="128" grpId="0"/>
      <p:bldP spid="129" grpId="0" animBg="1"/>
      <p:bldP spid="136" grpId="0"/>
      <p:bldP spid="137" grpId="0"/>
      <p:bldP spid="1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27231</TotalTime>
  <Words>85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</dc:creator>
  <cp:lastModifiedBy>www.51miz.com</cp:lastModifiedBy>
  <cp:revision>1508</cp:revision>
  <dcterms:created xsi:type="dcterms:W3CDTF">2014-11-26T08:06:19Z</dcterms:created>
  <dcterms:modified xsi:type="dcterms:W3CDTF">2017-09-25T12:20:02Z</dcterms:modified>
</cp:coreProperties>
</file>