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3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528" userDrawn="1">
          <p15:clr>
            <a:srgbClr val="A4A3A4"/>
          </p15:clr>
        </p15:guide>
        <p15:guide id="7" pos="7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38B"/>
    <a:srgbClr val="EAE0C7"/>
    <a:srgbClr val="0F7B47"/>
    <a:srgbClr val="C62B29"/>
    <a:srgbClr val="C8E0EC"/>
    <a:srgbClr val="0195C3"/>
    <a:srgbClr val="42332C"/>
    <a:srgbClr val="262C3A"/>
    <a:srgbClr val="2580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orient="horz" pos="2160"/>
        <p:guide pos="3840"/>
        <p:guide pos="52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1208"/>
    </p:cViewPr>
  </p:sorter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4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4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734585" y="6305117"/>
            <a:ext cx="457946" cy="461937"/>
            <a:chOff x="734585" y="6305117"/>
            <a:chExt cx="457946" cy="461937"/>
          </a:xfrm>
        </p:grpSpPr>
        <p:sp>
          <p:nvSpPr>
            <p:cNvPr id="7" name="Freeform 6"/>
            <p:cNvSpPr/>
            <p:nvPr userDrawn="1"/>
          </p:nvSpPr>
          <p:spPr>
            <a:xfrm rot="10800000">
              <a:off x="734585" y="6305117"/>
              <a:ext cx="457946" cy="461937"/>
            </a:xfrm>
            <a:custGeom>
              <a:avLst/>
              <a:gdLst>
                <a:gd name="connsiteX0" fmla="*/ 641285 w 1271491"/>
                <a:gd name="connsiteY0" fmla="*/ 1282572 h 1282572"/>
                <a:gd name="connsiteX1" fmla="*/ 0 w 1271491"/>
                <a:gd name="connsiteY1" fmla="*/ 641286 h 1282572"/>
                <a:gd name="connsiteX2" fmla="*/ 641285 w 1271491"/>
                <a:gd name="connsiteY2" fmla="*/ 0 h 1282572"/>
                <a:gd name="connsiteX3" fmla="*/ 1269541 w 1271491"/>
                <a:gd name="connsiteY3" fmla="*/ 512045 h 1282572"/>
                <a:gd name="connsiteX4" fmla="*/ 1271491 w 1271491"/>
                <a:gd name="connsiteY4" fmla="*/ 531388 h 1282572"/>
                <a:gd name="connsiteX5" fmla="*/ 1045673 w 1271491"/>
                <a:gd name="connsiteY5" fmla="*/ 531388 h 1282572"/>
                <a:gd name="connsiteX6" fmla="*/ 1029958 w 1271491"/>
                <a:gd name="connsiteY6" fmla="*/ 480762 h 1282572"/>
                <a:gd name="connsiteX7" fmla="*/ 645165 w 1271491"/>
                <a:gd name="connsiteY7" fmla="*/ 225704 h 1282572"/>
                <a:gd name="connsiteX8" fmla="*/ 349870 w 1271491"/>
                <a:gd name="connsiteY8" fmla="*/ 348020 h 1282572"/>
                <a:gd name="connsiteX9" fmla="*/ 307604 w 1271491"/>
                <a:gd name="connsiteY9" fmla="*/ 399246 h 1282572"/>
                <a:gd name="connsiteX10" fmla="*/ 459195 w 1271491"/>
                <a:gd name="connsiteY10" fmla="*/ 469080 h 1282572"/>
                <a:gd name="connsiteX11" fmla="*/ 463663 w 1271491"/>
                <a:gd name="connsiteY11" fmla="*/ 463664 h 1282572"/>
                <a:gd name="connsiteX12" fmla="*/ 641285 w 1271491"/>
                <a:gd name="connsiteY12" fmla="*/ 390091 h 1282572"/>
                <a:gd name="connsiteX13" fmla="*/ 892480 w 1271491"/>
                <a:gd name="connsiteY13" fmla="*/ 641286 h 1282572"/>
                <a:gd name="connsiteX14" fmla="*/ 641285 w 1271491"/>
                <a:gd name="connsiteY14" fmla="*/ 892481 h 1282572"/>
                <a:gd name="connsiteX15" fmla="*/ 500840 w 1271491"/>
                <a:gd name="connsiteY15" fmla="*/ 849581 h 1282572"/>
                <a:gd name="connsiteX16" fmla="*/ 463922 w 1271491"/>
                <a:gd name="connsiteY16" fmla="*/ 819121 h 1282572"/>
                <a:gd name="connsiteX17" fmla="*/ 311771 w 1271491"/>
                <a:gd name="connsiteY17" fmla="*/ 892434 h 1282572"/>
                <a:gd name="connsiteX18" fmla="*/ 349870 w 1271491"/>
                <a:gd name="connsiteY18" fmla="*/ 938610 h 1282572"/>
                <a:gd name="connsiteX19" fmla="*/ 645165 w 1271491"/>
                <a:gd name="connsiteY19" fmla="*/ 1060926 h 1282572"/>
                <a:gd name="connsiteX20" fmla="*/ 1029958 w 1271491"/>
                <a:gd name="connsiteY20" fmla="*/ 805868 h 1282572"/>
                <a:gd name="connsiteX21" fmla="*/ 1046933 w 1271491"/>
                <a:gd name="connsiteY21" fmla="*/ 751183 h 1282572"/>
                <a:gd name="connsiteX22" fmla="*/ 1271491 w 1271491"/>
                <a:gd name="connsiteY22" fmla="*/ 751183 h 1282572"/>
                <a:gd name="connsiteX23" fmla="*/ 1269541 w 1271491"/>
                <a:gd name="connsiteY23" fmla="*/ 770527 h 1282572"/>
                <a:gd name="connsiteX24" fmla="*/ 641285 w 1271491"/>
                <a:gd name="connsiteY24" fmla="*/ 1282572 h 128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71491" h="1282572">
                  <a:moveTo>
                    <a:pt x="641285" y="1282572"/>
                  </a:moveTo>
                  <a:cubicBezTo>
                    <a:pt x="287113" y="1282572"/>
                    <a:pt x="0" y="995458"/>
                    <a:pt x="0" y="641286"/>
                  </a:cubicBezTo>
                  <a:cubicBezTo>
                    <a:pt x="0" y="287114"/>
                    <a:pt x="287113" y="0"/>
                    <a:pt x="641285" y="0"/>
                  </a:cubicBezTo>
                  <a:cubicBezTo>
                    <a:pt x="951186" y="0"/>
                    <a:pt x="1209744" y="219822"/>
                    <a:pt x="1269541" y="512045"/>
                  </a:cubicBezTo>
                  <a:lnTo>
                    <a:pt x="1271491" y="531388"/>
                  </a:lnTo>
                  <a:lnTo>
                    <a:pt x="1045673" y="531388"/>
                  </a:lnTo>
                  <a:lnTo>
                    <a:pt x="1029958" y="480762"/>
                  </a:lnTo>
                  <a:cubicBezTo>
                    <a:pt x="966561" y="330875"/>
                    <a:pt x="818145" y="225704"/>
                    <a:pt x="645165" y="225704"/>
                  </a:cubicBezTo>
                  <a:cubicBezTo>
                    <a:pt x="529845" y="225704"/>
                    <a:pt x="425442" y="272447"/>
                    <a:pt x="349870" y="348020"/>
                  </a:cubicBezTo>
                  <a:lnTo>
                    <a:pt x="307604" y="399246"/>
                  </a:lnTo>
                  <a:lnTo>
                    <a:pt x="459195" y="469080"/>
                  </a:lnTo>
                  <a:lnTo>
                    <a:pt x="463663" y="463664"/>
                  </a:lnTo>
                  <a:cubicBezTo>
                    <a:pt x="509121" y="418207"/>
                    <a:pt x="571920" y="390091"/>
                    <a:pt x="641285" y="390091"/>
                  </a:cubicBezTo>
                  <a:cubicBezTo>
                    <a:pt x="780016" y="390091"/>
                    <a:pt x="892480" y="502555"/>
                    <a:pt x="892480" y="641286"/>
                  </a:cubicBezTo>
                  <a:cubicBezTo>
                    <a:pt x="892480" y="780017"/>
                    <a:pt x="780016" y="892481"/>
                    <a:pt x="641285" y="892481"/>
                  </a:cubicBezTo>
                  <a:cubicBezTo>
                    <a:pt x="589261" y="892481"/>
                    <a:pt x="540931" y="876666"/>
                    <a:pt x="500840" y="849581"/>
                  </a:cubicBezTo>
                  <a:lnTo>
                    <a:pt x="463922" y="819121"/>
                  </a:lnTo>
                  <a:lnTo>
                    <a:pt x="311771" y="892434"/>
                  </a:lnTo>
                  <a:lnTo>
                    <a:pt x="349870" y="938610"/>
                  </a:lnTo>
                  <a:cubicBezTo>
                    <a:pt x="425442" y="1014183"/>
                    <a:pt x="529845" y="1060926"/>
                    <a:pt x="645165" y="1060926"/>
                  </a:cubicBezTo>
                  <a:cubicBezTo>
                    <a:pt x="818145" y="1060926"/>
                    <a:pt x="966561" y="955755"/>
                    <a:pt x="1029958" y="805868"/>
                  </a:cubicBezTo>
                  <a:lnTo>
                    <a:pt x="1046933" y="751183"/>
                  </a:lnTo>
                  <a:lnTo>
                    <a:pt x="1271491" y="751183"/>
                  </a:lnTo>
                  <a:lnTo>
                    <a:pt x="1269541" y="770527"/>
                  </a:lnTo>
                  <a:cubicBezTo>
                    <a:pt x="1209744" y="1062750"/>
                    <a:pt x="951186" y="1282572"/>
                    <a:pt x="641285" y="1282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24089" y="6496504"/>
              <a:ext cx="339301" cy="80004"/>
              <a:chOff x="3268343" y="4919878"/>
              <a:chExt cx="634342" cy="149572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3394884" y="4919878"/>
                <a:ext cx="136736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36736" h="149572">
                    <a:moveTo>
                      <a:pt x="69763" y="0"/>
                    </a:moveTo>
                    <a:cubicBezTo>
                      <a:pt x="80702" y="0"/>
                      <a:pt x="90357" y="1451"/>
                      <a:pt x="98729" y="4353"/>
                    </a:cubicBezTo>
                    <a:cubicBezTo>
                      <a:pt x="107100" y="7256"/>
                      <a:pt x="114095" y="11720"/>
                      <a:pt x="119713" y="17748"/>
                    </a:cubicBezTo>
                    <a:cubicBezTo>
                      <a:pt x="125332" y="23775"/>
                      <a:pt x="129573" y="31384"/>
                      <a:pt x="132438" y="40574"/>
                    </a:cubicBezTo>
                    <a:cubicBezTo>
                      <a:pt x="135303" y="49765"/>
                      <a:pt x="136736" y="60610"/>
                      <a:pt x="136736" y="73112"/>
                    </a:cubicBezTo>
                    <a:cubicBezTo>
                      <a:pt x="136736" y="85093"/>
                      <a:pt x="135247" y="95808"/>
                      <a:pt x="132271" y="105259"/>
                    </a:cubicBezTo>
                    <a:cubicBezTo>
                      <a:pt x="129294" y="114709"/>
                      <a:pt x="124867" y="122728"/>
                      <a:pt x="118988" y="129313"/>
                    </a:cubicBezTo>
                    <a:cubicBezTo>
                      <a:pt x="113109" y="135899"/>
                      <a:pt x="105835" y="140922"/>
                      <a:pt x="97166" y="144382"/>
                    </a:cubicBezTo>
                    <a:cubicBezTo>
                      <a:pt x="88497" y="147842"/>
                      <a:pt x="78469" y="149572"/>
                      <a:pt x="67084" y="149572"/>
                    </a:cubicBezTo>
                    <a:cubicBezTo>
                      <a:pt x="55848" y="149572"/>
                      <a:pt x="46044" y="148103"/>
                      <a:pt x="37672" y="145163"/>
                    </a:cubicBezTo>
                    <a:cubicBezTo>
                      <a:pt x="29300" y="142224"/>
                      <a:pt x="22324" y="137741"/>
                      <a:pt x="16743" y="131713"/>
                    </a:cubicBezTo>
                    <a:cubicBezTo>
                      <a:pt x="11162" y="125685"/>
                      <a:pt x="6976" y="118021"/>
                      <a:pt x="4186" y="108719"/>
                    </a:cubicBezTo>
                    <a:cubicBezTo>
                      <a:pt x="1395" y="99417"/>
                      <a:pt x="0" y="88404"/>
                      <a:pt x="0" y="75679"/>
                    </a:cubicBezTo>
                    <a:cubicBezTo>
                      <a:pt x="0" y="63996"/>
                      <a:pt x="1488" y="53485"/>
                      <a:pt x="4465" y="44146"/>
                    </a:cubicBezTo>
                    <a:cubicBezTo>
                      <a:pt x="7441" y="34807"/>
                      <a:pt x="11869" y="26864"/>
                      <a:pt x="17748" y="20315"/>
                    </a:cubicBezTo>
                    <a:cubicBezTo>
                      <a:pt x="23626" y="13767"/>
                      <a:pt x="30900" y="8744"/>
                      <a:pt x="39570" y="5246"/>
                    </a:cubicBezTo>
                    <a:cubicBezTo>
                      <a:pt x="48239" y="1749"/>
                      <a:pt x="58303" y="0"/>
                      <a:pt x="69763" y="0"/>
                    </a:cubicBezTo>
                    <a:close/>
                    <a:moveTo>
                      <a:pt x="68758" y="24110"/>
                    </a:moveTo>
                    <a:cubicBezTo>
                      <a:pt x="61540" y="24110"/>
                      <a:pt x="55513" y="25468"/>
                      <a:pt x="50676" y="28184"/>
                    </a:cubicBezTo>
                    <a:cubicBezTo>
                      <a:pt x="45839" y="30901"/>
                      <a:pt x="41932" y="34528"/>
                      <a:pt x="38956" y="39068"/>
                    </a:cubicBezTo>
                    <a:cubicBezTo>
                      <a:pt x="35979" y="43607"/>
                      <a:pt x="33877" y="48909"/>
                      <a:pt x="32649" y="54974"/>
                    </a:cubicBezTo>
                    <a:cubicBezTo>
                      <a:pt x="31421" y="61038"/>
                      <a:pt x="30807" y="67456"/>
                      <a:pt x="30807" y="74228"/>
                    </a:cubicBezTo>
                    <a:cubicBezTo>
                      <a:pt x="30807" y="82116"/>
                      <a:pt x="31403" y="89204"/>
                      <a:pt x="32593" y="95492"/>
                    </a:cubicBezTo>
                    <a:cubicBezTo>
                      <a:pt x="33784" y="101780"/>
                      <a:pt x="35793" y="107156"/>
                      <a:pt x="38621" y="111621"/>
                    </a:cubicBezTo>
                    <a:cubicBezTo>
                      <a:pt x="41448" y="116086"/>
                      <a:pt x="45244" y="119491"/>
                      <a:pt x="50006" y="121835"/>
                    </a:cubicBezTo>
                    <a:cubicBezTo>
                      <a:pt x="54769" y="124179"/>
                      <a:pt x="60759" y="125351"/>
                      <a:pt x="67977" y="125351"/>
                    </a:cubicBezTo>
                    <a:cubicBezTo>
                      <a:pt x="75195" y="125351"/>
                      <a:pt x="81223" y="124011"/>
                      <a:pt x="86060" y="121332"/>
                    </a:cubicBezTo>
                    <a:cubicBezTo>
                      <a:pt x="90897" y="118653"/>
                      <a:pt x="94803" y="115007"/>
                      <a:pt x="97780" y="110393"/>
                    </a:cubicBezTo>
                    <a:cubicBezTo>
                      <a:pt x="100756" y="105780"/>
                      <a:pt x="102859" y="100403"/>
                      <a:pt x="104087" y="94264"/>
                    </a:cubicBezTo>
                    <a:cubicBezTo>
                      <a:pt x="105314" y="88125"/>
                      <a:pt x="105928" y="81595"/>
                      <a:pt x="105928" y="74675"/>
                    </a:cubicBezTo>
                    <a:cubicBezTo>
                      <a:pt x="105928" y="67084"/>
                      <a:pt x="105333" y="60183"/>
                      <a:pt x="104142" y="53969"/>
                    </a:cubicBezTo>
                    <a:cubicBezTo>
                      <a:pt x="102952" y="47755"/>
                      <a:pt x="100924" y="42435"/>
                      <a:pt x="98059" y="38007"/>
                    </a:cubicBezTo>
                    <a:cubicBezTo>
                      <a:pt x="95194" y="33579"/>
                      <a:pt x="91380" y="30156"/>
                      <a:pt x="86618" y="27738"/>
                    </a:cubicBezTo>
                    <a:cubicBezTo>
                      <a:pt x="81855" y="25320"/>
                      <a:pt x="75902" y="24110"/>
                      <a:pt x="68758" y="241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268343" y="4921777"/>
                <a:ext cx="79362" cy="145107"/>
              </a:xfrm>
              <a:custGeom>
                <a:avLst/>
                <a:gdLst/>
                <a:ahLst/>
                <a:cxnLst/>
                <a:rect l="l" t="t" r="r" b="b"/>
                <a:pathLst>
                  <a:path w="79362" h="145107">
                    <a:moveTo>
                      <a:pt x="14734" y="0"/>
                    </a:moveTo>
                    <a:cubicBezTo>
                      <a:pt x="17636" y="0"/>
                      <a:pt x="20017" y="111"/>
                      <a:pt x="21877" y="335"/>
                    </a:cubicBezTo>
                    <a:cubicBezTo>
                      <a:pt x="23738" y="558"/>
                      <a:pt x="25226" y="855"/>
                      <a:pt x="26342" y="1228"/>
                    </a:cubicBezTo>
                    <a:cubicBezTo>
                      <a:pt x="27458" y="1600"/>
                      <a:pt x="28258" y="2083"/>
                      <a:pt x="28742" y="2679"/>
                    </a:cubicBezTo>
                    <a:cubicBezTo>
                      <a:pt x="29226" y="3274"/>
                      <a:pt x="29468" y="3944"/>
                      <a:pt x="29468" y="4688"/>
                    </a:cubicBezTo>
                    <a:lnTo>
                      <a:pt x="29468" y="120885"/>
                    </a:lnTo>
                    <a:lnTo>
                      <a:pt x="74897" y="120885"/>
                    </a:lnTo>
                    <a:cubicBezTo>
                      <a:pt x="75642" y="120885"/>
                      <a:pt x="76293" y="121090"/>
                      <a:pt x="76851" y="121499"/>
                    </a:cubicBezTo>
                    <a:cubicBezTo>
                      <a:pt x="77409" y="121909"/>
                      <a:pt x="77874" y="122578"/>
                      <a:pt x="78246" y="123508"/>
                    </a:cubicBezTo>
                    <a:cubicBezTo>
                      <a:pt x="78618" y="124439"/>
                      <a:pt x="78897" y="125666"/>
                      <a:pt x="79083" y="127192"/>
                    </a:cubicBezTo>
                    <a:cubicBezTo>
                      <a:pt x="79269" y="128717"/>
                      <a:pt x="79362" y="130596"/>
                      <a:pt x="79362" y="132829"/>
                    </a:cubicBezTo>
                    <a:cubicBezTo>
                      <a:pt x="79362" y="135061"/>
                      <a:pt x="79269" y="136940"/>
                      <a:pt x="79083" y="138466"/>
                    </a:cubicBezTo>
                    <a:cubicBezTo>
                      <a:pt x="78897" y="139991"/>
                      <a:pt x="78618" y="141256"/>
                      <a:pt x="78246" y="142261"/>
                    </a:cubicBezTo>
                    <a:cubicBezTo>
                      <a:pt x="77874" y="143265"/>
                      <a:pt x="77409" y="143991"/>
                      <a:pt x="76851" y="144437"/>
                    </a:cubicBezTo>
                    <a:cubicBezTo>
                      <a:pt x="76293" y="144884"/>
                      <a:pt x="75642" y="145107"/>
                      <a:pt x="74897" y="145107"/>
                    </a:cubicBezTo>
                    <a:lnTo>
                      <a:pt x="8706" y="145107"/>
                    </a:lnTo>
                    <a:cubicBezTo>
                      <a:pt x="6250" y="145107"/>
                      <a:pt x="4185" y="144382"/>
                      <a:pt x="2511" y="142931"/>
                    </a:cubicBezTo>
                    <a:cubicBezTo>
                      <a:pt x="837" y="141479"/>
                      <a:pt x="0" y="139117"/>
                      <a:pt x="0" y="135843"/>
                    </a:cubicBezTo>
                    <a:lnTo>
                      <a:pt x="0" y="4688"/>
                    </a:lnTo>
                    <a:cubicBezTo>
                      <a:pt x="0" y="3944"/>
                      <a:pt x="242" y="3274"/>
                      <a:pt x="725" y="2679"/>
                    </a:cubicBezTo>
                    <a:cubicBezTo>
                      <a:pt x="1209" y="2083"/>
                      <a:pt x="2009" y="1600"/>
                      <a:pt x="3125" y="1228"/>
                    </a:cubicBezTo>
                    <a:cubicBezTo>
                      <a:pt x="4241" y="855"/>
                      <a:pt x="5748" y="558"/>
                      <a:pt x="7646" y="335"/>
                    </a:cubicBezTo>
                    <a:cubicBezTo>
                      <a:pt x="9543" y="111"/>
                      <a:pt x="11906" y="0"/>
                      <a:pt x="14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592081" y="4921776"/>
                <a:ext cx="117984" cy="147674"/>
              </a:xfrm>
              <a:custGeom>
                <a:avLst/>
                <a:gdLst/>
                <a:ahLst/>
                <a:cxnLst/>
                <a:rect l="l" t="t" r="r" b="b"/>
                <a:pathLst>
                  <a:path w="117984" h="147674">
                    <a:moveTo>
                      <a:pt x="14734" y="0"/>
                    </a:moveTo>
                    <a:cubicBezTo>
                      <a:pt x="17562" y="0"/>
                      <a:pt x="19906" y="111"/>
                      <a:pt x="21766" y="335"/>
                    </a:cubicBezTo>
                    <a:cubicBezTo>
                      <a:pt x="23627" y="558"/>
                      <a:pt x="25115" y="855"/>
                      <a:pt x="26231" y="1228"/>
                    </a:cubicBezTo>
                    <a:cubicBezTo>
                      <a:pt x="27347" y="1600"/>
                      <a:pt x="28147" y="2083"/>
                      <a:pt x="28631" y="2679"/>
                    </a:cubicBezTo>
                    <a:cubicBezTo>
                      <a:pt x="29115" y="3274"/>
                      <a:pt x="29356" y="3944"/>
                      <a:pt x="29356" y="4688"/>
                    </a:cubicBezTo>
                    <a:lnTo>
                      <a:pt x="29356" y="89966"/>
                    </a:lnTo>
                    <a:cubicBezTo>
                      <a:pt x="29356" y="95696"/>
                      <a:pt x="30063" y="100663"/>
                      <a:pt x="31477" y="104868"/>
                    </a:cubicBezTo>
                    <a:cubicBezTo>
                      <a:pt x="32891" y="109072"/>
                      <a:pt x="34919" y="112551"/>
                      <a:pt x="37561" y="115304"/>
                    </a:cubicBezTo>
                    <a:cubicBezTo>
                      <a:pt x="40202" y="118058"/>
                      <a:pt x="43365" y="120123"/>
                      <a:pt x="47048" y="121499"/>
                    </a:cubicBezTo>
                    <a:cubicBezTo>
                      <a:pt x="50732" y="122876"/>
                      <a:pt x="54843" y="123564"/>
                      <a:pt x="59383" y="123564"/>
                    </a:cubicBezTo>
                    <a:cubicBezTo>
                      <a:pt x="63996" y="123564"/>
                      <a:pt x="68126" y="122857"/>
                      <a:pt x="71773" y="121443"/>
                    </a:cubicBezTo>
                    <a:cubicBezTo>
                      <a:pt x="75419" y="120030"/>
                      <a:pt x="78507" y="117965"/>
                      <a:pt x="81037" y="115248"/>
                    </a:cubicBezTo>
                    <a:cubicBezTo>
                      <a:pt x="83567" y="112532"/>
                      <a:pt x="85521" y="109184"/>
                      <a:pt x="86897" y="105203"/>
                    </a:cubicBezTo>
                    <a:cubicBezTo>
                      <a:pt x="88274" y="101221"/>
                      <a:pt x="88962" y="96701"/>
                      <a:pt x="88962" y="91641"/>
                    </a:cubicBezTo>
                    <a:lnTo>
                      <a:pt x="88962" y="4688"/>
                    </a:lnTo>
                    <a:cubicBezTo>
                      <a:pt x="88962" y="3944"/>
                      <a:pt x="89185" y="3274"/>
                      <a:pt x="89632" y="2679"/>
                    </a:cubicBezTo>
                    <a:cubicBezTo>
                      <a:pt x="90078" y="2083"/>
                      <a:pt x="90860" y="1600"/>
                      <a:pt x="91976" y="1228"/>
                    </a:cubicBezTo>
                    <a:cubicBezTo>
                      <a:pt x="93092" y="855"/>
                      <a:pt x="94599" y="558"/>
                      <a:pt x="96497" y="335"/>
                    </a:cubicBezTo>
                    <a:cubicBezTo>
                      <a:pt x="98394" y="111"/>
                      <a:pt x="100757" y="0"/>
                      <a:pt x="103585" y="0"/>
                    </a:cubicBezTo>
                    <a:cubicBezTo>
                      <a:pt x="106412" y="0"/>
                      <a:pt x="108738" y="111"/>
                      <a:pt x="110561" y="335"/>
                    </a:cubicBezTo>
                    <a:cubicBezTo>
                      <a:pt x="112384" y="558"/>
                      <a:pt x="113854" y="855"/>
                      <a:pt x="114970" y="1228"/>
                    </a:cubicBezTo>
                    <a:cubicBezTo>
                      <a:pt x="116086" y="1600"/>
                      <a:pt x="116867" y="2083"/>
                      <a:pt x="117314" y="2679"/>
                    </a:cubicBezTo>
                    <a:cubicBezTo>
                      <a:pt x="117760" y="3274"/>
                      <a:pt x="117984" y="3944"/>
                      <a:pt x="117984" y="4688"/>
                    </a:cubicBezTo>
                    <a:lnTo>
                      <a:pt x="117984" y="91306"/>
                    </a:lnTo>
                    <a:cubicBezTo>
                      <a:pt x="117984" y="100161"/>
                      <a:pt x="116681" y="108086"/>
                      <a:pt x="114077" y="115081"/>
                    </a:cubicBezTo>
                    <a:cubicBezTo>
                      <a:pt x="111472" y="122076"/>
                      <a:pt x="107640" y="127992"/>
                      <a:pt x="102580" y="132829"/>
                    </a:cubicBezTo>
                    <a:cubicBezTo>
                      <a:pt x="97520" y="137666"/>
                      <a:pt x="91269" y="141349"/>
                      <a:pt x="83828" y="143879"/>
                    </a:cubicBezTo>
                    <a:cubicBezTo>
                      <a:pt x="76386" y="146409"/>
                      <a:pt x="67829" y="147674"/>
                      <a:pt x="58155" y="147674"/>
                    </a:cubicBezTo>
                    <a:cubicBezTo>
                      <a:pt x="49076" y="147674"/>
                      <a:pt x="40928" y="146540"/>
                      <a:pt x="33710" y="144270"/>
                    </a:cubicBezTo>
                    <a:cubicBezTo>
                      <a:pt x="26491" y="142000"/>
                      <a:pt x="20390" y="138559"/>
                      <a:pt x="15404" y="133945"/>
                    </a:cubicBezTo>
                    <a:cubicBezTo>
                      <a:pt x="10418" y="129331"/>
                      <a:pt x="6604" y="123583"/>
                      <a:pt x="3963" y="116700"/>
                    </a:cubicBezTo>
                    <a:cubicBezTo>
                      <a:pt x="1321" y="109816"/>
                      <a:pt x="0" y="101761"/>
                      <a:pt x="0" y="92534"/>
                    </a:cubicBezTo>
                    <a:lnTo>
                      <a:pt x="0" y="4688"/>
                    </a:lnTo>
                    <a:cubicBezTo>
                      <a:pt x="0" y="3944"/>
                      <a:pt x="223" y="3274"/>
                      <a:pt x="670" y="2679"/>
                    </a:cubicBezTo>
                    <a:cubicBezTo>
                      <a:pt x="1116" y="2083"/>
                      <a:pt x="1916" y="1600"/>
                      <a:pt x="3070" y="1228"/>
                    </a:cubicBezTo>
                    <a:cubicBezTo>
                      <a:pt x="4223" y="855"/>
                      <a:pt x="5730" y="558"/>
                      <a:pt x="7590" y="335"/>
                    </a:cubicBezTo>
                    <a:cubicBezTo>
                      <a:pt x="9451" y="111"/>
                      <a:pt x="11832" y="0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782693" y="4922445"/>
                <a:ext cx="119992" cy="144438"/>
              </a:xfrm>
              <a:custGeom>
                <a:avLst/>
                <a:gdLst/>
                <a:ahLst/>
                <a:cxnLst/>
                <a:rect l="l" t="t" r="r" b="b"/>
                <a:pathLst>
                  <a:path w="119992" h="144438">
                    <a:moveTo>
                      <a:pt x="8706" y="0"/>
                    </a:moveTo>
                    <a:lnTo>
                      <a:pt x="45764" y="0"/>
                    </a:lnTo>
                    <a:cubicBezTo>
                      <a:pt x="58638" y="0"/>
                      <a:pt x="69558" y="1507"/>
                      <a:pt x="78525" y="4521"/>
                    </a:cubicBezTo>
                    <a:cubicBezTo>
                      <a:pt x="87492" y="7535"/>
                      <a:pt x="95045" y="12000"/>
                      <a:pt x="101184" y="17916"/>
                    </a:cubicBezTo>
                    <a:cubicBezTo>
                      <a:pt x="107323" y="23832"/>
                      <a:pt x="111993" y="31143"/>
                      <a:pt x="115193" y="39849"/>
                    </a:cubicBezTo>
                    <a:cubicBezTo>
                      <a:pt x="118393" y="48556"/>
                      <a:pt x="119992" y="58639"/>
                      <a:pt x="119992" y="70098"/>
                    </a:cubicBezTo>
                    <a:cubicBezTo>
                      <a:pt x="119992" y="83344"/>
                      <a:pt x="118262" y="94674"/>
                      <a:pt x="114802" y="104087"/>
                    </a:cubicBezTo>
                    <a:cubicBezTo>
                      <a:pt x="111342" y="113500"/>
                      <a:pt x="106375" y="121184"/>
                      <a:pt x="99901" y="127137"/>
                    </a:cubicBezTo>
                    <a:cubicBezTo>
                      <a:pt x="93427" y="133090"/>
                      <a:pt x="85557" y="137462"/>
                      <a:pt x="76293" y="140252"/>
                    </a:cubicBezTo>
                    <a:cubicBezTo>
                      <a:pt x="67028" y="143043"/>
                      <a:pt x="55996" y="144438"/>
                      <a:pt x="43197" y="144438"/>
                    </a:cubicBezTo>
                    <a:lnTo>
                      <a:pt x="8706" y="144438"/>
                    </a:lnTo>
                    <a:cubicBezTo>
                      <a:pt x="6251" y="144438"/>
                      <a:pt x="4186" y="143713"/>
                      <a:pt x="2511" y="142262"/>
                    </a:cubicBezTo>
                    <a:cubicBezTo>
                      <a:pt x="837" y="140810"/>
                      <a:pt x="0" y="138448"/>
                      <a:pt x="0" y="135174"/>
                    </a:cubicBezTo>
                    <a:lnTo>
                      <a:pt x="0" y="9265"/>
                    </a:lnTo>
                    <a:cubicBezTo>
                      <a:pt x="0" y="5991"/>
                      <a:pt x="837" y="3628"/>
                      <a:pt x="2511" y="2177"/>
                    </a:cubicBezTo>
                    <a:cubicBezTo>
                      <a:pt x="4186" y="726"/>
                      <a:pt x="6251" y="0"/>
                      <a:pt x="8706" y="0"/>
                    </a:cubicBezTo>
                    <a:close/>
                    <a:moveTo>
                      <a:pt x="29245" y="22994"/>
                    </a:moveTo>
                    <a:lnTo>
                      <a:pt x="29245" y="121221"/>
                    </a:lnTo>
                    <a:lnTo>
                      <a:pt x="44537" y="121221"/>
                    </a:lnTo>
                    <a:cubicBezTo>
                      <a:pt x="52573" y="121221"/>
                      <a:pt x="59345" y="120179"/>
                      <a:pt x="64852" y="118096"/>
                    </a:cubicBezTo>
                    <a:cubicBezTo>
                      <a:pt x="70358" y="116012"/>
                      <a:pt x="74953" y="112868"/>
                      <a:pt x="78637" y="108664"/>
                    </a:cubicBezTo>
                    <a:cubicBezTo>
                      <a:pt x="82320" y="104459"/>
                      <a:pt x="85074" y="99232"/>
                      <a:pt x="86897" y="92981"/>
                    </a:cubicBezTo>
                    <a:cubicBezTo>
                      <a:pt x="88720" y="86730"/>
                      <a:pt x="89632" y="79437"/>
                      <a:pt x="89632" y="71103"/>
                    </a:cubicBezTo>
                    <a:cubicBezTo>
                      <a:pt x="89632" y="64257"/>
                      <a:pt x="88832" y="57895"/>
                      <a:pt x="87232" y="52016"/>
                    </a:cubicBezTo>
                    <a:cubicBezTo>
                      <a:pt x="85632" y="46137"/>
                      <a:pt x="83064" y="41040"/>
                      <a:pt x="79530" y="36724"/>
                    </a:cubicBezTo>
                    <a:cubicBezTo>
                      <a:pt x="75995" y="32408"/>
                      <a:pt x="71456" y="29041"/>
                      <a:pt x="65912" y="26622"/>
                    </a:cubicBezTo>
                    <a:cubicBezTo>
                      <a:pt x="60368" y="24204"/>
                      <a:pt x="53094" y="22994"/>
                      <a:pt x="44090" y="22994"/>
                    </a:cubicBezTo>
                    <a:lnTo>
                      <a:pt x="29245" y="229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/>
          <p:cNvSpPr txBox="1"/>
          <p:nvPr userDrawn="1"/>
        </p:nvSpPr>
        <p:spPr>
          <a:xfrm>
            <a:off x="1131299" y="6335134"/>
            <a:ext cx="96141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mtClean="0">
                <a:solidFill>
                  <a:schemeClr val="tx2"/>
                </a:solidFill>
              </a:rPr>
              <a:t>CLOUD</a:t>
            </a:r>
          </a:p>
          <a:p>
            <a:pPr>
              <a:lnSpc>
                <a:spcPct val="80000"/>
              </a:lnSpc>
            </a:pPr>
            <a:r>
              <a:rPr lang="en-US" sz="1400" b="0" smtClean="0">
                <a:solidFill>
                  <a:schemeClr val="tx2"/>
                </a:solidFill>
              </a:rPr>
              <a:t>COMPANY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46111" y="6399766"/>
            <a:ext cx="239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smtClean="0">
                <a:solidFill>
                  <a:schemeClr val="tx2"/>
                </a:solidFill>
              </a:rPr>
              <a:t>WWW.CLOUDCOMPANY.COM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977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734585" y="6305117"/>
            <a:ext cx="457946" cy="461937"/>
            <a:chOff x="734585" y="6305117"/>
            <a:chExt cx="457946" cy="461937"/>
          </a:xfrm>
        </p:grpSpPr>
        <p:sp>
          <p:nvSpPr>
            <p:cNvPr id="7" name="Freeform 6"/>
            <p:cNvSpPr/>
            <p:nvPr userDrawn="1"/>
          </p:nvSpPr>
          <p:spPr>
            <a:xfrm rot="10800000">
              <a:off x="734585" y="6305117"/>
              <a:ext cx="457946" cy="461937"/>
            </a:xfrm>
            <a:custGeom>
              <a:avLst/>
              <a:gdLst>
                <a:gd name="connsiteX0" fmla="*/ 641285 w 1271491"/>
                <a:gd name="connsiteY0" fmla="*/ 1282572 h 1282572"/>
                <a:gd name="connsiteX1" fmla="*/ 0 w 1271491"/>
                <a:gd name="connsiteY1" fmla="*/ 641286 h 1282572"/>
                <a:gd name="connsiteX2" fmla="*/ 641285 w 1271491"/>
                <a:gd name="connsiteY2" fmla="*/ 0 h 1282572"/>
                <a:gd name="connsiteX3" fmla="*/ 1269541 w 1271491"/>
                <a:gd name="connsiteY3" fmla="*/ 512045 h 1282572"/>
                <a:gd name="connsiteX4" fmla="*/ 1271491 w 1271491"/>
                <a:gd name="connsiteY4" fmla="*/ 531388 h 1282572"/>
                <a:gd name="connsiteX5" fmla="*/ 1045673 w 1271491"/>
                <a:gd name="connsiteY5" fmla="*/ 531388 h 1282572"/>
                <a:gd name="connsiteX6" fmla="*/ 1029958 w 1271491"/>
                <a:gd name="connsiteY6" fmla="*/ 480762 h 1282572"/>
                <a:gd name="connsiteX7" fmla="*/ 645165 w 1271491"/>
                <a:gd name="connsiteY7" fmla="*/ 225704 h 1282572"/>
                <a:gd name="connsiteX8" fmla="*/ 349870 w 1271491"/>
                <a:gd name="connsiteY8" fmla="*/ 348020 h 1282572"/>
                <a:gd name="connsiteX9" fmla="*/ 307604 w 1271491"/>
                <a:gd name="connsiteY9" fmla="*/ 399246 h 1282572"/>
                <a:gd name="connsiteX10" fmla="*/ 459195 w 1271491"/>
                <a:gd name="connsiteY10" fmla="*/ 469080 h 1282572"/>
                <a:gd name="connsiteX11" fmla="*/ 463663 w 1271491"/>
                <a:gd name="connsiteY11" fmla="*/ 463664 h 1282572"/>
                <a:gd name="connsiteX12" fmla="*/ 641285 w 1271491"/>
                <a:gd name="connsiteY12" fmla="*/ 390091 h 1282572"/>
                <a:gd name="connsiteX13" fmla="*/ 892480 w 1271491"/>
                <a:gd name="connsiteY13" fmla="*/ 641286 h 1282572"/>
                <a:gd name="connsiteX14" fmla="*/ 641285 w 1271491"/>
                <a:gd name="connsiteY14" fmla="*/ 892481 h 1282572"/>
                <a:gd name="connsiteX15" fmla="*/ 500840 w 1271491"/>
                <a:gd name="connsiteY15" fmla="*/ 849581 h 1282572"/>
                <a:gd name="connsiteX16" fmla="*/ 463922 w 1271491"/>
                <a:gd name="connsiteY16" fmla="*/ 819121 h 1282572"/>
                <a:gd name="connsiteX17" fmla="*/ 311771 w 1271491"/>
                <a:gd name="connsiteY17" fmla="*/ 892434 h 1282572"/>
                <a:gd name="connsiteX18" fmla="*/ 349870 w 1271491"/>
                <a:gd name="connsiteY18" fmla="*/ 938610 h 1282572"/>
                <a:gd name="connsiteX19" fmla="*/ 645165 w 1271491"/>
                <a:gd name="connsiteY19" fmla="*/ 1060926 h 1282572"/>
                <a:gd name="connsiteX20" fmla="*/ 1029958 w 1271491"/>
                <a:gd name="connsiteY20" fmla="*/ 805868 h 1282572"/>
                <a:gd name="connsiteX21" fmla="*/ 1046933 w 1271491"/>
                <a:gd name="connsiteY21" fmla="*/ 751183 h 1282572"/>
                <a:gd name="connsiteX22" fmla="*/ 1271491 w 1271491"/>
                <a:gd name="connsiteY22" fmla="*/ 751183 h 1282572"/>
                <a:gd name="connsiteX23" fmla="*/ 1269541 w 1271491"/>
                <a:gd name="connsiteY23" fmla="*/ 770527 h 1282572"/>
                <a:gd name="connsiteX24" fmla="*/ 641285 w 1271491"/>
                <a:gd name="connsiteY24" fmla="*/ 1282572 h 128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71491" h="1282572">
                  <a:moveTo>
                    <a:pt x="641285" y="1282572"/>
                  </a:moveTo>
                  <a:cubicBezTo>
                    <a:pt x="287113" y="1282572"/>
                    <a:pt x="0" y="995458"/>
                    <a:pt x="0" y="641286"/>
                  </a:cubicBezTo>
                  <a:cubicBezTo>
                    <a:pt x="0" y="287114"/>
                    <a:pt x="287113" y="0"/>
                    <a:pt x="641285" y="0"/>
                  </a:cubicBezTo>
                  <a:cubicBezTo>
                    <a:pt x="951186" y="0"/>
                    <a:pt x="1209744" y="219822"/>
                    <a:pt x="1269541" y="512045"/>
                  </a:cubicBezTo>
                  <a:lnTo>
                    <a:pt x="1271491" y="531388"/>
                  </a:lnTo>
                  <a:lnTo>
                    <a:pt x="1045673" y="531388"/>
                  </a:lnTo>
                  <a:lnTo>
                    <a:pt x="1029958" y="480762"/>
                  </a:lnTo>
                  <a:cubicBezTo>
                    <a:pt x="966561" y="330875"/>
                    <a:pt x="818145" y="225704"/>
                    <a:pt x="645165" y="225704"/>
                  </a:cubicBezTo>
                  <a:cubicBezTo>
                    <a:pt x="529845" y="225704"/>
                    <a:pt x="425442" y="272447"/>
                    <a:pt x="349870" y="348020"/>
                  </a:cubicBezTo>
                  <a:lnTo>
                    <a:pt x="307604" y="399246"/>
                  </a:lnTo>
                  <a:lnTo>
                    <a:pt x="459195" y="469080"/>
                  </a:lnTo>
                  <a:lnTo>
                    <a:pt x="463663" y="463664"/>
                  </a:lnTo>
                  <a:cubicBezTo>
                    <a:pt x="509121" y="418207"/>
                    <a:pt x="571920" y="390091"/>
                    <a:pt x="641285" y="390091"/>
                  </a:cubicBezTo>
                  <a:cubicBezTo>
                    <a:pt x="780016" y="390091"/>
                    <a:pt x="892480" y="502555"/>
                    <a:pt x="892480" y="641286"/>
                  </a:cubicBezTo>
                  <a:cubicBezTo>
                    <a:pt x="892480" y="780017"/>
                    <a:pt x="780016" y="892481"/>
                    <a:pt x="641285" y="892481"/>
                  </a:cubicBezTo>
                  <a:cubicBezTo>
                    <a:pt x="589261" y="892481"/>
                    <a:pt x="540931" y="876666"/>
                    <a:pt x="500840" y="849581"/>
                  </a:cubicBezTo>
                  <a:lnTo>
                    <a:pt x="463922" y="819121"/>
                  </a:lnTo>
                  <a:lnTo>
                    <a:pt x="311771" y="892434"/>
                  </a:lnTo>
                  <a:lnTo>
                    <a:pt x="349870" y="938610"/>
                  </a:lnTo>
                  <a:cubicBezTo>
                    <a:pt x="425442" y="1014183"/>
                    <a:pt x="529845" y="1060926"/>
                    <a:pt x="645165" y="1060926"/>
                  </a:cubicBezTo>
                  <a:cubicBezTo>
                    <a:pt x="818145" y="1060926"/>
                    <a:pt x="966561" y="955755"/>
                    <a:pt x="1029958" y="805868"/>
                  </a:cubicBezTo>
                  <a:lnTo>
                    <a:pt x="1046933" y="751183"/>
                  </a:lnTo>
                  <a:lnTo>
                    <a:pt x="1271491" y="751183"/>
                  </a:lnTo>
                  <a:lnTo>
                    <a:pt x="1269541" y="770527"/>
                  </a:lnTo>
                  <a:cubicBezTo>
                    <a:pt x="1209744" y="1062750"/>
                    <a:pt x="951186" y="1282572"/>
                    <a:pt x="641285" y="1282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24089" y="6496504"/>
              <a:ext cx="339301" cy="80004"/>
              <a:chOff x="3268343" y="4919878"/>
              <a:chExt cx="634342" cy="149572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3394884" y="4919878"/>
                <a:ext cx="136736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36736" h="149572">
                    <a:moveTo>
                      <a:pt x="69763" y="0"/>
                    </a:moveTo>
                    <a:cubicBezTo>
                      <a:pt x="80702" y="0"/>
                      <a:pt x="90357" y="1451"/>
                      <a:pt x="98729" y="4353"/>
                    </a:cubicBezTo>
                    <a:cubicBezTo>
                      <a:pt x="107100" y="7256"/>
                      <a:pt x="114095" y="11720"/>
                      <a:pt x="119713" y="17748"/>
                    </a:cubicBezTo>
                    <a:cubicBezTo>
                      <a:pt x="125332" y="23775"/>
                      <a:pt x="129573" y="31384"/>
                      <a:pt x="132438" y="40574"/>
                    </a:cubicBezTo>
                    <a:cubicBezTo>
                      <a:pt x="135303" y="49765"/>
                      <a:pt x="136736" y="60610"/>
                      <a:pt x="136736" y="73112"/>
                    </a:cubicBezTo>
                    <a:cubicBezTo>
                      <a:pt x="136736" y="85093"/>
                      <a:pt x="135247" y="95808"/>
                      <a:pt x="132271" y="105259"/>
                    </a:cubicBezTo>
                    <a:cubicBezTo>
                      <a:pt x="129294" y="114709"/>
                      <a:pt x="124867" y="122728"/>
                      <a:pt x="118988" y="129313"/>
                    </a:cubicBezTo>
                    <a:cubicBezTo>
                      <a:pt x="113109" y="135899"/>
                      <a:pt x="105835" y="140922"/>
                      <a:pt x="97166" y="144382"/>
                    </a:cubicBezTo>
                    <a:cubicBezTo>
                      <a:pt x="88497" y="147842"/>
                      <a:pt x="78469" y="149572"/>
                      <a:pt x="67084" y="149572"/>
                    </a:cubicBezTo>
                    <a:cubicBezTo>
                      <a:pt x="55848" y="149572"/>
                      <a:pt x="46044" y="148103"/>
                      <a:pt x="37672" y="145163"/>
                    </a:cubicBezTo>
                    <a:cubicBezTo>
                      <a:pt x="29300" y="142224"/>
                      <a:pt x="22324" y="137741"/>
                      <a:pt x="16743" y="131713"/>
                    </a:cubicBezTo>
                    <a:cubicBezTo>
                      <a:pt x="11162" y="125685"/>
                      <a:pt x="6976" y="118021"/>
                      <a:pt x="4186" y="108719"/>
                    </a:cubicBezTo>
                    <a:cubicBezTo>
                      <a:pt x="1395" y="99417"/>
                      <a:pt x="0" y="88404"/>
                      <a:pt x="0" y="75679"/>
                    </a:cubicBezTo>
                    <a:cubicBezTo>
                      <a:pt x="0" y="63996"/>
                      <a:pt x="1488" y="53485"/>
                      <a:pt x="4465" y="44146"/>
                    </a:cubicBezTo>
                    <a:cubicBezTo>
                      <a:pt x="7441" y="34807"/>
                      <a:pt x="11869" y="26864"/>
                      <a:pt x="17748" y="20315"/>
                    </a:cubicBezTo>
                    <a:cubicBezTo>
                      <a:pt x="23626" y="13767"/>
                      <a:pt x="30900" y="8744"/>
                      <a:pt x="39570" y="5246"/>
                    </a:cubicBezTo>
                    <a:cubicBezTo>
                      <a:pt x="48239" y="1749"/>
                      <a:pt x="58303" y="0"/>
                      <a:pt x="69763" y="0"/>
                    </a:cubicBezTo>
                    <a:close/>
                    <a:moveTo>
                      <a:pt x="68758" y="24110"/>
                    </a:moveTo>
                    <a:cubicBezTo>
                      <a:pt x="61540" y="24110"/>
                      <a:pt x="55513" y="25468"/>
                      <a:pt x="50676" y="28184"/>
                    </a:cubicBezTo>
                    <a:cubicBezTo>
                      <a:pt x="45839" y="30901"/>
                      <a:pt x="41932" y="34528"/>
                      <a:pt x="38956" y="39068"/>
                    </a:cubicBezTo>
                    <a:cubicBezTo>
                      <a:pt x="35979" y="43607"/>
                      <a:pt x="33877" y="48909"/>
                      <a:pt x="32649" y="54974"/>
                    </a:cubicBezTo>
                    <a:cubicBezTo>
                      <a:pt x="31421" y="61038"/>
                      <a:pt x="30807" y="67456"/>
                      <a:pt x="30807" y="74228"/>
                    </a:cubicBezTo>
                    <a:cubicBezTo>
                      <a:pt x="30807" y="82116"/>
                      <a:pt x="31403" y="89204"/>
                      <a:pt x="32593" y="95492"/>
                    </a:cubicBezTo>
                    <a:cubicBezTo>
                      <a:pt x="33784" y="101780"/>
                      <a:pt x="35793" y="107156"/>
                      <a:pt x="38621" y="111621"/>
                    </a:cubicBezTo>
                    <a:cubicBezTo>
                      <a:pt x="41448" y="116086"/>
                      <a:pt x="45244" y="119491"/>
                      <a:pt x="50006" y="121835"/>
                    </a:cubicBezTo>
                    <a:cubicBezTo>
                      <a:pt x="54769" y="124179"/>
                      <a:pt x="60759" y="125351"/>
                      <a:pt x="67977" y="125351"/>
                    </a:cubicBezTo>
                    <a:cubicBezTo>
                      <a:pt x="75195" y="125351"/>
                      <a:pt x="81223" y="124011"/>
                      <a:pt x="86060" y="121332"/>
                    </a:cubicBezTo>
                    <a:cubicBezTo>
                      <a:pt x="90897" y="118653"/>
                      <a:pt x="94803" y="115007"/>
                      <a:pt x="97780" y="110393"/>
                    </a:cubicBezTo>
                    <a:cubicBezTo>
                      <a:pt x="100756" y="105780"/>
                      <a:pt x="102859" y="100403"/>
                      <a:pt x="104087" y="94264"/>
                    </a:cubicBezTo>
                    <a:cubicBezTo>
                      <a:pt x="105314" y="88125"/>
                      <a:pt x="105928" y="81595"/>
                      <a:pt x="105928" y="74675"/>
                    </a:cubicBezTo>
                    <a:cubicBezTo>
                      <a:pt x="105928" y="67084"/>
                      <a:pt x="105333" y="60183"/>
                      <a:pt x="104142" y="53969"/>
                    </a:cubicBezTo>
                    <a:cubicBezTo>
                      <a:pt x="102952" y="47755"/>
                      <a:pt x="100924" y="42435"/>
                      <a:pt x="98059" y="38007"/>
                    </a:cubicBezTo>
                    <a:cubicBezTo>
                      <a:pt x="95194" y="33579"/>
                      <a:pt x="91380" y="30156"/>
                      <a:pt x="86618" y="27738"/>
                    </a:cubicBezTo>
                    <a:cubicBezTo>
                      <a:pt x="81855" y="25320"/>
                      <a:pt x="75902" y="24110"/>
                      <a:pt x="68758" y="241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268343" y="4921777"/>
                <a:ext cx="79362" cy="145107"/>
              </a:xfrm>
              <a:custGeom>
                <a:avLst/>
                <a:gdLst/>
                <a:ahLst/>
                <a:cxnLst/>
                <a:rect l="l" t="t" r="r" b="b"/>
                <a:pathLst>
                  <a:path w="79362" h="145107">
                    <a:moveTo>
                      <a:pt x="14734" y="0"/>
                    </a:moveTo>
                    <a:cubicBezTo>
                      <a:pt x="17636" y="0"/>
                      <a:pt x="20017" y="111"/>
                      <a:pt x="21877" y="335"/>
                    </a:cubicBezTo>
                    <a:cubicBezTo>
                      <a:pt x="23738" y="558"/>
                      <a:pt x="25226" y="855"/>
                      <a:pt x="26342" y="1228"/>
                    </a:cubicBezTo>
                    <a:cubicBezTo>
                      <a:pt x="27458" y="1600"/>
                      <a:pt x="28258" y="2083"/>
                      <a:pt x="28742" y="2679"/>
                    </a:cubicBezTo>
                    <a:cubicBezTo>
                      <a:pt x="29226" y="3274"/>
                      <a:pt x="29468" y="3944"/>
                      <a:pt x="29468" y="4688"/>
                    </a:cubicBezTo>
                    <a:lnTo>
                      <a:pt x="29468" y="120885"/>
                    </a:lnTo>
                    <a:lnTo>
                      <a:pt x="74897" y="120885"/>
                    </a:lnTo>
                    <a:cubicBezTo>
                      <a:pt x="75642" y="120885"/>
                      <a:pt x="76293" y="121090"/>
                      <a:pt x="76851" y="121499"/>
                    </a:cubicBezTo>
                    <a:cubicBezTo>
                      <a:pt x="77409" y="121909"/>
                      <a:pt x="77874" y="122578"/>
                      <a:pt x="78246" y="123508"/>
                    </a:cubicBezTo>
                    <a:cubicBezTo>
                      <a:pt x="78618" y="124439"/>
                      <a:pt x="78897" y="125666"/>
                      <a:pt x="79083" y="127192"/>
                    </a:cubicBezTo>
                    <a:cubicBezTo>
                      <a:pt x="79269" y="128717"/>
                      <a:pt x="79362" y="130596"/>
                      <a:pt x="79362" y="132829"/>
                    </a:cubicBezTo>
                    <a:cubicBezTo>
                      <a:pt x="79362" y="135061"/>
                      <a:pt x="79269" y="136940"/>
                      <a:pt x="79083" y="138466"/>
                    </a:cubicBezTo>
                    <a:cubicBezTo>
                      <a:pt x="78897" y="139991"/>
                      <a:pt x="78618" y="141256"/>
                      <a:pt x="78246" y="142261"/>
                    </a:cubicBezTo>
                    <a:cubicBezTo>
                      <a:pt x="77874" y="143265"/>
                      <a:pt x="77409" y="143991"/>
                      <a:pt x="76851" y="144437"/>
                    </a:cubicBezTo>
                    <a:cubicBezTo>
                      <a:pt x="76293" y="144884"/>
                      <a:pt x="75642" y="145107"/>
                      <a:pt x="74897" y="145107"/>
                    </a:cubicBezTo>
                    <a:lnTo>
                      <a:pt x="8706" y="145107"/>
                    </a:lnTo>
                    <a:cubicBezTo>
                      <a:pt x="6250" y="145107"/>
                      <a:pt x="4185" y="144382"/>
                      <a:pt x="2511" y="142931"/>
                    </a:cubicBezTo>
                    <a:cubicBezTo>
                      <a:pt x="837" y="141479"/>
                      <a:pt x="0" y="139117"/>
                      <a:pt x="0" y="135843"/>
                    </a:cubicBezTo>
                    <a:lnTo>
                      <a:pt x="0" y="4688"/>
                    </a:lnTo>
                    <a:cubicBezTo>
                      <a:pt x="0" y="3944"/>
                      <a:pt x="242" y="3274"/>
                      <a:pt x="725" y="2679"/>
                    </a:cubicBezTo>
                    <a:cubicBezTo>
                      <a:pt x="1209" y="2083"/>
                      <a:pt x="2009" y="1600"/>
                      <a:pt x="3125" y="1228"/>
                    </a:cubicBezTo>
                    <a:cubicBezTo>
                      <a:pt x="4241" y="855"/>
                      <a:pt x="5748" y="558"/>
                      <a:pt x="7646" y="335"/>
                    </a:cubicBezTo>
                    <a:cubicBezTo>
                      <a:pt x="9543" y="111"/>
                      <a:pt x="11906" y="0"/>
                      <a:pt x="14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592081" y="4921776"/>
                <a:ext cx="117984" cy="147674"/>
              </a:xfrm>
              <a:custGeom>
                <a:avLst/>
                <a:gdLst/>
                <a:ahLst/>
                <a:cxnLst/>
                <a:rect l="l" t="t" r="r" b="b"/>
                <a:pathLst>
                  <a:path w="117984" h="147674">
                    <a:moveTo>
                      <a:pt x="14734" y="0"/>
                    </a:moveTo>
                    <a:cubicBezTo>
                      <a:pt x="17562" y="0"/>
                      <a:pt x="19906" y="111"/>
                      <a:pt x="21766" y="335"/>
                    </a:cubicBezTo>
                    <a:cubicBezTo>
                      <a:pt x="23627" y="558"/>
                      <a:pt x="25115" y="855"/>
                      <a:pt x="26231" y="1228"/>
                    </a:cubicBezTo>
                    <a:cubicBezTo>
                      <a:pt x="27347" y="1600"/>
                      <a:pt x="28147" y="2083"/>
                      <a:pt x="28631" y="2679"/>
                    </a:cubicBezTo>
                    <a:cubicBezTo>
                      <a:pt x="29115" y="3274"/>
                      <a:pt x="29356" y="3944"/>
                      <a:pt x="29356" y="4688"/>
                    </a:cubicBezTo>
                    <a:lnTo>
                      <a:pt x="29356" y="89966"/>
                    </a:lnTo>
                    <a:cubicBezTo>
                      <a:pt x="29356" y="95696"/>
                      <a:pt x="30063" y="100663"/>
                      <a:pt x="31477" y="104868"/>
                    </a:cubicBezTo>
                    <a:cubicBezTo>
                      <a:pt x="32891" y="109072"/>
                      <a:pt x="34919" y="112551"/>
                      <a:pt x="37561" y="115304"/>
                    </a:cubicBezTo>
                    <a:cubicBezTo>
                      <a:pt x="40202" y="118058"/>
                      <a:pt x="43365" y="120123"/>
                      <a:pt x="47048" y="121499"/>
                    </a:cubicBezTo>
                    <a:cubicBezTo>
                      <a:pt x="50732" y="122876"/>
                      <a:pt x="54843" y="123564"/>
                      <a:pt x="59383" y="123564"/>
                    </a:cubicBezTo>
                    <a:cubicBezTo>
                      <a:pt x="63996" y="123564"/>
                      <a:pt x="68126" y="122857"/>
                      <a:pt x="71773" y="121443"/>
                    </a:cubicBezTo>
                    <a:cubicBezTo>
                      <a:pt x="75419" y="120030"/>
                      <a:pt x="78507" y="117965"/>
                      <a:pt x="81037" y="115248"/>
                    </a:cubicBezTo>
                    <a:cubicBezTo>
                      <a:pt x="83567" y="112532"/>
                      <a:pt x="85521" y="109184"/>
                      <a:pt x="86897" y="105203"/>
                    </a:cubicBezTo>
                    <a:cubicBezTo>
                      <a:pt x="88274" y="101221"/>
                      <a:pt x="88962" y="96701"/>
                      <a:pt x="88962" y="91641"/>
                    </a:cubicBezTo>
                    <a:lnTo>
                      <a:pt x="88962" y="4688"/>
                    </a:lnTo>
                    <a:cubicBezTo>
                      <a:pt x="88962" y="3944"/>
                      <a:pt x="89185" y="3274"/>
                      <a:pt x="89632" y="2679"/>
                    </a:cubicBezTo>
                    <a:cubicBezTo>
                      <a:pt x="90078" y="2083"/>
                      <a:pt x="90860" y="1600"/>
                      <a:pt x="91976" y="1228"/>
                    </a:cubicBezTo>
                    <a:cubicBezTo>
                      <a:pt x="93092" y="855"/>
                      <a:pt x="94599" y="558"/>
                      <a:pt x="96497" y="335"/>
                    </a:cubicBezTo>
                    <a:cubicBezTo>
                      <a:pt x="98394" y="111"/>
                      <a:pt x="100757" y="0"/>
                      <a:pt x="103585" y="0"/>
                    </a:cubicBezTo>
                    <a:cubicBezTo>
                      <a:pt x="106412" y="0"/>
                      <a:pt x="108738" y="111"/>
                      <a:pt x="110561" y="335"/>
                    </a:cubicBezTo>
                    <a:cubicBezTo>
                      <a:pt x="112384" y="558"/>
                      <a:pt x="113854" y="855"/>
                      <a:pt x="114970" y="1228"/>
                    </a:cubicBezTo>
                    <a:cubicBezTo>
                      <a:pt x="116086" y="1600"/>
                      <a:pt x="116867" y="2083"/>
                      <a:pt x="117314" y="2679"/>
                    </a:cubicBezTo>
                    <a:cubicBezTo>
                      <a:pt x="117760" y="3274"/>
                      <a:pt x="117984" y="3944"/>
                      <a:pt x="117984" y="4688"/>
                    </a:cubicBezTo>
                    <a:lnTo>
                      <a:pt x="117984" y="91306"/>
                    </a:lnTo>
                    <a:cubicBezTo>
                      <a:pt x="117984" y="100161"/>
                      <a:pt x="116681" y="108086"/>
                      <a:pt x="114077" y="115081"/>
                    </a:cubicBezTo>
                    <a:cubicBezTo>
                      <a:pt x="111472" y="122076"/>
                      <a:pt x="107640" y="127992"/>
                      <a:pt x="102580" y="132829"/>
                    </a:cubicBezTo>
                    <a:cubicBezTo>
                      <a:pt x="97520" y="137666"/>
                      <a:pt x="91269" y="141349"/>
                      <a:pt x="83828" y="143879"/>
                    </a:cubicBezTo>
                    <a:cubicBezTo>
                      <a:pt x="76386" y="146409"/>
                      <a:pt x="67829" y="147674"/>
                      <a:pt x="58155" y="147674"/>
                    </a:cubicBezTo>
                    <a:cubicBezTo>
                      <a:pt x="49076" y="147674"/>
                      <a:pt x="40928" y="146540"/>
                      <a:pt x="33710" y="144270"/>
                    </a:cubicBezTo>
                    <a:cubicBezTo>
                      <a:pt x="26491" y="142000"/>
                      <a:pt x="20390" y="138559"/>
                      <a:pt x="15404" y="133945"/>
                    </a:cubicBezTo>
                    <a:cubicBezTo>
                      <a:pt x="10418" y="129331"/>
                      <a:pt x="6604" y="123583"/>
                      <a:pt x="3963" y="116700"/>
                    </a:cubicBezTo>
                    <a:cubicBezTo>
                      <a:pt x="1321" y="109816"/>
                      <a:pt x="0" y="101761"/>
                      <a:pt x="0" y="92534"/>
                    </a:cubicBezTo>
                    <a:lnTo>
                      <a:pt x="0" y="4688"/>
                    </a:lnTo>
                    <a:cubicBezTo>
                      <a:pt x="0" y="3944"/>
                      <a:pt x="223" y="3274"/>
                      <a:pt x="670" y="2679"/>
                    </a:cubicBezTo>
                    <a:cubicBezTo>
                      <a:pt x="1116" y="2083"/>
                      <a:pt x="1916" y="1600"/>
                      <a:pt x="3070" y="1228"/>
                    </a:cubicBezTo>
                    <a:cubicBezTo>
                      <a:pt x="4223" y="855"/>
                      <a:pt x="5730" y="558"/>
                      <a:pt x="7590" y="335"/>
                    </a:cubicBezTo>
                    <a:cubicBezTo>
                      <a:pt x="9451" y="111"/>
                      <a:pt x="11832" y="0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782693" y="4922445"/>
                <a:ext cx="119992" cy="144438"/>
              </a:xfrm>
              <a:custGeom>
                <a:avLst/>
                <a:gdLst/>
                <a:ahLst/>
                <a:cxnLst/>
                <a:rect l="l" t="t" r="r" b="b"/>
                <a:pathLst>
                  <a:path w="119992" h="144438">
                    <a:moveTo>
                      <a:pt x="8706" y="0"/>
                    </a:moveTo>
                    <a:lnTo>
                      <a:pt x="45764" y="0"/>
                    </a:lnTo>
                    <a:cubicBezTo>
                      <a:pt x="58638" y="0"/>
                      <a:pt x="69558" y="1507"/>
                      <a:pt x="78525" y="4521"/>
                    </a:cubicBezTo>
                    <a:cubicBezTo>
                      <a:pt x="87492" y="7535"/>
                      <a:pt x="95045" y="12000"/>
                      <a:pt x="101184" y="17916"/>
                    </a:cubicBezTo>
                    <a:cubicBezTo>
                      <a:pt x="107323" y="23832"/>
                      <a:pt x="111993" y="31143"/>
                      <a:pt x="115193" y="39849"/>
                    </a:cubicBezTo>
                    <a:cubicBezTo>
                      <a:pt x="118393" y="48556"/>
                      <a:pt x="119992" y="58639"/>
                      <a:pt x="119992" y="70098"/>
                    </a:cubicBezTo>
                    <a:cubicBezTo>
                      <a:pt x="119992" y="83344"/>
                      <a:pt x="118262" y="94674"/>
                      <a:pt x="114802" y="104087"/>
                    </a:cubicBezTo>
                    <a:cubicBezTo>
                      <a:pt x="111342" y="113500"/>
                      <a:pt x="106375" y="121184"/>
                      <a:pt x="99901" y="127137"/>
                    </a:cubicBezTo>
                    <a:cubicBezTo>
                      <a:pt x="93427" y="133090"/>
                      <a:pt x="85557" y="137462"/>
                      <a:pt x="76293" y="140252"/>
                    </a:cubicBezTo>
                    <a:cubicBezTo>
                      <a:pt x="67028" y="143043"/>
                      <a:pt x="55996" y="144438"/>
                      <a:pt x="43197" y="144438"/>
                    </a:cubicBezTo>
                    <a:lnTo>
                      <a:pt x="8706" y="144438"/>
                    </a:lnTo>
                    <a:cubicBezTo>
                      <a:pt x="6251" y="144438"/>
                      <a:pt x="4186" y="143713"/>
                      <a:pt x="2511" y="142262"/>
                    </a:cubicBezTo>
                    <a:cubicBezTo>
                      <a:pt x="837" y="140810"/>
                      <a:pt x="0" y="138448"/>
                      <a:pt x="0" y="135174"/>
                    </a:cubicBezTo>
                    <a:lnTo>
                      <a:pt x="0" y="9265"/>
                    </a:lnTo>
                    <a:cubicBezTo>
                      <a:pt x="0" y="5991"/>
                      <a:pt x="837" y="3628"/>
                      <a:pt x="2511" y="2177"/>
                    </a:cubicBezTo>
                    <a:cubicBezTo>
                      <a:pt x="4186" y="726"/>
                      <a:pt x="6251" y="0"/>
                      <a:pt x="8706" y="0"/>
                    </a:cubicBezTo>
                    <a:close/>
                    <a:moveTo>
                      <a:pt x="29245" y="22994"/>
                    </a:moveTo>
                    <a:lnTo>
                      <a:pt x="29245" y="121221"/>
                    </a:lnTo>
                    <a:lnTo>
                      <a:pt x="44537" y="121221"/>
                    </a:lnTo>
                    <a:cubicBezTo>
                      <a:pt x="52573" y="121221"/>
                      <a:pt x="59345" y="120179"/>
                      <a:pt x="64852" y="118096"/>
                    </a:cubicBezTo>
                    <a:cubicBezTo>
                      <a:pt x="70358" y="116012"/>
                      <a:pt x="74953" y="112868"/>
                      <a:pt x="78637" y="108664"/>
                    </a:cubicBezTo>
                    <a:cubicBezTo>
                      <a:pt x="82320" y="104459"/>
                      <a:pt x="85074" y="99232"/>
                      <a:pt x="86897" y="92981"/>
                    </a:cubicBezTo>
                    <a:cubicBezTo>
                      <a:pt x="88720" y="86730"/>
                      <a:pt x="89632" y="79437"/>
                      <a:pt x="89632" y="71103"/>
                    </a:cubicBezTo>
                    <a:cubicBezTo>
                      <a:pt x="89632" y="64257"/>
                      <a:pt x="88832" y="57895"/>
                      <a:pt x="87232" y="52016"/>
                    </a:cubicBezTo>
                    <a:cubicBezTo>
                      <a:pt x="85632" y="46137"/>
                      <a:pt x="83064" y="41040"/>
                      <a:pt x="79530" y="36724"/>
                    </a:cubicBezTo>
                    <a:cubicBezTo>
                      <a:pt x="75995" y="32408"/>
                      <a:pt x="71456" y="29041"/>
                      <a:pt x="65912" y="26622"/>
                    </a:cubicBezTo>
                    <a:cubicBezTo>
                      <a:pt x="60368" y="24204"/>
                      <a:pt x="53094" y="22994"/>
                      <a:pt x="44090" y="22994"/>
                    </a:cubicBezTo>
                    <a:lnTo>
                      <a:pt x="29245" y="229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/>
          <p:cNvSpPr txBox="1"/>
          <p:nvPr userDrawn="1"/>
        </p:nvSpPr>
        <p:spPr>
          <a:xfrm>
            <a:off x="1131299" y="6335134"/>
            <a:ext cx="96141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mtClean="0">
                <a:solidFill>
                  <a:schemeClr val="tx2"/>
                </a:solidFill>
              </a:rPr>
              <a:t>CLOUD</a:t>
            </a:r>
          </a:p>
          <a:p>
            <a:pPr>
              <a:lnSpc>
                <a:spcPct val="80000"/>
              </a:lnSpc>
            </a:pPr>
            <a:r>
              <a:rPr lang="en-US" sz="1400" b="0" smtClean="0">
                <a:solidFill>
                  <a:schemeClr val="tx2"/>
                </a:solidFill>
              </a:rPr>
              <a:t>COMPANY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4250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966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2" r:id="rId6"/>
    <p:sldLayoutId id="2147483667" r:id="rId7"/>
    <p:sldLayoutId id="2147483666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144" name="TextBox 143"/>
            <p:cNvSpPr txBox="1"/>
            <p:nvPr/>
          </p:nvSpPr>
          <p:spPr>
            <a:xfrm>
              <a:off x="5988387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en-US" sz="4400">
                  <a:solidFill>
                    <a:schemeClr val="tx2"/>
                  </a:solidFill>
                  <a:latin typeface="Lato Regular"/>
                  <a:cs typeface="Lato Regular"/>
                </a:rPr>
                <a:t>Puzzle Diagram</a:t>
              </a:r>
              <a:endParaRPr lang="id-ID" sz="4400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45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50" smtClean="0">
                  <a:latin typeface="Lato Light"/>
                  <a:cs typeface="Lato Light"/>
                </a:rPr>
                <a:t>Click To Change </a:t>
              </a:r>
              <a:r>
                <a:rPr lang="en-US" sz="1550" smtClean="0">
                  <a:solidFill>
                    <a:schemeClr val="accent2"/>
                  </a:solidFill>
                  <a:latin typeface="Lato Light"/>
                  <a:cs typeface="Lato Light"/>
                </a:rPr>
                <a:t>Your Subtittle</a:t>
              </a:r>
              <a:endParaRPr lang="en-US" sz="1550" dirty="0">
                <a:solidFill>
                  <a:schemeClr val="accent2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1159" name="Group 1158"/>
          <p:cNvGrpSpPr/>
          <p:nvPr/>
        </p:nvGrpSpPr>
        <p:grpSpPr>
          <a:xfrm>
            <a:off x="7604206" y="1325202"/>
            <a:ext cx="4587794" cy="4801278"/>
            <a:chOff x="7435907" y="1141777"/>
            <a:chExt cx="4748428" cy="4969387"/>
          </a:xfrm>
        </p:grpSpPr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8666706" y="3951705"/>
              <a:ext cx="942057" cy="1411538"/>
            </a:xfrm>
            <a:custGeom>
              <a:avLst/>
              <a:gdLst>
                <a:gd name="connsiteX0" fmla="*/ 0 w 942057"/>
                <a:gd name="connsiteY0" fmla="*/ 0 h 1411538"/>
                <a:gd name="connsiteX1" fmla="*/ 942057 w 942057"/>
                <a:gd name="connsiteY1" fmla="*/ 0 h 1411538"/>
                <a:gd name="connsiteX2" fmla="*/ 942057 w 942057"/>
                <a:gd name="connsiteY2" fmla="*/ 689140 h 1411538"/>
                <a:gd name="connsiteX3" fmla="*/ 942057 w 942057"/>
                <a:gd name="connsiteY3" fmla="*/ 773446 h 1411538"/>
                <a:gd name="connsiteX4" fmla="*/ 942057 w 942057"/>
                <a:gd name="connsiteY4" fmla="*/ 1411538 h 1411538"/>
                <a:gd name="connsiteX5" fmla="*/ 800155 w 942057"/>
                <a:gd name="connsiteY5" fmla="*/ 1411538 h 1411538"/>
                <a:gd name="connsiteX6" fmla="*/ 800155 w 942057"/>
                <a:gd name="connsiteY6" fmla="*/ 1338646 h 1411538"/>
                <a:gd name="connsiteX7" fmla="*/ 801891 w 942057"/>
                <a:gd name="connsiteY7" fmla="*/ 1338646 h 1411538"/>
                <a:gd name="connsiteX8" fmla="*/ 807097 w 942057"/>
                <a:gd name="connsiteY8" fmla="*/ 1312613 h 1411538"/>
                <a:gd name="connsiteX9" fmla="*/ 827926 w 942057"/>
                <a:gd name="connsiteY9" fmla="*/ 1276167 h 1411538"/>
                <a:gd name="connsiteX10" fmla="*/ 847018 w 942057"/>
                <a:gd name="connsiteY10" fmla="*/ 1213687 h 1411538"/>
                <a:gd name="connsiteX11" fmla="*/ 730728 w 942057"/>
                <a:gd name="connsiteY11" fmla="*/ 1113026 h 1411538"/>
                <a:gd name="connsiteX12" fmla="*/ 614437 w 942057"/>
                <a:gd name="connsiteY12" fmla="*/ 1205009 h 1411538"/>
                <a:gd name="connsiteX13" fmla="*/ 614437 w 942057"/>
                <a:gd name="connsiteY13" fmla="*/ 1206745 h 1411538"/>
                <a:gd name="connsiteX14" fmla="*/ 614437 w 942057"/>
                <a:gd name="connsiteY14" fmla="*/ 1208481 h 1411538"/>
                <a:gd name="connsiteX15" fmla="*/ 633530 w 942057"/>
                <a:gd name="connsiteY15" fmla="*/ 1276167 h 1411538"/>
                <a:gd name="connsiteX16" fmla="*/ 654358 w 942057"/>
                <a:gd name="connsiteY16" fmla="*/ 1316084 h 1411538"/>
                <a:gd name="connsiteX17" fmla="*/ 661300 w 942057"/>
                <a:gd name="connsiteY17" fmla="*/ 1338646 h 1411538"/>
                <a:gd name="connsiteX18" fmla="*/ 661300 w 942057"/>
                <a:gd name="connsiteY18" fmla="*/ 1411538 h 1411538"/>
                <a:gd name="connsiteX19" fmla="*/ 280632 w 942057"/>
                <a:gd name="connsiteY19" fmla="*/ 1411538 h 1411538"/>
                <a:gd name="connsiteX20" fmla="*/ 280632 w 942057"/>
                <a:gd name="connsiteY20" fmla="*/ 1338646 h 1411538"/>
                <a:gd name="connsiteX21" fmla="*/ 282368 w 942057"/>
                <a:gd name="connsiteY21" fmla="*/ 1338646 h 1411538"/>
                <a:gd name="connsiteX22" fmla="*/ 287574 w 942057"/>
                <a:gd name="connsiteY22" fmla="*/ 1312613 h 1411538"/>
                <a:gd name="connsiteX23" fmla="*/ 308403 w 942057"/>
                <a:gd name="connsiteY23" fmla="*/ 1276167 h 1411538"/>
                <a:gd name="connsiteX24" fmla="*/ 327495 w 942057"/>
                <a:gd name="connsiteY24" fmla="*/ 1213687 h 1411538"/>
                <a:gd name="connsiteX25" fmla="*/ 211205 w 942057"/>
                <a:gd name="connsiteY25" fmla="*/ 1113026 h 1411538"/>
                <a:gd name="connsiteX26" fmla="*/ 94914 w 942057"/>
                <a:gd name="connsiteY26" fmla="*/ 1205009 h 1411538"/>
                <a:gd name="connsiteX27" fmla="*/ 94914 w 942057"/>
                <a:gd name="connsiteY27" fmla="*/ 1206745 h 1411538"/>
                <a:gd name="connsiteX28" fmla="*/ 94914 w 942057"/>
                <a:gd name="connsiteY28" fmla="*/ 1208481 h 1411538"/>
                <a:gd name="connsiteX29" fmla="*/ 114007 w 942057"/>
                <a:gd name="connsiteY29" fmla="*/ 1276167 h 1411538"/>
                <a:gd name="connsiteX30" fmla="*/ 134835 w 942057"/>
                <a:gd name="connsiteY30" fmla="*/ 1316084 h 1411538"/>
                <a:gd name="connsiteX31" fmla="*/ 141777 w 942057"/>
                <a:gd name="connsiteY31" fmla="*/ 1338646 h 1411538"/>
                <a:gd name="connsiteX32" fmla="*/ 141777 w 942057"/>
                <a:gd name="connsiteY32" fmla="*/ 1411538 h 1411538"/>
                <a:gd name="connsiteX33" fmla="*/ 0 w 942057"/>
                <a:gd name="connsiteY33" fmla="*/ 1411538 h 1411538"/>
                <a:gd name="connsiteX34" fmla="*/ 0 w 942057"/>
                <a:gd name="connsiteY34" fmla="*/ 773446 h 1411538"/>
                <a:gd name="connsiteX35" fmla="*/ 0 w 942057"/>
                <a:gd name="connsiteY35" fmla="*/ 689140 h 141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42057" h="1411538">
                  <a:moveTo>
                    <a:pt x="0" y="0"/>
                  </a:moveTo>
                  <a:lnTo>
                    <a:pt x="942057" y="0"/>
                  </a:lnTo>
                  <a:lnTo>
                    <a:pt x="942057" y="689140"/>
                  </a:lnTo>
                  <a:lnTo>
                    <a:pt x="942057" y="773446"/>
                  </a:lnTo>
                  <a:lnTo>
                    <a:pt x="942057" y="1411538"/>
                  </a:lnTo>
                  <a:lnTo>
                    <a:pt x="800155" y="1411538"/>
                  </a:lnTo>
                  <a:cubicBezTo>
                    <a:pt x="800155" y="1411538"/>
                    <a:pt x="800155" y="1411538"/>
                    <a:pt x="800155" y="1338646"/>
                  </a:cubicBezTo>
                  <a:cubicBezTo>
                    <a:pt x="800155" y="1338646"/>
                    <a:pt x="800155" y="1338646"/>
                    <a:pt x="801891" y="1338646"/>
                  </a:cubicBezTo>
                  <a:cubicBezTo>
                    <a:pt x="801891" y="1338646"/>
                    <a:pt x="801891" y="1338646"/>
                    <a:pt x="807097" y="1312613"/>
                  </a:cubicBezTo>
                  <a:cubicBezTo>
                    <a:pt x="812305" y="1298728"/>
                    <a:pt x="817512" y="1291786"/>
                    <a:pt x="827926" y="1276167"/>
                  </a:cubicBezTo>
                  <a:cubicBezTo>
                    <a:pt x="841811" y="1257076"/>
                    <a:pt x="848754" y="1236249"/>
                    <a:pt x="847018" y="1213687"/>
                  </a:cubicBezTo>
                  <a:cubicBezTo>
                    <a:pt x="847018" y="1158150"/>
                    <a:pt x="794947" y="1113026"/>
                    <a:pt x="730728" y="1113026"/>
                  </a:cubicBezTo>
                  <a:cubicBezTo>
                    <a:pt x="669979" y="1113026"/>
                    <a:pt x="619645" y="1152944"/>
                    <a:pt x="614437" y="1205009"/>
                  </a:cubicBezTo>
                  <a:cubicBezTo>
                    <a:pt x="614437" y="1205009"/>
                    <a:pt x="614437" y="1205009"/>
                    <a:pt x="614437" y="1206745"/>
                  </a:cubicBezTo>
                  <a:cubicBezTo>
                    <a:pt x="614437" y="1206745"/>
                    <a:pt x="614437" y="1208481"/>
                    <a:pt x="614437" y="1208481"/>
                  </a:cubicBezTo>
                  <a:cubicBezTo>
                    <a:pt x="612701" y="1234514"/>
                    <a:pt x="617909" y="1257076"/>
                    <a:pt x="633530" y="1276167"/>
                  </a:cubicBezTo>
                  <a:cubicBezTo>
                    <a:pt x="645680" y="1291786"/>
                    <a:pt x="649151" y="1300464"/>
                    <a:pt x="654358" y="1316084"/>
                  </a:cubicBezTo>
                  <a:cubicBezTo>
                    <a:pt x="654358" y="1316084"/>
                    <a:pt x="654358" y="1316084"/>
                    <a:pt x="661300" y="1338646"/>
                  </a:cubicBezTo>
                  <a:cubicBezTo>
                    <a:pt x="661300" y="1338646"/>
                    <a:pt x="661300" y="1338646"/>
                    <a:pt x="661300" y="1411538"/>
                  </a:cubicBezTo>
                  <a:lnTo>
                    <a:pt x="280632" y="1411538"/>
                  </a:lnTo>
                  <a:cubicBezTo>
                    <a:pt x="280632" y="1411538"/>
                    <a:pt x="280632" y="1411538"/>
                    <a:pt x="280632" y="1338646"/>
                  </a:cubicBezTo>
                  <a:cubicBezTo>
                    <a:pt x="280632" y="1338646"/>
                    <a:pt x="280632" y="1338646"/>
                    <a:pt x="282368" y="1338646"/>
                  </a:cubicBezTo>
                  <a:cubicBezTo>
                    <a:pt x="282368" y="1338646"/>
                    <a:pt x="282368" y="1338646"/>
                    <a:pt x="287574" y="1312613"/>
                  </a:cubicBezTo>
                  <a:cubicBezTo>
                    <a:pt x="292782" y="1298728"/>
                    <a:pt x="297989" y="1291786"/>
                    <a:pt x="308403" y="1276167"/>
                  </a:cubicBezTo>
                  <a:cubicBezTo>
                    <a:pt x="322288" y="1257076"/>
                    <a:pt x="329231" y="1236249"/>
                    <a:pt x="327495" y="1213687"/>
                  </a:cubicBezTo>
                  <a:cubicBezTo>
                    <a:pt x="327495" y="1158150"/>
                    <a:pt x="275424" y="1113026"/>
                    <a:pt x="211205" y="1113026"/>
                  </a:cubicBezTo>
                  <a:cubicBezTo>
                    <a:pt x="150456" y="1113026"/>
                    <a:pt x="100122" y="1152944"/>
                    <a:pt x="94914" y="1205009"/>
                  </a:cubicBezTo>
                  <a:cubicBezTo>
                    <a:pt x="94914" y="1205009"/>
                    <a:pt x="94914" y="1205009"/>
                    <a:pt x="94914" y="1206745"/>
                  </a:cubicBezTo>
                  <a:cubicBezTo>
                    <a:pt x="94914" y="1206745"/>
                    <a:pt x="94914" y="1208481"/>
                    <a:pt x="94914" y="1208481"/>
                  </a:cubicBezTo>
                  <a:cubicBezTo>
                    <a:pt x="93178" y="1234514"/>
                    <a:pt x="98386" y="1257076"/>
                    <a:pt x="114007" y="1276167"/>
                  </a:cubicBezTo>
                  <a:cubicBezTo>
                    <a:pt x="126157" y="1291786"/>
                    <a:pt x="129628" y="1300464"/>
                    <a:pt x="134835" y="1316084"/>
                  </a:cubicBezTo>
                  <a:cubicBezTo>
                    <a:pt x="134835" y="1316084"/>
                    <a:pt x="134835" y="1316084"/>
                    <a:pt x="141777" y="1338646"/>
                  </a:cubicBezTo>
                  <a:cubicBezTo>
                    <a:pt x="141777" y="1338646"/>
                    <a:pt x="141777" y="1338646"/>
                    <a:pt x="141777" y="1411538"/>
                  </a:cubicBezTo>
                  <a:lnTo>
                    <a:pt x="0" y="1411538"/>
                  </a:lnTo>
                  <a:lnTo>
                    <a:pt x="0" y="773446"/>
                  </a:lnTo>
                  <a:lnTo>
                    <a:pt x="0" y="6891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52" name="Freeform 110"/>
            <p:cNvSpPr>
              <a:spLocks/>
            </p:cNvSpPr>
            <p:nvPr/>
          </p:nvSpPr>
          <p:spPr bwMode="auto">
            <a:xfrm>
              <a:off x="8666706" y="3951705"/>
              <a:ext cx="942057" cy="1411538"/>
            </a:xfrm>
            <a:custGeom>
              <a:avLst/>
              <a:gdLst>
                <a:gd name="T0" fmla="*/ 0 w 1218"/>
                <a:gd name="T1" fmla="*/ 0 h 1825"/>
                <a:gd name="T2" fmla="*/ 0 w 1218"/>
                <a:gd name="T3" fmla="*/ 891 h 1825"/>
                <a:gd name="T4" fmla="*/ 0 w 1218"/>
                <a:gd name="T5" fmla="*/ 1000 h 1825"/>
                <a:gd name="T6" fmla="*/ 0 w 1218"/>
                <a:gd name="T7" fmla="*/ 1825 h 1825"/>
                <a:gd name="T8" fmla="*/ 1218 w 1218"/>
                <a:gd name="T9" fmla="*/ 1825 h 1825"/>
                <a:gd name="T10" fmla="*/ 1218 w 1218"/>
                <a:gd name="T11" fmla="*/ 1000 h 1825"/>
                <a:gd name="T12" fmla="*/ 1218 w 1218"/>
                <a:gd name="T13" fmla="*/ 891 h 1825"/>
                <a:gd name="T14" fmla="*/ 1218 w 1218"/>
                <a:gd name="T15" fmla="*/ 0 h 1825"/>
                <a:gd name="T16" fmla="*/ 0 w 1218"/>
                <a:gd name="T17" fmla="*/ 0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8" h="1825">
                  <a:moveTo>
                    <a:pt x="0" y="0"/>
                  </a:moveTo>
                  <a:lnTo>
                    <a:pt x="0" y="891"/>
                  </a:lnTo>
                  <a:lnTo>
                    <a:pt x="0" y="1000"/>
                  </a:lnTo>
                  <a:lnTo>
                    <a:pt x="0" y="1825"/>
                  </a:lnTo>
                  <a:lnTo>
                    <a:pt x="1218" y="1825"/>
                  </a:lnTo>
                  <a:lnTo>
                    <a:pt x="1218" y="1000"/>
                  </a:lnTo>
                  <a:lnTo>
                    <a:pt x="1218" y="891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7435907" y="5105131"/>
              <a:ext cx="1686358" cy="1006033"/>
            </a:xfrm>
            <a:custGeom>
              <a:avLst/>
              <a:gdLst>
                <a:gd name="connsiteX0" fmla="*/ 1441509 w 1686358"/>
                <a:gd name="connsiteY0" fmla="*/ 0 h 1006033"/>
                <a:gd name="connsiteX1" fmla="*/ 1519008 w 1686358"/>
                <a:gd name="connsiteY1" fmla="*/ 64165 h 1006033"/>
                <a:gd name="connsiteX2" fmla="*/ 1506953 w 1686358"/>
                <a:gd name="connsiteY2" fmla="*/ 114456 h 1006033"/>
                <a:gd name="connsiteX3" fmla="*/ 1479397 w 1686358"/>
                <a:gd name="connsiteY3" fmla="*/ 163013 h 1006033"/>
                <a:gd name="connsiteX4" fmla="*/ 1481120 w 1686358"/>
                <a:gd name="connsiteY4" fmla="*/ 163013 h 1006033"/>
                <a:gd name="connsiteX5" fmla="*/ 1472509 w 1686358"/>
                <a:gd name="connsiteY5" fmla="*/ 192494 h 1006033"/>
                <a:gd name="connsiteX6" fmla="*/ 1472509 w 1686358"/>
                <a:gd name="connsiteY6" fmla="*/ 249348 h 1006033"/>
                <a:gd name="connsiteX7" fmla="*/ 1472509 w 1686358"/>
                <a:gd name="connsiteY7" fmla="*/ 275268 h 1006033"/>
                <a:gd name="connsiteX8" fmla="*/ 1490658 w 1686358"/>
                <a:gd name="connsiteY8" fmla="*/ 275268 h 1006033"/>
                <a:gd name="connsiteX9" fmla="*/ 1490658 w 1686358"/>
                <a:gd name="connsiteY9" fmla="*/ 276552 h 1006033"/>
                <a:gd name="connsiteX10" fmla="*/ 1686358 w 1686358"/>
                <a:gd name="connsiteY10" fmla="*/ 276552 h 1006033"/>
                <a:gd name="connsiteX11" fmla="*/ 1686358 w 1686358"/>
                <a:gd name="connsiteY11" fmla="*/ 1006033 h 1006033"/>
                <a:gd name="connsiteX12" fmla="*/ 1230944 w 1686358"/>
                <a:gd name="connsiteY12" fmla="*/ 987750 h 1006033"/>
                <a:gd name="connsiteX13" fmla="*/ 1203510 w 1686358"/>
                <a:gd name="connsiteY13" fmla="*/ 985922 h 1006033"/>
                <a:gd name="connsiteX14" fmla="*/ 475579 w 1686358"/>
                <a:gd name="connsiteY14" fmla="*/ 845145 h 1006033"/>
                <a:gd name="connsiteX15" fmla="*/ 1876 w 1686358"/>
                <a:gd name="connsiteY15" fmla="*/ 777499 h 1006033"/>
                <a:gd name="connsiteX16" fmla="*/ 221352 w 1686358"/>
                <a:gd name="connsiteY16" fmla="*/ 338713 h 1006033"/>
                <a:gd name="connsiteX17" fmla="*/ 206721 w 1686358"/>
                <a:gd name="connsiteY17" fmla="*/ 276552 h 1006033"/>
                <a:gd name="connsiteX18" fmla="*/ 604575 w 1686358"/>
                <a:gd name="connsiteY18" fmla="*/ 276552 h 1006033"/>
                <a:gd name="connsiteX19" fmla="*/ 640946 w 1686358"/>
                <a:gd name="connsiteY19" fmla="*/ 276552 h 1006033"/>
                <a:gd name="connsiteX20" fmla="*/ 640946 w 1686358"/>
                <a:gd name="connsiteY20" fmla="*/ 283673 h 1006033"/>
                <a:gd name="connsiteX21" fmla="*/ 640946 w 1686358"/>
                <a:gd name="connsiteY21" fmla="*/ 347453 h 1006033"/>
                <a:gd name="connsiteX22" fmla="*/ 639210 w 1686358"/>
                <a:gd name="connsiteY22" fmla="*/ 347453 h 1006033"/>
                <a:gd name="connsiteX23" fmla="*/ 634004 w 1686358"/>
                <a:gd name="connsiteY23" fmla="*/ 373486 h 1006033"/>
                <a:gd name="connsiteX24" fmla="*/ 613175 w 1686358"/>
                <a:gd name="connsiteY24" fmla="*/ 409932 h 1006033"/>
                <a:gd name="connsiteX25" fmla="*/ 594083 w 1686358"/>
                <a:gd name="connsiteY25" fmla="*/ 472412 h 1006033"/>
                <a:gd name="connsiteX26" fmla="*/ 710373 w 1686358"/>
                <a:gd name="connsiteY26" fmla="*/ 573073 h 1006033"/>
                <a:gd name="connsiteX27" fmla="*/ 826664 w 1686358"/>
                <a:gd name="connsiteY27" fmla="*/ 481090 h 1006033"/>
                <a:gd name="connsiteX28" fmla="*/ 826664 w 1686358"/>
                <a:gd name="connsiteY28" fmla="*/ 479354 h 1006033"/>
                <a:gd name="connsiteX29" fmla="*/ 826664 w 1686358"/>
                <a:gd name="connsiteY29" fmla="*/ 477618 h 1006033"/>
                <a:gd name="connsiteX30" fmla="*/ 807571 w 1686358"/>
                <a:gd name="connsiteY30" fmla="*/ 409932 h 1006033"/>
                <a:gd name="connsiteX31" fmla="*/ 786743 w 1686358"/>
                <a:gd name="connsiteY31" fmla="*/ 370015 h 1006033"/>
                <a:gd name="connsiteX32" fmla="*/ 779801 w 1686358"/>
                <a:gd name="connsiteY32" fmla="*/ 347453 h 1006033"/>
                <a:gd name="connsiteX33" fmla="*/ 779801 w 1686358"/>
                <a:gd name="connsiteY33" fmla="*/ 316702 h 1006033"/>
                <a:gd name="connsiteX34" fmla="*/ 779801 w 1686358"/>
                <a:gd name="connsiteY34" fmla="*/ 276552 h 1006033"/>
                <a:gd name="connsiteX35" fmla="*/ 796564 w 1686358"/>
                <a:gd name="connsiteY35" fmla="*/ 276552 h 1006033"/>
                <a:gd name="connsiteX36" fmla="*/ 1174246 w 1686358"/>
                <a:gd name="connsiteY36" fmla="*/ 276552 h 1006033"/>
                <a:gd name="connsiteX37" fmla="*/ 1203510 w 1686358"/>
                <a:gd name="connsiteY37" fmla="*/ 276552 h 1006033"/>
                <a:gd name="connsiteX38" fmla="*/ 1391894 w 1686358"/>
                <a:gd name="connsiteY38" fmla="*/ 276552 h 1006033"/>
                <a:gd name="connsiteX39" fmla="*/ 1391894 w 1686358"/>
                <a:gd name="connsiteY39" fmla="*/ 275268 h 1006033"/>
                <a:gd name="connsiteX40" fmla="*/ 1409495 w 1686358"/>
                <a:gd name="connsiteY40" fmla="*/ 275268 h 1006033"/>
                <a:gd name="connsiteX41" fmla="*/ 1409227 w 1686358"/>
                <a:gd name="connsiteY41" fmla="*/ 243933 h 1006033"/>
                <a:gd name="connsiteX42" fmla="*/ 1408786 w 1686358"/>
                <a:gd name="connsiteY42" fmla="*/ 192494 h 1006033"/>
                <a:gd name="connsiteX43" fmla="*/ 1400175 w 1686358"/>
                <a:gd name="connsiteY43" fmla="*/ 159546 h 1006033"/>
                <a:gd name="connsiteX44" fmla="*/ 1376064 w 1686358"/>
                <a:gd name="connsiteY44" fmla="*/ 114456 h 1006033"/>
                <a:gd name="connsiteX45" fmla="*/ 1362286 w 1686358"/>
                <a:gd name="connsiteY45" fmla="*/ 67633 h 1006033"/>
                <a:gd name="connsiteX46" fmla="*/ 1441509 w 1686358"/>
                <a:gd name="connsiteY46" fmla="*/ 0 h 100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86358" h="1006033">
                  <a:moveTo>
                    <a:pt x="1441509" y="0"/>
                  </a:moveTo>
                  <a:cubicBezTo>
                    <a:pt x="1482842" y="0"/>
                    <a:pt x="1515565" y="27747"/>
                    <a:pt x="1519008" y="64165"/>
                  </a:cubicBezTo>
                  <a:cubicBezTo>
                    <a:pt x="1520731" y="83241"/>
                    <a:pt x="1517287" y="98848"/>
                    <a:pt x="1506953" y="114456"/>
                  </a:cubicBezTo>
                  <a:cubicBezTo>
                    <a:pt x="1493176" y="131798"/>
                    <a:pt x="1488009" y="142203"/>
                    <a:pt x="1479397" y="163013"/>
                  </a:cubicBezTo>
                  <a:cubicBezTo>
                    <a:pt x="1479397" y="163013"/>
                    <a:pt x="1479397" y="163013"/>
                    <a:pt x="1481120" y="163013"/>
                  </a:cubicBezTo>
                  <a:lnTo>
                    <a:pt x="1472509" y="192494"/>
                  </a:lnTo>
                  <a:cubicBezTo>
                    <a:pt x="1472509" y="192494"/>
                    <a:pt x="1472509" y="192494"/>
                    <a:pt x="1472509" y="249348"/>
                  </a:cubicBezTo>
                  <a:lnTo>
                    <a:pt x="1472509" y="275268"/>
                  </a:lnTo>
                  <a:lnTo>
                    <a:pt x="1490658" y="275268"/>
                  </a:lnTo>
                  <a:lnTo>
                    <a:pt x="1490658" y="276552"/>
                  </a:lnTo>
                  <a:lnTo>
                    <a:pt x="1686358" y="276552"/>
                  </a:lnTo>
                  <a:cubicBezTo>
                    <a:pt x="1686358" y="276552"/>
                    <a:pt x="1686358" y="276552"/>
                    <a:pt x="1686358" y="1006033"/>
                  </a:cubicBezTo>
                  <a:cubicBezTo>
                    <a:pt x="1507119" y="1006033"/>
                    <a:pt x="1368117" y="998720"/>
                    <a:pt x="1230944" y="987750"/>
                  </a:cubicBezTo>
                  <a:cubicBezTo>
                    <a:pt x="1230944" y="987750"/>
                    <a:pt x="1230944" y="987750"/>
                    <a:pt x="1203510" y="985922"/>
                  </a:cubicBezTo>
                  <a:cubicBezTo>
                    <a:pt x="689569" y="942044"/>
                    <a:pt x="475579" y="845145"/>
                    <a:pt x="475579" y="845145"/>
                  </a:cubicBezTo>
                  <a:cubicBezTo>
                    <a:pt x="475579" y="845145"/>
                    <a:pt x="27481" y="828691"/>
                    <a:pt x="1876" y="777499"/>
                  </a:cubicBezTo>
                  <a:cubicBezTo>
                    <a:pt x="-23730" y="728136"/>
                    <a:pt x="221352" y="338713"/>
                    <a:pt x="221352" y="338713"/>
                  </a:cubicBezTo>
                  <a:cubicBezTo>
                    <a:pt x="215865" y="318602"/>
                    <a:pt x="212208" y="296663"/>
                    <a:pt x="206721" y="276552"/>
                  </a:cubicBezTo>
                  <a:cubicBezTo>
                    <a:pt x="206721" y="276552"/>
                    <a:pt x="206721" y="276552"/>
                    <a:pt x="604575" y="276552"/>
                  </a:cubicBezTo>
                  <a:lnTo>
                    <a:pt x="640946" y="276552"/>
                  </a:lnTo>
                  <a:lnTo>
                    <a:pt x="640946" y="283673"/>
                  </a:lnTo>
                  <a:cubicBezTo>
                    <a:pt x="640946" y="292784"/>
                    <a:pt x="640946" y="311007"/>
                    <a:pt x="640946" y="347453"/>
                  </a:cubicBezTo>
                  <a:cubicBezTo>
                    <a:pt x="640946" y="347453"/>
                    <a:pt x="640946" y="347453"/>
                    <a:pt x="639210" y="347453"/>
                  </a:cubicBezTo>
                  <a:cubicBezTo>
                    <a:pt x="639210" y="347453"/>
                    <a:pt x="639210" y="347453"/>
                    <a:pt x="634004" y="373486"/>
                  </a:cubicBezTo>
                  <a:cubicBezTo>
                    <a:pt x="628796" y="387371"/>
                    <a:pt x="623589" y="394313"/>
                    <a:pt x="613175" y="409932"/>
                  </a:cubicBezTo>
                  <a:cubicBezTo>
                    <a:pt x="599290" y="429023"/>
                    <a:pt x="592347" y="449850"/>
                    <a:pt x="594083" y="472412"/>
                  </a:cubicBezTo>
                  <a:cubicBezTo>
                    <a:pt x="594083" y="527949"/>
                    <a:pt x="646154" y="573073"/>
                    <a:pt x="710373" y="573073"/>
                  </a:cubicBezTo>
                  <a:cubicBezTo>
                    <a:pt x="771122" y="573073"/>
                    <a:pt x="821456" y="533155"/>
                    <a:pt x="826664" y="481090"/>
                  </a:cubicBezTo>
                  <a:cubicBezTo>
                    <a:pt x="826664" y="481090"/>
                    <a:pt x="826664" y="481090"/>
                    <a:pt x="826664" y="479354"/>
                  </a:cubicBezTo>
                  <a:cubicBezTo>
                    <a:pt x="826664" y="479354"/>
                    <a:pt x="826664" y="477618"/>
                    <a:pt x="826664" y="477618"/>
                  </a:cubicBezTo>
                  <a:cubicBezTo>
                    <a:pt x="828400" y="451585"/>
                    <a:pt x="823192" y="429023"/>
                    <a:pt x="807571" y="409932"/>
                  </a:cubicBezTo>
                  <a:cubicBezTo>
                    <a:pt x="795421" y="394313"/>
                    <a:pt x="791950" y="385635"/>
                    <a:pt x="786743" y="370015"/>
                  </a:cubicBezTo>
                  <a:cubicBezTo>
                    <a:pt x="786743" y="370015"/>
                    <a:pt x="786743" y="370015"/>
                    <a:pt x="779801" y="347453"/>
                  </a:cubicBezTo>
                  <a:cubicBezTo>
                    <a:pt x="779801" y="347453"/>
                    <a:pt x="779801" y="347453"/>
                    <a:pt x="779801" y="316702"/>
                  </a:cubicBezTo>
                  <a:lnTo>
                    <a:pt x="779801" y="276552"/>
                  </a:lnTo>
                  <a:lnTo>
                    <a:pt x="796564" y="276552"/>
                  </a:lnTo>
                  <a:cubicBezTo>
                    <a:pt x="850518" y="276552"/>
                    <a:pt x="958427" y="276552"/>
                    <a:pt x="1174246" y="276552"/>
                  </a:cubicBezTo>
                  <a:cubicBezTo>
                    <a:pt x="1174246" y="276552"/>
                    <a:pt x="1174246" y="276552"/>
                    <a:pt x="1203510" y="276552"/>
                  </a:cubicBezTo>
                  <a:cubicBezTo>
                    <a:pt x="1203510" y="276552"/>
                    <a:pt x="1203510" y="276552"/>
                    <a:pt x="1391894" y="276552"/>
                  </a:cubicBezTo>
                  <a:lnTo>
                    <a:pt x="1391894" y="275268"/>
                  </a:lnTo>
                  <a:lnTo>
                    <a:pt x="1409495" y="275268"/>
                  </a:lnTo>
                  <a:lnTo>
                    <a:pt x="1409227" y="243933"/>
                  </a:lnTo>
                  <a:cubicBezTo>
                    <a:pt x="1409094" y="228444"/>
                    <a:pt x="1408948" y="211353"/>
                    <a:pt x="1408786" y="192494"/>
                  </a:cubicBezTo>
                  <a:cubicBezTo>
                    <a:pt x="1408786" y="192494"/>
                    <a:pt x="1408786" y="192494"/>
                    <a:pt x="1400175" y="159546"/>
                  </a:cubicBezTo>
                  <a:cubicBezTo>
                    <a:pt x="1393286" y="140469"/>
                    <a:pt x="1388120" y="131798"/>
                    <a:pt x="1376064" y="114456"/>
                  </a:cubicBezTo>
                  <a:cubicBezTo>
                    <a:pt x="1365731" y="100583"/>
                    <a:pt x="1362286" y="84975"/>
                    <a:pt x="1362286" y="67633"/>
                  </a:cubicBezTo>
                  <a:cubicBezTo>
                    <a:pt x="1362286" y="31215"/>
                    <a:pt x="1398454" y="0"/>
                    <a:pt x="1441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7594465" y="3951705"/>
              <a:ext cx="1045170" cy="1691708"/>
            </a:xfrm>
            <a:custGeom>
              <a:avLst/>
              <a:gdLst>
                <a:gd name="connsiteX0" fmla="*/ 393833 w 1045170"/>
                <a:gd name="connsiteY0" fmla="*/ 0 h 1691708"/>
                <a:gd name="connsiteX1" fmla="*/ 604297 w 1045170"/>
                <a:gd name="connsiteY1" fmla="*/ 0 h 1691708"/>
                <a:gd name="connsiteX2" fmla="*/ 658116 w 1045170"/>
                <a:gd name="connsiteY2" fmla="*/ 0 h 1691708"/>
                <a:gd name="connsiteX3" fmla="*/ 658116 w 1045170"/>
                <a:gd name="connsiteY3" fmla="*/ 72892 h 1691708"/>
                <a:gd name="connsiteX4" fmla="*/ 656380 w 1045170"/>
                <a:gd name="connsiteY4" fmla="*/ 72892 h 1691708"/>
                <a:gd name="connsiteX5" fmla="*/ 651174 w 1045170"/>
                <a:gd name="connsiteY5" fmla="*/ 98925 h 1691708"/>
                <a:gd name="connsiteX6" fmla="*/ 630345 w 1045170"/>
                <a:gd name="connsiteY6" fmla="*/ 135371 h 1691708"/>
                <a:gd name="connsiteX7" fmla="*/ 611253 w 1045170"/>
                <a:gd name="connsiteY7" fmla="*/ 197851 h 1691708"/>
                <a:gd name="connsiteX8" fmla="*/ 727543 w 1045170"/>
                <a:gd name="connsiteY8" fmla="*/ 298512 h 1691708"/>
                <a:gd name="connsiteX9" fmla="*/ 843834 w 1045170"/>
                <a:gd name="connsiteY9" fmla="*/ 206529 h 1691708"/>
                <a:gd name="connsiteX10" fmla="*/ 843834 w 1045170"/>
                <a:gd name="connsiteY10" fmla="*/ 204793 h 1691708"/>
                <a:gd name="connsiteX11" fmla="*/ 843834 w 1045170"/>
                <a:gd name="connsiteY11" fmla="*/ 203057 h 1691708"/>
                <a:gd name="connsiteX12" fmla="*/ 824741 w 1045170"/>
                <a:gd name="connsiteY12" fmla="*/ 135371 h 1691708"/>
                <a:gd name="connsiteX13" fmla="*/ 803913 w 1045170"/>
                <a:gd name="connsiteY13" fmla="*/ 95454 h 1691708"/>
                <a:gd name="connsiteX14" fmla="*/ 796971 w 1045170"/>
                <a:gd name="connsiteY14" fmla="*/ 72892 h 1691708"/>
                <a:gd name="connsiteX15" fmla="*/ 796971 w 1045170"/>
                <a:gd name="connsiteY15" fmla="*/ 0 h 1691708"/>
                <a:gd name="connsiteX16" fmla="*/ 827727 w 1045170"/>
                <a:gd name="connsiteY16" fmla="*/ 0 h 1691708"/>
                <a:gd name="connsiteX17" fmla="*/ 1041511 w 1045170"/>
                <a:gd name="connsiteY17" fmla="*/ 0 h 1691708"/>
                <a:gd name="connsiteX18" fmla="*/ 1041511 w 1045170"/>
                <a:gd name="connsiteY18" fmla="*/ 628988 h 1691708"/>
                <a:gd name="connsiteX19" fmla="*/ 1045170 w 1045170"/>
                <a:gd name="connsiteY19" fmla="*/ 628988 h 1691708"/>
                <a:gd name="connsiteX20" fmla="*/ 1045170 w 1045170"/>
                <a:gd name="connsiteY20" fmla="*/ 1273812 h 1691708"/>
                <a:gd name="connsiteX21" fmla="*/ 1045170 w 1045170"/>
                <a:gd name="connsiteY21" fmla="*/ 1411538 h 1691708"/>
                <a:gd name="connsiteX22" fmla="*/ 583368 w 1045170"/>
                <a:gd name="connsiteY22" fmla="*/ 1411538 h 1691708"/>
                <a:gd name="connsiteX23" fmla="*/ 584119 w 1045170"/>
                <a:gd name="connsiteY23" fmla="*/ 1499214 h 1691708"/>
                <a:gd name="connsiteX24" fmla="*/ 592730 w 1045170"/>
                <a:gd name="connsiteY24" fmla="*/ 1532162 h 1691708"/>
                <a:gd name="connsiteX25" fmla="*/ 616841 w 1045170"/>
                <a:gd name="connsiteY25" fmla="*/ 1577252 h 1691708"/>
                <a:gd name="connsiteX26" fmla="*/ 630619 w 1045170"/>
                <a:gd name="connsiteY26" fmla="*/ 1624075 h 1691708"/>
                <a:gd name="connsiteX27" fmla="*/ 551396 w 1045170"/>
                <a:gd name="connsiteY27" fmla="*/ 1691708 h 1691708"/>
                <a:gd name="connsiteX28" fmla="*/ 473897 w 1045170"/>
                <a:gd name="connsiteY28" fmla="*/ 1627543 h 1691708"/>
                <a:gd name="connsiteX29" fmla="*/ 485952 w 1045170"/>
                <a:gd name="connsiteY29" fmla="*/ 1577252 h 1691708"/>
                <a:gd name="connsiteX30" fmla="*/ 513508 w 1045170"/>
                <a:gd name="connsiteY30" fmla="*/ 1528695 h 1691708"/>
                <a:gd name="connsiteX31" fmla="*/ 511785 w 1045170"/>
                <a:gd name="connsiteY31" fmla="*/ 1528695 h 1691708"/>
                <a:gd name="connsiteX32" fmla="*/ 520396 w 1045170"/>
                <a:gd name="connsiteY32" fmla="*/ 1499214 h 1691708"/>
                <a:gd name="connsiteX33" fmla="*/ 520396 w 1045170"/>
                <a:gd name="connsiteY33" fmla="*/ 1442360 h 1691708"/>
                <a:gd name="connsiteX34" fmla="*/ 520396 w 1045170"/>
                <a:gd name="connsiteY34" fmla="*/ 1411538 h 1691708"/>
                <a:gd name="connsiteX35" fmla="*/ 150879 w 1045170"/>
                <a:gd name="connsiteY35" fmla="*/ 1411538 h 1691708"/>
                <a:gd name="connsiteX36" fmla="*/ 150879 w 1045170"/>
                <a:gd name="connsiteY36" fmla="*/ 1411566 h 1691708"/>
                <a:gd name="connsiteX37" fmla="*/ 143895 w 1045170"/>
                <a:gd name="connsiteY37" fmla="*/ 1411566 h 1691708"/>
                <a:gd name="connsiteX38" fmla="*/ 44380 w 1045170"/>
                <a:gd name="connsiteY38" fmla="*/ 1411566 h 1691708"/>
                <a:gd name="connsiteX39" fmla="*/ 35232 w 1045170"/>
                <a:gd name="connsiteY39" fmla="*/ 691155 h 1691708"/>
                <a:gd name="connsiteX40" fmla="*/ 38891 w 1045170"/>
                <a:gd name="connsiteY40" fmla="*/ 669214 h 1691708"/>
                <a:gd name="connsiteX41" fmla="*/ 393833 w 1045170"/>
                <a:gd name="connsiteY41" fmla="*/ 0 h 169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45170" h="1691708">
                  <a:moveTo>
                    <a:pt x="393833" y="0"/>
                  </a:moveTo>
                  <a:cubicBezTo>
                    <a:pt x="393833" y="0"/>
                    <a:pt x="393833" y="0"/>
                    <a:pt x="604297" y="0"/>
                  </a:cubicBezTo>
                  <a:lnTo>
                    <a:pt x="658116" y="0"/>
                  </a:lnTo>
                  <a:cubicBezTo>
                    <a:pt x="658116" y="0"/>
                    <a:pt x="658116" y="0"/>
                    <a:pt x="658116" y="72892"/>
                  </a:cubicBezTo>
                  <a:cubicBezTo>
                    <a:pt x="658116" y="72892"/>
                    <a:pt x="658116" y="72892"/>
                    <a:pt x="656380" y="72892"/>
                  </a:cubicBezTo>
                  <a:cubicBezTo>
                    <a:pt x="656380" y="72892"/>
                    <a:pt x="656380" y="72892"/>
                    <a:pt x="651174" y="98925"/>
                  </a:cubicBezTo>
                  <a:cubicBezTo>
                    <a:pt x="645966" y="112810"/>
                    <a:pt x="640759" y="119752"/>
                    <a:pt x="630345" y="135371"/>
                  </a:cubicBezTo>
                  <a:cubicBezTo>
                    <a:pt x="616460" y="154462"/>
                    <a:pt x="609517" y="175289"/>
                    <a:pt x="611253" y="197851"/>
                  </a:cubicBezTo>
                  <a:cubicBezTo>
                    <a:pt x="611253" y="253388"/>
                    <a:pt x="663324" y="298512"/>
                    <a:pt x="727543" y="298512"/>
                  </a:cubicBezTo>
                  <a:cubicBezTo>
                    <a:pt x="788292" y="298512"/>
                    <a:pt x="838626" y="258594"/>
                    <a:pt x="843834" y="206529"/>
                  </a:cubicBezTo>
                  <a:cubicBezTo>
                    <a:pt x="843834" y="206529"/>
                    <a:pt x="843834" y="206529"/>
                    <a:pt x="843834" y="204793"/>
                  </a:cubicBezTo>
                  <a:cubicBezTo>
                    <a:pt x="843834" y="204793"/>
                    <a:pt x="843834" y="203057"/>
                    <a:pt x="843834" y="203057"/>
                  </a:cubicBezTo>
                  <a:cubicBezTo>
                    <a:pt x="845570" y="177024"/>
                    <a:pt x="840362" y="154462"/>
                    <a:pt x="824741" y="135371"/>
                  </a:cubicBezTo>
                  <a:cubicBezTo>
                    <a:pt x="812591" y="119752"/>
                    <a:pt x="809120" y="111074"/>
                    <a:pt x="803913" y="95454"/>
                  </a:cubicBezTo>
                  <a:cubicBezTo>
                    <a:pt x="803913" y="95454"/>
                    <a:pt x="803913" y="95454"/>
                    <a:pt x="796971" y="72892"/>
                  </a:cubicBezTo>
                  <a:cubicBezTo>
                    <a:pt x="796971" y="72892"/>
                    <a:pt x="796971" y="72892"/>
                    <a:pt x="796971" y="0"/>
                  </a:cubicBezTo>
                  <a:lnTo>
                    <a:pt x="827727" y="0"/>
                  </a:lnTo>
                  <a:cubicBezTo>
                    <a:pt x="889711" y="0"/>
                    <a:pt x="960551" y="0"/>
                    <a:pt x="1041511" y="0"/>
                  </a:cubicBezTo>
                  <a:cubicBezTo>
                    <a:pt x="1041511" y="0"/>
                    <a:pt x="1041511" y="0"/>
                    <a:pt x="1041511" y="628988"/>
                  </a:cubicBezTo>
                  <a:cubicBezTo>
                    <a:pt x="1041511" y="628988"/>
                    <a:pt x="1041511" y="628988"/>
                    <a:pt x="1045170" y="628988"/>
                  </a:cubicBezTo>
                  <a:cubicBezTo>
                    <a:pt x="1045170" y="628988"/>
                    <a:pt x="1045170" y="628988"/>
                    <a:pt x="1045170" y="1273812"/>
                  </a:cubicBezTo>
                  <a:lnTo>
                    <a:pt x="1045170" y="1411538"/>
                  </a:lnTo>
                  <a:lnTo>
                    <a:pt x="583368" y="1411538"/>
                  </a:lnTo>
                  <a:lnTo>
                    <a:pt x="584119" y="1499214"/>
                  </a:lnTo>
                  <a:cubicBezTo>
                    <a:pt x="584119" y="1499214"/>
                    <a:pt x="584119" y="1499214"/>
                    <a:pt x="592730" y="1532162"/>
                  </a:cubicBezTo>
                  <a:cubicBezTo>
                    <a:pt x="599619" y="1551239"/>
                    <a:pt x="604785" y="1559910"/>
                    <a:pt x="616841" y="1577252"/>
                  </a:cubicBezTo>
                  <a:cubicBezTo>
                    <a:pt x="627174" y="1591125"/>
                    <a:pt x="630619" y="1606733"/>
                    <a:pt x="630619" y="1624075"/>
                  </a:cubicBezTo>
                  <a:cubicBezTo>
                    <a:pt x="630619" y="1660493"/>
                    <a:pt x="594451" y="1691708"/>
                    <a:pt x="551396" y="1691708"/>
                  </a:cubicBezTo>
                  <a:cubicBezTo>
                    <a:pt x="510063" y="1691708"/>
                    <a:pt x="477340" y="1663961"/>
                    <a:pt x="473897" y="1627543"/>
                  </a:cubicBezTo>
                  <a:cubicBezTo>
                    <a:pt x="472174" y="1608467"/>
                    <a:pt x="475618" y="1592860"/>
                    <a:pt x="485952" y="1577252"/>
                  </a:cubicBezTo>
                  <a:cubicBezTo>
                    <a:pt x="499729" y="1559910"/>
                    <a:pt x="504896" y="1549505"/>
                    <a:pt x="513508" y="1528695"/>
                  </a:cubicBezTo>
                  <a:cubicBezTo>
                    <a:pt x="513508" y="1528695"/>
                    <a:pt x="513508" y="1528695"/>
                    <a:pt x="511785" y="1528695"/>
                  </a:cubicBezTo>
                  <a:lnTo>
                    <a:pt x="520396" y="1499214"/>
                  </a:lnTo>
                  <a:cubicBezTo>
                    <a:pt x="520396" y="1499214"/>
                    <a:pt x="520396" y="1499214"/>
                    <a:pt x="520396" y="1442360"/>
                  </a:cubicBezTo>
                  <a:lnTo>
                    <a:pt x="520396" y="1411538"/>
                  </a:lnTo>
                  <a:lnTo>
                    <a:pt x="150879" y="1411538"/>
                  </a:lnTo>
                  <a:lnTo>
                    <a:pt x="150879" y="1411566"/>
                  </a:lnTo>
                  <a:lnTo>
                    <a:pt x="143895" y="1411566"/>
                  </a:lnTo>
                  <a:cubicBezTo>
                    <a:pt x="112840" y="1411566"/>
                    <a:pt x="79714" y="1411566"/>
                    <a:pt x="44380" y="1411566"/>
                  </a:cubicBezTo>
                  <a:cubicBezTo>
                    <a:pt x="-15997" y="1135469"/>
                    <a:pt x="-10508" y="895942"/>
                    <a:pt x="35232" y="691155"/>
                  </a:cubicBezTo>
                  <a:cubicBezTo>
                    <a:pt x="35232" y="691155"/>
                    <a:pt x="35232" y="691155"/>
                    <a:pt x="38891" y="669214"/>
                  </a:cubicBezTo>
                  <a:cubicBezTo>
                    <a:pt x="106586" y="380318"/>
                    <a:pt x="251125" y="160904"/>
                    <a:pt x="393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9162484" y="5105131"/>
              <a:ext cx="1707230" cy="1006033"/>
            </a:xfrm>
            <a:custGeom>
              <a:avLst/>
              <a:gdLst>
                <a:gd name="connsiteX0" fmla="*/ 234128 w 1707230"/>
                <a:gd name="connsiteY0" fmla="*/ 0 h 1006033"/>
                <a:gd name="connsiteX1" fmla="*/ 311627 w 1707230"/>
                <a:gd name="connsiteY1" fmla="*/ 64165 h 1006033"/>
                <a:gd name="connsiteX2" fmla="*/ 299572 w 1707230"/>
                <a:gd name="connsiteY2" fmla="*/ 114456 h 1006033"/>
                <a:gd name="connsiteX3" fmla="*/ 272016 w 1707230"/>
                <a:gd name="connsiteY3" fmla="*/ 163013 h 1006033"/>
                <a:gd name="connsiteX4" fmla="*/ 273739 w 1707230"/>
                <a:gd name="connsiteY4" fmla="*/ 163013 h 1006033"/>
                <a:gd name="connsiteX5" fmla="*/ 265128 w 1707230"/>
                <a:gd name="connsiteY5" fmla="*/ 192494 h 1006033"/>
                <a:gd name="connsiteX6" fmla="*/ 265128 w 1707230"/>
                <a:gd name="connsiteY6" fmla="*/ 249348 h 1006033"/>
                <a:gd name="connsiteX7" fmla="*/ 265128 w 1707230"/>
                <a:gd name="connsiteY7" fmla="*/ 275268 h 1006033"/>
                <a:gd name="connsiteX8" fmla="*/ 285446 w 1707230"/>
                <a:gd name="connsiteY8" fmla="*/ 275268 h 1006033"/>
                <a:gd name="connsiteX9" fmla="*/ 285446 w 1707230"/>
                <a:gd name="connsiteY9" fmla="*/ 276552 h 1006033"/>
                <a:gd name="connsiteX10" fmla="*/ 490381 w 1707230"/>
                <a:gd name="connsiteY10" fmla="*/ 276552 h 1006033"/>
                <a:gd name="connsiteX11" fmla="*/ 526976 w 1707230"/>
                <a:gd name="connsiteY11" fmla="*/ 276552 h 1006033"/>
                <a:gd name="connsiteX12" fmla="*/ 843297 w 1707230"/>
                <a:gd name="connsiteY12" fmla="*/ 276552 h 1006033"/>
                <a:gd name="connsiteX13" fmla="*/ 860618 w 1707230"/>
                <a:gd name="connsiteY13" fmla="*/ 276552 h 1006033"/>
                <a:gd name="connsiteX14" fmla="*/ 860618 w 1707230"/>
                <a:gd name="connsiteY14" fmla="*/ 282003 h 1006033"/>
                <a:gd name="connsiteX15" fmla="*/ 860618 w 1707230"/>
                <a:gd name="connsiteY15" fmla="*/ 345783 h 1006033"/>
                <a:gd name="connsiteX16" fmla="*/ 858882 w 1707230"/>
                <a:gd name="connsiteY16" fmla="*/ 345783 h 1006033"/>
                <a:gd name="connsiteX17" fmla="*/ 853676 w 1707230"/>
                <a:gd name="connsiteY17" fmla="*/ 371816 h 1006033"/>
                <a:gd name="connsiteX18" fmla="*/ 832847 w 1707230"/>
                <a:gd name="connsiteY18" fmla="*/ 408262 h 1006033"/>
                <a:gd name="connsiteX19" fmla="*/ 813755 w 1707230"/>
                <a:gd name="connsiteY19" fmla="*/ 470742 h 1006033"/>
                <a:gd name="connsiteX20" fmla="*/ 930045 w 1707230"/>
                <a:gd name="connsiteY20" fmla="*/ 571403 h 1006033"/>
                <a:gd name="connsiteX21" fmla="*/ 1046336 w 1707230"/>
                <a:gd name="connsiteY21" fmla="*/ 479420 h 1006033"/>
                <a:gd name="connsiteX22" fmla="*/ 1046336 w 1707230"/>
                <a:gd name="connsiteY22" fmla="*/ 477684 h 1006033"/>
                <a:gd name="connsiteX23" fmla="*/ 1046336 w 1707230"/>
                <a:gd name="connsiteY23" fmla="*/ 475948 h 1006033"/>
                <a:gd name="connsiteX24" fmla="*/ 1027243 w 1707230"/>
                <a:gd name="connsiteY24" fmla="*/ 408262 h 1006033"/>
                <a:gd name="connsiteX25" fmla="*/ 1006415 w 1707230"/>
                <a:gd name="connsiteY25" fmla="*/ 368345 h 1006033"/>
                <a:gd name="connsiteX26" fmla="*/ 999473 w 1707230"/>
                <a:gd name="connsiteY26" fmla="*/ 345783 h 1006033"/>
                <a:gd name="connsiteX27" fmla="*/ 999473 w 1707230"/>
                <a:gd name="connsiteY27" fmla="*/ 315032 h 1006033"/>
                <a:gd name="connsiteX28" fmla="*/ 999473 w 1707230"/>
                <a:gd name="connsiteY28" fmla="*/ 276552 h 1006033"/>
                <a:gd name="connsiteX29" fmla="*/ 1049108 w 1707230"/>
                <a:gd name="connsiteY29" fmla="*/ 276552 h 1006033"/>
                <a:gd name="connsiteX30" fmla="*/ 1500419 w 1707230"/>
                <a:gd name="connsiteY30" fmla="*/ 276552 h 1006033"/>
                <a:gd name="connsiteX31" fmla="*/ 1485781 w 1707230"/>
                <a:gd name="connsiteY31" fmla="*/ 338713 h 1006033"/>
                <a:gd name="connsiteX32" fmla="*/ 1705354 w 1707230"/>
                <a:gd name="connsiteY32" fmla="*/ 777499 h 1006033"/>
                <a:gd name="connsiteX33" fmla="*/ 1231441 w 1707230"/>
                <a:gd name="connsiteY33" fmla="*/ 845145 h 1006033"/>
                <a:gd name="connsiteX34" fmla="*/ 490381 w 1707230"/>
                <a:gd name="connsiteY34" fmla="*/ 987750 h 1006033"/>
                <a:gd name="connsiteX35" fmla="*/ 446466 w 1707230"/>
                <a:gd name="connsiteY35" fmla="*/ 989579 h 1006033"/>
                <a:gd name="connsiteX36" fmla="*/ 0 w 1707230"/>
                <a:gd name="connsiteY36" fmla="*/ 1006033 h 1006033"/>
                <a:gd name="connsiteX37" fmla="*/ 0 w 1707230"/>
                <a:gd name="connsiteY37" fmla="*/ 276552 h 1006033"/>
                <a:gd name="connsiteX38" fmla="*/ 186637 w 1707230"/>
                <a:gd name="connsiteY38" fmla="*/ 276552 h 1006033"/>
                <a:gd name="connsiteX39" fmla="*/ 186637 w 1707230"/>
                <a:gd name="connsiteY39" fmla="*/ 275268 h 1006033"/>
                <a:gd name="connsiteX40" fmla="*/ 202114 w 1707230"/>
                <a:gd name="connsiteY40" fmla="*/ 275268 h 1006033"/>
                <a:gd name="connsiteX41" fmla="*/ 201846 w 1707230"/>
                <a:gd name="connsiteY41" fmla="*/ 243933 h 1006033"/>
                <a:gd name="connsiteX42" fmla="*/ 201405 w 1707230"/>
                <a:gd name="connsiteY42" fmla="*/ 192494 h 1006033"/>
                <a:gd name="connsiteX43" fmla="*/ 192794 w 1707230"/>
                <a:gd name="connsiteY43" fmla="*/ 159546 h 1006033"/>
                <a:gd name="connsiteX44" fmla="*/ 168683 w 1707230"/>
                <a:gd name="connsiteY44" fmla="*/ 114456 h 1006033"/>
                <a:gd name="connsiteX45" fmla="*/ 154905 w 1707230"/>
                <a:gd name="connsiteY45" fmla="*/ 67633 h 1006033"/>
                <a:gd name="connsiteX46" fmla="*/ 234128 w 1707230"/>
                <a:gd name="connsiteY46" fmla="*/ 0 h 100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707230" h="1006033">
                  <a:moveTo>
                    <a:pt x="234128" y="0"/>
                  </a:moveTo>
                  <a:cubicBezTo>
                    <a:pt x="275461" y="0"/>
                    <a:pt x="308184" y="27747"/>
                    <a:pt x="311627" y="64165"/>
                  </a:cubicBezTo>
                  <a:cubicBezTo>
                    <a:pt x="313350" y="83241"/>
                    <a:pt x="309906" y="98848"/>
                    <a:pt x="299572" y="114456"/>
                  </a:cubicBezTo>
                  <a:cubicBezTo>
                    <a:pt x="285795" y="131798"/>
                    <a:pt x="280628" y="142203"/>
                    <a:pt x="272016" y="163013"/>
                  </a:cubicBezTo>
                  <a:cubicBezTo>
                    <a:pt x="272016" y="163013"/>
                    <a:pt x="272016" y="163013"/>
                    <a:pt x="273739" y="163013"/>
                  </a:cubicBezTo>
                  <a:lnTo>
                    <a:pt x="265128" y="192494"/>
                  </a:lnTo>
                  <a:cubicBezTo>
                    <a:pt x="265128" y="192494"/>
                    <a:pt x="265128" y="192494"/>
                    <a:pt x="265128" y="249348"/>
                  </a:cubicBezTo>
                  <a:lnTo>
                    <a:pt x="265128" y="275268"/>
                  </a:lnTo>
                  <a:lnTo>
                    <a:pt x="285446" y="275268"/>
                  </a:lnTo>
                  <a:lnTo>
                    <a:pt x="285446" y="276552"/>
                  </a:lnTo>
                  <a:cubicBezTo>
                    <a:pt x="285446" y="276552"/>
                    <a:pt x="285446" y="276552"/>
                    <a:pt x="490381" y="276552"/>
                  </a:cubicBezTo>
                  <a:cubicBezTo>
                    <a:pt x="490381" y="276552"/>
                    <a:pt x="490381" y="276552"/>
                    <a:pt x="526976" y="276552"/>
                  </a:cubicBezTo>
                  <a:cubicBezTo>
                    <a:pt x="526976" y="276552"/>
                    <a:pt x="526976" y="276552"/>
                    <a:pt x="843297" y="276552"/>
                  </a:cubicBezTo>
                  <a:lnTo>
                    <a:pt x="860618" y="276552"/>
                  </a:lnTo>
                  <a:lnTo>
                    <a:pt x="860618" y="282003"/>
                  </a:lnTo>
                  <a:cubicBezTo>
                    <a:pt x="860618" y="291114"/>
                    <a:pt x="860618" y="309337"/>
                    <a:pt x="860618" y="345783"/>
                  </a:cubicBezTo>
                  <a:cubicBezTo>
                    <a:pt x="860618" y="345783"/>
                    <a:pt x="860618" y="345783"/>
                    <a:pt x="858882" y="345783"/>
                  </a:cubicBezTo>
                  <a:cubicBezTo>
                    <a:pt x="858882" y="345783"/>
                    <a:pt x="858882" y="345783"/>
                    <a:pt x="853676" y="371816"/>
                  </a:cubicBezTo>
                  <a:cubicBezTo>
                    <a:pt x="848468" y="385701"/>
                    <a:pt x="843261" y="392643"/>
                    <a:pt x="832847" y="408262"/>
                  </a:cubicBezTo>
                  <a:cubicBezTo>
                    <a:pt x="818962" y="427353"/>
                    <a:pt x="812019" y="448180"/>
                    <a:pt x="813755" y="470742"/>
                  </a:cubicBezTo>
                  <a:cubicBezTo>
                    <a:pt x="813755" y="526279"/>
                    <a:pt x="865826" y="571403"/>
                    <a:pt x="930045" y="571403"/>
                  </a:cubicBezTo>
                  <a:cubicBezTo>
                    <a:pt x="990794" y="571403"/>
                    <a:pt x="1041128" y="531485"/>
                    <a:pt x="1046336" y="479420"/>
                  </a:cubicBezTo>
                  <a:cubicBezTo>
                    <a:pt x="1046336" y="479420"/>
                    <a:pt x="1046336" y="479420"/>
                    <a:pt x="1046336" y="477684"/>
                  </a:cubicBezTo>
                  <a:cubicBezTo>
                    <a:pt x="1046336" y="477684"/>
                    <a:pt x="1046336" y="475948"/>
                    <a:pt x="1046336" y="475948"/>
                  </a:cubicBezTo>
                  <a:cubicBezTo>
                    <a:pt x="1048072" y="449915"/>
                    <a:pt x="1042864" y="427353"/>
                    <a:pt x="1027243" y="408262"/>
                  </a:cubicBezTo>
                  <a:cubicBezTo>
                    <a:pt x="1015093" y="392643"/>
                    <a:pt x="1011622" y="383965"/>
                    <a:pt x="1006415" y="368345"/>
                  </a:cubicBezTo>
                  <a:cubicBezTo>
                    <a:pt x="1006415" y="368345"/>
                    <a:pt x="1006415" y="368345"/>
                    <a:pt x="999473" y="345783"/>
                  </a:cubicBezTo>
                  <a:cubicBezTo>
                    <a:pt x="999473" y="345783"/>
                    <a:pt x="999473" y="345783"/>
                    <a:pt x="999473" y="315032"/>
                  </a:cubicBezTo>
                  <a:lnTo>
                    <a:pt x="999473" y="276552"/>
                  </a:lnTo>
                  <a:lnTo>
                    <a:pt x="1049108" y="276552"/>
                  </a:lnTo>
                  <a:cubicBezTo>
                    <a:pt x="1169600" y="276552"/>
                    <a:pt x="1317898" y="276552"/>
                    <a:pt x="1500419" y="276552"/>
                  </a:cubicBezTo>
                  <a:cubicBezTo>
                    <a:pt x="1496759" y="296663"/>
                    <a:pt x="1491270" y="318602"/>
                    <a:pt x="1485781" y="338713"/>
                  </a:cubicBezTo>
                  <a:cubicBezTo>
                    <a:pt x="1485781" y="338713"/>
                    <a:pt x="1730971" y="728136"/>
                    <a:pt x="1705354" y="777499"/>
                  </a:cubicBezTo>
                  <a:cubicBezTo>
                    <a:pt x="1679737" y="828691"/>
                    <a:pt x="1231441" y="845145"/>
                    <a:pt x="1231441" y="845145"/>
                  </a:cubicBezTo>
                  <a:cubicBezTo>
                    <a:pt x="1231441" y="845145"/>
                    <a:pt x="1013698" y="943872"/>
                    <a:pt x="490381" y="987750"/>
                  </a:cubicBezTo>
                  <a:cubicBezTo>
                    <a:pt x="490381" y="987750"/>
                    <a:pt x="490381" y="987750"/>
                    <a:pt x="446466" y="989579"/>
                  </a:cubicBezTo>
                  <a:cubicBezTo>
                    <a:pt x="320211" y="998720"/>
                    <a:pt x="159191" y="1006033"/>
                    <a:pt x="0" y="1006033"/>
                  </a:cubicBezTo>
                  <a:cubicBezTo>
                    <a:pt x="0" y="1006033"/>
                    <a:pt x="0" y="1006033"/>
                    <a:pt x="0" y="276552"/>
                  </a:cubicBezTo>
                  <a:cubicBezTo>
                    <a:pt x="0" y="276552"/>
                    <a:pt x="0" y="276552"/>
                    <a:pt x="186637" y="276552"/>
                  </a:cubicBezTo>
                  <a:lnTo>
                    <a:pt x="186637" y="275268"/>
                  </a:lnTo>
                  <a:lnTo>
                    <a:pt x="202114" y="275268"/>
                  </a:lnTo>
                  <a:lnTo>
                    <a:pt x="201846" y="243933"/>
                  </a:lnTo>
                  <a:cubicBezTo>
                    <a:pt x="201713" y="228444"/>
                    <a:pt x="201567" y="211353"/>
                    <a:pt x="201405" y="192494"/>
                  </a:cubicBezTo>
                  <a:cubicBezTo>
                    <a:pt x="201405" y="192494"/>
                    <a:pt x="201405" y="192494"/>
                    <a:pt x="192794" y="159546"/>
                  </a:cubicBezTo>
                  <a:cubicBezTo>
                    <a:pt x="185905" y="140469"/>
                    <a:pt x="180739" y="131798"/>
                    <a:pt x="168683" y="114456"/>
                  </a:cubicBezTo>
                  <a:cubicBezTo>
                    <a:pt x="158350" y="100583"/>
                    <a:pt x="154905" y="84975"/>
                    <a:pt x="154905" y="67633"/>
                  </a:cubicBezTo>
                  <a:cubicBezTo>
                    <a:pt x="154905" y="31215"/>
                    <a:pt x="191073" y="0"/>
                    <a:pt x="2341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9911543" y="3950480"/>
              <a:ext cx="138855" cy="1225"/>
            </a:xfrm>
            <a:custGeom>
              <a:avLst/>
              <a:gdLst>
                <a:gd name="connsiteX0" fmla="*/ 0 w 138855"/>
                <a:gd name="connsiteY0" fmla="*/ 0 h 1225"/>
                <a:gd name="connsiteX1" fmla="*/ 138855 w 138855"/>
                <a:gd name="connsiteY1" fmla="*/ 0 h 1225"/>
                <a:gd name="connsiteX2" fmla="*/ 138855 w 138855"/>
                <a:gd name="connsiteY2" fmla="*/ 1225 h 1225"/>
                <a:gd name="connsiteX3" fmla="*/ 96734 w 138855"/>
                <a:gd name="connsiteY3" fmla="*/ 1225 h 1225"/>
                <a:gd name="connsiteX4" fmla="*/ 20530 w 138855"/>
                <a:gd name="connsiteY4" fmla="*/ 1225 h 1225"/>
                <a:gd name="connsiteX5" fmla="*/ 0 w 138855"/>
                <a:gd name="connsiteY5" fmla="*/ 1225 h 1225"/>
                <a:gd name="connsiteX6" fmla="*/ 0 w 138855"/>
                <a:gd name="connsiteY6" fmla="*/ 1139 h 1225"/>
                <a:gd name="connsiteX7" fmla="*/ 0 w 138855"/>
                <a:gd name="connsiteY7" fmla="*/ 0 h 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55" h="1225">
                  <a:moveTo>
                    <a:pt x="0" y="0"/>
                  </a:moveTo>
                  <a:lnTo>
                    <a:pt x="138855" y="0"/>
                  </a:lnTo>
                  <a:lnTo>
                    <a:pt x="138855" y="1225"/>
                  </a:lnTo>
                  <a:lnTo>
                    <a:pt x="96734" y="1225"/>
                  </a:lnTo>
                  <a:cubicBezTo>
                    <a:pt x="69275" y="1225"/>
                    <a:pt x="43927" y="1225"/>
                    <a:pt x="20530" y="1225"/>
                  </a:cubicBezTo>
                  <a:lnTo>
                    <a:pt x="0" y="1225"/>
                  </a:lnTo>
                  <a:lnTo>
                    <a:pt x="0" y="1139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63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9651302" y="3951705"/>
              <a:ext cx="1059322" cy="1690957"/>
            </a:xfrm>
            <a:custGeom>
              <a:avLst/>
              <a:gdLst>
                <a:gd name="connsiteX0" fmla="*/ 0 w 1059322"/>
                <a:gd name="connsiteY0" fmla="*/ 0 h 1690957"/>
                <a:gd name="connsiteX1" fmla="*/ 216265 w 1059322"/>
                <a:gd name="connsiteY1" fmla="*/ 0 h 1690957"/>
                <a:gd name="connsiteX2" fmla="*/ 260241 w 1059322"/>
                <a:gd name="connsiteY2" fmla="*/ 0 h 1690957"/>
                <a:gd name="connsiteX3" fmla="*/ 260241 w 1059322"/>
                <a:gd name="connsiteY3" fmla="*/ 7887 h 1690957"/>
                <a:gd name="connsiteX4" fmla="*/ 260241 w 1059322"/>
                <a:gd name="connsiteY4" fmla="*/ 71667 h 1690957"/>
                <a:gd name="connsiteX5" fmla="*/ 258505 w 1059322"/>
                <a:gd name="connsiteY5" fmla="*/ 71667 h 1690957"/>
                <a:gd name="connsiteX6" fmla="*/ 253299 w 1059322"/>
                <a:gd name="connsiteY6" fmla="*/ 97700 h 1690957"/>
                <a:gd name="connsiteX7" fmla="*/ 232470 w 1059322"/>
                <a:gd name="connsiteY7" fmla="*/ 134146 h 1690957"/>
                <a:gd name="connsiteX8" fmla="*/ 213378 w 1059322"/>
                <a:gd name="connsiteY8" fmla="*/ 196626 h 1690957"/>
                <a:gd name="connsiteX9" fmla="*/ 329668 w 1059322"/>
                <a:gd name="connsiteY9" fmla="*/ 297287 h 1690957"/>
                <a:gd name="connsiteX10" fmla="*/ 445959 w 1059322"/>
                <a:gd name="connsiteY10" fmla="*/ 205304 h 1690957"/>
                <a:gd name="connsiteX11" fmla="*/ 445959 w 1059322"/>
                <a:gd name="connsiteY11" fmla="*/ 203568 h 1690957"/>
                <a:gd name="connsiteX12" fmla="*/ 445959 w 1059322"/>
                <a:gd name="connsiteY12" fmla="*/ 201832 h 1690957"/>
                <a:gd name="connsiteX13" fmla="*/ 426866 w 1059322"/>
                <a:gd name="connsiteY13" fmla="*/ 134146 h 1690957"/>
                <a:gd name="connsiteX14" fmla="*/ 406038 w 1059322"/>
                <a:gd name="connsiteY14" fmla="*/ 94229 h 1690957"/>
                <a:gd name="connsiteX15" fmla="*/ 399096 w 1059322"/>
                <a:gd name="connsiteY15" fmla="*/ 71667 h 1690957"/>
                <a:gd name="connsiteX16" fmla="*/ 399096 w 1059322"/>
                <a:gd name="connsiteY16" fmla="*/ 40916 h 1690957"/>
                <a:gd name="connsiteX17" fmla="*/ 399096 w 1059322"/>
                <a:gd name="connsiteY17" fmla="*/ 0 h 1690957"/>
                <a:gd name="connsiteX18" fmla="*/ 445854 w 1059322"/>
                <a:gd name="connsiteY18" fmla="*/ 0 h 1690957"/>
                <a:gd name="connsiteX19" fmla="*/ 665531 w 1059322"/>
                <a:gd name="connsiteY19" fmla="*/ 0 h 1690957"/>
                <a:gd name="connsiteX20" fmla="*/ 1020238 w 1059322"/>
                <a:gd name="connsiteY20" fmla="*/ 669214 h 1690957"/>
                <a:gd name="connsiteX21" fmla="*/ 1023894 w 1059322"/>
                <a:gd name="connsiteY21" fmla="*/ 689327 h 1690957"/>
                <a:gd name="connsiteX22" fmla="*/ 1016581 w 1059322"/>
                <a:gd name="connsiteY22" fmla="*/ 1407909 h 1690957"/>
                <a:gd name="connsiteX23" fmla="*/ 848295 w 1059322"/>
                <a:gd name="connsiteY23" fmla="*/ 1407909 h 1690957"/>
                <a:gd name="connsiteX24" fmla="*/ 825931 w 1059322"/>
                <a:gd name="connsiteY24" fmla="*/ 1407909 h 1690957"/>
                <a:gd name="connsiteX25" fmla="*/ 825931 w 1059322"/>
                <a:gd name="connsiteY25" fmla="*/ 1407882 h 1690957"/>
                <a:gd name="connsiteX26" fmla="*/ 474666 w 1059322"/>
                <a:gd name="connsiteY26" fmla="*/ 1407882 h 1690957"/>
                <a:gd name="connsiteX27" fmla="*/ 475442 w 1059322"/>
                <a:gd name="connsiteY27" fmla="*/ 1498463 h 1690957"/>
                <a:gd name="connsiteX28" fmla="*/ 484053 w 1059322"/>
                <a:gd name="connsiteY28" fmla="*/ 1531411 h 1690957"/>
                <a:gd name="connsiteX29" fmla="*/ 508164 w 1059322"/>
                <a:gd name="connsiteY29" fmla="*/ 1576501 h 1690957"/>
                <a:gd name="connsiteX30" fmla="*/ 521942 w 1059322"/>
                <a:gd name="connsiteY30" fmla="*/ 1623324 h 1690957"/>
                <a:gd name="connsiteX31" fmla="*/ 442719 w 1059322"/>
                <a:gd name="connsiteY31" fmla="*/ 1690957 h 1690957"/>
                <a:gd name="connsiteX32" fmla="*/ 365220 w 1059322"/>
                <a:gd name="connsiteY32" fmla="*/ 1626792 h 1690957"/>
                <a:gd name="connsiteX33" fmla="*/ 377275 w 1059322"/>
                <a:gd name="connsiteY33" fmla="*/ 1576501 h 1690957"/>
                <a:gd name="connsiteX34" fmla="*/ 404831 w 1059322"/>
                <a:gd name="connsiteY34" fmla="*/ 1527944 h 1690957"/>
                <a:gd name="connsiteX35" fmla="*/ 403108 w 1059322"/>
                <a:gd name="connsiteY35" fmla="*/ 1527944 h 1690957"/>
                <a:gd name="connsiteX36" fmla="*/ 411719 w 1059322"/>
                <a:gd name="connsiteY36" fmla="*/ 1498463 h 1690957"/>
                <a:gd name="connsiteX37" fmla="*/ 411719 w 1059322"/>
                <a:gd name="connsiteY37" fmla="*/ 1408181 h 1690957"/>
                <a:gd name="connsiteX38" fmla="*/ 411719 w 1059322"/>
                <a:gd name="connsiteY38" fmla="*/ 1407882 h 1690957"/>
                <a:gd name="connsiteX39" fmla="*/ 0 w 1059322"/>
                <a:gd name="connsiteY39" fmla="*/ 1407882 h 1690957"/>
                <a:gd name="connsiteX40" fmla="*/ 0 w 1059322"/>
                <a:gd name="connsiteY40" fmla="*/ 1405159 h 1690957"/>
                <a:gd name="connsiteX41" fmla="*/ 0 w 1059322"/>
                <a:gd name="connsiteY41" fmla="*/ 0 h 169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9322" h="1690957">
                  <a:moveTo>
                    <a:pt x="0" y="0"/>
                  </a:moveTo>
                  <a:cubicBezTo>
                    <a:pt x="0" y="0"/>
                    <a:pt x="0" y="0"/>
                    <a:pt x="216265" y="0"/>
                  </a:cubicBezTo>
                  <a:lnTo>
                    <a:pt x="260241" y="0"/>
                  </a:lnTo>
                  <a:lnTo>
                    <a:pt x="260241" y="7887"/>
                  </a:lnTo>
                  <a:cubicBezTo>
                    <a:pt x="260241" y="16998"/>
                    <a:pt x="260241" y="35221"/>
                    <a:pt x="260241" y="71667"/>
                  </a:cubicBezTo>
                  <a:cubicBezTo>
                    <a:pt x="260241" y="71667"/>
                    <a:pt x="260241" y="71667"/>
                    <a:pt x="258505" y="71667"/>
                  </a:cubicBezTo>
                  <a:cubicBezTo>
                    <a:pt x="258505" y="71667"/>
                    <a:pt x="258505" y="71667"/>
                    <a:pt x="253299" y="97700"/>
                  </a:cubicBezTo>
                  <a:cubicBezTo>
                    <a:pt x="248091" y="111585"/>
                    <a:pt x="242884" y="118527"/>
                    <a:pt x="232470" y="134146"/>
                  </a:cubicBezTo>
                  <a:cubicBezTo>
                    <a:pt x="218585" y="153237"/>
                    <a:pt x="211642" y="174064"/>
                    <a:pt x="213378" y="196626"/>
                  </a:cubicBezTo>
                  <a:cubicBezTo>
                    <a:pt x="213378" y="252163"/>
                    <a:pt x="265449" y="297287"/>
                    <a:pt x="329668" y="297287"/>
                  </a:cubicBezTo>
                  <a:cubicBezTo>
                    <a:pt x="390417" y="297287"/>
                    <a:pt x="440751" y="257369"/>
                    <a:pt x="445959" y="205304"/>
                  </a:cubicBezTo>
                  <a:cubicBezTo>
                    <a:pt x="445959" y="205304"/>
                    <a:pt x="445959" y="205304"/>
                    <a:pt x="445959" y="203568"/>
                  </a:cubicBezTo>
                  <a:cubicBezTo>
                    <a:pt x="445959" y="203568"/>
                    <a:pt x="445959" y="201832"/>
                    <a:pt x="445959" y="201832"/>
                  </a:cubicBezTo>
                  <a:cubicBezTo>
                    <a:pt x="447695" y="175799"/>
                    <a:pt x="442487" y="153237"/>
                    <a:pt x="426866" y="134146"/>
                  </a:cubicBezTo>
                  <a:cubicBezTo>
                    <a:pt x="414716" y="118527"/>
                    <a:pt x="411245" y="109849"/>
                    <a:pt x="406038" y="94229"/>
                  </a:cubicBezTo>
                  <a:cubicBezTo>
                    <a:pt x="406038" y="94229"/>
                    <a:pt x="406038" y="94229"/>
                    <a:pt x="399096" y="71667"/>
                  </a:cubicBezTo>
                  <a:cubicBezTo>
                    <a:pt x="399096" y="71667"/>
                    <a:pt x="399096" y="71667"/>
                    <a:pt x="399096" y="40916"/>
                  </a:cubicBezTo>
                  <a:lnTo>
                    <a:pt x="399096" y="0"/>
                  </a:lnTo>
                  <a:lnTo>
                    <a:pt x="445854" y="0"/>
                  </a:lnTo>
                  <a:cubicBezTo>
                    <a:pt x="509547" y="0"/>
                    <a:pt x="582340" y="0"/>
                    <a:pt x="665531" y="0"/>
                  </a:cubicBezTo>
                  <a:cubicBezTo>
                    <a:pt x="808145" y="159076"/>
                    <a:pt x="952587" y="380318"/>
                    <a:pt x="1020238" y="669214"/>
                  </a:cubicBezTo>
                  <a:cubicBezTo>
                    <a:pt x="1020238" y="669214"/>
                    <a:pt x="1020238" y="669214"/>
                    <a:pt x="1023894" y="689327"/>
                  </a:cubicBezTo>
                  <a:cubicBezTo>
                    <a:pt x="1069604" y="894114"/>
                    <a:pt x="1075089" y="1131813"/>
                    <a:pt x="1016581" y="1407909"/>
                  </a:cubicBezTo>
                  <a:cubicBezTo>
                    <a:pt x="1016581" y="1407909"/>
                    <a:pt x="1016581" y="1407909"/>
                    <a:pt x="848295" y="1407909"/>
                  </a:cubicBezTo>
                  <a:lnTo>
                    <a:pt x="825931" y="1407909"/>
                  </a:lnTo>
                  <a:lnTo>
                    <a:pt x="825931" y="1407882"/>
                  </a:lnTo>
                  <a:lnTo>
                    <a:pt x="474666" y="1407882"/>
                  </a:lnTo>
                  <a:lnTo>
                    <a:pt x="475442" y="1498463"/>
                  </a:lnTo>
                  <a:cubicBezTo>
                    <a:pt x="475442" y="1498463"/>
                    <a:pt x="475442" y="1498463"/>
                    <a:pt x="484053" y="1531411"/>
                  </a:cubicBezTo>
                  <a:cubicBezTo>
                    <a:pt x="490942" y="1550488"/>
                    <a:pt x="496108" y="1559159"/>
                    <a:pt x="508164" y="1576501"/>
                  </a:cubicBezTo>
                  <a:cubicBezTo>
                    <a:pt x="518497" y="1590374"/>
                    <a:pt x="521942" y="1605982"/>
                    <a:pt x="521942" y="1623324"/>
                  </a:cubicBezTo>
                  <a:cubicBezTo>
                    <a:pt x="521942" y="1659742"/>
                    <a:pt x="485774" y="1690957"/>
                    <a:pt x="442719" y="1690957"/>
                  </a:cubicBezTo>
                  <a:cubicBezTo>
                    <a:pt x="401386" y="1690957"/>
                    <a:pt x="368663" y="1663210"/>
                    <a:pt x="365220" y="1626792"/>
                  </a:cubicBezTo>
                  <a:cubicBezTo>
                    <a:pt x="363497" y="1607716"/>
                    <a:pt x="366941" y="1592109"/>
                    <a:pt x="377275" y="1576501"/>
                  </a:cubicBezTo>
                  <a:cubicBezTo>
                    <a:pt x="391052" y="1559159"/>
                    <a:pt x="396219" y="1548754"/>
                    <a:pt x="404831" y="1527944"/>
                  </a:cubicBezTo>
                  <a:cubicBezTo>
                    <a:pt x="404831" y="1527944"/>
                    <a:pt x="404831" y="1527944"/>
                    <a:pt x="403108" y="1527944"/>
                  </a:cubicBezTo>
                  <a:lnTo>
                    <a:pt x="411719" y="1498463"/>
                  </a:lnTo>
                  <a:cubicBezTo>
                    <a:pt x="411719" y="1498463"/>
                    <a:pt x="411719" y="1498463"/>
                    <a:pt x="411719" y="1408181"/>
                  </a:cubicBezTo>
                  <a:lnTo>
                    <a:pt x="411719" y="1407882"/>
                  </a:lnTo>
                  <a:lnTo>
                    <a:pt x="0" y="1407882"/>
                  </a:lnTo>
                  <a:lnTo>
                    <a:pt x="0" y="1405159"/>
                  </a:lnTo>
                  <a:cubicBezTo>
                    <a:pt x="0" y="1385911"/>
                    <a:pt x="0" y="123192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25" name="Freeform 123"/>
            <p:cNvSpPr>
              <a:spLocks/>
            </p:cNvSpPr>
            <p:nvPr/>
          </p:nvSpPr>
          <p:spPr bwMode="auto">
            <a:xfrm>
              <a:off x="8721620" y="2925343"/>
              <a:ext cx="865486" cy="288495"/>
            </a:xfrm>
            <a:custGeom>
              <a:avLst/>
              <a:gdLst>
                <a:gd name="T0" fmla="*/ 105 w 473"/>
                <a:gd name="T1" fmla="*/ 158 h 158"/>
                <a:gd name="T2" fmla="*/ 397 w 473"/>
                <a:gd name="T3" fmla="*/ 158 h 158"/>
                <a:gd name="T4" fmla="*/ 397 w 473"/>
                <a:gd name="T5" fmla="*/ 158 h 158"/>
                <a:gd name="T6" fmla="*/ 473 w 473"/>
                <a:gd name="T7" fmla="*/ 158 h 158"/>
                <a:gd name="T8" fmla="*/ 314 w 473"/>
                <a:gd name="T9" fmla="*/ 0 h 158"/>
                <a:gd name="T10" fmla="*/ 157 w 473"/>
                <a:gd name="T11" fmla="*/ 0 h 158"/>
                <a:gd name="T12" fmla="*/ 0 w 473"/>
                <a:gd name="T13" fmla="*/ 158 h 158"/>
                <a:gd name="T14" fmla="*/ 105 w 473"/>
                <a:gd name="T15" fmla="*/ 158 h 158"/>
                <a:gd name="T16" fmla="*/ 105 w 473"/>
                <a:gd name="T1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158">
                  <a:moveTo>
                    <a:pt x="105" y="158"/>
                  </a:moveTo>
                  <a:cubicBezTo>
                    <a:pt x="397" y="158"/>
                    <a:pt x="397" y="158"/>
                    <a:pt x="397" y="158"/>
                  </a:cubicBezTo>
                  <a:cubicBezTo>
                    <a:pt x="397" y="158"/>
                    <a:pt x="397" y="158"/>
                    <a:pt x="397" y="158"/>
                  </a:cubicBezTo>
                  <a:cubicBezTo>
                    <a:pt x="473" y="158"/>
                    <a:pt x="473" y="158"/>
                    <a:pt x="473" y="158"/>
                  </a:cubicBezTo>
                  <a:cubicBezTo>
                    <a:pt x="392" y="75"/>
                    <a:pt x="314" y="0"/>
                    <a:pt x="31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7" y="0"/>
                    <a:pt x="81" y="75"/>
                    <a:pt x="0" y="158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5" y="158"/>
                    <a:pt x="105" y="158"/>
                    <a:pt x="105" y="15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Freeform 125"/>
            <p:cNvSpPr>
              <a:spLocks/>
            </p:cNvSpPr>
            <p:nvPr/>
          </p:nvSpPr>
          <p:spPr bwMode="auto">
            <a:xfrm>
              <a:off x="8590135" y="1141777"/>
              <a:ext cx="1130777" cy="669804"/>
            </a:xfrm>
            <a:custGeom>
              <a:avLst/>
              <a:gdLst>
                <a:gd name="T0" fmla="*/ 616 w 618"/>
                <a:gd name="T1" fmla="*/ 169 h 366"/>
                <a:gd name="T2" fmla="*/ 453 w 618"/>
                <a:gd name="T3" fmla="*/ 88 h 366"/>
                <a:gd name="T4" fmla="*/ 401 w 618"/>
                <a:gd name="T5" fmla="*/ 27 h 366"/>
                <a:gd name="T6" fmla="*/ 325 w 618"/>
                <a:gd name="T7" fmla="*/ 35 h 366"/>
                <a:gd name="T8" fmla="*/ 318 w 618"/>
                <a:gd name="T9" fmla="*/ 74 h 366"/>
                <a:gd name="T10" fmla="*/ 259 w 618"/>
                <a:gd name="T11" fmla="*/ 91 h 366"/>
                <a:gd name="T12" fmla="*/ 205 w 618"/>
                <a:gd name="T13" fmla="*/ 55 h 366"/>
                <a:gd name="T14" fmla="*/ 161 w 618"/>
                <a:gd name="T15" fmla="*/ 100 h 366"/>
                <a:gd name="T16" fmla="*/ 0 w 618"/>
                <a:gd name="T17" fmla="*/ 96 h 366"/>
                <a:gd name="T18" fmla="*/ 6 w 618"/>
                <a:gd name="T19" fmla="*/ 105 h 366"/>
                <a:gd name="T20" fmla="*/ 237 w 618"/>
                <a:gd name="T21" fmla="*/ 355 h 366"/>
                <a:gd name="T22" fmla="*/ 417 w 618"/>
                <a:gd name="T23" fmla="*/ 366 h 366"/>
                <a:gd name="T24" fmla="*/ 492 w 618"/>
                <a:gd name="T25" fmla="*/ 283 h 366"/>
                <a:gd name="T26" fmla="*/ 607 w 618"/>
                <a:gd name="T27" fmla="*/ 187 h 366"/>
                <a:gd name="T28" fmla="*/ 616 w 618"/>
                <a:gd name="T29" fmla="*/ 16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8" h="366">
                  <a:moveTo>
                    <a:pt x="616" y="169"/>
                  </a:moveTo>
                  <a:cubicBezTo>
                    <a:pt x="608" y="140"/>
                    <a:pt x="536" y="107"/>
                    <a:pt x="453" y="88"/>
                  </a:cubicBezTo>
                  <a:cubicBezTo>
                    <a:pt x="450" y="69"/>
                    <a:pt x="438" y="43"/>
                    <a:pt x="401" y="27"/>
                  </a:cubicBezTo>
                  <a:cubicBezTo>
                    <a:pt x="339" y="0"/>
                    <a:pt x="325" y="35"/>
                    <a:pt x="325" y="35"/>
                  </a:cubicBezTo>
                  <a:cubicBezTo>
                    <a:pt x="325" y="35"/>
                    <a:pt x="323" y="55"/>
                    <a:pt x="318" y="74"/>
                  </a:cubicBezTo>
                  <a:cubicBezTo>
                    <a:pt x="287" y="75"/>
                    <a:pt x="270" y="82"/>
                    <a:pt x="259" y="91"/>
                  </a:cubicBezTo>
                  <a:cubicBezTo>
                    <a:pt x="242" y="75"/>
                    <a:pt x="224" y="56"/>
                    <a:pt x="205" y="55"/>
                  </a:cubicBezTo>
                  <a:cubicBezTo>
                    <a:pt x="187" y="54"/>
                    <a:pt x="178" y="78"/>
                    <a:pt x="161" y="100"/>
                  </a:cubicBezTo>
                  <a:cubicBezTo>
                    <a:pt x="46" y="47"/>
                    <a:pt x="0" y="96"/>
                    <a:pt x="0" y="96"/>
                  </a:cubicBezTo>
                  <a:cubicBezTo>
                    <a:pt x="2" y="99"/>
                    <a:pt x="4" y="102"/>
                    <a:pt x="6" y="105"/>
                  </a:cubicBezTo>
                  <a:cubicBezTo>
                    <a:pt x="59" y="181"/>
                    <a:pt x="237" y="355"/>
                    <a:pt x="237" y="355"/>
                  </a:cubicBezTo>
                  <a:cubicBezTo>
                    <a:pt x="417" y="366"/>
                    <a:pt x="417" y="366"/>
                    <a:pt x="417" y="366"/>
                  </a:cubicBezTo>
                  <a:cubicBezTo>
                    <a:pt x="417" y="366"/>
                    <a:pt x="396" y="324"/>
                    <a:pt x="492" y="283"/>
                  </a:cubicBezTo>
                  <a:cubicBezTo>
                    <a:pt x="559" y="254"/>
                    <a:pt x="593" y="211"/>
                    <a:pt x="607" y="187"/>
                  </a:cubicBezTo>
                  <a:cubicBezTo>
                    <a:pt x="614" y="181"/>
                    <a:pt x="618" y="175"/>
                    <a:pt x="616" y="16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Freeform 131"/>
            <p:cNvSpPr>
              <a:spLocks/>
            </p:cNvSpPr>
            <p:nvPr/>
          </p:nvSpPr>
          <p:spPr bwMode="auto">
            <a:xfrm>
              <a:off x="8509696" y="1696338"/>
              <a:ext cx="1392202" cy="1229005"/>
            </a:xfrm>
            <a:custGeom>
              <a:avLst/>
              <a:gdLst>
                <a:gd name="T0" fmla="*/ 761 w 761"/>
                <a:gd name="T1" fmla="*/ 109 h 672"/>
                <a:gd name="T2" fmla="*/ 761 w 761"/>
                <a:gd name="T3" fmla="*/ 582 h 672"/>
                <a:gd name="T4" fmla="*/ 709 w 761"/>
                <a:gd name="T5" fmla="*/ 582 h 672"/>
                <a:gd name="T6" fmla="*/ 527 w 761"/>
                <a:gd name="T7" fmla="*/ 672 h 672"/>
                <a:gd name="T8" fmla="*/ 123 w 761"/>
                <a:gd name="T9" fmla="*/ 672 h 672"/>
                <a:gd name="T10" fmla="*/ 85 w 761"/>
                <a:gd name="T11" fmla="*/ 609 h 672"/>
                <a:gd name="T12" fmla="*/ 112 w 761"/>
                <a:gd name="T13" fmla="*/ 533 h 672"/>
                <a:gd name="T14" fmla="*/ 51 w 761"/>
                <a:gd name="T15" fmla="*/ 451 h 672"/>
                <a:gd name="T16" fmla="*/ 98 w 761"/>
                <a:gd name="T17" fmla="*/ 373 h 672"/>
                <a:gd name="T18" fmla="*/ 84 w 761"/>
                <a:gd name="T19" fmla="*/ 371 h 672"/>
                <a:gd name="T20" fmla="*/ 16 w 761"/>
                <a:gd name="T21" fmla="*/ 293 h 672"/>
                <a:gd name="T22" fmla="*/ 69 w 761"/>
                <a:gd name="T23" fmla="*/ 215 h 672"/>
                <a:gd name="T24" fmla="*/ 80 w 761"/>
                <a:gd name="T25" fmla="*/ 213 h 672"/>
                <a:gd name="T26" fmla="*/ 0 w 761"/>
                <a:gd name="T27" fmla="*/ 115 h 672"/>
                <a:gd name="T28" fmla="*/ 397 w 761"/>
                <a:gd name="T29" fmla="*/ 31 h 672"/>
                <a:gd name="T30" fmla="*/ 703 w 761"/>
                <a:gd name="T31" fmla="*/ 100 h 672"/>
                <a:gd name="T32" fmla="*/ 761 w 761"/>
                <a:gd name="T33" fmla="*/ 109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1" h="672">
                  <a:moveTo>
                    <a:pt x="761" y="109"/>
                  </a:moveTo>
                  <a:cubicBezTo>
                    <a:pt x="761" y="582"/>
                    <a:pt x="761" y="582"/>
                    <a:pt x="761" y="582"/>
                  </a:cubicBezTo>
                  <a:cubicBezTo>
                    <a:pt x="709" y="582"/>
                    <a:pt x="709" y="582"/>
                    <a:pt x="709" y="582"/>
                  </a:cubicBezTo>
                  <a:cubicBezTo>
                    <a:pt x="709" y="582"/>
                    <a:pt x="640" y="672"/>
                    <a:pt x="527" y="672"/>
                  </a:cubicBezTo>
                  <a:cubicBezTo>
                    <a:pt x="413" y="672"/>
                    <a:pt x="123" y="672"/>
                    <a:pt x="123" y="672"/>
                  </a:cubicBezTo>
                  <a:cubicBezTo>
                    <a:pt x="123" y="672"/>
                    <a:pt x="85" y="660"/>
                    <a:pt x="85" y="609"/>
                  </a:cubicBezTo>
                  <a:cubicBezTo>
                    <a:pt x="85" y="558"/>
                    <a:pt x="112" y="551"/>
                    <a:pt x="112" y="533"/>
                  </a:cubicBezTo>
                  <a:cubicBezTo>
                    <a:pt x="112" y="515"/>
                    <a:pt x="51" y="551"/>
                    <a:pt x="51" y="451"/>
                  </a:cubicBezTo>
                  <a:cubicBezTo>
                    <a:pt x="51" y="351"/>
                    <a:pt x="98" y="387"/>
                    <a:pt x="98" y="373"/>
                  </a:cubicBezTo>
                  <a:cubicBezTo>
                    <a:pt x="98" y="370"/>
                    <a:pt x="92" y="370"/>
                    <a:pt x="84" y="371"/>
                  </a:cubicBezTo>
                  <a:cubicBezTo>
                    <a:pt x="60" y="372"/>
                    <a:pt x="16" y="373"/>
                    <a:pt x="16" y="293"/>
                  </a:cubicBezTo>
                  <a:cubicBezTo>
                    <a:pt x="16" y="211"/>
                    <a:pt x="51" y="213"/>
                    <a:pt x="69" y="215"/>
                  </a:cubicBezTo>
                  <a:cubicBezTo>
                    <a:pt x="76" y="216"/>
                    <a:pt x="80" y="217"/>
                    <a:pt x="80" y="213"/>
                  </a:cubicBezTo>
                  <a:cubicBezTo>
                    <a:pt x="80" y="202"/>
                    <a:pt x="0" y="230"/>
                    <a:pt x="0" y="115"/>
                  </a:cubicBezTo>
                  <a:cubicBezTo>
                    <a:pt x="0" y="0"/>
                    <a:pt x="239" y="31"/>
                    <a:pt x="397" y="31"/>
                  </a:cubicBezTo>
                  <a:cubicBezTo>
                    <a:pt x="555" y="31"/>
                    <a:pt x="663" y="66"/>
                    <a:pt x="703" y="100"/>
                  </a:cubicBezTo>
                  <a:cubicBezTo>
                    <a:pt x="743" y="134"/>
                    <a:pt x="761" y="109"/>
                    <a:pt x="761" y="109"/>
                  </a:cubicBezTo>
                </a:path>
              </a:pathLst>
            </a:custGeom>
            <a:solidFill>
              <a:srgbClr val="FFE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Freeform 133"/>
            <p:cNvSpPr>
              <a:spLocks/>
            </p:cNvSpPr>
            <p:nvPr/>
          </p:nvSpPr>
          <p:spPr bwMode="auto">
            <a:xfrm>
              <a:off x="8665159" y="1895113"/>
              <a:ext cx="1236739" cy="1030229"/>
            </a:xfrm>
            <a:custGeom>
              <a:avLst/>
              <a:gdLst>
                <a:gd name="T0" fmla="*/ 676 w 676"/>
                <a:gd name="T1" fmla="*/ 0 h 563"/>
                <a:gd name="T2" fmla="*/ 656 w 676"/>
                <a:gd name="T3" fmla="*/ 9 h 563"/>
                <a:gd name="T4" fmla="*/ 648 w 676"/>
                <a:gd name="T5" fmla="*/ 8 h 563"/>
                <a:gd name="T6" fmla="*/ 21 w 676"/>
                <a:gd name="T7" fmla="*/ 494 h 563"/>
                <a:gd name="T8" fmla="*/ 0 w 676"/>
                <a:gd name="T9" fmla="*/ 493 h 563"/>
                <a:gd name="T10" fmla="*/ 0 w 676"/>
                <a:gd name="T11" fmla="*/ 500 h 563"/>
                <a:gd name="T12" fmla="*/ 0 w 676"/>
                <a:gd name="T13" fmla="*/ 500 h 563"/>
                <a:gd name="T14" fmla="*/ 38 w 676"/>
                <a:gd name="T15" fmla="*/ 563 h 563"/>
                <a:gd name="T16" fmla="*/ 442 w 676"/>
                <a:gd name="T17" fmla="*/ 563 h 563"/>
                <a:gd name="T18" fmla="*/ 624 w 676"/>
                <a:gd name="T19" fmla="*/ 473 h 563"/>
                <a:gd name="T20" fmla="*/ 676 w 676"/>
                <a:gd name="T21" fmla="*/ 473 h 563"/>
                <a:gd name="T22" fmla="*/ 676 w 676"/>
                <a:gd name="T23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6" h="563">
                  <a:moveTo>
                    <a:pt x="676" y="0"/>
                  </a:moveTo>
                  <a:cubicBezTo>
                    <a:pt x="676" y="0"/>
                    <a:pt x="670" y="9"/>
                    <a:pt x="656" y="9"/>
                  </a:cubicBezTo>
                  <a:cubicBezTo>
                    <a:pt x="654" y="9"/>
                    <a:pt x="651" y="9"/>
                    <a:pt x="648" y="8"/>
                  </a:cubicBezTo>
                  <a:cubicBezTo>
                    <a:pt x="574" y="285"/>
                    <a:pt x="318" y="494"/>
                    <a:pt x="21" y="494"/>
                  </a:cubicBezTo>
                  <a:cubicBezTo>
                    <a:pt x="14" y="494"/>
                    <a:pt x="7" y="494"/>
                    <a:pt x="0" y="493"/>
                  </a:cubicBezTo>
                  <a:cubicBezTo>
                    <a:pt x="0" y="496"/>
                    <a:pt x="0" y="498"/>
                    <a:pt x="0" y="500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51"/>
                    <a:pt x="38" y="563"/>
                    <a:pt x="38" y="563"/>
                  </a:cubicBezTo>
                  <a:cubicBezTo>
                    <a:pt x="38" y="563"/>
                    <a:pt x="328" y="563"/>
                    <a:pt x="442" y="563"/>
                  </a:cubicBezTo>
                  <a:cubicBezTo>
                    <a:pt x="555" y="563"/>
                    <a:pt x="624" y="473"/>
                    <a:pt x="624" y="473"/>
                  </a:cubicBezTo>
                  <a:cubicBezTo>
                    <a:pt x="676" y="473"/>
                    <a:pt x="676" y="473"/>
                    <a:pt x="676" y="473"/>
                  </a:cubicBezTo>
                  <a:cubicBezTo>
                    <a:pt x="676" y="0"/>
                    <a:pt x="676" y="0"/>
                    <a:pt x="676" y="0"/>
                  </a:cubicBezTo>
                </a:path>
              </a:pathLst>
            </a:custGeom>
            <a:solidFill>
              <a:srgbClr val="FFE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Rectangle 134"/>
            <p:cNvSpPr>
              <a:spLocks noChangeArrowheads="1"/>
            </p:cNvSpPr>
            <p:nvPr/>
          </p:nvSpPr>
          <p:spPr bwMode="auto">
            <a:xfrm>
              <a:off x="9901898" y="1796886"/>
              <a:ext cx="286948" cy="10789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Rectangle 135"/>
            <p:cNvSpPr>
              <a:spLocks noChangeArrowheads="1"/>
            </p:cNvSpPr>
            <p:nvPr/>
          </p:nvSpPr>
          <p:spPr bwMode="auto">
            <a:xfrm>
              <a:off x="9901898" y="1796886"/>
              <a:ext cx="286948" cy="1078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Rectangle 136"/>
            <p:cNvSpPr>
              <a:spLocks noChangeArrowheads="1"/>
            </p:cNvSpPr>
            <p:nvPr/>
          </p:nvSpPr>
          <p:spPr bwMode="auto">
            <a:xfrm>
              <a:off x="10188846" y="1758213"/>
              <a:ext cx="1995489" cy="11578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Rectangle 137"/>
            <p:cNvSpPr>
              <a:spLocks noChangeArrowheads="1"/>
            </p:cNvSpPr>
            <p:nvPr/>
          </p:nvSpPr>
          <p:spPr bwMode="auto">
            <a:xfrm>
              <a:off x="10188846" y="1758213"/>
              <a:ext cx="1995489" cy="1157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Rectangle 138"/>
            <p:cNvSpPr>
              <a:spLocks noChangeArrowheads="1"/>
            </p:cNvSpPr>
            <p:nvPr/>
          </p:nvSpPr>
          <p:spPr bwMode="auto">
            <a:xfrm>
              <a:off x="9901898" y="2625246"/>
              <a:ext cx="286948" cy="2505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Rectangle 139"/>
            <p:cNvSpPr>
              <a:spLocks noChangeArrowheads="1"/>
            </p:cNvSpPr>
            <p:nvPr/>
          </p:nvSpPr>
          <p:spPr bwMode="auto">
            <a:xfrm>
              <a:off x="9901898" y="2625246"/>
              <a:ext cx="286948" cy="250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Rectangle 140"/>
            <p:cNvSpPr>
              <a:spLocks noChangeArrowheads="1"/>
            </p:cNvSpPr>
            <p:nvPr/>
          </p:nvSpPr>
          <p:spPr bwMode="auto">
            <a:xfrm>
              <a:off x="10188846" y="2646902"/>
              <a:ext cx="1995489" cy="2691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Rectangle 141"/>
            <p:cNvSpPr>
              <a:spLocks noChangeArrowheads="1"/>
            </p:cNvSpPr>
            <p:nvPr/>
          </p:nvSpPr>
          <p:spPr bwMode="auto">
            <a:xfrm>
              <a:off x="10188846" y="2646902"/>
              <a:ext cx="1995489" cy="269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8017785" y="3241682"/>
              <a:ext cx="2270063" cy="972354"/>
            </a:xfrm>
            <a:custGeom>
              <a:avLst/>
              <a:gdLst>
                <a:gd name="connsiteX0" fmla="*/ 682299 w 2270063"/>
                <a:gd name="connsiteY0" fmla="*/ 0 h 972354"/>
                <a:gd name="connsiteX1" fmla="*/ 1589593 w 2270063"/>
                <a:gd name="connsiteY1" fmla="*/ 0 h 972354"/>
                <a:gd name="connsiteX2" fmla="*/ 2173114 w 2270063"/>
                <a:gd name="connsiteY2" fmla="*/ 579905 h 972354"/>
                <a:gd name="connsiteX3" fmla="*/ 2270063 w 2270063"/>
                <a:gd name="connsiteY3" fmla="*/ 676861 h 972354"/>
                <a:gd name="connsiteX4" fmla="*/ 2209774 w 2270063"/>
                <a:gd name="connsiteY4" fmla="*/ 676861 h 972354"/>
                <a:gd name="connsiteX5" fmla="*/ 2171060 w 2270063"/>
                <a:gd name="connsiteY5" fmla="*/ 676861 h 972354"/>
                <a:gd name="connsiteX6" fmla="*/ 2171060 w 2270063"/>
                <a:gd name="connsiteY6" fmla="*/ 676481 h 972354"/>
                <a:gd name="connsiteX7" fmla="*/ 1998055 w 2270063"/>
                <a:gd name="connsiteY7" fmla="*/ 676481 h 972354"/>
                <a:gd name="connsiteX8" fmla="*/ 1998087 w 2270063"/>
                <a:gd name="connsiteY8" fmla="*/ 680184 h 972354"/>
                <a:gd name="connsiteX9" fmla="*/ 1998886 w 2270063"/>
                <a:gd name="connsiteY9" fmla="*/ 773449 h 972354"/>
                <a:gd name="connsiteX10" fmla="*/ 2007497 w 2270063"/>
                <a:gd name="connsiteY10" fmla="*/ 806397 h 972354"/>
                <a:gd name="connsiteX11" fmla="*/ 2031608 w 2270063"/>
                <a:gd name="connsiteY11" fmla="*/ 851487 h 972354"/>
                <a:gd name="connsiteX12" fmla="*/ 2045386 w 2270063"/>
                <a:gd name="connsiteY12" fmla="*/ 898310 h 972354"/>
                <a:gd name="connsiteX13" fmla="*/ 1966163 w 2270063"/>
                <a:gd name="connsiteY13" fmla="*/ 965943 h 972354"/>
                <a:gd name="connsiteX14" fmla="*/ 1888664 w 2270063"/>
                <a:gd name="connsiteY14" fmla="*/ 901778 h 972354"/>
                <a:gd name="connsiteX15" fmla="*/ 1900719 w 2270063"/>
                <a:gd name="connsiteY15" fmla="*/ 851487 h 972354"/>
                <a:gd name="connsiteX16" fmla="*/ 1928275 w 2270063"/>
                <a:gd name="connsiteY16" fmla="*/ 802930 h 972354"/>
                <a:gd name="connsiteX17" fmla="*/ 1926552 w 2270063"/>
                <a:gd name="connsiteY17" fmla="*/ 802930 h 972354"/>
                <a:gd name="connsiteX18" fmla="*/ 1935163 w 2270063"/>
                <a:gd name="connsiteY18" fmla="*/ 773449 h 972354"/>
                <a:gd name="connsiteX19" fmla="*/ 1935163 w 2270063"/>
                <a:gd name="connsiteY19" fmla="*/ 683166 h 972354"/>
                <a:gd name="connsiteX20" fmla="*/ 1935163 w 2270063"/>
                <a:gd name="connsiteY20" fmla="*/ 676481 h 972354"/>
                <a:gd name="connsiteX21" fmla="*/ 336251 w 2270063"/>
                <a:gd name="connsiteY21" fmla="*/ 676481 h 972354"/>
                <a:gd name="connsiteX22" fmla="*/ 336337 w 2270063"/>
                <a:gd name="connsiteY22" fmla="*/ 686595 h 972354"/>
                <a:gd name="connsiteX23" fmla="*/ 337136 w 2270063"/>
                <a:gd name="connsiteY23" fmla="*/ 779860 h 972354"/>
                <a:gd name="connsiteX24" fmla="*/ 345747 w 2270063"/>
                <a:gd name="connsiteY24" fmla="*/ 812808 h 972354"/>
                <a:gd name="connsiteX25" fmla="*/ 369858 w 2270063"/>
                <a:gd name="connsiteY25" fmla="*/ 857898 h 972354"/>
                <a:gd name="connsiteX26" fmla="*/ 383636 w 2270063"/>
                <a:gd name="connsiteY26" fmla="*/ 904721 h 972354"/>
                <a:gd name="connsiteX27" fmla="*/ 304413 w 2270063"/>
                <a:gd name="connsiteY27" fmla="*/ 972354 h 972354"/>
                <a:gd name="connsiteX28" fmla="*/ 226914 w 2270063"/>
                <a:gd name="connsiteY28" fmla="*/ 908189 h 972354"/>
                <a:gd name="connsiteX29" fmla="*/ 238969 w 2270063"/>
                <a:gd name="connsiteY29" fmla="*/ 857898 h 972354"/>
                <a:gd name="connsiteX30" fmla="*/ 266525 w 2270063"/>
                <a:gd name="connsiteY30" fmla="*/ 809341 h 972354"/>
                <a:gd name="connsiteX31" fmla="*/ 264802 w 2270063"/>
                <a:gd name="connsiteY31" fmla="*/ 809341 h 972354"/>
                <a:gd name="connsiteX32" fmla="*/ 273413 w 2270063"/>
                <a:gd name="connsiteY32" fmla="*/ 779860 h 972354"/>
                <a:gd name="connsiteX33" fmla="*/ 273413 w 2270063"/>
                <a:gd name="connsiteY33" fmla="*/ 689577 h 972354"/>
                <a:gd name="connsiteX34" fmla="*/ 273413 w 2270063"/>
                <a:gd name="connsiteY34" fmla="*/ 676481 h 972354"/>
                <a:gd name="connsiteX35" fmla="*/ 13253 w 2270063"/>
                <a:gd name="connsiteY35" fmla="*/ 676481 h 972354"/>
                <a:gd name="connsiteX36" fmla="*/ 13253 w 2270063"/>
                <a:gd name="connsiteY36" fmla="*/ 676861 h 972354"/>
                <a:gd name="connsiteX37" fmla="*/ 0 w 2270063"/>
                <a:gd name="connsiteY37" fmla="*/ 676861 h 972354"/>
                <a:gd name="connsiteX38" fmla="*/ 96949 w 2270063"/>
                <a:gd name="connsiteY38" fmla="*/ 579905 h 972354"/>
                <a:gd name="connsiteX39" fmla="*/ 682299 w 2270063"/>
                <a:gd name="connsiteY39" fmla="*/ 0 h 97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270063" h="972354">
                  <a:moveTo>
                    <a:pt x="682299" y="0"/>
                  </a:moveTo>
                  <a:cubicBezTo>
                    <a:pt x="682299" y="0"/>
                    <a:pt x="682299" y="0"/>
                    <a:pt x="1589593" y="0"/>
                  </a:cubicBezTo>
                  <a:cubicBezTo>
                    <a:pt x="1783490" y="197570"/>
                    <a:pt x="2026777" y="440874"/>
                    <a:pt x="2173114" y="579905"/>
                  </a:cubicBezTo>
                  <a:cubicBezTo>
                    <a:pt x="2204211" y="609175"/>
                    <a:pt x="2237137" y="640274"/>
                    <a:pt x="2270063" y="676861"/>
                  </a:cubicBezTo>
                  <a:cubicBezTo>
                    <a:pt x="2270063" y="676861"/>
                    <a:pt x="2270063" y="676861"/>
                    <a:pt x="2209774" y="676861"/>
                  </a:cubicBezTo>
                  <a:lnTo>
                    <a:pt x="2171060" y="676861"/>
                  </a:lnTo>
                  <a:lnTo>
                    <a:pt x="2171060" y="676481"/>
                  </a:lnTo>
                  <a:lnTo>
                    <a:pt x="1998055" y="676481"/>
                  </a:lnTo>
                  <a:lnTo>
                    <a:pt x="1998087" y="680184"/>
                  </a:lnTo>
                  <a:cubicBezTo>
                    <a:pt x="1998301" y="705084"/>
                    <a:pt x="1998563" y="735730"/>
                    <a:pt x="1998886" y="773449"/>
                  </a:cubicBezTo>
                  <a:cubicBezTo>
                    <a:pt x="1998886" y="773449"/>
                    <a:pt x="1998886" y="773449"/>
                    <a:pt x="2007497" y="806397"/>
                  </a:cubicBezTo>
                  <a:cubicBezTo>
                    <a:pt x="2014386" y="825474"/>
                    <a:pt x="2019552" y="834145"/>
                    <a:pt x="2031608" y="851487"/>
                  </a:cubicBezTo>
                  <a:cubicBezTo>
                    <a:pt x="2041941" y="865360"/>
                    <a:pt x="2045386" y="880968"/>
                    <a:pt x="2045386" y="898310"/>
                  </a:cubicBezTo>
                  <a:cubicBezTo>
                    <a:pt x="2045386" y="934728"/>
                    <a:pt x="2009218" y="965943"/>
                    <a:pt x="1966163" y="965943"/>
                  </a:cubicBezTo>
                  <a:cubicBezTo>
                    <a:pt x="1924830" y="965943"/>
                    <a:pt x="1892107" y="938196"/>
                    <a:pt x="1888664" y="901778"/>
                  </a:cubicBezTo>
                  <a:cubicBezTo>
                    <a:pt x="1886941" y="882702"/>
                    <a:pt x="1890385" y="867095"/>
                    <a:pt x="1900719" y="851487"/>
                  </a:cubicBezTo>
                  <a:cubicBezTo>
                    <a:pt x="1914496" y="834145"/>
                    <a:pt x="1919663" y="823740"/>
                    <a:pt x="1928275" y="802930"/>
                  </a:cubicBezTo>
                  <a:cubicBezTo>
                    <a:pt x="1928275" y="802930"/>
                    <a:pt x="1928275" y="802930"/>
                    <a:pt x="1926552" y="802930"/>
                  </a:cubicBezTo>
                  <a:lnTo>
                    <a:pt x="1935163" y="773449"/>
                  </a:lnTo>
                  <a:cubicBezTo>
                    <a:pt x="1935163" y="773449"/>
                    <a:pt x="1935163" y="773449"/>
                    <a:pt x="1935163" y="683166"/>
                  </a:cubicBezTo>
                  <a:lnTo>
                    <a:pt x="1935163" y="676481"/>
                  </a:lnTo>
                  <a:lnTo>
                    <a:pt x="336251" y="676481"/>
                  </a:lnTo>
                  <a:lnTo>
                    <a:pt x="336337" y="686595"/>
                  </a:lnTo>
                  <a:cubicBezTo>
                    <a:pt x="336551" y="711495"/>
                    <a:pt x="336813" y="742141"/>
                    <a:pt x="337136" y="779860"/>
                  </a:cubicBezTo>
                  <a:cubicBezTo>
                    <a:pt x="337136" y="779860"/>
                    <a:pt x="337136" y="779860"/>
                    <a:pt x="345747" y="812808"/>
                  </a:cubicBezTo>
                  <a:cubicBezTo>
                    <a:pt x="352636" y="831885"/>
                    <a:pt x="357802" y="840556"/>
                    <a:pt x="369858" y="857898"/>
                  </a:cubicBezTo>
                  <a:cubicBezTo>
                    <a:pt x="380191" y="871771"/>
                    <a:pt x="383636" y="887379"/>
                    <a:pt x="383636" y="904721"/>
                  </a:cubicBezTo>
                  <a:cubicBezTo>
                    <a:pt x="383636" y="941139"/>
                    <a:pt x="347468" y="972354"/>
                    <a:pt x="304413" y="972354"/>
                  </a:cubicBezTo>
                  <a:cubicBezTo>
                    <a:pt x="263080" y="972354"/>
                    <a:pt x="230357" y="944607"/>
                    <a:pt x="226914" y="908189"/>
                  </a:cubicBezTo>
                  <a:cubicBezTo>
                    <a:pt x="225191" y="889113"/>
                    <a:pt x="228635" y="873506"/>
                    <a:pt x="238969" y="857898"/>
                  </a:cubicBezTo>
                  <a:cubicBezTo>
                    <a:pt x="252746" y="840556"/>
                    <a:pt x="257913" y="830151"/>
                    <a:pt x="266525" y="809341"/>
                  </a:cubicBezTo>
                  <a:cubicBezTo>
                    <a:pt x="266525" y="809341"/>
                    <a:pt x="266525" y="809341"/>
                    <a:pt x="264802" y="809341"/>
                  </a:cubicBezTo>
                  <a:lnTo>
                    <a:pt x="273413" y="779860"/>
                  </a:lnTo>
                  <a:cubicBezTo>
                    <a:pt x="273413" y="779860"/>
                    <a:pt x="273413" y="779860"/>
                    <a:pt x="273413" y="689577"/>
                  </a:cubicBezTo>
                  <a:lnTo>
                    <a:pt x="273413" y="676481"/>
                  </a:lnTo>
                  <a:lnTo>
                    <a:pt x="13253" y="676481"/>
                  </a:lnTo>
                  <a:lnTo>
                    <a:pt x="13253" y="676861"/>
                  </a:lnTo>
                  <a:lnTo>
                    <a:pt x="0" y="676861"/>
                  </a:lnTo>
                  <a:cubicBezTo>
                    <a:pt x="32926" y="640274"/>
                    <a:pt x="65852" y="609175"/>
                    <a:pt x="96949" y="579905"/>
                  </a:cubicBezTo>
                  <a:cubicBezTo>
                    <a:pt x="243287" y="440874"/>
                    <a:pt x="486573" y="197570"/>
                    <a:pt x="682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58" name="TextBox 257"/>
          <p:cNvSpPr txBox="1"/>
          <p:nvPr/>
        </p:nvSpPr>
        <p:spPr>
          <a:xfrm>
            <a:off x="1160118" y="2185980"/>
            <a:ext cx="1815525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en-US" b="1" smtClean="0">
                <a:solidFill>
                  <a:schemeClr val="tx2"/>
                </a:solidFill>
                <a:cs typeface="Lato Regular"/>
              </a:rPr>
              <a:t>Puzzle Diagrams</a:t>
            </a:r>
            <a:endParaRPr lang="id-ID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160117" y="2537708"/>
            <a:ext cx="5279403" cy="75711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tx2"/>
                </a:solidFill>
              </a:rPr>
              <a:t>Lorem ipsum dolor sit amet, consectetur adipiscing elit. Pellentesque </a:t>
            </a:r>
            <a:r>
              <a:rPr lang="en-US" sz="1200" smtClean="0">
                <a:solidFill>
                  <a:schemeClr val="tx2"/>
                </a:solidFill>
              </a:rPr>
              <a:t>conse</a:t>
            </a:r>
          </a:p>
          <a:p>
            <a:pPr>
              <a:lnSpc>
                <a:spcPct val="120000"/>
              </a:lnSpc>
            </a:pPr>
            <a:r>
              <a:rPr lang="en-US" sz="1200" smtClean="0">
                <a:solidFill>
                  <a:schemeClr val="tx2"/>
                </a:solidFill>
              </a:rPr>
              <a:t>quat </a:t>
            </a:r>
            <a:r>
              <a:rPr lang="en-US" sz="1200">
                <a:solidFill>
                  <a:schemeClr val="tx2"/>
                </a:solidFill>
              </a:rPr>
              <a:t>libero tempus felis ornare maximus. Aliquam lobortis id leo a euismod. </a:t>
            </a:r>
            <a:r>
              <a:rPr lang="en-US" sz="1200" smtClean="0">
                <a:solidFill>
                  <a:schemeClr val="tx2"/>
                </a:solidFill>
              </a:rPr>
              <a:t>Phasellus </a:t>
            </a:r>
            <a:r>
              <a:rPr lang="en-US" sz="1200">
                <a:solidFill>
                  <a:schemeClr val="tx2"/>
                </a:solidFill>
              </a:rPr>
              <a:t>euismod metus sed turpis aliquam tincidunt</a:t>
            </a:r>
            <a:r>
              <a:rPr lang="en-US" sz="1200" b="1" i="1">
                <a:solidFill>
                  <a:schemeClr val="tx2"/>
                </a:solidFill>
              </a:rPr>
              <a:t>.</a:t>
            </a:r>
            <a:endParaRPr lang="en-US" sz="12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604853" y="3644670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/>
                </a:solidFill>
                <a:ea typeface="Kozuka Gothic Pro EL" panose="020B0200000000000000" pitchFamily="34" charset="-128"/>
                <a:cs typeface="Lato Regular"/>
              </a:rPr>
              <a:t>Mail</a:t>
            </a:r>
            <a:endParaRPr lang="id-ID" sz="1600" b="1" dirty="0">
              <a:solidFill>
                <a:schemeClr val="tx2"/>
              </a:solidFill>
              <a:ea typeface="Kozuka Gothic Pro EL" panose="020B0200000000000000" pitchFamily="34" charset="-128"/>
              <a:cs typeface="Lato Regular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604853" y="3919194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2"/>
                </a:solidFill>
                <a:latin typeface="Lato Light"/>
                <a:cs typeface="Lato Light"/>
              </a:rPr>
              <a:t>Lorem ipsum dolor sit amet</a:t>
            </a:r>
            <a:r>
              <a:rPr lang="pt-BR" sz="1200">
                <a:solidFill>
                  <a:schemeClr val="tx2"/>
                </a:solidFill>
                <a:latin typeface="Lato Light"/>
                <a:cs typeface="Lato Light"/>
              </a:rPr>
              <a:t>, </a:t>
            </a:r>
            <a:r>
              <a:rPr lang="pt-BR" sz="1200" smtClean="0">
                <a:solidFill>
                  <a:schemeClr val="tx2"/>
                </a:solidFill>
                <a:latin typeface="Lato Light"/>
                <a:cs typeface="Lato Light"/>
              </a:rPr>
              <a:t>consetur </a:t>
            </a:r>
            <a:r>
              <a:rPr lang="pt-BR" sz="1200" dirty="0">
                <a:solidFill>
                  <a:schemeClr val="tx2"/>
                </a:solidFill>
                <a:latin typeface="Lato Light"/>
                <a:cs typeface="Lato Light"/>
              </a:rPr>
              <a:t>adipiscing elit.</a:t>
            </a:r>
            <a:endParaRPr lang="en-US" sz="1200" b="1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4465451" y="3686311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/>
                </a:solidFill>
                <a:ea typeface="Kozuka Gothic Pro EL" panose="020B0200000000000000" pitchFamily="34" charset="-128"/>
                <a:cs typeface="Lato Regular"/>
              </a:rPr>
              <a:t>Car</a:t>
            </a:r>
            <a:endParaRPr lang="id-ID" sz="1600" b="1" dirty="0">
              <a:solidFill>
                <a:schemeClr val="tx2"/>
              </a:solidFill>
              <a:ea typeface="Kozuka Gothic Pro EL" panose="020B0200000000000000" pitchFamily="34" charset="-128"/>
              <a:cs typeface="Lato Regular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4465451" y="3960835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chemeClr val="tx2"/>
                </a:solidFill>
                <a:cs typeface="Lato Light"/>
              </a:rPr>
              <a:t>Lorem ipsum dolor sit amet, consetur adipiscing elit.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604852" y="4565390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/>
                </a:solidFill>
                <a:ea typeface="Kozuka Gothic Pro EL" panose="020B0200000000000000" pitchFamily="34" charset="-128"/>
                <a:cs typeface="Lato Regular"/>
              </a:rPr>
              <a:t>Airline</a:t>
            </a:r>
            <a:endParaRPr lang="id-ID" sz="1600" b="1" dirty="0">
              <a:solidFill>
                <a:schemeClr val="tx2"/>
              </a:solidFill>
              <a:ea typeface="Kozuka Gothic Pro EL" panose="020B0200000000000000" pitchFamily="34" charset="-128"/>
              <a:cs typeface="Lato Regular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604852" y="4839914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chemeClr val="tx2"/>
                </a:solidFill>
                <a:cs typeface="Lato Light"/>
              </a:rPr>
              <a:t>Lorem ipsum dolor sit amet, consetur adipiscing elit.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4474000" y="4572394"/>
            <a:ext cx="790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/>
                </a:solidFill>
                <a:ea typeface="Kozuka Gothic Pro EL" panose="020B0200000000000000" pitchFamily="34" charset="-128"/>
                <a:cs typeface="Lato Regular"/>
              </a:rPr>
              <a:t>Rocket</a:t>
            </a:r>
            <a:endParaRPr lang="id-ID" sz="1600" b="1" dirty="0">
              <a:solidFill>
                <a:schemeClr val="tx2"/>
              </a:solidFill>
              <a:ea typeface="Kozuka Gothic Pro EL" panose="020B0200000000000000" pitchFamily="34" charset="-128"/>
              <a:cs typeface="Lato Regular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4474000" y="4846918"/>
            <a:ext cx="22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chemeClr val="tx2"/>
                </a:solidFill>
                <a:cs typeface="Lato Light"/>
              </a:rPr>
              <a:t>Lorem ipsum dolor sit amet, consetur adipiscing elit.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268" name="Freeform 237"/>
          <p:cNvSpPr>
            <a:spLocks noChangeAspect="1" noChangeArrowheads="1"/>
          </p:cNvSpPr>
          <p:nvPr/>
        </p:nvSpPr>
        <p:spPr bwMode="auto">
          <a:xfrm>
            <a:off x="1152970" y="3754032"/>
            <a:ext cx="401260" cy="294773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121893" tIns="60946" rIns="121893" bIns="60946" anchor="ctr"/>
          <a:lstStyle/>
          <a:p>
            <a:pPr>
              <a:defRPr/>
            </a:pPr>
            <a:endParaRPr lang="en-US" sz="1050" dirty="0">
              <a:ea typeface="SimSun" charset="0"/>
            </a:endParaRPr>
          </a:p>
        </p:txBody>
      </p:sp>
      <p:sp>
        <p:nvSpPr>
          <p:cNvPr id="269" name="AutoShape 44"/>
          <p:cNvSpPr>
            <a:spLocks noChangeAspect="1"/>
          </p:cNvSpPr>
          <p:nvPr/>
        </p:nvSpPr>
        <p:spPr bwMode="auto">
          <a:xfrm>
            <a:off x="1144618" y="4626879"/>
            <a:ext cx="380710" cy="3642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20" y="19326"/>
                </a:moveTo>
                <a:cubicBezTo>
                  <a:pt x="21574" y="19434"/>
                  <a:pt x="21599" y="19552"/>
                  <a:pt x="21599" y="19677"/>
                </a:cubicBezTo>
                <a:cubicBezTo>
                  <a:pt x="21599" y="19974"/>
                  <a:pt x="21492" y="20237"/>
                  <a:pt x="21274" y="20463"/>
                </a:cubicBezTo>
                <a:lnTo>
                  <a:pt x="20490" y="21235"/>
                </a:lnTo>
                <a:cubicBezTo>
                  <a:pt x="20281" y="21461"/>
                  <a:pt x="20026" y="21574"/>
                  <a:pt x="19720" y="21574"/>
                </a:cubicBezTo>
                <a:lnTo>
                  <a:pt x="19664" y="21574"/>
                </a:lnTo>
                <a:cubicBezTo>
                  <a:pt x="19350" y="21537"/>
                  <a:pt x="19081" y="21396"/>
                  <a:pt x="18866" y="21153"/>
                </a:cubicBezTo>
                <a:lnTo>
                  <a:pt x="12700" y="13222"/>
                </a:lnTo>
                <a:cubicBezTo>
                  <a:pt x="11958" y="13870"/>
                  <a:pt x="11265" y="14438"/>
                  <a:pt x="10623" y="14927"/>
                </a:cubicBezTo>
                <a:cubicBezTo>
                  <a:pt x="9975" y="15413"/>
                  <a:pt x="9366" y="15835"/>
                  <a:pt x="8789" y="16188"/>
                </a:cubicBezTo>
                <a:lnTo>
                  <a:pt x="9261" y="19988"/>
                </a:lnTo>
                <a:lnTo>
                  <a:pt x="9261" y="20124"/>
                </a:lnTo>
                <a:cubicBezTo>
                  <a:pt x="9261" y="20423"/>
                  <a:pt x="9162" y="20672"/>
                  <a:pt x="8964" y="20870"/>
                </a:cubicBezTo>
                <a:lnTo>
                  <a:pt x="8546" y="21289"/>
                </a:lnTo>
                <a:cubicBezTo>
                  <a:pt x="8339" y="21498"/>
                  <a:pt x="8076" y="21599"/>
                  <a:pt x="7762" y="21599"/>
                </a:cubicBezTo>
                <a:lnTo>
                  <a:pt x="7705" y="21599"/>
                </a:lnTo>
                <a:cubicBezTo>
                  <a:pt x="7354" y="21563"/>
                  <a:pt x="7088" y="21424"/>
                  <a:pt x="6907" y="21178"/>
                </a:cubicBezTo>
                <a:lnTo>
                  <a:pt x="4131" y="17500"/>
                </a:lnTo>
                <a:lnTo>
                  <a:pt x="418" y="14695"/>
                </a:lnTo>
                <a:cubicBezTo>
                  <a:pt x="155" y="14472"/>
                  <a:pt x="16" y="14201"/>
                  <a:pt x="0" y="13884"/>
                </a:cubicBezTo>
                <a:lnTo>
                  <a:pt x="0" y="13833"/>
                </a:lnTo>
                <a:cubicBezTo>
                  <a:pt x="0" y="13550"/>
                  <a:pt x="104" y="13293"/>
                  <a:pt x="311" y="13059"/>
                </a:cubicBezTo>
                <a:lnTo>
                  <a:pt x="715" y="12668"/>
                </a:lnTo>
                <a:cubicBezTo>
                  <a:pt x="897" y="12439"/>
                  <a:pt x="1151" y="12332"/>
                  <a:pt x="1477" y="12340"/>
                </a:cubicBezTo>
                <a:cubicBezTo>
                  <a:pt x="1550" y="12340"/>
                  <a:pt x="1596" y="12352"/>
                  <a:pt x="1612" y="12369"/>
                </a:cubicBezTo>
                <a:lnTo>
                  <a:pt x="5407" y="12801"/>
                </a:lnTo>
                <a:cubicBezTo>
                  <a:pt x="5761" y="12233"/>
                  <a:pt x="6180" y="11625"/>
                  <a:pt x="6672" y="10983"/>
                </a:cubicBezTo>
                <a:cubicBezTo>
                  <a:pt x="7167" y="10336"/>
                  <a:pt x="7733" y="9655"/>
                  <a:pt x="8376" y="8931"/>
                </a:cubicBezTo>
                <a:lnTo>
                  <a:pt x="478" y="2748"/>
                </a:lnTo>
                <a:cubicBezTo>
                  <a:pt x="195" y="2521"/>
                  <a:pt x="59" y="2256"/>
                  <a:pt x="59" y="1950"/>
                </a:cubicBezTo>
                <a:lnTo>
                  <a:pt x="59" y="1894"/>
                </a:lnTo>
                <a:cubicBezTo>
                  <a:pt x="59" y="1614"/>
                  <a:pt x="161" y="1354"/>
                  <a:pt x="370" y="1111"/>
                </a:cubicBezTo>
                <a:lnTo>
                  <a:pt x="1140" y="336"/>
                </a:lnTo>
                <a:cubicBezTo>
                  <a:pt x="1383" y="130"/>
                  <a:pt x="1641" y="25"/>
                  <a:pt x="1910" y="25"/>
                </a:cubicBezTo>
                <a:lnTo>
                  <a:pt x="2088" y="25"/>
                </a:lnTo>
                <a:cubicBezTo>
                  <a:pt x="2153" y="25"/>
                  <a:pt x="2215" y="45"/>
                  <a:pt x="2269" y="79"/>
                </a:cubicBezTo>
                <a:lnTo>
                  <a:pt x="13147" y="4045"/>
                </a:lnTo>
                <a:lnTo>
                  <a:pt x="15193" y="2030"/>
                </a:lnTo>
                <a:cubicBezTo>
                  <a:pt x="15827" y="1396"/>
                  <a:pt x="16551" y="901"/>
                  <a:pt x="17375" y="540"/>
                </a:cubicBezTo>
                <a:cubicBezTo>
                  <a:pt x="18195" y="180"/>
                  <a:pt x="18951" y="0"/>
                  <a:pt x="19636" y="0"/>
                </a:cubicBezTo>
                <a:cubicBezTo>
                  <a:pt x="20284" y="0"/>
                  <a:pt x="20779" y="166"/>
                  <a:pt x="21113" y="500"/>
                </a:cubicBezTo>
                <a:cubicBezTo>
                  <a:pt x="21291" y="661"/>
                  <a:pt x="21418" y="870"/>
                  <a:pt x="21492" y="1125"/>
                </a:cubicBezTo>
                <a:cubicBezTo>
                  <a:pt x="21563" y="1374"/>
                  <a:pt x="21599" y="1659"/>
                  <a:pt x="21599" y="1973"/>
                </a:cubicBezTo>
                <a:cubicBezTo>
                  <a:pt x="21599" y="2660"/>
                  <a:pt x="21424" y="3415"/>
                  <a:pt x="21076" y="4235"/>
                </a:cubicBezTo>
                <a:cubicBezTo>
                  <a:pt x="20728" y="5055"/>
                  <a:pt x="20230" y="5778"/>
                  <a:pt x="19582" y="6400"/>
                </a:cubicBezTo>
                <a:lnTo>
                  <a:pt x="17547" y="8456"/>
                </a:lnTo>
                <a:lnTo>
                  <a:pt x="21520" y="193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66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70" name="Freeform 269"/>
          <p:cNvSpPr>
            <a:spLocks noChangeAspect="1" noChangeArrowheads="1"/>
          </p:cNvSpPr>
          <p:nvPr/>
        </p:nvSpPr>
        <p:spPr bwMode="auto">
          <a:xfrm>
            <a:off x="4072827" y="4646412"/>
            <a:ext cx="326399" cy="390651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271" name="Freeform 328"/>
          <p:cNvSpPr>
            <a:spLocks noChangeAspect="1" noChangeArrowheads="1"/>
          </p:cNvSpPr>
          <p:nvPr/>
        </p:nvSpPr>
        <p:spPr bwMode="auto">
          <a:xfrm>
            <a:off x="3894600" y="3787530"/>
            <a:ext cx="503919" cy="281131"/>
          </a:xfrm>
          <a:custGeom>
            <a:avLst/>
            <a:gdLst>
              <a:gd name="T0" fmla="*/ 585 w 1564"/>
              <a:gd name="T1" fmla="*/ 610 h 871"/>
              <a:gd name="T2" fmla="*/ 451 w 1564"/>
              <a:gd name="T3" fmla="*/ 744 h 871"/>
              <a:gd name="T4" fmla="*/ 585 w 1564"/>
              <a:gd name="T5" fmla="*/ 870 h 871"/>
              <a:gd name="T6" fmla="*/ 710 w 1564"/>
              <a:gd name="T7" fmla="*/ 744 h 871"/>
              <a:gd name="T8" fmla="*/ 585 w 1564"/>
              <a:gd name="T9" fmla="*/ 610 h 871"/>
              <a:gd name="T10" fmla="*/ 585 w 1564"/>
              <a:gd name="T11" fmla="*/ 811 h 871"/>
              <a:gd name="T12" fmla="*/ 518 w 1564"/>
              <a:gd name="T13" fmla="*/ 744 h 871"/>
              <a:gd name="T14" fmla="*/ 585 w 1564"/>
              <a:gd name="T15" fmla="*/ 677 h 871"/>
              <a:gd name="T16" fmla="*/ 643 w 1564"/>
              <a:gd name="T17" fmla="*/ 744 h 871"/>
              <a:gd name="T18" fmla="*/ 585 w 1564"/>
              <a:gd name="T19" fmla="*/ 811 h 871"/>
              <a:gd name="T20" fmla="*/ 1563 w 1564"/>
              <a:gd name="T21" fmla="*/ 519 h 871"/>
              <a:gd name="T22" fmla="*/ 1563 w 1564"/>
              <a:gd name="T23" fmla="*/ 652 h 871"/>
              <a:gd name="T24" fmla="*/ 1505 w 1564"/>
              <a:gd name="T25" fmla="*/ 719 h 871"/>
              <a:gd name="T26" fmla="*/ 1429 w 1564"/>
              <a:gd name="T27" fmla="*/ 719 h 871"/>
              <a:gd name="T28" fmla="*/ 1262 w 1564"/>
              <a:gd name="T29" fmla="*/ 569 h 871"/>
              <a:gd name="T30" fmla="*/ 1095 w 1564"/>
              <a:gd name="T31" fmla="*/ 719 h 871"/>
              <a:gd name="T32" fmla="*/ 752 w 1564"/>
              <a:gd name="T33" fmla="*/ 719 h 871"/>
              <a:gd name="T34" fmla="*/ 585 w 1564"/>
              <a:gd name="T35" fmla="*/ 569 h 871"/>
              <a:gd name="T36" fmla="*/ 409 w 1564"/>
              <a:gd name="T37" fmla="*/ 719 h 871"/>
              <a:gd name="T38" fmla="*/ 326 w 1564"/>
              <a:gd name="T39" fmla="*/ 719 h 871"/>
              <a:gd name="T40" fmla="*/ 267 w 1564"/>
              <a:gd name="T41" fmla="*/ 652 h 871"/>
              <a:gd name="T42" fmla="*/ 267 w 1564"/>
              <a:gd name="T43" fmla="*/ 519 h 871"/>
              <a:gd name="T44" fmla="*/ 1563 w 1564"/>
              <a:gd name="T45" fmla="*/ 519 h 871"/>
              <a:gd name="T46" fmla="*/ 1262 w 1564"/>
              <a:gd name="T47" fmla="*/ 610 h 871"/>
              <a:gd name="T48" fmla="*/ 1128 w 1564"/>
              <a:gd name="T49" fmla="*/ 744 h 871"/>
              <a:gd name="T50" fmla="*/ 1262 w 1564"/>
              <a:gd name="T51" fmla="*/ 870 h 871"/>
              <a:gd name="T52" fmla="*/ 1396 w 1564"/>
              <a:gd name="T53" fmla="*/ 744 h 871"/>
              <a:gd name="T54" fmla="*/ 1262 w 1564"/>
              <a:gd name="T55" fmla="*/ 610 h 871"/>
              <a:gd name="T56" fmla="*/ 1262 w 1564"/>
              <a:gd name="T57" fmla="*/ 811 h 871"/>
              <a:gd name="T58" fmla="*/ 1195 w 1564"/>
              <a:gd name="T59" fmla="*/ 744 h 871"/>
              <a:gd name="T60" fmla="*/ 1262 w 1564"/>
              <a:gd name="T61" fmla="*/ 677 h 871"/>
              <a:gd name="T62" fmla="*/ 1329 w 1564"/>
              <a:gd name="T63" fmla="*/ 744 h 871"/>
              <a:gd name="T64" fmla="*/ 1262 w 1564"/>
              <a:gd name="T65" fmla="*/ 811 h 871"/>
              <a:gd name="T66" fmla="*/ 1538 w 1564"/>
              <a:gd name="T67" fmla="*/ 376 h 871"/>
              <a:gd name="T68" fmla="*/ 1295 w 1564"/>
              <a:gd name="T69" fmla="*/ 134 h 871"/>
              <a:gd name="T70" fmla="*/ 1229 w 1564"/>
              <a:gd name="T71" fmla="*/ 109 h 871"/>
              <a:gd name="T72" fmla="*/ 1112 w 1564"/>
              <a:gd name="T73" fmla="*/ 109 h 871"/>
              <a:gd name="T74" fmla="*/ 1112 w 1564"/>
              <a:gd name="T75" fmla="*/ 59 h 871"/>
              <a:gd name="T76" fmla="*/ 1045 w 1564"/>
              <a:gd name="T77" fmla="*/ 0 h 871"/>
              <a:gd name="T78" fmla="*/ 326 w 1564"/>
              <a:gd name="T79" fmla="*/ 0 h 871"/>
              <a:gd name="T80" fmla="*/ 267 w 1564"/>
              <a:gd name="T81" fmla="*/ 59 h 871"/>
              <a:gd name="T82" fmla="*/ 267 w 1564"/>
              <a:gd name="T83" fmla="*/ 75 h 871"/>
              <a:gd name="T84" fmla="*/ 8 w 1564"/>
              <a:gd name="T85" fmla="*/ 101 h 871"/>
              <a:gd name="T86" fmla="*/ 459 w 1564"/>
              <a:gd name="T87" fmla="*/ 159 h 871"/>
              <a:gd name="T88" fmla="*/ 0 w 1564"/>
              <a:gd name="T89" fmla="*/ 209 h 871"/>
              <a:gd name="T90" fmla="*/ 459 w 1564"/>
              <a:gd name="T91" fmla="*/ 268 h 871"/>
              <a:gd name="T92" fmla="*/ 0 w 1564"/>
              <a:gd name="T93" fmla="*/ 309 h 871"/>
              <a:gd name="T94" fmla="*/ 267 w 1564"/>
              <a:gd name="T95" fmla="*/ 360 h 871"/>
              <a:gd name="T96" fmla="*/ 267 w 1564"/>
              <a:gd name="T97" fmla="*/ 485 h 871"/>
              <a:gd name="T98" fmla="*/ 1563 w 1564"/>
              <a:gd name="T99" fmla="*/ 485 h 871"/>
              <a:gd name="T100" fmla="*/ 1563 w 1564"/>
              <a:gd name="T101" fmla="*/ 435 h 871"/>
              <a:gd name="T102" fmla="*/ 1538 w 1564"/>
              <a:gd name="T103" fmla="*/ 376 h 871"/>
              <a:gd name="T104" fmla="*/ 1429 w 1564"/>
              <a:gd name="T105" fmla="*/ 385 h 871"/>
              <a:gd name="T106" fmla="*/ 1195 w 1564"/>
              <a:gd name="T107" fmla="*/ 385 h 871"/>
              <a:gd name="T108" fmla="*/ 1178 w 1564"/>
              <a:gd name="T109" fmla="*/ 376 h 871"/>
              <a:gd name="T110" fmla="*/ 1178 w 1564"/>
              <a:gd name="T111" fmla="*/ 193 h 871"/>
              <a:gd name="T112" fmla="*/ 1195 w 1564"/>
              <a:gd name="T113" fmla="*/ 184 h 871"/>
              <a:gd name="T114" fmla="*/ 1237 w 1564"/>
              <a:gd name="T115" fmla="*/ 184 h 871"/>
              <a:gd name="T116" fmla="*/ 1245 w 1564"/>
              <a:gd name="T117" fmla="*/ 184 h 871"/>
              <a:gd name="T118" fmla="*/ 1438 w 1564"/>
              <a:gd name="T119" fmla="*/ 368 h 871"/>
              <a:gd name="T120" fmla="*/ 1429 w 1564"/>
              <a:gd name="T121" fmla="*/ 385 h 871"/>
              <a:gd name="T122" fmla="*/ 1429 w 1564"/>
              <a:gd name="T123" fmla="*/ 385 h 871"/>
              <a:gd name="T124" fmla="*/ 1429 w 1564"/>
              <a:gd name="T125" fmla="*/ 385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64" h="871">
                <a:moveTo>
                  <a:pt x="585" y="610"/>
                </a:moveTo>
                <a:cubicBezTo>
                  <a:pt x="510" y="610"/>
                  <a:pt x="451" y="669"/>
                  <a:pt x="451" y="744"/>
                </a:cubicBezTo>
                <a:cubicBezTo>
                  <a:pt x="451" y="820"/>
                  <a:pt x="510" y="870"/>
                  <a:pt x="585" y="870"/>
                </a:cubicBezTo>
                <a:cubicBezTo>
                  <a:pt x="652" y="870"/>
                  <a:pt x="710" y="820"/>
                  <a:pt x="710" y="744"/>
                </a:cubicBezTo>
                <a:cubicBezTo>
                  <a:pt x="710" y="669"/>
                  <a:pt x="652" y="610"/>
                  <a:pt x="585" y="610"/>
                </a:cubicBezTo>
                <a:close/>
                <a:moveTo>
                  <a:pt x="585" y="811"/>
                </a:moveTo>
                <a:cubicBezTo>
                  <a:pt x="543" y="811"/>
                  <a:pt x="518" y="778"/>
                  <a:pt x="518" y="744"/>
                </a:cubicBezTo>
                <a:cubicBezTo>
                  <a:pt x="518" y="711"/>
                  <a:pt x="543" y="677"/>
                  <a:pt x="585" y="677"/>
                </a:cubicBezTo>
                <a:cubicBezTo>
                  <a:pt x="618" y="677"/>
                  <a:pt x="643" y="711"/>
                  <a:pt x="643" y="744"/>
                </a:cubicBezTo>
                <a:cubicBezTo>
                  <a:pt x="643" y="778"/>
                  <a:pt x="618" y="811"/>
                  <a:pt x="585" y="811"/>
                </a:cubicBezTo>
                <a:close/>
                <a:moveTo>
                  <a:pt x="1563" y="519"/>
                </a:moveTo>
                <a:cubicBezTo>
                  <a:pt x="1563" y="652"/>
                  <a:pt x="1563" y="652"/>
                  <a:pt x="1563" y="652"/>
                </a:cubicBezTo>
                <a:cubicBezTo>
                  <a:pt x="1563" y="694"/>
                  <a:pt x="1538" y="719"/>
                  <a:pt x="1505" y="719"/>
                </a:cubicBezTo>
                <a:cubicBezTo>
                  <a:pt x="1429" y="719"/>
                  <a:pt x="1429" y="719"/>
                  <a:pt x="1429" y="719"/>
                </a:cubicBezTo>
                <a:cubicBezTo>
                  <a:pt x="1421" y="636"/>
                  <a:pt x="1346" y="569"/>
                  <a:pt x="1262" y="569"/>
                </a:cubicBezTo>
                <a:cubicBezTo>
                  <a:pt x="1178" y="569"/>
                  <a:pt x="1103" y="636"/>
                  <a:pt x="1095" y="719"/>
                </a:cubicBezTo>
                <a:cubicBezTo>
                  <a:pt x="752" y="719"/>
                  <a:pt x="752" y="719"/>
                  <a:pt x="752" y="719"/>
                </a:cubicBezTo>
                <a:cubicBezTo>
                  <a:pt x="735" y="636"/>
                  <a:pt x="669" y="569"/>
                  <a:pt x="585" y="569"/>
                </a:cubicBezTo>
                <a:cubicBezTo>
                  <a:pt x="493" y="569"/>
                  <a:pt x="426" y="636"/>
                  <a:pt x="409" y="719"/>
                </a:cubicBezTo>
                <a:cubicBezTo>
                  <a:pt x="326" y="719"/>
                  <a:pt x="326" y="719"/>
                  <a:pt x="326" y="719"/>
                </a:cubicBezTo>
                <a:cubicBezTo>
                  <a:pt x="292" y="719"/>
                  <a:pt x="267" y="694"/>
                  <a:pt x="267" y="652"/>
                </a:cubicBezTo>
                <a:cubicBezTo>
                  <a:pt x="267" y="519"/>
                  <a:pt x="267" y="519"/>
                  <a:pt x="267" y="519"/>
                </a:cubicBezTo>
                <a:lnTo>
                  <a:pt x="1563" y="519"/>
                </a:lnTo>
                <a:close/>
                <a:moveTo>
                  <a:pt x="1262" y="610"/>
                </a:moveTo>
                <a:cubicBezTo>
                  <a:pt x="1187" y="610"/>
                  <a:pt x="1128" y="669"/>
                  <a:pt x="1128" y="744"/>
                </a:cubicBezTo>
                <a:cubicBezTo>
                  <a:pt x="1128" y="820"/>
                  <a:pt x="1187" y="870"/>
                  <a:pt x="1262" y="870"/>
                </a:cubicBezTo>
                <a:cubicBezTo>
                  <a:pt x="1337" y="870"/>
                  <a:pt x="1396" y="820"/>
                  <a:pt x="1396" y="744"/>
                </a:cubicBezTo>
                <a:cubicBezTo>
                  <a:pt x="1396" y="669"/>
                  <a:pt x="1337" y="610"/>
                  <a:pt x="1262" y="610"/>
                </a:cubicBezTo>
                <a:close/>
                <a:moveTo>
                  <a:pt x="1262" y="811"/>
                </a:moveTo>
                <a:cubicBezTo>
                  <a:pt x="1229" y="811"/>
                  <a:pt x="1195" y="778"/>
                  <a:pt x="1195" y="744"/>
                </a:cubicBezTo>
                <a:cubicBezTo>
                  <a:pt x="1195" y="711"/>
                  <a:pt x="1229" y="677"/>
                  <a:pt x="1262" y="677"/>
                </a:cubicBezTo>
                <a:cubicBezTo>
                  <a:pt x="1295" y="677"/>
                  <a:pt x="1329" y="711"/>
                  <a:pt x="1329" y="744"/>
                </a:cubicBezTo>
                <a:cubicBezTo>
                  <a:pt x="1329" y="778"/>
                  <a:pt x="1295" y="811"/>
                  <a:pt x="1262" y="811"/>
                </a:cubicBezTo>
                <a:close/>
                <a:moveTo>
                  <a:pt x="1538" y="376"/>
                </a:moveTo>
                <a:cubicBezTo>
                  <a:pt x="1295" y="134"/>
                  <a:pt x="1295" y="134"/>
                  <a:pt x="1295" y="134"/>
                </a:cubicBezTo>
                <a:cubicBezTo>
                  <a:pt x="1279" y="117"/>
                  <a:pt x="1254" y="109"/>
                  <a:pt x="1229" y="109"/>
                </a:cubicBezTo>
                <a:cubicBezTo>
                  <a:pt x="1112" y="109"/>
                  <a:pt x="1112" y="109"/>
                  <a:pt x="1112" y="109"/>
                </a:cubicBezTo>
                <a:cubicBezTo>
                  <a:pt x="1112" y="59"/>
                  <a:pt x="1112" y="59"/>
                  <a:pt x="1112" y="59"/>
                </a:cubicBezTo>
                <a:cubicBezTo>
                  <a:pt x="1112" y="25"/>
                  <a:pt x="1078" y="0"/>
                  <a:pt x="1045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92" y="0"/>
                  <a:pt x="267" y="25"/>
                  <a:pt x="267" y="59"/>
                </a:cubicBezTo>
                <a:cubicBezTo>
                  <a:pt x="267" y="75"/>
                  <a:pt x="267" y="75"/>
                  <a:pt x="267" y="75"/>
                </a:cubicBezTo>
                <a:cubicBezTo>
                  <a:pt x="8" y="101"/>
                  <a:pt x="8" y="101"/>
                  <a:pt x="8" y="101"/>
                </a:cubicBezTo>
                <a:cubicBezTo>
                  <a:pt x="459" y="159"/>
                  <a:pt x="459" y="159"/>
                  <a:pt x="459" y="159"/>
                </a:cubicBezTo>
                <a:cubicBezTo>
                  <a:pt x="0" y="209"/>
                  <a:pt x="0" y="209"/>
                  <a:pt x="0" y="209"/>
                </a:cubicBezTo>
                <a:cubicBezTo>
                  <a:pt x="459" y="268"/>
                  <a:pt x="459" y="268"/>
                  <a:pt x="459" y="268"/>
                </a:cubicBezTo>
                <a:cubicBezTo>
                  <a:pt x="0" y="309"/>
                  <a:pt x="0" y="309"/>
                  <a:pt x="0" y="309"/>
                </a:cubicBezTo>
                <a:cubicBezTo>
                  <a:pt x="267" y="360"/>
                  <a:pt x="267" y="360"/>
                  <a:pt x="267" y="360"/>
                </a:cubicBezTo>
                <a:cubicBezTo>
                  <a:pt x="267" y="485"/>
                  <a:pt x="267" y="485"/>
                  <a:pt x="267" y="485"/>
                </a:cubicBezTo>
                <a:cubicBezTo>
                  <a:pt x="1563" y="485"/>
                  <a:pt x="1563" y="485"/>
                  <a:pt x="1563" y="485"/>
                </a:cubicBezTo>
                <a:cubicBezTo>
                  <a:pt x="1563" y="435"/>
                  <a:pt x="1563" y="435"/>
                  <a:pt x="1563" y="435"/>
                </a:cubicBezTo>
                <a:cubicBezTo>
                  <a:pt x="1563" y="410"/>
                  <a:pt x="1555" y="393"/>
                  <a:pt x="1538" y="376"/>
                </a:cubicBezTo>
                <a:close/>
                <a:moveTo>
                  <a:pt x="1429" y="385"/>
                </a:moveTo>
                <a:cubicBezTo>
                  <a:pt x="1195" y="385"/>
                  <a:pt x="1195" y="385"/>
                  <a:pt x="1195" y="385"/>
                </a:cubicBezTo>
                <a:cubicBezTo>
                  <a:pt x="1187" y="385"/>
                  <a:pt x="1178" y="376"/>
                  <a:pt x="1178" y="376"/>
                </a:cubicBezTo>
                <a:cubicBezTo>
                  <a:pt x="1178" y="193"/>
                  <a:pt x="1178" y="193"/>
                  <a:pt x="1178" y="193"/>
                </a:cubicBezTo>
                <a:cubicBezTo>
                  <a:pt x="1178" y="184"/>
                  <a:pt x="1187" y="184"/>
                  <a:pt x="1195" y="184"/>
                </a:cubicBezTo>
                <a:cubicBezTo>
                  <a:pt x="1237" y="184"/>
                  <a:pt x="1237" y="184"/>
                  <a:pt x="1237" y="184"/>
                </a:cubicBezTo>
                <a:lnTo>
                  <a:pt x="1245" y="184"/>
                </a:lnTo>
                <a:cubicBezTo>
                  <a:pt x="1438" y="368"/>
                  <a:pt x="1438" y="368"/>
                  <a:pt x="1438" y="368"/>
                </a:cubicBezTo>
                <a:cubicBezTo>
                  <a:pt x="1446" y="376"/>
                  <a:pt x="1438" y="385"/>
                  <a:pt x="1429" y="385"/>
                </a:cubicBezTo>
                <a:close/>
                <a:moveTo>
                  <a:pt x="1429" y="385"/>
                </a:moveTo>
                <a:lnTo>
                  <a:pt x="1429" y="3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99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/>
      <p:bldP spid="259" grpId="0"/>
      <p:bldP spid="260" grpId="0"/>
      <p:bldP spid="261" grpId="0"/>
      <p:bldP spid="262" grpId="0"/>
      <p:bldP spid="263" grpId="0"/>
      <p:bldP spid="264" grpId="0"/>
      <p:bldP spid="265" grpId="0"/>
      <p:bldP spid="266" grpId="0"/>
      <p:bldP spid="267" grpId="0"/>
      <p:bldP spid="268" grpId="0" animBg="1"/>
      <p:bldP spid="269" grpId="0" animBg="1"/>
      <p:bldP spid="270" grpId="0" animBg="1"/>
      <p:bldP spid="27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olor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9C600"/>
      </a:accent1>
      <a:accent2>
        <a:srgbClr val="00B393"/>
      </a:accent2>
      <a:accent3>
        <a:srgbClr val="00BAF7"/>
      </a:accent3>
      <a:accent4>
        <a:srgbClr val="FFC000"/>
      </a:accent4>
      <a:accent5>
        <a:srgbClr val="F61A00"/>
      </a:accent5>
      <a:accent6>
        <a:srgbClr val="343E48"/>
      </a:accent6>
      <a:hlink>
        <a:srgbClr val="0563C1"/>
      </a:hlink>
      <a:folHlink>
        <a:srgbClr val="954F72"/>
      </a:folHlink>
    </a:clrScheme>
    <a:fontScheme name="Lato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27231</TotalTime>
  <Words>87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fpt</dc:creator>
  <cp:lastModifiedBy>www.51miz.com</cp:lastModifiedBy>
  <cp:revision>1518</cp:revision>
  <dcterms:created xsi:type="dcterms:W3CDTF">2014-11-26T08:06:19Z</dcterms:created>
  <dcterms:modified xsi:type="dcterms:W3CDTF">2017-09-25T12:20:04Z</dcterms:modified>
</cp:coreProperties>
</file>