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92F"/>
    <a:srgbClr val="FFCC00"/>
    <a:srgbClr val="FF6600"/>
    <a:srgbClr val="CCCC00"/>
    <a:srgbClr val="FFFF99"/>
    <a:srgbClr val="00EE6C"/>
    <a:srgbClr val="CC6600"/>
    <a:srgbClr val="00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13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56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542348"/>
            <a:ext cx="10944225" cy="38590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000850"/>
            <a:ext cx="1094422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2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40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7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13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6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3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320675"/>
            <a:ext cx="10515600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1255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CF426-6642-408F-80F4-A92DD271F8E5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C53E-D1B9-407A-BBDD-7AC6DE325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8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pos="393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orient="horz" pos="7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7" y="542348"/>
            <a:ext cx="4773613" cy="385907"/>
          </a:xfrm>
        </p:spPr>
        <p:txBody>
          <a:bodyPr>
            <a:noAutofit/>
          </a:bodyPr>
          <a:lstStyle/>
          <a:p>
            <a:r>
              <a:rPr lang="id-ID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Service</a:t>
            </a: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3887" y="1000850"/>
            <a:ext cx="4773613" cy="307445"/>
          </a:xfrm>
        </p:spPr>
        <p:txBody>
          <a:bodyPr/>
          <a:lstStyle/>
          <a:p>
            <a:r>
              <a:rPr lang="id-ID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</a:t>
            </a:r>
            <a:endParaRPr lang="en-AU" spc="3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0" name="Text Placeholder 4"/>
          <p:cNvSpPr txBox="1">
            <a:spLocks/>
          </p:cNvSpPr>
          <p:nvPr/>
        </p:nvSpPr>
        <p:spPr>
          <a:xfrm>
            <a:off x="814052" y="5206018"/>
            <a:ext cx="4528121" cy="669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We are proud of our best service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2111023" y="1641791"/>
            <a:ext cx="1799339" cy="3230730"/>
            <a:chOff x="5014243" y="1641791"/>
            <a:chExt cx="1799339" cy="3230730"/>
          </a:xfrm>
        </p:grpSpPr>
        <p:sp>
          <p:nvSpPr>
            <p:cNvPr id="348" name="Freeform 347"/>
            <p:cNvSpPr>
              <a:spLocks/>
            </p:cNvSpPr>
            <p:nvPr/>
          </p:nvSpPr>
          <p:spPr bwMode="auto">
            <a:xfrm flipH="1">
              <a:off x="5293481" y="3292362"/>
              <a:ext cx="1486845" cy="1580159"/>
            </a:xfrm>
            <a:custGeom>
              <a:avLst/>
              <a:gdLst>
                <a:gd name="connsiteX0" fmla="*/ 1023126 w 1486845"/>
                <a:gd name="connsiteY0" fmla="*/ 0 h 1580159"/>
                <a:gd name="connsiteX1" fmla="*/ 831750 w 1486845"/>
                <a:gd name="connsiteY1" fmla="*/ 0 h 1580159"/>
                <a:gd name="connsiteX2" fmla="*/ 655095 w 1486845"/>
                <a:gd name="connsiteY2" fmla="*/ 0 h 1580159"/>
                <a:gd name="connsiteX3" fmla="*/ 456359 w 1486845"/>
                <a:gd name="connsiteY3" fmla="*/ 0 h 1580159"/>
                <a:gd name="connsiteX4" fmla="*/ 176655 w 1486845"/>
                <a:gd name="connsiteY4" fmla="*/ 81223 h 1580159"/>
                <a:gd name="connsiteX5" fmla="*/ 22082 w 1486845"/>
                <a:gd name="connsiteY5" fmla="*/ 302741 h 1580159"/>
                <a:gd name="connsiteX6" fmla="*/ 0 w 1486845"/>
                <a:gd name="connsiteY6" fmla="*/ 937758 h 1580159"/>
                <a:gd name="connsiteX7" fmla="*/ 279704 w 1486845"/>
                <a:gd name="connsiteY7" fmla="*/ 937758 h 1580159"/>
                <a:gd name="connsiteX8" fmla="*/ 279704 w 1486845"/>
                <a:gd name="connsiteY8" fmla="*/ 967294 h 1580159"/>
                <a:gd name="connsiteX9" fmla="*/ 279704 w 1486845"/>
                <a:gd name="connsiteY9" fmla="*/ 1472279 h 1580159"/>
                <a:gd name="connsiteX10" fmla="*/ 279704 w 1486845"/>
                <a:gd name="connsiteY10" fmla="*/ 1516620 h 1580159"/>
                <a:gd name="connsiteX11" fmla="*/ 402708 w 1486845"/>
                <a:gd name="connsiteY11" fmla="*/ 1545388 h 1580159"/>
                <a:gd name="connsiteX12" fmla="*/ 781906 w 1486845"/>
                <a:gd name="connsiteY12" fmla="*/ 1580159 h 1580159"/>
                <a:gd name="connsiteX13" fmla="*/ 1161104 w 1486845"/>
                <a:gd name="connsiteY13" fmla="*/ 1545388 h 1580159"/>
                <a:gd name="connsiteX14" fmla="*/ 1207142 w 1486845"/>
                <a:gd name="connsiteY14" fmla="*/ 1534621 h 1580159"/>
                <a:gd name="connsiteX15" fmla="*/ 1207142 w 1486845"/>
                <a:gd name="connsiteY15" fmla="*/ 1503551 h 1580159"/>
                <a:gd name="connsiteX16" fmla="*/ 1207142 w 1486845"/>
                <a:gd name="connsiteY16" fmla="*/ 967294 h 1580159"/>
                <a:gd name="connsiteX17" fmla="*/ 1207142 w 1486845"/>
                <a:gd name="connsiteY17" fmla="*/ 871750 h 1580159"/>
                <a:gd name="connsiteX18" fmla="*/ 1207142 w 1486845"/>
                <a:gd name="connsiteY18" fmla="*/ 849151 h 1580159"/>
                <a:gd name="connsiteX19" fmla="*/ 1486845 w 1486845"/>
                <a:gd name="connsiteY19" fmla="*/ 849151 h 1580159"/>
                <a:gd name="connsiteX20" fmla="*/ 1464763 w 1486845"/>
                <a:gd name="connsiteY20" fmla="*/ 339660 h 1580159"/>
                <a:gd name="connsiteX21" fmla="*/ 1280748 w 1486845"/>
                <a:gd name="connsiteY21" fmla="*/ 73839 h 1580159"/>
                <a:gd name="connsiteX22" fmla="*/ 1023126 w 1486845"/>
                <a:gd name="connsiteY22" fmla="*/ 0 h 158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6845" h="1580159">
                  <a:moveTo>
                    <a:pt x="1023126" y="0"/>
                  </a:moveTo>
                  <a:cubicBezTo>
                    <a:pt x="1023126" y="0"/>
                    <a:pt x="1023126" y="0"/>
                    <a:pt x="831750" y="0"/>
                  </a:cubicBezTo>
                  <a:cubicBezTo>
                    <a:pt x="831750" y="0"/>
                    <a:pt x="831750" y="0"/>
                    <a:pt x="655095" y="0"/>
                  </a:cubicBezTo>
                  <a:cubicBezTo>
                    <a:pt x="655095" y="0"/>
                    <a:pt x="655095" y="0"/>
                    <a:pt x="456359" y="0"/>
                  </a:cubicBezTo>
                  <a:cubicBezTo>
                    <a:pt x="456359" y="0"/>
                    <a:pt x="456359" y="0"/>
                    <a:pt x="176655" y="81223"/>
                  </a:cubicBezTo>
                  <a:cubicBezTo>
                    <a:pt x="36803" y="132911"/>
                    <a:pt x="29443" y="162446"/>
                    <a:pt x="22082" y="302741"/>
                  </a:cubicBezTo>
                  <a:cubicBezTo>
                    <a:pt x="22082" y="302741"/>
                    <a:pt x="22082" y="302741"/>
                    <a:pt x="0" y="937758"/>
                  </a:cubicBezTo>
                  <a:cubicBezTo>
                    <a:pt x="0" y="937758"/>
                    <a:pt x="0" y="937758"/>
                    <a:pt x="279704" y="937758"/>
                  </a:cubicBezTo>
                  <a:cubicBezTo>
                    <a:pt x="279704" y="937758"/>
                    <a:pt x="279704" y="937758"/>
                    <a:pt x="279704" y="967294"/>
                  </a:cubicBezTo>
                  <a:cubicBezTo>
                    <a:pt x="279704" y="967294"/>
                    <a:pt x="279704" y="967294"/>
                    <a:pt x="279704" y="1472279"/>
                  </a:cubicBezTo>
                  <a:lnTo>
                    <a:pt x="279704" y="1516620"/>
                  </a:lnTo>
                  <a:lnTo>
                    <a:pt x="402708" y="1545388"/>
                  </a:lnTo>
                  <a:cubicBezTo>
                    <a:pt x="525193" y="1568187"/>
                    <a:pt x="652012" y="1580159"/>
                    <a:pt x="781906" y="1580159"/>
                  </a:cubicBezTo>
                  <a:cubicBezTo>
                    <a:pt x="911800" y="1580159"/>
                    <a:pt x="1038620" y="1568187"/>
                    <a:pt x="1161104" y="1545388"/>
                  </a:cubicBezTo>
                  <a:lnTo>
                    <a:pt x="1207142" y="1534621"/>
                  </a:lnTo>
                  <a:lnTo>
                    <a:pt x="1207142" y="1503551"/>
                  </a:lnTo>
                  <a:cubicBezTo>
                    <a:pt x="1207142" y="1426943"/>
                    <a:pt x="1207142" y="1273727"/>
                    <a:pt x="1207142" y="967294"/>
                  </a:cubicBezTo>
                  <a:cubicBezTo>
                    <a:pt x="1207142" y="967294"/>
                    <a:pt x="1207142" y="967294"/>
                    <a:pt x="1207142" y="871750"/>
                  </a:cubicBezTo>
                  <a:lnTo>
                    <a:pt x="1207142" y="849151"/>
                  </a:lnTo>
                  <a:cubicBezTo>
                    <a:pt x="1207142" y="849151"/>
                    <a:pt x="1207142" y="849151"/>
                    <a:pt x="1486845" y="849151"/>
                  </a:cubicBezTo>
                  <a:cubicBezTo>
                    <a:pt x="1486845" y="849151"/>
                    <a:pt x="1486845" y="849151"/>
                    <a:pt x="1464763" y="339660"/>
                  </a:cubicBezTo>
                  <a:cubicBezTo>
                    <a:pt x="1457403" y="140295"/>
                    <a:pt x="1464763" y="140295"/>
                    <a:pt x="1280748" y="73839"/>
                  </a:cubicBezTo>
                  <a:cubicBezTo>
                    <a:pt x="1280748" y="73839"/>
                    <a:pt x="1280748" y="73839"/>
                    <a:pt x="1023126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0" name="Freeform 349"/>
            <p:cNvSpPr>
              <a:spLocks/>
            </p:cNvSpPr>
            <p:nvPr/>
          </p:nvSpPr>
          <p:spPr bwMode="auto">
            <a:xfrm flipH="1">
              <a:off x="6045359" y="3281465"/>
              <a:ext cx="737203" cy="1580159"/>
            </a:xfrm>
            <a:custGeom>
              <a:avLst/>
              <a:gdLst>
                <a:gd name="connsiteX0" fmla="*/ 737203 w 737203"/>
                <a:gd name="connsiteY0" fmla="*/ 0 h 1580159"/>
                <a:gd name="connsiteX1" fmla="*/ 656111 w 737203"/>
                <a:gd name="connsiteY1" fmla="*/ 0 h 1580159"/>
                <a:gd name="connsiteX2" fmla="*/ 457066 w 737203"/>
                <a:gd name="connsiteY2" fmla="*/ 0 h 1580159"/>
                <a:gd name="connsiteX3" fmla="*/ 176929 w 737203"/>
                <a:gd name="connsiteY3" fmla="*/ 81223 h 1580159"/>
                <a:gd name="connsiteX4" fmla="*/ 22116 w 737203"/>
                <a:gd name="connsiteY4" fmla="*/ 302741 h 1580159"/>
                <a:gd name="connsiteX5" fmla="*/ 0 w 737203"/>
                <a:gd name="connsiteY5" fmla="*/ 937758 h 1580159"/>
                <a:gd name="connsiteX6" fmla="*/ 280137 w 737203"/>
                <a:gd name="connsiteY6" fmla="*/ 937758 h 1580159"/>
                <a:gd name="connsiteX7" fmla="*/ 280137 w 737203"/>
                <a:gd name="connsiteY7" fmla="*/ 967294 h 1580159"/>
                <a:gd name="connsiteX8" fmla="*/ 280137 w 737203"/>
                <a:gd name="connsiteY8" fmla="*/ 1472279 h 1580159"/>
                <a:gd name="connsiteX9" fmla="*/ 280137 w 737203"/>
                <a:gd name="connsiteY9" fmla="*/ 1542789 h 1580159"/>
                <a:gd name="connsiteX10" fmla="*/ 345024 w 737203"/>
                <a:gd name="connsiteY10" fmla="*/ 1557964 h 1580159"/>
                <a:gd name="connsiteX11" fmla="*/ 504904 w 737203"/>
                <a:gd name="connsiteY11" fmla="*/ 1580159 h 1580159"/>
                <a:gd name="connsiteX12" fmla="*/ 525297 w 737203"/>
                <a:gd name="connsiteY12" fmla="*/ 1580159 h 1580159"/>
                <a:gd name="connsiteX13" fmla="*/ 737203 w 737203"/>
                <a:gd name="connsiteY13" fmla="*/ 1580159 h 158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7203" h="1580159">
                  <a:moveTo>
                    <a:pt x="737203" y="0"/>
                  </a:moveTo>
                  <a:cubicBezTo>
                    <a:pt x="737203" y="0"/>
                    <a:pt x="737203" y="0"/>
                    <a:pt x="656111" y="0"/>
                  </a:cubicBezTo>
                  <a:cubicBezTo>
                    <a:pt x="656111" y="0"/>
                    <a:pt x="656111" y="0"/>
                    <a:pt x="457066" y="0"/>
                  </a:cubicBezTo>
                  <a:cubicBezTo>
                    <a:pt x="457066" y="0"/>
                    <a:pt x="457066" y="0"/>
                    <a:pt x="176929" y="81223"/>
                  </a:cubicBezTo>
                  <a:cubicBezTo>
                    <a:pt x="36860" y="132911"/>
                    <a:pt x="29488" y="162446"/>
                    <a:pt x="22116" y="302741"/>
                  </a:cubicBezTo>
                  <a:cubicBezTo>
                    <a:pt x="22116" y="302741"/>
                    <a:pt x="22116" y="302741"/>
                    <a:pt x="0" y="937758"/>
                  </a:cubicBezTo>
                  <a:cubicBezTo>
                    <a:pt x="0" y="937758"/>
                    <a:pt x="0" y="937758"/>
                    <a:pt x="280137" y="937758"/>
                  </a:cubicBezTo>
                  <a:cubicBezTo>
                    <a:pt x="280137" y="937758"/>
                    <a:pt x="280137" y="937758"/>
                    <a:pt x="280137" y="967294"/>
                  </a:cubicBezTo>
                  <a:cubicBezTo>
                    <a:pt x="280137" y="967294"/>
                    <a:pt x="280137" y="967294"/>
                    <a:pt x="280137" y="1472279"/>
                  </a:cubicBezTo>
                  <a:lnTo>
                    <a:pt x="280137" y="1542789"/>
                  </a:lnTo>
                  <a:lnTo>
                    <a:pt x="345024" y="1557964"/>
                  </a:lnTo>
                  <a:lnTo>
                    <a:pt x="504904" y="1580159"/>
                  </a:lnTo>
                  <a:lnTo>
                    <a:pt x="525297" y="1580159"/>
                  </a:lnTo>
                  <a:cubicBezTo>
                    <a:pt x="581872" y="1580159"/>
                    <a:pt x="651503" y="1580159"/>
                    <a:pt x="737203" y="1580159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6" name="Freeform 290"/>
            <p:cNvSpPr>
              <a:spLocks/>
            </p:cNvSpPr>
            <p:nvPr/>
          </p:nvSpPr>
          <p:spPr bwMode="auto">
            <a:xfrm flipH="1">
              <a:off x="5746837" y="3267929"/>
              <a:ext cx="559899" cy="746533"/>
            </a:xfrm>
            <a:custGeom>
              <a:avLst/>
              <a:gdLst>
                <a:gd name="T0" fmla="*/ 180 w 180"/>
                <a:gd name="T1" fmla="*/ 71 h 240"/>
                <a:gd name="T2" fmla="*/ 92 w 180"/>
                <a:gd name="T3" fmla="*/ 240 h 240"/>
                <a:gd name="T4" fmla="*/ 0 w 180"/>
                <a:gd name="T5" fmla="*/ 71 h 240"/>
                <a:gd name="T6" fmla="*/ 33 w 180"/>
                <a:gd name="T7" fmla="*/ 69 h 240"/>
                <a:gd name="T8" fmla="*/ 33 w 180"/>
                <a:gd name="T9" fmla="*/ 0 h 240"/>
                <a:gd name="T10" fmla="*/ 151 w 180"/>
                <a:gd name="T11" fmla="*/ 0 h 240"/>
                <a:gd name="T12" fmla="*/ 151 w 180"/>
                <a:gd name="T13" fmla="*/ 69 h 240"/>
                <a:gd name="T14" fmla="*/ 180 w 180"/>
                <a:gd name="T15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240">
                  <a:moveTo>
                    <a:pt x="180" y="71"/>
                  </a:moveTo>
                  <a:lnTo>
                    <a:pt x="92" y="240"/>
                  </a:lnTo>
                  <a:lnTo>
                    <a:pt x="0" y="71"/>
                  </a:lnTo>
                  <a:lnTo>
                    <a:pt x="33" y="69"/>
                  </a:lnTo>
                  <a:lnTo>
                    <a:pt x="33" y="0"/>
                  </a:lnTo>
                  <a:lnTo>
                    <a:pt x="151" y="0"/>
                  </a:lnTo>
                  <a:lnTo>
                    <a:pt x="151" y="69"/>
                  </a:lnTo>
                  <a:lnTo>
                    <a:pt x="180" y="7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06"/>
            <p:cNvSpPr>
              <a:spLocks/>
            </p:cNvSpPr>
            <p:nvPr/>
          </p:nvSpPr>
          <p:spPr bwMode="auto">
            <a:xfrm flipH="1">
              <a:off x="5939213" y="3371670"/>
              <a:ext cx="167970" cy="177303"/>
            </a:xfrm>
            <a:custGeom>
              <a:avLst/>
              <a:gdLst>
                <a:gd name="T0" fmla="*/ 0 w 54"/>
                <a:gd name="T1" fmla="*/ 14 h 57"/>
                <a:gd name="T2" fmla="*/ 28 w 54"/>
                <a:gd name="T3" fmla="*/ 57 h 57"/>
                <a:gd name="T4" fmla="*/ 54 w 54"/>
                <a:gd name="T5" fmla="*/ 14 h 57"/>
                <a:gd name="T6" fmla="*/ 28 w 54"/>
                <a:gd name="T7" fmla="*/ 0 h 57"/>
                <a:gd name="T8" fmla="*/ 0 w 54"/>
                <a:gd name="T9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14"/>
                  </a:moveTo>
                  <a:lnTo>
                    <a:pt x="28" y="57"/>
                  </a:lnTo>
                  <a:lnTo>
                    <a:pt x="54" y="14"/>
                  </a:lnTo>
                  <a:lnTo>
                    <a:pt x="28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07"/>
            <p:cNvSpPr>
              <a:spLocks/>
            </p:cNvSpPr>
            <p:nvPr/>
          </p:nvSpPr>
          <p:spPr bwMode="auto">
            <a:xfrm flipH="1">
              <a:off x="6032529" y="3371670"/>
              <a:ext cx="74653" cy="161748"/>
            </a:xfrm>
            <a:custGeom>
              <a:avLst/>
              <a:gdLst>
                <a:gd name="T0" fmla="*/ 0 w 24"/>
                <a:gd name="T1" fmla="*/ 14 h 52"/>
                <a:gd name="T2" fmla="*/ 24 w 24"/>
                <a:gd name="T3" fmla="*/ 52 h 52"/>
                <a:gd name="T4" fmla="*/ 24 w 24"/>
                <a:gd name="T5" fmla="*/ 0 h 52"/>
                <a:gd name="T6" fmla="*/ 0 w 24"/>
                <a:gd name="T7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52">
                  <a:moveTo>
                    <a:pt x="0" y="14"/>
                  </a:moveTo>
                  <a:lnTo>
                    <a:pt x="24" y="52"/>
                  </a:lnTo>
                  <a:lnTo>
                    <a:pt x="2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08"/>
            <p:cNvSpPr>
              <a:spLocks/>
            </p:cNvSpPr>
            <p:nvPr/>
          </p:nvSpPr>
          <p:spPr bwMode="auto">
            <a:xfrm flipH="1">
              <a:off x="6026308" y="3275243"/>
              <a:ext cx="279950" cy="199077"/>
            </a:xfrm>
            <a:custGeom>
              <a:avLst/>
              <a:gdLst>
                <a:gd name="T0" fmla="*/ 33 w 90"/>
                <a:gd name="T1" fmla="*/ 0 h 64"/>
                <a:gd name="T2" fmla="*/ 0 w 90"/>
                <a:gd name="T3" fmla="*/ 0 h 64"/>
                <a:gd name="T4" fmla="*/ 35 w 90"/>
                <a:gd name="T5" fmla="*/ 64 h 64"/>
                <a:gd name="T6" fmla="*/ 90 w 90"/>
                <a:gd name="T7" fmla="*/ 31 h 64"/>
                <a:gd name="T8" fmla="*/ 33 w 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">
                  <a:moveTo>
                    <a:pt x="33" y="0"/>
                  </a:moveTo>
                  <a:lnTo>
                    <a:pt x="0" y="0"/>
                  </a:lnTo>
                  <a:lnTo>
                    <a:pt x="35" y="64"/>
                  </a:lnTo>
                  <a:lnTo>
                    <a:pt x="90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09"/>
            <p:cNvSpPr>
              <a:spLocks/>
            </p:cNvSpPr>
            <p:nvPr/>
          </p:nvSpPr>
          <p:spPr bwMode="auto">
            <a:xfrm flipH="1">
              <a:off x="5740136" y="3275243"/>
              <a:ext cx="279950" cy="199077"/>
            </a:xfrm>
            <a:custGeom>
              <a:avLst/>
              <a:gdLst>
                <a:gd name="T0" fmla="*/ 57 w 90"/>
                <a:gd name="T1" fmla="*/ 0 h 64"/>
                <a:gd name="T2" fmla="*/ 90 w 90"/>
                <a:gd name="T3" fmla="*/ 0 h 64"/>
                <a:gd name="T4" fmla="*/ 55 w 90"/>
                <a:gd name="T5" fmla="*/ 64 h 64"/>
                <a:gd name="T6" fmla="*/ 0 w 90"/>
                <a:gd name="T7" fmla="*/ 31 h 64"/>
                <a:gd name="T8" fmla="*/ 57 w 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">
                  <a:moveTo>
                    <a:pt x="57" y="0"/>
                  </a:moveTo>
                  <a:lnTo>
                    <a:pt x="90" y="0"/>
                  </a:lnTo>
                  <a:lnTo>
                    <a:pt x="55" y="64"/>
                  </a:lnTo>
                  <a:lnTo>
                    <a:pt x="0" y="3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10"/>
            <p:cNvSpPr>
              <a:spLocks/>
            </p:cNvSpPr>
            <p:nvPr/>
          </p:nvSpPr>
          <p:spPr bwMode="auto">
            <a:xfrm flipH="1">
              <a:off x="5951654" y="3464988"/>
              <a:ext cx="139975" cy="342161"/>
            </a:xfrm>
            <a:custGeom>
              <a:avLst/>
              <a:gdLst>
                <a:gd name="T0" fmla="*/ 0 w 45"/>
                <a:gd name="T1" fmla="*/ 67 h 110"/>
                <a:gd name="T2" fmla="*/ 23 w 45"/>
                <a:gd name="T3" fmla="*/ 0 h 110"/>
                <a:gd name="T4" fmla="*/ 45 w 45"/>
                <a:gd name="T5" fmla="*/ 69 h 110"/>
                <a:gd name="T6" fmla="*/ 23 w 45"/>
                <a:gd name="T7" fmla="*/ 110 h 110"/>
                <a:gd name="T8" fmla="*/ 0 w 45"/>
                <a:gd name="T9" fmla="*/ 6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0">
                  <a:moveTo>
                    <a:pt x="0" y="67"/>
                  </a:moveTo>
                  <a:lnTo>
                    <a:pt x="23" y="0"/>
                  </a:lnTo>
                  <a:lnTo>
                    <a:pt x="45" y="69"/>
                  </a:lnTo>
                  <a:lnTo>
                    <a:pt x="23" y="11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11"/>
            <p:cNvSpPr>
              <a:spLocks/>
            </p:cNvSpPr>
            <p:nvPr/>
          </p:nvSpPr>
          <p:spPr bwMode="auto">
            <a:xfrm flipH="1">
              <a:off x="6026308" y="3489871"/>
              <a:ext cx="65323" cy="301724"/>
            </a:xfrm>
            <a:custGeom>
              <a:avLst/>
              <a:gdLst>
                <a:gd name="T0" fmla="*/ 0 w 21"/>
                <a:gd name="T1" fmla="*/ 59 h 97"/>
                <a:gd name="T2" fmla="*/ 21 w 21"/>
                <a:gd name="T3" fmla="*/ 0 h 97"/>
                <a:gd name="T4" fmla="*/ 21 w 21"/>
                <a:gd name="T5" fmla="*/ 97 h 97"/>
                <a:gd name="T6" fmla="*/ 0 w 21"/>
                <a:gd name="T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7">
                  <a:moveTo>
                    <a:pt x="0" y="59"/>
                  </a:moveTo>
                  <a:lnTo>
                    <a:pt x="21" y="0"/>
                  </a:lnTo>
                  <a:lnTo>
                    <a:pt x="21" y="9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12"/>
            <p:cNvSpPr>
              <a:spLocks/>
            </p:cNvSpPr>
            <p:nvPr/>
          </p:nvSpPr>
          <p:spPr bwMode="auto">
            <a:xfrm flipH="1">
              <a:off x="6020086" y="3281465"/>
              <a:ext cx="388820" cy="790080"/>
            </a:xfrm>
            <a:custGeom>
              <a:avLst/>
              <a:gdLst>
                <a:gd name="T0" fmla="*/ 33 w 125"/>
                <a:gd name="T1" fmla="*/ 0 h 254"/>
                <a:gd name="T2" fmla="*/ 0 w 125"/>
                <a:gd name="T3" fmla="*/ 83 h 254"/>
                <a:gd name="T4" fmla="*/ 54 w 125"/>
                <a:gd name="T5" fmla="*/ 81 h 254"/>
                <a:gd name="T6" fmla="*/ 12 w 125"/>
                <a:gd name="T7" fmla="*/ 128 h 254"/>
                <a:gd name="T8" fmla="*/ 123 w 125"/>
                <a:gd name="T9" fmla="*/ 254 h 254"/>
                <a:gd name="T10" fmla="*/ 125 w 125"/>
                <a:gd name="T11" fmla="*/ 169 h 254"/>
                <a:gd name="T12" fmla="*/ 33 w 125"/>
                <a:gd name="T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54">
                  <a:moveTo>
                    <a:pt x="33" y="0"/>
                  </a:moveTo>
                  <a:lnTo>
                    <a:pt x="0" y="83"/>
                  </a:lnTo>
                  <a:lnTo>
                    <a:pt x="54" y="81"/>
                  </a:lnTo>
                  <a:lnTo>
                    <a:pt x="12" y="128"/>
                  </a:lnTo>
                  <a:lnTo>
                    <a:pt x="123" y="254"/>
                  </a:lnTo>
                  <a:lnTo>
                    <a:pt x="125" y="16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13"/>
            <p:cNvSpPr>
              <a:spLocks/>
            </p:cNvSpPr>
            <p:nvPr/>
          </p:nvSpPr>
          <p:spPr bwMode="auto">
            <a:xfrm flipH="1">
              <a:off x="5637487" y="3281465"/>
              <a:ext cx="388820" cy="790080"/>
            </a:xfrm>
            <a:custGeom>
              <a:avLst/>
              <a:gdLst>
                <a:gd name="T0" fmla="*/ 92 w 125"/>
                <a:gd name="T1" fmla="*/ 0 h 254"/>
                <a:gd name="T2" fmla="*/ 125 w 125"/>
                <a:gd name="T3" fmla="*/ 83 h 254"/>
                <a:gd name="T4" fmla="*/ 71 w 125"/>
                <a:gd name="T5" fmla="*/ 81 h 254"/>
                <a:gd name="T6" fmla="*/ 113 w 125"/>
                <a:gd name="T7" fmla="*/ 128 h 254"/>
                <a:gd name="T8" fmla="*/ 0 w 125"/>
                <a:gd name="T9" fmla="*/ 254 h 254"/>
                <a:gd name="T10" fmla="*/ 0 w 125"/>
                <a:gd name="T11" fmla="*/ 169 h 254"/>
                <a:gd name="T12" fmla="*/ 92 w 125"/>
                <a:gd name="T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54">
                  <a:moveTo>
                    <a:pt x="92" y="0"/>
                  </a:moveTo>
                  <a:lnTo>
                    <a:pt x="125" y="83"/>
                  </a:lnTo>
                  <a:lnTo>
                    <a:pt x="71" y="81"/>
                  </a:lnTo>
                  <a:lnTo>
                    <a:pt x="113" y="128"/>
                  </a:lnTo>
                  <a:lnTo>
                    <a:pt x="0" y="254"/>
                  </a:lnTo>
                  <a:lnTo>
                    <a:pt x="0" y="16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5116260" y="1641791"/>
              <a:ext cx="1523915" cy="1686727"/>
              <a:chOff x="5488599" y="1251008"/>
              <a:chExt cx="1523915" cy="1686727"/>
            </a:xfrm>
          </p:grpSpPr>
          <p:grpSp>
            <p:nvGrpSpPr>
              <p:cNvPr id="309" name="Group 308"/>
              <p:cNvGrpSpPr/>
              <p:nvPr/>
            </p:nvGrpSpPr>
            <p:grpSpPr>
              <a:xfrm rot="694546" flipH="1">
                <a:off x="6882454" y="2240555"/>
                <a:ext cx="130060" cy="325149"/>
                <a:chOff x="5836327" y="2247088"/>
                <a:chExt cx="130060" cy="325149"/>
              </a:xfrm>
            </p:grpSpPr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5836327" y="2247088"/>
                  <a:ext cx="130060" cy="325149"/>
                </a:xfrm>
                <a:custGeom>
                  <a:avLst/>
                  <a:gdLst>
                    <a:gd name="T0" fmla="*/ 10 w 10"/>
                    <a:gd name="T1" fmla="*/ 20 h 25"/>
                    <a:gd name="T2" fmla="*/ 5 w 10"/>
                    <a:gd name="T3" fmla="*/ 25 h 25"/>
                    <a:gd name="T4" fmla="*/ 0 w 10"/>
                    <a:gd name="T5" fmla="*/ 20 h 25"/>
                    <a:gd name="T6" fmla="*/ 0 w 10"/>
                    <a:gd name="T7" fmla="*/ 5 h 25"/>
                    <a:gd name="T8" fmla="*/ 5 w 10"/>
                    <a:gd name="T9" fmla="*/ 0 h 25"/>
                    <a:gd name="T10" fmla="*/ 10 w 10"/>
                    <a:gd name="T11" fmla="*/ 5 h 25"/>
                    <a:gd name="T12" fmla="*/ 10 w 10"/>
                    <a:gd name="T13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25">
                      <a:moveTo>
                        <a:pt x="10" y="20"/>
                      </a:moveTo>
                      <a:cubicBezTo>
                        <a:pt x="10" y="23"/>
                        <a:pt x="8" y="25"/>
                        <a:pt x="5" y="25"/>
                      </a:cubicBezTo>
                      <a:cubicBezTo>
                        <a:pt x="2" y="25"/>
                        <a:pt x="0" y="23"/>
                        <a:pt x="0" y="2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10" y="2"/>
                        <a:pt x="10" y="5"/>
                      </a:cubicBezTo>
                      <a:lnTo>
                        <a:pt x="10" y="20"/>
                      </a:ln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5863421" y="2301279"/>
                  <a:ext cx="102966" cy="205928"/>
                </a:xfrm>
                <a:custGeom>
                  <a:avLst/>
                  <a:gdLst>
                    <a:gd name="T0" fmla="*/ 5 w 8"/>
                    <a:gd name="T1" fmla="*/ 13 h 16"/>
                    <a:gd name="T2" fmla="*/ 5 w 8"/>
                    <a:gd name="T3" fmla="*/ 4 h 16"/>
                    <a:gd name="T4" fmla="*/ 8 w 8"/>
                    <a:gd name="T5" fmla="*/ 0 h 16"/>
                    <a:gd name="T6" fmla="*/ 7 w 8"/>
                    <a:gd name="T7" fmla="*/ 0 h 16"/>
                    <a:gd name="T8" fmla="*/ 0 w 8"/>
                    <a:gd name="T9" fmla="*/ 4 h 16"/>
                    <a:gd name="T10" fmla="*/ 0 w 8"/>
                    <a:gd name="T11" fmla="*/ 13 h 16"/>
                    <a:gd name="T12" fmla="*/ 5 w 8"/>
                    <a:gd name="T13" fmla="*/ 16 h 16"/>
                    <a:gd name="T14" fmla="*/ 6 w 8"/>
                    <a:gd name="T15" fmla="*/ 16 h 16"/>
                    <a:gd name="T16" fmla="*/ 5 w 8"/>
                    <a:gd name="T17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6">
                      <a:moveTo>
                        <a:pt x="5" y="13"/>
                      </a:move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2"/>
                        <a:pt x="5" y="1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3" y="0"/>
                        <a:pt x="0" y="2"/>
                        <a:pt x="0" y="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5"/>
                        <a:pt x="2" y="16"/>
                        <a:pt x="5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4" y="16"/>
                        <a:pt x="5" y="15"/>
                        <a:pt x="5" y="13"/>
                      </a:cubicBezTo>
                      <a:close/>
                    </a:path>
                  </a:pathLst>
                </a:custGeom>
                <a:solidFill>
                  <a:srgbClr val="B99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 rot="20905454">
                <a:off x="5845588" y="2244531"/>
                <a:ext cx="130060" cy="325149"/>
                <a:chOff x="5836327" y="2247088"/>
                <a:chExt cx="130060" cy="325149"/>
              </a:xfrm>
            </p:grpSpPr>
            <p:sp>
              <p:nvSpPr>
                <p:cNvPr id="330" name="Freeform 329"/>
                <p:cNvSpPr>
                  <a:spLocks/>
                </p:cNvSpPr>
                <p:nvPr/>
              </p:nvSpPr>
              <p:spPr bwMode="auto">
                <a:xfrm>
                  <a:off x="5836327" y="2247088"/>
                  <a:ext cx="130060" cy="325149"/>
                </a:xfrm>
                <a:custGeom>
                  <a:avLst/>
                  <a:gdLst>
                    <a:gd name="T0" fmla="*/ 10 w 10"/>
                    <a:gd name="T1" fmla="*/ 20 h 25"/>
                    <a:gd name="T2" fmla="*/ 5 w 10"/>
                    <a:gd name="T3" fmla="*/ 25 h 25"/>
                    <a:gd name="T4" fmla="*/ 0 w 10"/>
                    <a:gd name="T5" fmla="*/ 20 h 25"/>
                    <a:gd name="T6" fmla="*/ 0 w 10"/>
                    <a:gd name="T7" fmla="*/ 5 h 25"/>
                    <a:gd name="T8" fmla="*/ 5 w 10"/>
                    <a:gd name="T9" fmla="*/ 0 h 25"/>
                    <a:gd name="T10" fmla="*/ 10 w 10"/>
                    <a:gd name="T11" fmla="*/ 5 h 25"/>
                    <a:gd name="T12" fmla="*/ 10 w 10"/>
                    <a:gd name="T13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25">
                      <a:moveTo>
                        <a:pt x="10" y="20"/>
                      </a:moveTo>
                      <a:cubicBezTo>
                        <a:pt x="10" y="23"/>
                        <a:pt x="8" y="25"/>
                        <a:pt x="5" y="25"/>
                      </a:cubicBezTo>
                      <a:cubicBezTo>
                        <a:pt x="2" y="25"/>
                        <a:pt x="0" y="23"/>
                        <a:pt x="0" y="2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10" y="2"/>
                        <a:pt x="10" y="5"/>
                      </a:cubicBezTo>
                      <a:lnTo>
                        <a:pt x="10" y="20"/>
                      </a:ln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5863421" y="2301279"/>
                  <a:ext cx="102966" cy="205928"/>
                </a:xfrm>
                <a:custGeom>
                  <a:avLst/>
                  <a:gdLst>
                    <a:gd name="T0" fmla="*/ 5 w 8"/>
                    <a:gd name="T1" fmla="*/ 13 h 16"/>
                    <a:gd name="T2" fmla="*/ 5 w 8"/>
                    <a:gd name="T3" fmla="*/ 4 h 16"/>
                    <a:gd name="T4" fmla="*/ 8 w 8"/>
                    <a:gd name="T5" fmla="*/ 0 h 16"/>
                    <a:gd name="T6" fmla="*/ 7 w 8"/>
                    <a:gd name="T7" fmla="*/ 0 h 16"/>
                    <a:gd name="T8" fmla="*/ 0 w 8"/>
                    <a:gd name="T9" fmla="*/ 4 h 16"/>
                    <a:gd name="T10" fmla="*/ 0 w 8"/>
                    <a:gd name="T11" fmla="*/ 13 h 16"/>
                    <a:gd name="T12" fmla="*/ 5 w 8"/>
                    <a:gd name="T13" fmla="*/ 16 h 16"/>
                    <a:gd name="T14" fmla="*/ 6 w 8"/>
                    <a:gd name="T15" fmla="*/ 16 h 16"/>
                    <a:gd name="T16" fmla="*/ 5 w 8"/>
                    <a:gd name="T17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6">
                      <a:moveTo>
                        <a:pt x="5" y="13"/>
                      </a:move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2"/>
                        <a:pt x="5" y="1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3" y="0"/>
                        <a:pt x="0" y="2"/>
                        <a:pt x="0" y="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5"/>
                        <a:pt x="2" y="16"/>
                        <a:pt x="5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4" y="16"/>
                        <a:pt x="5" y="15"/>
                        <a:pt x="5" y="13"/>
                      </a:cubicBezTo>
                      <a:close/>
                    </a:path>
                  </a:pathLst>
                </a:custGeom>
                <a:solidFill>
                  <a:srgbClr val="B99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1" name="Group 310"/>
              <p:cNvGrpSpPr/>
              <p:nvPr/>
            </p:nvGrpSpPr>
            <p:grpSpPr>
              <a:xfrm>
                <a:off x="5928183" y="1879452"/>
                <a:ext cx="1009624" cy="1058283"/>
                <a:chOff x="8166769" y="4034040"/>
                <a:chExt cx="1017381" cy="1009306"/>
              </a:xfrm>
            </p:grpSpPr>
            <p:sp>
              <p:nvSpPr>
                <p:cNvPr id="328" name="Freeform 296"/>
                <p:cNvSpPr>
                  <a:spLocks/>
                </p:cNvSpPr>
                <p:nvPr/>
              </p:nvSpPr>
              <p:spPr bwMode="auto">
                <a:xfrm flipH="1">
                  <a:off x="8166769" y="4034040"/>
                  <a:ext cx="1017380" cy="1009306"/>
                </a:xfrm>
                <a:custGeom>
                  <a:avLst/>
                  <a:gdLst>
                    <a:gd name="T0" fmla="*/ 80 w 160"/>
                    <a:gd name="T1" fmla="*/ 0 h 158"/>
                    <a:gd name="T2" fmla="*/ 85 w 160"/>
                    <a:gd name="T3" fmla="*/ 1 h 158"/>
                    <a:gd name="T4" fmla="*/ 139 w 160"/>
                    <a:gd name="T5" fmla="*/ 1 h 158"/>
                    <a:gd name="T6" fmla="*/ 143 w 160"/>
                    <a:gd name="T7" fmla="*/ 18 h 158"/>
                    <a:gd name="T8" fmla="*/ 160 w 160"/>
                    <a:gd name="T9" fmla="*/ 35 h 158"/>
                    <a:gd name="T10" fmla="*/ 160 w 160"/>
                    <a:gd name="T11" fmla="*/ 77 h 158"/>
                    <a:gd name="T12" fmla="*/ 159 w 160"/>
                    <a:gd name="T13" fmla="*/ 77 h 158"/>
                    <a:gd name="T14" fmla="*/ 159 w 160"/>
                    <a:gd name="T15" fmla="*/ 79 h 158"/>
                    <a:gd name="T16" fmla="*/ 80 w 160"/>
                    <a:gd name="T17" fmla="*/ 158 h 158"/>
                    <a:gd name="T18" fmla="*/ 0 w 160"/>
                    <a:gd name="T19" fmla="*/ 79 h 158"/>
                    <a:gd name="T20" fmla="*/ 0 w 160"/>
                    <a:gd name="T21" fmla="*/ 73 h 158"/>
                    <a:gd name="T22" fmla="*/ 0 w 160"/>
                    <a:gd name="T23" fmla="*/ 17 h 158"/>
                    <a:gd name="T24" fmla="*/ 12 w 160"/>
                    <a:gd name="T25" fmla="*/ 1 h 158"/>
                    <a:gd name="T26" fmla="*/ 75 w 160"/>
                    <a:gd name="T27" fmla="*/ 1 h 158"/>
                    <a:gd name="T28" fmla="*/ 80 w 160"/>
                    <a:gd name="T29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0" h="158">
                      <a:moveTo>
                        <a:pt x="80" y="0"/>
                      </a:moveTo>
                      <a:cubicBezTo>
                        <a:pt x="81" y="0"/>
                        <a:pt x="83" y="1"/>
                        <a:pt x="85" y="1"/>
                      </a:cubicBezTo>
                      <a:cubicBezTo>
                        <a:pt x="139" y="1"/>
                        <a:pt x="139" y="1"/>
                        <a:pt x="139" y="1"/>
                      </a:cubicBezTo>
                      <a:cubicBezTo>
                        <a:pt x="143" y="18"/>
                        <a:pt x="143" y="18"/>
                        <a:pt x="143" y="18"/>
                      </a:cubicBezTo>
                      <a:cubicBezTo>
                        <a:pt x="160" y="35"/>
                        <a:pt x="160" y="35"/>
                        <a:pt x="160" y="35"/>
                      </a:cubicBezTo>
                      <a:cubicBezTo>
                        <a:pt x="160" y="77"/>
                        <a:pt x="160" y="77"/>
                        <a:pt x="160" y="77"/>
                      </a:cubicBezTo>
                      <a:cubicBezTo>
                        <a:pt x="159" y="77"/>
                        <a:pt x="159" y="77"/>
                        <a:pt x="159" y="77"/>
                      </a:cubicBezTo>
                      <a:cubicBezTo>
                        <a:pt x="159" y="78"/>
                        <a:pt x="159" y="79"/>
                        <a:pt x="159" y="79"/>
                      </a:cubicBezTo>
                      <a:cubicBezTo>
                        <a:pt x="159" y="123"/>
                        <a:pt x="124" y="158"/>
                        <a:pt x="80" y="158"/>
                      </a:cubicBezTo>
                      <a:cubicBezTo>
                        <a:pt x="36" y="158"/>
                        <a:pt x="0" y="123"/>
                        <a:pt x="0" y="79"/>
                      </a:cubicBezTo>
                      <a:cubicBezTo>
                        <a:pt x="0" y="77"/>
                        <a:pt x="0" y="75"/>
                        <a:pt x="0" y="73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75" y="1"/>
                        <a:pt x="75" y="1"/>
                        <a:pt x="75" y="1"/>
                      </a:cubicBezTo>
                      <a:cubicBezTo>
                        <a:pt x="76" y="1"/>
                        <a:pt x="78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297"/>
                <p:cNvSpPr>
                  <a:spLocks/>
                </p:cNvSpPr>
                <p:nvPr/>
              </p:nvSpPr>
              <p:spPr bwMode="auto">
                <a:xfrm flipH="1">
                  <a:off x="8745437" y="4039423"/>
                  <a:ext cx="438713" cy="995848"/>
                </a:xfrm>
                <a:custGeom>
                  <a:avLst/>
                  <a:gdLst>
                    <a:gd name="T0" fmla="*/ 69 w 69"/>
                    <a:gd name="T1" fmla="*/ 156 h 156"/>
                    <a:gd name="T2" fmla="*/ 0 w 69"/>
                    <a:gd name="T3" fmla="*/ 78 h 156"/>
                    <a:gd name="T4" fmla="*/ 0 w 69"/>
                    <a:gd name="T5" fmla="*/ 72 h 156"/>
                    <a:gd name="T6" fmla="*/ 0 w 69"/>
                    <a:gd name="T7" fmla="*/ 16 h 156"/>
                    <a:gd name="T8" fmla="*/ 12 w 69"/>
                    <a:gd name="T9" fmla="*/ 0 h 156"/>
                    <a:gd name="T10" fmla="*/ 69 w 69"/>
                    <a:gd name="T11" fmla="*/ 0 h 156"/>
                    <a:gd name="T12" fmla="*/ 69 w 69"/>
                    <a:gd name="T13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156">
                      <a:moveTo>
                        <a:pt x="69" y="156"/>
                      </a:moveTo>
                      <a:cubicBezTo>
                        <a:pt x="30" y="151"/>
                        <a:pt x="0" y="118"/>
                        <a:pt x="0" y="78"/>
                      </a:cubicBezTo>
                      <a:cubicBezTo>
                        <a:pt x="0" y="76"/>
                        <a:pt x="0" y="74"/>
                        <a:pt x="0" y="72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lnTo>
                        <a:pt x="69" y="156"/>
                      </a:lnTo>
                      <a:close/>
                    </a:path>
                  </a:pathLst>
                </a:custGeom>
                <a:solidFill>
                  <a:srgbClr val="FAD9CA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2" name="Freeform 364"/>
              <p:cNvSpPr>
                <a:spLocks/>
              </p:cNvSpPr>
              <p:nvPr/>
            </p:nvSpPr>
            <p:spPr bwMode="auto">
              <a:xfrm rot="20969264">
                <a:off x="6523246" y="2159622"/>
                <a:ext cx="292491" cy="75603"/>
              </a:xfrm>
              <a:custGeom>
                <a:avLst/>
                <a:gdLst>
                  <a:gd name="T0" fmla="*/ 10 w 67"/>
                  <a:gd name="T1" fmla="*/ 11 h 29"/>
                  <a:gd name="T2" fmla="*/ 18 w 67"/>
                  <a:gd name="T3" fmla="*/ 26 h 29"/>
                  <a:gd name="T4" fmla="*/ 57 w 67"/>
                  <a:gd name="T5" fmla="*/ 20 h 29"/>
                  <a:gd name="T6" fmla="*/ 52 w 67"/>
                  <a:gd name="T7" fmla="*/ 2 h 29"/>
                  <a:gd name="T8" fmla="*/ 10 w 67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29">
                    <a:moveTo>
                      <a:pt x="10" y="11"/>
                    </a:moveTo>
                    <a:cubicBezTo>
                      <a:pt x="0" y="15"/>
                      <a:pt x="6" y="29"/>
                      <a:pt x="18" y="26"/>
                    </a:cubicBezTo>
                    <a:cubicBezTo>
                      <a:pt x="30" y="24"/>
                      <a:pt x="48" y="21"/>
                      <a:pt x="57" y="20"/>
                    </a:cubicBezTo>
                    <a:cubicBezTo>
                      <a:pt x="67" y="18"/>
                      <a:pt x="66" y="0"/>
                      <a:pt x="52" y="2"/>
                    </a:cubicBezTo>
                    <a:cubicBezTo>
                      <a:pt x="38" y="5"/>
                      <a:pt x="10" y="11"/>
                      <a:pt x="10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365"/>
              <p:cNvSpPr>
                <a:spLocks/>
              </p:cNvSpPr>
              <p:nvPr/>
            </p:nvSpPr>
            <p:spPr bwMode="auto">
              <a:xfrm rot="566454">
                <a:off x="6055857" y="2141378"/>
                <a:ext cx="298009" cy="90942"/>
              </a:xfrm>
              <a:custGeom>
                <a:avLst/>
                <a:gdLst>
                  <a:gd name="T0" fmla="*/ 57 w 68"/>
                  <a:gd name="T1" fmla="*/ 16 h 35"/>
                  <a:gd name="T2" fmla="*/ 48 w 68"/>
                  <a:gd name="T3" fmla="*/ 31 h 35"/>
                  <a:gd name="T4" fmla="*/ 10 w 68"/>
                  <a:gd name="T5" fmla="*/ 20 h 35"/>
                  <a:gd name="T6" fmla="*/ 17 w 68"/>
                  <a:gd name="T7" fmla="*/ 3 h 35"/>
                  <a:gd name="T8" fmla="*/ 57 w 68"/>
                  <a:gd name="T9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5">
                    <a:moveTo>
                      <a:pt x="57" y="16"/>
                    </a:moveTo>
                    <a:cubicBezTo>
                      <a:pt x="68" y="22"/>
                      <a:pt x="60" y="35"/>
                      <a:pt x="48" y="31"/>
                    </a:cubicBezTo>
                    <a:cubicBezTo>
                      <a:pt x="37" y="27"/>
                      <a:pt x="19" y="22"/>
                      <a:pt x="10" y="20"/>
                    </a:cubicBezTo>
                    <a:cubicBezTo>
                      <a:pt x="0" y="17"/>
                      <a:pt x="3" y="0"/>
                      <a:pt x="17" y="3"/>
                    </a:cubicBezTo>
                    <a:cubicBezTo>
                      <a:pt x="31" y="7"/>
                      <a:pt x="57" y="16"/>
                      <a:pt x="57" y="16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29"/>
              <p:cNvSpPr>
                <a:spLocks/>
              </p:cNvSpPr>
              <p:nvPr/>
            </p:nvSpPr>
            <p:spPr bwMode="auto">
              <a:xfrm rot="2946699" flipH="1">
                <a:off x="5746015" y="1678168"/>
                <a:ext cx="247948" cy="762779"/>
              </a:xfrm>
              <a:custGeom>
                <a:avLst/>
                <a:gdLst>
                  <a:gd name="T0" fmla="*/ 21 w 67"/>
                  <a:gd name="T1" fmla="*/ 15 h 197"/>
                  <a:gd name="T2" fmla="*/ 30 w 67"/>
                  <a:gd name="T3" fmla="*/ 118 h 197"/>
                  <a:gd name="T4" fmla="*/ 12 w 67"/>
                  <a:gd name="T5" fmla="*/ 100 h 197"/>
                  <a:gd name="T6" fmla="*/ 21 w 67"/>
                  <a:gd name="T7" fmla="*/ 1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197">
                    <a:moveTo>
                      <a:pt x="21" y="15"/>
                    </a:moveTo>
                    <a:cubicBezTo>
                      <a:pt x="48" y="0"/>
                      <a:pt x="67" y="22"/>
                      <a:pt x="30" y="118"/>
                    </a:cubicBezTo>
                    <a:cubicBezTo>
                      <a:pt x="0" y="197"/>
                      <a:pt x="12" y="100"/>
                      <a:pt x="12" y="100"/>
                    </a:cubicBezTo>
                    <a:cubicBezTo>
                      <a:pt x="21" y="15"/>
                      <a:pt x="21" y="15"/>
                      <a:pt x="21" y="15"/>
                    </a:cubicBezTo>
                  </a:path>
                </a:pathLst>
              </a:custGeom>
              <a:solidFill>
                <a:srgbClr val="75524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15" name="Group 314"/>
              <p:cNvGrpSpPr/>
              <p:nvPr/>
            </p:nvGrpSpPr>
            <p:grpSpPr>
              <a:xfrm>
                <a:off x="6145444" y="2576077"/>
                <a:ext cx="587746" cy="220420"/>
                <a:chOff x="1987445" y="2880125"/>
                <a:chExt cx="759618" cy="477735"/>
              </a:xfrm>
            </p:grpSpPr>
            <p:sp>
              <p:nvSpPr>
                <p:cNvPr id="325" name="Freeform 324"/>
                <p:cNvSpPr>
                  <a:spLocks/>
                </p:cNvSpPr>
                <p:nvPr/>
              </p:nvSpPr>
              <p:spPr bwMode="auto">
                <a:xfrm>
                  <a:off x="1987664" y="2882700"/>
                  <a:ext cx="754637" cy="473247"/>
                </a:xfrm>
                <a:custGeom>
                  <a:avLst/>
                  <a:gdLst>
                    <a:gd name="connsiteX0" fmla="*/ 2147 w 754637"/>
                    <a:gd name="connsiteY0" fmla="*/ 0 h 473247"/>
                    <a:gd name="connsiteX1" fmla="*/ 754534 w 754637"/>
                    <a:gd name="connsiteY1" fmla="*/ 73313 h 473247"/>
                    <a:gd name="connsiteX2" fmla="*/ 692052 w 754637"/>
                    <a:gd name="connsiteY2" fmla="*/ 300640 h 473247"/>
                    <a:gd name="connsiteX3" fmla="*/ 654759 w 754637"/>
                    <a:gd name="connsiteY3" fmla="*/ 349833 h 473247"/>
                    <a:gd name="connsiteX4" fmla="*/ 651561 w 754637"/>
                    <a:gd name="connsiteY4" fmla="*/ 351484 h 473247"/>
                    <a:gd name="connsiteX5" fmla="*/ 644958 w 754637"/>
                    <a:gd name="connsiteY5" fmla="*/ 360194 h 473247"/>
                    <a:gd name="connsiteX6" fmla="*/ 327244 w 754637"/>
                    <a:gd name="connsiteY6" fmla="*/ 468941 h 473247"/>
                    <a:gd name="connsiteX7" fmla="*/ 13900 w 754637"/>
                    <a:gd name="connsiteY7" fmla="*/ 181647 h 473247"/>
                    <a:gd name="connsiteX8" fmla="*/ 10571 w 754637"/>
                    <a:gd name="connsiteY8" fmla="*/ 154930 h 473247"/>
                    <a:gd name="connsiteX9" fmla="*/ 7181 w 754637"/>
                    <a:gd name="connsiteY9" fmla="*/ 148571 h 473247"/>
                    <a:gd name="connsiteX10" fmla="*/ 998 w 754637"/>
                    <a:gd name="connsiteY10" fmla="*/ 98953 h 473247"/>
                    <a:gd name="connsiteX11" fmla="*/ 2147 w 754637"/>
                    <a:gd name="connsiteY11" fmla="*/ 0 h 473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4637" h="473247">
                      <a:moveTo>
                        <a:pt x="2147" y="0"/>
                      </a:moveTo>
                      <a:cubicBezTo>
                        <a:pt x="2147" y="0"/>
                        <a:pt x="412102" y="254151"/>
                        <a:pt x="754534" y="73313"/>
                      </a:cubicBezTo>
                      <a:cubicBezTo>
                        <a:pt x="756343" y="150291"/>
                        <a:pt x="734413" y="231393"/>
                        <a:pt x="692052" y="300640"/>
                      </a:cubicBezTo>
                      <a:lnTo>
                        <a:pt x="654759" y="349833"/>
                      </a:lnTo>
                      <a:lnTo>
                        <a:pt x="651561" y="351484"/>
                      </a:lnTo>
                      <a:lnTo>
                        <a:pt x="644958" y="360194"/>
                      </a:lnTo>
                      <a:cubicBezTo>
                        <a:pt x="570805" y="439616"/>
                        <a:pt x="462288" y="488491"/>
                        <a:pt x="327244" y="468941"/>
                      </a:cubicBezTo>
                      <a:cubicBezTo>
                        <a:pt x="153616" y="443282"/>
                        <a:pt x="47811" y="346142"/>
                        <a:pt x="13900" y="181647"/>
                      </a:cubicBezTo>
                      <a:lnTo>
                        <a:pt x="10571" y="154930"/>
                      </a:lnTo>
                      <a:lnTo>
                        <a:pt x="7181" y="148571"/>
                      </a:lnTo>
                      <a:lnTo>
                        <a:pt x="998" y="98953"/>
                      </a:lnTo>
                      <a:cubicBezTo>
                        <a:pt x="-641" y="67814"/>
                        <a:pt x="-264" y="34824"/>
                        <a:pt x="2147" y="0"/>
                      </a:cubicBezTo>
                      <a:close/>
                    </a:path>
                  </a:pathLst>
                </a:custGeom>
                <a:solidFill>
                  <a:srgbClr val="450800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1987445" y="2880125"/>
                  <a:ext cx="759618" cy="375975"/>
                </a:xfrm>
                <a:custGeom>
                  <a:avLst/>
                  <a:gdLst>
                    <a:gd name="connsiteX0" fmla="*/ 2148 w 754638"/>
                    <a:gd name="connsiteY0" fmla="*/ 0 h 384965"/>
                    <a:gd name="connsiteX1" fmla="*/ 754535 w 754638"/>
                    <a:gd name="connsiteY1" fmla="*/ 73313 h 384965"/>
                    <a:gd name="connsiteX2" fmla="*/ 692053 w 754638"/>
                    <a:gd name="connsiteY2" fmla="*/ 300640 h 384965"/>
                    <a:gd name="connsiteX3" fmla="*/ 654760 w 754638"/>
                    <a:gd name="connsiteY3" fmla="*/ 349833 h 384965"/>
                    <a:gd name="connsiteX4" fmla="*/ 646709 w 754638"/>
                    <a:gd name="connsiteY4" fmla="*/ 353989 h 384965"/>
                    <a:gd name="connsiteX5" fmla="*/ 385731 w 754638"/>
                    <a:gd name="connsiteY5" fmla="*/ 378779 h 384965"/>
                    <a:gd name="connsiteX6" fmla="*/ 18565 w 754638"/>
                    <a:gd name="connsiteY6" fmla="*/ 169925 h 384965"/>
                    <a:gd name="connsiteX7" fmla="*/ 7182 w 754638"/>
                    <a:gd name="connsiteY7" fmla="*/ 148571 h 384965"/>
                    <a:gd name="connsiteX8" fmla="*/ 999 w 754638"/>
                    <a:gd name="connsiteY8" fmla="*/ 98953 h 384965"/>
                    <a:gd name="connsiteX9" fmla="*/ 2148 w 754638"/>
                    <a:gd name="connsiteY9" fmla="*/ 0 h 384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638" h="384965">
                      <a:moveTo>
                        <a:pt x="2148" y="0"/>
                      </a:moveTo>
                      <a:cubicBezTo>
                        <a:pt x="2148" y="0"/>
                        <a:pt x="412103" y="254151"/>
                        <a:pt x="754535" y="73313"/>
                      </a:cubicBezTo>
                      <a:cubicBezTo>
                        <a:pt x="756344" y="150291"/>
                        <a:pt x="734414" y="231393"/>
                        <a:pt x="692053" y="300640"/>
                      </a:cubicBezTo>
                      <a:lnTo>
                        <a:pt x="654760" y="349833"/>
                      </a:lnTo>
                      <a:lnTo>
                        <a:pt x="646709" y="353989"/>
                      </a:lnTo>
                      <a:cubicBezTo>
                        <a:pt x="570180" y="382290"/>
                        <a:pt x="482718" y="392820"/>
                        <a:pt x="385731" y="378779"/>
                      </a:cubicBezTo>
                      <a:cubicBezTo>
                        <a:pt x="219467" y="354208"/>
                        <a:pt x="96501" y="284005"/>
                        <a:pt x="18565" y="169925"/>
                      </a:cubicBezTo>
                      <a:lnTo>
                        <a:pt x="7182" y="148571"/>
                      </a:lnTo>
                      <a:lnTo>
                        <a:pt x="999" y="98953"/>
                      </a:lnTo>
                      <a:cubicBezTo>
                        <a:pt x="-640" y="67814"/>
                        <a:pt x="-263" y="34824"/>
                        <a:pt x="21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2001089" y="3061095"/>
                  <a:ext cx="638017" cy="296765"/>
                </a:xfrm>
                <a:custGeom>
                  <a:avLst/>
                  <a:gdLst>
                    <a:gd name="connsiteX0" fmla="*/ 0 w 638017"/>
                    <a:gd name="connsiteY0" fmla="*/ 0 h 296765"/>
                    <a:gd name="connsiteX1" fmla="*/ 64933 w 638017"/>
                    <a:gd name="connsiteY1" fmla="*/ 72836 h 296765"/>
                    <a:gd name="connsiteX2" fmla="*/ 367213 w 638017"/>
                    <a:gd name="connsiteY2" fmla="*/ 201312 h 296765"/>
                    <a:gd name="connsiteX3" fmla="*/ 629913 w 638017"/>
                    <a:gd name="connsiteY3" fmla="*/ 177101 h 296765"/>
                    <a:gd name="connsiteX4" fmla="*/ 638017 w 638017"/>
                    <a:gd name="connsiteY4" fmla="*/ 173042 h 296765"/>
                    <a:gd name="connsiteX5" fmla="*/ 626183 w 638017"/>
                    <a:gd name="connsiteY5" fmla="*/ 188189 h 296765"/>
                    <a:gd name="connsiteX6" fmla="*/ 403193 w 638017"/>
                    <a:gd name="connsiteY6" fmla="*/ 296765 h 296765"/>
                    <a:gd name="connsiteX7" fmla="*/ 311502 w 638017"/>
                    <a:gd name="connsiteY7" fmla="*/ 294522 h 296765"/>
                    <a:gd name="connsiteX8" fmla="*/ 278373 w 638017"/>
                    <a:gd name="connsiteY8" fmla="*/ 286860 h 296765"/>
                    <a:gd name="connsiteX9" fmla="*/ 223061 w 638017"/>
                    <a:gd name="connsiteY9" fmla="*/ 271971 h 296765"/>
                    <a:gd name="connsiteX10" fmla="*/ 163456 w 638017"/>
                    <a:gd name="connsiteY10" fmla="*/ 245842 h 296765"/>
                    <a:gd name="connsiteX11" fmla="*/ 982 w 638017"/>
                    <a:gd name="connsiteY11" fmla="*/ 7881 h 296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8017" h="296765">
                      <a:moveTo>
                        <a:pt x="0" y="0"/>
                      </a:moveTo>
                      <a:lnTo>
                        <a:pt x="64933" y="72836"/>
                      </a:lnTo>
                      <a:cubicBezTo>
                        <a:pt x="140687" y="140248"/>
                        <a:pt x="241692" y="183314"/>
                        <a:pt x="367213" y="201312"/>
                      </a:cubicBezTo>
                      <a:cubicBezTo>
                        <a:pt x="464840" y="215025"/>
                        <a:pt x="552879" y="204741"/>
                        <a:pt x="629913" y="177101"/>
                      </a:cubicBezTo>
                      <a:lnTo>
                        <a:pt x="638017" y="173042"/>
                      </a:lnTo>
                      <a:lnTo>
                        <a:pt x="626183" y="188189"/>
                      </a:lnTo>
                      <a:cubicBezTo>
                        <a:pt x="570201" y="246365"/>
                        <a:pt x="494762" y="287759"/>
                        <a:pt x="403193" y="296765"/>
                      </a:cubicBezTo>
                      <a:lnTo>
                        <a:pt x="311502" y="294522"/>
                      </a:lnTo>
                      <a:lnTo>
                        <a:pt x="278373" y="286860"/>
                      </a:lnTo>
                      <a:lnTo>
                        <a:pt x="223061" y="271971"/>
                      </a:lnTo>
                      <a:lnTo>
                        <a:pt x="163456" y="245842"/>
                      </a:lnTo>
                      <a:cubicBezTo>
                        <a:pt x="78150" y="197272"/>
                        <a:pt x="23590" y="117544"/>
                        <a:pt x="982" y="78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6543424" y="2242569"/>
                <a:ext cx="208792" cy="181558"/>
                <a:chOff x="2649368" y="1794482"/>
                <a:chExt cx="249281" cy="216766"/>
              </a:xfrm>
            </p:grpSpPr>
            <p:sp>
              <p:nvSpPr>
                <p:cNvPr id="322" name="Freeform 321"/>
                <p:cNvSpPr>
                  <a:spLocks/>
                </p:cNvSpPr>
                <p:nvPr/>
              </p:nvSpPr>
              <p:spPr bwMode="auto">
                <a:xfrm>
                  <a:off x="2649368" y="1794482"/>
                  <a:ext cx="249281" cy="216766"/>
                </a:xfrm>
                <a:custGeom>
                  <a:avLst/>
                  <a:gdLst>
                    <a:gd name="T0" fmla="*/ 16 w 19"/>
                    <a:gd name="T1" fmla="*/ 0 h 17"/>
                    <a:gd name="T2" fmla="*/ 0 w 19"/>
                    <a:gd name="T3" fmla="*/ 5 h 17"/>
                    <a:gd name="T4" fmla="*/ 0 w 19"/>
                    <a:gd name="T5" fmla="*/ 7 h 17"/>
                    <a:gd name="T6" fmla="*/ 10 w 19"/>
                    <a:gd name="T7" fmla="*/ 17 h 17"/>
                    <a:gd name="T8" fmla="*/ 19 w 19"/>
                    <a:gd name="T9" fmla="*/ 7 h 17"/>
                    <a:gd name="T10" fmla="*/ 16 w 19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7">
                      <a:moveTo>
                        <a:pt x="16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13"/>
                        <a:pt x="4" y="17"/>
                        <a:pt x="10" y="17"/>
                      </a:cubicBezTo>
                      <a:cubicBezTo>
                        <a:pt x="15" y="17"/>
                        <a:pt x="19" y="13"/>
                        <a:pt x="19" y="7"/>
                      </a:cubicBezTo>
                      <a:cubicBezTo>
                        <a:pt x="19" y="4"/>
                        <a:pt x="18" y="1"/>
                        <a:pt x="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Oval 322"/>
                <p:cNvSpPr>
                  <a:spLocks noChangeArrowheads="1"/>
                </p:cNvSpPr>
                <p:nvPr/>
              </p:nvSpPr>
              <p:spPr bwMode="auto">
                <a:xfrm>
                  <a:off x="2714397" y="1821576"/>
                  <a:ext cx="157157" cy="151736"/>
                </a:xfrm>
                <a:prstGeom prst="ellipse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Oval 323"/>
                <p:cNvSpPr>
                  <a:spLocks noChangeArrowheads="1"/>
                </p:cNvSpPr>
                <p:nvPr/>
              </p:nvSpPr>
              <p:spPr bwMode="auto">
                <a:xfrm>
                  <a:off x="2741495" y="1859512"/>
                  <a:ext cx="37936" cy="3793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" name="Group 316"/>
              <p:cNvGrpSpPr/>
              <p:nvPr/>
            </p:nvGrpSpPr>
            <p:grpSpPr>
              <a:xfrm rot="1975451">
                <a:off x="6149848" y="2237053"/>
                <a:ext cx="208792" cy="181558"/>
                <a:chOff x="2649368" y="1794482"/>
                <a:chExt cx="249281" cy="216766"/>
              </a:xfrm>
            </p:grpSpPr>
            <p:sp>
              <p:nvSpPr>
                <p:cNvPr id="319" name="Freeform 318"/>
                <p:cNvSpPr>
                  <a:spLocks/>
                </p:cNvSpPr>
                <p:nvPr/>
              </p:nvSpPr>
              <p:spPr bwMode="auto">
                <a:xfrm>
                  <a:off x="2649368" y="1794482"/>
                  <a:ext cx="249281" cy="216766"/>
                </a:xfrm>
                <a:custGeom>
                  <a:avLst/>
                  <a:gdLst>
                    <a:gd name="T0" fmla="*/ 16 w 19"/>
                    <a:gd name="T1" fmla="*/ 0 h 17"/>
                    <a:gd name="T2" fmla="*/ 0 w 19"/>
                    <a:gd name="T3" fmla="*/ 5 h 17"/>
                    <a:gd name="T4" fmla="*/ 0 w 19"/>
                    <a:gd name="T5" fmla="*/ 7 h 17"/>
                    <a:gd name="T6" fmla="*/ 10 w 19"/>
                    <a:gd name="T7" fmla="*/ 17 h 17"/>
                    <a:gd name="T8" fmla="*/ 19 w 19"/>
                    <a:gd name="T9" fmla="*/ 7 h 17"/>
                    <a:gd name="T10" fmla="*/ 16 w 19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7">
                      <a:moveTo>
                        <a:pt x="16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13"/>
                        <a:pt x="4" y="17"/>
                        <a:pt x="10" y="17"/>
                      </a:cubicBezTo>
                      <a:cubicBezTo>
                        <a:pt x="15" y="17"/>
                        <a:pt x="19" y="13"/>
                        <a:pt x="19" y="7"/>
                      </a:cubicBezTo>
                      <a:cubicBezTo>
                        <a:pt x="19" y="4"/>
                        <a:pt x="18" y="1"/>
                        <a:pt x="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Oval 319"/>
                <p:cNvSpPr>
                  <a:spLocks noChangeArrowheads="1"/>
                </p:cNvSpPr>
                <p:nvPr/>
              </p:nvSpPr>
              <p:spPr bwMode="auto">
                <a:xfrm>
                  <a:off x="2714397" y="1821576"/>
                  <a:ext cx="157157" cy="151736"/>
                </a:xfrm>
                <a:prstGeom prst="ellipse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Oval 320"/>
                <p:cNvSpPr>
                  <a:spLocks noChangeArrowheads="1"/>
                </p:cNvSpPr>
                <p:nvPr/>
              </p:nvSpPr>
              <p:spPr bwMode="auto">
                <a:xfrm>
                  <a:off x="2741495" y="1859512"/>
                  <a:ext cx="37936" cy="3793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8" name="Freeform 317"/>
              <p:cNvSpPr>
                <a:spLocks/>
              </p:cNvSpPr>
              <p:nvPr/>
            </p:nvSpPr>
            <p:spPr bwMode="auto">
              <a:xfrm>
                <a:off x="5547798" y="1251008"/>
                <a:ext cx="1442429" cy="1223477"/>
              </a:xfrm>
              <a:custGeom>
                <a:avLst/>
                <a:gdLst>
                  <a:gd name="connsiteX0" fmla="*/ 663358 w 1442429"/>
                  <a:gd name="connsiteY0" fmla="*/ 3 h 1323504"/>
                  <a:gd name="connsiteX1" fmla="*/ 831950 w 1442429"/>
                  <a:gd name="connsiteY1" fmla="*/ 132162 h 1323504"/>
                  <a:gd name="connsiteX2" fmla="*/ 858888 w 1442429"/>
                  <a:gd name="connsiteY2" fmla="*/ 161336 h 1323504"/>
                  <a:gd name="connsiteX3" fmla="*/ 852083 w 1442429"/>
                  <a:gd name="connsiteY3" fmla="*/ 140739 h 1323504"/>
                  <a:gd name="connsiteX4" fmla="*/ 1084305 w 1442429"/>
                  <a:gd name="connsiteY4" fmla="*/ 259745 h 1323504"/>
                  <a:gd name="connsiteX5" fmla="*/ 1182477 w 1442429"/>
                  <a:gd name="connsiteY5" fmla="*/ 372317 h 1323504"/>
                  <a:gd name="connsiteX6" fmla="*/ 1185008 w 1442429"/>
                  <a:gd name="connsiteY6" fmla="*/ 370890 h 1323504"/>
                  <a:gd name="connsiteX7" fmla="*/ 1419444 w 1442429"/>
                  <a:gd name="connsiteY7" fmla="*/ 904211 h 1323504"/>
                  <a:gd name="connsiteX8" fmla="*/ 1414388 w 1442429"/>
                  <a:gd name="connsiteY8" fmla="*/ 920718 h 1323504"/>
                  <a:gd name="connsiteX9" fmla="*/ 1417982 w 1442429"/>
                  <a:gd name="connsiteY9" fmla="*/ 988038 h 1323504"/>
                  <a:gd name="connsiteX10" fmla="*/ 1412135 w 1442429"/>
                  <a:gd name="connsiteY10" fmla="*/ 1185525 h 1323504"/>
                  <a:gd name="connsiteX11" fmla="*/ 1412135 w 1442429"/>
                  <a:gd name="connsiteY11" fmla="*/ 1323504 h 1323504"/>
                  <a:gd name="connsiteX12" fmla="*/ 1375664 w 1442429"/>
                  <a:gd name="connsiteY12" fmla="*/ 1323504 h 1323504"/>
                  <a:gd name="connsiteX13" fmla="*/ 1375664 w 1442429"/>
                  <a:gd name="connsiteY13" fmla="*/ 1185525 h 1323504"/>
                  <a:gd name="connsiteX14" fmla="*/ 1301582 w 1442429"/>
                  <a:gd name="connsiteY14" fmla="*/ 840576 h 1323504"/>
                  <a:gd name="connsiteX15" fmla="*/ 1288473 w 1442429"/>
                  <a:gd name="connsiteY15" fmla="*/ 816566 h 1323504"/>
                  <a:gd name="connsiteX16" fmla="*/ 1287416 w 1442429"/>
                  <a:gd name="connsiteY16" fmla="*/ 817679 h 1323504"/>
                  <a:gd name="connsiteX17" fmla="*/ 527536 w 1442429"/>
                  <a:gd name="connsiteY17" fmla="*/ 818964 h 1323504"/>
                  <a:gd name="connsiteX18" fmla="*/ 480670 w 1442429"/>
                  <a:gd name="connsiteY18" fmla="*/ 797450 h 1323504"/>
                  <a:gd name="connsiteX19" fmla="*/ 475954 w 1442429"/>
                  <a:gd name="connsiteY19" fmla="*/ 796334 h 1323504"/>
                  <a:gd name="connsiteX20" fmla="*/ 459241 w 1442429"/>
                  <a:gd name="connsiteY20" fmla="*/ 836085 h 1323504"/>
                  <a:gd name="connsiteX21" fmla="*/ 390946 w 1442429"/>
                  <a:gd name="connsiteY21" fmla="*/ 1185525 h 1323504"/>
                  <a:gd name="connsiteX22" fmla="*/ 390946 w 1442429"/>
                  <a:gd name="connsiteY22" fmla="*/ 1323504 h 1323504"/>
                  <a:gd name="connsiteX23" fmla="*/ 354475 w 1442429"/>
                  <a:gd name="connsiteY23" fmla="*/ 1323504 h 1323504"/>
                  <a:gd name="connsiteX24" fmla="*/ 354475 w 1442429"/>
                  <a:gd name="connsiteY24" fmla="*/ 1170194 h 1323504"/>
                  <a:gd name="connsiteX25" fmla="*/ 383124 w 1442429"/>
                  <a:gd name="connsiteY25" fmla="*/ 840405 h 1323504"/>
                  <a:gd name="connsiteX26" fmla="*/ 396461 w 1442429"/>
                  <a:gd name="connsiteY26" fmla="*/ 771827 h 1323504"/>
                  <a:gd name="connsiteX27" fmla="*/ 328978 w 1442429"/>
                  <a:gd name="connsiteY27" fmla="*/ 748657 h 1323504"/>
                  <a:gd name="connsiteX28" fmla="*/ 224882 w 1442429"/>
                  <a:gd name="connsiteY28" fmla="*/ 700869 h 1323504"/>
                  <a:gd name="connsiteX29" fmla="*/ 211759 w 1442429"/>
                  <a:gd name="connsiteY29" fmla="*/ 495448 h 1323504"/>
                  <a:gd name="connsiteX30" fmla="*/ 216134 w 1442429"/>
                  <a:gd name="connsiteY30" fmla="*/ 495448 h 1323504"/>
                  <a:gd name="connsiteX31" fmla="*/ 412979 w 1442429"/>
                  <a:gd name="connsiteY31" fmla="*/ 268016 h 1323504"/>
                  <a:gd name="connsiteX32" fmla="*/ 606629 w 1442429"/>
                  <a:gd name="connsiteY32" fmla="*/ 164903 h 1323504"/>
                  <a:gd name="connsiteX33" fmla="*/ 644603 w 1442429"/>
                  <a:gd name="connsiteY33" fmla="*/ 181869 h 1323504"/>
                  <a:gd name="connsiteX34" fmla="*/ 647335 w 1442429"/>
                  <a:gd name="connsiteY34" fmla="*/ 182136 h 1323504"/>
                  <a:gd name="connsiteX35" fmla="*/ 701053 w 1442429"/>
                  <a:gd name="connsiteY35" fmla="*/ 197220 h 1323504"/>
                  <a:gd name="connsiteX36" fmla="*/ 673042 w 1442429"/>
                  <a:gd name="connsiteY36" fmla="*/ 129502 h 1323504"/>
                  <a:gd name="connsiteX37" fmla="*/ 663358 w 1442429"/>
                  <a:gd name="connsiteY37" fmla="*/ 3 h 132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442429" h="1323504">
                    <a:moveTo>
                      <a:pt x="663358" y="3"/>
                    </a:moveTo>
                    <a:cubicBezTo>
                      <a:pt x="693105" y="-544"/>
                      <a:pt x="758069" y="55823"/>
                      <a:pt x="831950" y="132162"/>
                    </a:cubicBezTo>
                    <a:lnTo>
                      <a:pt x="858888" y="161336"/>
                    </a:lnTo>
                    <a:lnTo>
                      <a:pt x="852083" y="140739"/>
                    </a:lnTo>
                    <a:cubicBezTo>
                      <a:pt x="811698" y="-10196"/>
                      <a:pt x="943491" y="105871"/>
                      <a:pt x="1084305" y="259745"/>
                    </a:cubicBezTo>
                    <a:lnTo>
                      <a:pt x="1182477" y="372317"/>
                    </a:lnTo>
                    <a:lnTo>
                      <a:pt x="1185008" y="370890"/>
                    </a:lnTo>
                    <a:cubicBezTo>
                      <a:pt x="1339408" y="309683"/>
                      <a:pt x="1503974" y="569312"/>
                      <a:pt x="1419444" y="904211"/>
                    </a:cubicBezTo>
                    <a:lnTo>
                      <a:pt x="1414388" y="920718"/>
                    </a:lnTo>
                    <a:lnTo>
                      <a:pt x="1417982" y="988038"/>
                    </a:lnTo>
                    <a:cubicBezTo>
                      <a:pt x="1420082" y="1073675"/>
                      <a:pt x="1415127" y="1145281"/>
                      <a:pt x="1412135" y="1185525"/>
                    </a:cubicBezTo>
                    <a:cubicBezTo>
                      <a:pt x="1403017" y="1200856"/>
                      <a:pt x="1412135" y="1323504"/>
                      <a:pt x="1412135" y="1323504"/>
                    </a:cubicBezTo>
                    <a:cubicBezTo>
                      <a:pt x="1412135" y="1323504"/>
                      <a:pt x="1412135" y="1323504"/>
                      <a:pt x="1375664" y="1323504"/>
                    </a:cubicBezTo>
                    <a:cubicBezTo>
                      <a:pt x="1375664" y="1308173"/>
                      <a:pt x="1375664" y="1200856"/>
                      <a:pt x="1375664" y="1185525"/>
                    </a:cubicBezTo>
                    <a:cubicBezTo>
                      <a:pt x="1371105" y="1039880"/>
                      <a:pt x="1339193" y="921064"/>
                      <a:pt x="1301582" y="840576"/>
                    </a:cubicBezTo>
                    <a:lnTo>
                      <a:pt x="1288473" y="816566"/>
                    </a:lnTo>
                    <a:lnTo>
                      <a:pt x="1287416" y="817679"/>
                    </a:lnTo>
                    <a:cubicBezTo>
                      <a:pt x="1096517" y="964907"/>
                      <a:pt x="759462" y="911557"/>
                      <a:pt x="527536" y="818964"/>
                    </a:cubicBezTo>
                    <a:lnTo>
                      <a:pt x="480670" y="797450"/>
                    </a:lnTo>
                    <a:lnTo>
                      <a:pt x="475954" y="796334"/>
                    </a:lnTo>
                    <a:lnTo>
                      <a:pt x="459241" y="836085"/>
                    </a:lnTo>
                    <a:cubicBezTo>
                      <a:pt x="420152" y="949571"/>
                      <a:pt x="396645" y="1118452"/>
                      <a:pt x="390946" y="1185525"/>
                    </a:cubicBezTo>
                    <a:cubicBezTo>
                      <a:pt x="390946" y="1200856"/>
                      <a:pt x="390946" y="1323504"/>
                      <a:pt x="390946" y="1323504"/>
                    </a:cubicBezTo>
                    <a:cubicBezTo>
                      <a:pt x="390946" y="1323504"/>
                      <a:pt x="390946" y="1323504"/>
                      <a:pt x="354475" y="1323504"/>
                    </a:cubicBezTo>
                    <a:cubicBezTo>
                      <a:pt x="354475" y="1308173"/>
                      <a:pt x="354475" y="1185525"/>
                      <a:pt x="354475" y="1170194"/>
                    </a:cubicBezTo>
                    <a:cubicBezTo>
                      <a:pt x="357894" y="1037964"/>
                      <a:pt x="368366" y="929449"/>
                      <a:pt x="383124" y="840405"/>
                    </a:cubicBezTo>
                    <a:lnTo>
                      <a:pt x="396461" y="771827"/>
                    </a:lnTo>
                    <a:lnTo>
                      <a:pt x="328978" y="748657"/>
                    </a:lnTo>
                    <a:cubicBezTo>
                      <a:pt x="291113" y="733539"/>
                      <a:pt x="256049" y="717377"/>
                      <a:pt x="224882" y="700869"/>
                    </a:cubicBezTo>
                    <a:cubicBezTo>
                      <a:pt x="-63824" y="576149"/>
                      <a:pt x="-81321" y="385400"/>
                      <a:pt x="211759" y="495448"/>
                    </a:cubicBezTo>
                    <a:cubicBezTo>
                      <a:pt x="216134" y="495448"/>
                      <a:pt x="216134" y="495448"/>
                      <a:pt x="216134" y="495448"/>
                    </a:cubicBezTo>
                    <a:cubicBezTo>
                      <a:pt x="-146936" y="209323"/>
                      <a:pt x="54283" y="187315"/>
                      <a:pt x="412979" y="268016"/>
                    </a:cubicBezTo>
                    <a:cubicBezTo>
                      <a:pt x="275187" y="75432"/>
                      <a:pt x="388578" y="73827"/>
                      <a:pt x="606629" y="164903"/>
                    </a:cubicBezTo>
                    <a:lnTo>
                      <a:pt x="644603" y="181869"/>
                    </a:lnTo>
                    <a:lnTo>
                      <a:pt x="647335" y="182136"/>
                    </a:lnTo>
                    <a:lnTo>
                      <a:pt x="701053" y="197220"/>
                    </a:lnTo>
                    <a:lnTo>
                      <a:pt x="673042" y="129502"/>
                    </a:lnTo>
                    <a:cubicBezTo>
                      <a:pt x="638299" y="37301"/>
                      <a:pt x="639559" y="440"/>
                      <a:pt x="663358" y="3"/>
                    </a:cubicBezTo>
                    <a:close/>
                  </a:path>
                </a:pathLst>
              </a:custGeom>
              <a:solidFill>
                <a:srgbClr val="75524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5014243" y="2505947"/>
              <a:ext cx="1076771" cy="902749"/>
              <a:chOff x="2276525" y="1776102"/>
              <a:chExt cx="1817256" cy="1523560"/>
            </a:xfrm>
          </p:grpSpPr>
          <p:grpSp>
            <p:nvGrpSpPr>
              <p:cNvPr id="299" name="Group 298"/>
              <p:cNvGrpSpPr/>
              <p:nvPr/>
            </p:nvGrpSpPr>
            <p:grpSpPr>
              <a:xfrm>
                <a:off x="3187638" y="1776102"/>
                <a:ext cx="906143" cy="654087"/>
                <a:chOff x="3187638" y="1776102"/>
                <a:chExt cx="906143" cy="654087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3187638" y="1776102"/>
                  <a:ext cx="906143" cy="654087"/>
                  <a:chOff x="5883297" y="2127587"/>
                  <a:chExt cx="564584" cy="407537"/>
                </a:xfrm>
              </p:grpSpPr>
              <p:sp>
                <p:nvSpPr>
                  <p:cNvPr id="307" name="Oval 306"/>
                  <p:cNvSpPr/>
                  <p:nvPr/>
                </p:nvSpPr>
                <p:spPr>
                  <a:xfrm>
                    <a:off x="6048465" y="2127587"/>
                    <a:ext cx="399416" cy="4075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>
                  <a:xfrm>
                    <a:off x="5883297" y="2287824"/>
                    <a:ext cx="166261" cy="95176"/>
                  </a:xfrm>
                  <a:custGeom>
                    <a:avLst/>
                    <a:gdLst>
                      <a:gd name="connsiteX0" fmla="*/ 164712 w 166261"/>
                      <a:gd name="connsiteY0" fmla="*/ 0 h 95176"/>
                      <a:gd name="connsiteX1" fmla="*/ 156070 w 166261"/>
                      <a:gd name="connsiteY1" fmla="*/ 43672 h 95176"/>
                      <a:gd name="connsiteX2" fmla="*/ 166261 w 166261"/>
                      <a:gd name="connsiteY2" fmla="*/ 95176 h 95176"/>
                      <a:gd name="connsiteX3" fmla="*/ 159393 w 166261"/>
                      <a:gd name="connsiteY3" fmla="*/ 94903 h 95176"/>
                      <a:gd name="connsiteX4" fmla="*/ 0 w 166261"/>
                      <a:gd name="connsiteY4" fmla="*/ 47557 h 95176"/>
                      <a:gd name="connsiteX5" fmla="*/ 159393 w 166261"/>
                      <a:gd name="connsiteY5" fmla="*/ 211 h 95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6261" h="95176">
                        <a:moveTo>
                          <a:pt x="164712" y="0"/>
                        </a:moveTo>
                        <a:lnTo>
                          <a:pt x="156070" y="43672"/>
                        </a:lnTo>
                        <a:lnTo>
                          <a:pt x="166261" y="95176"/>
                        </a:lnTo>
                        <a:lnTo>
                          <a:pt x="159393" y="94903"/>
                        </a:lnTo>
                        <a:cubicBezTo>
                          <a:pt x="65724" y="87103"/>
                          <a:pt x="0" y="68841"/>
                          <a:pt x="0" y="47557"/>
                        </a:cubicBezTo>
                        <a:cubicBezTo>
                          <a:pt x="0" y="26273"/>
                          <a:pt x="65724" y="8012"/>
                          <a:pt x="159393" y="211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3212065" y="2081989"/>
                  <a:ext cx="62743" cy="62743"/>
                  <a:chOff x="5363598" y="1899943"/>
                  <a:chExt cx="189003" cy="189003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5363598" y="1899943"/>
                    <a:ext cx="189003" cy="18900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06" name="Oval 305"/>
                  <p:cNvSpPr/>
                  <p:nvPr/>
                </p:nvSpPr>
                <p:spPr>
                  <a:xfrm>
                    <a:off x="5405584" y="1941929"/>
                    <a:ext cx="105030" cy="10503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300" name="Group 299"/>
              <p:cNvGrpSpPr/>
              <p:nvPr/>
            </p:nvGrpSpPr>
            <p:grpSpPr>
              <a:xfrm>
                <a:off x="2276525" y="2109655"/>
                <a:ext cx="970900" cy="1190007"/>
                <a:chOff x="4972700" y="2219325"/>
                <a:chExt cx="970900" cy="1190007"/>
              </a:xfrm>
            </p:grpSpPr>
            <p:sp>
              <p:nvSpPr>
                <p:cNvPr id="301" name="Freeform 300"/>
                <p:cNvSpPr/>
                <p:nvPr/>
              </p:nvSpPr>
              <p:spPr>
                <a:xfrm>
                  <a:off x="5222875" y="2219325"/>
                  <a:ext cx="720725" cy="1079500"/>
                </a:xfrm>
                <a:custGeom>
                  <a:avLst/>
                  <a:gdLst>
                    <a:gd name="connsiteX0" fmla="*/ 720725 w 720725"/>
                    <a:gd name="connsiteY0" fmla="*/ 0 h 1079500"/>
                    <a:gd name="connsiteX1" fmla="*/ 438150 w 720725"/>
                    <a:gd name="connsiteY1" fmla="*/ 327025 h 1079500"/>
                    <a:gd name="connsiteX2" fmla="*/ 314325 w 720725"/>
                    <a:gd name="connsiteY2" fmla="*/ 949325 h 1079500"/>
                    <a:gd name="connsiteX3" fmla="*/ 0 w 720725"/>
                    <a:gd name="connsiteY3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725" h="1079500">
                      <a:moveTo>
                        <a:pt x="720725" y="0"/>
                      </a:moveTo>
                      <a:cubicBezTo>
                        <a:pt x="613304" y="84402"/>
                        <a:pt x="505883" y="168804"/>
                        <a:pt x="438150" y="327025"/>
                      </a:cubicBezTo>
                      <a:cubicBezTo>
                        <a:pt x="370417" y="485246"/>
                        <a:pt x="387350" y="823913"/>
                        <a:pt x="314325" y="949325"/>
                      </a:cubicBezTo>
                      <a:cubicBezTo>
                        <a:pt x="241300" y="1074738"/>
                        <a:pt x="120650" y="1077119"/>
                        <a:pt x="0" y="1079500"/>
                      </a:cubicBezTo>
                    </a:path>
                  </a:pathLst>
                </a:cu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2" name="Rounded Rectangle 301"/>
                <p:cNvSpPr/>
                <p:nvPr/>
              </p:nvSpPr>
              <p:spPr>
                <a:xfrm rot="5003085">
                  <a:off x="5073701" y="3160428"/>
                  <a:ext cx="147903" cy="349906"/>
                </a:xfrm>
                <a:prstGeom prst="roundRect">
                  <a:avLst>
                    <a:gd name="adj" fmla="val 24717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85" name="Group 284"/>
            <p:cNvGrpSpPr/>
            <p:nvPr/>
          </p:nvGrpSpPr>
          <p:grpSpPr>
            <a:xfrm>
              <a:off x="5221972" y="3602594"/>
              <a:ext cx="683482" cy="1059742"/>
              <a:chOff x="4840381" y="3665353"/>
              <a:chExt cx="805145" cy="1248381"/>
            </a:xfrm>
          </p:grpSpPr>
          <p:sp>
            <p:nvSpPr>
              <p:cNvPr id="293" name="Oval 292"/>
              <p:cNvSpPr/>
              <p:nvPr/>
            </p:nvSpPr>
            <p:spPr>
              <a:xfrm rot="16839134">
                <a:off x="4944528" y="3763848"/>
                <a:ext cx="545299" cy="348310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4" name="Freeform 293"/>
              <p:cNvSpPr/>
              <p:nvPr/>
            </p:nvSpPr>
            <p:spPr>
              <a:xfrm>
                <a:off x="4840381" y="3952666"/>
                <a:ext cx="753824" cy="961068"/>
              </a:xfrm>
              <a:custGeom>
                <a:avLst/>
                <a:gdLst>
                  <a:gd name="connsiteX0" fmla="*/ 519860 w 753824"/>
                  <a:gd name="connsiteY0" fmla="*/ 0 h 961068"/>
                  <a:gd name="connsiteX1" fmla="*/ 722213 w 753824"/>
                  <a:gd name="connsiteY1" fmla="*/ 37763 h 961068"/>
                  <a:gd name="connsiteX2" fmla="*/ 753824 w 753824"/>
                  <a:gd name="connsiteY2" fmla="*/ 53622 h 961068"/>
                  <a:gd name="connsiteX3" fmla="*/ 559223 w 753824"/>
                  <a:gd name="connsiteY3" fmla="*/ 957400 h 961068"/>
                  <a:gd name="connsiteX4" fmla="*/ 519860 w 753824"/>
                  <a:gd name="connsiteY4" fmla="*/ 961068 h 961068"/>
                  <a:gd name="connsiteX5" fmla="*/ 0 w 753824"/>
                  <a:gd name="connsiteY5" fmla="*/ 480534 h 961068"/>
                  <a:gd name="connsiteX6" fmla="*/ 519860 w 753824"/>
                  <a:gd name="connsiteY6" fmla="*/ 0 h 96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3824" h="961068">
                    <a:moveTo>
                      <a:pt x="519860" y="0"/>
                    </a:moveTo>
                    <a:cubicBezTo>
                      <a:pt x="591638" y="0"/>
                      <a:pt x="660018" y="13447"/>
                      <a:pt x="722213" y="37763"/>
                    </a:cubicBezTo>
                    <a:lnTo>
                      <a:pt x="753824" y="53622"/>
                    </a:lnTo>
                    <a:lnTo>
                      <a:pt x="559223" y="957400"/>
                    </a:lnTo>
                    <a:lnTo>
                      <a:pt x="519860" y="961068"/>
                    </a:lnTo>
                    <a:cubicBezTo>
                      <a:pt x="232749" y="961068"/>
                      <a:pt x="0" y="745926"/>
                      <a:pt x="0" y="480534"/>
                    </a:cubicBezTo>
                    <a:cubicBezTo>
                      <a:pt x="0" y="215142"/>
                      <a:pt x="232749" y="0"/>
                      <a:pt x="51986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067300" y="3952666"/>
                <a:ext cx="578226" cy="279950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5050484" y="4216062"/>
                <a:ext cx="546100" cy="264396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5050484" y="4463904"/>
                <a:ext cx="490956" cy="237698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5067300" y="4701602"/>
                <a:ext cx="438150" cy="212132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flipH="1">
              <a:off x="6130100" y="3610492"/>
              <a:ext cx="683482" cy="1059742"/>
              <a:chOff x="4840381" y="3665353"/>
              <a:chExt cx="805145" cy="1248381"/>
            </a:xfrm>
          </p:grpSpPr>
          <p:sp>
            <p:nvSpPr>
              <p:cNvPr id="287" name="Oval 286"/>
              <p:cNvSpPr/>
              <p:nvPr/>
            </p:nvSpPr>
            <p:spPr>
              <a:xfrm rot="16839134">
                <a:off x="4944528" y="3763848"/>
                <a:ext cx="545299" cy="348310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4840381" y="3952666"/>
                <a:ext cx="753824" cy="961068"/>
              </a:xfrm>
              <a:custGeom>
                <a:avLst/>
                <a:gdLst>
                  <a:gd name="connsiteX0" fmla="*/ 519860 w 753824"/>
                  <a:gd name="connsiteY0" fmla="*/ 0 h 961068"/>
                  <a:gd name="connsiteX1" fmla="*/ 722213 w 753824"/>
                  <a:gd name="connsiteY1" fmla="*/ 37763 h 961068"/>
                  <a:gd name="connsiteX2" fmla="*/ 753824 w 753824"/>
                  <a:gd name="connsiteY2" fmla="*/ 53622 h 961068"/>
                  <a:gd name="connsiteX3" fmla="*/ 559223 w 753824"/>
                  <a:gd name="connsiteY3" fmla="*/ 957400 h 961068"/>
                  <a:gd name="connsiteX4" fmla="*/ 519860 w 753824"/>
                  <a:gd name="connsiteY4" fmla="*/ 961068 h 961068"/>
                  <a:gd name="connsiteX5" fmla="*/ 0 w 753824"/>
                  <a:gd name="connsiteY5" fmla="*/ 480534 h 961068"/>
                  <a:gd name="connsiteX6" fmla="*/ 519860 w 753824"/>
                  <a:gd name="connsiteY6" fmla="*/ 0 h 96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3824" h="961068">
                    <a:moveTo>
                      <a:pt x="519860" y="0"/>
                    </a:moveTo>
                    <a:cubicBezTo>
                      <a:pt x="591638" y="0"/>
                      <a:pt x="660018" y="13447"/>
                      <a:pt x="722213" y="37763"/>
                    </a:cubicBezTo>
                    <a:lnTo>
                      <a:pt x="753824" y="53622"/>
                    </a:lnTo>
                    <a:lnTo>
                      <a:pt x="559223" y="957400"/>
                    </a:lnTo>
                    <a:lnTo>
                      <a:pt x="519860" y="961068"/>
                    </a:lnTo>
                    <a:cubicBezTo>
                      <a:pt x="232749" y="961068"/>
                      <a:pt x="0" y="745926"/>
                      <a:pt x="0" y="480534"/>
                    </a:cubicBezTo>
                    <a:cubicBezTo>
                      <a:pt x="0" y="215142"/>
                      <a:pt x="232749" y="0"/>
                      <a:pt x="51986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5067300" y="3952666"/>
                <a:ext cx="578226" cy="279950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5050484" y="4216062"/>
                <a:ext cx="546100" cy="264396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5050484" y="4463904"/>
                <a:ext cx="490956" cy="237698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5067300" y="4701602"/>
                <a:ext cx="438150" cy="212132"/>
              </a:xfrm>
              <a:prstGeom prst="ellipse">
                <a:avLst/>
              </a:prstGeom>
              <a:solidFill>
                <a:srgbClr val="FAD9CA"/>
              </a:solidFill>
              <a:ln>
                <a:solidFill>
                  <a:srgbClr val="F7C2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52" name="Group 351"/>
          <p:cNvGrpSpPr/>
          <p:nvPr/>
        </p:nvGrpSpPr>
        <p:grpSpPr>
          <a:xfrm>
            <a:off x="5294946" y="1965059"/>
            <a:ext cx="2372654" cy="1015663"/>
            <a:chOff x="8775246" y="2292072"/>
            <a:chExt cx="2372654" cy="1015663"/>
          </a:xfrm>
        </p:grpSpPr>
        <p:sp>
          <p:nvSpPr>
            <p:cNvPr id="353" name="TextBox 352"/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rPr>
                <a:t>Web Design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" panose="020B0503030202020304" pitchFamily="34" charset="0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8775246" y="2661404"/>
              <a:ext cx="23724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id-ID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Our profile preview and milestone. What we do and our Portfolios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9195459" y="1987030"/>
            <a:ext cx="2372654" cy="1015663"/>
            <a:chOff x="8775246" y="2292072"/>
            <a:chExt cx="2372654" cy="1015663"/>
          </a:xfrm>
        </p:grpSpPr>
        <p:sp>
          <p:nvSpPr>
            <p:cNvPr id="356" name="TextBox 355"/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rPr>
                <a:t>Web Develop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" panose="020B0503030202020304" pitchFamily="34" charset="0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775246" y="2661404"/>
              <a:ext cx="23724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Lorem ipsum dolor sit amet. Telling about the business informationhere.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</p:grpSp>
      <p:sp>
        <p:nvSpPr>
          <p:cNvPr id="358" name="TextBox 357"/>
          <p:cNvSpPr txBox="1"/>
          <p:nvPr/>
        </p:nvSpPr>
        <p:spPr>
          <a:xfrm>
            <a:off x="7875897" y="2065734"/>
            <a:ext cx="111625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endParaRPr kumimoji="0" lang="en-US" sz="1600" b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9" name="Group 358"/>
          <p:cNvGrpSpPr/>
          <p:nvPr/>
        </p:nvGrpSpPr>
        <p:grpSpPr>
          <a:xfrm>
            <a:off x="5294946" y="3459195"/>
            <a:ext cx="2372654" cy="1015663"/>
            <a:chOff x="8775246" y="2292072"/>
            <a:chExt cx="2372654" cy="1015663"/>
          </a:xfrm>
        </p:grpSpPr>
        <p:sp>
          <p:nvSpPr>
            <p:cNvPr id="360" name="TextBox 359"/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rPr>
                <a:t>Font Design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" panose="020B0503030202020304" pitchFamily="34" charset="0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8775246" y="2661404"/>
              <a:ext cx="23724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id-ID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Our profile preview and milestone. What we do and our Portfolios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9195459" y="3481166"/>
            <a:ext cx="2372654" cy="1015663"/>
            <a:chOff x="8775246" y="2292072"/>
            <a:chExt cx="2372654" cy="1015663"/>
          </a:xfrm>
        </p:grpSpPr>
        <p:sp>
          <p:nvSpPr>
            <p:cNvPr id="363" name="TextBox 362"/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rPr>
                <a:t>Brush Toolkit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" panose="020B0503030202020304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8775246" y="2661404"/>
              <a:ext cx="23724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Lorem ipsum dolor sit amet. Telling about the business informationhere.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</p:grpSp>
      <p:sp>
        <p:nvSpPr>
          <p:cNvPr id="365" name="TextBox 364"/>
          <p:cNvSpPr txBox="1"/>
          <p:nvPr/>
        </p:nvSpPr>
        <p:spPr>
          <a:xfrm>
            <a:off x="7875896" y="3530455"/>
            <a:ext cx="111625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Font</a:t>
            </a:r>
            <a:endParaRPr kumimoji="0" lang="en-US" sz="1600" b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66" name="Group 365"/>
          <p:cNvGrpSpPr/>
          <p:nvPr/>
        </p:nvGrpSpPr>
        <p:grpSpPr>
          <a:xfrm>
            <a:off x="5294946" y="4984109"/>
            <a:ext cx="2372654" cy="1015663"/>
            <a:chOff x="8775246" y="2292072"/>
            <a:chExt cx="2372654" cy="1015663"/>
          </a:xfrm>
        </p:grpSpPr>
        <p:sp>
          <p:nvSpPr>
            <p:cNvPr id="367" name="TextBox 366"/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rPr>
                <a:t>Photoshop Action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" panose="020B0503030202020304" pitchFamily="34" charset="0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8775246" y="2661404"/>
              <a:ext cx="23724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id-ID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Our profile preview and milestone. What we do and our Portfolios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9195459" y="5006080"/>
            <a:ext cx="2372654" cy="1015663"/>
            <a:chOff x="8775246" y="2292072"/>
            <a:chExt cx="2372654" cy="1015663"/>
          </a:xfrm>
        </p:grpSpPr>
        <p:sp>
          <p:nvSpPr>
            <p:cNvPr id="370" name="TextBox 369"/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rPr>
                <a:t>3D Mock up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" panose="020B0503030202020304" pitchFamily="34" charset="0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8775246" y="2661404"/>
              <a:ext cx="23724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rPr>
                <a:t>Lorem ipsum dolor sit amet. Telling about the business informationhere.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</p:grpSp>
      <p:sp>
        <p:nvSpPr>
          <p:cNvPr id="372" name="TextBox 371"/>
          <p:cNvSpPr txBox="1"/>
          <p:nvPr/>
        </p:nvSpPr>
        <p:spPr>
          <a:xfrm>
            <a:off x="7875895" y="5066822"/>
            <a:ext cx="1116259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Photoshop</a:t>
            </a:r>
            <a:endParaRPr kumimoji="0" lang="en-US" sz="1600" b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1338559" y="6402760"/>
            <a:ext cx="361569" cy="336177"/>
            <a:chOff x="11338559" y="6428160"/>
            <a:chExt cx="361569" cy="336177"/>
          </a:xfrm>
        </p:grpSpPr>
        <p:sp>
          <p:nvSpPr>
            <p:cNvPr id="90" name="Oval 89"/>
            <p:cNvSpPr/>
            <p:nvPr/>
          </p:nvSpPr>
          <p:spPr>
            <a:xfrm>
              <a:off x="11352679" y="6428160"/>
              <a:ext cx="336177" cy="3361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338559" y="6457599"/>
              <a:ext cx="361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200" smtClean="0">
                  <a:solidFill>
                    <a:schemeClr val="bg1"/>
                  </a:solidFill>
                  <a:ea typeface="Fira Sans SemiBold" panose="00000700000000000000" pitchFamily="50" charset="0"/>
                  <a:cs typeface="Clear Sans Light" panose="020B0303030202020304" pitchFamily="34" charset="0"/>
                </a:rPr>
                <a:t>1</a:t>
              </a:fld>
              <a:endParaRPr lang="en-US" sz="1200" dirty="0">
                <a:solidFill>
                  <a:schemeClr val="bg1"/>
                </a:solidFill>
                <a:ea typeface="Fira Sans SemiBold" panose="00000700000000000000" pitchFamily="50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148662" y="6402760"/>
            <a:ext cx="1894676" cy="287791"/>
            <a:chOff x="5288717" y="6444330"/>
            <a:chExt cx="1620999" cy="246221"/>
          </a:xfrm>
        </p:grpSpPr>
        <p:sp>
          <p:nvSpPr>
            <p:cNvPr id="93" name="Rounded Rectangle 92"/>
            <p:cNvSpPr/>
            <p:nvPr/>
          </p:nvSpPr>
          <p:spPr>
            <a:xfrm>
              <a:off x="5288717" y="6491660"/>
              <a:ext cx="1620999" cy="1821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sz="1100" dirty="0">
                <a:cs typeface="Source Sans Pro ExtraLigh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72099" y="6444330"/>
              <a:ext cx="1473799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1000" dirty="0" smtClean="0">
                  <a:solidFill>
                    <a:schemeClr val="bg1"/>
                  </a:solidFill>
                </a:rPr>
                <a:t>Pride </a:t>
              </a:r>
              <a:r>
                <a:rPr lang="en-US" sz="1000" dirty="0" smtClean="0">
                  <a:solidFill>
                    <a:schemeClr val="bg1"/>
                  </a:solidFill>
                </a:rPr>
                <a:t>Presentation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541"/>
          <p:cNvGrpSpPr>
            <a:grpSpLocks/>
          </p:cNvGrpSpPr>
          <p:nvPr/>
        </p:nvGrpSpPr>
        <p:grpSpPr bwMode="auto">
          <a:xfrm flipH="1">
            <a:off x="624840" y="6438982"/>
            <a:ext cx="256073" cy="266968"/>
            <a:chOff x="0" y="0"/>
            <a:chExt cx="554" cy="57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6" name="AutoShape 538"/>
            <p:cNvSpPr>
              <a:spLocks/>
            </p:cNvSpPr>
            <p:nvPr/>
          </p:nvSpPr>
          <p:spPr bwMode="auto">
            <a:xfrm>
              <a:off x="136" y="0"/>
              <a:ext cx="182" cy="182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w 21599"/>
                <a:gd name="T7" fmla="*/ 0 h 21600"/>
                <a:gd name="T8" fmla="*/ 0 w 21599"/>
                <a:gd name="T9" fmla="*/ 0 h 21600"/>
                <a:gd name="T10" fmla="*/ 0 w 21599"/>
                <a:gd name="T11" fmla="*/ 0 h 21600"/>
                <a:gd name="T12" fmla="*/ 0 w 21599"/>
                <a:gd name="T13" fmla="*/ 0 h 21600"/>
                <a:gd name="T14" fmla="*/ 0 w 21599"/>
                <a:gd name="T15" fmla="*/ 0 h 21600"/>
                <a:gd name="T16" fmla="*/ 0 w 21599"/>
                <a:gd name="T17" fmla="*/ 0 h 21600"/>
                <a:gd name="T18" fmla="*/ 0 w 21599"/>
                <a:gd name="T19" fmla="*/ 0 h 21600"/>
                <a:gd name="T20" fmla="*/ 0 w 21599"/>
                <a:gd name="T21" fmla="*/ 0 h 21600"/>
                <a:gd name="T22" fmla="*/ 0 w 21599"/>
                <a:gd name="T23" fmla="*/ 0 h 21600"/>
                <a:gd name="T24" fmla="*/ 0 w 21599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599" h="21600">
                  <a:moveTo>
                    <a:pt x="10799" y="21600"/>
                  </a:moveTo>
                  <a:cubicBezTo>
                    <a:pt x="11708" y="21600"/>
                    <a:pt x="12587" y="21475"/>
                    <a:pt x="13430" y="21264"/>
                  </a:cubicBezTo>
                  <a:lnTo>
                    <a:pt x="9739" y="18241"/>
                  </a:lnTo>
                  <a:cubicBezTo>
                    <a:pt x="8451" y="17189"/>
                    <a:pt x="7651" y="15697"/>
                    <a:pt x="7485" y="14041"/>
                  </a:cubicBezTo>
                  <a:cubicBezTo>
                    <a:pt x="7319" y="12386"/>
                    <a:pt x="7812" y="10765"/>
                    <a:pt x="8863" y="9483"/>
                  </a:cubicBezTo>
                  <a:cubicBezTo>
                    <a:pt x="10048" y="8031"/>
                    <a:pt x="11804" y="7199"/>
                    <a:pt x="13680" y="7199"/>
                  </a:cubicBezTo>
                  <a:cubicBezTo>
                    <a:pt x="15117" y="7199"/>
                    <a:pt x="16517" y="7701"/>
                    <a:pt x="17624" y="8609"/>
                  </a:cubicBezTo>
                  <a:lnTo>
                    <a:pt x="21547" y="11822"/>
                  </a:lnTo>
                  <a:cubicBezTo>
                    <a:pt x="21578" y="11487"/>
                    <a:pt x="21599" y="11146"/>
                    <a:pt x="21599" y="10801"/>
                  </a:cubicBezTo>
                  <a:cubicBezTo>
                    <a:pt x="21599" y="4836"/>
                    <a:pt x="16764" y="0"/>
                    <a:pt x="10800" y="0"/>
                  </a:cubicBezTo>
                  <a:cubicBezTo>
                    <a:pt x="4834" y="0"/>
                    <a:pt x="0" y="4836"/>
                    <a:pt x="0" y="10801"/>
                  </a:cubicBezTo>
                  <a:cubicBezTo>
                    <a:pt x="-1" y="16765"/>
                    <a:pt x="4833" y="21600"/>
                    <a:pt x="10799" y="21600"/>
                  </a:cubicBezTo>
                  <a:close/>
                  <a:moveTo>
                    <a:pt x="10799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609585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7" name="AutoShape 539"/>
            <p:cNvSpPr>
              <a:spLocks/>
            </p:cNvSpPr>
            <p:nvPr/>
          </p:nvSpPr>
          <p:spPr bwMode="auto">
            <a:xfrm>
              <a:off x="232" y="88"/>
              <a:ext cx="322" cy="286"/>
            </a:xfrm>
            <a:custGeom>
              <a:avLst/>
              <a:gdLst>
                <a:gd name="T0" fmla="*/ 0 w 21415"/>
                <a:gd name="T1" fmla="*/ 0 h 21600"/>
                <a:gd name="T2" fmla="*/ 0 w 21415"/>
                <a:gd name="T3" fmla="*/ 0 h 21600"/>
                <a:gd name="T4" fmla="*/ 0 w 21415"/>
                <a:gd name="T5" fmla="*/ 0 h 21600"/>
                <a:gd name="T6" fmla="*/ 0 w 21415"/>
                <a:gd name="T7" fmla="*/ 0 h 21600"/>
                <a:gd name="T8" fmla="*/ 0 w 21415"/>
                <a:gd name="T9" fmla="*/ 0 h 21600"/>
                <a:gd name="T10" fmla="*/ 0 w 21415"/>
                <a:gd name="T11" fmla="*/ 0 h 21600"/>
                <a:gd name="T12" fmla="*/ 0 w 21415"/>
                <a:gd name="T13" fmla="*/ 0 h 21600"/>
                <a:gd name="T14" fmla="*/ 0 w 21415"/>
                <a:gd name="T15" fmla="*/ 0 h 21600"/>
                <a:gd name="T16" fmla="*/ 0 w 21415"/>
                <a:gd name="T17" fmla="*/ 0 h 21600"/>
                <a:gd name="T18" fmla="*/ 0 w 21415"/>
                <a:gd name="T19" fmla="*/ 0 h 21600"/>
                <a:gd name="T20" fmla="*/ 0 w 21415"/>
                <a:gd name="T21" fmla="*/ 0 h 21600"/>
                <a:gd name="T22" fmla="*/ 0 w 21415"/>
                <a:gd name="T23" fmla="*/ 0 h 21600"/>
                <a:gd name="T24" fmla="*/ 0 w 21415"/>
                <a:gd name="T25" fmla="*/ 0 h 21600"/>
                <a:gd name="T26" fmla="*/ 0 w 21415"/>
                <a:gd name="T27" fmla="*/ 0 h 21600"/>
                <a:gd name="T28" fmla="*/ 0 w 21415"/>
                <a:gd name="T29" fmla="*/ 0 h 21600"/>
                <a:gd name="T30" fmla="*/ 0 w 21415"/>
                <a:gd name="T31" fmla="*/ 0 h 21600"/>
                <a:gd name="T32" fmla="*/ 0 w 21415"/>
                <a:gd name="T33" fmla="*/ 0 h 21600"/>
                <a:gd name="T34" fmla="*/ 0 w 21415"/>
                <a:gd name="T35" fmla="*/ 0 h 21600"/>
                <a:gd name="T36" fmla="*/ 0 w 21415"/>
                <a:gd name="T37" fmla="*/ 0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415" h="21600">
                  <a:moveTo>
                    <a:pt x="13624" y="3906"/>
                  </a:moveTo>
                  <a:cubicBezTo>
                    <a:pt x="12433" y="3906"/>
                    <a:pt x="11308" y="4219"/>
                    <a:pt x="10297" y="4762"/>
                  </a:cubicBezTo>
                  <a:cubicBezTo>
                    <a:pt x="9660" y="5104"/>
                    <a:pt x="9069" y="5539"/>
                    <a:pt x="8541" y="6057"/>
                  </a:cubicBezTo>
                  <a:lnTo>
                    <a:pt x="2444" y="386"/>
                  </a:lnTo>
                  <a:cubicBezTo>
                    <a:pt x="2167" y="126"/>
                    <a:pt x="1830" y="0"/>
                    <a:pt x="1496" y="0"/>
                  </a:cubicBezTo>
                  <a:cubicBezTo>
                    <a:pt x="1065" y="0"/>
                    <a:pt x="634" y="213"/>
                    <a:pt x="340" y="622"/>
                  </a:cubicBezTo>
                  <a:cubicBezTo>
                    <a:pt x="-185" y="1348"/>
                    <a:pt x="-92" y="2419"/>
                    <a:pt x="549" y="3012"/>
                  </a:cubicBezTo>
                  <a:lnTo>
                    <a:pt x="6693" y="8727"/>
                  </a:lnTo>
                  <a:cubicBezTo>
                    <a:pt x="6373" y="9435"/>
                    <a:pt x="6130" y="10195"/>
                    <a:pt x="5988" y="10999"/>
                  </a:cubicBezTo>
                  <a:cubicBezTo>
                    <a:pt x="5912" y="11425"/>
                    <a:pt x="5872" y="11866"/>
                    <a:pt x="5853" y="12313"/>
                  </a:cubicBezTo>
                  <a:lnTo>
                    <a:pt x="9540" y="9994"/>
                  </a:lnTo>
                  <a:cubicBezTo>
                    <a:pt x="10205" y="9576"/>
                    <a:pt x="10956" y="9354"/>
                    <a:pt x="11714" y="9354"/>
                  </a:cubicBezTo>
                  <a:cubicBezTo>
                    <a:pt x="13346" y="9354"/>
                    <a:pt x="14851" y="10362"/>
                    <a:pt x="15642" y="11984"/>
                  </a:cubicBezTo>
                  <a:cubicBezTo>
                    <a:pt x="16840" y="14442"/>
                    <a:pt x="16053" y="17548"/>
                    <a:pt x="13889" y="18908"/>
                  </a:cubicBezTo>
                  <a:lnTo>
                    <a:pt x="10665" y="20935"/>
                  </a:lnTo>
                  <a:cubicBezTo>
                    <a:pt x="11578" y="21361"/>
                    <a:pt x="12577" y="21600"/>
                    <a:pt x="13624" y="21600"/>
                  </a:cubicBezTo>
                  <a:cubicBezTo>
                    <a:pt x="17927" y="21600"/>
                    <a:pt x="21415" y="17639"/>
                    <a:pt x="21415" y="12752"/>
                  </a:cubicBezTo>
                  <a:cubicBezTo>
                    <a:pt x="21415" y="7865"/>
                    <a:pt x="17927" y="3906"/>
                    <a:pt x="13624" y="3906"/>
                  </a:cubicBezTo>
                  <a:close/>
                  <a:moveTo>
                    <a:pt x="13624" y="390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609585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8" name="AutoShape 540"/>
            <p:cNvSpPr>
              <a:spLocks/>
            </p:cNvSpPr>
            <p:nvPr/>
          </p:nvSpPr>
          <p:spPr bwMode="auto">
            <a:xfrm>
              <a:off x="0" y="248"/>
              <a:ext cx="447" cy="330"/>
            </a:xfrm>
            <a:custGeom>
              <a:avLst/>
              <a:gdLst>
                <a:gd name="T0" fmla="*/ 0 w 21346"/>
                <a:gd name="T1" fmla="*/ 0 h 21600"/>
                <a:gd name="T2" fmla="*/ 0 w 21346"/>
                <a:gd name="T3" fmla="*/ 0 h 21600"/>
                <a:gd name="T4" fmla="*/ 0 w 21346"/>
                <a:gd name="T5" fmla="*/ 0 h 21600"/>
                <a:gd name="T6" fmla="*/ 0 w 21346"/>
                <a:gd name="T7" fmla="*/ 0 h 21600"/>
                <a:gd name="T8" fmla="*/ 0 w 21346"/>
                <a:gd name="T9" fmla="*/ 0 h 21600"/>
                <a:gd name="T10" fmla="*/ 0 w 21346"/>
                <a:gd name="T11" fmla="*/ 0 h 21600"/>
                <a:gd name="T12" fmla="*/ 0 w 21346"/>
                <a:gd name="T13" fmla="*/ 0 h 21600"/>
                <a:gd name="T14" fmla="*/ 0 w 21346"/>
                <a:gd name="T15" fmla="*/ 0 h 21600"/>
                <a:gd name="T16" fmla="*/ 0 w 21346"/>
                <a:gd name="T17" fmla="*/ 0 h 21600"/>
                <a:gd name="T18" fmla="*/ 0 w 21346"/>
                <a:gd name="T19" fmla="*/ 0 h 21600"/>
                <a:gd name="T20" fmla="*/ 0 w 21346"/>
                <a:gd name="T21" fmla="*/ 0 h 21600"/>
                <a:gd name="T22" fmla="*/ 0 w 21346"/>
                <a:gd name="T23" fmla="*/ 0 h 21600"/>
                <a:gd name="T24" fmla="*/ 0 w 21346"/>
                <a:gd name="T25" fmla="*/ 0 h 21600"/>
                <a:gd name="T26" fmla="*/ 0 w 21346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346" h="21600">
                  <a:moveTo>
                    <a:pt x="14485" y="9103"/>
                  </a:moveTo>
                  <a:lnTo>
                    <a:pt x="20423" y="4598"/>
                  </a:lnTo>
                  <a:cubicBezTo>
                    <a:pt x="21288" y="3943"/>
                    <a:pt x="21600" y="2451"/>
                    <a:pt x="21122" y="1265"/>
                  </a:cubicBezTo>
                  <a:cubicBezTo>
                    <a:pt x="20796" y="457"/>
                    <a:pt x="20185" y="0"/>
                    <a:pt x="19555" y="0"/>
                  </a:cubicBezTo>
                  <a:cubicBezTo>
                    <a:pt x="19261" y="0"/>
                    <a:pt x="18964" y="99"/>
                    <a:pt x="18690" y="307"/>
                  </a:cubicBezTo>
                  <a:lnTo>
                    <a:pt x="12803" y="4774"/>
                  </a:lnTo>
                  <a:cubicBezTo>
                    <a:pt x="12464" y="4260"/>
                    <a:pt x="12088" y="3795"/>
                    <a:pt x="11678" y="3385"/>
                  </a:cubicBezTo>
                  <a:cubicBezTo>
                    <a:pt x="10463" y="2171"/>
                    <a:pt x="8972" y="1445"/>
                    <a:pt x="7353" y="1445"/>
                  </a:cubicBezTo>
                  <a:cubicBezTo>
                    <a:pt x="3292" y="1445"/>
                    <a:pt x="0" y="5957"/>
                    <a:pt x="0" y="11522"/>
                  </a:cubicBezTo>
                  <a:cubicBezTo>
                    <a:pt x="0" y="17088"/>
                    <a:pt x="3292" y="21600"/>
                    <a:pt x="7353" y="21600"/>
                  </a:cubicBezTo>
                  <a:cubicBezTo>
                    <a:pt x="11415" y="21600"/>
                    <a:pt x="14708" y="17088"/>
                    <a:pt x="14708" y="11522"/>
                  </a:cubicBezTo>
                  <a:cubicBezTo>
                    <a:pt x="14708" y="11409"/>
                    <a:pt x="14698" y="11299"/>
                    <a:pt x="14695" y="11187"/>
                  </a:cubicBezTo>
                  <a:cubicBezTo>
                    <a:pt x="14678" y="10470"/>
                    <a:pt x="14606" y="9775"/>
                    <a:pt x="14485" y="9103"/>
                  </a:cubicBezTo>
                  <a:close/>
                  <a:moveTo>
                    <a:pt x="14485" y="910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609585"/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7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80" grpId="0" build="p"/>
      <p:bldP spid="358" grpId="0" animBg="1"/>
      <p:bldP spid="365" grpId="0" animBg="1"/>
      <p:bldP spid="3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ol color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EBEA9"/>
      </a:accent1>
      <a:accent2>
        <a:srgbClr val="FF642E"/>
      </a:accent2>
      <a:accent3>
        <a:srgbClr val="B2D235"/>
      </a:accent3>
      <a:accent4>
        <a:srgbClr val="15B0BF"/>
      </a:accent4>
      <a:accent5>
        <a:srgbClr val="F13B48"/>
      </a:accent5>
      <a:accent6>
        <a:srgbClr val="937863"/>
      </a:accent6>
      <a:hlink>
        <a:srgbClr val="0563C1"/>
      </a:hlink>
      <a:folHlink>
        <a:srgbClr val="954F72"/>
      </a:folHlink>
    </a:clrScheme>
    <a:fontScheme name="Custom 11">
      <a:majorFont>
        <a:latin typeface="Roboto Condense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BE1E2D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104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Our Service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www.51miz.com</cp:lastModifiedBy>
  <cp:revision>1104</cp:revision>
  <dcterms:created xsi:type="dcterms:W3CDTF">2015-10-11T23:22:22Z</dcterms:created>
  <dcterms:modified xsi:type="dcterms:W3CDTF">2017-09-25T12:45:53Z</dcterms:modified>
</cp:coreProperties>
</file>