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2AB"/>
    <a:srgbClr val="F8F8F8"/>
    <a:srgbClr val="F82A2A"/>
    <a:srgbClr val="474C4D"/>
    <a:srgbClr val="676C6B"/>
    <a:srgbClr val="F16077"/>
    <a:srgbClr val="8497B0"/>
    <a:srgbClr val="F37E20"/>
    <a:srgbClr val="262626"/>
    <a:srgbClr val="7FB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F480F-96B4-4B91-9F19-1BB83367BF0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CE320-6C87-4A71-99D1-8602FD43C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02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A139B-43C6-42B9-976D-0C59C9616BB0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F8AD-BC7D-447E-9673-59D58A2FA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18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16182"/>
            <a:ext cx="9144000" cy="905308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13565"/>
            <a:ext cx="9144000" cy="33265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528094" y="3429000"/>
            <a:ext cx="7135812" cy="2022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8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</p:bldLst>
  </p:timing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959913"/>
            <a:ext cx="5957456" cy="42059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27618" y="1959913"/>
            <a:ext cx="5964382" cy="42059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959912"/>
            <a:ext cx="3249637" cy="4205937"/>
          </a:xfrm>
          <a:solidFill>
            <a:schemeClr val="tx1">
              <a:alpha val="30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8942363" y="1959911"/>
            <a:ext cx="3249637" cy="4205937"/>
          </a:xfrm>
          <a:solidFill>
            <a:schemeClr val="tx1">
              <a:alpha val="30000"/>
            </a:schemeClr>
          </a:solidFill>
        </p:spPr>
        <p:txBody>
          <a:bodyPr/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12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479425" y="482202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3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479425" y="517853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4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9304335" y="482202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5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9304335" y="517853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62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62555" y="1959913"/>
            <a:ext cx="2642177" cy="2160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373585" y="1959913"/>
            <a:ext cx="2642177" cy="2160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79130" y="1959913"/>
            <a:ext cx="2642177" cy="2160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984675" y="1959912"/>
            <a:ext cx="2642177" cy="2160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2" name="Rectangle 11"/>
          <p:cNvSpPr/>
          <p:nvPr userDrawn="1"/>
        </p:nvSpPr>
        <p:spPr>
          <a:xfrm>
            <a:off x="562554" y="4120499"/>
            <a:ext cx="2642177" cy="692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 userDrawn="1"/>
        </p:nvSpPr>
        <p:spPr>
          <a:xfrm>
            <a:off x="3373585" y="4125579"/>
            <a:ext cx="2642177" cy="692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>
            <a:off x="6184615" y="4120498"/>
            <a:ext cx="2642177" cy="6928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 userDrawn="1"/>
        </p:nvSpPr>
        <p:spPr>
          <a:xfrm>
            <a:off x="8984674" y="4120497"/>
            <a:ext cx="2642177" cy="6928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679523" y="4347324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7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679523" y="5040124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9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3485067" y="4351248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0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3485067" y="5044048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1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6290610" y="4347324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2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6290610" y="5040124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3" name="Text Placeholder 59"/>
          <p:cNvSpPr>
            <a:spLocks noGrp="1"/>
          </p:cNvSpPr>
          <p:nvPr>
            <p:ph type="body" sz="quarter" idx="23"/>
          </p:nvPr>
        </p:nvSpPr>
        <p:spPr>
          <a:xfrm>
            <a:off x="9096152" y="4347122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4" name="Text Placeholder 59"/>
          <p:cNvSpPr>
            <a:spLocks noGrp="1"/>
          </p:cNvSpPr>
          <p:nvPr>
            <p:ph type="body" sz="quarter" idx="24"/>
          </p:nvPr>
        </p:nvSpPr>
        <p:spPr>
          <a:xfrm>
            <a:off x="9096152" y="5039922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0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09172" y="2258218"/>
            <a:ext cx="2408238" cy="2341563"/>
            <a:chOff x="838200" y="1981200"/>
            <a:chExt cx="2408238" cy="23415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183825" y="2652712"/>
            <a:ext cx="1668462" cy="1668462"/>
          </a:xfrm>
          <a:custGeom>
            <a:avLst/>
            <a:gdLst>
              <a:gd name="connsiteX0" fmla="*/ 834231 w 1668462"/>
              <a:gd name="connsiteY0" fmla="*/ 0 h 1668462"/>
              <a:gd name="connsiteX1" fmla="*/ 1668462 w 1668462"/>
              <a:gd name="connsiteY1" fmla="*/ 834231 h 1668462"/>
              <a:gd name="connsiteX2" fmla="*/ 834231 w 1668462"/>
              <a:gd name="connsiteY2" fmla="*/ 1668462 h 1668462"/>
              <a:gd name="connsiteX3" fmla="*/ 0 w 1668462"/>
              <a:gd name="connsiteY3" fmla="*/ 834231 h 1668462"/>
              <a:gd name="connsiteX4" fmla="*/ 834231 w 1668462"/>
              <a:gd name="connsiteY4" fmla="*/ 0 h 166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462" h="1668462">
                <a:moveTo>
                  <a:pt x="834231" y="0"/>
                </a:moveTo>
                <a:cubicBezTo>
                  <a:pt x="1294964" y="0"/>
                  <a:pt x="1668462" y="373498"/>
                  <a:pt x="1668462" y="834231"/>
                </a:cubicBezTo>
                <a:cubicBezTo>
                  <a:pt x="1668462" y="1294964"/>
                  <a:pt x="1294964" y="1668462"/>
                  <a:pt x="834231" y="1668462"/>
                </a:cubicBezTo>
                <a:cubicBezTo>
                  <a:pt x="373498" y="1668462"/>
                  <a:pt x="0" y="1294964"/>
                  <a:pt x="0" y="834231"/>
                </a:cubicBezTo>
                <a:cubicBezTo>
                  <a:pt x="0" y="373498"/>
                  <a:pt x="373498" y="0"/>
                  <a:pt x="8342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531735" y="2258218"/>
            <a:ext cx="2408238" cy="2341563"/>
            <a:chOff x="838200" y="1981200"/>
            <a:chExt cx="2408238" cy="2341563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906388" y="2652712"/>
            <a:ext cx="1668462" cy="1668462"/>
          </a:xfrm>
          <a:custGeom>
            <a:avLst/>
            <a:gdLst>
              <a:gd name="connsiteX0" fmla="*/ 834231 w 1668462"/>
              <a:gd name="connsiteY0" fmla="*/ 0 h 1668462"/>
              <a:gd name="connsiteX1" fmla="*/ 1668462 w 1668462"/>
              <a:gd name="connsiteY1" fmla="*/ 834231 h 1668462"/>
              <a:gd name="connsiteX2" fmla="*/ 834231 w 1668462"/>
              <a:gd name="connsiteY2" fmla="*/ 1668462 h 1668462"/>
              <a:gd name="connsiteX3" fmla="*/ 0 w 1668462"/>
              <a:gd name="connsiteY3" fmla="*/ 834231 h 1668462"/>
              <a:gd name="connsiteX4" fmla="*/ 834231 w 1668462"/>
              <a:gd name="connsiteY4" fmla="*/ 0 h 166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462" h="1668462">
                <a:moveTo>
                  <a:pt x="834231" y="0"/>
                </a:moveTo>
                <a:cubicBezTo>
                  <a:pt x="1294964" y="0"/>
                  <a:pt x="1668462" y="373498"/>
                  <a:pt x="1668462" y="834231"/>
                </a:cubicBezTo>
                <a:cubicBezTo>
                  <a:pt x="1668462" y="1294964"/>
                  <a:pt x="1294964" y="1668462"/>
                  <a:pt x="834231" y="1668462"/>
                </a:cubicBezTo>
                <a:cubicBezTo>
                  <a:pt x="373498" y="1668462"/>
                  <a:pt x="0" y="1294964"/>
                  <a:pt x="0" y="834231"/>
                </a:cubicBezTo>
                <a:cubicBezTo>
                  <a:pt x="0" y="373498"/>
                  <a:pt x="373498" y="0"/>
                  <a:pt x="8342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254298" y="2247106"/>
            <a:ext cx="2408238" cy="2341563"/>
            <a:chOff x="838200" y="1981200"/>
            <a:chExt cx="2408238" cy="2341563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2" name="Picture Placeholder 41"/>
          <p:cNvSpPr>
            <a:spLocks noGrp="1"/>
          </p:cNvSpPr>
          <p:nvPr>
            <p:ph type="pic" sz="quarter" idx="15"/>
          </p:nvPr>
        </p:nvSpPr>
        <p:spPr>
          <a:xfrm>
            <a:off x="6628951" y="2641600"/>
            <a:ext cx="1668462" cy="1668462"/>
          </a:xfrm>
          <a:custGeom>
            <a:avLst/>
            <a:gdLst>
              <a:gd name="connsiteX0" fmla="*/ 834231 w 1668462"/>
              <a:gd name="connsiteY0" fmla="*/ 0 h 1668462"/>
              <a:gd name="connsiteX1" fmla="*/ 1668462 w 1668462"/>
              <a:gd name="connsiteY1" fmla="*/ 834231 h 1668462"/>
              <a:gd name="connsiteX2" fmla="*/ 834231 w 1668462"/>
              <a:gd name="connsiteY2" fmla="*/ 1668462 h 1668462"/>
              <a:gd name="connsiteX3" fmla="*/ 0 w 1668462"/>
              <a:gd name="connsiteY3" fmla="*/ 834231 h 1668462"/>
              <a:gd name="connsiteX4" fmla="*/ 834231 w 1668462"/>
              <a:gd name="connsiteY4" fmla="*/ 0 h 166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462" h="1668462">
                <a:moveTo>
                  <a:pt x="834231" y="0"/>
                </a:moveTo>
                <a:cubicBezTo>
                  <a:pt x="1294964" y="0"/>
                  <a:pt x="1668462" y="373498"/>
                  <a:pt x="1668462" y="834231"/>
                </a:cubicBezTo>
                <a:cubicBezTo>
                  <a:pt x="1668462" y="1294964"/>
                  <a:pt x="1294964" y="1668462"/>
                  <a:pt x="834231" y="1668462"/>
                </a:cubicBezTo>
                <a:cubicBezTo>
                  <a:pt x="373498" y="1668462"/>
                  <a:pt x="0" y="1294964"/>
                  <a:pt x="0" y="834231"/>
                </a:cubicBezTo>
                <a:cubicBezTo>
                  <a:pt x="0" y="373498"/>
                  <a:pt x="373498" y="0"/>
                  <a:pt x="8342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9002261" y="2235994"/>
            <a:ext cx="2408238" cy="2341563"/>
            <a:chOff x="838200" y="1981200"/>
            <a:chExt cx="2408238" cy="2341563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6"/>
          </p:nvPr>
        </p:nvSpPr>
        <p:spPr>
          <a:xfrm>
            <a:off x="9376914" y="2630488"/>
            <a:ext cx="1668462" cy="1668462"/>
          </a:xfrm>
          <a:custGeom>
            <a:avLst/>
            <a:gdLst>
              <a:gd name="connsiteX0" fmla="*/ 834231 w 1668462"/>
              <a:gd name="connsiteY0" fmla="*/ 0 h 1668462"/>
              <a:gd name="connsiteX1" fmla="*/ 1668462 w 1668462"/>
              <a:gd name="connsiteY1" fmla="*/ 834231 h 1668462"/>
              <a:gd name="connsiteX2" fmla="*/ 834231 w 1668462"/>
              <a:gd name="connsiteY2" fmla="*/ 1668462 h 1668462"/>
              <a:gd name="connsiteX3" fmla="*/ 0 w 1668462"/>
              <a:gd name="connsiteY3" fmla="*/ 834231 h 1668462"/>
              <a:gd name="connsiteX4" fmla="*/ 834231 w 1668462"/>
              <a:gd name="connsiteY4" fmla="*/ 0 h 166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462" h="1668462">
                <a:moveTo>
                  <a:pt x="834231" y="0"/>
                </a:moveTo>
                <a:cubicBezTo>
                  <a:pt x="1294964" y="0"/>
                  <a:pt x="1668462" y="373498"/>
                  <a:pt x="1668462" y="834231"/>
                </a:cubicBezTo>
                <a:cubicBezTo>
                  <a:pt x="1668462" y="1294964"/>
                  <a:pt x="1294964" y="1668462"/>
                  <a:pt x="834231" y="1668462"/>
                </a:cubicBezTo>
                <a:cubicBezTo>
                  <a:pt x="373498" y="1668462"/>
                  <a:pt x="0" y="1294964"/>
                  <a:pt x="0" y="834231"/>
                </a:cubicBezTo>
                <a:cubicBezTo>
                  <a:pt x="0" y="373498"/>
                  <a:pt x="373498" y="0"/>
                  <a:pt x="8342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5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809171" y="494863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56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809171" y="530514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57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3531735" y="494863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58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3531735" y="530514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59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6254296" y="4944862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6254296" y="5301369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61" name="Text Placeholder 59"/>
          <p:cNvSpPr>
            <a:spLocks noGrp="1"/>
          </p:cNvSpPr>
          <p:nvPr>
            <p:ph type="body" sz="quarter" idx="23"/>
          </p:nvPr>
        </p:nvSpPr>
        <p:spPr>
          <a:xfrm>
            <a:off x="8976856" y="4926409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62" name="Text Placeholder 59"/>
          <p:cNvSpPr>
            <a:spLocks noGrp="1"/>
          </p:cNvSpPr>
          <p:nvPr>
            <p:ph type="body" sz="quarter" idx="24"/>
          </p:nvPr>
        </p:nvSpPr>
        <p:spPr>
          <a:xfrm>
            <a:off x="8976856" y="5282916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71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30" grpId="0" animBg="1"/>
      <p:bldP spid="42" grpId="0" animBg="1"/>
      <p:bldP spid="54" grpId="0" animBg="1"/>
      <p:bldP spid="5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 userDrawn="1"/>
        </p:nvSpPr>
        <p:spPr>
          <a:xfrm>
            <a:off x="-1" y="4362121"/>
            <a:ext cx="6454141" cy="1803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479425" y="2565689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239875" y="0"/>
            <a:ext cx="5700925" cy="2411677"/>
          </a:xfrm>
          <a:custGeom>
            <a:avLst/>
            <a:gdLst>
              <a:gd name="connsiteX0" fmla="*/ 0 w 2610275"/>
              <a:gd name="connsiteY0" fmla="*/ 0 h 2411677"/>
              <a:gd name="connsiteX1" fmla="*/ 2610275 w 2610275"/>
              <a:gd name="connsiteY1" fmla="*/ 0 h 2411677"/>
              <a:gd name="connsiteX2" fmla="*/ 2610275 w 2610275"/>
              <a:gd name="connsiteY2" fmla="*/ 2411677 h 2411677"/>
              <a:gd name="connsiteX3" fmla="*/ 0 w 2610275"/>
              <a:gd name="connsiteY3" fmla="*/ 2411677 h 24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411677">
                <a:moveTo>
                  <a:pt x="0" y="0"/>
                </a:moveTo>
                <a:lnTo>
                  <a:pt x="2610275" y="0"/>
                </a:lnTo>
                <a:lnTo>
                  <a:pt x="2610275" y="2411677"/>
                </a:lnTo>
                <a:lnTo>
                  <a:pt x="0" y="2411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5982182" y="2565689"/>
            <a:ext cx="2958618" cy="1642420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6573675" y="4362120"/>
            <a:ext cx="236712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4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3240772" y="2565689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8498" y="4763547"/>
            <a:ext cx="5607502" cy="6462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88498" y="5440982"/>
            <a:ext cx="5607502" cy="32183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489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4983" y="4775200"/>
            <a:ext cx="3569164" cy="131744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 userDrawn="1"/>
        </p:nvSpPr>
        <p:spPr>
          <a:xfrm>
            <a:off x="3777521" y="3323771"/>
            <a:ext cx="8414479" cy="14514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595378" y="1865652"/>
            <a:ext cx="2364286" cy="4300198"/>
            <a:chOff x="2777030" y="1276350"/>
            <a:chExt cx="1871170" cy="34033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0" y="1276350"/>
              <a:ext cx="1871170" cy="34033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961703" y="1874759"/>
              <a:ext cx="1501824" cy="2211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28925" y="2622550"/>
            <a:ext cx="1897063" cy="27940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2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450914" y="1849065"/>
            <a:ext cx="3326674" cy="4116462"/>
            <a:chOff x="729025" y="2493538"/>
            <a:chExt cx="3009991" cy="37245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/>
          </p:blipFill>
          <p:spPr>
            <a:xfrm>
              <a:off x="729025" y="2493538"/>
              <a:ext cx="3009991" cy="372459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71299" y="2949850"/>
              <a:ext cx="2129088" cy="2751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39720" y="2353385"/>
            <a:ext cx="2353091" cy="304050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 userDrawn="1"/>
        </p:nvGrpSpPr>
        <p:grpSpPr>
          <a:xfrm flipH="1">
            <a:off x="4262511" y="2218418"/>
            <a:ext cx="3666978" cy="3327281"/>
            <a:chOff x="521002" y="1609116"/>
            <a:chExt cx="3429000" cy="31113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34" t="10550" r="21733" b="13050"/>
            <a:stretch/>
          </p:blipFill>
          <p:spPr>
            <a:xfrm>
              <a:off x="521002" y="1609116"/>
              <a:ext cx="3429000" cy="311134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34638" y="1948977"/>
              <a:ext cx="2990088" cy="1846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03422" y="2581866"/>
            <a:ext cx="3197605" cy="197487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9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42899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428999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12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0">
                <a:schemeClr val="accent3">
                  <a:lumMod val="75000"/>
                </a:schemeClr>
              </a:gs>
              <a:gs pos="10000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021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217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77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1883"/>
            <a:ext cx="9144000" cy="905308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79266"/>
            <a:ext cx="9144000" cy="51096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2698169"/>
            <a:ext cx="5056909" cy="2022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62087" y="4991315"/>
            <a:ext cx="3594822" cy="337272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62087" y="5310255"/>
            <a:ext cx="3574887" cy="346075"/>
          </a:xfrm>
        </p:spPr>
        <p:txBody>
          <a:bodyPr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96000" y="2645704"/>
            <a:ext cx="4918364" cy="41686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96000" y="3080025"/>
            <a:ext cx="4918364" cy="175521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096000" y="5102291"/>
            <a:ext cx="4918364" cy="762001"/>
          </a:xfrm>
        </p:spPr>
        <p:txBody>
          <a:bodyPr>
            <a:normAutofit/>
          </a:bodyPr>
          <a:lstStyle>
            <a:lvl1pPr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62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941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1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05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95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372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6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24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65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2" y="1640115"/>
            <a:ext cx="4822371" cy="1788886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72" y="3498275"/>
            <a:ext cx="4822371" cy="32183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0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41102" y="2142224"/>
            <a:ext cx="5747401" cy="3336506"/>
          </a:xfrm>
          <a:custGeom>
            <a:avLst/>
            <a:gdLst>
              <a:gd name="connsiteX0" fmla="*/ 2092241 w 5747401"/>
              <a:gd name="connsiteY0" fmla="*/ 3326524 h 3336506"/>
              <a:gd name="connsiteX1" fmla="*/ 2107380 w 5747401"/>
              <a:gd name="connsiteY1" fmla="*/ 3332201 h 3336506"/>
              <a:gd name="connsiteX2" fmla="*/ 2109533 w 5747401"/>
              <a:gd name="connsiteY2" fmla="*/ 3336506 h 3336506"/>
              <a:gd name="connsiteX3" fmla="*/ 2106960 w 5747401"/>
              <a:gd name="connsiteY3" fmla="*/ 3336506 h 3336506"/>
              <a:gd name="connsiteX4" fmla="*/ 2410895 w 5747401"/>
              <a:gd name="connsiteY4" fmla="*/ 3299912 h 3336506"/>
              <a:gd name="connsiteX5" fmla="*/ 2413047 w 5747401"/>
              <a:gd name="connsiteY5" fmla="*/ 3299912 h 3336506"/>
              <a:gd name="connsiteX6" fmla="*/ 2417352 w 5747401"/>
              <a:gd name="connsiteY6" fmla="*/ 3306370 h 3336506"/>
              <a:gd name="connsiteX7" fmla="*/ 2423810 w 5747401"/>
              <a:gd name="connsiteY7" fmla="*/ 3312828 h 3336506"/>
              <a:gd name="connsiteX8" fmla="*/ 2430268 w 5747401"/>
              <a:gd name="connsiteY8" fmla="*/ 3319286 h 3336506"/>
              <a:gd name="connsiteX9" fmla="*/ 2430268 w 5747401"/>
              <a:gd name="connsiteY9" fmla="*/ 3321438 h 3336506"/>
              <a:gd name="connsiteX10" fmla="*/ 2430268 w 5747401"/>
              <a:gd name="connsiteY10" fmla="*/ 3325743 h 3336506"/>
              <a:gd name="connsiteX11" fmla="*/ 2425962 w 5747401"/>
              <a:gd name="connsiteY11" fmla="*/ 3323591 h 3336506"/>
              <a:gd name="connsiteX12" fmla="*/ 2421657 w 5747401"/>
              <a:gd name="connsiteY12" fmla="*/ 3314981 h 3336506"/>
              <a:gd name="connsiteX13" fmla="*/ 2404437 w 5747401"/>
              <a:gd name="connsiteY13" fmla="*/ 3304217 h 3336506"/>
              <a:gd name="connsiteX14" fmla="*/ 2410895 w 5747401"/>
              <a:gd name="connsiteY14" fmla="*/ 3302064 h 3336506"/>
              <a:gd name="connsiteX15" fmla="*/ 2066481 w 5747401"/>
              <a:gd name="connsiteY15" fmla="*/ 3291302 h 3336506"/>
              <a:gd name="connsiteX16" fmla="*/ 2064328 w 5747401"/>
              <a:gd name="connsiteY16" fmla="*/ 3295607 h 3336506"/>
              <a:gd name="connsiteX17" fmla="*/ 2081550 w 5747401"/>
              <a:gd name="connsiteY17" fmla="*/ 3308523 h 3336506"/>
              <a:gd name="connsiteX18" fmla="*/ 2079397 w 5747401"/>
              <a:gd name="connsiteY18" fmla="*/ 3314981 h 3336506"/>
              <a:gd name="connsiteX19" fmla="*/ 2088199 w 5747401"/>
              <a:gd name="connsiteY19" fmla="*/ 3323782 h 3336506"/>
              <a:gd name="connsiteX20" fmla="*/ 2053283 w 5747401"/>
              <a:gd name="connsiteY20" fmla="*/ 3300101 h 3336506"/>
              <a:gd name="connsiteX21" fmla="*/ 4042554 w 5747401"/>
              <a:gd name="connsiteY21" fmla="*/ 2837106 h 3336506"/>
              <a:gd name="connsiteX22" fmla="*/ 4044707 w 5747401"/>
              <a:gd name="connsiteY22" fmla="*/ 2841412 h 3336506"/>
              <a:gd name="connsiteX23" fmla="*/ 4049012 w 5747401"/>
              <a:gd name="connsiteY23" fmla="*/ 2837106 h 3336506"/>
              <a:gd name="connsiteX24" fmla="*/ 4053317 w 5747401"/>
              <a:gd name="connsiteY24" fmla="*/ 2837106 h 3336506"/>
              <a:gd name="connsiteX25" fmla="*/ 4057622 w 5747401"/>
              <a:gd name="connsiteY25" fmla="*/ 2841412 h 3336506"/>
              <a:gd name="connsiteX26" fmla="*/ 4053317 w 5747401"/>
              <a:gd name="connsiteY26" fmla="*/ 2845717 h 3336506"/>
              <a:gd name="connsiteX27" fmla="*/ 4072691 w 5747401"/>
              <a:gd name="connsiteY27" fmla="*/ 2847870 h 3336506"/>
              <a:gd name="connsiteX28" fmla="*/ 4081301 w 5747401"/>
              <a:gd name="connsiteY28" fmla="*/ 2847870 h 3336506"/>
              <a:gd name="connsiteX29" fmla="*/ 4087758 w 5747401"/>
              <a:gd name="connsiteY29" fmla="*/ 2852175 h 3336506"/>
              <a:gd name="connsiteX30" fmla="*/ 4104979 w 5747401"/>
              <a:gd name="connsiteY30" fmla="*/ 2850023 h 3336506"/>
              <a:gd name="connsiteX31" fmla="*/ 4109284 w 5747401"/>
              <a:gd name="connsiteY31" fmla="*/ 2862938 h 3336506"/>
              <a:gd name="connsiteX32" fmla="*/ 4102826 w 5747401"/>
              <a:gd name="connsiteY32" fmla="*/ 2869395 h 3336506"/>
              <a:gd name="connsiteX33" fmla="*/ 4115741 w 5747401"/>
              <a:gd name="connsiteY33" fmla="*/ 2871548 h 3336506"/>
              <a:gd name="connsiteX34" fmla="*/ 4100674 w 5747401"/>
              <a:gd name="connsiteY34" fmla="*/ 2871548 h 3336506"/>
              <a:gd name="connsiteX35" fmla="*/ 4096369 w 5747401"/>
              <a:gd name="connsiteY35" fmla="*/ 2882311 h 3336506"/>
              <a:gd name="connsiteX36" fmla="*/ 4089911 w 5747401"/>
              <a:gd name="connsiteY36" fmla="*/ 2878006 h 3336506"/>
              <a:gd name="connsiteX37" fmla="*/ 4085606 w 5747401"/>
              <a:gd name="connsiteY37" fmla="*/ 2880158 h 3336506"/>
              <a:gd name="connsiteX38" fmla="*/ 4083453 w 5747401"/>
              <a:gd name="connsiteY38" fmla="*/ 2880158 h 3336506"/>
              <a:gd name="connsiteX39" fmla="*/ 4079148 w 5747401"/>
              <a:gd name="connsiteY39" fmla="*/ 2878006 h 3336506"/>
              <a:gd name="connsiteX40" fmla="*/ 4074843 w 5747401"/>
              <a:gd name="connsiteY40" fmla="*/ 2871548 h 3336506"/>
              <a:gd name="connsiteX41" fmla="*/ 4070538 w 5747401"/>
              <a:gd name="connsiteY41" fmla="*/ 2869395 h 3336506"/>
              <a:gd name="connsiteX42" fmla="*/ 4068385 w 5747401"/>
              <a:gd name="connsiteY42" fmla="*/ 2865090 h 3336506"/>
              <a:gd name="connsiteX43" fmla="*/ 4079148 w 5747401"/>
              <a:gd name="connsiteY43" fmla="*/ 2865090 h 3336506"/>
              <a:gd name="connsiteX44" fmla="*/ 4089911 w 5747401"/>
              <a:gd name="connsiteY44" fmla="*/ 2865090 h 3336506"/>
              <a:gd name="connsiteX45" fmla="*/ 4070538 w 5747401"/>
              <a:gd name="connsiteY45" fmla="*/ 2858633 h 3336506"/>
              <a:gd name="connsiteX46" fmla="*/ 4072691 w 5747401"/>
              <a:gd name="connsiteY46" fmla="*/ 2856480 h 3336506"/>
              <a:gd name="connsiteX47" fmla="*/ 4044707 w 5747401"/>
              <a:gd name="connsiteY47" fmla="*/ 2845717 h 3336506"/>
              <a:gd name="connsiteX48" fmla="*/ 4044707 w 5747401"/>
              <a:gd name="connsiteY48" fmla="*/ 2843564 h 3336506"/>
              <a:gd name="connsiteX49" fmla="*/ 4042554 w 5747401"/>
              <a:gd name="connsiteY49" fmla="*/ 2839259 h 3336506"/>
              <a:gd name="connsiteX50" fmla="*/ 4010265 w 5747401"/>
              <a:gd name="connsiteY50" fmla="*/ 2817733 h 3336506"/>
              <a:gd name="connsiteX51" fmla="*/ 4012417 w 5747401"/>
              <a:gd name="connsiteY51" fmla="*/ 2817733 h 3336506"/>
              <a:gd name="connsiteX52" fmla="*/ 4012059 w 5747401"/>
              <a:gd name="connsiteY52" fmla="*/ 2818092 h 3336506"/>
              <a:gd name="connsiteX53" fmla="*/ 3519476 w 5747401"/>
              <a:gd name="connsiteY53" fmla="*/ 2804818 h 3336506"/>
              <a:gd name="connsiteX54" fmla="*/ 3530239 w 5747401"/>
              <a:gd name="connsiteY54" fmla="*/ 2811276 h 3336506"/>
              <a:gd name="connsiteX55" fmla="*/ 3525934 w 5747401"/>
              <a:gd name="connsiteY55" fmla="*/ 2815581 h 3336506"/>
              <a:gd name="connsiteX56" fmla="*/ 3523781 w 5747401"/>
              <a:gd name="connsiteY56" fmla="*/ 2815581 h 3336506"/>
              <a:gd name="connsiteX57" fmla="*/ 3521629 w 5747401"/>
              <a:gd name="connsiteY57" fmla="*/ 2813428 h 3336506"/>
              <a:gd name="connsiteX58" fmla="*/ 3519476 w 5747401"/>
              <a:gd name="connsiteY58" fmla="*/ 2811276 h 3336506"/>
              <a:gd name="connsiteX59" fmla="*/ 4817484 w 5747401"/>
              <a:gd name="connsiteY59" fmla="*/ 2802666 h 3336506"/>
              <a:gd name="connsiteX60" fmla="*/ 4819637 w 5747401"/>
              <a:gd name="connsiteY60" fmla="*/ 2804818 h 3336506"/>
              <a:gd name="connsiteX61" fmla="*/ 4816897 w 5747401"/>
              <a:gd name="connsiteY61" fmla="*/ 2803253 h 3336506"/>
              <a:gd name="connsiteX62" fmla="*/ 4833168 w 5747401"/>
              <a:gd name="connsiteY62" fmla="*/ 2800952 h 3336506"/>
              <a:gd name="connsiteX63" fmla="*/ 4847621 w 5747401"/>
              <a:gd name="connsiteY63" fmla="*/ 2811276 h 3336506"/>
              <a:gd name="connsiteX64" fmla="*/ 4845468 w 5747401"/>
              <a:gd name="connsiteY64" fmla="*/ 2811276 h 3336506"/>
              <a:gd name="connsiteX65" fmla="*/ 4836858 w 5747401"/>
              <a:gd name="connsiteY65" fmla="*/ 2804818 h 3336506"/>
              <a:gd name="connsiteX66" fmla="*/ 4832552 w 5747401"/>
              <a:gd name="connsiteY66" fmla="*/ 2802666 h 3336506"/>
              <a:gd name="connsiteX67" fmla="*/ 4828247 w 5747401"/>
              <a:gd name="connsiteY67" fmla="*/ 2802666 h 3336506"/>
              <a:gd name="connsiteX68" fmla="*/ 4826095 w 5747401"/>
              <a:gd name="connsiteY68" fmla="*/ 2804818 h 3336506"/>
              <a:gd name="connsiteX69" fmla="*/ 4823942 w 5747401"/>
              <a:gd name="connsiteY69" fmla="*/ 2806971 h 3336506"/>
              <a:gd name="connsiteX70" fmla="*/ 4821789 w 5747401"/>
              <a:gd name="connsiteY70" fmla="*/ 2806971 h 3336506"/>
              <a:gd name="connsiteX71" fmla="*/ 4819637 w 5747401"/>
              <a:gd name="connsiteY71" fmla="*/ 2804818 h 3336506"/>
              <a:gd name="connsiteX72" fmla="*/ 4832552 w 5747401"/>
              <a:gd name="connsiteY72" fmla="*/ 2800513 h 3336506"/>
              <a:gd name="connsiteX73" fmla="*/ 4834705 w 5747401"/>
              <a:gd name="connsiteY73" fmla="*/ 2800513 h 3336506"/>
              <a:gd name="connsiteX74" fmla="*/ 4833168 w 5747401"/>
              <a:gd name="connsiteY74" fmla="*/ 2800952 h 3336506"/>
              <a:gd name="connsiteX75" fmla="*/ 2318333 w 5747401"/>
              <a:gd name="connsiteY75" fmla="*/ 2753156 h 3336506"/>
              <a:gd name="connsiteX76" fmla="*/ 2322638 w 5747401"/>
              <a:gd name="connsiteY76" fmla="*/ 2759614 h 3336506"/>
              <a:gd name="connsiteX77" fmla="*/ 2314028 w 5747401"/>
              <a:gd name="connsiteY77" fmla="*/ 2763919 h 3336506"/>
              <a:gd name="connsiteX78" fmla="*/ 2307571 w 5747401"/>
              <a:gd name="connsiteY78" fmla="*/ 2755309 h 3336506"/>
              <a:gd name="connsiteX79" fmla="*/ 2253756 w 5747401"/>
              <a:gd name="connsiteY79" fmla="*/ 2701494 h 3336506"/>
              <a:gd name="connsiteX80" fmla="*/ 2254474 w 5747401"/>
              <a:gd name="connsiteY80" fmla="*/ 2705799 h 3336506"/>
              <a:gd name="connsiteX81" fmla="*/ 2253756 w 5747401"/>
              <a:gd name="connsiteY81" fmla="*/ 2705799 h 3336506"/>
              <a:gd name="connsiteX82" fmla="*/ 4826095 w 5747401"/>
              <a:gd name="connsiteY82" fmla="*/ 2695036 h 3336506"/>
              <a:gd name="connsiteX83" fmla="*/ 4836858 w 5747401"/>
              <a:gd name="connsiteY83" fmla="*/ 2701494 h 3336506"/>
              <a:gd name="connsiteX84" fmla="*/ 4813179 w 5747401"/>
              <a:gd name="connsiteY84" fmla="*/ 2705799 h 3336506"/>
              <a:gd name="connsiteX85" fmla="*/ 4828247 w 5747401"/>
              <a:gd name="connsiteY85" fmla="*/ 2701494 h 3336506"/>
              <a:gd name="connsiteX86" fmla="*/ 2156531 w 5747401"/>
              <a:gd name="connsiteY86" fmla="*/ 2643374 h 3336506"/>
              <a:gd name="connsiteX87" fmla="*/ 2156890 w 5747401"/>
              <a:gd name="connsiteY87" fmla="*/ 2643374 h 3336506"/>
              <a:gd name="connsiteX88" fmla="*/ 2159042 w 5747401"/>
              <a:gd name="connsiteY88" fmla="*/ 2645527 h 3336506"/>
              <a:gd name="connsiteX89" fmla="*/ 4811027 w 5747401"/>
              <a:gd name="connsiteY89" fmla="*/ 2619695 h 3336506"/>
              <a:gd name="connsiteX90" fmla="*/ 4815332 w 5747401"/>
              <a:gd name="connsiteY90" fmla="*/ 2624001 h 3336506"/>
              <a:gd name="connsiteX91" fmla="*/ 4813179 w 5747401"/>
              <a:gd name="connsiteY91" fmla="*/ 2624001 h 3336506"/>
              <a:gd name="connsiteX92" fmla="*/ 4811027 w 5747401"/>
              <a:gd name="connsiteY92" fmla="*/ 2621848 h 3336506"/>
              <a:gd name="connsiteX93" fmla="*/ 4839010 w 5747401"/>
              <a:gd name="connsiteY93" fmla="*/ 2445336 h 3336506"/>
              <a:gd name="connsiteX94" fmla="*/ 4839011 w 5747401"/>
              <a:gd name="connsiteY94" fmla="*/ 2445336 h 3336506"/>
              <a:gd name="connsiteX95" fmla="*/ 4841163 w 5747401"/>
              <a:gd name="connsiteY95" fmla="*/ 2447489 h 3336506"/>
              <a:gd name="connsiteX96" fmla="*/ 4925113 w 5747401"/>
              <a:gd name="connsiteY96" fmla="*/ 2296808 h 3336506"/>
              <a:gd name="connsiteX97" fmla="*/ 4931571 w 5747401"/>
              <a:gd name="connsiteY97" fmla="*/ 2298961 h 3336506"/>
              <a:gd name="connsiteX98" fmla="*/ 4925113 w 5747401"/>
              <a:gd name="connsiteY98" fmla="*/ 2298961 h 3336506"/>
              <a:gd name="connsiteX99" fmla="*/ 5687129 w 5747401"/>
              <a:gd name="connsiteY99" fmla="*/ 2004056 h 3336506"/>
              <a:gd name="connsiteX100" fmla="*/ 5693586 w 5747401"/>
              <a:gd name="connsiteY100" fmla="*/ 2004056 h 3336506"/>
              <a:gd name="connsiteX101" fmla="*/ 5691434 w 5747401"/>
              <a:gd name="connsiteY101" fmla="*/ 2006209 h 3336506"/>
              <a:gd name="connsiteX102" fmla="*/ 5616094 w 5747401"/>
              <a:gd name="connsiteY102" fmla="*/ 1795256 h 3336506"/>
              <a:gd name="connsiteX103" fmla="*/ 5618246 w 5747401"/>
              <a:gd name="connsiteY103" fmla="*/ 1795256 h 3336506"/>
              <a:gd name="connsiteX104" fmla="*/ 5618246 w 5747401"/>
              <a:gd name="connsiteY104" fmla="*/ 1797408 h 3336506"/>
              <a:gd name="connsiteX105" fmla="*/ 5631161 w 5747401"/>
              <a:gd name="connsiteY105" fmla="*/ 1810323 h 3336506"/>
              <a:gd name="connsiteX106" fmla="*/ 5626856 w 5747401"/>
              <a:gd name="connsiteY106" fmla="*/ 1810323 h 3336506"/>
              <a:gd name="connsiteX107" fmla="*/ 5618246 w 5747401"/>
              <a:gd name="connsiteY107" fmla="*/ 1814629 h 3336506"/>
              <a:gd name="connsiteX108" fmla="*/ 5618246 w 5747401"/>
              <a:gd name="connsiteY108" fmla="*/ 1816781 h 3336506"/>
              <a:gd name="connsiteX109" fmla="*/ 5626856 w 5747401"/>
              <a:gd name="connsiteY109" fmla="*/ 1821087 h 3336506"/>
              <a:gd name="connsiteX110" fmla="*/ 5616094 w 5747401"/>
              <a:gd name="connsiteY110" fmla="*/ 1818934 h 3336506"/>
              <a:gd name="connsiteX111" fmla="*/ 5613941 w 5747401"/>
              <a:gd name="connsiteY111" fmla="*/ 1799561 h 3336506"/>
              <a:gd name="connsiteX112" fmla="*/ 122698 w 5747401"/>
              <a:gd name="connsiteY112" fmla="*/ 1683321 h 3336506"/>
              <a:gd name="connsiteX113" fmla="*/ 124849 w 5747401"/>
              <a:gd name="connsiteY113" fmla="*/ 1683321 h 3336506"/>
              <a:gd name="connsiteX114" fmla="*/ 128079 w 5747401"/>
              <a:gd name="connsiteY114" fmla="*/ 1684219 h 3336506"/>
              <a:gd name="connsiteX115" fmla="*/ 684522 w 5747401"/>
              <a:gd name="connsiteY115" fmla="*/ 1659643 h 3336506"/>
              <a:gd name="connsiteX116" fmla="*/ 684523 w 5747401"/>
              <a:gd name="connsiteY116" fmla="*/ 1659643 h 3336506"/>
              <a:gd name="connsiteX117" fmla="*/ 684522 w 5747401"/>
              <a:gd name="connsiteY117" fmla="*/ 1659643 h 3336506"/>
              <a:gd name="connsiteX118" fmla="*/ 671606 w 5747401"/>
              <a:gd name="connsiteY118" fmla="*/ 1653185 h 3336506"/>
              <a:gd name="connsiteX119" fmla="*/ 675911 w 5747401"/>
              <a:gd name="connsiteY119" fmla="*/ 1653185 h 3336506"/>
              <a:gd name="connsiteX120" fmla="*/ 680216 w 5747401"/>
              <a:gd name="connsiteY120" fmla="*/ 1655337 h 3336506"/>
              <a:gd name="connsiteX121" fmla="*/ 684522 w 5747401"/>
              <a:gd name="connsiteY121" fmla="*/ 1659643 h 3336506"/>
              <a:gd name="connsiteX122" fmla="*/ 5532142 w 5747401"/>
              <a:gd name="connsiteY122" fmla="*/ 1459452 h 3336506"/>
              <a:gd name="connsiteX123" fmla="*/ 5540753 w 5747401"/>
              <a:gd name="connsiteY123" fmla="*/ 1461605 h 3336506"/>
              <a:gd name="connsiteX124" fmla="*/ 5538600 w 5747401"/>
              <a:gd name="connsiteY124" fmla="*/ 1465911 h 3336506"/>
              <a:gd name="connsiteX125" fmla="*/ 5536448 w 5747401"/>
              <a:gd name="connsiteY125" fmla="*/ 1463758 h 3336506"/>
              <a:gd name="connsiteX126" fmla="*/ 327192 w 5747401"/>
              <a:gd name="connsiteY126" fmla="*/ 1420706 h 3336506"/>
              <a:gd name="connsiteX127" fmla="*/ 331310 w 5747401"/>
              <a:gd name="connsiteY127" fmla="*/ 1426883 h 3336506"/>
              <a:gd name="connsiteX128" fmla="*/ 329345 w 5747401"/>
              <a:gd name="connsiteY128" fmla="*/ 1427164 h 3336506"/>
              <a:gd name="connsiteX129" fmla="*/ 5639938 w 5747401"/>
              <a:gd name="connsiteY129" fmla="*/ 1361923 h 3336506"/>
              <a:gd name="connsiteX130" fmla="*/ 5641924 w 5747401"/>
              <a:gd name="connsiteY130" fmla="*/ 1362587 h 3336506"/>
              <a:gd name="connsiteX131" fmla="*/ 5637619 w 5747401"/>
              <a:gd name="connsiteY131" fmla="*/ 1362587 h 3336506"/>
              <a:gd name="connsiteX132" fmla="*/ 5390070 w 5747401"/>
              <a:gd name="connsiteY132" fmla="*/ 1321687 h 3336506"/>
              <a:gd name="connsiteX133" fmla="*/ 5390072 w 5747401"/>
              <a:gd name="connsiteY133" fmla="*/ 1321687 h 3336506"/>
              <a:gd name="connsiteX134" fmla="*/ 5392224 w 5747401"/>
              <a:gd name="connsiteY134" fmla="*/ 1323840 h 3336506"/>
              <a:gd name="connsiteX135" fmla="*/ 5471870 w 5747401"/>
              <a:gd name="connsiteY135" fmla="*/ 1175311 h 3336506"/>
              <a:gd name="connsiteX136" fmla="*/ 5476175 w 5747401"/>
              <a:gd name="connsiteY136" fmla="*/ 1177464 h 3336506"/>
              <a:gd name="connsiteX137" fmla="*/ 5478328 w 5747401"/>
              <a:gd name="connsiteY137" fmla="*/ 1177464 h 3336506"/>
              <a:gd name="connsiteX138" fmla="*/ 5478328 w 5747401"/>
              <a:gd name="connsiteY138" fmla="*/ 1179616 h 3336506"/>
              <a:gd name="connsiteX139" fmla="*/ 5484786 w 5747401"/>
              <a:gd name="connsiteY139" fmla="*/ 1186074 h 3336506"/>
              <a:gd name="connsiteX140" fmla="*/ 5474023 w 5747401"/>
              <a:gd name="connsiteY140" fmla="*/ 1186074 h 3336506"/>
              <a:gd name="connsiteX141" fmla="*/ 508010 w 5747401"/>
              <a:gd name="connsiteY141" fmla="*/ 1138717 h 3336506"/>
              <a:gd name="connsiteX142" fmla="*/ 516620 w 5747401"/>
              <a:gd name="connsiteY142" fmla="*/ 1143022 h 3336506"/>
              <a:gd name="connsiteX143" fmla="*/ 508010 w 5747401"/>
              <a:gd name="connsiteY143" fmla="*/ 1147327 h 3336506"/>
              <a:gd name="connsiteX144" fmla="*/ 499399 w 5747401"/>
              <a:gd name="connsiteY144" fmla="*/ 1143022 h 3336506"/>
              <a:gd name="connsiteX145" fmla="*/ 643622 w 5747401"/>
              <a:gd name="connsiteY145" fmla="*/ 899780 h 3336506"/>
              <a:gd name="connsiteX146" fmla="*/ 630707 w 5747401"/>
              <a:gd name="connsiteY146" fmla="*/ 906238 h 3336506"/>
              <a:gd name="connsiteX147" fmla="*/ 630707 w 5747401"/>
              <a:gd name="connsiteY147" fmla="*/ 904085 h 3336506"/>
              <a:gd name="connsiteX148" fmla="*/ 5263566 w 5747401"/>
              <a:gd name="connsiteY148" fmla="*/ 895310 h 3336506"/>
              <a:gd name="connsiteX149" fmla="*/ 5265222 w 5747401"/>
              <a:gd name="connsiteY149" fmla="*/ 895475 h 3336506"/>
              <a:gd name="connsiteX150" fmla="*/ 5263070 w 5747401"/>
              <a:gd name="connsiteY150" fmla="*/ 895475 h 3336506"/>
              <a:gd name="connsiteX151" fmla="*/ 1579997 w 5747401"/>
              <a:gd name="connsiteY151" fmla="*/ 764168 h 3336506"/>
              <a:gd name="connsiteX152" fmla="*/ 1579997 w 5747401"/>
              <a:gd name="connsiteY152" fmla="*/ 768473 h 3336506"/>
              <a:gd name="connsiteX153" fmla="*/ 1584302 w 5747401"/>
              <a:gd name="connsiteY153" fmla="*/ 777083 h 3336506"/>
              <a:gd name="connsiteX154" fmla="*/ 1575692 w 5747401"/>
              <a:gd name="connsiteY154" fmla="*/ 777083 h 3336506"/>
              <a:gd name="connsiteX155" fmla="*/ 1558471 w 5747401"/>
              <a:gd name="connsiteY155" fmla="*/ 770625 h 3336506"/>
              <a:gd name="connsiteX156" fmla="*/ 1564929 w 5747401"/>
              <a:gd name="connsiteY156" fmla="*/ 768473 h 3336506"/>
              <a:gd name="connsiteX157" fmla="*/ 1567082 w 5747401"/>
              <a:gd name="connsiteY157" fmla="*/ 768473 h 3336506"/>
              <a:gd name="connsiteX158" fmla="*/ 1567082 w 5747401"/>
              <a:gd name="connsiteY158" fmla="*/ 770625 h 3336506"/>
              <a:gd name="connsiteX159" fmla="*/ 3129858 w 5747401"/>
              <a:gd name="connsiteY159" fmla="*/ 693132 h 3336506"/>
              <a:gd name="connsiteX160" fmla="*/ 3132010 w 5747401"/>
              <a:gd name="connsiteY160" fmla="*/ 693132 h 3336506"/>
              <a:gd name="connsiteX161" fmla="*/ 3131580 w 5747401"/>
              <a:gd name="connsiteY161" fmla="*/ 693563 h 3336506"/>
              <a:gd name="connsiteX162" fmla="*/ 1158091 w 5747401"/>
              <a:gd name="connsiteY162" fmla="*/ 645775 h 3336506"/>
              <a:gd name="connsiteX163" fmla="*/ 1160243 w 5747401"/>
              <a:gd name="connsiteY163" fmla="*/ 647928 h 3336506"/>
              <a:gd name="connsiteX164" fmla="*/ 1158091 w 5747401"/>
              <a:gd name="connsiteY164" fmla="*/ 650080 h 3336506"/>
              <a:gd name="connsiteX165" fmla="*/ 1153786 w 5747401"/>
              <a:gd name="connsiteY165" fmla="*/ 647928 h 3336506"/>
              <a:gd name="connsiteX166" fmla="*/ 2370713 w 5747401"/>
              <a:gd name="connsiteY166" fmla="*/ 619944 h 3336506"/>
              <a:gd name="connsiteX167" fmla="*/ 2374300 w 5747401"/>
              <a:gd name="connsiteY167" fmla="*/ 619944 h 3336506"/>
              <a:gd name="connsiteX168" fmla="*/ 2376453 w 5747401"/>
              <a:gd name="connsiteY168" fmla="*/ 622097 h 3336506"/>
              <a:gd name="connsiteX169" fmla="*/ 2376453 w 5747401"/>
              <a:gd name="connsiteY169" fmla="*/ 624250 h 3336506"/>
              <a:gd name="connsiteX170" fmla="*/ 5284595 w 5747401"/>
              <a:gd name="connsiteY170" fmla="*/ 617792 h 3336506"/>
              <a:gd name="connsiteX171" fmla="*/ 5293205 w 5747401"/>
              <a:gd name="connsiteY171" fmla="*/ 626402 h 3336506"/>
              <a:gd name="connsiteX172" fmla="*/ 5286748 w 5747401"/>
              <a:gd name="connsiteY172" fmla="*/ 622097 h 3336506"/>
              <a:gd name="connsiteX173" fmla="*/ 5284595 w 5747401"/>
              <a:gd name="connsiteY173" fmla="*/ 619944 h 3336506"/>
              <a:gd name="connsiteX174" fmla="*/ 2367843 w 5747401"/>
              <a:gd name="connsiteY174" fmla="*/ 617792 h 3336506"/>
              <a:gd name="connsiteX175" fmla="*/ 2370713 w 5747401"/>
              <a:gd name="connsiteY175" fmla="*/ 619944 h 3336506"/>
              <a:gd name="connsiteX176" fmla="*/ 2369995 w 5747401"/>
              <a:gd name="connsiteY176" fmla="*/ 619944 h 3336506"/>
              <a:gd name="connsiteX177" fmla="*/ 2895688 w 5747401"/>
              <a:gd name="connsiteY177" fmla="*/ 573972 h 3336506"/>
              <a:gd name="connsiteX178" fmla="*/ 2896303 w 5747401"/>
              <a:gd name="connsiteY178" fmla="*/ 575817 h 3336506"/>
              <a:gd name="connsiteX179" fmla="*/ 2895227 w 5747401"/>
              <a:gd name="connsiteY179" fmla="*/ 574740 h 3336506"/>
              <a:gd name="connsiteX180" fmla="*/ 2886616 w 5747401"/>
              <a:gd name="connsiteY180" fmla="*/ 563977 h 3336506"/>
              <a:gd name="connsiteX181" fmla="*/ 2901684 w 5747401"/>
              <a:gd name="connsiteY181" fmla="*/ 563977 h 3336506"/>
              <a:gd name="connsiteX182" fmla="*/ 2895688 w 5747401"/>
              <a:gd name="connsiteY182" fmla="*/ 573972 h 3336506"/>
              <a:gd name="connsiteX183" fmla="*/ 2893074 w 5747401"/>
              <a:gd name="connsiteY183" fmla="*/ 566130 h 3336506"/>
              <a:gd name="connsiteX184" fmla="*/ 1775021 w 5747401"/>
              <a:gd name="connsiteY184" fmla="*/ 544603 h 3336506"/>
              <a:gd name="connsiteX185" fmla="*/ 1775882 w 5747401"/>
              <a:gd name="connsiteY185" fmla="*/ 544603 h 3336506"/>
              <a:gd name="connsiteX186" fmla="*/ 1775152 w 5747401"/>
              <a:gd name="connsiteY186" fmla="*/ 544823 h 3336506"/>
              <a:gd name="connsiteX187" fmla="*/ 1773729 w 5747401"/>
              <a:gd name="connsiteY187" fmla="*/ 542451 h 3336506"/>
              <a:gd name="connsiteX188" fmla="*/ 1775021 w 5747401"/>
              <a:gd name="connsiteY188" fmla="*/ 544603 h 3336506"/>
              <a:gd name="connsiteX189" fmla="*/ 1773729 w 5747401"/>
              <a:gd name="connsiteY189" fmla="*/ 544603 h 3336506"/>
              <a:gd name="connsiteX190" fmla="*/ 1426446 w 5747401"/>
              <a:gd name="connsiteY190" fmla="*/ 456348 h 3336506"/>
              <a:gd name="connsiteX191" fmla="*/ 1427164 w 5747401"/>
              <a:gd name="connsiteY191" fmla="*/ 456348 h 3336506"/>
              <a:gd name="connsiteX192" fmla="*/ 1433621 w 5747401"/>
              <a:gd name="connsiteY192" fmla="*/ 462806 h 3336506"/>
              <a:gd name="connsiteX193" fmla="*/ 3379558 w 5747401"/>
              <a:gd name="connsiteY193" fmla="*/ 449891 h 3336506"/>
              <a:gd name="connsiteX194" fmla="*/ 3381710 w 5747401"/>
              <a:gd name="connsiteY194" fmla="*/ 454196 h 3336506"/>
              <a:gd name="connsiteX195" fmla="*/ 3379558 w 5747401"/>
              <a:gd name="connsiteY195" fmla="*/ 456348 h 3336506"/>
              <a:gd name="connsiteX196" fmla="*/ 3375253 w 5747401"/>
              <a:gd name="connsiteY196" fmla="*/ 454196 h 3336506"/>
              <a:gd name="connsiteX197" fmla="*/ 5415903 w 5747401"/>
              <a:gd name="connsiteY197" fmla="*/ 445585 h 3336506"/>
              <a:gd name="connsiteX198" fmla="*/ 5415903 w 5747401"/>
              <a:gd name="connsiteY198" fmla="*/ 445585 h 3336506"/>
              <a:gd name="connsiteX199" fmla="*/ 5413751 w 5747401"/>
              <a:gd name="connsiteY199" fmla="*/ 447738 h 3336506"/>
              <a:gd name="connsiteX200" fmla="*/ 5418056 w 5747401"/>
              <a:gd name="connsiteY200" fmla="*/ 443432 h 3336506"/>
              <a:gd name="connsiteX201" fmla="*/ 5428818 w 5747401"/>
              <a:gd name="connsiteY201" fmla="*/ 447738 h 3336506"/>
              <a:gd name="connsiteX202" fmla="*/ 5420208 w 5747401"/>
              <a:gd name="connsiteY202" fmla="*/ 449891 h 3336506"/>
              <a:gd name="connsiteX203" fmla="*/ 5418056 w 5747401"/>
              <a:gd name="connsiteY203" fmla="*/ 447738 h 3336506"/>
              <a:gd name="connsiteX204" fmla="*/ 5415903 w 5747401"/>
              <a:gd name="connsiteY204" fmla="*/ 445585 h 3336506"/>
              <a:gd name="connsiteX205" fmla="*/ 1667321 w 5747401"/>
              <a:gd name="connsiteY205" fmla="*/ 330100 h 3336506"/>
              <a:gd name="connsiteX206" fmla="*/ 1745189 w 5747401"/>
              <a:gd name="connsiteY206" fmla="*/ 350178 h 3336506"/>
              <a:gd name="connsiteX207" fmla="*/ 1741441 w 5747401"/>
              <a:gd name="connsiteY207" fmla="*/ 355177 h 3336506"/>
              <a:gd name="connsiteX208" fmla="*/ 1743593 w 5747401"/>
              <a:gd name="connsiteY208" fmla="*/ 361634 h 3336506"/>
              <a:gd name="connsiteX209" fmla="*/ 1747898 w 5747401"/>
              <a:gd name="connsiteY209" fmla="*/ 361634 h 3336506"/>
              <a:gd name="connsiteX210" fmla="*/ 1754356 w 5747401"/>
              <a:gd name="connsiteY210" fmla="*/ 357329 h 3336506"/>
              <a:gd name="connsiteX211" fmla="*/ 1754356 w 5747401"/>
              <a:gd name="connsiteY211" fmla="*/ 361634 h 3336506"/>
              <a:gd name="connsiteX212" fmla="*/ 1756509 w 5747401"/>
              <a:gd name="connsiteY212" fmla="*/ 363787 h 3336506"/>
              <a:gd name="connsiteX213" fmla="*/ 1752204 w 5747401"/>
              <a:gd name="connsiteY213" fmla="*/ 374550 h 3336506"/>
              <a:gd name="connsiteX214" fmla="*/ 1762966 w 5747401"/>
              <a:gd name="connsiteY214" fmla="*/ 376702 h 3336506"/>
              <a:gd name="connsiteX215" fmla="*/ 1760814 w 5747401"/>
              <a:gd name="connsiteY215" fmla="*/ 389617 h 3336506"/>
              <a:gd name="connsiteX216" fmla="*/ 1778035 w 5747401"/>
              <a:gd name="connsiteY216" fmla="*/ 396076 h 3336506"/>
              <a:gd name="connsiteX217" fmla="*/ 1801713 w 5747401"/>
              <a:gd name="connsiteY217" fmla="*/ 393923 h 3336506"/>
              <a:gd name="connsiteX218" fmla="*/ 1823240 w 5747401"/>
              <a:gd name="connsiteY218" fmla="*/ 406839 h 3336506"/>
              <a:gd name="connsiteX219" fmla="*/ 1838308 w 5747401"/>
              <a:gd name="connsiteY219" fmla="*/ 432669 h 3336506"/>
              <a:gd name="connsiteX220" fmla="*/ 1838308 w 5747401"/>
              <a:gd name="connsiteY220" fmla="*/ 428364 h 3336506"/>
              <a:gd name="connsiteX221" fmla="*/ 1838308 w 5747401"/>
              <a:gd name="connsiteY221" fmla="*/ 426212 h 3336506"/>
              <a:gd name="connsiteX222" fmla="*/ 1842613 w 5747401"/>
              <a:gd name="connsiteY222" fmla="*/ 426212 h 3336506"/>
              <a:gd name="connsiteX223" fmla="*/ 1851222 w 5747401"/>
              <a:gd name="connsiteY223" fmla="*/ 430517 h 3336506"/>
              <a:gd name="connsiteX224" fmla="*/ 1841287 w 5747401"/>
              <a:gd name="connsiteY224" fmla="*/ 436478 h 3336506"/>
              <a:gd name="connsiteX225" fmla="*/ 1840460 w 5747401"/>
              <a:gd name="connsiteY225" fmla="*/ 436974 h 3336506"/>
              <a:gd name="connsiteX226" fmla="*/ 1840460 w 5747401"/>
              <a:gd name="connsiteY226" fmla="*/ 434822 h 3336506"/>
              <a:gd name="connsiteX227" fmla="*/ 1827545 w 5747401"/>
              <a:gd name="connsiteY227" fmla="*/ 426212 h 3336506"/>
              <a:gd name="connsiteX228" fmla="*/ 1814629 w 5747401"/>
              <a:gd name="connsiteY228" fmla="*/ 445585 h 3336506"/>
              <a:gd name="connsiteX229" fmla="*/ 1810323 w 5747401"/>
              <a:gd name="connsiteY229" fmla="*/ 441279 h 3336506"/>
              <a:gd name="connsiteX230" fmla="*/ 1790950 w 5747401"/>
              <a:gd name="connsiteY230" fmla="*/ 436974 h 3336506"/>
              <a:gd name="connsiteX231" fmla="*/ 1773729 w 5747401"/>
              <a:gd name="connsiteY231" fmla="*/ 426212 h 3336506"/>
              <a:gd name="connsiteX232" fmla="*/ 1760814 w 5747401"/>
              <a:gd name="connsiteY232" fmla="*/ 413296 h 3336506"/>
              <a:gd name="connsiteX233" fmla="*/ 1752204 w 5747401"/>
              <a:gd name="connsiteY233" fmla="*/ 413296 h 3336506"/>
              <a:gd name="connsiteX234" fmla="*/ 1752204 w 5747401"/>
              <a:gd name="connsiteY234" fmla="*/ 406839 h 3336506"/>
              <a:gd name="connsiteX235" fmla="*/ 1750051 w 5747401"/>
              <a:gd name="connsiteY235" fmla="*/ 411144 h 3336506"/>
              <a:gd name="connsiteX236" fmla="*/ 1750051 w 5747401"/>
              <a:gd name="connsiteY236" fmla="*/ 408991 h 3336506"/>
              <a:gd name="connsiteX237" fmla="*/ 1747898 w 5747401"/>
              <a:gd name="connsiteY237" fmla="*/ 408991 h 3336506"/>
              <a:gd name="connsiteX238" fmla="*/ 1726373 w 5747401"/>
              <a:gd name="connsiteY238" fmla="*/ 383160 h 3336506"/>
              <a:gd name="connsiteX239" fmla="*/ 1722068 w 5747401"/>
              <a:gd name="connsiteY239" fmla="*/ 387465 h 3336506"/>
              <a:gd name="connsiteX240" fmla="*/ 1722068 w 5747401"/>
              <a:gd name="connsiteY240" fmla="*/ 381007 h 3336506"/>
              <a:gd name="connsiteX241" fmla="*/ 1717763 w 5747401"/>
              <a:gd name="connsiteY241" fmla="*/ 376702 h 3336506"/>
              <a:gd name="connsiteX242" fmla="*/ 1715610 w 5747401"/>
              <a:gd name="connsiteY242" fmla="*/ 376702 h 3336506"/>
              <a:gd name="connsiteX243" fmla="*/ 1709152 w 5747401"/>
              <a:gd name="connsiteY243" fmla="*/ 376702 h 3336506"/>
              <a:gd name="connsiteX244" fmla="*/ 1702694 w 5747401"/>
              <a:gd name="connsiteY244" fmla="*/ 374550 h 3336506"/>
              <a:gd name="connsiteX245" fmla="*/ 1698389 w 5747401"/>
              <a:gd name="connsiteY245" fmla="*/ 372397 h 3336506"/>
              <a:gd name="connsiteX246" fmla="*/ 1702694 w 5747401"/>
              <a:gd name="connsiteY246" fmla="*/ 361634 h 3336506"/>
              <a:gd name="connsiteX247" fmla="*/ 1689779 w 5747401"/>
              <a:gd name="connsiteY247" fmla="*/ 359482 h 3336506"/>
              <a:gd name="connsiteX248" fmla="*/ 1687626 w 5747401"/>
              <a:gd name="connsiteY248" fmla="*/ 361634 h 3336506"/>
              <a:gd name="connsiteX249" fmla="*/ 1676864 w 5747401"/>
              <a:gd name="connsiteY249" fmla="*/ 374550 h 3336506"/>
              <a:gd name="connsiteX250" fmla="*/ 1698389 w 5747401"/>
              <a:gd name="connsiteY250" fmla="*/ 385312 h 3336506"/>
              <a:gd name="connsiteX251" fmla="*/ 1700541 w 5747401"/>
              <a:gd name="connsiteY251" fmla="*/ 387465 h 3336506"/>
              <a:gd name="connsiteX252" fmla="*/ 1709152 w 5747401"/>
              <a:gd name="connsiteY252" fmla="*/ 391770 h 3336506"/>
              <a:gd name="connsiteX253" fmla="*/ 1706999 w 5747401"/>
              <a:gd name="connsiteY253" fmla="*/ 391770 h 3336506"/>
              <a:gd name="connsiteX254" fmla="*/ 1724221 w 5747401"/>
              <a:gd name="connsiteY254" fmla="*/ 408991 h 3336506"/>
              <a:gd name="connsiteX255" fmla="*/ 1741441 w 5747401"/>
              <a:gd name="connsiteY255" fmla="*/ 415449 h 3336506"/>
              <a:gd name="connsiteX256" fmla="*/ 1734984 w 5747401"/>
              <a:gd name="connsiteY256" fmla="*/ 424059 h 3336506"/>
              <a:gd name="connsiteX257" fmla="*/ 1719915 w 5747401"/>
              <a:gd name="connsiteY257" fmla="*/ 419754 h 3336506"/>
              <a:gd name="connsiteX258" fmla="*/ 1711305 w 5747401"/>
              <a:gd name="connsiteY258" fmla="*/ 404686 h 3336506"/>
              <a:gd name="connsiteX259" fmla="*/ 1694084 w 5747401"/>
              <a:gd name="connsiteY259" fmla="*/ 402534 h 3336506"/>
              <a:gd name="connsiteX260" fmla="*/ 1717763 w 5747401"/>
              <a:gd name="connsiteY260" fmla="*/ 424059 h 3336506"/>
              <a:gd name="connsiteX261" fmla="*/ 1689779 w 5747401"/>
              <a:gd name="connsiteY261" fmla="*/ 406839 h 3336506"/>
              <a:gd name="connsiteX262" fmla="*/ 1679016 w 5747401"/>
              <a:gd name="connsiteY262" fmla="*/ 391770 h 3336506"/>
              <a:gd name="connsiteX263" fmla="*/ 1687626 w 5747401"/>
              <a:gd name="connsiteY263" fmla="*/ 393923 h 3336506"/>
              <a:gd name="connsiteX264" fmla="*/ 1687626 w 5747401"/>
              <a:gd name="connsiteY264" fmla="*/ 391770 h 3336506"/>
              <a:gd name="connsiteX265" fmla="*/ 1687626 w 5747401"/>
              <a:gd name="connsiteY265" fmla="*/ 389617 h 3336506"/>
              <a:gd name="connsiteX266" fmla="*/ 1687626 w 5747401"/>
              <a:gd name="connsiteY266" fmla="*/ 385312 h 3336506"/>
              <a:gd name="connsiteX267" fmla="*/ 1681169 w 5747401"/>
              <a:gd name="connsiteY267" fmla="*/ 387465 h 3336506"/>
              <a:gd name="connsiteX268" fmla="*/ 1681169 w 5747401"/>
              <a:gd name="connsiteY268" fmla="*/ 385312 h 3336506"/>
              <a:gd name="connsiteX269" fmla="*/ 1681169 w 5747401"/>
              <a:gd name="connsiteY269" fmla="*/ 381007 h 3336506"/>
              <a:gd name="connsiteX270" fmla="*/ 1679016 w 5747401"/>
              <a:gd name="connsiteY270" fmla="*/ 378855 h 3336506"/>
              <a:gd name="connsiteX271" fmla="*/ 1676864 w 5747401"/>
              <a:gd name="connsiteY271" fmla="*/ 376702 h 3336506"/>
              <a:gd name="connsiteX272" fmla="*/ 1666101 w 5747401"/>
              <a:gd name="connsiteY272" fmla="*/ 383160 h 3336506"/>
              <a:gd name="connsiteX273" fmla="*/ 1657490 w 5747401"/>
              <a:gd name="connsiteY273" fmla="*/ 372397 h 3336506"/>
              <a:gd name="connsiteX274" fmla="*/ 1655337 w 5747401"/>
              <a:gd name="connsiteY274" fmla="*/ 374550 h 3336506"/>
              <a:gd name="connsiteX275" fmla="*/ 1655337 w 5747401"/>
              <a:gd name="connsiteY275" fmla="*/ 372397 h 3336506"/>
              <a:gd name="connsiteX276" fmla="*/ 1653185 w 5747401"/>
              <a:gd name="connsiteY276" fmla="*/ 370244 h 3336506"/>
              <a:gd name="connsiteX277" fmla="*/ 1648879 w 5747401"/>
              <a:gd name="connsiteY277" fmla="*/ 370244 h 3336506"/>
              <a:gd name="connsiteX278" fmla="*/ 1633812 w 5747401"/>
              <a:gd name="connsiteY278" fmla="*/ 359482 h 3336506"/>
              <a:gd name="connsiteX279" fmla="*/ 1642422 w 5747401"/>
              <a:gd name="connsiteY279" fmla="*/ 357329 h 3336506"/>
              <a:gd name="connsiteX280" fmla="*/ 1646727 w 5747401"/>
              <a:gd name="connsiteY280" fmla="*/ 346566 h 3336506"/>
              <a:gd name="connsiteX281" fmla="*/ 1653185 w 5747401"/>
              <a:gd name="connsiteY281" fmla="*/ 348719 h 3336506"/>
              <a:gd name="connsiteX282" fmla="*/ 1659643 w 5747401"/>
              <a:gd name="connsiteY282" fmla="*/ 344414 h 3336506"/>
              <a:gd name="connsiteX283" fmla="*/ 1663947 w 5747401"/>
              <a:gd name="connsiteY283" fmla="*/ 342261 h 3336506"/>
              <a:gd name="connsiteX284" fmla="*/ 1668252 w 5747401"/>
              <a:gd name="connsiteY284" fmla="*/ 344414 h 3336506"/>
              <a:gd name="connsiteX285" fmla="*/ 1670406 w 5747401"/>
              <a:gd name="connsiteY285" fmla="*/ 346566 h 3336506"/>
              <a:gd name="connsiteX286" fmla="*/ 1672558 w 5747401"/>
              <a:gd name="connsiteY286" fmla="*/ 337955 h 3336506"/>
              <a:gd name="connsiteX287" fmla="*/ 3495797 w 5747401"/>
              <a:gd name="connsiteY287" fmla="*/ 241090 h 3336506"/>
              <a:gd name="connsiteX288" fmla="*/ 3495797 w 5747401"/>
              <a:gd name="connsiteY288" fmla="*/ 243242 h 3336506"/>
              <a:gd name="connsiteX289" fmla="*/ 3487187 w 5747401"/>
              <a:gd name="connsiteY289" fmla="*/ 243242 h 3336506"/>
              <a:gd name="connsiteX290" fmla="*/ 3005623 w 5747401"/>
              <a:gd name="connsiteY290" fmla="*/ 121775 h 3336506"/>
              <a:gd name="connsiteX291" fmla="*/ 3007161 w 5747401"/>
              <a:gd name="connsiteY291" fmla="*/ 122697 h 3336506"/>
              <a:gd name="connsiteX292" fmla="*/ 3007161 w 5747401"/>
              <a:gd name="connsiteY292" fmla="*/ 124850 h 3336506"/>
              <a:gd name="connsiteX293" fmla="*/ 2929667 w 5747401"/>
              <a:gd name="connsiteY293" fmla="*/ 0 h 3336506"/>
              <a:gd name="connsiteX294" fmla="*/ 2961957 w 5747401"/>
              <a:gd name="connsiteY294" fmla="*/ 15068 h 3336506"/>
              <a:gd name="connsiteX295" fmla="*/ 3009314 w 5747401"/>
              <a:gd name="connsiteY295" fmla="*/ 38747 h 3336506"/>
              <a:gd name="connsiteX296" fmla="*/ 3011466 w 5747401"/>
              <a:gd name="connsiteY296" fmla="*/ 45205 h 3336506"/>
              <a:gd name="connsiteX297" fmla="*/ 3030839 w 5747401"/>
              <a:gd name="connsiteY297" fmla="*/ 51662 h 3336506"/>
              <a:gd name="connsiteX298" fmla="*/ 3030839 w 5747401"/>
              <a:gd name="connsiteY298" fmla="*/ 62425 h 3336506"/>
              <a:gd name="connsiteX299" fmla="*/ 3041602 w 5747401"/>
              <a:gd name="connsiteY299" fmla="*/ 64577 h 3336506"/>
              <a:gd name="connsiteX300" fmla="*/ 3048060 w 5747401"/>
              <a:gd name="connsiteY300" fmla="*/ 66730 h 3336506"/>
              <a:gd name="connsiteX301" fmla="*/ 3052365 w 5747401"/>
              <a:gd name="connsiteY301" fmla="*/ 68882 h 3336506"/>
              <a:gd name="connsiteX302" fmla="*/ 3054518 w 5747401"/>
              <a:gd name="connsiteY302" fmla="*/ 71035 h 3336506"/>
              <a:gd name="connsiteX303" fmla="*/ 3054518 w 5747401"/>
              <a:gd name="connsiteY303" fmla="*/ 75340 h 3336506"/>
              <a:gd name="connsiteX304" fmla="*/ 3058823 w 5747401"/>
              <a:gd name="connsiteY304" fmla="*/ 77493 h 3336506"/>
              <a:gd name="connsiteX305" fmla="*/ 3054518 w 5747401"/>
              <a:gd name="connsiteY305" fmla="*/ 81798 h 3336506"/>
              <a:gd name="connsiteX306" fmla="*/ 3052365 w 5747401"/>
              <a:gd name="connsiteY306" fmla="*/ 86104 h 3336506"/>
              <a:gd name="connsiteX307" fmla="*/ 3069586 w 5747401"/>
              <a:gd name="connsiteY307" fmla="*/ 86104 h 3336506"/>
              <a:gd name="connsiteX308" fmla="*/ 3069586 w 5747401"/>
              <a:gd name="connsiteY308" fmla="*/ 92561 h 3336506"/>
              <a:gd name="connsiteX309" fmla="*/ 3071738 w 5747401"/>
              <a:gd name="connsiteY309" fmla="*/ 92561 h 3336506"/>
              <a:gd name="connsiteX310" fmla="*/ 3073891 w 5747401"/>
              <a:gd name="connsiteY310" fmla="*/ 92561 h 3336506"/>
              <a:gd name="connsiteX311" fmla="*/ 3076043 w 5747401"/>
              <a:gd name="connsiteY311" fmla="*/ 92561 h 3336506"/>
              <a:gd name="connsiteX312" fmla="*/ 3088959 w 5747401"/>
              <a:gd name="connsiteY312" fmla="*/ 96867 h 3336506"/>
              <a:gd name="connsiteX313" fmla="*/ 3088959 w 5747401"/>
              <a:gd name="connsiteY313" fmla="*/ 94714 h 3336506"/>
              <a:gd name="connsiteX314" fmla="*/ 3086806 w 5747401"/>
              <a:gd name="connsiteY314" fmla="*/ 90409 h 3336506"/>
              <a:gd name="connsiteX315" fmla="*/ 3076043 w 5747401"/>
              <a:gd name="connsiteY315" fmla="*/ 77493 h 3336506"/>
              <a:gd name="connsiteX316" fmla="*/ 3078196 w 5747401"/>
              <a:gd name="connsiteY316" fmla="*/ 77493 h 3336506"/>
              <a:gd name="connsiteX317" fmla="*/ 3112638 w 5747401"/>
              <a:gd name="connsiteY317" fmla="*/ 99019 h 3336506"/>
              <a:gd name="connsiteX318" fmla="*/ 3162147 w 5747401"/>
              <a:gd name="connsiteY318" fmla="*/ 135613 h 3336506"/>
              <a:gd name="connsiteX319" fmla="*/ 3168605 w 5747401"/>
              <a:gd name="connsiteY319" fmla="*/ 137766 h 3336506"/>
              <a:gd name="connsiteX320" fmla="*/ 3175062 w 5747401"/>
              <a:gd name="connsiteY320" fmla="*/ 146376 h 3336506"/>
              <a:gd name="connsiteX321" fmla="*/ 3190130 w 5747401"/>
              <a:gd name="connsiteY321" fmla="*/ 154986 h 3336506"/>
              <a:gd name="connsiteX322" fmla="*/ 3190130 w 5747401"/>
              <a:gd name="connsiteY322" fmla="*/ 159291 h 3336506"/>
              <a:gd name="connsiteX323" fmla="*/ 3185825 w 5747401"/>
              <a:gd name="connsiteY323" fmla="*/ 163596 h 3336506"/>
              <a:gd name="connsiteX324" fmla="*/ 3164300 w 5747401"/>
              <a:gd name="connsiteY324" fmla="*/ 167901 h 3336506"/>
              <a:gd name="connsiteX325" fmla="*/ 3170757 w 5747401"/>
              <a:gd name="connsiteY325" fmla="*/ 172207 h 3336506"/>
              <a:gd name="connsiteX326" fmla="*/ 3157842 w 5747401"/>
              <a:gd name="connsiteY326" fmla="*/ 172207 h 3336506"/>
              <a:gd name="connsiteX327" fmla="*/ 3157842 w 5747401"/>
              <a:gd name="connsiteY327" fmla="*/ 185122 h 3336506"/>
              <a:gd name="connsiteX328" fmla="*/ 3168605 w 5747401"/>
              <a:gd name="connsiteY328" fmla="*/ 193733 h 3336506"/>
              <a:gd name="connsiteX329" fmla="*/ 3172910 w 5747401"/>
              <a:gd name="connsiteY329" fmla="*/ 187275 h 3336506"/>
              <a:gd name="connsiteX330" fmla="*/ 3177215 w 5747401"/>
              <a:gd name="connsiteY330" fmla="*/ 191580 h 3336506"/>
              <a:gd name="connsiteX331" fmla="*/ 3177215 w 5747401"/>
              <a:gd name="connsiteY331" fmla="*/ 182969 h 3336506"/>
              <a:gd name="connsiteX332" fmla="*/ 3179367 w 5747401"/>
              <a:gd name="connsiteY332" fmla="*/ 182969 h 3336506"/>
              <a:gd name="connsiteX333" fmla="*/ 3181520 w 5747401"/>
              <a:gd name="connsiteY333" fmla="*/ 182969 h 3336506"/>
              <a:gd name="connsiteX334" fmla="*/ 3185825 w 5747401"/>
              <a:gd name="connsiteY334" fmla="*/ 185122 h 3336506"/>
              <a:gd name="connsiteX335" fmla="*/ 3187978 w 5747401"/>
              <a:gd name="connsiteY335" fmla="*/ 185122 h 3336506"/>
              <a:gd name="connsiteX336" fmla="*/ 3190130 w 5747401"/>
              <a:gd name="connsiteY336" fmla="*/ 185122 h 3336506"/>
              <a:gd name="connsiteX337" fmla="*/ 3203046 w 5747401"/>
              <a:gd name="connsiteY337" fmla="*/ 170054 h 3336506"/>
              <a:gd name="connsiteX338" fmla="*/ 3200893 w 5747401"/>
              <a:gd name="connsiteY338" fmla="*/ 165749 h 3336506"/>
              <a:gd name="connsiteX339" fmla="*/ 3215962 w 5747401"/>
              <a:gd name="connsiteY339" fmla="*/ 172207 h 3336506"/>
              <a:gd name="connsiteX340" fmla="*/ 3228877 w 5747401"/>
              <a:gd name="connsiteY340" fmla="*/ 165749 h 3336506"/>
              <a:gd name="connsiteX341" fmla="*/ 3220267 w 5747401"/>
              <a:gd name="connsiteY341" fmla="*/ 159291 h 3336506"/>
              <a:gd name="connsiteX342" fmla="*/ 3220267 w 5747401"/>
              <a:gd name="connsiteY342" fmla="*/ 150681 h 3336506"/>
              <a:gd name="connsiteX343" fmla="*/ 3224572 w 5747401"/>
              <a:gd name="connsiteY343" fmla="*/ 154986 h 3336506"/>
              <a:gd name="connsiteX344" fmla="*/ 3224572 w 5747401"/>
              <a:gd name="connsiteY344" fmla="*/ 152834 h 3336506"/>
              <a:gd name="connsiteX345" fmla="*/ 3226724 w 5747401"/>
              <a:gd name="connsiteY345" fmla="*/ 152834 h 3336506"/>
              <a:gd name="connsiteX346" fmla="*/ 3228877 w 5747401"/>
              <a:gd name="connsiteY346" fmla="*/ 154986 h 3336506"/>
              <a:gd name="connsiteX347" fmla="*/ 3237487 w 5747401"/>
              <a:gd name="connsiteY347" fmla="*/ 167901 h 3336506"/>
              <a:gd name="connsiteX348" fmla="*/ 3252556 w 5747401"/>
              <a:gd name="connsiteY348" fmla="*/ 170054 h 3336506"/>
              <a:gd name="connsiteX349" fmla="*/ 3267624 w 5747401"/>
              <a:gd name="connsiteY349" fmla="*/ 182969 h 3336506"/>
              <a:gd name="connsiteX350" fmla="*/ 3278386 w 5747401"/>
              <a:gd name="connsiteY350" fmla="*/ 185122 h 3336506"/>
              <a:gd name="connsiteX351" fmla="*/ 3274081 w 5747401"/>
              <a:gd name="connsiteY351" fmla="*/ 191580 h 3336506"/>
              <a:gd name="connsiteX352" fmla="*/ 3276234 w 5747401"/>
              <a:gd name="connsiteY352" fmla="*/ 191580 h 3336506"/>
              <a:gd name="connsiteX353" fmla="*/ 3286997 w 5747401"/>
              <a:gd name="connsiteY353" fmla="*/ 195886 h 3336506"/>
              <a:gd name="connsiteX354" fmla="*/ 3286997 w 5747401"/>
              <a:gd name="connsiteY354" fmla="*/ 198038 h 3336506"/>
              <a:gd name="connsiteX355" fmla="*/ 3297759 w 5747401"/>
              <a:gd name="connsiteY355" fmla="*/ 210953 h 3336506"/>
              <a:gd name="connsiteX356" fmla="*/ 3308523 w 5747401"/>
              <a:gd name="connsiteY356" fmla="*/ 210953 h 3336506"/>
              <a:gd name="connsiteX357" fmla="*/ 3321438 w 5747401"/>
              <a:gd name="connsiteY357" fmla="*/ 202343 h 3336506"/>
              <a:gd name="connsiteX358" fmla="*/ 3330048 w 5747401"/>
              <a:gd name="connsiteY358" fmla="*/ 210953 h 3336506"/>
              <a:gd name="connsiteX359" fmla="*/ 3334354 w 5747401"/>
              <a:gd name="connsiteY359" fmla="*/ 208801 h 3336506"/>
              <a:gd name="connsiteX360" fmla="*/ 3351574 w 5747401"/>
              <a:gd name="connsiteY360" fmla="*/ 223869 h 3336506"/>
              <a:gd name="connsiteX361" fmla="*/ 3364490 w 5747401"/>
              <a:gd name="connsiteY361" fmla="*/ 226021 h 3336506"/>
              <a:gd name="connsiteX362" fmla="*/ 3368795 w 5747401"/>
              <a:gd name="connsiteY362" fmla="*/ 221716 h 3336506"/>
              <a:gd name="connsiteX363" fmla="*/ 3388168 w 5747401"/>
              <a:gd name="connsiteY363" fmla="*/ 221716 h 3336506"/>
              <a:gd name="connsiteX364" fmla="*/ 3388168 w 5747401"/>
              <a:gd name="connsiteY364" fmla="*/ 219563 h 3336506"/>
              <a:gd name="connsiteX365" fmla="*/ 3383863 w 5747401"/>
              <a:gd name="connsiteY365" fmla="*/ 217411 h 3336506"/>
              <a:gd name="connsiteX366" fmla="*/ 3386016 w 5747401"/>
              <a:gd name="connsiteY366" fmla="*/ 215258 h 3336506"/>
              <a:gd name="connsiteX367" fmla="*/ 3390321 w 5747401"/>
              <a:gd name="connsiteY367" fmla="*/ 215258 h 3336506"/>
              <a:gd name="connsiteX368" fmla="*/ 3383863 w 5747401"/>
              <a:gd name="connsiteY368" fmla="*/ 208801 h 3336506"/>
              <a:gd name="connsiteX369" fmla="*/ 3390321 w 5747401"/>
              <a:gd name="connsiteY369" fmla="*/ 208801 h 3336506"/>
              <a:gd name="connsiteX370" fmla="*/ 3396778 w 5747401"/>
              <a:gd name="connsiteY370" fmla="*/ 210953 h 3336506"/>
              <a:gd name="connsiteX371" fmla="*/ 3392473 w 5747401"/>
              <a:gd name="connsiteY371" fmla="*/ 221716 h 3336506"/>
              <a:gd name="connsiteX372" fmla="*/ 3396778 w 5747401"/>
              <a:gd name="connsiteY372" fmla="*/ 226021 h 3336506"/>
              <a:gd name="connsiteX373" fmla="*/ 3396778 w 5747401"/>
              <a:gd name="connsiteY373" fmla="*/ 223869 h 3336506"/>
              <a:gd name="connsiteX374" fmla="*/ 3411847 w 5747401"/>
              <a:gd name="connsiteY374" fmla="*/ 232479 h 3336506"/>
              <a:gd name="connsiteX375" fmla="*/ 3429067 w 5747401"/>
              <a:gd name="connsiteY375" fmla="*/ 226021 h 3336506"/>
              <a:gd name="connsiteX376" fmla="*/ 3433372 w 5747401"/>
              <a:gd name="connsiteY376" fmla="*/ 236784 h 3336506"/>
              <a:gd name="connsiteX377" fmla="*/ 3463509 w 5747401"/>
              <a:gd name="connsiteY377" fmla="*/ 249700 h 3336506"/>
              <a:gd name="connsiteX378" fmla="*/ 3485035 w 5747401"/>
              <a:gd name="connsiteY378" fmla="*/ 249700 h 3336506"/>
              <a:gd name="connsiteX379" fmla="*/ 3485035 w 5747401"/>
              <a:gd name="connsiteY379" fmla="*/ 258310 h 3336506"/>
              <a:gd name="connsiteX380" fmla="*/ 3487187 w 5747401"/>
              <a:gd name="connsiteY380" fmla="*/ 258310 h 3336506"/>
              <a:gd name="connsiteX381" fmla="*/ 3487187 w 5747401"/>
              <a:gd name="connsiteY381" fmla="*/ 256158 h 3336506"/>
              <a:gd name="connsiteX382" fmla="*/ 3500102 w 5747401"/>
              <a:gd name="connsiteY382" fmla="*/ 258310 h 3336506"/>
              <a:gd name="connsiteX383" fmla="*/ 3508713 w 5747401"/>
              <a:gd name="connsiteY383" fmla="*/ 254005 h 3336506"/>
              <a:gd name="connsiteX384" fmla="*/ 3515171 w 5747401"/>
              <a:gd name="connsiteY384" fmla="*/ 260463 h 3336506"/>
              <a:gd name="connsiteX385" fmla="*/ 3523781 w 5747401"/>
              <a:gd name="connsiteY385" fmla="*/ 260463 h 3336506"/>
              <a:gd name="connsiteX386" fmla="*/ 3534544 w 5747401"/>
              <a:gd name="connsiteY386" fmla="*/ 256158 h 3336506"/>
              <a:gd name="connsiteX387" fmla="*/ 3530239 w 5747401"/>
              <a:gd name="connsiteY387" fmla="*/ 249700 h 3336506"/>
              <a:gd name="connsiteX388" fmla="*/ 3534544 w 5747401"/>
              <a:gd name="connsiteY388" fmla="*/ 249700 h 3336506"/>
              <a:gd name="connsiteX389" fmla="*/ 3551764 w 5747401"/>
              <a:gd name="connsiteY389" fmla="*/ 264768 h 3336506"/>
              <a:gd name="connsiteX390" fmla="*/ 3558222 w 5747401"/>
              <a:gd name="connsiteY390" fmla="*/ 266920 h 3336506"/>
              <a:gd name="connsiteX391" fmla="*/ 3562528 w 5747401"/>
              <a:gd name="connsiteY391" fmla="*/ 266920 h 3336506"/>
              <a:gd name="connsiteX392" fmla="*/ 3564681 w 5747401"/>
              <a:gd name="connsiteY392" fmla="*/ 266920 h 3336506"/>
              <a:gd name="connsiteX393" fmla="*/ 3568986 w 5747401"/>
              <a:gd name="connsiteY393" fmla="*/ 262615 h 3336506"/>
              <a:gd name="connsiteX394" fmla="*/ 3568986 w 5747401"/>
              <a:gd name="connsiteY394" fmla="*/ 260463 h 3336506"/>
              <a:gd name="connsiteX395" fmla="*/ 3560375 w 5747401"/>
              <a:gd name="connsiteY395" fmla="*/ 258310 h 3336506"/>
              <a:gd name="connsiteX396" fmla="*/ 3556069 w 5747401"/>
              <a:gd name="connsiteY396" fmla="*/ 258310 h 3336506"/>
              <a:gd name="connsiteX397" fmla="*/ 3558222 w 5747401"/>
              <a:gd name="connsiteY397" fmla="*/ 256158 h 3336506"/>
              <a:gd name="connsiteX398" fmla="*/ 3560375 w 5747401"/>
              <a:gd name="connsiteY398" fmla="*/ 256158 h 3336506"/>
              <a:gd name="connsiteX399" fmla="*/ 3562528 w 5747401"/>
              <a:gd name="connsiteY399" fmla="*/ 254005 h 3336506"/>
              <a:gd name="connsiteX400" fmla="*/ 3564681 w 5747401"/>
              <a:gd name="connsiteY400" fmla="*/ 249700 h 3336506"/>
              <a:gd name="connsiteX401" fmla="*/ 3566833 w 5747401"/>
              <a:gd name="connsiteY401" fmla="*/ 245395 h 3336506"/>
              <a:gd name="connsiteX402" fmla="*/ 3566833 w 5747401"/>
              <a:gd name="connsiteY402" fmla="*/ 243242 h 3336506"/>
              <a:gd name="connsiteX403" fmla="*/ 3564681 w 5747401"/>
              <a:gd name="connsiteY403" fmla="*/ 243242 h 3336506"/>
              <a:gd name="connsiteX404" fmla="*/ 3528086 w 5747401"/>
              <a:gd name="connsiteY404" fmla="*/ 243242 h 3336506"/>
              <a:gd name="connsiteX405" fmla="*/ 3525934 w 5747401"/>
              <a:gd name="connsiteY405" fmla="*/ 245395 h 3336506"/>
              <a:gd name="connsiteX406" fmla="*/ 3517324 w 5747401"/>
              <a:gd name="connsiteY406" fmla="*/ 249700 h 3336506"/>
              <a:gd name="connsiteX407" fmla="*/ 3517324 w 5747401"/>
              <a:gd name="connsiteY407" fmla="*/ 243242 h 3336506"/>
              <a:gd name="connsiteX408" fmla="*/ 3515171 w 5747401"/>
              <a:gd name="connsiteY408" fmla="*/ 243242 h 3336506"/>
              <a:gd name="connsiteX409" fmla="*/ 3517324 w 5747401"/>
              <a:gd name="connsiteY409" fmla="*/ 241090 h 3336506"/>
              <a:gd name="connsiteX410" fmla="*/ 3517324 w 5747401"/>
              <a:gd name="connsiteY410" fmla="*/ 236784 h 3336506"/>
              <a:gd name="connsiteX411" fmla="*/ 3500102 w 5747401"/>
              <a:gd name="connsiteY411" fmla="*/ 241090 h 3336506"/>
              <a:gd name="connsiteX412" fmla="*/ 3504407 w 5747401"/>
              <a:gd name="connsiteY412" fmla="*/ 241090 h 3336506"/>
              <a:gd name="connsiteX413" fmla="*/ 3506560 w 5747401"/>
              <a:gd name="connsiteY413" fmla="*/ 241090 h 3336506"/>
              <a:gd name="connsiteX414" fmla="*/ 3506560 w 5747401"/>
              <a:gd name="connsiteY414" fmla="*/ 243242 h 3336506"/>
              <a:gd name="connsiteX415" fmla="*/ 3497950 w 5747401"/>
              <a:gd name="connsiteY415" fmla="*/ 243242 h 3336506"/>
              <a:gd name="connsiteX416" fmla="*/ 3495797 w 5747401"/>
              <a:gd name="connsiteY416" fmla="*/ 243242 h 3336506"/>
              <a:gd name="connsiteX417" fmla="*/ 3502255 w 5747401"/>
              <a:gd name="connsiteY417" fmla="*/ 236784 h 3336506"/>
              <a:gd name="connsiteX418" fmla="*/ 3476424 w 5747401"/>
              <a:gd name="connsiteY418" fmla="*/ 230326 h 3336506"/>
              <a:gd name="connsiteX419" fmla="*/ 3495797 w 5747401"/>
              <a:gd name="connsiteY419" fmla="*/ 232479 h 3336506"/>
              <a:gd name="connsiteX420" fmla="*/ 3495797 w 5747401"/>
              <a:gd name="connsiteY420" fmla="*/ 230326 h 3336506"/>
              <a:gd name="connsiteX421" fmla="*/ 3491492 w 5747401"/>
              <a:gd name="connsiteY421" fmla="*/ 228174 h 3336506"/>
              <a:gd name="connsiteX422" fmla="*/ 3493645 w 5747401"/>
              <a:gd name="connsiteY422" fmla="*/ 226021 h 3336506"/>
              <a:gd name="connsiteX423" fmla="*/ 3500102 w 5747401"/>
              <a:gd name="connsiteY423" fmla="*/ 226021 h 3336506"/>
              <a:gd name="connsiteX424" fmla="*/ 3500102 w 5747401"/>
              <a:gd name="connsiteY424" fmla="*/ 221716 h 3336506"/>
              <a:gd name="connsiteX425" fmla="*/ 3474272 w 5747401"/>
              <a:gd name="connsiteY425" fmla="*/ 213106 h 3336506"/>
              <a:gd name="connsiteX426" fmla="*/ 3478577 w 5747401"/>
              <a:gd name="connsiteY426" fmla="*/ 215258 h 3336506"/>
              <a:gd name="connsiteX427" fmla="*/ 3478577 w 5747401"/>
              <a:gd name="connsiteY427" fmla="*/ 217411 h 3336506"/>
              <a:gd name="connsiteX428" fmla="*/ 3474272 w 5747401"/>
              <a:gd name="connsiteY428" fmla="*/ 217411 h 3336506"/>
              <a:gd name="connsiteX429" fmla="*/ 3463509 w 5747401"/>
              <a:gd name="connsiteY429" fmla="*/ 217411 h 3336506"/>
              <a:gd name="connsiteX430" fmla="*/ 3467814 w 5747401"/>
              <a:gd name="connsiteY430" fmla="*/ 210953 h 3336506"/>
              <a:gd name="connsiteX431" fmla="*/ 3439830 w 5747401"/>
              <a:gd name="connsiteY431" fmla="*/ 206648 h 3336506"/>
              <a:gd name="connsiteX432" fmla="*/ 3431220 w 5747401"/>
              <a:gd name="connsiteY432" fmla="*/ 217411 h 3336506"/>
              <a:gd name="connsiteX433" fmla="*/ 3429067 w 5747401"/>
              <a:gd name="connsiteY433" fmla="*/ 215258 h 3336506"/>
              <a:gd name="connsiteX434" fmla="*/ 3433372 w 5747401"/>
              <a:gd name="connsiteY434" fmla="*/ 210953 h 3336506"/>
              <a:gd name="connsiteX435" fmla="*/ 3411847 w 5747401"/>
              <a:gd name="connsiteY435" fmla="*/ 210953 h 3336506"/>
              <a:gd name="connsiteX436" fmla="*/ 3414000 w 5747401"/>
              <a:gd name="connsiteY436" fmla="*/ 208801 h 3336506"/>
              <a:gd name="connsiteX437" fmla="*/ 3403236 w 5747401"/>
              <a:gd name="connsiteY437" fmla="*/ 202343 h 3336506"/>
              <a:gd name="connsiteX438" fmla="*/ 3418305 w 5747401"/>
              <a:gd name="connsiteY438" fmla="*/ 195886 h 3336506"/>
              <a:gd name="connsiteX439" fmla="*/ 3454898 w 5747401"/>
              <a:gd name="connsiteY439" fmla="*/ 202343 h 3336506"/>
              <a:gd name="connsiteX440" fmla="*/ 3454898 w 5747401"/>
              <a:gd name="connsiteY440" fmla="*/ 193733 h 3336506"/>
              <a:gd name="connsiteX441" fmla="*/ 3439830 w 5747401"/>
              <a:gd name="connsiteY441" fmla="*/ 182969 h 3336506"/>
              <a:gd name="connsiteX442" fmla="*/ 3463509 w 5747401"/>
              <a:gd name="connsiteY442" fmla="*/ 182969 h 3336506"/>
              <a:gd name="connsiteX443" fmla="*/ 3457051 w 5747401"/>
              <a:gd name="connsiteY443" fmla="*/ 176512 h 3336506"/>
              <a:gd name="connsiteX444" fmla="*/ 3452745 w 5747401"/>
              <a:gd name="connsiteY444" fmla="*/ 176512 h 3336506"/>
              <a:gd name="connsiteX445" fmla="*/ 3441983 w 5747401"/>
              <a:gd name="connsiteY445" fmla="*/ 170054 h 3336506"/>
              <a:gd name="connsiteX446" fmla="*/ 3446288 w 5747401"/>
              <a:gd name="connsiteY446" fmla="*/ 172207 h 3336506"/>
              <a:gd name="connsiteX447" fmla="*/ 3448440 w 5747401"/>
              <a:gd name="connsiteY447" fmla="*/ 172207 h 3336506"/>
              <a:gd name="connsiteX448" fmla="*/ 3448440 w 5747401"/>
              <a:gd name="connsiteY448" fmla="*/ 170054 h 3336506"/>
              <a:gd name="connsiteX449" fmla="*/ 3435525 w 5747401"/>
              <a:gd name="connsiteY449" fmla="*/ 167901 h 3336506"/>
              <a:gd name="connsiteX450" fmla="*/ 3448440 w 5747401"/>
              <a:gd name="connsiteY450" fmla="*/ 163596 h 3336506"/>
              <a:gd name="connsiteX451" fmla="*/ 3418305 w 5747401"/>
              <a:gd name="connsiteY451" fmla="*/ 157139 h 3336506"/>
              <a:gd name="connsiteX452" fmla="*/ 3416152 w 5747401"/>
              <a:gd name="connsiteY452" fmla="*/ 148529 h 3336506"/>
              <a:gd name="connsiteX453" fmla="*/ 3439830 w 5747401"/>
              <a:gd name="connsiteY453" fmla="*/ 144223 h 3336506"/>
              <a:gd name="connsiteX454" fmla="*/ 3429067 w 5747401"/>
              <a:gd name="connsiteY454" fmla="*/ 144223 h 3336506"/>
              <a:gd name="connsiteX455" fmla="*/ 3420457 w 5747401"/>
              <a:gd name="connsiteY455" fmla="*/ 133460 h 3336506"/>
              <a:gd name="connsiteX456" fmla="*/ 3405389 w 5747401"/>
              <a:gd name="connsiteY456" fmla="*/ 135613 h 3336506"/>
              <a:gd name="connsiteX457" fmla="*/ 3405389 w 5747401"/>
              <a:gd name="connsiteY457" fmla="*/ 133460 h 3336506"/>
              <a:gd name="connsiteX458" fmla="*/ 3392473 w 5747401"/>
              <a:gd name="connsiteY458" fmla="*/ 124850 h 3336506"/>
              <a:gd name="connsiteX459" fmla="*/ 3396778 w 5747401"/>
              <a:gd name="connsiteY459" fmla="*/ 120545 h 3336506"/>
              <a:gd name="connsiteX460" fmla="*/ 3392473 w 5747401"/>
              <a:gd name="connsiteY460" fmla="*/ 116239 h 3336506"/>
              <a:gd name="connsiteX461" fmla="*/ 3388168 w 5747401"/>
              <a:gd name="connsiteY461" fmla="*/ 116239 h 3336506"/>
              <a:gd name="connsiteX462" fmla="*/ 3386016 w 5747401"/>
              <a:gd name="connsiteY462" fmla="*/ 116239 h 3336506"/>
              <a:gd name="connsiteX463" fmla="*/ 3383863 w 5747401"/>
              <a:gd name="connsiteY463" fmla="*/ 114087 h 3336506"/>
              <a:gd name="connsiteX464" fmla="*/ 3381710 w 5747401"/>
              <a:gd name="connsiteY464" fmla="*/ 109782 h 3336506"/>
              <a:gd name="connsiteX465" fmla="*/ 3379558 w 5747401"/>
              <a:gd name="connsiteY465" fmla="*/ 107629 h 3336506"/>
              <a:gd name="connsiteX466" fmla="*/ 3377405 w 5747401"/>
              <a:gd name="connsiteY466" fmla="*/ 105477 h 3336506"/>
              <a:gd name="connsiteX467" fmla="*/ 3373100 w 5747401"/>
              <a:gd name="connsiteY467" fmla="*/ 107629 h 3336506"/>
              <a:gd name="connsiteX468" fmla="*/ 3370948 w 5747401"/>
              <a:gd name="connsiteY468" fmla="*/ 101172 h 3336506"/>
              <a:gd name="connsiteX469" fmla="*/ 3373100 w 5747401"/>
              <a:gd name="connsiteY469" fmla="*/ 103324 h 3336506"/>
              <a:gd name="connsiteX470" fmla="*/ 3375253 w 5747401"/>
              <a:gd name="connsiteY470" fmla="*/ 103324 h 3336506"/>
              <a:gd name="connsiteX471" fmla="*/ 3377405 w 5747401"/>
              <a:gd name="connsiteY471" fmla="*/ 103324 h 3336506"/>
              <a:gd name="connsiteX472" fmla="*/ 3379558 w 5747401"/>
              <a:gd name="connsiteY472" fmla="*/ 101172 h 3336506"/>
              <a:gd name="connsiteX473" fmla="*/ 3383863 w 5747401"/>
              <a:gd name="connsiteY473" fmla="*/ 86104 h 3336506"/>
              <a:gd name="connsiteX474" fmla="*/ 3360185 w 5747401"/>
              <a:gd name="connsiteY474" fmla="*/ 81798 h 3336506"/>
              <a:gd name="connsiteX475" fmla="*/ 3370948 w 5747401"/>
              <a:gd name="connsiteY475" fmla="*/ 77493 h 3336506"/>
              <a:gd name="connsiteX476" fmla="*/ 3349421 w 5747401"/>
              <a:gd name="connsiteY476" fmla="*/ 73188 h 3336506"/>
              <a:gd name="connsiteX477" fmla="*/ 3353727 w 5747401"/>
              <a:gd name="connsiteY477" fmla="*/ 68882 h 3336506"/>
              <a:gd name="connsiteX478" fmla="*/ 3347269 w 5747401"/>
              <a:gd name="connsiteY478" fmla="*/ 62425 h 3336506"/>
              <a:gd name="connsiteX479" fmla="*/ 3340811 w 5747401"/>
              <a:gd name="connsiteY479" fmla="*/ 49510 h 3336506"/>
              <a:gd name="connsiteX480" fmla="*/ 3347269 w 5747401"/>
              <a:gd name="connsiteY480" fmla="*/ 55967 h 3336506"/>
              <a:gd name="connsiteX481" fmla="*/ 3362338 w 5747401"/>
              <a:gd name="connsiteY481" fmla="*/ 60272 h 3336506"/>
              <a:gd name="connsiteX482" fmla="*/ 3366643 w 5747401"/>
              <a:gd name="connsiteY482" fmla="*/ 53815 h 3336506"/>
              <a:gd name="connsiteX483" fmla="*/ 3388168 w 5747401"/>
              <a:gd name="connsiteY483" fmla="*/ 51662 h 3336506"/>
              <a:gd name="connsiteX484" fmla="*/ 3409695 w 5747401"/>
              <a:gd name="connsiteY484" fmla="*/ 60272 h 3336506"/>
              <a:gd name="connsiteX485" fmla="*/ 3411847 w 5747401"/>
              <a:gd name="connsiteY485" fmla="*/ 49510 h 3336506"/>
              <a:gd name="connsiteX486" fmla="*/ 3416152 w 5747401"/>
              <a:gd name="connsiteY486" fmla="*/ 49510 h 3336506"/>
              <a:gd name="connsiteX487" fmla="*/ 3418305 w 5747401"/>
              <a:gd name="connsiteY487" fmla="*/ 51662 h 3336506"/>
              <a:gd name="connsiteX488" fmla="*/ 3420457 w 5747401"/>
              <a:gd name="connsiteY488" fmla="*/ 55967 h 3336506"/>
              <a:gd name="connsiteX489" fmla="*/ 3422610 w 5747401"/>
              <a:gd name="connsiteY489" fmla="*/ 58120 h 3336506"/>
              <a:gd name="connsiteX490" fmla="*/ 3424762 w 5747401"/>
              <a:gd name="connsiteY490" fmla="*/ 58120 h 3336506"/>
              <a:gd name="connsiteX491" fmla="*/ 3429067 w 5747401"/>
              <a:gd name="connsiteY491" fmla="*/ 58120 h 3336506"/>
              <a:gd name="connsiteX492" fmla="*/ 3454898 w 5747401"/>
              <a:gd name="connsiteY492" fmla="*/ 55967 h 3336506"/>
              <a:gd name="connsiteX493" fmla="*/ 3461357 w 5747401"/>
              <a:gd name="connsiteY493" fmla="*/ 58120 h 3336506"/>
              <a:gd name="connsiteX494" fmla="*/ 3457051 w 5747401"/>
              <a:gd name="connsiteY494" fmla="*/ 60272 h 3336506"/>
              <a:gd name="connsiteX495" fmla="*/ 3444135 w 5747401"/>
              <a:gd name="connsiteY495" fmla="*/ 62425 h 3336506"/>
              <a:gd name="connsiteX496" fmla="*/ 3444135 w 5747401"/>
              <a:gd name="connsiteY496" fmla="*/ 64577 h 3336506"/>
              <a:gd name="connsiteX497" fmla="*/ 3452745 w 5747401"/>
              <a:gd name="connsiteY497" fmla="*/ 73188 h 3336506"/>
              <a:gd name="connsiteX498" fmla="*/ 3457051 w 5747401"/>
              <a:gd name="connsiteY498" fmla="*/ 75340 h 3336506"/>
              <a:gd name="connsiteX499" fmla="*/ 3459204 w 5747401"/>
              <a:gd name="connsiteY499" fmla="*/ 75340 h 3336506"/>
              <a:gd name="connsiteX500" fmla="*/ 3463509 w 5747401"/>
              <a:gd name="connsiteY500" fmla="*/ 73188 h 3336506"/>
              <a:gd name="connsiteX501" fmla="*/ 3463509 w 5747401"/>
              <a:gd name="connsiteY501" fmla="*/ 71035 h 3336506"/>
              <a:gd name="connsiteX502" fmla="*/ 3472119 w 5747401"/>
              <a:gd name="connsiteY502" fmla="*/ 73188 h 3336506"/>
              <a:gd name="connsiteX503" fmla="*/ 3461357 w 5747401"/>
              <a:gd name="connsiteY503" fmla="*/ 79645 h 3336506"/>
              <a:gd name="connsiteX504" fmla="*/ 3452745 w 5747401"/>
              <a:gd name="connsiteY504" fmla="*/ 75340 h 3336506"/>
              <a:gd name="connsiteX505" fmla="*/ 3444135 w 5747401"/>
              <a:gd name="connsiteY505" fmla="*/ 77493 h 3336506"/>
              <a:gd name="connsiteX506" fmla="*/ 3435525 w 5747401"/>
              <a:gd name="connsiteY506" fmla="*/ 66730 h 3336506"/>
              <a:gd name="connsiteX507" fmla="*/ 3416152 w 5747401"/>
              <a:gd name="connsiteY507" fmla="*/ 66730 h 3336506"/>
              <a:gd name="connsiteX508" fmla="*/ 3405389 w 5747401"/>
              <a:gd name="connsiteY508" fmla="*/ 73188 h 3336506"/>
              <a:gd name="connsiteX509" fmla="*/ 3407542 w 5747401"/>
              <a:gd name="connsiteY509" fmla="*/ 77493 h 3336506"/>
              <a:gd name="connsiteX510" fmla="*/ 3414000 w 5747401"/>
              <a:gd name="connsiteY510" fmla="*/ 79645 h 3336506"/>
              <a:gd name="connsiteX511" fmla="*/ 3431220 w 5747401"/>
              <a:gd name="connsiteY511" fmla="*/ 71035 h 3336506"/>
              <a:gd name="connsiteX512" fmla="*/ 3433372 w 5747401"/>
              <a:gd name="connsiteY512" fmla="*/ 73188 h 3336506"/>
              <a:gd name="connsiteX513" fmla="*/ 3433372 w 5747401"/>
              <a:gd name="connsiteY513" fmla="*/ 81798 h 3336506"/>
              <a:gd name="connsiteX514" fmla="*/ 3431220 w 5747401"/>
              <a:gd name="connsiteY514" fmla="*/ 81798 h 3336506"/>
              <a:gd name="connsiteX515" fmla="*/ 3429067 w 5747401"/>
              <a:gd name="connsiteY515" fmla="*/ 81798 h 3336506"/>
              <a:gd name="connsiteX516" fmla="*/ 3424762 w 5747401"/>
              <a:gd name="connsiteY516" fmla="*/ 79645 h 3336506"/>
              <a:gd name="connsiteX517" fmla="*/ 3420457 w 5747401"/>
              <a:gd name="connsiteY517" fmla="*/ 77493 h 3336506"/>
              <a:gd name="connsiteX518" fmla="*/ 3416152 w 5747401"/>
              <a:gd name="connsiteY518" fmla="*/ 83951 h 3336506"/>
              <a:gd name="connsiteX519" fmla="*/ 3414000 w 5747401"/>
              <a:gd name="connsiteY519" fmla="*/ 88256 h 3336506"/>
              <a:gd name="connsiteX520" fmla="*/ 3416152 w 5747401"/>
              <a:gd name="connsiteY520" fmla="*/ 96867 h 3336506"/>
              <a:gd name="connsiteX521" fmla="*/ 3401083 w 5747401"/>
              <a:gd name="connsiteY521" fmla="*/ 92561 h 3336506"/>
              <a:gd name="connsiteX522" fmla="*/ 3383863 w 5747401"/>
              <a:gd name="connsiteY522" fmla="*/ 101172 h 3336506"/>
              <a:gd name="connsiteX523" fmla="*/ 3390321 w 5747401"/>
              <a:gd name="connsiteY523" fmla="*/ 109782 h 3336506"/>
              <a:gd name="connsiteX524" fmla="*/ 3390321 w 5747401"/>
              <a:gd name="connsiteY524" fmla="*/ 107629 h 3336506"/>
              <a:gd name="connsiteX525" fmla="*/ 3392473 w 5747401"/>
              <a:gd name="connsiteY525" fmla="*/ 107629 h 3336506"/>
              <a:gd name="connsiteX526" fmla="*/ 3396778 w 5747401"/>
              <a:gd name="connsiteY526" fmla="*/ 103324 h 3336506"/>
              <a:gd name="connsiteX527" fmla="*/ 3392473 w 5747401"/>
              <a:gd name="connsiteY527" fmla="*/ 114087 h 3336506"/>
              <a:gd name="connsiteX528" fmla="*/ 3396778 w 5747401"/>
              <a:gd name="connsiteY528" fmla="*/ 111934 h 3336506"/>
              <a:gd name="connsiteX529" fmla="*/ 3398931 w 5747401"/>
              <a:gd name="connsiteY529" fmla="*/ 111934 h 3336506"/>
              <a:gd name="connsiteX530" fmla="*/ 3401083 w 5747401"/>
              <a:gd name="connsiteY530" fmla="*/ 114087 h 3336506"/>
              <a:gd name="connsiteX531" fmla="*/ 3403236 w 5747401"/>
              <a:gd name="connsiteY531" fmla="*/ 109782 h 3336506"/>
              <a:gd name="connsiteX532" fmla="*/ 3414000 w 5747401"/>
              <a:gd name="connsiteY532" fmla="*/ 124850 h 3336506"/>
              <a:gd name="connsiteX533" fmla="*/ 3422610 w 5747401"/>
              <a:gd name="connsiteY533" fmla="*/ 127002 h 3336506"/>
              <a:gd name="connsiteX534" fmla="*/ 3435525 w 5747401"/>
              <a:gd name="connsiteY534" fmla="*/ 120545 h 3336506"/>
              <a:gd name="connsiteX535" fmla="*/ 3452745 w 5747401"/>
              <a:gd name="connsiteY535" fmla="*/ 124850 h 3336506"/>
              <a:gd name="connsiteX536" fmla="*/ 3457051 w 5747401"/>
              <a:gd name="connsiteY536" fmla="*/ 116239 h 3336506"/>
              <a:gd name="connsiteX537" fmla="*/ 3459204 w 5747401"/>
              <a:gd name="connsiteY537" fmla="*/ 116239 h 3336506"/>
              <a:gd name="connsiteX538" fmla="*/ 3463509 w 5747401"/>
              <a:gd name="connsiteY538" fmla="*/ 116239 h 3336506"/>
              <a:gd name="connsiteX539" fmla="*/ 3472119 w 5747401"/>
              <a:gd name="connsiteY539" fmla="*/ 116239 h 3336506"/>
              <a:gd name="connsiteX540" fmla="*/ 3474272 w 5747401"/>
              <a:gd name="connsiteY540" fmla="*/ 122697 h 3336506"/>
              <a:gd name="connsiteX541" fmla="*/ 3480729 w 5747401"/>
              <a:gd name="connsiteY541" fmla="*/ 124850 h 3336506"/>
              <a:gd name="connsiteX542" fmla="*/ 3487187 w 5747401"/>
              <a:gd name="connsiteY542" fmla="*/ 124850 h 3336506"/>
              <a:gd name="connsiteX543" fmla="*/ 3491492 w 5747401"/>
              <a:gd name="connsiteY543" fmla="*/ 124850 h 3336506"/>
              <a:gd name="connsiteX544" fmla="*/ 3495797 w 5747401"/>
              <a:gd name="connsiteY544" fmla="*/ 133460 h 3336506"/>
              <a:gd name="connsiteX545" fmla="*/ 3506560 w 5747401"/>
              <a:gd name="connsiteY545" fmla="*/ 129155 h 3336506"/>
              <a:gd name="connsiteX546" fmla="*/ 3510866 w 5747401"/>
              <a:gd name="connsiteY546" fmla="*/ 127002 h 3336506"/>
              <a:gd name="connsiteX547" fmla="*/ 3515171 w 5747401"/>
              <a:gd name="connsiteY547" fmla="*/ 127002 h 3336506"/>
              <a:gd name="connsiteX548" fmla="*/ 3525934 w 5747401"/>
              <a:gd name="connsiteY548" fmla="*/ 129155 h 3336506"/>
              <a:gd name="connsiteX549" fmla="*/ 3528086 w 5747401"/>
              <a:gd name="connsiteY549" fmla="*/ 133460 h 3336506"/>
              <a:gd name="connsiteX550" fmla="*/ 3530239 w 5747401"/>
              <a:gd name="connsiteY550" fmla="*/ 135613 h 3336506"/>
              <a:gd name="connsiteX551" fmla="*/ 3532391 w 5747401"/>
              <a:gd name="connsiteY551" fmla="*/ 135613 h 3336506"/>
              <a:gd name="connsiteX552" fmla="*/ 3536697 w 5747401"/>
              <a:gd name="connsiteY552" fmla="*/ 135613 h 3336506"/>
              <a:gd name="connsiteX553" fmla="*/ 3543154 w 5747401"/>
              <a:gd name="connsiteY553" fmla="*/ 133460 h 3336506"/>
              <a:gd name="connsiteX554" fmla="*/ 3545307 w 5747401"/>
              <a:gd name="connsiteY554" fmla="*/ 133460 h 3336506"/>
              <a:gd name="connsiteX555" fmla="*/ 3549612 w 5747401"/>
              <a:gd name="connsiteY555" fmla="*/ 135613 h 3336506"/>
              <a:gd name="connsiteX556" fmla="*/ 3549612 w 5747401"/>
              <a:gd name="connsiteY556" fmla="*/ 133460 h 3336506"/>
              <a:gd name="connsiteX557" fmla="*/ 3510866 w 5747401"/>
              <a:gd name="connsiteY557" fmla="*/ 114087 h 3336506"/>
              <a:gd name="connsiteX558" fmla="*/ 3502255 w 5747401"/>
              <a:gd name="connsiteY558" fmla="*/ 96867 h 3336506"/>
              <a:gd name="connsiteX559" fmla="*/ 3497950 w 5747401"/>
              <a:gd name="connsiteY559" fmla="*/ 103324 h 3336506"/>
              <a:gd name="connsiteX560" fmla="*/ 3495797 w 5747401"/>
              <a:gd name="connsiteY560" fmla="*/ 99019 h 3336506"/>
              <a:gd name="connsiteX561" fmla="*/ 3476424 w 5747401"/>
              <a:gd name="connsiteY561" fmla="*/ 96867 h 3336506"/>
              <a:gd name="connsiteX562" fmla="*/ 3469967 w 5747401"/>
              <a:gd name="connsiteY562" fmla="*/ 81798 h 3336506"/>
              <a:gd name="connsiteX563" fmla="*/ 3485035 w 5747401"/>
              <a:gd name="connsiteY563" fmla="*/ 88256 h 3336506"/>
              <a:gd name="connsiteX564" fmla="*/ 3510866 w 5747401"/>
              <a:gd name="connsiteY564" fmla="*/ 90409 h 3336506"/>
              <a:gd name="connsiteX565" fmla="*/ 3513019 w 5747401"/>
              <a:gd name="connsiteY565" fmla="*/ 99019 h 3336506"/>
              <a:gd name="connsiteX566" fmla="*/ 3513019 w 5747401"/>
              <a:gd name="connsiteY566" fmla="*/ 101172 h 3336506"/>
              <a:gd name="connsiteX567" fmla="*/ 3515171 w 5747401"/>
              <a:gd name="connsiteY567" fmla="*/ 99019 h 3336506"/>
              <a:gd name="connsiteX568" fmla="*/ 3519476 w 5747401"/>
              <a:gd name="connsiteY568" fmla="*/ 96867 h 3336506"/>
              <a:gd name="connsiteX569" fmla="*/ 3523781 w 5747401"/>
              <a:gd name="connsiteY569" fmla="*/ 96867 h 3336506"/>
              <a:gd name="connsiteX570" fmla="*/ 3525934 w 5747401"/>
              <a:gd name="connsiteY570" fmla="*/ 96867 h 3336506"/>
              <a:gd name="connsiteX571" fmla="*/ 3530239 w 5747401"/>
              <a:gd name="connsiteY571" fmla="*/ 103324 h 3336506"/>
              <a:gd name="connsiteX572" fmla="*/ 3534544 w 5747401"/>
              <a:gd name="connsiteY572" fmla="*/ 99019 h 3336506"/>
              <a:gd name="connsiteX573" fmla="*/ 3532391 w 5747401"/>
              <a:gd name="connsiteY573" fmla="*/ 96867 h 3336506"/>
              <a:gd name="connsiteX574" fmla="*/ 3543154 w 5747401"/>
              <a:gd name="connsiteY574" fmla="*/ 88256 h 3336506"/>
              <a:gd name="connsiteX575" fmla="*/ 3543871 w 5747401"/>
              <a:gd name="connsiteY575" fmla="*/ 88256 h 3336506"/>
              <a:gd name="connsiteX576" fmla="*/ 3545922 w 5747401"/>
              <a:gd name="connsiteY576" fmla="*/ 89486 h 3336506"/>
              <a:gd name="connsiteX577" fmla="*/ 3547459 w 5747401"/>
              <a:gd name="connsiteY577" fmla="*/ 92561 h 3336506"/>
              <a:gd name="connsiteX578" fmla="*/ 3547459 w 5747401"/>
              <a:gd name="connsiteY578" fmla="*/ 90409 h 3336506"/>
              <a:gd name="connsiteX579" fmla="*/ 3545922 w 5747401"/>
              <a:gd name="connsiteY579" fmla="*/ 89486 h 3336506"/>
              <a:gd name="connsiteX580" fmla="*/ 3545307 w 5747401"/>
              <a:gd name="connsiteY580" fmla="*/ 88256 h 3336506"/>
              <a:gd name="connsiteX581" fmla="*/ 3543871 w 5747401"/>
              <a:gd name="connsiteY581" fmla="*/ 88256 h 3336506"/>
              <a:gd name="connsiteX582" fmla="*/ 3540284 w 5747401"/>
              <a:gd name="connsiteY582" fmla="*/ 86104 h 3336506"/>
              <a:gd name="connsiteX583" fmla="*/ 3541002 w 5747401"/>
              <a:gd name="connsiteY583" fmla="*/ 86104 h 3336506"/>
              <a:gd name="connsiteX584" fmla="*/ 3536697 w 5747401"/>
              <a:gd name="connsiteY584" fmla="*/ 83951 h 3336506"/>
              <a:gd name="connsiteX585" fmla="*/ 3540284 w 5747401"/>
              <a:gd name="connsiteY585" fmla="*/ 86104 h 3336506"/>
              <a:gd name="connsiteX586" fmla="*/ 3513019 w 5747401"/>
              <a:gd name="connsiteY586" fmla="*/ 86104 h 3336506"/>
              <a:gd name="connsiteX587" fmla="*/ 3510866 w 5747401"/>
              <a:gd name="connsiteY587" fmla="*/ 83951 h 3336506"/>
              <a:gd name="connsiteX588" fmla="*/ 3513019 w 5747401"/>
              <a:gd name="connsiteY588" fmla="*/ 83951 h 3336506"/>
              <a:gd name="connsiteX589" fmla="*/ 3521629 w 5747401"/>
              <a:gd name="connsiteY589" fmla="*/ 83951 h 3336506"/>
              <a:gd name="connsiteX590" fmla="*/ 3523781 w 5747401"/>
              <a:gd name="connsiteY590" fmla="*/ 81798 h 3336506"/>
              <a:gd name="connsiteX591" fmla="*/ 3510866 w 5747401"/>
              <a:gd name="connsiteY591" fmla="*/ 83951 h 3336506"/>
              <a:gd name="connsiteX592" fmla="*/ 3497950 w 5747401"/>
              <a:gd name="connsiteY592" fmla="*/ 81798 h 3336506"/>
              <a:gd name="connsiteX593" fmla="*/ 3489340 w 5747401"/>
              <a:gd name="connsiteY593" fmla="*/ 77493 h 3336506"/>
              <a:gd name="connsiteX594" fmla="*/ 3487187 w 5747401"/>
              <a:gd name="connsiteY594" fmla="*/ 75340 h 3336506"/>
              <a:gd name="connsiteX595" fmla="*/ 3485035 w 5747401"/>
              <a:gd name="connsiteY595" fmla="*/ 71035 h 3336506"/>
              <a:gd name="connsiteX596" fmla="*/ 3474272 w 5747401"/>
              <a:gd name="connsiteY596" fmla="*/ 71035 h 3336506"/>
              <a:gd name="connsiteX597" fmla="*/ 3474272 w 5747401"/>
              <a:gd name="connsiteY597" fmla="*/ 58120 h 3336506"/>
              <a:gd name="connsiteX598" fmla="*/ 3463509 w 5747401"/>
              <a:gd name="connsiteY598" fmla="*/ 62425 h 3336506"/>
              <a:gd name="connsiteX599" fmla="*/ 3463509 w 5747401"/>
              <a:gd name="connsiteY599" fmla="*/ 55967 h 3336506"/>
              <a:gd name="connsiteX600" fmla="*/ 3469967 w 5747401"/>
              <a:gd name="connsiteY600" fmla="*/ 51662 h 3336506"/>
              <a:gd name="connsiteX601" fmla="*/ 3476424 w 5747401"/>
              <a:gd name="connsiteY601" fmla="*/ 51662 h 3336506"/>
              <a:gd name="connsiteX602" fmla="*/ 3480729 w 5747401"/>
              <a:gd name="connsiteY602" fmla="*/ 53815 h 3336506"/>
              <a:gd name="connsiteX603" fmla="*/ 3485035 w 5747401"/>
              <a:gd name="connsiteY603" fmla="*/ 58120 h 3336506"/>
              <a:gd name="connsiteX604" fmla="*/ 3566833 w 5747401"/>
              <a:gd name="connsiteY604" fmla="*/ 51662 h 3336506"/>
              <a:gd name="connsiteX605" fmla="*/ 3575443 w 5747401"/>
              <a:gd name="connsiteY605" fmla="*/ 60272 h 3336506"/>
              <a:gd name="connsiteX606" fmla="*/ 3594816 w 5747401"/>
              <a:gd name="connsiteY606" fmla="*/ 58120 h 3336506"/>
              <a:gd name="connsiteX607" fmla="*/ 3586206 w 5747401"/>
              <a:gd name="connsiteY607" fmla="*/ 47357 h 3336506"/>
              <a:gd name="connsiteX608" fmla="*/ 3564681 w 5747401"/>
              <a:gd name="connsiteY608" fmla="*/ 43052 h 3336506"/>
              <a:gd name="connsiteX609" fmla="*/ 3560375 w 5747401"/>
              <a:gd name="connsiteY609" fmla="*/ 38747 h 3336506"/>
              <a:gd name="connsiteX610" fmla="*/ 3562528 w 5747401"/>
              <a:gd name="connsiteY610" fmla="*/ 38747 h 3336506"/>
              <a:gd name="connsiteX611" fmla="*/ 3571138 w 5747401"/>
              <a:gd name="connsiteY611" fmla="*/ 30136 h 3336506"/>
              <a:gd name="connsiteX612" fmla="*/ 3566833 w 5747401"/>
              <a:gd name="connsiteY612" fmla="*/ 23678 h 3336506"/>
              <a:gd name="connsiteX613" fmla="*/ 3571138 w 5747401"/>
              <a:gd name="connsiteY613" fmla="*/ 15068 h 3336506"/>
              <a:gd name="connsiteX614" fmla="*/ 3575443 w 5747401"/>
              <a:gd name="connsiteY614" fmla="*/ 17220 h 3336506"/>
              <a:gd name="connsiteX615" fmla="*/ 3581901 w 5747401"/>
              <a:gd name="connsiteY615" fmla="*/ 17220 h 3336506"/>
              <a:gd name="connsiteX616" fmla="*/ 3588359 w 5747401"/>
              <a:gd name="connsiteY616" fmla="*/ 15068 h 3336506"/>
              <a:gd name="connsiteX617" fmla="*/ 3594816 w 5747401"/>
              <a:gd name="connsiteY617" fmla="*/ 17220 h 3336506"/>
              <a:gd name="connsiteX618" fmla="*/ 3599121 w 5747401"/>
              <a:gd name="connsiteY618" fmla="*/ 15068 h 3336506"/>
              <a:gd name="connsiteX619" fmla="*/ 3599121 w 5747401"/>
              <a:gd name="connsiteY619" fmla="*/ 10763 h 3336506"/>
              <a:gd name="connsiteX620" fmla="*/ 3612037 w 5747401"/>
              <a:gd name="connsiteY620" fmla="*/ 6458 h 3336506"/>
              <a:gd name="connsiteX621" fmla="*/ 3609884 w 5747401"/>
              <a:gd name="connsiteY621" fmla="*/ 8610 h 3336506"/>
              <a:gd name="connsiteX622" fmla="*/ 3612037 w 5747401"/>
              <a:gd name="connsiteY622" fmla="*/ 15068 h 3336506"/>
              <a:gd name="connsiteX623" fmla="*/ 3674462 w 5747401"/>
              <a:gd name="connsiteY623" fmla="*/ 25831 h 3336506"/>
              <a:gd name="connsiteX624" fmla="*/ 3687378 w 5747401"/>
              <a:gd name="connsiteY624" fmla="*/ 34442 h 3336506"/>
              <a:gd name="connsiteX625" fmla="*/ 3680920 w 5747401"/>
              <a:gd name="connsiteY625" fmla="*/ 40899 h 3336506"/>
              <a:gd name="connsiteX626" fmla="*/ 3678767 w 5747401"/>
              <a:gd name="connsiteY626" fmla="*/ 40899 h 3336506"/>
              <a:gd name="connsiteX627" fmla="*/ 3678767 w 5747401"/>
              <a:gd name="connsiteY627" fmla="*/ 38747 h 3336506"/>
              <a:gd name="connsiteX628" fmla="*/ 3678767 w 5747401"/>
              <a:gd name="connsiteY628" fmla="*/ 34442 h 3336506"/>
              <a:gd name="connsiteX629" fmla="*/ 3676615 w 5747401"/>
              <a:gd name="connsiteY629" fmla="*/ 34442 h 3336506"/>
              <a:gd name="connsiteX630" fmla="*/ 3674462 w 5747401"/>
              <a:gd name="connsiteY630" fmla="*/ 34442 h 3336506"/>
              <a:gd name="connsiteX631" fmla="*/ 3659394 w 5747401"/>
              <a:gd name="connsiteY631" fmla="*/ 34442 h 3336506"/>
              <a:gd name="connsiteX632" fmla="*/ 3635715 w 5747401"/>
              <a:gd name="connsiteY632" fmla="*/ 40899 h 3336506"/>
              <a:gd name="connsiteX633" fmla="*/ 3631410 w 5747401"/>
              <a:gd name="connsiteY633" fmla="*/ 47357 h 3336506"/>
              <a:gd name="connsiteX634" fmla="*/ 3642173 w 5747401"/>
              <a:gd name="connsiteY634" fmla="*/ 58120 h 3336506"/>
              <a:gd name="connsiteX635" fmla="*/ 3659394 w 5747401"/>
              <a:gd name="connsiteY635" fmla="*/ 49510 h 3336506"/>
              <a:gd name="connsiteX636" fmla="*/ 3674462 w 5747401"/>
              <a:gd name="connsiteY636" fmla="*/ 58120 h 3336506"/>
              <a:gd name="connsiteX637" fmla="*/ 3668005 w 5747401"/>
              <a:gd name="connsiteY637" fmla="*/ 62425 h 3336506"/>
              <a:gd name="connsiteX638" fmla="*/ 3670157 w 5747401"/>
              <a:gd name="connsiteY638" fmla="*/ 66730 h 3336506"/>
              <a:gd name="connsiteX639" fmla="*/ 3672310 w 5747401"/>
              <a:gd name="connsiteY639" fmla="*/ 68882 h 3336506"/>
              <a:gd name="connsiteX640" fmla="*/ 3678767 w 5747401"/>
              <a:gd name="connsiteY640" fmla="*/ 73188 h 3336506"/>
              <a:gd name="connsiteX641" fmla="*/ 3683072 w 5747401"/>
              <a:gd name="connsiteY641" fmla="*/ 75340 h 3336506"/>
              <a:gd name="connsiteX642" fmla="*/ 3685225 w 5747401"/>
              <a:gd name="connsiteY642" fmla="*/ 75340 h 3336506"/>
              <a:gd name="connsiteX643" fmla="*/ 3689530 w 5747401"/>
              <a:gd name="connsiteY643" fmla="*/ 71035 h 3336506"/>
              <a:gd name="connsiteX644" fmla="*/ 3691683 w 5747401"/>
              <a:gd name="connsiteY644" fmla="*/ 81798 h 3336506"/>
              <a:gd name="connsiteX645" fmla="*/ 3708903 w 5747401"/>
              <a:gd name="connsiteY645" fmla="*/ 83951 h 3336506"/>
              <a:gd name="connsiteX646" fmla="*/ 3708903 w 5747401"/>
              <a:gd name="connsiteY646" fmla="*/ 92561 h 3336506"/>
              <a:gd name="connsiteX647" fmla="*/ 3723972 w 5747401"/>
              <a:gd name="connsiteY647" fmla="*/ 99019 h 3336506"/>
              <a:gd name="connsiteX648" fmla="*/ 3734734 w 5747401"/>
              <a:gd name="connsiteY648" fmla="*/ 92561 h 3336506"/>
              <a:gd name="connsiteX649" fmla="*/ 3736887 w 5747401"/>
              <a:gd name="connsiteY649" fmla="*/ 88256 h 3336506"/>
              <a:gd name="connsiteX650" fmla="*/ 3732582 w 5747401"/>
              <a:gd name="connsiteY650" fmla="*/ 88256 h 3336506"/>
              <a:gd name="connsiteX651" fmla="*/ 3743345 w 5747401"/>
              <a:gd name="connsiteY651" fmla="*/ 83951 h 3336506"/>
              <a:gd name="connsiteX652" fmla="*/ 3758412 w 5747401"/>
              <a:gd name="connsiteY652" fmla="*/ 86104 h 3336506"/>
              <a:gd name="connsiteX653" fmla="*/ 3743345 w 5747401"/>
              <a:gd name="connsiteY653" fmla="*/ 86104 h 3336506"/>
              <a:gd name="connsiteX654" fmla="*/ 3732582 w 5747401"/>
              <a:gd name="connsiteY654" fmla="*/ 94714 h 3336506"/>
              <a:gd name="connsiteX655" fmla="*/ 3749802 w 5747401"/>
              <a:gd name="connsiteY655" fmla="*/ 99019 h 3336506"/>
              <a:gd name="connsiteX656" fmla="*/ 3751955 w 5747401"/>
              <a:gd name="connsiteY656" fmla="*/ 101172 h 3336506"/>
              <a:gd name="connsiteX657" fmla="*/ 3747650 w 5747401"/>
              <a:gd name="connsiteY657" fmla="*/ 103324 h 3336506"/>
              <a:gd name="connsiteX658" fmla="*/ 3773481 w 5747401"/>
              <a:gd name="connsiteY658" fmla="*/ 109782 h 3336506"/>
              <a:gd name="connsiteX659" fmla="*/ 3782091 w 5747401"/>
              <a:gd name="connsiteY659" fmla="*/ 118392 h 3336506"/>
              <a:gd name="connsiteX660" fmla="*/ 3795007 w 5747401"/>
              <a:gd name="connsiteY660" fmla="*/ 118392 h 3336506"/>
              <a:gd name="connsiteX661" fmla="*/ 3799312 w 5747401"/>
              <a:gd name="connsiteY661" fmla="*/ 111934 h 3336506"/>
              <a:gd name="connsiteX662" fmla="*/ 3822991 w 5747401"/>
              <a:gd name="connsiteY662" fmla="*/ 122697 h 3336506"/>
              <a:gd name="connsiteX663" fmla="*/ 3831601 w 5747401"/>
              <a:gd name="connsiteY663" fmla="*/ 137766 h 3336506"/>
              <a:gd name="connsiteX664" fmla="*/ 3850974 w 5747401"/>
              <a:gd name="connsiteY664" fmla="*/ 139918 h 3336506"/>
              <a:gd name="connsiteX665" fmla="*/ 3861737 w 5747401"/>
              <a:gd name="connsiteY665" fmla="*/ 152834 h 3336506"/>
              <a:gd name="connsiteX666" fmla="*/ 3874653 w 5747401"/>
              <a:gd name="connsiteY666" fmla="*/ 154986 h 3336506"/>
              <a:gd name="connsiteX667" fmla="*/ 3881110 w 5747401"/>
              <a:gd name="connsiteY667" fmla="*/ 161444 h 3336506"/>
              <a:gd name="connsiteX668" fmla="*/ 3911246 w 5747401"/>
              <a:gd name="connsiteY668" fmla="*/ 163596 h 3336506"/>
              <a:gd name="connsiteX669" fmla="*/ 3913399 w 5747401"/>
              <a:gd name="connsiteY669" fmla="*/ 176512 h 3336506"/>
              <a:gd name="connsiteX670" fmla="*/ 3924162 w 5747401"/>
              <a:gd name="connsiteY670" fmla="*/ 176512 h 3336506"/>
              <a:gd name="connsiteX671" fmla="*/ 3939230 w 5747401"/>
              <a:gd name="connsiteY671" fmla="*/ 185122 h 3336506"/>
              <a:gd name="connsiteX672" fmla="*/ 3943535 w 5747401"/>
              <a:gd name="connsiteY672" fmla="*/ 180817 h 3336506"/>
              <a:gd name="connsiteX673" fmla="*/ 3962908 w 5747401"/>
              <a:gd name="connsiteY673" fmla="*/ 185122 h 3336506"/>
              <a:gd name="connsiteX674" fmla="*/ 3973672 w 5747401"/>
              <a:gd name="connsiteY674" fmla="*/ 191580 h 3336506"/>
              <a:gd name="connsiteX675" fmla="*/ 3984434 w 5747401"/>
              <a:gd name="connsiteY675" fmla="*/ 185122 h 3336506"/>
              <a:gd name="connsiteX676" fmla="*/ 3993045 w 5747401"/>
              <a:gd name="connsiteY676" fmla="*/ 191580 h 3336506"/>
              <a:gd name="connsiteX677" fmla="*/ 3997350 w 5747401"/>
              <a:gd name="connsiteY677" fmla="*/ 189428 h 3336506"/>
              <a:gd name="connsiteX678" fmla="*/ 4008112 w 5747401"/>
              <a:gd name="connsiteY678" fmla="*/ 191580 h 3336506"/>
              <a:gd name="connsiteX679" fmla="*/ 4001655 w 5747401"/>
              <a:gd name="connsiteY679" fmla="*/ 191580 h 3336506"/>
              <a:gd name="connsiteX680" fmla="*/ 3997350 w 5747401"/>
              <a:gd name="connsiteY680" fmla="*/ 191580 h 3336506"/>
              <a:gd name="connsiteX681" fmla="*/ 3997350 w 5747401"/>
              <a:gd name="connsiteY681" fmla="*/ 193733 h 3336506"/>
              <a:gd name="connsiteX682" fmla="*/ 3997350 w 5747401"/>
              <a:gd name="connsiteY682" fmla="*/ 198038 h 3336506"/>
              <a:gd name="connsiteX683" fmla="*/ 3997350 w 5747401"/>
              <a:gd name="connsiteY683" fmla="*/ 200191 h 3336506"/>
              <a:gd name="connsiteX684" fmla="*/ 3990892 w 5747401"/>
              <a:gd name="connsiteY684" fmla="*/ 198038 h 3336506"/>
              <a:gd name="connsiteX685" fmla="*/ 3995197 w 5747401"/>
              <a:gd name="connsiteY685" fmla="*/ 202343 h 3336506"/>
              <a:gd name="connsiteX686" fmla="*/ 4016723 w 5747401"/>
              <a:gd name="connsiteY686" fmla="*/ 202343 h 3336506"/>
              <a:gd name="connsiteX687" fmla="*/ 4027486 w 5747401"/>
              <a:gd name="connsiteY687" fmla="*/ 215258 h 3336506"/>
              <a:gd name="connsiteX688" fmla="*/ 4031791 w 5747401"/>
              <a:gd name="connsiteY688" fmla="*/ 215258 h 3336506"/>
              <a:gd name="connsiteX689" fmla="*/ 4038249 w 5747401"/>
              <a:gd name="connsiteY689" fmla="*/ 219563 h 3336506"/>
              <a:gd name="connsiteX690" fmla="*/ 4051164 w 5747401"/>
              <a:gd name="connsiteY690" fmla="*/ 221716 h 3336506"/>
              <a:gd name="connsiteX691" fmla="*/ 4066232 w 5747401"/>
              <a:gd name="connsiteY691" fmla="*/ 232479 h 3336506"/>
              <a:gd name="connsiteX692" fmla="*/ 4072691 w 5747401"/>
              <a:gd name="connsiteY692" fmla="*/ 226021 h 3336506"/>
              <a:gd name="connsiteX693" fmla="*/ 4081301 w 5747401"/>
              <a:gd name="connsiteY693" fmla="*/ 236784 h 3336506"/>
              <a:gd name="connsiteX694" fmla="*/ 4089911 w 5747401"/>
              <a:gd name="connsiteY694" fmla="*/ 228174 h 3336506"/>
              <a:gd name="connsiteX695" fmla="*/ 4096369 w 5747401"/>
              <a:gd name="connsiteY695" fmla="*/ 230326 h 3336506"/>
              <a:gd name="connsiteX696" fmla="*/ 4096369 w 5747401"/>
              <a:gd name="connsiteY696" fmla="*/ 238937 h 3336506"/>
              <a:gd name="connsiteX697" fmla="*/ 4113589 w 5747401"/>
              <a:gd name="connsiteY697" fmla="*/ 251853 h 3336506"/>
              <a:gd name="connsiteX698" fmla="*/ 4135115 w 5747401"/>
              <a:gd name="connsiteY698" fmla="*/ 254005 h 3336506"/>
              <a:gd name="connsiteX699" fmla="*/ 4145878 w 5747401"/>
              <a:gd name="connsiteY699" fmla="*/ 269073 h 3336506"/>
              <a:gd name="connsiteX700" fmla="*/ 4156641 w 5747401"/>
              <a:gd name="connsiteY700" fmla="*/ 264768 h 3336506"/>
              <a:gd name="connsiteX701" fmla="*/ 4165251 w 5747401"/>
              <a:gd name="connsiteY701" fmla="*/ 271226 h 3336506"/>
              <a:gd name="connsiteX702" fmla="*/ 4173862 w 5747401"/>
              <a:gd name="connsiteY702" fmla="*/ 266920 h 3336506"/>
              <a:gd name="connsiteX703" fmla="*/ 4193235 w 5747401"/>
              <a:gd name="connsiteY703" fmla="*/ 273378 h 3336506"/>
              <a:gd name="connsiteX704" fmla="*/ 4199693 w 5747401"/>
              <a:gd name="connsiteY704" fmla="*/ 262615 h 3336506"/>
              <a:gd name="connsiteX705" fmla="*/ 4201845 w 5747401"/>
              <a:gd name="connsiteY705" fmla="*/ 264768 h 3336506"/>
              <a:gd name="connsiteX706" fmla="*/ 4212608 w 5747401"/>
              <a:gd name="connsiteY706" fmla="*/ 290599 h 3336506"/>
              <a:gd name="connsiteX707" fmla="*/ 4221218 w 5747401"/>
              <a:gd name="connsiteY707" fmla="*/ 286293 h 3336506"/>
              <a:gd name="connsiteX708" fmla="*/ 4221218 w 5747401"/>
              <a:gd name="connsiteY708" fmla="*/ 279836 h 3336506"/>
              <a:gd name="connsiteX709" fmla="*/ 4221218 w 5747401"/>
              <a:gd name="connsiteY709" fmla="*/ 275531 h 3336506"/>
              <a:gd name="connsiteX710" fmla="*/ 4219065 w 5747401"/>
              <a:gd name="connsiteY710" fmla="*/ 269073 h 3336506"/>
              <a:gd name="connsiteX711" fmla="*/ 4234134 w 5747401"/>
              <a:gd name="connsiteY711" fmla="*/ 271226 h 3336506"/>
              <a:gd name="connsiteX712" fmla="*/ 4240592 w 5747401"/>
              <a:gd name="connsiteY712" fmla="*/ 273378 h 3336506"/>
              <a:gd name="connsiteX713" fmla="*/ 4242744 w 5747401"/>
              <a:gd name="connsiteY713" fmla="*/ 277683 h 3336506"/>
              <a:gd name="connsiteX714" fmla="*/ 4240592 w 5747401"/>
              <a:gd name="connsiteY714" fmla="*/ 281988 h 3336506"/>
              <a:gd name="connsiteX715" fmla="*/ 4234134 w 5747401"/>
              <a:gd name="connsiteY715" fmla="*/ 284141 h 3336506"/>
              <a:gd name="connsiteX716" fmla="*/ 4283644 w 5747401"/>
              <a:gd name="connsiteY716" fmla="*/ 312125 h 3336506"/>
              <a:gd name="connsiteX717" fmla="*/ 4313779 w 5747401"/>
              <a:gd name="connsiteY717" fmla="*/ 322887 h 3336506"/>
              <a:gd name="connsiteX718" fmla="*/ 4324542 w 5747401"/>
              <a:gd name="connsiteY718" fmla="*/ 325040 h 3336506"/>
              <a:gd name="connsiteX719" fmla="*/ 4339611 w 5747401"/>
              <a:gd name="connsiteY719" fmla="*/ 314277 h 3336506"/>
              <a:gd name="connsiteX720" fmla="*/ 4352526 w 5747401"/>
              <a:gd name="connsiteY720" fmla="*/ 325040 h 3336506"/>
              <a:gd name="connsiteX721" fmla="*/ 4346069 w 5747401"/>
              <a:gd name="connsiteY721" fmla="*/ 329345 h 3336506"/>
              <a:gd name="connsiteX722" fmla="*/ 4358984 w 5747401"/>
              <a:gd name="connsiteY722" fmla="*/ 333650 h 3336506"/>
              <a:gd name="connsiteX723" fmla="*/ 4354679 w 5747401"/>
              <a:gd name="connsiteY723" fmla="*/ 331498 h 3336506"/>
              <a:gd name="connsiteX724" fmla="*/ 4371899 w 5747401"/>
              <a:gd name="connsiteY724" fmla="*/ 325040 h 3336506"/>
              <a:gd name="connsiteX725" fmla="*/ 4371899 w 5747401"/>
              <a:gd name="connsiteY725" fmla="*/ 322887 h 3336506"/>
              <a:gd name="connsiteX726" fmla="*/ 4380510 w 5747401"/>
              <a:gd name="connsiteY726" fmla="*/ 333650 h 3336506"/>
              <a:gd name="connsiteX727" fmla="*/ 4382663 w 5747401"/>
              <a:gd name="connsiteY727" fmla="*/ 344414 h 3336506"/>
              <a:gd name="connsiteX728" fmla="*/ 4406341 w 5747401"/>
              <a:gd name="connsiteY728" fmla="*/ 346566 h 3336506"/>
              <a:gd name="connsiteX729" fmla="*/ 4399883 w 5747401"/>
              <a:gd name="connsiteY729" fmla="*/ 350872 h 3336506"/>
              <a:gd name="connsiteX730" fmla="*/ 4397731 w 5747401"/>
              <a:gd name="connsiteY730" fmla="*/ 353024 h 3336506"/>
              <a:gd name="connsiteX731" fmla="*/ 4397731 w 5747401"/>
              <a:gd name="connsiteY731" fmla="*/ 357329 h 3336506"/>
              <a:gd name="connsiteX732" fmla="*/ 4399883 w 5747401"/>
              <a:gd name="connsiteY732" fmla="*/ 357329 h 3336506"/>
              <a:gd name="connsiteX733" fmla="*/ 4412798 w 5747401"/>
              <a:gd name="connsiteY733" fmla="*/ 361634 h 3336506"/>
              <a:gd name="connsiteX734" fmla="*/ 4417103 w 5747401"/>
              <a:gd name="connsiteY734" fmla="*/ 361634 h 3336506"/>
              <a:gd name="connsiteX735" fmla="*/ 4419256 w 5747401"/>
              <a:gd name="connsiteY735" fmla="*/ 361634 h 3336506"/>
              <a:gd name="connsiteX736" fmla="*/ 4425714 w 5747401"/>
              <a:gd name="connsiteY736" fmla="*/ 365939 h 3336506"/>
              <a:gd name="connsiteX737" fmla="*/ 4430020 w 5747401"/>
              <a:gd name="connsiteY737" fmla="*/ 368092 h 3336506"/>
              <a:gd name="connsiteX738" fmla="*/ 4434325 w 5747401"/>
              <a:gd name="connsiteY738" fmla="*/ 370244 h 3336506"/>
              <a:gd name="connsiteX739" fmla="*/ 4438630 w 5747401"/>
              <a:gd name="connsiteY739" fmla="*/ 368092 h 3336506"/>
              <a:gd name="connsiteX740" fmla="*/ 4449393 w 5747401"/>
              <a:gd name="connsiteY740" fmla="*/ 368092 h 3336506"/>
              <a:gd name="connsiteX741" fmla="*/ 4462308 w 5747401"/>
              <a:gd name="connsiteY741" fmla="*/ 376702 h 3336506"/>
              <a:gd name="connsiteX742" fmla="*/ 4464460 w 5747401"/>
              <a:gd name="connsiteY742" fmla="*/ 363787 h 3336506"/>
              <a:gd name="connsiteX743" fmla="*/ 4475223 w 5747401"/>
              <a:gd name="connsiteY743" fmla="*/ 363787 h 3336506"/>
              <a:gd name="connsiteX744" fmla="*/ 4475223 w 5747401"/>
              <a:gd name="connsiteY744" fmla="*/ 359482 h 3336506"/>
              <a:gd name="connsiteX745" fmla="*/ 4492444 w 5747401"/>
              <a:gd name="connsiteY745" fmla="*/ 353024 h 3336506"/>
              <a:gd name="connsiteX746" fmla="*/ 4492444 w 5747401"/>
              <a:gd name="connsiteY746" fmla="*/ 344414 h 3336506"/>
              <a:gd name="connsiteX747" fmla="*/ 4507512 w 5747401"/>
              <a:gd name="connsiteY747" fmla="*/ 342261 h 3336506"/>
              <a:gd name="connsiteX748" fmla="*/ 4511817 w 5747401"/>
              <a:gd name="connsiteY748" fmla="*/ 353024 h 3336506"/>
              <a:gd name="connsiteX749" fmla="*/ 4524733 w 5747401"/>
              <a:gd name="connsiteY749" fmla="*/ 350872 h 3336506"/>
              <a:gd name="connsiteX750" fmla="*/ 4516122 w 5747401"/>
              <a:gd name="connsiteY750" fmla="*/ 342261 h 3336506"/>
              <a:gd name="connsiteX751" fmla="*/ 4520427 w 5747401"/>
              <a:gd name="connsiteY751" fmla="*/ 342261 h 3336506"/>
              <a:gd name="connsiteX752" fmla="*/ 4524733 w 5747401"/>
              <a:gd name="connsiteY752" fmla="*/ 344414 h 3336506"/>
              <a:gd name="connsiteX753" fmla="*/ 4529038 w 5747401"/>
              <a:gd name="connsiteY753" fmla="*/ 344414 h 3336506"/>
              <a:gd name="connsiteX754" fmla="*/ 4533344 w 5747401"/>
              <a:gd name="connsiteY754" fmla="*/ 340108 h 3336506"/>
              <a:gd name="connsiteX755" fmla="*/ 4516122 w 5747401"/>
              <a:gd name="connsiteY755" fmla="*/ 333650 h 3336506"/>
              <a:gd name="connsiteX756" fmla="*/ 4501055 w 5747401"/>
              <a:gd name="connsiteY756" fmla="*/ 337955 h 3336506"/>
              <a:gd name="connsiteX757" fmla="*/ 4488139 w 5747401"/>
              <a:gd name="connsiteY757" fmla="*/ 329345 h 3336506"/>
              <a:gd name="connsiteX758" fmla="*/ 4483834 w 5747401"/>
              <a:gd name="connsiteY758" fmla="*/ 325040 h 3336506"/>
              <a:gd name="connsiteX759" fmla="*/ 4464460 w 5747401"/>
              <a:gd name="connsiteY759" fmla="*/ 320735 h 3336506"/>
              <a:gd name="connsiteX760" fmla="*/ 4464460 w 5747401"/>
              <a:gd name="connsiteY760" fmla="*/ 305667 h 3336506"/>
              <a:gd name="connsiteX761" fmla="*/ 4475223 w 5747401"/>
              <a:gd name="connsiteY761" fmla="*/ 301362 h 3336506"/>
              <a:gd name="connsiteX762" fmla="*/ 4468765 w 5747401"/>
              <a:gd name="connsiteY762" fmla="*/ 297057 h 3336506"/>
              <a:gd name="connsiteX763" fmla="*/ 4466613 w 5747401"/>
              <a:gd name="connsiteY763" fmla="*/ 286293 h 3336506"/>
              <a:gd name="connsiteX764" fmla="*/ 4445087 w 5747401"/>
              <a:gd name="connsiteY764" fmla="*/ 297057 h 3336506"/>
              <a:gd name="connsiteX765" fmla="*/ 4462308 w 5747401"/>
              <a:gd name="connsiteY765" fmla="*/ 284141 h 3336506"/>
              <a:gd name="connsiteX766" fmla="*/ 4451545 w 5747401"/>
              <a:gd name="connsiteY766" fmla="*/ 275531 h 3336506"/>
              <a:gd name="connsiteX767" fmla="*/ 4451545 w 5747401"/>
              <a:gd name="connsiteY767" fmla="*/ 273378 h 3336506"/>
              <a:gd name="connsiteX768" fmla="*/ 4468765 w 5747401"/>
              <a:gd name="connsiteY768" fmla="*/ 266920 h 3336506"/>
              <a:gd name="connsiteX769" fmla="*/ 4503207 w 5747401"/>
              <a:gd name="connsiteY769" fmla="*/ 273378 h 3336506"/>
              <a:gd name="connsiteX770" fmla="*/ 4503207 w 5747401"/>
              <a:gd name="connsiteY770" fmla="*/ 269073 h 3336506"/>
              <a:gd name="connsiteX771" fmla="*/ 4501055 w 5747401"/>
              <a:gd name="connsiteY771" fmla="*/ 269073 h 3336506"/>
              <a:gd name="connsiteX772" fmla="*/ 4501055 w 5747401"/>
              <a:gd name="connsiteY772" fmla="*/ 266920 h 3336506"/>
              <a:gd name="connsiteX773" fmla="*/ 4507512 w 5747401"/>
              <a:gd name="connsiteY773" fmla="*/ 262615 h 3336506"/>
              <a:gd name="connsiteX774" fmla="*/ 4513970 w 5747401"/>
              <a:gd name="connsiteY774" fmla="*/ 264768 h 3336506"/>
              <a:gd name="connsiteX775" fmla="*/ 4520427 w 5747401"/>
              <a:gd name="connsiteY775" fmla="*/ 266920 h 3336506"/>
              <a:gd name="connsiteX776" fmla="*/ 4524733 w 5747401"/>
              <a:gd name="connsiteY776" fmla="*/ 266920 h 3336506"/>
              <a:gd name="connsiteX777" fmla="*/ 4529038 w 5747401"/>
              <a:gd name="connsiteY777" fmla="*/ 264768 h 3336506"/>
              <a:gd name="connsiteX778" fmla="*/ 4524733 w 5747401"/>
              <a:gd name="connsiteY778" fmla="*/ 254005 h 3336506"/>
              <a:gd name="connsiteX779" fmla="*/ 4507512 w 5747401"/>
              <a:gd name="connsiteY779" fmla="*/ 245395 h 3336506"/>
              <a:gd name="connsiteX780" fmla="*/ 4511817 w 5747401"/>
              <a:gd name="connsiteY780" fmla="*/ 245395 h 3336506"/>
              <a:gd name="connsiteX781" fmla="*/ 4535496 w 5747401"/>
              <a:gd name="connsiteY781" fmla="*/ 258310 h 3336506"/>
              <a:gd name="connsiteX782" fmla="*/ 4574242 w 5747401"/>
              <a:gd name="connsiteY782" fmla="*/ 262615 h 3336506"/>
              <a:gd name="connsiteX783" fmla="*/ 4587158 w 5747401"/>
              <a:gd name="connsiteY783" fmla="*/ 273378 h 3336506"/>
              <a:gd name="connsiteX784" fmla="*/ 4608684 w 5747401"/>
              <a:gd name="connsiteY784" fmla="*/ 281988 h 3336506"/>
              <a:gd name="connsiteX785" fmla="*/ 4604379 w 5747401"/>
              <a:gd name="connsiteY785" fmla="*/ 277683 h 3336506"/>
              <a:gd name="connsiteX786" fmla="*/ 4606531 w 5747401"/>
              <a:gd name="connsiteY786" fmla="*/ 277683 h 3336506"/>
              <a:gd name="connsiteX787" fmla="*/ 4608684 w 5747401"/>
              <a:gd name="connsiteY787" fmla="*/ 277683 h 3336506"/>
              <a:gd name="connsiteX788" fmla="*/ 4602226 w 5747401"/>
              <a:gd name="connsiteY788" fmla="*/ 273378 h 3336506"/>
              <a:gd name="connsiteX789" fmla="*/ 4597921 w 5747401"/>
              <a:gd name="connsiteY789" fmla="*/ 269073 h 3336506"/>
              <a:gd name="connsiteX790" fmla="*/ 4597921 w 5747401"/>
              <a:gd name="connsiteY790" fmla="*/ 266920 h 3336506"/>
              <a:gd name="connsiteX791" fmla="*/ 4600074 w 5747401"/>
              <a:gd name="connsiteY791" fmla="*/ 264768 h 3336506"/>
              <a:gd name="connsiteX792" fmla="*/ 4612989 w 5747401"/>
              <a:gd name="connsiteY792" fmla="*/ 266920 h 3336506"/>
              <a:gd name="connsiteX793" fmla="*/ 4615141 w 5747401"/>
              <a:gd name="connsiteY793" fmla="*/ 264768 h 3336506"/>
              <a:gd name="connsiteX794" fmla="*/ 4615141 w 5747401"/>
              <a:gd name="connsiteY794" fmla="*/ 262615 h 3336506"/>
              <a:gd name="connsiteX795" fmla="*/ 4610836 w 5747401"/>
              <a:gd name="connsiteY795" fmla="*/ 260463 h 3336506"/>
              <a:gd name="connsiteX796" fmla="*/ 4623752 w 5747401"/>
              <a:gd name="connsiteY796" fmla="*/ 254005 h 3336506"/>
              <a:gd name="connsiteX797" fmla="*/ 4610836 w 5747401"/>
              <a:gd name="connsiteY797" fmla="*/ 243242 h 3336506"/>
              <a:gd name="connsiteX798" fmla="*/ 4593616 w 5747401"/>
              <a:gd name="connsiteY798" fmla="*/ 243242 h 3336506"/>
              <a:gd name="connsiteX799" fmla="*/ 4597921 w 5747401"/>
              <a:gd name="connsiteY799" fmla="*/ 249700 h 3336506"/>
              <a:gd name="connsiteX800" fmla="*/ 4597921 w 5747401"/>
              <a:gd name="connsiteY800" fmla="*/ 251853 h 3336506"/>
              <a:gd name="connsiteX801" fmla="*/ 4595768 w 5747401"/>
              <a:gd name="connsiteY801" fmla="*/ 251853 h 3336506"/>
              <a:gd name="connsiteX802" fmla="*/ 4591463 w 5747401"/>
              <a:gd name="connsiteY802" fmla="*/ 249700 h 3336506"/>
              <a:gd name="connsiteX803" fmla="*/ 4587158 w 5747401"/>
              <a:gd name="connsiteY803" fmla="*/ 245395 h 3336506"/>
              <a:gd name="connsiteX804" fmla="*/ 4582853 w 5747401"/>
              <a:gd name="connsiteY804" fmla="*/ 243242 h 3336506"/>
              <a:gd name="connsiteX805" fmla="*/ 4574242 w 5747401"/>
              <a:gd name="connsiteY805" fmla="*/ 241090 h 3336506"/>
              <a:gd name="connsiteX806" fmla="*/ 4582853 w 5747401"/>
              <a:gd name="connsiteY806" fmla="*/ 238937 h 3336506"/>
              <a:gd name="connsiteX807" fmla="*/ 4580700 w 5747401"/>
              <a:gd name="connsiteY807" fmla="*/ 232479 h 3336506"/>
              <a:gd name="connsiteX808" fmla="*/ 4559174 w 5747401"/>
              <a:gd name="connsiteY808" fmla="*/ 226021 h 3336506"/>
              <a:gd name="connsiteX809" fmla="*/ 4554869 w 5747401"/>
              <a:gd name="connsiteY809" fmla="*/ 230326 h 3336506"/>
              <a:gd name="connsiteX810" fmla="*/ 4535496 w 5747401"/>
              <a:gd name="connsiteY810" fmla="*/ 215258 h 3336506"/>
              <a:gd name="connsiteX811" fmla="*/ 4544106 w 5747401"/>
              <a:gd name="connsiteY811" fmla="*/ 215258 h 3336506"/>
              <a:gd name="connsiteX812" fmla="*/ 4557022 w 5747401"/>
              <a:gd name="connsiteY812" fmla="*/ 204496 h 3336506"/>
              <a:gd name="connsiteX813" fmla="*/ 4554869 w 5747401"/>
              <a:gd name="connsiteY813" fmla="*/ 202343 h 3336506"/>
              <a:gd name="connsiteX814" fmla="*/ 4557022 w 5747401"/>
              <a:gd name="connsiteY814" fmla="*/ 195885 h 3336506"/>
              <a:gd name="connsiteX815" fmla="*/ 4552717 w 5747401"/>
              <a:gd name="connsiteY815" fmla="*/ 191580 h 3336506"/>
              <a:gd name="connsiteX816" fmla="*/ 4548412 w 5747401"/>
              <a:gd name="connsiteY816" fmla="*/ 191580 h 3336506"/>
              <a:gd name="connsiteX817" fmla="*/ 4544106 w 5747401"/>
              <a:gd name="connsiteY817" fmla="*/ 191580 h 3336506"/>
              <a:gd name="connsiteX818" fmla="*/ 4537649 w 5747401"/>
              <a:gd name="connsiteY818" fmla="*/ 187275 h 3336506"/>
              <a:gd name="connsiteX819" fmla="*/ 4539801 w 5747401"/>
              <a:gd name="connsiteY819" fmla="*/ 180817 h 3336506"/>
              <a:gd name="connsiteX820" fmla="*/ 4539801 w 5747401"/>
              <a:gd name="connsiteY820" fmla="*/ 178664 h 3336506"/>
              <a:gd name="connsiteX821" fmla="*/ 4537649 w 5747401"/>
              <a:gd name="connsiteY821" fmla="*/ 178664 h 3336506"/>
              <a:gd name="connsiteX822" fmla="*/ 4529038 w 5747401"/>
              <a:gd name="connsiteY822" fmla="*/ 178664 h 3336506"/>
              <a:gd name="connsiteX823" fmla="*/ 4546259 w 5747401"/>
              <a:gd name="connsiteY823" fmla="*/ 163596 h 3336506"/>
              <a:gd name="connsiteX824" fmla="*/ 4526885 w 5747401"/>
              <a:gd name="connsiteY824" fmla="*/ 159291 h 3336506"/>
              <a:gd name="connsiteX825" fmla="*/ 4533344 w 5747401"/>
              <a:gd name="connsiteY825" fmla="*/ 150681 h 3336506"/>
              <a:gd name="connsiteX826" fmla="*/ 4533344 w 5747401"/>
              <a:gd name="connsiteY826" fmla="*/ 154986 h 3336506"/>
              <a:gd name="connsiteX827" fmla="*/ 4546259 w 5747401"/>
              <a:gd name="connsiteY827" fmla="*/ 157139 h 3336506"/>
              <a:gd name="connsiteX828" fmla="*/ 4546259 w 5747401"/>
              <a:gd name="connsiteY828" fmla="*/ 154986 h 3336506"/>
              <a:gd name="connsiteX829" fmla="*/ 4548412 w 5747401"/>
              <a:gd name="connsiteY829" fmla="*/ 157139 h 3336506"/>
              <a:gd name="connsiteX830" fmla="*/ 4552717 w 5747401"/>
              <a:gd name="connsiteY830" fmla="*/ 159291 h 3336506"/>
              <a:gd name="connsiteX831" fmla="*/ 4550564 w 5747401"/>
              <a:gd name="connsiteY831" fmla="*/ 159291 h 3336506"/>
              <a:gd name="connsiteX832" fmla="*/ 4552717 w 5747401"/>
              <a:gd name="connsiteY832" fmla="*/ 163596 h 3336506"/>
              <a:gd name="connsiteX833" fmla="*/ 4557022 w 5747401"/>
              <a:gd name="connsiteY833" fmla="*/ 154986 h 3336506"/>
              <a:gd name="connsiteX834" fmla="*/ 4554869 w 5747401"/>
              <a:gd name="connsiteY834" fmla="*/ 154986 h 3336506"/>
              <a:gd name="connsiteX835" fmla="*/ 4557022 w 5747401"/>
              <a:gd name="connsiteY835" fmla="*/ 152834 h 3336506"/>
              <a:gd name="connsiteX836" fmla="*/ 4559174 w 5747401"/>
              <a:gd name="connsiteY836" fmla="*/ 152834 h 3336506"/>
              <a:gd name="connsiteX837" fmla="*/ 4561327 w 5747401"/>
              <a:gd name="connsiteY837" fmla="*/ 152834 h 3336506"/>
              <a:gd name="connsiteX838" fmla="*/ 4572090 w 5747401"/>
              <a:gd name="connsiteY838" fmla="*/ 159291 h 3336506"/>
              <a:gd name="connsiteX839" fmla="*/ 4569937 w 5747401"/>
              <a:gd name="connsiteY839" fmla="*/ 161444 h 3336506"/>
              <a:gd name="connsiteX840" fmla="*/ 4582853 w 5747401"/>
              <a:gd name="connsiteY840" fmla="*/ 163596 h 3336506"/>
              <a:gd name="connsiteX841" fmla="*/ 4602226 w 5747401"/>
              <a:gd name="connsiteY841" fmla="*/ 161444 h 3336506"/>
              <a:gd name="connsiteX842" fmla="*/ 4595768 w 5747401"/>
              <a:gd name="connsiteY842" fmla="*/ 148529 h 3336506"/>
              <a:gd name="connsiteX843" fmla="*/ 4582853 w 5747401"/>
              <a:gd name="connsiteY843" fmla="*/ 150681 h 3336506"/>
              <a:gd name="connsiteX844" fmla="*/ 4580700 w 5747401"/>
              <a:gd name="connsiteY844" fmla="*/ 144223 h 3336506"/>
              <a:gd name="connsiteX845" fmla="*/ 4589311 w 5747401"/>
              <a:gd name="connsiteY845" fmla="*/ 144223 h 3336506"/>
              <a:gd name="connsiteX846" fmla="*/ 4589311 w 5747401"/>
              <a:gd name="connsiteY846" fmla="*/ 142071 h 3336506"/>
              <a:gd name="connsiteX847" fmla="*/ 4602226 w 5747401"/>
              <a:gd name="connsiteY847" fmla="*/ 142071 h 3336506"/>
              <a:gd name="connsiteX848" fmla="*/ 4604379 w 5747401"/>
              <a:gd name="connsiteY848" fmla="*/ 139918 h 3336506"/>
              <a:gd name="connsiteX849" fmla="*/ 4606531 w 5747401"/>
              <a:gd name="connsiteY849" fmla="*/ 137766 h 3336506"/>
              <a:gd name="connsiteX850" fmla="*/ 4604379 w 5747401"/>
              <a:gd name="connsiteY850" fmla="*/ 133460 h 3336506"/>
              <a:gd name="connsiteX851" fmla="*/ 4602226 w 5747401"/>
              <a:gd name="connsiteY851" fmla="*/ 129155 h 3336506"/>
              <a:gd name="connsiteX852" fmla="*/ 4582853 w 5747401"/>
              <a:gd name="connsiteY852" fmla="*/ 116239 h 3336506"/>
              <a:gd name="connsiteX853" fmla="*/ 4580700 w 5747401"/>
              <a:gd name="connsiteY853" fmla="*/ 111934 h 3336506"/>
              <a:gd name="connsiteX854" fmla="*/ 4602226 w 5747401"/>
              <a:gd name="connsiteY854" fmla="*/ 120545 h 3336506"/>
              <a:gd name="connsiteX855" fmla="*/ 4606531 w 5747401"/>
              <a:gd name="connsiteY855" fmla="*/ 133460 h 3336506"/>
              <a:gd name="connsiteX856" fmla="*/ 4617294 w 5747401"/>
              <a:gd name="connsiteY856" fmla="*/ 129155 h 3336506"/>
              <a:gd name="connsiteX857" fmla="*/ 4638820 w 5747401"/>
              <a:gd name="connsiteY857" fmla="*/ 133460 h 3336506"/>
              <a:gd name="connsiteX858" fmla="*/ 4632362 w 5747401"/>
              <a:gd name="connsiteY858" fmla="*/ 135613 h 3336506"/>
              <a:gd name="connsiteX859" fmla="*/ 4636668 w 5747401"/>
              <a:gd name="connsiteY859" fmla="*/ 139918 h 3336506"/>
              <a:gd name="connsiteX860" fmla="*/ 4645278 w 5747401"/>
              <a:gd name="connsiteY860" fmla="*/ 135613 h 3336506"/>
              <a:gd name="connsiteX861" fmla="*/ 4653888 w 5747401"/>
              <a:gd name="connsiteY861" fmla="*/ 139918 h 3336506"/>
              <a:gd name="connsiteX862" fmla="*/ 4653888 w 5747401"/>
              <a:gd name="connsiteY862" fmla="*/ 142071 h 3336506"/>
              <a:gd name="connsiteX863" fmla="*/ 4658193 w 5747401"/>
              <a:gd name="connsiteY863" fmla="*/ 144223 h 3336506"/>
              <a:gd name="connsiteX864" fmla="*/ 4666803 w 5747401"/>
              <a:gd name="connsiteY864" fmla="*/ 146376 h 3336506"/>
              <a:gd name="connsiteX865" fmla="*/ 4662498 w 5747401"/>
              <a:gd name="connsiteY865" fmla="*/ 148529 h 3336506"/>
              <a:gd name="connsiteX866" fmla="*/ 4664651 w 5747401"/>
              <a:gd name="connsiteY866" fmla="*/ 152834 h 3336506"/>
              <a:gd name="connsiteX867" fmla="*/ 4666803 w 5747401"/>
              <a:gd name="connsiteY867" fmla="*/ 148529 h 3336506"/>
              <a:gd name="connsiteX868" fmla="*/ 4668956 w 5747401"/>
              <a:gd name="connsiteY868" fmla="*/ 148529 h 3336506"/>
              <a:gd name="connsiteX869" fmla="*/ 4671108 w 5747401"/>
              <a:gd name="connsiteY869" fmla="*/ 148529 h 3336506"/>
              <a:gd name="connsiteX870" fmla="*/ 4703398 w 5747401"/>
              <a:gd name="connsiteY870" fmla="*/ 154986 h 3336506"/>
              <a:gd name="connsiteX871" fmla="*/ 4716313 w 5747401"/>
              <a:gd name="connsiteY871" fmla="*/ 154986 h 3336506"/>
              <a:gd name="connsiteX872" fmla="*/ 4720618 w 5747401"/>
              <a:gd name="connsiteY872" fmla="*/ 163596 h 3336506"/>
              <a:gd name="connsiteX873" fmla="*/ 4733534 w 5747401"/>
              <a:gd name="connsiteY873" fmla="*/ 163596 h 3336506"/>
              <a:gd name="connsiteX874" fmla="*/ 4737839 w 5747401"/>
              <a:gd name="connsiteY874" fmla="*/ 154986 h 3336506"/>
              <a:gd name="connsiteX875" fmla="*/ 4739992 w 5747401"/>
              <a:gd name="connsiteY875" fmla="*/ 159291 h 3336506"/>
              <a:gd name="connsiteX876" fmla="*/ 4748602 w 5747401"/>
              <a:gd name="connsiteY876" fmla="*/ 157139 h 3336506"/>
              <a:gd name="connsiteX877" fmla="*/ 4755060 w 5747401"/>
              <a:gd name="connsiteY877" fmla="*/ 157139 h 3336506"/>
              <a:gd name="connsiteX878" fmla="*/ 4757212 w 5747401"/>
              <a:gd name="connsiteY878" fmla="*/ 159291 h 3336506"/>
              <a:gd name="connsiteX879" fmla="*/ 4757212 w 5747401"/>
              <a:gd name="connsiteY879" fmla="*/ 163596 h 3336506"/>
              <a:gd name="connsiteX880" fmla="*/ 4793806 w 5747401"/>
              <a:gd name="connsiteY880" fmla="*/ 172207 h 3336506"/>
              <a:gd name="connsiteX881" fmla="*/ 4800264 w 5747401"/>
              <a:gd name="connsiteY881" fmla="*/ 170054 h 3336506"/>
              <a:gd name="connsiteX882" fmla="*/ 4795959 w 5747401"/>
              <a:gd name="connsiteY882" fmla="*/ 154986 h 3336506"/>
              <a:gd name="connsiteX883" fmla="*/ 4800264 w 5747401"/>
              <a:gd name="connsiteY883" fmla="*/ 152834 h 3336506"/>
              <a:gd name="connsiteX884" fmla="*/ 4802417 w 5747401"/>
              <a:gd name="connsiteY884" fmla="*/ 152834 h 3336506"/>
              <a:gd name="connsiteX885" fmla="*/ 4800264 w 5747401"/>
              <a:gd name="connsiteY885" fmla="*/ 165749 h 3336506"/>
              <a:gd name="connsiteX886" fmla="*/ 4802417 w 5747401"/>
              <a:gd name="connsiteY886" fmla="*/ 161444 h 3336506"/>
              <a:gd name="connsiteX887" fmla="*/ 4804569 w 5747401"/>
              <a:gd name="connsiteY887" fmla="*/ 161444 h 3336506"/>
              <a:gd name="connsiteX888" fmla="*/ 4804569 w 5747401"/>
              <a:gd name="connsiteY888" fmla="*/ 163596 h 3336506"/>
              <a:gd name="connsiteX889" fmla="*/ 4821789 w 5747401"/>
              <a:gd name="connsiteY889" fmla="*/ 165749 h 3336506"/>
              <a:gd name="connsiteX890" fmla="*/ 4847621 w 5747401"/>
              <a:gd name="connsiteY890" fmla="*/ 172207 h 3336506"/>
              <a:gd name="connsiteX891" fmla="*/ 4860536 w 5747401"/>
              <a:gd name="connsiteY891" fmla="*/ 174359 h 3336506"/>
              <a:gd name="connsiteX892" fmla="*/ 4864841 w 5747401"/>
              <a:gd name="connsiteY892" fmla="*/ 174359 h 3336506"/>
              <a:gd name="connsiteX893" fmla="*/ 4862689 w 5747401"/>
              <a:gd name="connsiteY893" fmla="*/ 172207 h 3336506"/>
              <a:gd name="connsiteX894" fmla="*/ 4925113 w 5747401"/>
              <a:gd name="connsiteY894" fmla="*/ 180817 h 3336506"/>
              <a:gd name="connsiteX895" fmla="*/ 4929419 w 5747401"/>
              <a:gd name="connsiteY895" fmla="*/ 185122 h 3336506"/>
              <a:gd name="connsiteX896" fmla="*/ 4959555 w 5747401"/>
              <a:gd name="connsiteY896" fmla="*/ 187275 h 3336506"/>
              <a:gd name="connsiteX897" fmla="*/ 4961708 w 5747401"/>
              <a:gd name="connsiteY897" fmla="*/ 202343 h 3336506"/>
              <a:gd name="connsiteX898" fmla="*/ 4925113 w 5747401"/>
              <a:gd name="connsiteY898" fmla="*/ 195885 h 3336506"/>
              <a:gd name="connsiteX899" fmla="*/ 4905741 w 5747401"/>
              <a:gd name="connsiteY899" fmla="*/ 189428 h 3336506"/>
              <a:gd name="connsiteX900" fmla="*/ 4897130 w 5747401"/>
              <a:gd name="connsiteY900" fmla="*/ 191580 h 3336506"/>
              <a:gd name="connsiteX901" fmla="*/ 4892825 w 5747401"/>
              <a:gd name="connsiteY901" fmla="*/ 189428 h 3336506"/>
              <a:gd name="connsiteX902" fmla="*/ 4866994 w 5747401"/>
              <a:gd name="connsiteY902" fmla="*/ 176512 h 3336506"/>
              <a:gd name="connsiteX903" fmla="*/ 4862689 w 5747401"/>
              <a:gd name="connsiteY903" fmla="*/ 176512 h 3336506"/>
              <a:gd name="connsiteX904" fmla="*/ 4864841 w 5747401"/>
              <a:gd name="connsiteY904" fmla="*/ 178664 h 3336506"/>
              <a:gd name="connsiteX905" fmla="*/ 4871299 w 5747401"/>
              <a:gd name="connsiteY905" fmla="*/ 185122 h 3336506"/>
              <a:gd name="connsiteX906" fmla="*/ 4875604 w 5747401"/>
              <a:gd name="connsiteY906" fmla="*/ 187275 h 3336506"/>
              <a:gd name="connsiteX907" fmla="*/ 4873451 w 5747401"/>
              <a:gd name="connsiteY907" fmla="*/ 189428 h 3336506"/>
              <a:gd name="connsiteX908" fmla="*/ 4869146 w 5747401"/>
              <a:gd name="connsiteY908" fmla="*/ 189428 h 3336506"/>
              <a:gd name="connsiteX909" fmla="*/ 4860536 w 5747401"/>
              <a:gd name="connsiteY909" fmla="*/ 182969 h 3336506"/>
              <a:gd name="connsiteX910" fmla="*/ 4849773 w 5747401"/>
              <a:gd name="connsiteY910" fmla="*/ 185122 h 3336506"/>
              <a:gd name="connsiteX911" fmla="*/ 4834705 w 5747401"/>
              <a:gd name="connsiteY911" fmla="*/ 182969 h 3336506"/>
              <a:gd name="connsiteX912" fmla="*/ 4845468 w 5747401"/>
              <a:gd name="connsiteY912" fmla="*/ 198038 h 3336506"/>
              <a:gd name="connsiteX913" fmla="*/ 4856231 w 5747401"/>
              <a:gd name="connsiteY913" fmla="*/ 200191 h 3336506"/>
              <a:gd name="connsiteX914" fmla="*/ 4862689 w 5747401"/>
              <a:gd name="connsiteY914" fmla="*/ 202343 h 3336506"/>
              <a:gd name="connsiteX915" fmla="*/ 4862689 w 5747401"/>
              <a:gd name="connsiteY915" fmla="*/ 204496 h 3336506"/>
              <a:gd name="connsiteX916" fmla="*/ 4860536 w 5747401"/>
              <a:gd name="connsiteY916" fmla="*/ 206648 h 3336506"/>
              <a:gd name="connsiteX917" fmla="*/ 4856231 w 5747401"/>
              <a:gd name="connsiteY917" fmla="*/ 210953 h 3336506"/>
              <a:gd name="connsiteX918" fmla="*/ 4858384 w 5747401"/>
              <a:gd name="connsiteY918" fmla="*/ 213106 h 3336506"/>
              <a:gd name="connsiteX919" fmla="*/ 4864841 w 5747401"/>
              <a:gd name="connsiteY919" fmla="*/ 213106 h 3336506"/>
              <a:gd name="connsiteX920" fmla="*/ 4869146 w 5747401"/>
              <a:gd name="connsiteY920" fmla="*/ 234631 h 3336506"/>
              <a:gd name="connsiteX921" fmla="*/ 4879909 w 5747401"/>
              <a:gd name="connsiteY921" fmla="*/ 234631 h 3336506"/>
              <a:gd name="connsiteX922" fmla="*/ 4884214 w 5747401"/>
              <a:gd name="connsiteY922" fmla="*/ 228174 h 3336506"/>
              <a:gd name="connsiteX923" fmla="*/ 4879909 w 5747401"/>
              <a:gd name="connsiteY923" fmla="*/ 215258 h 3336506"/>
              <a:gd name="connsiteX924" fmla="*/ 4871299 w 5747401"/>
              <a:gd name="connsiteY924" fmla="*/ 208801 h 3336506"/>
              <a:gd name="connsiteX925" fmla="*/ 4873451 w 5747401"/>
              <a:gd name="connsiteY925" fmla="*/ 206648 h 3336506"/>
              <a:gd name="connsiteX926" fmla="*/ 4888520 w 5747401"/>
              <a:gd name="connsiteY926" fmla="*/ 208801 h 3336506"/>
              <a:gd name="connsiteX927" fmla="*/ 4905741 w 5747401"/>
              <a:gd name="connsiteY927" fmla="*/ 202343 h 3336506"/>
              <a:gd name="connsiteX928" fmla="*/ 4916503 w 5747401"/>
              <a:gd name="connsiteY928" fmla="*/ 210953 h 3336506"/>
              <a:gd name="connsiteX929" fmla="*/ 4929419 w 5747401"/>
              <a:gd name="connsiteY929" fmla="*/ 206648 h 3336506"/>
              <a:gd name="connsiteX930" fmla="*/ 4931571 w 5747401"/>
              <a:gd name="connsiteY930" fmla="*/ 215258 h 3336506"/>
              <a:gd name="connsiteX931" fmla="*/ 4942335 w 5747401"/>
              <a:gd name="connsiteY931" fmla="*/ 217411 h 3336506"/>
              <a:gd name="connsiteX932" fmla="*/ 4953098 w 5747401"/>
              <a:gd name="connsiteY932" fmla="*/ 226021 h 3336506"/>
              <a:gd name="connsiteX933" fmla="*/ 4961708 w 5747401"/>
              <a:gd name="connsiteY933" fmla="*/ 215258 h 3336506"/>
              <a:gd name="connsiteX934" fmla="*/ 4963860 w 5747401"/>
              <a:gd name="connsiteY934" fmla="*/ 215258 h 3336506"/>
              <a:gd name="connsiteX935" fmla="*/ 4966013 w 5747401"/>
              <a:gd name="connsiteY935" fmla="*/ 221716 h 3336506"/>
              <a:gd name="connsiteX936" fmla="*/ 4968165 w 5747401"/>
              <a:gd name="connsiteY936" fmla="*/ 221716 h 3336506"/>
              <a:gd name="connsiteX937" fmla="*/ 4970318 w 5747401"/>
              <a:gd name="connsiteY937" fmla="*/ 219563 h 3336506"/>
              <a:gd name="connsiteX938" fmla="*/ 4968165 w 5747401"/>
              <a:gd name="connsiteY938" fmla="*/ 226021 h 3336506"/>
              <a:gd name="connsiteX939" fmla="*/ 4978928 w 5747401"/>
              <a:gd name="connsiteY939" fmla="*/ 226021 h 3336506"/>
              <a:gd name="connsiteX940" fmla="*/ 4983233 w 5747401"/>
              <a:gd name="connsiteY940" fmla="*/ 228174 h 3336506"/>
              <a:gd name="connsiteX941" fmla="*/ 4993997 w 5747401"/>
              <a:gd name="connsiteY941" fmla="*/ 226021 h 3336506"/>
              <a:gd name="connsiteX942" fmla="*/ 4996149 w 5747401"/>
              <a:gd name="connsiteY942" fmla="*/ 217411 h 3336506"/>
              <a:gd name="connsiteX943" fmla="*/ 4998302 w 5747401"/>
              <a:gd name="connsiteY943" fmla="*/ 221716 h 3336506"/>
              <a:gd name="connsiteX944" fmla="*/ 5011217 w 5747401"/>
              <a:gd name="connsiteY944" fmla="*/ 221716 h 3336506"/>
              <a:gd name="connsiteX945" fmla="*/ 5009065 w 5747401"/>
              <a:gd name="connsiteY945" fmla="*/ 226021 h 3336506"/>
              <a:gd name="connsiteX946" fmla="*/ 5011217 w 5747401"/>
              <a:gd name="connsiteY946" fmla="*/ 228174 h 3336506"/>
              <a:gd name="connsiteX947" fmla="*/ 5017675 w 5747401"/>
              <a:gd name="connsiteY947" fmla="*/ 228174 h 3336506"/>
              <a:gd name="connsiteX948" fmla="*/ 5024132 w 5747401"/>
              <a:gd name="connsiteY948" fmla="*/ 226021 h 3336506"/>
              <a:gd name="connsiteX949" fmla="*/ 5024132 w 5747401"/>
              <a:gd name="connsiteY949" fmla="*/ 230326 h 3336506"/>
              <a:gd name="connsiteX950" fmla="*/ 5024132 w 5747401"/>
              <a:gd name="connsiteY950" fmla="*/ 232479 h 3336506"/>
              <a:gd name="connsiteX951" fmla="*/ 5028438 w 5747401"/>
              <a:gd name="connsiteY951" fmla="*/ 234631 h 3336506"/>
              <a:gd name="connsiteX952" fmla="*/ 5037048 w 5747401"/>
              <a:gd name="connsiteY952" fmla="*/ 236784 h 3336506"/>
              <a:gd name="connsiteX953" fmla="*/ 5041353 w 5747401"/>
              <a:gd name="connsiteY953" fmla="*/ 238937 h 3336506"/>
              <a:gd name="connsiteX954" fmla="*/ 5043506 w 5747401"/>
              <a:gd name="connsiteY954" fmla="*/ 236784 h 3336506"/>
              <a:gd name="connsiteX955" fmla="*/ 5043506 w 5747401"/>
              <a:gd name="connsiteY955" fmla="*/ 232479 h 3336506"/>
              <a:gd name="connsiteX956" fmla="*/ 5056422 w 5747401"/>
              <a:gd name="connsiteY956" fmla="*/ 228174 h 3336506"/>
              <a:gd name="connsiteX957" fmla="*/ 5056422 w 5747401"/>
              <a:gd name="connsiteY957" fmla="*/ 247548 h 3336506"/>
              <a:gd name="connsiteX958" fmla="*/ 5062879 w 5747401"/>
              <a:gd name="connsiteY958" fmla="*/ 247548 h 3336506"/>
              <a:gd name="connsiteX959" fmla="*/ 5084405 w 5747401"/>
              <a:gd name="connsiteY959" fmla="*/ 241090 h 3336506"/>
              <a:gd name="connsiteX960" fmla="*/ 5088710 w 5747401"/>
              <a:gd name="connsiteY960" fmla="*/ 251853 h 3336506"/>
              <a:gd name="connsiteX961" fmla="*/ 5082252 w 5747401"/>
              <a:gd name="connsiteY961" fmla="*/ 254005 h 3336506"/>
              <a:gd name="connsiteX962" fmla="*/ 5062879 w 5747401"/>
              <a:gd name="connsiteY962" fmla="*/ 249700 h 3336506"/>
              <a:gd name="connsiteX963" fmla="*/ 5062879 w 5747401"/>
              <a:gd name="connsiteY963" fmla="*/ 251853 h 3336506"/>
              <a:gd name="connsiteX964" fmla="*/ 5026285 w 5747401"/>
              <a:gd name="connsiteY964" fmla="*/ 243242 h 3336506"/>
              <a:gd name="connsiteX965" fmla="*/ 5011217 w 5747401"/>
              <a:gd name="connsiteY965" fmla="*/ 247548 h 3336506"/>
              <a:gd name="connsiteX966" fmla="*/ 5000454 w 5747401"/>
              <a:gd name="connsiteY966" fmla="*/ 238937 h 3336506"/>
              <a:gd name="connsiteX967" fmla="*/ 5000454 w 5747401"/>
              <a:gd name="connsiteY967" fmla="*/ 236784 h 3336506"/>
              <a:gd name="connsiteX968" fmla="*/ 5002607 w 5747401"/>
              <a:gd name="connsiteY968" fmla="*/ 236784 h 3336506"/>
              <a:gd name="connsiteX969" fmla="*/ 5006912 w 5747401"/>
              <a:gd name="connsiteY969" fmla="*/ 238937 h 3336506"/>
              <a:gd name="connsiteX970" fmla="*/ 5009065 w 5747401"/>
              <a:gd name="connsiteY970" fmla="*/ 238937 h 3336506"/>
              <a:gd name="connsiteX971" fmla="*/ 4998302 w 5747401"/>
              <a:gd name="connsiteY971" fmla="*/ 230326 h 3336506"/>
              <a:gd name="connsiteX972" fmla="*/ 4996149 w 5747401"/>
              <a:gd name="connsiteY972" fmla="*/ 238937 h 3336506"/>
              <a:gd name="connsiteX973" fmla="*/ 4972470 w 5747401"/>
              <a:gd name="connsiteY973" fmla="*/ 238937 h 3336506"/>
              <a:gd name="connsiteX974" fmla="*/ 4968165 w 5747401"/>
              <a:gd name="connsiteY974" fmla="*/ 245395 h 3336506"/>
              <a:gd name="connsiteX975" fmla="*/ 4961708 w 5747401"/>
              <a:gd name="connsiteY975" fmla="*/ 241090 h 3336506"/>
              <a:gd name="connsiteX976" fmla="*/ 4953098 w 5747401"/>
              <a:gd name="connsiteY976" fmla="*/ 243242 h 3336506"/>
              <a:gd name="connsiteX977" fmla="*/ 4953098 w 5747401"/>
              <a:gd name="connsiteY977" fmla="*/ 238937 h 3336506"/>
              <a:gd name="connsiteX978" fmla="*/ 4957403 w 5747401"/>
              <a:gd name="connsiteY978" fmla="*/ 236784 h 3336506"/>
              <a:gd name="connsiteX979" fmla="*/ 4946640 w 5747401"/>
              <a:gd name="connsiteY979" fmla="*/ 230326 h 3336506"/>
              <a:gd name="connsiteX980" fmla="*/ 4933724 w 5747401"/>
              <a:gd name="connsiteY980" fmla="*/ 234631 h 3336506"/>
              <a:gd name="connsiteX981" fmla="*/ 4912198 w 5747401"/>
              <a:gd name="connsiteY981" fmla="*/ 236784 h 3336506"/>
              <a:gd name="connsiteX982" fmla="*/ 4910046 w 5747401"/>
              <a:gd name="connsiteY982" fmla="*/ 232479 h 3336506"/>
              <a:gd name="connsiteX983" fmla="*/ 4907893 w 5747401"/>
              <a:gd name="connsiteY983" fmla="*/ 232479 h 3336506"/>
              <a:gd name="connsiteX984" fmla="*/ 4910046 w 5747401"/>
              <a:gd name="connsiteY984" fmla="*/ 230326 h 3336506"/>
              <a:gd name="connsiteX985" fmla="*/ 4907893 w 5747401"/>
              <a:gd name="connsiteY985" fmla="*/ 228174 h 3336506"/>
              <a:gd name="connsiteX986" fmla="*/ 4901436 w 5747401"/>
              <a:gd name="connsiteY986" fmla="*/ 228174 h 3336506"/>
              <a:gd name="connsiteX987" fmla="*/ 4897130 w 5747401"/>
              <a:gd name="connsiteY987" fmla="*/ 226021 h 3336506"/>
              <a:gd name="connsiteX988" fmla="*/ 4892825 w 5747401"/>
              <a:gd name="connsiteY988" fmla="*/ 221716 h 3336506"/>
              <a:gd name="connsiteX989" fmla="*/ 4888520 w 5747401"/>
              <a:gd name="connsiteY989" fmla="*/ 226021 h 3336506"/>
              <a:gd name="connsiteX990" fmla="*/ 4886367 w 5747401"/>
              <a:gd name="connsiteY990" fmla="*/ 228174 h 3336506"/>
              <a:gd name="connsiteX991" fmla="*/ 4890673 w 5747401"/>
              <a:gd name="connsiteY991" fmla="*/ 234631 h 3336506"/>
              <a:gd name="connsiteX992" fmla="*/ 4879909 w 5747401"/>
              <a:gd name="connsiteY992" fmla="*/ 238937 h 3336506"/>
              <a:gd name="connsiteX993" fmla="*/ 4884214 w 5747401"/>
              <a:gd name="connsiteY993" fmla="*/ 243242 h 3336506"/>
              <a:gd name="connsiteX994" fmla="*/ 4882062 w 5747401"/>
              <a:gd name="connsiteY994" fmla="*/ 262615 h 3336506"/>
              <a:gd name="connsiteX995" fmla="*/ 4907893 w 5747401"/>
              <a:gd name="connsiteY995" fmla="*/ 266920 h 3336506"/>
              <a:gd name="connsiteX996" fmla="*/ 4918656 w 5747401"/>
              <a:gd name="connsiteY996" fmla="*/ 262615 h 3336506"/>
              <a:gd name="connsiteX997" fmla="*/ 4927266 w 5747401"/>
              <a:gd name="connsiteY997" fmla="*/ 266920 h 3336506"/>
              <a:gd name="connsiteX998" fmla="*/ 4929419 w 5747401"/>
              <a:gd name="connsiteY998" fmla="*/ 266920 h 3336506"/>
              <a:gd name="connsiteX999" fmla="*/ 4942335 w 5747401"/>
              <a:gd name="connsiteY999" fmla="*/ 260463 h 3336506"/>
              <a:gd name="connsiteX1000" fmla="*/ 4935876 w 5747401"/>
              <a:gd name="connsiteY1000" fmla="*/ 258310 h 3336506"/>
              <a:gd name="connsiteX1001" fmla="*/ 4925113 w 5747401"/>
              <a:gd name="connsiteY1001" fmla="*/ 260463 h 3336506"/>
              <a:gd name="connsiteX1002" fmla="*/ 4922961 w 5747401"/>
              <a:gd name="connsiteY1002" fmla="*/ 260463 h 3336506"/>
              <a:gd name="connsiteX1003" fmla="*/ 4920808 w 5747401"/>
              <a:gd name="connsiteY1003" fmla="*/ 258310 h 3336506"/>
              <a:gd name="connsiteX1004" fmla="*/ 4920808 w 5747401"/>
              <a:gd name="connsiteY1004" fmla="*/ 256158 h 3336506"/>
              <a:gd name="connsiteX1005" fmla="*/ 4890673 w 5747401"/>
              <a:gd name="connsiteY1005" fmla="*/ 249700 h 3336506"/>
              <a:gd name="connsiteX1006" fmla="*/ 4888520 w 5747401"/>
              <a:gd name="connsiteY1006" fmla="*/ 241090 h 3336506"/>
              <a:gd name="connsiteX1007" fmla="*/ 4912198 w 5747401"/>
              <a:gd name="connsiteY1007" fmla="*/ 243242 h 3336506"/>
              <a:gd name="connsiteX1008" fmla="*/ 4916503 w 5747401"/>
              <a:gd name="connsiteY1008" fmla="*/ 254005 h 3336506"/>
              <a:gd name="connsiteX1009" fmla="*/ 4920808 w 5747401"/>
              <a:gd name="connsiteY1009" fmla="*/ 249700 h 3336506"/>
              <a:gd name="connsiteX1010" fmla="*/ 4974623 w 5747401"/>
              <a:gd name="connsiteY1010" fmla="*/ 258310 h 3336506"/>
              <a:gd name="connsiteX1011" fmla="*/ 4978928 w 5747401"/>
              <a:gd name="connsiteY1011" fmla="*/ 262615 h 3336506"/>
              <a:gd name="connsiteX1012" fmla="*/ 4968165 w 5747401"/>
              <a:gd name="connsiteY1012" fmla="*/ 269073 h 3336506"/>
              <a:gd name="connsiteX1013" fmla="*/ 4970318 w 5747401"/>
              <a:gd name="connsiteY1013" fmla="*/ 271225 h 3336506"/>
              <a:gd name="connsiteX1014" fmla="*/ 4987538 w 5747401"/>
              <a:gd name="connsiteY1014" fmla="*/ 269073 h 3336506"/>
              <a:gd name="connsiteX1015" fmla="*/ 4981081 w 5747401"/>
              <a:gd name="connsiteY1015" fmla="*/ 266920 h 3336506"/>
              <a:gd name="connsiteX1016" fmla="*/ 4987538 w 5747401"/>
              <a:gd name="connsiteY1016" fmla="*/ 260463 h 3336506"/>
              <a:gd name="connsiteX1017" fmla="*/ 4991844 w 5747401"/>
              <a:gd name="connsiteY1017" fmla="*/ 260463 h 3336506"/>
              <a:gd name="connsiteX1018" fmla="*/ 4993997 w 5747401"/>
              <a:gd name="connsiteY1018" fmla="*/ 262615 h 3336506"/>
              <a:gd name="connsiteX1019" fmla="*/ 4996149 w 5747401"/>
              <a:gd name="connsiteY1019" fmla="*/ 266920 h 3336506"/>
              <a:gd name="connsiteX1020" fmla="*/ 4998302 w 5747401"/>
              <a:gd name="connsiteY1020" fmla="*/ 262615 h 3336506"/>
              <a:gd name="connsiteX1021" fmla="*/ 5006912 w 5747401"/>
              <a:gd name="connsiteY1021" fmla="*/ 266920 h 3336506"/>
              <a:gd name="connsiteX1022" fmla="*/ 5006912 w 5747401"/>
              <a:gd name="connsiteY1022" fmla="*/ 260463 h 3336506"/>
              <a:gd name="connsiteX1023" fmla="*/ 5009065 w 5747401"/>
              <a:gd name="connsiteY1023" fmla="*/ 256158 h 3336506"/>
              <a:gd name="connsiteX1024" fmla="*/ 5011217 w 5747401"/>
              <a:gd name="connsiteY1024" fmla="*/ 256158 h 3336506"/>
              <a:gd name="connsiteX1025" fmla="*/ 5013370 w 5747401"/>
              <a:gd name="connsiteY1025" fmla="*/ 258310 h 3336506"/>
              <a:gd name="connsiteX1026" fmla="*/ 5017675 w 5747401"/>
              <a:gd name="connsiteY1026" fmla="*/ 260463 h 3336506"/>
              <a:gd name="connsiteX1027" fmla="*/ 5019827 w 5747401"/>
              <a:gd name="connsiteY1027" fmla="*/ 258310 h 3336506"/>
              <a:gd name="connsiteX1028" fmla="*/ 5019827 w 5747401"/>
              <a:gd name="connsiteY1028" fmla="*/ 254005 h 3336506"/>
              <a:gd name="connsiteX1029" fmla="*/ 5026285 w 5747401"/>
              <a:gd name="connsiteY1029" fmla="*/ 258310 h 3336506"/>
              <a:gd name="connsiteX1030" fmla="*/ 5021980 w 5747401"/>
              <a:gd name="connsiteY1030" fmla="*/ 260463 h 3336506"/>
              <a:gd name="connsiteX1031" fmla="*/ 5026285 w 5747401"/>
              <a:gd name="connsiteY1031" fmla="*/ 271225 h 3336506"/>
              <a:gd name="connsiteX1032" fmla="*/ 5034895 w 5747401"/>
              <a:gd name="connsiteY1032" fmla="*/ 271225 h 3336506"/>
              <a:gd name="connsiteX1033" fmla="*/ 5043506 w 5747401"/>
              <a:gd name="connsiteY1033" fmla="*/ 277683 h 3336506"/>
              <a:gd name="connsiteX1034" fmla="*/ 5047811 w 5747401"/>
              <a:gd name="connsiteY1034" fmla="*/ 271225 h 3336506"/>
              <a:gd name="connsiteX1035" fmla="*/ 5058574 w 5747401"/>
              <a:gd name="connsiteY1035" fmla="*/ 273378 h 3336506"/>
              <a:gd name="connsiteX1036" fmla="*/ 5056422 w 5747401"/>
              <a:gd name="connsiteY1036" fmla="*/ 277683 h 3336506"/>
              <a:gd name="connsiteX1037" fmla="*/ 5075794 w 5747401"/>
              <a:gd name="connsiteY1037" fmla="*/ 281988 h 3336506"/>
              <a:gd name="connsiteX1038" fmla="*/ 5077947 w 5747401"/>
              <a:gd name="connsiteY1038" fmla="*/ 277683 h 3336506"/>
              <a:gd name="connsiteX1039" fmla="*/ 5069337 w 5747401"/>
              <a:gd name="connsiteY1039" fmla="*/ 277683 h 3336506"/>
              <a:gd name="connsiteX1040" fmla="*/ 5080100 w 5747401"/>
              <a:gd name="connsiteY1040" fmla="*/ 271225 h 3336506"/>
              <a:gd name="connsiteX1041" fmla="*/ 5077947 w 5747401"/>
              <a:gd name="connsiteY1041" fmla="*/ 266920 h 3336506"/>
              <a:gd name="connsiteX1042" fmla="*/ 5082252 w 5747401"/>
              <a:gd name="connsiteY1042" fmla="*/ 266920 h 3336506"/>
              <a:gd name="connsiteX1043" fmla="*/ 5086557 w 5747401"/>
              <a:gd name="connsiteY1043" fmla="*/ 266920 h 3336506"/>
              <a:gd name="connsiteX1044" fmla="*/ 5120999 w 5747401"/>
              <a:gd name="connsiteY1044" fmla="*/ 273378 h 3336506"/>
              <a:gd name="connsiteX1045" fmla="*/ 5101626 w 5747401"/>
              <a:gd name="connsiteY1045" fmla="*/ 279836 h 3336506"/>
              <a:gd name="connsiteX1046" fmla="*/ 5103779 w 5747401"/>
              <a:gd name="connsiteY1046" fmla="*/ 279836 h 3336506"/>
              <a:gd name="connsiteX1047" fmla="*/ 5105931 w 5747401"/>
              <a:gd name="connsiteY1047" fmla="*/ 281988 h 3336506"/>
              <a:gd name="connsiteX1048" fmla="*/ 5110236 w 5747401"/>
              <a:gd name="connsiteY1048" fmla="*/ 284141 h 3336506"/>
              <a:gd name="connsiteX1049" fmla="*/ 5114541 w 5747401"/>
              <a:gd name="connsiteY1049" fmla="*/ 279836 h 3336506"/>
              <a:gd name="connsiteX1050" fmla="*/ 5144677 w 5747401"/>
              <a:gd name="connsiteY1050" fmla="*/ 286293 h 3336506"/>
              <a:gd name="connsiteX1051" fmla="*/ 5148983 w 5747401"/>
              <a:gd name="connsiteY1051" fmla="*/ 273378 h 3336506"/>
              <a:gd name="connsiteX1052" fmla="*/ 5153288 w 5747401"/>
              <a:gd name="connsiteY1052" fmla="*/ 269073 h 3336506"/>
              <a:gd name="connsiteX1053" fmla="*/ 5155441 w 5747401"/>
              <a:gd name="connsiteY1053" fmla="*/ 271225 h 3336506"/>
              <a:gd name="connsiteX1054" fmla="*/ 5155441 w 5747401"/>
              <a:gd name="connsiteY1054" fmla="*/ 275531 h 3336506"/>
              <a:gd name="connsiteX1055" fmla="*/ 5181271 w 5747401"/>
              <a:gd name="connsiteY1055" fmla="*/ 277683 h 3336506"/>
              <a:gd name="connsiteX1056" fmla="*/ 5213560 w 5747401"/>
              <a:gd name="connsiteY1056" fmla="*/ 281988 h 3336506"/>
              <a:gd name="connsiteX1057" fmla="*/ 5228628 w 5747401"/>
              <a:gd name="connsiteY1057" fmla="*/ 286293 h 3336506"/>
              <a:gd name="connsiteX1058" fmla="*/ 5224323 w 5747401"/>
              <a:gd name="connsiteY1058" fmla="*/ 297057 h 3336506"/>
              <a:gd name="connsiteX1059" fmla="*/ 5228628 w 5747401"/>
              <a:gd name="connsiteY1059" fmla="*/ 297057 h 3336506"/>
              <a:gd name="connsiteX1060" fmla="*/ 5235086 w 5747401"/>
              <a:gd name="connsiteY1060" fmla="*/ 294904 h 3336506"/>
              <a:gd name="connsiteX1061" fmla="*/ 5235086 w 5747401"/>
              <a:gd name="connsiteY1061" fmla="*/ 288446 h 3336506"/>
              <a:gd name="connsiteX1062" fmla="*/ 5248002 w 5747401"/>
              <a:gd name="connsiteY1062" fmla="*/ 288446 h 3336506"/>
              <a:gd name="connsiteX1063" fmla="*/ 5252307 w 5747401"/>
              <a:gd name="connsiteY1063" fmla="*/ 284141 h 3336506"/>
              <a:gd name="connsiteX1064" fmla="*/ 5260917 w 5747401"/>
              <a:gd name="connsiteY1064" fmla="*/ 284141 h 3336506"/>
              <a:gd name="connsiteX1065" fmla="*/ 5267375 w 5747401"/>
              <a:gd name="connsiteY1065" fmla="*/ 284141 h 3336506"/>
              <a:gd name="connsiteX1066" fmla="*/ 5269527 w 5747401"/>
              <a:gd name="connsiteY1066" fmla="*/ 286293 h 3336506"/>
              <a:gd name="connsiteX1067" fmla="*/ 5269527 w 5747401"/>
              <a:gd name="connsiteY1067" fmla="*/ 288446 h 3336506"/>
              <a:gd name="connsiteX1068" fmla="*/ 5275985 w 5747401"/>
              <a:gd name="connsiteY1068" fmla="*/ 284141 h 3336506"/>
              <a:gd name="connsiteX1069" fmla="*/ 5288900 w 5747401"/>
              <a:gd name="connsiteY1069" fmla="*/ 288446 h 3336506"/>
              <a:gd name="connsiteX1070" fmla="*/ 5248002 w 5747401"/>
              <a:gd name="connsiteY1070" fmla="*/ 294904 h 3336506"/>
              <a:gd name="connsiteX1071" fmla="*/ 5243696 w 5747401"/>
              <a:gd name="connsiteY1071" fmla="*/ 301362 h 3336506"/>
              <a:gd name="connsiteX1072" fmla="*/ 5248002 w 5747401"/>
              <a:gd name="connsiteY1072" fmla="*/ 314277 h 3336506"/>
              <a:gd name="connsiteX1073" fmla="*/ 5275985 w 5747401"/>
              <a:gd name="connsiteY1073" fmla="*/ 318582 h 3336506"/>
              <a:gd name="connsiteX1074" fmla="*/ 5297511 w 5747401"/>
              <a:gd name="connsiteY1074" fmla="*/ 325040 h 3336506"/>
              <a:gd name="connsiteX1075" fmla="*/ 5321189 w 5747401"/>
              <a:gd name="connsiteY1075" fmla="*/ 316430 h 3336506"/>
              <a:gd name="connsiteX1076" fmla="*/ 5325494 w 5747401"/>
              <a:gd name="connsiteY1076" fmla="*/ 303515 h 3336506"/>
              <a:gd name="connsiteX1077" fmla="*/ 5342715 w 5747401"/>
              <a:gd name="connsiteY1077" fmla="*/ 301362 h 3336506"/>
              <a:gd name="connsiteX1078" fmla="*/ 5351326 w 5747401"/>
              <a:gd name="connsiteY1078" fmla="*/ 307820 h 3336506"/>
              <a:gd name="connsiteX1079" fmla="*/ 5353478 w 5747401"/>
              <a:gd name="connsiteY1079" fmla="*/ 301362 h 3336506"/>
              <a:gd name="connsiteX1080" fmla="*/ 5353478 w 5747401"/>
              <a:gd name="connsiteY1080" fmla="*/ 303515 h 3336506"/>
              <a:gd name="connsiteX1081" fmla="*/ 5355631 w 5747401"/>
              <a:gd name="connsiteY1081" fmla="*/ 303515 h 3336506"/>
              <a:gd name="connsiteX1082" fmla="*/ 5359936 w 5747401"/>
              <a:gd name="connsiteY1082" fmla="*/ 297057 h 3336506"/>
              <a:gd name="connsiteX1083" fmla="*/ 5370699 w 5747401"/>
              <a:gd name="connsiteY1083" fmla="*/ 299210 h 3336506"/>
              <a:gd name="connsiteX1084" fmla="*/ 5377156 w 5747401"/>
              <a:gd name="connsiteY1084" fmla="*/ 299210 h 3336506"/>
              <a:gd name="connsiteX1085" fmla="*/ 5381462 w 5747401"/>
              <a:gd name="connsiteY1085" fmla="*/ 299210 h 3336506"/>
              <a:gd name="connsiteX1086" fmla="*/ 5387919 w 5747401"/>
              <a:gd name="connsiteY1086" fmla="*/ 301362 h 3336506"/>
              <a:gd name="connsiteX1087" fmla="*/ 5379309 w 5747401"/>
              <a:gd name="connsiteY1087" fmla="*/ 307820 h 3336506"/>
              <a:gd name="connsiteX1088" fmla="*/ 5379309 w 5747401"/>
              <a:gd name="connsiteY1088" fmla="*/ 316430 h 3336506"/>
              <a:gd name="connsiteX1089" fmla="*/ 5366394 w 5747401"/>
              <a:gd name="connsiteY1089" fmla="*/ 331498 h 3336506"/>
              <a:gd name="connsiteX1090" fmla="*/ 5370699 w 5747401"/>
              <a:gd name="connsiteY1090" fmla="*/ 333650 h 3336506"/>
              <a:gd name="connsiteX1091" fmla="*/ 5379309 w 5747401"/>
              <a:gd name="connsiteY1091" fmla="*/ 337955 h 3336506"/>
              <a:gd name="connsiteX1092" fmla="*/ 5390072 w 5747401"/>
              <a:gd name="connsiteY1092" fmla="*/ 335803 h 3336506"/>
              <a:gd name="connsiteX1093" fmla="*/ 5390072 w 5747401"/>
              <a:gd name="connsiteY1093" fmla="*/ 331498 h 3336506"/>
              <a:gd name="connsiteX1094" fmla="*/ 5407293 w 5747401"/>
              <a:gd name="connsiteY1094" fmla="*/ 333650 h 3336506"/>
              <a:gd name="connsiteX1095" fmla="*/ 5396529 w 5747401"/>
              <a:gd name="connsiteY1095" fmla="*/ 344414 h 3336506"/>
              <a:gd name="connsiteX1096" fmla="*/ 5407293 w 5747401"/>
              <a:gd name="connsiteY1096" fmla="*/ 348719 h 3336506"/>
              <a:gd name="connsiteX1097" fmla="*/ 5383614 w 5747401"/>
              <a:gd name="connsiteY1097" fmla="*/ 353024 h 3336506"/>
              <a:gd name="connsiteX1098" fmla="*/ 5357784 w 5747401"/>
              <a:gd name="connsiteY1098" fmla="*/ 359482 h 3336506"/>
              <a:gd name="connsiteX1099" fmla="*/ 5359936 w 5747401"/>
              <a:gd name="connsiteY1099" fmla="*/ 365939 h 3336506"/>
              <a:gd name="connsiteX1100" fmla="*/ 5351326 w 5747401"/>
              <a:gd name="connsiteY1100" fmla="*/ 363787 h 3336506"/>
              <a:gd name="connsiteX1101" fmla="*/ 5351326 w 5747401"/>
              <a:gd name="connsiteY1101" fmla="*/ 357329 h 3336506"/>
              <a:gd name="connsiteX1102" fmla="*/ 5342715 w 5747401"/>
              <a:gd name="connsiteY1102" fmla="*/ 355177 h 3336506"/>
              <a:gd name="connsiteX1103" fmla="*/ 5321189 w 5747401"/>
              <a:gd name="connsiteY1103" fmla="*/ 359482 h 3336506"/>
              <a:gd name="connsiteX1104" fmla="*/ 5306122 w 5747401"/>
              <a:gd name="connsiteY1104" fmla="*/ 355177 h 3336506"/>
              <a:gd name="connsiteX1105" fmla="*/ 5303969 w 5747401"/>
              <a:gd name="connsiteY1105" fmla="*/ 359482 h 3336506"/>
              <a:gd name="connsiteX1106" fmla="*/ 5301816 w 5747401"/>
              <a:gd name="connsiteY1106" fmla="*/ 353024 h 3336506"/>
              <a:gd name="connsiteX1107" fmla="*/ 5299664 w 5747401"/>
              <a:gd name="connsiteY1107" fmla="*/ 355177 h 3336506"/>
              <a:gd name="connsiteX1108" fmla="*/ 5288900 w 5747401"/>
              <a:gd name="connsiteY1108" fmla="*/ 344414 h 3336506"/>
              <a:gd name="connsiteX1109" fmla="*/ 5286748 w 5747401"/>
              <a:gd name="connsiteY1109" fmla="*/ 348719 h 3336506"/>
              <a:gd name="connsiteX1110" fmla="*/ 5288900 w 5747401"/>
              <a:gd name="connsiteY1110" fmla="*/ 348719 h 3336506"/>
              <a:gd name="connsiteX1111" fmla="*/ 5288900 w 5747401"/>
              <a:gd name="connsiteY1111" fmla="*/ 350872 h 3336506"/>
              <a:gd name="connsiteX1112" fmla="*/ 5282443 w 5747401"/>
              <a:gd name="connsiteY1112" fmla="*/ 353024 h 3336506"/>
              <a:gd name="connsiteX1113" fmla="*/ 5269527 w 5747401"/>
              <a:gd name="connsiteY1113" fmla="*/ 348719 h 3336506"/>
              <a:gd name="connsiteX1114" fmla="*/ 5269527 w 5747401"/>
              <a:gd name="connsiteY1114" fmla="*/ 344414 h 3336506"/>
              <a:gd name="connsiteX1115" fmla="*/ 5269527 w 5747401"/>
              <a:gd name="connsiteY1115" fmla="*/ 342261 h 3336506"/>
              <a:gd name="connsiteX1116" fmla="*/ 5252307 w 5747401"/>
              <a:gd name="connsiteY1116" fmla="*/ 346566 h 3336506"/>
              <a:gd name="connsiteX1117" fmla="*/ 5245849 w 5747401"/>
              <a:gd name="connsiteY1117" fmla="*/ 344414 h 3336506"/>
              <a:gd name="connsiteX1118" fmla="*/ 5215713 w 5747401"/>
              <a:gd name="connsiteY1118" fmla="*/ 337955 h 3336506"/>
              <a:gd name="connsiteX1119" fmla="*/ 5220018 w 5747401"/>
              <a:gd name="connsiteY1119" fmla="*/ 344414 h 3336506"/>
              <a:gd name="connsiteX1120" fmla="*/ 5224323 w 5747401"/>
              <a:gd name="connsiteY1120" fmla="*/ 346566 h 3336506"/>
              <a:gd name="connsiteX1121" fmla="*/ 5228628 w 5747401"/>
              <a:gd name="connsiteY1121" fmla="*/ 348719 h 3336506"/>
              <a:gd name="connsiteX1122" fmla="*/ 5228628 w 5747401"/>
              <a:gd name="connsiteY1122" fmla="*/ 353024 h 3336506"/>
              <a:gd name="connsiteX1123" fmla="*/ 5226475 w 5747401"/>
              <a:gd name="connsiteY1123" fmla="*/ 361634 h 3336506"/>
              <a:gd name="connsiteX1124" fmla="*/ 5232933 w 5747401"/>
              <a:gd name="connsiteY1124" fmla="*/ 365939 h 3336506"/>
              <a:gd name="connsiteX1125" fmla="*/ 5239391 w 5747401"/>
              <a:gd name="connsiteY1125" fmla="*/ 368092 h 3336506"/>
              <a:gd name="connsiteX1126" fmla="*/ 5241543 w 5747401"/>
              <a:gd name="connsiteY1126" fmla="*/ 372397 h 3336506"/>
              <a:gd name="connsiteX1127" fmla="*/ 5228628 w 5747401"/>
              <a:gd name="connsiteY1127" fmla="*/ 365939 h 3336506"/>
              <a:gd name="connsiteX1128" fmla="*/ 5230781 w 5747401"/>
              <a:gd name="connsiteY1128" fmla="*/ 368092 h 3336506"/>
              <a:gd name="connsiteX1129" fmla="*/ 5226475 w 5747401"/>
              <a:gd name="connsiteY1129" fmla="*/ 370244 h 3336506"/>
              <a:gd name="connsiteX1130" fmla="*/ 5220018 w 5747401"/>
              <a:gd name="connsiteY1130" fmla="*/ 365939 h 3336506"/>
              <a:gd name="connsiteX1131" fmla="*/ 5215713 w 5747401"/>
              <a:gd name="connsiteY1131" fmla="*/ 368092 h 3336506"/>
              <a:gd name="connsiteX1132" fmla="*/ 5207103 w 5747401"/>
              <a:gd name="connsiteY1132" fmla="*/ 359482 h 3336506"/>
              <a:gd name="connsiteX1133" fmla="*/ 5185576 w 5747401"/>
              <a:gd name="connsiteY1133" fmla="*/ 359482 h 3336506"/>
              <a:gd name="connsiteX1134" fmla="*/ 5179119 w 5747401"/>
              <a:gd name="connsiteY1134" fmla="*/ 368092 h 3336506"/>
              <a:gd name="connsiteX1135" fmla="*/ 5151135 w 5747401"/>
              <a:gd name="connsiteY1135" fmla="*/ 359482 h 3336506"/>
              <a:gd name="connsiteX1136" fmla="*/ 5136067 w 5747401"/>
              <a:gd name="connsiteY1136" fmla="*/ 363787 h 3336506"/>
              <a:gd name="connsiteX1137" fmla="*/ 5133914 w 5747401"/>
              <a:gd name="connsiteY1137" fmla="*/ 355177 h 3336506"/>
              <a:gd name="connsiteX1138" fmla="*/ 5118846 w 5747401"/>
              <a:gd name="connsiteY1138" fmla="*/ 359482 h 3336506"/>
              <a:gd name="connsiteX1139" fmla="*/ 5108084 w 5747401"/>
              <a:gd name="connsiteY1139" fmla="*/ 353024 h 3336506"/>
              <a:gd name="connsiteX1140" fmla="*/ 5088710 w 5747401"/>
              <a:gd name="connsiteY1140" fmla="*/ 350872 h 3336506"/>
              <a:gd name="connsiteX1141" fmla="*/ 5086557 w 5747401"/>
              <a:gd name="connsiteY1141" fmla="*/ 346566 h 3336506"/>
              <a:gd name="connsiteX1142" fmla="*/ 5062879 w 5747401"/>
              <a:gd name="connsiteY1142" fmla="*/ 348719 h 3336506"/>
              <a:gd name="connsiteX1143" fmla="*/ 5065032 w 5747401"/>
              <a:gd name="connsiteY1143" fmla="*/ 359482 h 3336506"/>
              <a:gd name="connsiteX1144" fmla="*/ 5043506 w 5747401"/>
              <a:gd name="connsiteY1144" fmla="*/ 353024 h 3336506"/>
              <a:gd name="connsiteX1145" fmla="*/ 5034895 w 5747401"/>
              <a:gd name="connsiteY1145" fmla="*/ 357329 h 3336506"/>
              <a:gd name="connsiteX1146" fmla="*/ 5034895 w 5747401"/>
              <a:gd name="connsiteY1146" fmla="*/ 359482 h 3336506"/>
              <a:gd name="connsiteX1147" fmla="*/ 5041353 w 5747401"/>
              <a:gd name="connsiteY1147" fmla="*/ 363787 h 3336506"/>
              <a:gd name="connsiteX1148" fmla="*/ 5043506 w 5747401"/>
              <a:gd name="connsiteY1148" fmla="*/ 365939 h 3336506"/>
              <a:gd name="connsiteX1149" fmla="*/ 4985386 w 5747401"/>
              <a:gd name="connsiteY1149" fmla="*/ 361634 h 3336506"/>
              <a:gd name="connsiteX1150" fmla="*/ 4976775 w 5747401"/>
              <a:gd name="connsiteY1150" fmla="*/ 363787 h 3336506"/>
              <a:gd name="connsiteX1151" fmla="*/ 4974623 w 5747401"/>
              <a:gd name="connsiteY1151" fmla="*/ 365939 h 3336506"/>
              <a:gd name="connsiteX1152" fmla="*/ 4972470 w 5747401"/>
              <a:gd name="connsiteY1152" fmla="*/ 363787 h 3336506"/>
              <a:gd name="connsiteX1153" fmla="*/ 4972470 w 5747401"/>
              <a:gd name="connsiteY1153" fmla="*/ 361634 h 3336506"/>
              <a:gd name="connsiteX1154" fmla="*/ 4972470 w 5747401"/>
              <a:gd name="connsiteY1154" fmla="*/ 357329 h 3336506"/>
              <a:gd name="connsiteX1155" fmla="*/ 4970318 w 5747401"/>
              <a:gd name="connsiteY1155" fmla="*/ 357329 h 3336506"/>
              <a:gd name="connsiteX1156" fmla="*/ 4966013 w 5747401"/>
              <a:gd name="connsiteY1156" fmla="*/ 357329 h 3336506"/>
              <a:gd name="connsiteX1157" fmla="*/ 4957403 w 5747401"/>
              <a:gd name="connsiteY1157" fmla="*/ 359482 h 3336506"/>
              <a:gd name="connsiteX1158" fmla="*/ 4944487 w 5747401"/>
              <a:gd name="connsiteY1158" fmla="*/ 353024 h 3336506"/>
              <a:gd name="connsiteX1159" fmla="*/ 4931571 w 5747401"/>
              <a:gd name="connsiteY1159" fmla="*/ 355177 h 3336506"/>
              <a:gd name="connsiteX1160" fmla="*/ 4922961 w 5747401"/>
              <a:gd name="connsiteY1160" fmla="*/ 348719 h 3336506"/>
              <a:gd name="connsiteX1161" fmla="*/ 4910046 w 5747401"/>
              <a:gd name="connsiteY1161" fmla="*/ 353024 h 3336506"/>
              <a:gd name="connsiteX1162" fmla="*/ 4899283 w 5747401"/>
              <a:gd name="connsiteY1162" fmla="*/ 350872 h 3336506"/>
              <a:gd name="connsiteX1163" fmla="*/ 4879909 w 5747401"/>
              <a:gd name="connsiteY1163" fmla="*/ 353024 h 3336506"/>
              <a:gd name="connsiteX1164" fmla="*/ 4869146 w 5747401"/>
              <a:gd name="connsiteY1164" fmla="*/ 348719 h 3336506"/>
              <a:gd name="connsiteX1165" fmla="*/ 4823942 w 5747401"/>
              <a:gd name="connsiteY1165" fmla="*/ 344414 h 3336506"/>
              <a:gd name="connsiteX1166" fmla="*/ 4778738 w 5747401"/>
              <a:gd name="connsiteY1166" fmla="*/ 335803 h 3336506"/>
              <a:gd name="connsiteX1167" fmla="*/ 4750755 w 5747401"/>
              <a:gd name="connsiteY1167" fmla="*/ 337955 h 3336506"/>
              <a:gd name="connsiteX1168" fmla="*/ 4752907 w 5747401"/>
              <a:gd name="connsiteY1168" fmla="*/ 337955 h 3336506"/>
              <a:gd name="connsiteX1169" fmla="*/ 4783043 w 5747401"/>
              <a:gd name="connsiteY1169" fmla="*/ 342261 h 3336506"/>
              <a:gd name="connsiteX1170" fmla="*/ 4795959 w 5747401"/>
              <a:gd name="connsiteY1170" fmla="*/ 348719 h 3336506"/>
              <a:gd name="connsiteX1171" fmla="*/ 4798111 w 5747401"/>
              <a:gd name="connsiteY1171" fmla="*/ 353024 h 3336506"/>
              <a:gd name="connsiteX1172" fmla="*/ 4811027 w 5747401"/>
              <a:gd name="connsiteY1172" fmla="*/ 359482 h 3336506"/>
              <a:gd name="connsiteX1173" fmla="*/ 4815332 w 5747401"/>
              <a:gd name="connsiteY1173" fmla="*/ 353024 h 3336506"/>
              <a:gd name="connsiteX1174" fmla="*/ 4806722 w 5747401"/>
              <a:gd name="connsiteY1174" fmla="*/ 346566 h 3336506"/>
              <a:gd name="connsiteX1175" fmla="*/ 4821789 w 5747401"/>
              <a:gd name="connsiteY1175" fmla="*/ 350872 h 3336506"/>
              <a:gd name="connsiteX1176" fmla="*/ 4830400 w 5747401"/>
              <a:gd name="connsiteY1176" fmla="*/ 353024 h 3336506"/>
              <a:gd name="connsiteX1177" fmla="*/ 4832552 w 5747401"/>
              <a:gd name="connsiteY1177" fmla="*/ 355177 h 3336506"/>
              <a:gd name="connsiteX1178" fmla="*/ 4830400 w 5747401"/>
              <a:gd name="connsiteY1178" fmla="*/ 357329 h 3336506"/>
              <a:gd name="connsiteX1179" fmla="*/ 4826095 w 5747401"/>
              <a:gd name="connsiteY1179" fmla="*/ 359482 h 3336506"/>
              <a:gd name="connsiteX1180" fmla="*/ 4836858 w 5747401"/>
              <a:gd name="connsiteY1180" fmla="*/ 361634 h 3336506"/>
              <a:gd name="connsiteX1181" fmla="*/ 4843316 w 5747401"/>
              <a:gd name="connsiteY1181" fmla="*/ 355177 h 3336506"/>
              <a:gd name="connsiteX1182" fmla="*/ 4845468 w 5747401"/>
              <a:gd name="connsiteY1182" fmla="*/ 355177 h 3336506"/>
              <a:gd name="connsiteX1183" fmla="*/ 4845468 w 5747401"/>
              <a:gd name="connsiteY1183" fmla="*/ 357329 h 3336506"/>
              <a:gd name="connsiteX1184" fmla="*/ 4847621 w 5747401"/>
              <a:gd name="connsiteY1184" fmla="*/ 361634 h 3336506"/>
              <a:gd name="connsiteX1185" fmla="*/ 4849773 w 5747401"/>
              <a:gd name="connsiteY1185" fmla="*/ 361634 h 3336506"/>
              <a:gd name="connsiteX1186" fmla="*/ 4858384 w 5747401"/>
              <a:gd name="connsiteY1186" fmla="*/ 372397 h 3336506"/>
              <a:gd name="connsiteX1187" fmla="*/ 4879909 w 5747401"/>
              <a:gd name="connsiteY1187" fmla="*/ 374550 h 3336506"/>
              <a:gd name="connsiteX1188" fmla="*/ 4873451 w 5747401"/>
              <a:gd name="connsiteY1188" fmla="*/ 372397 h 3336506"/>
              <a:gd name="connsiteX1189" fmla="*/ 4890673 w 5747401"/>
              <a:gd name="connsiteY1189" fmla="*/ 374550 h 3336506"/>
              <a:gd name="connsiteX1190" fmla="*/ 4884214 w 5747401"/>
              <a:gd name="connsiteY1190" fmla="*/ 376702 h 3336506"/>
              <a:gd name="connsiteX1191" fmla="*/ 4886367 w 5747401"/>
              <a:gd name="connsiteY1191" fmla="*/ 376702 h 3336506"/>
              <a:gd name="connsiteX1192" fmla="*/ 4892825 w 5747401"/>
              <a:gd name="connsiteY1192" fmla="*/ 383160 h 3336506"/>
              <a:gd name="connsiteX1193" fmla="*/ 4953098 w 5747401"/>
              <a:gd name="connsiteY1193" fmla="*/ 396076 h 3336506"/>
              <a:gd name="connsiteX1194" fmla="*/ 4983233 w 5747401"/>
              <a:gd name="connsiteY1194" fmla="*/ 398228 h 3336506"/>
              <a:gd name="connsiteX1195" fmla="*/ 5002607 w 5747401"/>
              <a:gd name="connsiteY1195" fmla="*/ 402534 h 3336506"/>
              <a:gd name="connsiteX1196" fmla="*/ 5004760 w 5747401"/>
              <a:gd name="connsiteY1196" fmla="*/ 400381 h 3336506"/>
              <a:gd name="connsiteX1197" fmla="*/ 5009065 w 5747401"/>
              <a:gd name="connsiteY1197" fmla="*/ 398228 h 3336506"/>
              <a:gd name="connsiteX1198" fmla="*/ 5015522 w 5747401"/>
              <a:gd name="connsiteY1198" fmla="*/ 396076 h 3336506"/>
              <a:gd name="connsiteX1199" fmla="*/ 5032743 w 5747401"/>
              <a:gd name="connsiteY1199" fmla="*/ 400381 h 3336506"/>
              <a:gd name="connsiteX1200" fmla="*/ 5034895 w 5747401"/>
              <a:gd name="connsiteY1200" fmla="*/ 400381 h 3336506"/>
              <a:gd name="connsiteX1201" fmla="*/ 5024132 w 5747401"/>
              <a:gd name="connsiteY1201" fmla="*/ 393923 h 3336506"/>
              <a:gd name="connsiteX1202" fmla="*/ 5019827 w 5747401"/>
              <a:gd name="connsiteY1202" fmla="*/ 396076 h 3336506"/>
              <a:gd name="connsiteX1203" fmla="*/ 5015522 w 5747401"/>
              <a:gd name="connsiteY1203" fmla="*/ 389617 h 3336506"/>
              <a:gd name="connsiteX1204" fmla="*/ 5028438 w 5747401"/>
              <a:gd name="connsiteY1204" fmla="*/ 385312 h 3336506"/>
              <a:gd name="connsiteX1205" fmla="*/ 5037048 w 5747401"/>
              <a:gd name="connsiteY1205" fmla="*/ 389617 h 3336506"/>
              <a:gd name="connsiteX1206" fmla="*/ 5032743 w 5747401"/>
              <a:gd name="connsiteY1206" fmla="*/ 393923 h 3336506"/>
              <a:gd name="connsiteX1207" fmla="*/ 5049964 w 5747401"/>
              <a:gd name="connsiteY1207" fmla="*/ 400381 h 3336506"/>
              <a:gd name="connsiteX1208" fmla="*/ 5037048 w 5747401"/>
              <a:gd name="connsiteY1208" fmla="*/ 398228 h 3336506"/>
              <a:gd name="connsiteX1209" fmla="*/ 5041353 w 5747401"/>
              <a:gd name="connsiteY1209" fmla="*/ 400381 h 3336506"/>
              <a:gd name="connsiteX1210" fmla="*/ 5041353 w 5747401"/>
              <a:gd name="connsiteY1210" fmla="*/ 402534 h 3336506"/>
              <a:gd name="connsiteX1211" fmla="*/ 5039200 w 5747401"/>
              <a:gd name="connsiteY1211" fmla="*/ 402534 h 3336506"/>
              <a:gd name="connsiteX1212" fmla="*/ 5041353 w 5747401"/>
              <a:gd name="connsiteY1212" fmla="*/ 406839 h 3336506"/>
              <a:gd name="connsiteX1213" fmla="*/ 5043506 w 5747401"/>
              <a:gd name="connsiteY1213" fmla="*/ 408991 h 3336506"/>
              <a:gd name="connsiteX1214" fmla="*/ 5047811 w 5747401"/>
              <a:gd name="connsiteY1214" fmla="*/ 408991 h 3336506"/>
              <a:gd name="connsiteX1215" fmla="*/ 5049964 w 5747401"/>
              <a:gd name="connsiteY1215" fmla="*/ 402534 h 3336506"/>
              <a:gd name="connsiteX1216" fmla="*/ 5052116 w 5747401"/>
              <a:gd name="connsiteY1216" fmla="*/ 402534 h 3336506"/>
              <a:gd name="connsiteX1217" fmla="*/ 5054269 w 5747401"/>
              <a:gd name="connsiteY1217" fmla="*/ 404686 h 3336506"/>
              <a:gd name="connsiteX1218" fmla="*/ 5056422 w 5747401"/>
              <a:gd name="connsiteY1218" fmla="*/ 406839 h 3336506"/>
              <a:gd name="connsiteX1219" fmla="*/ 5077947 w 5747401"/>
              <a:gd name="connsiteY1219" fmla="*/ 400381 h 3336506"/>
              <a:gd name="connsiteX1220" fmla="*/ 5073642 w 5747401"/>
              <a:gd name="connsiteY1220" fmla="*/ 398228 h 3336506"/>
              <a:gd name="connsiteX1221" fmla="*/ 5086557 w 5747401"/>
              <a:gd name="connsiteY1221" fmla="*/ 402534 h 3336506"/>
              <a:gd name="connsiteX1222" fmla="*/ 5075794 w 5747401"/>
              <a:gd name="connsiteY1222" fmla="*/ 406839 h 3336506"/>
              <a:gd name="connsiteX1223" fmla="*/ 5090862 w 5747401"/>
              <a:gd name="connsiteY1223" fmla="*/ 413296 h 3336506"/>
              <a:gd name="connsiteX1224" fmla="*/ 5110236 w 5747401"/>
              <a:gd name="connsiteY1224" fmla="*/ 417601 h 3336506"/>
              <a:gd name="connsiteX1225" fmla="*/ 5114541 w 5747401"/>
              <a:gd name="connsiteY1225" fmla="*/ 411144 h 3336506"/>
              <a:gd name="connsiteX1226" fmla="*/ 5114541 w 5747401"/>
              <a:gd name="connsiteY1226" fmla="*/ 415449 h 3336506"/>
              <a:gd name="connsiteX1227" fmla="*/ 5118846 w 5747401"/>
              <a:gd name="connsiteY1227" fmla="*/ 419754 h 3336506"/>
              <a:gd name="connsiteX1228" fmla="*/ 5129609 w 5747401"/>
              <a:gd name="connsiteY1228" fmla="*/ 411144 h 3336506"/>
              <a:gd name="connsiteX1229" fmla="*/ 5159746 w 5747401"/>
              <a:gd name="connsiteY1229" fmla="*/ 411144 h 3336506"/>
              <a:gd name="connsiteX1230" fmla="*/ 5155441 w 5747401"/>
              <a:gd name="connsiteY1230" fmla="*/ 406839 h 3336506"/>
              <a:gd name="connsiteX1231" fmla="*/ 5161898 w 5747401"/>
              <a:gd name="connsiteY1231" fmla="*/ 404686 h 3336506"/>
              <a:gd name="connsiteX1232" fmla="*/ 5166203 w 5747401"/>
              <a:gd name="connsiteY1232" fmla="*/ 404686 h 3336506"/>
              <a:gd name="connsiteX1233" fmla="*/ 5174813 w 5747401"/>
              <a:gd name="connsiteY1233" fmla="*/ 406839 h 3336506"/>
              <a:gd name="connsiteX1234" fmla="*/ 5183424 w 5747401"/>
              <a:gd name="connsiteY1234" fmla="*/ 411144 h 3336506"/>
              <a:gd name="connsiteX1235" fmla="*/ 5192034 w 5747401"/>
              <a:gd name="connsiteY1235" fmla="*/ 415449 h 3336506"/>
              <a:gd name="connsiteX1236" fmla="*/ 5198492 w 5747401"/>
              <a:gd name="connsiteY1236" fmla="*/ 408991 h 3336506"/>
              <a:gd name="connsiteX1237" fmla="*/ 5204950 w 5747401"/>
              <a:gd name="connsiteY1237" fmla="*/ 406839 h 3336506"/>
              <a:gd name="connsiteX1238" fmla="*/ 5207103 w 5747401"/>
              <a:gd name="connsiteY1238" fmla="*/ 408991 h 3336506"/>
              <a:gd name="connsiteX1239" fmla="*/ 5209255 w 5747401"/>
              <a:gd name="connsiteY1239" fmla="*/ 411144 h 3336506"/>
              <a:gd name="connsiteX1240" fmla="*/ 5213560 w 5747401"/>
              <a:gd name="connsiteY1240" fmla="*/ 417601 h 3336506"/>
              <a:gd name="connsiteX1241" fmla="*/ 5215713 w 5747401"/>
              <a:gd name="connsiteY1241" fmla="*/ 417601 h 3336506"/>
              <a:gd name="connsiteX1242" fmla="*/ 5220018 w 5747401"/>
              <a:gd name="connsiteY1242" fmla="*/ 413296 h 3336506"/>
              <a:gd name="connsiteX1243" fmla="*/ 5220018 w 5747401"/>
              <a:gd name="connsiteY1243" fmla="*/ 421906 h 3336506"/>
              <a:gd name="connsiteX1244" fmla="*/ 5220018 w 5747401"/>
              <a:gd name="connsiteY1244" fmla="*/ 424059 h 3336506"/>
              <a:gd name="connsiteX1245" fmla="*/ 5222170 w 5747401"/>
              <a:gd name="connsiteY1245" fmla="*/ 424059 h 3336506"/>
              <a:gd name="connsiteX1246" fmla="*/ 5226475 w 5747401"/>
              <a:gd name="connsiteY1246" fmla="*/ 419754 h 3336506"/>
              <a:gd name="connsiteX1247" fmla="*/ 5228628 w 5747401"/>
              <a:gd name="connsiteY1247" fmla="*/ 419754 h 3336506"/>
              <a:gd name="connsiteX1248" fmla="*/ 5230781 w 5747401"/>
              <a:gd name="connsiteY1248" fmla="*/ 421906 h 3336506"/>
              <a:gd name="connsiteX1249" fmla="*/ 5237238 w 5747401"/>
              <a:gd name="connsiteY1249" fmla="*/ 428364 h 3336506"/>
              <a:gd name="connsiteX1250" fmla="*/ 5241543 w 5747401"/>
              <a:gd name="connsiteY1250" fmla="*/ 430517 h 3336506"/>
              <a:gd name="connsiteX1251" fmla="*/ 5248002 w 5747401"/>
              <a:gd name="connsiteY1251" fmla="*/ 430517 h 3336506"/>
              <a:gd name="connsiteX1252" fmla="*/ 5254460 w 5747401"/>
              <a:gd name="connsiteY1252" fmla="*/ 430517 h 3336506"/>
              <a:gd name="connsiteX1253" fmla="*/ 5263070 w 5747401"/>
              <a:gd name="connsiteY1253" fmla="*/ 436974 h 3336506"/>
              <a:gd name="connsiteX1254" fmla="*/ 5269527 w 5747401"/>
              <a:gd name="connsiteY1254" fmla="*/ 424059 h 3336506"/>
              <a:gd name="connsiteX1255" fmla="*/ 5275985 w 5747401"/>
              <a:gd name="connsiteY1255" fmla="*/ 432669 h 3336506"/>
              <a:gd name="connsiteX1256" fmla="*/ 5280290 w 5747401"/>
              <a:gd name="connsiteY1256" fmla="*/ 430517 h 3336506"/>
              <a:gd name="connsiteX1257" fmla="*/ 5282443 w 5747401"/>
              <a:gd name="connsiteY1257" fmla="*/ 426212 h 3336506"/>
              <a:gd name="connsiteX1258" fmla="*/ 5288900 w 5747401"/>
              <a:gd name="connsiteY1258" fmla="*/ 434822 h 3336506"/>
              <a:gd name="connsiteX1259" fmla="*/ 5288900 w 5747401"/>
              <a:gd name="connsiteY1259" fmla="*/ 436974 h 3336506"/>
              <a:gd name="connsiteX1260" fmla="*/ 5291053 w 5747401"/>
              <a:gd name="connsiteY1260" fmla="*/ 436974 h 3336506"/>
              <a:gd name="connsiteX1261" fmla="*/ 5293205 w 5747401"/>
              <a:gd name="connsiteY1261" fmla="*/ 436974 h 3336506"/>
              <a:gd name="connsiteX1262" fmla="*/ 5310427 w 5747401"/>
              <a:gd name="connsiteY1262" fmla="*/ 441279 h 3336506"/>
              <a:gd name="connsiteX1263" fmla="*/ 5334105 w 5747401"/>
              <a:gd name="connsiteY1263" fmla="*/ 434822 h 3336506"/>
              <a:gd name="connsiteX1264" fmla="*/ 5338410 w 5747401"/>
              <a:gd name="connsiteY1264" fmla="*/ 436974 h 3336506"/>
              <a:gd name="connsiteX1265" fmla="*/ 5405140 w 5747401"/>
              <a:gd name="connsiteY1265" fmla="*/ 430517 h 3336506"/>
              <a:gd name="connsiteX1266" fmla="*/ 5424513 w 5747401"/>
              <a:gd name="connsiteY1266" fmla="*/ 434822 h 3336506"/>
              <a:gd name="connsiteX1267" fmla="*/ 5409446 w 5747401"/>
              <a:gd name="connsiteY1267" fmla="*/ 443432 h 3336506"/>
              <a:gd name="connsiteX1268" fmla="*/ 5413751 w 5747401"/>
              <a:gd name="connsiteY1268" fmla="*/ 447738 h 3336506"/>
              <a:gd name="connsiteX1269" fmla="*/ 5411598 w 5747401"/>
              <a:gd name="connsiteY1269" fmla="*/ 449891 h 3336506"/>
              <a:gd name="connsiteX1270" fmla="*/ 5357784 w 5747401"/>
              <a:gd name="connsiteY1270" fmla="*/ 449891 h 3336506"/>
              <a:gd name="connsiteX1271" fmla="*/ 5344867 w 5747401"/>
              <a:gd name="connsiteY1271" fmla="*/ 456348 h 3336506"/>
              <a:gd name="connsiteX1272" fmla="*/ 5323342 w 5747401"/>
              <a:gd name="connsiteY1272" fmla="*/ 454196 h 3336506"/>
              <a:gd name="connsiteX1273" fmla="*/ 5306122 w 5747401"/>
              <a:gd name="connsiteY1273" fmla="*/ 460653 h 3336506"/>
              <a:gd name="connsiteX1274" fmla="*/ 5316884 w 5747401"/>
              <a:gd name="connsiteY1274" fmla="*/ 469263 h 3336506"/>
              <a:gd name="connsiteX1275" fmla="*/ 5319037 w 5747401"/>
              <a:gd name="connsiteY1275" fmla="*/ 467111 h 3336506"/>
              <a:gd name="connsiteX1276" fmla="*/ 5321189 w 5747401"/>
              <a:gd name="connsiteY1276" fmla="*/ 467111 h 3336506"/>
              <a:gd name="connsiteX1277" fmla="*/ 5323342 w 5747401"/>
              <a:gd name="connsiteY1277" fmla="*/ 473568 h 3336506"/>
              <a:gd name="connsiteX1278" fmla="*/ 5323342 w 5747401"/>
              <a:gd name="connsiteY1278" fmla="*/ 480026 h 3336506"/>
              <a:gd name="connsiteX1279" fmla="*/ 5321189 w 5747401"/>
              <a:gd name="connsiteY1279" fmla="*/ 482179 h 3336506"/>
              <a:gd name="connsiteX1280" fmla="*/ 5323342 w 5747401"/>
              <a:gd name="connsiteY1280" fmla="*/ 484331 h 3336506"/>
              <a:gd name="connsiteX1281" fmla="*/ 5319037 w 5747401"/>
              <a:gd name="connsiteY1281" fmla="*/ 486484 h 3336506"/>
              <a:gd name="connsiteX1282" fmla="*/ 5314732 w 5747401"/>
              <a:gd name="connsiteY1282" fmla="*/ 486484 h 3336506"/>
              <a:gd name="connsiteX1283" fmla="*/ 5308274 w 5747401"/>
              <a:gd name="connsiteY1283" fmla="*/ 486484 h 3336506"/>
              <a:gd name="connsiteX1284" fmla="*/ 5301816 w 5747401"/>
              <a:gd name="connsiteY1284" fmla="*/ 482179 h 3336506"/>
              <a:gd name="connsiteX1285" fmla="*/ 5297511 w 5747401"/>
              <a:gd name="connsiteY1285" fmla="*/ 480026 h 3336506"/>
              <a:gd name="connsiteX1286" fmla="*/ 5280290 w 5747401"/>
              <a:gd name="connsiteY1286" fmla="*/ 495094 h 3336506"/>
              <a:gd name="connsiteX1287" fmla="*/ 5288900 w 5747401"/>
              <a:gd name="connsiteY1287" fmla="*/ 495094 h 3336506"/>
              <a:gd name="connsiteX1288" fmla="*/ 5288900 w 5747401"/>
              <a:gd name="connsiteY1288" fmla="*/ 499400 h 3336506"/>
              <a:gd name="connsiteX1289" fmla="*/ 5265222 w 5747401"/>
              <a:gd name="connsiteY1289" fmla="*/ 492941 h 3336506"/>
              <a:gd name="connsiteX1290" fmla="*/ 5243696 w 5747401"/>
              <a:gd name="connsiteY1290" fmla="*/ 495094 h 3336506"/>
              <a:gd name="connsiteX1291" fmla="*/ 5235086 w 5747401"/>
              <a:gd name="connsiteY1291" fmla="*/ 501553 h 3336506"/>
              <a:gd name="connsiteX1292" fmla="*/ 5241543 w 5747401"/>
              <a:gd name="connsiteY1292" fmla="*/ 512315 h 3336506"/>
              <a:gd name="connsiteX1293" fmla="*/ 5254460 w 5747401"/>
              <a:gd name="connsiteY1293" fmla="*/ 514468 h 3336506"/>
              <a:gd name="connsiteX1294" fmla="*/ 5265222 w 5747401"/>
              <a:gd name="connsiteY1294" fmla="*/ 518773 h 3336506"/>
              <a:gd name="connsiteX1295" fmla="*/ 5273832 w 5747401"/>
              <a:gd name="connsiteY1295" fmla="*/ 510163 h 3336506"/>
              <a:gd name="connsiteX1296" fmla="*/ 5280290 w 5747401"/>
              <a:gd name="connsiteY1296" fmla="*/ 512315 h 3336506"/>
              <a:gd name="connsiteX1297" fmla="*/ 5288900 w 5747401"/>
              <a:gd name="connsiteY1297" fmla="*/ 510163 h 3336506"/>
              <a:gd name="connsiteX1298" fmla="*/ 5338410 w 5747401"/>
              <a:gd name="connsiteY1298" fmla="*/ 514468 h 3336506"/>
              <a:gd name="connsiteX1299" fmla="*/ 5355631 w 5747401"/>
              <a:gd name="connsiteY1299" fmla="*/ 512315 h 3336506"/>
              <a:gd name="connsiteX1300" fmla="*/ 5338410 w 5747401"/>
              <a:gd name="connsiteY1300" fmla="*/ 503705 h 3336506"/>
              <a:gd name="connsiteX1301" fmla="*/ 5329799 w 5747401"/>
              <a:gd name="connsiteY1301" fmla="*/ 497247 h 3336506"/>
              <a:gd name="connsiteX1302" fmla="*/ 5331952 w 5747401"/>
              <a:gd name="connsiteY1302" fmla="*/ 495094 h 3336506"/>
              <a:gd name="connsiteX1303" fmla="*/ 5325494 w 5747401"/>
              <a:gd name="connsiteY1303" fmla="*/ 490789 h 3336506"/>
              <a:gd name="connsiteX1304" fmla="*/ 5334105 w 5747401"/>
              <a:gd name="connsiteY1304" fmla="*/ 492941 h 3336506"/>
              <a:gd name="connsiteX1305" fmla="*/ 5338410 w 5747401"/>
              <a:gd name="connsiteY1305" fmla="*/ 490789 h 3336506"/>
              <a:gd name="connsiteX1306" fmla="*/ 5344867 w 5747401"/>
              <a:gd name="connsiteY1306" fmla="*/ 495094 h 3336506"/>
              <a:gd name="connsiteX1307" fmla="*/ 5349173 w 5747401"/>
              <a:gd name="connsiteY1307" fmla="*/ 492941 h 3336506"/>
              <a:gd name="connsiteX1308" fmla="*/ 5351326 w 5747401"/>
              <a:gd name="connsiteY1308" fmla="*/ 490789 h 3336506"/>
              <a:gd name="connsiteX1309" fmla="*/ 5357784 w 5747401"/>
              <a:gd name="connsiteY1309" fmla="*/ 492941 h 3336506"/>
              <a:gd name="connsiteX1310" fmla="*/ 5362089 w 5747401"/>
              <a:gd name="connsiteY1310" fmla="*/ 497247 h 3336506"/>
              <a:gd name="connsiteX1311" fmla="*/ 5366394 w 5747401"/>
              <a:gd name="connsiteY1311" fmla="*/ 499400 h 3336506"/>
              <a:gd name="connsiteX1312" fmla="*/ 5383614 w 5747401"/>
              <a:gd name="connsiteY1312" fmla="*/ 501553 h 3336506"/>
              <a:gd name="connsiteX1313" fmla="*/ 5396529 w 5747401"/>
              <a:gd name="connsiteY1313" fmla="*/ 512315 h 3336506"/>
              <a:gd name="connsiteX1314" fmla="*/ 5428818 w 5747401"/>
              <a:gd name="connsiteY1314" fmla="*/ 512315 h 3336506"/>
              <a:gd name="connsiteX1315" fmla="*/ 5424513 w 5747401"/>
              <a:gd name="connsiteY1315" fmla="*/ 523078 h 3336506"/>
              <a:gd name="connsiteX1316" fmla="*/ 5437429 w 5747401"/>
              <a:gd name="connsiteY1316" fmla="*/ 529536 h 3336506"/>
              <a:gd name="connsiteX1317" fmla="*/ 5452497 w 5747401"/>
              <a:gd name="connsiteY1317" fmla="*/ 529536 h 3336506"/>
              <a:gd name="connsiteX1318" fmla="*/ 5452497 w 5747401"/>
              <a:gd name="connsiteY1318" fmla="*/ 533841 h 3336506"/>
              <a:gd name="connsiteX1319" fmla="*/ 5448191 w 5747401"/>
              <a:gd name="connsiteY1319" fmla="*/ 535993 h 3336506"/>
              <a:gd name="connsiteX1320" fmla="*/ 5452497 w 5747401"/>
              <a:gd name="connsiteY1320" fmla="*/ 540298 h 3336506"/>
              <a:gd name="connsiteX1321" fmla="*/ 5441734 w 5747401"/>
              <a:gd name="connsiteY1321" fmla="*/ 542451 h 3336506"/>
              <a:gd name="connsiteX1322" fmla="*/ 5437429 w 5747401"/>
              <a:gd name="connsiteY1322" fmla="*/ 531688 h 3336506"/>
              <a:gd name="connsiteX1323" fmla="*/ 5430971 w 5747401"/>
              <a:gd name="connsiteY1323" fmla="*/ 531688 h 3336506"/>
              <a:gd name="connsiteX1324" fmla="*/ 5420208 w 5747401"/>
              <a:gd name="connsiteY1324" fmla="*/ 535993 h 3336506"/>
              <a:gd name="connsiteX1325" fmla="*/ 5383614 w 5747401"/>
              <a:gd name="connsiteY1325" fmla="*/ 533841 h 3336506"/>
              <a:gd name="connsiteX1326" fmla="*/ 5370699 w 5747401"/>
              <a:gd name="connsiteY1326" fmla="*/ 542451 h 3336506"/>
              <a:gd name="connsiteX1327" fmla="*/ 5366394 w 5747401"/>
              <a:gd name="connsiteY1327" fmla="*/ 542451 h 3336506"/>
              <a:gd name="connsiteX1328" fmla="*/ 5353478 w 5747401"/>
              <a:gd name="connsiteY1328" fmla="*/ 542451 h 3336506"/>
              <a:gd name="connsiteX1329" fmla="*/ 5338410 w 5747401"/>
              <a:gd name="connsiteY1329" fmla="*/ 529536 h 3336506"/>
              <a:gd name="connsiteX1330" fmla="*/ 5331952 w 5747401"/>
              <a:gd name="connsiteY1330" fmla="*/ 533841 h 3336506"/>
              <a:gd name="connsiteX1331" fmla="*/ 5331952 w 5747401"/>
              <a:gd name="connsiteY1331" fmla="*/ 540298 h 3336506"/>
              <a:gd name="connsiteX1332" fmla="*/ 5319037 w 5747401"/>
              <a:gd name="connsiteY1332" fmla="*/ 544603 h 3336506"/>
              <a:gd name="connsiteX1333" fmla="*/ 5293205 w 5747401"/>
              <a:gd name="connsiteY1333" fmla="*/ 542451 h 3336506"/>
              <a:gd name="connsiteX1334" fmla="*/ 5258765 w 5747401"/>
              <a:gd name="connsiteY1334" fmla="*/ 542451 h 3336506"/>
              <a:gd name="connsiteX1335" fmla="*/ 5254460 w 5747401"/>
              <a:gd name="connsiteY1335" fmla="*/ 535993 h 3336506"/>
              <a:gd name="connsiteX1336" fmla="*/ 5258765 w 5747401"/>
              <a:gd name="connsiteY1336" fmla="*/ 533841 h 3336506"/>
              <a:gd name="connsiteX1337" fmla="*/ 5282443 w 5747401"/>
              <a:gd name="connsiteY1337" fmla="*/ 540298 h 3336506"/>
              <a:gd name="connsiteX1338" fmla="*/ 5284595 w 5747401"/>
              <a:gd name="connsiteY1338" fmla="*/ 540298 h 3336506"/>
              <a:gd name="connsiteX1339" fmla="*/ 5284595 w 5747401"/>
              <a:gd name="connsiteY1339" fmla="*/ 538146 h 3336506"/>
              <a:gd name="connsiteX1340" fmla="*/ 5278137 w 5747401"/>
              <a:gd name="connsiteY1340" fmla="*/ 535993 h 3336506"/>
              <a:gd name="connsiteX1341" fmla="*/ 5275985 w 5747401"/>
              <a:gd name="connsiteY1341" fmla="*/ 533841 h 3336506"/>
              <a:gd name="connsiteX1342" fmla="*/ 5275985 w 5747401"/>
              <a:gd name="connsiteY1342" fmla="*/ 535993 h 3336506"/>
              <a:gd name="connsiteX1343" fmla="*/ 5269527 w 5747401"/>
              <a:gd name="connsiteY1343" fmla="*/ 529536 h 3336506"/>
              <a:gd name="connsiteX1344" fmla="*/ 5263070 w 5747401"/>
              <a:gd name="connsiteY1344" fmla="*/ 527383 h 3336506"/>
              <a:gd name="connsiteX1345" fmla="*/ 5256612 w 5747401"/>
              <a:gd name="connsiteY1345" fmla="*/ 527383 h 3336506"/>
              <a:gd name="connsiteX1346" fmla="*/ 5241543 w 5747401"/>
              <a:gd name="connsiteY1346" fmla="*/ 531688 h 3336506"/>
              <a:gd name="connsiteX1347" fmla="*/ 5239391 w 5747401"/>
              <a:gd name="connsiteY1347" fmla="*/ 531688 h 3336506"/>
              <a:gd name="connsiteX1348" fmla="*/ 5237238 w 5747401"/>
              <a:gd name="connsiteY1348" fmla="*/ 529536 h 3336506"/>
              <a:gd name="connsiteX1349" fmla="*/ 5239391 w 5747401"/>
              <a:gd name="connsiteY1349" fmla="*/ 525230 h 3336506"/>
              <a:gd name="connsiteX1350" fmla="*/ 5239391 w 5747401"/>
              <a:gd name="connsiteY1350" fmla="*/ 523078 h 3336506"/>
              <a:gd name="connsiteX1351" fmla="*/ 5232933 w 5747401"/>
              <a:gd name="connsiteY1351" fmla="*/ 525230 h 3336506"/>
              <a:gd name="connsiteX1352" fmla="*/ 5222170 w 5747401"/>
              <a:gd name="connsiteY1352" fmla="*/ 518773 h 3336506"/>
              <a:gd name="connsiteX1353" fmla="*/ 5215713 w 5747401"/>
              <a:gd name="connsiteY1353" fmla="*/ 518773 h 3336506"/>
              <a:gd name="connsiteX1354" fmla="*/ 5213560 w 5747401"/>
              <a:gd name="connsiteY1354" fmla="*/ 520925 h 3336506"/>
              <a:gd name="connsiteX1355" fmla="*/ 5211408 w 5747401"/>
              <a:gd name="connsiteY1355" fmla="*/ 525230 h 3336506"/>
              <a:gd name="connsiteX1356" fmla="*/ 5211408 w 5747401"/>
              <a:gd name="connsiteY1356" fmla="*/ 529536 h 3336506"/>
              <a:gd name="connsiteX1357" fmla="*/ 5222170 w 5747401"/>
              <a:gd name="connsiteY1357" fmla="*/ 527383 h 3336506"/>
              <a:gd name="connsiteX1358" fmla="*/ 5230781 w 5747401"/>
              <a:gd name="connsiteY1358" fmla="*/ 529536 h 3336506"/>
              <a:gd name="connsiteX1359" fmla="*/ 5235086 w 5747401"/>
              <a:gd name="connsiteY1359" fmla="*/ 531688 h 3336506"/>
              <a:gd name="connsiteX1360" fmla="*/ 5235086 w 5747401"/>
              <a:gd name="connsiteY1360" fmla="*/ 535993 h 3336506"/>
              <a:gd name="connsiteX1361" fmla="*/ 5239391 w 5747401"/>
              <a:gd name="connsiteY1361" fmla="*/ 540298 h 3336506"/>
              <a:gd name="connsiteX1362" fmla="*/ 5241543 w 5747401"/>
              <a:gd name="connsiteY1362" fmla="*/ 542451 h 3336506"/>
              <a:gd name="connsiteX1363" fmla="*/ 5235086 w 5747401"/>
              <a:gd name="connsiteY1363" fmla="*/ 548909 h 3336506"/>
              <a:gd name="connsiteX1364" fmla="*/ 5245849 w 5747401"/>
              <a:gd name="connsiteY1364" fmla="*/ 553215 h 3336506"/>
              <a:gd name="connsiteX1365" fmla="*/ 5243696 w 5747401"/>
              <a:gd name="connsiteY1365" fmla="*/ 557520 h 3336506"/>
              <a:gd name="connsiteX1366" fmla="*/ 5243696 w 5747401"/>
              <a:gd name="connsiteY1366" fmla="*/ 559672 h 3336506"/>
              <a:gd name="connsiteX1367" fmla="*/ 5245849 w 5747401"/>
              <a:gd name="connsiteY1367" fmla="*/ 561825 h 3336506"/>
              <a:gd name="connsiteX1368" fmla="*/ 5248002 w 5747401"/>
              <a:gd name="connsiteY1368" fmla="*/ 563977 h 3336506"/>
              <a:gd name="connsiteX1369" fmla="*/ 5258765 w 5747401"/>
              <a:gd name="connsiteY1369" fmla="*/ 566130 h 3336506"/>
              <a:gd name="connsiteX1370" fmla="*/ 5267375 w 5747401"/>
              <a:gd name="connsiteY1370" fmla="*/ 561825 h 3336506"/>
              <a:gd name="connsiteX1371" fmla="*/ 5271680 w 5747401"/>
              <a:gd name="connsiteY1371" fmla="*/ 572587 h 3336506"/>
              <a:gd name="connsiteX1372" fmla="*/ 5288900 w 5747401"/>
              <a:gd name="connsiteY1372" fmla="*/ 566130 h 3336506"/>
              <a:gd name="connsiteX1373" fmla="*/ 5288900 w 5747401"/>
              <a:gd name="connsiteY1373" fmla="*/ 572587 h 3336506"/>
              <a:gd name="connsiteX1374" fmla="*/ 5286748 w 5747401"/>
              <a:gd name="connsiteY1374" fmla="*/ 572587 h 3336506"/>
              <a:gd name="connsiteX1375" fmla="*/ 5275985 w 5747401"/>
              <a:gd name="connsiteY1375" fmla="*/ 574740 h 3336506"/>
              <a:gd name="connsiteX1376" fmla="*/ 5267375 w 5747401"/>
              <a:gd name="connsiteY1376" fmla="*/ 574740 h 3336506"/>
              <a:gd name="connsiteX1377" fmla="*/ 5265222 w 5747401"/>
              <a:gd name="connsiteY1377" fmla="*/ 576893 h 3336506"/>
              <a:gd name="connsiteX1378" fmla="*/ 5269527 w 5747401"/>
              <a:gd name="connsiteY1378" fmla="*/ 581198 h 3336506"/>
              <a:gd name="connsiteX1379" fmla="*/ 5271680 w 5747401"/>
              <a:gd name="connsiteY1379" fmla="*/ 579045 h 3336506"/>
              <a:gd name="connsiteX1380" fmla="*/ 5273832 w 5747401"/>
              <a:gd name="connsiteY1380" fmla="*/ 579045 h 3336506"/>
              <a:gd name="connsiteX1381" fmla="*/ 5275985 w 5747401"/>
              <a:gd name="connsiteY1381" fmla="*/ 583350 h 3336506"/>
              <a:gd name="connsiteX1382" fmla="*/ 5278137 w 5747401"/>
              <a:gd name="connsiteY1382" fmla="*/ 583350 h 3336506"/>
              <a:gd name="connsiteX1383" fmla="*/ 5314732 w 5747401"/>
              <a:gd name="connsiteY1383" fmla="*/ 581198 h 3336506"/>
              <a:gd name="connsiteX1384" fmla="*/ 5383614 w 5747401"/>
              <a:gd name="connsiteY1384" fmla="*/ 583350 h 3336506"/>
              <a:gd name="connsiteX1385" fmla="*/ 5396529 w 5747401"/>
              <a:gd name="connsiteY1385" fmla="*/ 591960 h 3336506"/>
              <a:gd name="connsiteX1386" fmla="*/ 5383614 w 5747401"/>
              <a:gd name="connsiteY1386" fmla="*/ 587655 h 3336506"/>
              <a:gd name="connsiteX1387" fmla="*/ 5375004 w 5747401"/>
              <a:gd name="connsiteY1387" fmla="*/ 589808 h 3336506"/>
              <a:gd name="connsiteX1388" fmla="*/ 5351326 w 5747401"/>
              <a:gd name="connsiteY1388" fmla="*/ 591960 h 3336506"/>
              <a:gd name="connsiteX1389" fmla="*/ 5347020 w 5747401"/>
              <a:gd name="connsiteY1389" fmla="*/ 600571 h 3336506"/>
              <a:gd name="connsiteX1390" fmla="*/ 5325494 w 5747401"/>
              <a:gd name="connsiteY1390" fmla="*/ 604877 h 3336506"/>
              <a:gd name="connsiteX1391" fmla="*/ 5312579 w 5747401"/>
              <a:gd name="connsiteY1391" fmla="*/ 600571 h 3336506"/>
              <a:gd name="connsiteX1392" fmla="*/ 5312579 w 5747401"/>
              <a:gd name="connsiteY1392" fmla="*/ 596265 h 3336506"/>
              <a:gd name="connsiteX1393" fmla="*/ 5293205 w 5747401"/>
              <a:gd name="connsiteY1393" fmla="*/ 602724 h 3336506"/>
              <a:gd name="connsiteX1394" fmla="*/ 5275985 w 5747401"/>
              <a:gd name="connsiteY1394" fmla="*/ 598418 h 3336506"/>
              <a:gd name="connsiteX1395" fmla="*/ 5267375 w 5747401"/>
              <a:gd name="connsiteY1395" fmla="*/ 602724 h 3336506"/>
              <a:gd name="connsiteX1396" fmla="*/ 5256612 w 5747401"/>
              <a:gd name="connsiteY1396" fmla="*/ 600571 h 3336506"/>
              <a:gd name="connsiteX1397" fmla="*/ 5230781 w 5747401"/>
              <a:gd name="connsiteY1397" fmla="*/ 602724 h 3336506"/>
              <a:gd name="connsiteX1398" fmla="*/ 5230781 w 5747401"/>
              <a:gd name="connsiteY1398" fmla="*/ 609182 h 3336506"/>
              <a:gd name="connsiteX1399" fmla="*/ 5237238 w 5747401"/>
              <a:gd name="connsiteY1399" fmla="*/ 611334 h 3336506"/>
              <a:gd name="connsiteX1400" fmla="*/ 5239391 w 5747401"/>
              <a:gd name="connsiteY1400" fmla="*/ 611334 h 3336506"/>
              <a:gd name="connsiteX1401" fmla="*/ 5237238 w 5747401"/>
              <a:gd name="connsiteY1401" fmla="*/ 607029 h 3336506"/>
              <a:gd name="connsiteX1402" fmla="*/ 5250154 w 5747401"/>
              <a:gd name="connsiteY1402" fmla="*/ 613487 h 3336506"/>
              <a:gd name="connsiteX1403" fmla="*/ 5275985 w 5747401"/>
              <a:gd name="connsiteY1403" fmla="*/ 611334 h 3336506"/>
              <a:gd name="connsiteX1404" fmla="*/ 5269527 w 5747401"/>
              <a:gd name="connsiteY1404" fmla="*/ 615639 h 3336506"/>
              <a:gd name="connsiteX1405" fmla="*/ 5291053 w 5747401"/>
              <a:gd name="connsiteY1405" fmla="*/ 626402 h 3336506"/>
              <a:gd name="connsiteX1406" fmla="*/ 5293205 w 5747401"/>
              <a:gd name="connsiteY1406" fmla="*/ 626402 h 3336506"/>
              <a:gd name="connsiteX1407" fmla="*/ 5303969 w 5747401"/>
              <a:gd name="connsiteY1407" fmla="*/ 626402 h 3336506"/>
              <a:gd name="connsiteX1408" fmla="*/ 5306122 w 5747401"/>
              <a:gd name="connsiteY1408" fmla="*/ 630707 h 3336506"/>
              <a:gd name="connsiteX1409" fmla="*/ 5331952 w 5747401"/>
              <a:gd name="connsiteY1409" fmla="*/ 630707 h 3336506"/>
              <a:gd name="connsiteX1410" fmla="*/ 5355631 w 5747401"/>
              <a:gd name="connsiteY1410" fmla="*/ 632860 h 3336506"/>
              <a:gd name="connsiteX1411" fmla="*/ 5366394 w 5747401"/>
              <a:gd name="connsiteY1411" fmla="*/ 641470 h 3336506"/>
              <a:gd name="connsiteX1412" fmla="*/ 5375004 w 5747401"/>
              <a:gd name="connsiteY1412" fmla="*/ 643622 h 3336506"/>
              <a:gd name="connsiteX1413" fmla="*/ 5364241 w 5747401"/>
              <a:gd name="connsiteY1413" fmla="*/ 645775 h 3336506"/>
              <a:gd name="connsiteX1414" fmla="*/ 5370699 w 5747401"/>
              <a:gd name="connsiteY1414" fmla="*/ 656539 h 3336506"/>
              <a:gd name="connsiteX1415" fmla="*/ 5370699 w 5747401"/>
              <a:gd name="connsiteY1415" fmla="*/ 665149 h 3336506"/>
              <a:gd name="connsiteX1416" fmla="*/ 5366394 w 5747401"/>
              <a:gd name="connsiteY1416" fmla="*/ 667301 h 3336506"/>
              <a:gd name="connsiteX1417" fmla="*/ 5364241 w 5747401"/>
              <a:gd name="connsiteY1417" fmla="*/ 665149 h 3336506"/>
              <a:gd name="connsiteX1418" fmla="*/ 5362089 w 5747401"/>
              <a:gd name="connsiteY1418" fmla="*/ 665149 h 3336506"/>
              <a:gd name="connsiteX1419" fmla="*/ 5357784 w 5747401"/>
              <a:gd name="connsiteY1419" fmla="*/ 665149 h 3336506"/>
              <a:gd name="connsiteX1420" fmla="*/ 5353478 w 5747401"/>
              <a:gd name="connsiteY1420" fmla="*/ 675911 h 3336506"/>
              <a:gd name="connsiteX1421" fmla="*/ 5364241 w 5747401"/>
              <a:gd name="connsiteY1421" fmla="*/ 680217 h 3336506"/>
              <a:gd name="connsiteX1422" fmla="*/ 5353478 w 5747401"/>
              <a:gd name="connsiteY1422" fmla="*/ 682369 h 3336506"/>
              <a:gd name="connsiteX1423" fmla="*/ 5351326 w 5747401"/>
              <a:gd name="connsiteY1423" fmla="*/ 695284 h 3336506"/>
              <a:gd name="connsiteX1424" fmla="*/ 5379309 w 5747401"/>
              <a:gd name="connsiteY1424" fmla="*/ 695284 h 3336506"/>
              <a:gd name="connsiteX1425" fmla="*/ 5390072 w 5747401"/>
              <a:gd name="connsiteY1425" fmla="*/ 686674 h 3336506"/>
              <a:gd name="connsiteX1426" fmla="*/ 5390072 w 5747401"/>
              <a:gd name="connsiteY1426" fmla="*/ 697437 h 3336506"/>
              <a:gd name="connsiteX1427" fmla="*/ 5392224 w 5747401"/>
              <a:gd name="connsiteY1427" fmla="*/ 699590 h 3336506"/>
              <a:gd name="connsiteX1428" fmla="*/ 5394377 w 5747401"/>
              <a:gd name="connsiteY1428" fmla="*/ 697437 h 3336506"/>
              <a:gd name="connsiteX1429" fmla="*/ 5394377 w 5747401"/>
              <a:gd name="connsiteY1429" fmla="*/ 695284 h 3336506"/>
              <a:gd name="connsiteX1430" fmla="*/ 5420208 w 5747401"/>
              <a:gd name="connsiteY1430" fmla="*/ 703895 h 3336506"/>
              <a:gd name="connsiteX1431" fmla="*/ 5377156 w 5747401"/>
              <a:gd name="connsiteY1431" fmla="*/ 699590 h 3336506"/>
              <a:gd name="connsiteX1432" fmla="*/ 5370699 w 5747401"/>
              <a:gd name="connsiteY1432" fmla="*/ 706048 h 3336506"/>
              <a:gd name="connsiteX1433" fmla="*/ 5362089 w 5747401"/>
              <a:gd name="connsiteY1433" fmla="*/ 703895 h 3336506"/>
              <a:gd name="connsiteX1434" fmla="*/ 5359936 w 5747401"/>
              <a:gd name="connsiteY1434" fmla="*/ 708201 h 3336506"/>
              <a:gd name="connsiteX1435" fmla="*/ 5379309 w 5747401"/>
              <a:gd name="connsiteY1435" fmla="*/ 721116 h 3336506"/>
              <a:gd name="connsiteX1436" fmla="*/ 5381462 w 5747401"/>
              <a:gd name="connsiteY1436" fmla="*/ 721116 h 3336506"/>
              <a:gd name="connsiteX1437" fmla="*/ 5364241 w 5747401"/>
              <a:gd name="connsiteY1437" fmla="*/ 723268 h 3336506"/>
              <a:gd name="connsiteX1438" fmla="*/ 5375004 w 5747401"/>
              <a:gd name="connsiteY1438" fmla="*/ 729726 h 3336506"/>
              <a:gd name="connsiteX1439" fmla="*/ 5359936 w 5747401"/>
              <a:gd name="connsiteY1439" fmla="*/ 734031 h 3336506"/>
              <a:gd name="connsiteX1440" fmla="*/ 5359936 w 5747401"/>
              <a:gd name="connsiteY1440" fmla="*/ 742641 h 3336506"/>
              <a:gd name="connsiteX1441" fmla="*/ 5344867 w 5747401"/>
              <a:gd name="connsiteY1441" fmla="*/ 753405 h 3336506"/>
              <a:gd name="connsiteX1442" fmla="*/ 5359936 w 5747401"/>
              <a:gd name="connsiteY1442" fmla="*/ 766320 h 3336506"/>
              <a:gd name="connsiteX1443" fmla="*/ 5353478 w 5747401"/>
              <a:gd name="connsiteY1443" fmla="*/ 770625 h 3336506"/>
              <a:gd name="connsiteX1444" fmla="*/ 5355631 w 5747401"/>
              <a:gd name="connsiteY1444" fmla="*/ 770625 h 3336506"/>
              <a:gd name="connsiteX1445" fmla="*/ 5370699 w 5747401"/>
              <a:gd name="connsiteY1445" fmla="*/ 770625 h 3336506"/>
              <a:gd name="connsiteX1446" fmla="*/ 5370699 w 5747401"/>
              <a:gd name="connsiteY1446" fmla="*/ 777083 h 3336506"/>
              <a:gd name="connsiteX1447" fmla="*/ 5366394 w 5747401"/>
              <a:gd name="connsiteY1447" fmla="*/ 781388 h 3336506"/>
              <a:gd name="connsiteX1448" fmla="*/ 5366394 w 5747401"/>
              <a:gd name="connsiteY1448" fmla="*/ 785693 h 3336506"/>
              <a:gd name="connsiteX1449" fmla="*/ 5364241 w 5747401"/>
              <a:gd name="connsiteY1449" fmla="*/ 785693 h 3336506"/>
              <a:gd name="connsiteX1450" fmla="*/ 5357784 w 5747401"/>
              <a:gd name="connsiteY1450" fmla="*/ 779236 h 3336506"/>
              <a:gd name="connsiteX1451" fmla="*/ 5351326 w 5747401"/>
              <a:gd name="connsiteY1451" fmla="*/ 781388 h 3336506"/>
              <a:gd name="connsiteX1452" fmla="*/ 5338410 w 5747401"/>
              <a:gd name="connsiteY1452" fmla="*/ 774930 h 3336506"/>
              <a:gd name="connsiteX1453" fmla="*/ 5319037 w 5747401"/>
              <a:gd name="connsiteY1453" fmla="*/ 779236 h 3336506"/>
              <a:gd name="connsiteX1454" fmla="*/ 5310427 w 5747401"/>
              <a:gd name="connsiteY1454" fmla="*/ 774930 h 3336506"/>
              <a:gd name="connsiteX1455" fmla="*/ 5306122 w 5747401"/>
              <a:gd name="connsiteY1455" fmla="*/ 779236 h 3336506"/>
              <a:gd name="connsiteX1456" fmla="*/ 5301816 w 5747401"/>
              <a:gd name="connsiteY1456" fmla="*/ 774930 h 3336506"/>
              <a:gd name="connsiteX1457" fmla="*/ 5284595 w 5747401"/>
              <a:gd name="connsiteY1457" fmla="*/ 785693 h 3336506"/>
              <a:gd name="connsiteX1458" fmla="*/ 5284595 w 5747401"/>
              <a:gd name="connsiteY1458" fmla="*/ 777083 h 3336506"/>
              <a:gd name="connsiteX1459" fmla="*/ 5286748 w 5747401"/>
              <a:gd name="connsiteY1459" fmla="*/ 772778 h 3336506"/>
              <a:gd name="connsiteX1460" fmla="*/ 5291053 w 5747401"/>
              <a:gd name="connsiteY1460" fmla="*/ 770625 h 3336506"/>
              <a:gd name="connsiteX1461" fmla="*/ 5295358 w 5747401"/>
              <a:gd name="connsiteY1461" fmla="*/ 770625 h 3336506"/>
              <a:gd name="connsiteX1462" fmla="*/ 5301816 w 5747401"/>
              <a:gd name="connsiteY1462" fmla="*/ 770625 h 3336506"/>
              <a:gd name="connsiteX1463" fmla="*/ 5301816 w 5747401"/>
              <a:gd name="connsiteY1463" fmla="*/ 768473 h 3336506"/>
              <a:gd name="connsiteX1464" fmla="*/ 5297511 w 5747401"/>
              <a:gd name="connsiteY1464" fmla="*/ 764168 h 3336506"/>
              <a:gd name="connsiteX1465" fmla="*/ 5293205 w 5747401"/>
              <a:gd name="connsiteY1465" fmla="*/ 751252 h 3336506"/>
              <a:gd name="connsiteX1466" fmla="*/ 5286748 w 5747401"/>
              <a:gd name="connsiteY1466" fmla="*/ 749099 h 3336506"/>
              <a:gd name="connsiteX1467" fmla="*/ 5280290 w 5747401"/>
              <a:gd name="connsiteY1467" fmla="*/ 753405 h 3336506"/>
              <a:gd name="connsiteX1468" fmla="*/ 5293205 w 5747401"/>
              <a:gd name="connsiteY1468" fmla="*/ 764168 h 3336506"/>
              <a:gd name="connsiteX1469" fmla="*/ 5286748 w 5747401"/>
              <a:gd name="connsiteY1469" fmla="*/ 768473 h 3336506"/>
              <a:gd name="connsiteX1470" fmla="*/ 5263070 w 5747401"/>
              <a:gd name="connsiteY1470" fmla="*/ 774930 h 3336506"/>
              <a:gd name="connsiteX1471" fmla="*/ 5267375 w 5747401"/>
              <a:gd name="connsiteY1471" fmla="*/ 764168 h 3336506"/>
              <a:gd name="connsiteX1472" fmla="*/ 5248002 w 5747401"/>
              <a:gd name="connsiteY1472" fmla="*/ 764168 h 3336506"/>
              <a:gd name="connsiteX1473" fmla="*/ 5232933 w 5747401"/>
              <a:gd name="connsiteY1473" fmla="*/ 770625 h 3336506"/>
              <a:gd name="connsiteX1474" fmla="*/ 5232933 w 5747401"/>
              <a:gd name="connsiteY1474" fmla="*/ 774930 h 3336506"/>
              <a:gd name="connsiteX1475" fmla="*/ 5224323 w 5747401"/>
              <a:gd name="connsiteY1475" fmla="*/ 770625 h 3336506"/>
              <a:gd name="connsiteX1476" fmla="*/ 5217865 w 5747401"/>
              <a:gd name="connsiteY1476" fmla="*/ 781388 h 3336506"/>
              <a:gd name="connsiteX1477" fmla="*/ 5166203 w 5747401"/>
              <a:gd name="connsiteY1477" fmla="*/ 774930 h 3336506"/>
              <a:gd name="connsiteX1478" fmla="*/ 5161898 w 5747401"/>
              <a:gd name="connsiteY1478" fmla="*/ 768473 h 3336506"/>
              <a:gd name="connsiteX1479" fmla="*/ 5155441 w 5747401"/>
              <a:gd name="connsiteY1479" fmla="*/ 768473 h 3336506"/>
              <a:gd name="connsiteX1480" fmla="*/ 5129609 w 5747401"/>
              <a:gd name="connsiteY1480" fmla="*/ 770625 h 3336506"/>
              <a:gd name="connsiteX1481" fmla="*/ 5131762 w 5747401"/>
              <a:gd name="connsiteY1481" fmla="*/ 772778 h 3336506"/>
              <a:gd name="connsiteX1482" fmla="*/ 5136067 w 5747401"/>
              <a:gd name="connsiteY1482" fmla="*/ 777083 h 3336506"/>
              <a:gd name="connsiteX1483" fmla="*/ 5127456 w 5747401"/>
              <a:gd name="connsiteY1483" fmla="*/ 777083 h 3336506"/>
              <a:gd name="connsiteX1484" fmla="*/ 5125304 w 5747401"/>
              <a:gd name="connsiteY1484" fmla="*/ 770625 h 3336506"/>
              <a:gd name="connsiteX1485" fmla="*/ 5123151 w 5747401"/>
              <a:gd name="connsiteY1485" fmla="*/ 766320 h 3336506"/>
              <a:gd name="connsiteX1486" fmla="*/ 5105931 w 5747401"/>
              <a:gd name="connsiteY1486" fmla="*/ 764168 h 3336506"/>
              <a:gd name="connsiteX1487" fmla="*/ 5090862 w 5747401"/>
              <a:gd name="connsiteY1487" fmla="*/ 770625 h 3336506"/>
              <a:gd name="connsiteX1488" fmla="*/ 5097321 w 5747401"/>
              <a:gd name="connsiteY1488" fmla="*/ 777083 h 3336506"/>
              <a:gd name="connsiteX1489" fmla="*/ 5103779 w 5747401"/>
              <a:gd name="connsiteY1489" fmla="*/ 781388 h 3336506"/>
              <a:gd name="connsiteX1490" fmla="*/ 5112389 w 5747401"/>
              <a:gd name="connsiteY1490" fmla="*/ 779236 h 3336506"/>
              <a:gd name="connsiteX1491" fmla="*/ 5110236 w 5747401"/>
              <a:gd name="connsiteY1491" fmla="*/ 785693 h 3336506"/>
              <a:gd name="connsiteX1492" fmla="*/ 5142524 w 5747401"/>
              <a:gd name="connsiteY1492" fmla="*/ 792151 h 3336506"/>
              <a:gd name="connsiteX1493" fmla="*/ 5153288 w 5747401"/>
              <a:gd name="connsiteY1493" fmla="*/ 796456 h 3336506"/>
              <a:gd name="connsiteX1494" fmla="*/ 5153288 w 5747401"/>
              <a:gd name="connsiteY1494" fmla="*/ 792151 h 3336506"/>
              <a:gd name="connsiteX1495" fmla="*/ 5155441 w 5747401"/>
              <a:gd name="connsiteY1495" fmla="*/ 792151 h 3336506"/>
              <a:gd name="connsiteX1496" fmla="*/ 5155441 w 5747401"/>
              <a:gd name="connsiteY1496" fmla="*/ 794303 h 3336506"/>
              <a:gd name="connsiteX1497" fmla="*/ 5157593 w 5747401"/>
              <a:gd name="connsiteY1497" fmla="*/ 796456 h 3336506"/>
              <a:gd name="connsiteX1498" fmla="*/ 5159746 w 5747401"/>
              <a:gd name="connsiteY1498" fmla="*/ 800761 h 3336506"/>
              <a:gd name="connsiteX1499" fmla="*/ 5164051 w 5747401"/>
              <a:gd name="connsiteY1499" fmla="*/ 802914 h 3336506"/>
              <a:gd name="connsiteX1500" fmla="*/ 5166203 w 5747401"/>
              <a:gd name="connsiteY1500" fmla="*/ 805067 h 3336506"/>
              <a:gd name="connsiteX1501" fmla="*/ 5146830 w 5747401"/>
              <a:gd name="connsiteY1501" fmla="*/ 798608 h 3336506"/>
              <a:gd name="connsiteX1502" fmla="*/ 5142524 w 5747401"/>
              <a:gd name="connsiteY1502" fmla="*/ 802914 h 3336506"/>
              <a:gd name="connsiteX1503" fmla="*/ 5151135 w 5747401"/>
              <a:gd name="connsiteY1503" fmla="*/ 805067 h 3336506"/>
              <a:gd name="connsiteX1504" fmla="*/ 5155441 w 5747401"/>
              <a:gd name="connsiteY1504" fmla="*/ 805067 h 3336506"/>
              <a:gd name="connsiteX1505" fmla="*/ 5157593 w 5747401"/>
              <a:gd name="connsiteY1505" fmla="*/ 807220 h 3336506"/>
              <a:gd name="connsiteX1506" fmla="*/ 5161898 w 5747401"/>
              <a:gd name="connsiteY1506" fmla="*/ 809372 h 3336506"/>
              <a:gd name="connsiteX1507" fmla="*/ 5170508 w 5747401"/>
              <a:gd name="connsiteY1507" fmla="*/ 807220 h 3336506"/>
              <a:gd name="connsiteX1508" fmla="*/ 5183424 w 5747401"/>
              <a:gd name="connsiteY1508" fmla="*/ 817982 h 3336506"/>
              <a:gd name="connsiteX1509" fmla="*/ 5192034 w 5747401"/>
              <a:gd name="connsiteY1509" fmla="*/ 828745 h 3336506"/>
              <a:gd name="connsiteX1510" fmla="*/ 5196339 w 5747401"/>
              <a:gd name="connsiteY1510" fmla="*/ 833050 h 3336506"/>
              <a:gd name="connsiteX1511" fmla="*/ 5200645 w 5747401"/>
              <a:gd name="connsiteY1511" fmla="*/ 830898 h 3336506"/>
              <a:gd name="connsiteX1512" fmla="*/ 5202797 w 5747401"/>
              <a:gd name="connsiteY1512" fmla="*/ 826592 h 3336506"/>
              <a:gd name="connsiteX1513" fmla="*/ 5200645 w 5747401"/>
              <a:gd name="connsiteY1513" fmla="*/ 824440 h 3336506"/>
              <a:gd name="connsiteX1514" fmla="*/ 5213560 w 5747401"/>
              <a:gd name="connsiteY1514" fmla="*/ 826592 h 3336506"/>
              <a:gd name="connsiteX1515" fmla="*/ 5224323 w 5747401"/>
              <a:gd name="connsiteY1515" fmla="*/ 820135 h 3336506"/>
              <a:gd name="connsiteX1516" fmla="*/ 5213560 w 5747401"/>
              <a:gd name="connsiteY1516" fmla="*/ 807220 h 3336506"/>
              <a:gd name="connsiteX1517" fmla="*/ 5215713 w 5747401"/>
              <a:gd name="connsiteY1517" fmla="*/ 805067 h 3336506"/>
              <a:gd name="connsiteX1518" fmla="*/ 5217865 w 5747401"/>
              <a:gd name="connsiteY1518" fmla="*/ 805067 h 3336506"/>
              <a:gd name="connsiteX1519" fmla="*/ 5230781 w 5747401"/>
              <a:gd name="connsiteY1519" fmla="*/ 815830 h 3336506"/>
              <a:gd name="connsiteX1520" fmla="*/ 5254460 w 5747401"/>
              <a:gd name="connsiteY1520" fmla="*/ 828745 h 3336506"/>
              <a:gd name="connsiteX1521" fmla="*/ 5258765 w 5747401"/>
              <a:gd name="connsiteY1521" fmla="*/ 828745 h 3336506"/>
              <a:gd name="connsiteX1522" fmla="*/ 5252307 w 5747401"/>
              <a:gd name="connsiteY1522" fmla="*/ 824440 h 3336506"/>
              <a:gd name="connsiteX1523" fmla="*/ 5260917 w 5747401"/>
              <a:gd name="connsiteY1523" fmla="*/ 820135 h 3336506"/>
              <a:gd name="connsiteX1524" fmla="*/ 5256612 w 5747401"/>
              <a:gd name="connsiteY1524" fmla="*/ 809372 h 3336506"/>
              <a:gd name="connsiteX1525" fmla="*/ 5250154 w 5747401"/>
              <a:gd name="connsiteY1525" fmla="*/ 809372 h 3336506"/>
              <a:gd name="connsiteX1526" fmla="*/ 5250154 w 5747401"/>
              <a:gd name="connsiteY1526" fmla="*/ 807220 h 3336506"/>
              <a:gd name="connsiteX1527" fmla="*/ 5254460 w 5747401"/>
              <a:gd name="connsiteY1527" fmla="*/ 798608 h 3336506"/>
              <a:gd name="connsiteX1528" fmla="*/ 5254460 w 5747401"/>
              <a:gd name="connsiteY1528" fmla="*/ 796456 h 3336506"/>
              <a:gd name="connsiteX1529" fmla="*/ 5252307 w 5747401"/>
              <a:gd name="connsiteY1529" fmla="*/ 792151 h 3336506"/>
              <a:gd name="connsiteX1530" fmla="*/ 5243696 w 5747401"/>
              <a:gd name="connsiteY1530" fmla="*/ 792151 h 3336506"/>
              <a:gd name="connsiteX1531" fmla="*/ 5230781 w 5747401"/>
              <a:gd name="connsiteY1531" fmla="*/ 779236 h 3336506"/>
              <a:gd name="connsiteX1532" fmla="*/ 5232933 w 5747401"/>
              <a:gd name="connsiteY1532" fmla="*/ 777083 h 3336506"/>
              <a:gd name="connsiteX1533" fmla="*/ 5235086 w 5747401"/>
              <a:gd name="connsiteY1533" fmla="*/ 779236 h 3336506"/>
              <a:gd name="connsiteX1534" fmla="*/ 5237238 w 5747401"/>
              <a:gd name="connsiteY1534" fmla="*/ 781388 h 3336506"/>
              <a:gd name="connsiteX1535" fmla="*/ 5239391 w 5747401"/>
              <a:gd name="connsiteY1535" fmla="*/ 783541 h 3336506"/>
              <a:gd name="connsiteX1536" fmla="*/ 5243696 w 5747401"/>
              <a:gd name="connsiteY1536" fmla="*/ 783541 h 3336506"/>
              <a:gd name="connsiteX1537" fmla="*/ 5248002 w 5747401"/>
              <a:gd name="connsiteY1537" fmla="*/ 781388 h 3336506"/>
              <a:gd name="connsiteX1538" fmla="*/ 5248002 w 5747401"/>
              <a:gd name="connsiteY1538" fmla="*/ 779236 h 3336506"/>
              <a:gd name="connsiteX1539" fmla="*/ 5243696 w 5747401"/>
              <a:gd name="connsiteY1539" fmla="*/ 779236 h 3336506"/>
              <a:gd name="connsiteX1540" fmla="*/ 5243696 w 5747401"/>
              <a:gd name="connsiteY1540" fmla="*/ 770625 h 3336506"/>
              <a:gd name="connsiteX1541" fmla="*/ 5256612 w 5747401"/>
              <a:gd name="connsiteY1541" fmla="*/ 777083 h 3336506"/>
              <a:gd name="connsiteX1542" fmla="*/ 5254460 w 5747401"/>
              <a:gd name="connsiteY1542" fmla="*/ 787846 h 3336506"/>
              <a:gd name="connsiteX1543" fmla="*/ 5254460 w 5747401"/>
              <a:gd name="connsiteY1543" fmla="*/ 792151 h 3336506"/>
              <a:gd name="connsiteX1544" fmla="*/ 5256612 w 5747401"/>
              <a:gd name="connsiteY1544" fmla="*/ 794303 h 3336506"/>
              <a:gd name="connsiteX1545" fmla="*/ 5263070 w 5747401"/>
              <a:gd name="connsiteY1545" fmla="*/ 796456 h 3336506"/>
              <a:gd name="connsiteX1546" fmla="*/ 5269527 w 5747401"/>
              <a:gd name="connsiteY1546" fmla="*/ 798608 h 3336506"/>
              <a:gd name="connsiteX1547" fmla="*/ 5271680 w 5747401"/>
              <a:gd name="connsiteY1547" fmla="*/ 802914 h 3336506"/>
              <a:gd name="connsiteX1548" fmla="*/ 5271680 w 5747401"/>
              <a:gd name="connsiteY1548" fmla="*/ 805067 h 3336506"/>
              <a:gd name="connsiteX1549" fmla="*/ 5280290 w 5747401"/>
              <a:gd name="connsiteY1549" fmla="*/ 800761 h 3336506"/>
              <a:gd name="connsiteX1550" fmla="*/ 5288900 w 5747401"/>
              <a:gd name="connsiteY1550" fmla="*/ 809372 h 3336506"/>
              <a:gd name="connsiteX1551" fmla="*/ 5293205 w 5747401"/>
              <a:gd name="connsiteY1551" fmla="*/ 815830 h 3336506"/>
              <a:gd name="connsiteX1552" fmla="*/ 5295358 w 5747401"/>
              <a:gd name="connsiteY1552" fmla="*/ 817982 h 3336506"/>
              <a:gd name="connsiteX1553" fmla="*/ 5303969 w 5747401"/>
              <a:gd name="connsiteY1553" fmla="*/ 817982 h 3336506"/>
              <a:gd name="connsiteX1554" fmla="*/ 5303969 w 5747401"/>
              <a:gd name="connsiteY1554" fmla="*/ 822287 h 3336506"/>
              <a:gd name="connsiteX1555" fmla="*/ 5293205 w 5747401"/>
              <a:gd name="connsiteY1555" fmla="*/ 824440 h 3336506"/>
              <a:gd name="connsiteX1556" fmla="*/ 5295358 w 5747401"/>
              <a:gd name="connsiteY1556" fmla="*/ 833050 h 3336506"/>
              <a:gd name="connsiteX1557" fmla="*/ 5295358 w 5747401"/>
              <a:gd name="connsiteY1557" fmla="*/ 835203 h 3336506"/>
              <a:gd name="connsiteX1558" fmla="*/ 5299664 w 5747401"/>
              <a:gd name="connsiteY1558" fmla="*/ 835203 h 3336506"/>
              <a:gd name="connsiteX1559" fmla="*/ 5303969 w 5747401"/>
              <a:gd name="connsiteY1559" fmla="*/ 837355 h 3336506"/>
              <a:gd name="connsiteX1560" fmla="*/ 5306122 w 5747401"/>
              <a:gd name="connsiteY1560" fmla="*/ 837355 h 3336506"/>
              <a:gd name="connsiteX1561" fmla="*/ 5303969 w 5747401"/>
              <a:gd name="connsiteY1561" fmla="*/ 839508 h 3336506"/>
              <a:gd name="connsiteX1562" fmla="*/ 5310427 w 5747401"/>
              <a:gd name="connsiteY1562" fmla="*/ 837355 h 3336506"/>
              <a:gd name="connsiteX1563" fmla="*/ 5325494 w 5747401"/>
              <a:gd name="connsiteY1563" fmla="*/ 839508 h 3336506"/>
              <a:gd name="connsiteX1564" fmla="*/ 5331952 w 5747401"/>
              <a:gd name="connsiteY1564" fmla="*/ 848118 h 3336506"/>
              <a:gd name="connsiteX1565" fmla="*/ 5344867 w 5747401"/>
              <a:gd name="connsiteY1565" fmla="*/ 839508 h 3336506"/>
              <a:gd name="connsiteX1566" fmla="*/ 5351326 w 5747401"/>
              <a:gd name="connsiteY1566" fmla="*/ 848118 h 3336506"/>
              <a:gd name="connsiteX1567" fmla="*/ 5357784 w 5747401"/>
              <a:gd name="connsiteY1567" fmla="*/ 839508 h 3336506"/>
              <a:gd name="connsiteX1568" fmla="*/ 5375004 w 5747401"/>
              <a:gd name="connsiteY1568" fmla="*/ 839508 h 3336506"/>
              <a:gd name="connsiteX1569" fmla="*/ 5355631 w 5747401"/>
              <a:gd name="connsiteY1569" fmla="*/ 843813 h 3336506"/>
              <a:gd name="connsiteX1570" fmla="*/ 5366394 w 5747401"/>
              <a:gd name="connsiteY1570" fmla="*/ 852423 h 3336506"/>
              <a:gd name="connsiteX1571" fmla="*/ 5368546 w 5747401"/>
              <a:gd name="connsiteY1571" fmla="*/ 858882 h 3336506"/>
              <a:gd name="connsiteX1572" fmla="*/ 5392224 w 5747401"/>
              <a:gd name="connsiteY1572" fmla="*/ 861034 h 3336506"/>
              <a:gd name="connsiteX1573" fmla="*/ 5394377 w 5747401"/>
              <a:gd name="connsiteY1573" fmla="*/ 861034 h 3336506"/>
              <a:gd name="connsiteX1574" fmla="*/ 5392224 w 5747401"/>
              <a:gd name="connsiteY1574" fmla="*/ 863187 h 3336506"/>
              <a:gd name="connsiteX1575" fmla="*/ 5383614 w 5747401"/>
              <a:gd name="connsiteY1575" fmla="*/ 865339 h 3336506"/>
              <a:gd name="connsiteX1576" fmla="*/ 5383614 w 5747401"/>
              <a:gd name="connsiteY1576" fmla="*/ 867492 h 3336506"/>
              <a:gd name="connsiteX1577" fmla="*/ 5390072 w 5747401"/>
              <a:gd name="connsiteY1577" fmla="*/ 869644 h 3336506"/>
              <a:gd name="connsiteX1578" fmla="*/ 5383614 w 5747401"/>
              <a:gd name="connsiteY1578" fmla="*/ 869644 h 3336506"/>
              <a:gd name="connsiteX1579" fmla="*/ 5375004 w 5747401"/>
              <a:gd name="connsiteY1579" fmla="*/ 865339 h 3336506"/>
              <a:gd name="connsiteX1580" fmla="*/ 5349173 w 5747401"/>
              <a:gd name="connsiteY1580" fmla="*/ 871797 h 3336506"/>
              <a:gd name="connsiteX1581" fmla="*/ 5344867 w 5747401"/>
              <a:gd name="connsiteY1581" fmla="*/ 880407 h 3336506"/>
              <a:gd name="connsiteX1582" fmla="*/ 5327647 w 5747401"/>
              <a:gd name="connsiteY1582" fmla="*/ 873949 h 3336506"/>
              <a:gd name="connsiteX1583" fmla="*/ 5327647 w 5747401"/>
              <a:gd name="connsiteY1583" fmla="*/ 876102 h 3336506"/>
              <a:gd name="connsiteX1584" fmla="*/ 5331952 w 5747401"/>
              <a:gd name="connsiteY1584" fmla="*/ 880407 h 3336506"/>
              <a:gd name="connsiteX1585" fmla="*/ 5331952 w 5747401"/>
              <a:gd name="connsiteY1585" fmla="*/ 882560 h 3336506"/>
              <a:gd name="connsiteX1586" fmla="*/ 5327647 w 5747401"/>
              <a:gd name="connsiteY1586" fmla="*/ 884712 h 3336506"/>
              <a:gd name="connsiteX1587" fmla="*/ 5327647 w 5747401"/>
              <a:gd name="connsiteY1587" fmla="*/ 878254 h 3336506"/>
              <a:gd name="connsiteX1588" fmla="*/ 5314732 w 5747401"/>
              <a:gd name="connsiteY1588" fmla="*/ 886865 h 3336506"/>
              <a:gd name="connsiteX1589" fmla="*/ 5310427 w 5747401"/>
              <a:gd name="connsiteY1589" fmla="*/ 884712 h 3336506"/>
              <a:gd name="connsiteX1590" fmla="*/ 5295358 w 5747401"/>
              <a:gd name="connsiteY1590" fmla="*/ 891170 h 3336506"/>
              <a:gd name="connsiteX1591" fmla="*/ 5299664 w 5747401"/>
              <a:gd name="connsiteY1591" fmla="*/ 886865 h 3336506"/>
              <a:gd name="connsiteX1592" fmla="*/ 5286748 w 5747401"/>
              <a:gd name="connsiteY1592" fmla="*/ 882560 h 3336506"/>
              <a:gd name="connsiteX1593" fmla="*/ 5284595 w 5747401"/>
              <a:gd name="connsiteY1593" fmla="*/ 876102 h 3336506"/>
              <a:gd name="connsiteX1594" fmla="*/ 5278137 w 5747401"/>
              <a:gd name="connsiteY1594" fmla="*/ 876102 h 3336506"/>
              <a:gd name="connsiteX1595" fmla="*/ 5269527 w 5747401"/>
              <a:gd name="connsiteY1595" fmla="*/ 880407 h 3336506"/>
              <a:gd name="connsiteX1596" fmla="*/ 5252307 w 5747401"/>
              <a:gd name="connsiteY1596" fmla="*/ 873949 h 3336506"/>
              <a:gd name="connsiteX1597" fmla="*/ 5258765 w 5747401"/>
              <a:gd name="connsiteY1597" fmla="*/ 878254 h 3336506"/>
              <a:gd name="connsiteX1598" fmla="*/ 5248002 w 5747401"/>
              <a:gd name="connsiteY1598" fmla="*/ 880407 h 3336506"/>
              <a:gd name="connsiteX1599" fmla="*/ 5269527 w 5747401"/>
              <a:gd name="connsiteY1599" fmla="*/ 893322 h 3336506"/>
              <a:gd name="connsiteX1600" fmla="*/ 5263566 w 5747401"/>
              <a:gd name="connsiteY1600" fmla="*/ 895310 h 3336506"/>
              <a:gd name="connsiteX1601" fmla="*/ 5243696 w 5747401"/>
              <a:gd name="connsiteY1601" fmla="*/ 893322 h 3336506"/>
              <a:gd name="connsiteX1602" fmla="*/ 5243696 w 5747401"/>
              <a:gd name="connsiteY1602" fmla="*/ 886865 h 3336506"/>
              <a:gd name="connsiteX1603" fmla="*/ 5232933 w 5747401"/>
              <a:gd name="connsiteY1603" fmla="*/ 886865 h 3336506"/>
              <a:gd name="connsiteX1604" fmla="*/ 5232933 w 5747401"/>
              <a:gd name="connsiteY1604" fmla="*/ 882560 h 3336506"/>
              <a:gd name="connsiteX1605" fmla="*/ 5217865 w 5747401"/>
              <a:gd name="connsiteY1605" fmla="*/ 884712 h 3336506"/>
              <a:gd name="connsiteX1606" fmla="*/ 5213560 w 5747401"/>
              <a:gd name="connsiteY1606" fmla="*/ 891170 h 3336506"/>
              <a:gd name="connsiteX1607" fmla="*/ 5211408 w 5747401"/>
              <a:gd name="connsiteY1607" fmla="*/ 899780 h 3336506"/>
              <a:gd name="connsiteX1608" fmla="*/ 5222170 w 5747401"/>
              <a:gd name="connsiteY1608" fmla="*/ 899780 h 3336506"/>
              <a:gd name="connsiteX1609" fmla="*/ 5224323 w 5747401"/>
              <a:gd name="connsiteY1609" fmla="*/ 906238 h 3336506"/>
              <a:gd name="connsiteX1610" fmla="*/ 5243696 w 5747401"/>
              <a:gd name="connsiteY1610" fmla="*/ 906238 h 3336506"/>
              <a:gd name="connsiteX1611" fmla="*/ 5258765 w 5747401"/>
              <a:gd name="connsiteY1611" fmla="*/ 899780 h 3336506"/>
              <a:gd name="connsiteX1612" fmla="*/ 5286748 w 5747401"/>
              <a:gd name="connsiteY1612" fmla="*/ 910544 h 3336506"/>
              <a:gd name="connsiteX1613" fmla="*/ 5288900 w 5747401"/>
              <a:gd name="connsiteY1613" fmla="*/ 923459 h 3336506"/>
              <a:gd name="connsiteX1614" fmla="*/ 5293205 w 5747401"/>
              <a:gd name="connsiteY1614" fmla="*/ 925611 h 3336506"/>
              <a:gd name="connsiteX1615" fmla="*/ 5299664 w 5747401"/>
              <a:gd name="connsiteY1615" fmla="*/ 923459 h 3336506"/>
              <a:gd name="connsiteX1616" fmla="*/ 5316884 w 5747401"/>
              <a:gd name="connsiteY1616" fmla="*/ 934222 h 3336506"/>
              <a:gd name="connsiteX1617" fmla="*/ 5336257 w 5747401"/>
              <a:gd name="connsiteY1617" fmla="*/ 940679 h 3336506"/>
              <a:gd name="connsiteX1618" fmla="*/ 5316884 w 5747401"/>
              <a:gd name="connsiteY1618" fmla="*/ 944984 h 3336506"/>
              <a:gd name="connsiteX1619" fmla="*/ 5321189 w 5747401"/>
              <a:gd name="connsiteY1619" fmla="*/ 947137 h 3336506"/>
              <a:gd name="connsiteX1620" fmla="*/ 5338410 w 5747401"/>
              <a:gd name="connsiteY1620" fmla="*/ 953594 h 3336506"/>
              <a:gd name="connsiteX1621" fmla="*/ 5327647 w 5747401"/>
              <a:gd name="connsiteY1621" fmla="*/ 960053 h 3336506"/>
              <a:gd name="connsiteX1622" fmla="*/ 5344867 w 5747401"/>
              <a:gd name="connsiteY1622" fmla="*/ 966511 h 3336506"/>
              <a:gd name="connsiteX1623" fmla="*/ 5336257 w 5747401"/>
              <a:gd name="connsiteY1623" fmla="*/ 966511 h 3336506"/>
              <a:gd name="connsiteX1624" fmla="*/ 5329799 w 5747401"/>
              <a:gd name="connsiteY1624" fmla="*/ 964358 h 3336506"/>
              <a:gd name="connsiteX1625" fmla="*/ 5325494 w 5747401"/>
              <a:gd name="connsiteY1625" fmla="*/ 960053 h 3336506"/>
              <a:gd name="connsiteX1626" fmla="*/ 5321189 w 5747401"/>
              <a:gd name="connsiteY1626" fmla="*/ 964358 h 3336506"/>
              <a:gd name="connsiteX1627" fmla="*/ 5325494 w 5747401"/>
              <a:gd name="connsiteY1627" fmla="*/ 968663 h 3336506"/>
              <a:gd name="connsiteX1628" fmla="*/ 5340562 w 5747401"/>
              <a:gd name="connsiteY1628" fmla="*/ 977273 h 3336506"/>
              <a:gd name="connsiteX1629" fmla="*/ 5344867 w 5747401"/>
              <a:gd name="connsiteY1629" fmla="*/ 983731 h 3336506"/>
              <a:gd name="connsiteX1630" fmla="*/ 5323342 w 5747401"/>
              <a:gd name="connsiteY1630" fmla="*/ 985884 h 3336506"/>
              <a:gd name="connsiteX1631" fmla="*/ 5316884 w 5747401"/>
              <a:gd name="connsiteY1631" fmla="*/ 968663 h 3336506"/>
              <a:gd name="connsiteX1632" fmla="*/ 5321189 w 5747401"/>
              <a:gd name="connsiteY1632" fmla="*/ 962206 h 3336506"/>
              <a:gd name="connsiteX1633" fmla="*/ 5306122 w 5747401"/>
              <a:gd name="connsiteY1633" fmla="*/ 962206 h 3336506"/>
              <a:gd name="connsiteX1634" fmla="*/ 5316884 w 5747401"/>
              <a:gd name="connsiteY1634" fmla="*/ 983731 h 3336506"/>
              <a:gd name="connsiteX1635" fmla="*/ 5312579 w 5747401"/>
              <a:gd name="connsiteY1635" fmla="*/ 977273 h 3336506"/>
              <a:gd name="connsiteX1636" fmla="*/ 5310427 w 5747401"/>
              <a:gd name="connsiteY1636" fmla="*/ 975121 h 3336506"/>
              <a:gd name="connsiteX1637" fmla="*/ 5308274 w 5747401"/>
              <a:gd name="connsiteY1637" fmla="*/ 975121 h 3336506"/>
              <a:gd name="connsiteX1638" fmla="*/ 5314732 w 5747401"/>
              <a:gd name="connsiteY1638" fmla="*/ 985884 h 3336506"/>
              <a:gd name="connsiteX1639" fmla="*/ 5299664 w 5747401"/>
              <a:gd name="connsiteY1639" fmla="*/ 985884 h 3336506"/>
              <a:gd name="connsiteX1640" fmla="*/ 5301816 w 5747401"/>
              <a:gd name="connsiteY1640" fmla="*/ 979426 h 3336506"/>
              <a:gd name="connsiteX1641" fmla="*/ 5295358 w 5747401"/>
              <a:gd name="connsiteY1641" fmla="*/ 979426 h 3336506"/>
              <a:gd name="connsiteX1642" fmla="*/ 5269527 w 5747401"/>
              <a:gd name="connsiteY1642" fmla="*/ 990189 h 3336506"/>
              <a:gd name="connsiteX1643" fmla="*/ 5269527 w 5747401"/>
              <a:gd name="connsiteY1643" fmla="*/ 998799 h 3336506"/>
              <a:gd name="connsiteX1644" fmla="*/ 5258765 w 5747401"/>
              <a:gd name="connsiteY1644" fmla="*/ 1005256 h 3336506"/>
              <a:gd name="connsiteX1645" fmla="*/ 5258765 w 5747401"/>
              <a:gd name="connsiteY1645" fmla="*/ 1009562 h 3336506"/>
              <a:gd name="connsiteX1646" fmla="*/ 5254460 w 5747401"/>
              <a:gd name="connsiteY1646" fmla="*/ 1005256 h 3336506"/>
              <a:gd name="connsiteX1647" fmla="*/ 5232933 w 5747401"/>
              <a:gd name="connsiteY1647" fmla="*/ 996646 h 3336506"/>
              <a:gd name="connsiteX1648" fmla="*/ 5224323 w 5747401"/>
              <a:gd name="connsiteY1648" fmla="*/ 988036 h 3336506"/>
              <a:gd name="connsiteX1649" fmla="*/ 5224323 w 5747401"/>
              <a:gd name="connsiteY1649" fmla="*/ 992341 h 3336506"/>
              <a:gd name="connsiteX1650" fmla="*/ 5207103 w 5747401"/>
              <a:gd name="connsiteY1650" fmla="*/ 985884 h 3336506"/>
              <a:gd name="connsiteX1651" fmla="*/ 5196339 w 5747401"/>
              <a:gd name="connsiteY1651" fmla="*/ 981578 h 3336506"/>
              <a:gd name="connsiteX1652" fmla="*/ 5181271 w 5747401"/>
              <a:gd name="connsiteY1652" fmla="*/ 990189 h 3336506"/>
              <a:gd name="connsiteX1653" fmla="*/ 5176966 w 5747401"/>
              <a:gd name="connsiteY1653" fmla="*/ 990189 h 3336506"/>
              <a:gd name="connsiteX1654" fmla="*/ 5185576 w 5747401"/>
              <a:gd name="connsiteY1654" fmla="*/ 992341 h 3336506"/>
              <a:gd name="connsiteX1655" fmla="*/ 5183424 w 5747401"/>
              <a:gd name="connsiteY1655" fmla="*/ 990189 h 3336506"/>
              <a:gd name="connsiteX1656" fmla="*/ 5187729 w 5747401"/>
              <a:gd name="connsiteY1656" fmla="*/ 988036 h 3336506"/>
              <a:gd name="connsiteX1657" fmla="*/ 5211408 w 5747401"/>
              <a:gd name="connsiteY1657" fmla="*/ 1005256 h 3336506"/>
              <a:gd name="connsiteX1658" fmla="*/ 5200645 w 5747401"/>
              <a:gd name="connsiteY1658" fmla="*/ 1007409 h 3336506"/>
              <a:gd name="connsiteX1659" fmla="*/ 5204950 w 5747401"/>
              <a:gd name="connsiteY1659" fmla="*/ 1009562 h 3336506"/>
              <a:gd name="connsiteX1660" fmla="*/ 5220018 w 5747401"/>
              <a:gd name="connsiteY1660" fmla="*/ 1013868 h 3336506"/>
              <a:gd name="connsiteX1661" fmla="*/ 5232933 w 5747401"/>
              <a:gd name="connsiteY1661" fmla="*/ 1024630 h 3336506"/>
              <a:gd name="connsiteX1662" fmla="*/ 5254460 w 5747401"/>
              <a:gd name="connsiteY1662" fmla="*/ 1026783 h 3336506"/>
              <a:gd name="connsiteX1663" fmla="*/ 5269527 w 5747401"/>
              <a:gd name="connsiteY1663" fmla="*/ 1037546 h 3336506"/>
              <a:gd name="connsiteX1664" fmla="*/ 5263070 w 5747401"/>
              <a:gd name="connsiteY1664" fmla="*/ 1039698 h 3336506"/>
              <a:gd name="connsiteX1665" fmla="*/ 5256612 w 5747401"/>
              <a:gd name="connsiteY1665" fmla="*/ 1033241 h 3336506"/>
              <a:gd name="connsiteX1666" fmla="*/ 5237238 w 5747401"/>
              <a:gd name="connsiteY1666" fmla="*/ 1028935 h 3336506"/>
              <a:gd name="connsiteX1667" fmla="*/ 5241543 w 5747401"/>
              <a:gd name="connsiteY1667" fmla="*/ 1033241 h 3336506"/>
              <a:gd name="connsiteX1668" fmla="*/ 5235086 w 5747401"/>
              <a:gd name="connsiteY1668" fmla="*/ 1033241 h 3336506"/>
              <a:gd name="connsiteX1669" fmla="*/ 5235086 w 5747401"/>
              <a:gd name="connsiteY1669" fmla="*/ 1035393 h 3336506"/>
              <a:gd name="connsiteX1670" fmla="*/ 5248002 w 5747401"/>
              <a:gd name="connsiteY1670" fmla="*/ 1052613 h 3336506"/>
              <a:gd name="connsiteX1671" fmla="*/ 5256612 w 5747401"/>
              <a:gd name="connsiteY1671" fmla="*/ 1052613 h 3336506"/>
              <a:gd name="connsiteX1672" fmla="*/ 5273832 w 5747401"/>
              <a:gd name="connsiteY1672" fmla="*/ 1061224 h 3336506"/>
              <a:gd name="connsiteX1673" fmla="*/ 5269527 w 5747401"/>
              <a:gd name="connsiteY1673" fmla="*/ 1059071 h 3336506"/>
              <a:gd name="connsiteX1674" fmla="*/ 5267375 w 5747401"/>
              <a:gd name="connsiteY1674" fmla="*/ 1056918 h 3336506"/>
              <a:gd name="connsiteX1675" fmla="*/ 5269527 w 5747401"/>
              <a:gd name="connsiteY1675" fmla="*/ 1056918 h 3336506"/>
              <a:gd name="connsiteX1676" fmla="*/ 5288900 w 5747401"/>
              <a:gd name="connsiteY1676" fmla="*/ 1065530 h 3336506"/>
              <a:gd name="connsiteX1677" fmla="*/ 5284595 w 5747401"/>
              <a:gd name="connsiteY1677" fmla="*/ 1076292 h 3336506"/>
              <a:gd name="connsiteX1678" fmla="*/ 5301816 w 5747401"/>
              <a:gd name="connsiteY1678" fmla="*/ 1076292 h 3336506"/>
              <a:gd name="connsiteX1679" fmla="*/ 5303969 w 5747401"/>
              <a:gd name="connsiteY1679" fmla="*/ 1076292 h 3336506"/>
              <a:gd name="connsiteX1680" fmla="*/ 5303969 w 5747401"/>
              <a:gd name="connsiteY1680" fmla="*/ 1074140 h 3336506"/>
              <a:gd name="connsiteX1681" fmla="*/ 5316884 w 5747401"/>
              <a:gd name="connsiteY1681" fmla="*/ 1084903 h 3336506"/>
              <a:gd name="connsiteX1682" fmla="*/ 5314732 w 5747401"/>
              <a:gd name="connsiteY1682" fmla="*/ 1089208 h 3336506"/>
              <a:gd name="connsiteX1683" fmla="*/ 5323342 w 5747401"/>
              <a:gd name="connsiteY1683" fmla="*/ 1095665 h 3336506"/>
              <a:gd name="connsiteX1684" fmla="*/ 5306122 w 5747401"/>
              <a:gd name="connsiteY1684" fmla="*/ 1091360 h 3336506"/>
              <a:gd name="connsiteX1685" fmla="*/ 5288900 w 5747401"/>
              <a:gd name="connsiteY1685" fmla="*/ 1093513 h 3336506"/>
              <a:gd name="connsiteX1686" fmla="*/ 5303969 w 5747401"/>
              <a:gd name="connsiteY1686" fmla="*/ 1099970 h 3336506"/>
              <a:gd name="connsiteX1687" fmla="*/ 5308274 w 5747401"/>
              <a:gd name="connsiteY1687" fmla="*/ 1097818 h 3336506"/>
              <a:gd name="connsiteX1688" fmla="*/ 5316884 w 5747401"/>
              <a:gd name="connsiteY1688" fmla="*/ 1102123 h 3336506"/>
              <a:gd name="connsiteX1689" fmla="*/ 5319037 w 5747401"/>
              <a:gd name="connsiteY1689" fmla="*/ 1097818 h 3336506"/>
              <a:gd name="connsiteX1690" fmla="*/ 5323342 w 5747401"/>
              <a:gd name="connsiteY1690" fmla="*/ 1095665 h 3336506"/>
              <a:gd name="connsiteX1691" fmla="*/ 5331952 w 5747401"/>
              <a:gd name="connsiteY1691" fmla="*/ 1097818 h 3336506"/>
              <a:gd name="connsiteX1692" fmla="*/ 5349173 w 5747401"/>
              <a:gd name="connsiteY1692" fmla="*/ 1104275 h 3336506"/>
              <a:gd name="connsiteX1693" fmla="*/ 5353478 w 5747401"/>
              <a:gd name="connsiteY1693" fmla="*/ 1099970 h 3336506"/>
              <a:gd name="connsiteX1694" fmla="*/ 5362089 w 5747401"/>
              <a:gd name="connsiteY1694" fmla="*/ 1110733 h 3336506"/>
              <a:gd name="connsiteX1695" fmla="*/ 5375004 w 5747401"/>
              <a:gd name="connsiteY1695" fmla="*/ 1117192 h 3336506"/>
              <a:gd name="connsiteX1696" fmla="*/ 5379309 w 5747401"/>
              <a:gd name="connsiteY1696" fmla="*/ 1112886 h 3336506"/>
              <a:gd name="connsiteX1697" fmla="*/ 5383614 w 5747401"/>
              <a:gd name="connsiteY1697" fmla="*/ 1112886 h 3336506"/>
              <a:gd name="connsiteX1698" fmla="*/ 5385767 w 5747401"/>
              <a:gd name="connsiteY1698" fmla="*/ 1112886 h 3336506"/>
              <a:gd name="connsiteX1699" fmla="*/ 5387919 w 5747401"/>
              <a:gd name="connsiteY1699" fmla="*/ 1115039 h 3336506"/>
              <a:gd name="connsiteX1700" fmla="*/ 5387919 w 5747401"/>
              <a:gd name="connsiteY1700" fmla="*/ 1121497 h 3336506"/>
              <a:gd name="connsiteX1701" fmla="*/ 5390072 w 5747401"/>
              <a:gd name="connsiteY1701" fmla="*/ 1121497 h 3336506"/>
              <a:gd name="connsiteX1702" fmla="*/ 5392224 w 5747401"/>
              <a:gd name="connsiteY1702" fmla="*/ 1121497 h 3336506"/>
              <a:gd name="connsiteX1703" fmla="*/ 5392224 w 5747401"/>
              <a:gd name="connsiteY1703" fmla="*/ 1132259 h 3336506"/>
              <a:gd name="connsiteX1704" fmla="*/ 5400835 w 5747401"/>
              <a:gd name="connsiteY1704" fmla="*/ 1132259 h 3336506"/>
              <a:gd name="connsiteX1705" fmla="*/ 5411598 w 5747401"/>
              <a:gd name="connsiteY1705" fmla="*/ 1132259 h 3336506"/>
              <a:gd name="connsiteX1706" fmla="*/ 5441734 w 5747401"/>
              <a:gd name="connsiteY1706" fmla="*/ 1149480 h 3336506"/>
              <a:gd name="connsiteX1707" fmla="*/ 5443886 w 5747401"/>
              <a:gd name="connsiteY1707" fmla="*/ 1149480 h 3336506"/>
              <a:gd name="connsiteX1708" fmla="*/ 5458955 w 5747401"/>
              <a:gd name="connsiteY1708" fmla="*/ 1155937 h 3336506"/>
              <a:gd name="connsiteX1709" fmla="*/ 5478328 w 5747401"/>
              <a:gd name="connsiteY1709" fmla="*/ 1166701 h 3336506"/>
              <a:gd name="connsiteX1710" fmla="*/ 5476175 w 5747401"/>
              <a:gd name="connsiteY1710" fmla="*/ 1166701 h 3336506"/>
              <a:gd name="connsiteX1711" fmla="*/ 5489091 w 5747401"/>
              <a:gd name="connsiteY1711" fmla="*/ 1177464 h 3336506"/>
              <a:gd name="connsiteX1712" fmla="*/ 5471870 w 5747401"/>
              <a:gd name="connsiteY1712" fmla="*/ 1175311 h 3336506"/>
              <a:gd name="connsiteX1713" fmla="*/ 5465413 w 5747401"/>
              <a:gd name="connsiteY1713" fmla="*/ 1171006 h 3336506"/>
              <a:gd name="connsiteX1714" fmla="*/ 5456803 w 5747401"/>
              <a:gd name="connsiteY1714" fmla="*/ 1175311 h 3336506"/>
              <a:gd name="connsiteX1715" fmla="*/ 5456803 w 5747401"/>
              <a:gd name="connsiteY1715" fmla="*/ 1164548 h 3336506"/>
              <a:gd name="connsiteX1716" fmla="*/ 5441734 w 5747401"/>
              <a:gd name="connsiteY1716" fmla="*/ 1162395 h 3336506"/>
              <a:gd name="connsiteX1717" fmla="*/ 5439581 w 5747401"/>
              <a:gd name="connsiteY1717" fmla="*/ 1164548 h 3336506"/>
              <a:gd name="connsiteX1718" fmla="*/ 5437429 w 5747401"/>
              <a:gd name="connsiteY1718" fmla="*/ 1166701 h 3336506"/>
              <a:gd name="connsiteX1719" fmla="*/ 5426666 w 5747401"/>
              <a:gd name="connsiteY1719" fmla="*/ 1158090 h 3336506"/>
              <a:gd name="connsiteX1720" fmla="*/ 5409446 w 5747401"/>
              <a:gd name="connsiteY1720" fmla="*/ 1166701 h 3336506"/>
              <a:gd name="connsiteX1721" fmla="*/ 5402988 w 5747401"/>
              <a:gd name="connsiteY1721" fmla="*/ 1153785 h 3336506"/>
              <a:gd name="connsiteX1722" fmla="*/ 5396529 w 5747401"/>
              <a:gd name="connsiteY1722" fmla="*/ 1153785 h 3336506"/>
              <a:gd name="connsiteX1723" fmla="*/ 5377156 w 5747401"/>
              <a:gd name="connsiteY1723" fmla="*/ 1171006 h 3336506"/>
              <a:gd name="connsiteX1724" fmla="*/ 5355631 w 5747401"/>
              <a:gd name="connsiteY1724" fmla="*/ 1171006 h 3336506"/>
              <a:gd name="connsiteX1725" fmla="*/ 5351326 w 5747401"/>
              <a:gd name="connsiteY1725" fmla="*/ 1175311 h 3336506"/>
              <a:gd name="connsiteX1726" fmla="*/ 5351326 w 5747401"/>
              <a:gd name="connsiteY1726" fmla="*/ 1179616 h 3336506"/>
              <a:gd name="connsiteX1727" fmla="*/ 5353478 w 5747401"/>
              <a:gd name="connsiteY1727" fmla="*/ 1179616 h 3336506"/>
              <a:gd name="connsiteX1728" fmla="*/ 5357784 w 5747401"/>
              <a:gd name="connsiteY1728" fmla="*/ 1179616 h 3336506"/>
              <a:gd name="connsiteX1729" fmla="*/ 5377156 w 5747401"/>
              <a:gd name="connsiteY1729" fmla="*/ 1186074 h 3336506"/>
              <a:gd name="connsiteX1730" fmla="*/ 5375004 w 5747401"/>
              <a:gd name="connsiteY1730" fmla="*/ 1179616 h 3336506"/>
              <a:gd name="connsiteX1731" fmla="*/ 5377156 w 5747401"/>
              <a:gd name="connsiteY1731" fmla="*/ 1179616 h 3336506"/>
              <a:gd name="connsiteX1732" fmla="*/ 5394377 w 5747401"/>
              <a:gd name="connsiteY1732" fmla="*/ 1175311 h 3336506"/>
              <a:gd name="connsiteX1733" fmla="*/ 5390072 w 5747401"/>
              <a:gd name="connsiteY1733" fmla="*/ 1168854 h 3336506"/>
              <a:gd name="connsiteX1734" fmla="*/ 5402988 w 5747401"/>
              <a:gd name="connsiteY1734" fmla="*/ 1173159 h 3336506"/>
              <a:gd name="connsiteX1735" fmla="*/ 5411598 w 5747401"/>
              <a:gd name="connsiteY1735" fmla="*/ 1173159 h 3336506"/>
              <a:gd name="connsiteX1736" fmla="*/ 5433124 w 5747401"/>
              <a:gd name="connsiteY1736" fmla="*/ 1179616 h 3336506"/>
              <a:gd name="connsiteX1737" fmla="*/ 5446039 w 5747401"/>
              <a:gd name="connsiteY1737" fmla="*/ 1186074 h 3336506"/>
              <a:gd name="connsiteX1738" fmla="*/ 5480480 w 5747401"/>
              <a:gd name="connsiteY1738" fmla="*/ 1190379 h 3336506"/>
              <a:gd name="connsiteX1739" fmla="*/ 5484786 w 5747401"/>
              <a:gd name="connsiteY1739" fmla="*/ 1198989 h 3336506"/>
              <a:gd name="connsiteX1740" fmla="*/ 5502006 w 5747401"/>
              <a:gd name="connsiteY1740" fmla="*/ 1201142 h 3336506"/>
              <a:gd name="connsiteX1741" fmla="*/ 5491243 w 5747401"/>
              <a:gd name="connsiteY1741" fmla="*/ 1194684 h 3336506"/>
              <a:gd name="connsiteX1742" fmla="*/ 5497701 w 5747401"/>
              <a:gd name="connsiteY1742" fmla="*/ 1196837 h 3336506"/>
              <a:gd name="connsiteX1743" fmla="*/ 5502006 w 5747401"/>
              <a:gd name="connsiteY1743" fmla="*/ 1192532 h 3336506"/>
              <a:gd name="connsiteX1744" fmla="*/ 5497701 w 5747401"/>
              <a:gd name="connsiteY1744" fmla="*/ 1190379 h 3336506"/>
              <a:gd name="connsiteX1745" fmla="*/ 5499853 w 5747401"/>
              <a:gd name="connsiteY1745" fmla="*/ 1188227 h 3336506"/>
              <a:gd name="connsiteX1746" fmla="*/ 5504159 w 5747401"/>
              <a:gd name="connsiteY1746" fmla="*/ 1186074 h 3336506"/>
              <a:gd name="connsiteX1747" fmla="*/ 5512770 w 5747401"/>
              <a:gd name="connsiteY1747" fmla="*/ 1186074 h 3336506"/>
              <a:gd name="connsiteX1748" fmla="*/ 5523532 w 5747401"/>
              <a:gd name="connsiteY1748" fmla="*/ 1188227 h 3336506"/>
              <a:gd name="connsiteX1749" fmla="*/ 5532142 w 5747401"/>
              <a:gd name="connsiteY1749" fmla="*/ 1190379 h 3336506"/>
              <a:gd name="connsiteX1750" fmla="*/ 5534295 w 5747401"/>
              <a:gd name="connsiteY1750" fmla="*/ 1201142 h 3336506"/>
              <a:gd name="connsiteX1751" fmla="*/ 5521380 w 5747401"/>
              <a:gd name="connsiteY1751" fmla="*/ 1203294 h 3336506"/>
              <a:gd name="connsiteX1752" fmla="*/ 5517075 w 5747401"/>
              <a:gd name="connsiteY1752" fmla="*/ 1194684 h 3336506"/>
              <a:gd name="connsiteX1753" fmla="*/ 5506312 w 5747401"/>
              <a:gd name="connsiteY1753" fmla="*/ 1201142 h 3336506"/>
              <a:gd name="connsiteX1754" fmla="*/ 5508465 w 5747401"/>
              <a:gd name="connsiteY1754" fmla="*/ 1203294 h 3336506"/>
              <a:gd name="connsiteX1755" fmla="*/ 5506312 w 5747401"/>
              <a:gd name="connsiteY1755" fmla="*/ 1214057 h 3336506"/>
              <a:gd name="connsiteX1756" fmla="*/ 5514922 w 5747401"/>
              <a:gd name="connsiteY1756" fmla="*/ 1218363 h 3336506"/>
              <a:gd name="connsiteX1757" fmla="*/ 5521380 w 5747401"/>
              <a:gd name="connsiteY1757" fmla="*/ 1214057 h 3336506"/>
              <a:gd name="connsiteX1758" fmla="*/ 5521380 w 5747401"/>
              <a:gd name="connsiteY1758" fmla="*/ 1222668 h 3336506"/>
              <a:gd name="connsiteX1759" fmla="*/ 5523532 w 5747401"/>
              <a:gd name="connsiteY1759" fmla="*/ 1222668 h 3336506"/>
              <a:gd name="connsiteX1760" fmla="*/ 5545058 w 5747401"/>
              <a:gd name="connsiteY1760" fmla="*/ 1218363 h 3336506"/>
              <a:gd name="connsiteX1761" fmla="*/ 5562279 w 5747401"/>
              <a:gd name="connsiteY1761" fmla="*/ 1214057 h 3336506"/>
              <a:gd name="connsiteX1762" fmla="*/ 5564432 w 5747401"/>
              <a:gd name="connsiteY1762" fmla="*/ 1220516 h 3336506"/>
              <a:gd name="connsiteX1763" fmla="*/ 5560127 w 5747401"/>
              <a:gd name="connsiteY1763" fmla="*/ 1218363 h 3336506"/>
              <a:gd name="connsiteX1764" fmla="*/ 5540753 w 5747401"/>
              <a:gd name="connsiteY1764" fmla="*/ 1233431 h 3336506"/>
              <a:gd name="connsiteX1765" fmla="*/ 5525685 w 5747401"/>
              <a:gd name="connsiteY1765" fmla="*/ 1237736 h 3336506"/>
              <a:gd name="connsiteX1766" fmla="*/ 5527837 w 5747401"/>
              <a:gd name="connsiteY1766" fmla="*/ 1244194 h 3336506"/>
              <a:gd name="connsiteX1767" fmla="*/ 5532142 w 5747401"/>
              <a:gd name="connsiteY1767" fmla="*/ 1244194 h 3336506"/>
              <a:gd name="connsiteX1768" fmla="*/ 5534295 w 5747401"/>
              <a:gd name="connsiteY1768" fmla="*/ 1244194 h 3336506"/>
              <a:gd name="connsiteX1769" fmla="*/ 5536448 w 5747401"/>
              <a:gd name="connsiteY1769" fmla="*/ 1244194 h 3336506"/>
              <a:gd name="connsiteX1770" fmla="*/ 5547210 w 5747401"/>
              <a:gd name="connsiteY1770" fmla="*/ 1237736 h 3336506"/>
              <a:gd name="connsiteX1771" fmla="*/ 5553668 w 5747401"/>
              <a:gd name="connsiteY1771" fmla="*/ 1239889 h 3336506"/>
              <a:gd name="connsiteX1772" fmla="*/ 5560127 w 5747401"/>
              <a:gd name="connsiteY1772" fmla="*/ 1229126 h 3336506"/>
              <a:gd name="connsiteX1773" fmla="*/ 5568737 w 5747401"/>
              <a:gd name="connsiteY1773" fmla="*/ 1237736 h 3336506"/>
              <a:gd name="connsiteX1774" fmla="*/ 5560127 w 5747401"/>
              <a:gd name="connsiteY1774" fmla="*/ 1244194 h 3336506"/>
              <a:gd name="connsiteX1775" fmla="*/ 5564432 w 5747401"/>
              <a:gd name="connsiteY1775" fmla="*/ 1250651 h 3336506"/>
              <a:gd name="connsiteX1776" fmla="*/ 5577347 w 5747401"/>
              <a:gd name="connsiteY1776" fmla="*/ 1242041 h 3336506"/>
              <a:gd name="connsiteX1777" fmla="*/ 5581652 w 5747401"/>
              <a:gd name="connsiteY1777" fmla="*/ 1244194 h 3336506"/>
              <a:gd name="connsiteX1778" fmla="*/ 5590262 w 5747401"/>
              <a:gd name="connsiteY1778" fmla="*/ 1233431 h 3336506"/>
              <a:gd name="connsiteX1779" fmla="*/ 5605330 w 5747401"/>
              <a:gd name="connsiteY1779" fmla="*/ 1226973 h 3336506"/>
              <a:gd name="connsiteX1780" fmla="*/ 5605330 w 5747401"/>
              <a:gd name="connsiteY1780" fmla="*/ 1229126 h 3336506"/>
              <a:gd name="connsiteX1781" fmla="*/ 5603178 w 5747401"/>
              <a:gd name="connsiteY1781" fmla="*/ 1233431 h 3336506"/>
              <a:gd name="connsiteX1782" fmla="*/ 5607483 w 5747401"/>
              <a:gd name="connsiteY1782" fmla="*/ 1233431 h 3336506"/>
              <a:gd name="connsiteX1783" fmla="*/ 5603178 w 5747401"/>
              <a:gd name="connsiteY1783" fmla="*/ 1237736 h 3336506"/>
              <a:gd name="connsiteX1784" fmla="*/ 5624704 w 5747401"/>
              <a:gd name="connsiteY1784" fmla="*/ 1244194 h 3336506"/>
              <a:gd name="connsiteX1785" fmla="*/ 5624704 w 5747401"/>
              <a:gd name="connsiteY1785" fmla="*/ 1254956 h 3336506"/>
              <a:gd name="connsiteX1786" fmla="*/ 5626856 w 5747401"/>
              <a:gd name="connsiteY1786" fmla="*/ 1252804 h 3336506"/>
              <a:gd name="connsiteX1787" fmla="*/ 5637619 w 5747401"/>
              <a:gd name="connsiteY1787" fmla="*/ 1246346 h 3336506"/>
              <a:gd name="connsiteX1788" fmla="*/ 5652687 w 5747401"/>
              <a:gd name="connsiteY1788" fmla="*/ 1257109 h 3336506"/>
              <a:gd name="connsiteX1789" fmla="*/ 5652687 w 5747401"/>
              <a:gd name="connsiteY1789" fmla="*/ 1261414 h 3336506"/>
              <a:gd name="connsiteX1790" fmla="*/ 5659145 w 5747401"/>
              <a:gd name="connsiteY1790" fmla="*/ 1265719 h 3336506"/>
              <a:gd name="connsiteX1791" fmla="*/ 5687129 w 5747401"/>
              <a:gd name="connsiteY1791" fmla="*/ 1274330 h 3336506"/>
              <a:gd name="connsiteX1792" fmla="*/ 5691434 w 5747401"/>
              <a:gd name="connsiteY1792" fmla="*/ 1276483 h 3336506"/>
              <a:gd name="connsiteX1793" fmla="*/ 5691434 w 5747401"/>
              <a:gd name="connsiteY1793" fmla="*/ 1278635 h 3336506"/>
              <a:gd name="connsiteX1794" fmla="*/ 5687129 w 5747401"/>
              <a:gd name="connsiteY1794" fmla="*/ 1278635 h 3336506"/>
              <a:gd name="connsiteX1795" fmla="*/ 5687129 w 5747401"/>
              <a:gd name="connsiteY1795" fmla="*/ 1280788 h 3336506"/>
              <a:gd name="connsiteX1796" fmla="*/ 5706502 w 5747401"/>
              <a:gd name="connsiteY1796" fmla="*/ 1298008 h 3336506"/>
              <a:gd name="connsiteX1797" fmla="*/ 5710808 w 5747401"/>
              <a:gd name="connsiteY1797" fmla="*/ 1295856 h 3336506"/>
              <a:gd name="connsiteX1798" fmla="*/ 5710808 w 5747401"/>
              <a:gd name="connsiteY1798" fmla="*/ 1278635 h 3336506"/>
              <a:gd name="connsiteX1799" fmla="*/ 5721570 w 5747401"/>
              <a:gd name="connsiteY1799" fmla="*/ 1261414 h 3336506"/>
              <a:gd name="connsiteX1800" fmla="*/ 5717265 w 5747401"/>
              <a:gd name="connsiteY1800" fmla="*/ 1248499 h 3336506"/>
              <a:gd name="connsiteX1801" fmla="*/ 5723723 w 5747401"/>
              <a:gd name="connsiteY1801" fmla="*/ 1244194 h 3336506"/>
              <a:gd name="connsiteX1802" fmla="*/ 5723723 w 5747401"/>
              <a:gd name="connsiteY1802" fmla="*/ 1250651 h 3336506"/>
              <a:gd name="connsiteX1803" fmla="*/ 5725875 w 5747401"/>
              <a:gd name="connsiteY1803" fmla="*/ 1257109 h 3336506"/>
              <a:gd name="connsiteX1804" fmla="*/ 5734485 w 5747401"/>
              <a:gd name="connsiteY1804" fmla="*/ 1257109 h 3336506"/>
              <a:gd name="connsiteX1805" fmla="*/ 5736638 w 5747401"/>
              <a:gd name="connsiteY1805" fmla="*/ 1250651 h 3336506"/>
              <a:gd name="connsiteX1806" fmla="*/ 5743096 w 5747401"/>
              <a:gd name="connsiteY1806" fmla="*/ 1252804 h 3336506"/>
              <a:gd name="connsiteX1807" fmla="*/ 5743096 w 5747401"/>
              <a:gd name="connsiteY1807" fmla="*/ 1276483 h 3336506"/>
              <a:gd name="connsiteX1808" fmla="*/ 5710808 w 5747401"/>
              <a:gd name="connsiteY1808" fmla="*/ 1298008 h 3336506"/>
              <a:gd name="connsiteX1809" fmla="*/ 5717265 w 5747401"/>
              <a:gd name="connsiteY1809" fmla="*/ 1304466 h 3336506"/>
              <a:gd name="connsiteX1810" fmla="*/ 5732333 w 5747401"/>
              <a:gd name="connsiteY1810" fmla="*/ 1306619 h 3336506"/>
              <a:gd name="connsiteX1811" fmla="*/ 5738791 w 5747401"/>
              <a:gd name="connsiteY1811" fmla="*/ 1300161 h 3336506"/>
              <a:gd name="connsiteX1812" fmla="*/ 5734485 w 5747401"/>
              <a:gd name="connsiteY1812" fmla="*/ 1295856 h 3336506"/>
              <a:gd name="connsiteX1813" fmla="*/ 5738791 w 5747401"/>
              <a:gd name="connsiteY1813" fmla="*/ 1298008 h 3336506"/>
              <a:gd name="connsiteX1814" fmla="*/ 5740943 w 5747401"/>
              <a:gd name="connsiteY1814" fmla="*/ 1313077 h 3336506"/>
              <a:gd name="connsiteX1815" fmla="*/ 5719418 w 5747401"/>
              <a:gd name="connsiteY1815" fmla="*/ 1321687 h 3336506"/>
              <a:gd name="connsiteX1816" fmla="*/ 5725875 w 5747401"/>
              <a:gd name="connsiteY1816" fmla="*/ 1336755 h 3336506"/>
              <a:gd name="connsiteX1817" fmla="*/ 5721570 w 5747401"/>
              <a:gd name="connsiteY1817" fmla="*/ 1336755 h 3336506"/>
              <a:gd name="connsiteX1818" fmla="*/ 5719418 w 5747401"/>
              <a:gd name="connsiteY1818" fmla="*/ 1328145 h 3336506"/>
              <a:gd name="connsiteX1819" fmla="*/ 5704349 w 5747401"/>
              <a:gd name="connsiteY1819" fmla="*/ 1317382 h 3336506"/>
              <a:gd name="connsiteX1820" fmla="*/ 5682823 w 5747401"/>
              <a:gd name="connsiteY1820" fmla="*/ 1334602 h 3336506"/>
              <a:gd name="connsiteX1821" fmla="*/ 5674213 w 5747401"/>
              <a:gd name="connsiteY1821" fmla="*/ 1330297 h 3336506"/>
              <a:gd name="connsiteX1822" fmla="*/ 5672061 w 5747401"/>
              <a:gd name="connsiteY1822" fmla="*/ 1330297 h 3336506"/>
              <a:gd name="connsiteX1823" fmla="*/ 5669908 w 5747401"/>
              <a:gd name="connsiteY1823" fmla="*/ 1330297 h 3336506"/>
              <a:gd name="connsiteX1824" fmla="*/ 5665603 w 5747401"/>
              <a:gd name="connsiteY1824" fmla="*/ 1336755 h 3336506"/>
              <a:gd name="connsiteX1825" fmla="*/ 5674213 w 5747401"/>
              <a:gd name="connsiteY1825" fmla="*/ 1341060 h 3336506"/>
              <a:gd name="connsiteX1826" fmla="*/ 5669908 w 5747401"/>
              <a:gd name="connsiteY1826" fmla="*/ 1345365 h 3336506"/>
              <a:gd name="connsiteX1827" fmla="*/ 5665603 w 5747401"/>
              <a:gd name="connsiteY1827" fmla="*/ 1345365 h 3336506"/>
              <a:gd name="connsiteX1828" fmla="*/ 5663451 w 5747401"/>
              <a:gd name="connsiteY1828" fmla="*/ 1347518 h 3336506"/>
              <a:gd name="connsiteX1829" fmla="*/ 5665603 w 5747401"/>
              <a:gd name="connsiteY1829" fmla="*/ 1351823 h 3336506"/>
              <a:gd name="connsiteX1830" fmla="*/ 5654840 w 5747401"/>
              <a:gd name="connsiteY1830" fmla="*/ 1351823 h 3336506"/>
              <a:gd name="connsiteX1831" fmla="*/ 5652687 w 5747401"/>
              <a:gd name="connsiteY1831" fmla="*/ 1353975 h 3336506"/>
              <a:gd name="connsiteX1832" fmla="*/ 5656993 w 5747401"/>
              <a:gd name="connsiteY1832" fmla="*/ 1358281 h 3336506"/>
              <a:gd name="connsiteX1833" fmla="*/ 5652687 w 5747401"/>
              <a:gd name="connsiteY1833" fmla="*/ 1358281 h 3336506"/>
              <a:gd name="connsiteX1834" fmla="*/ 5639938 w 5747401"/>
              <a:gd name="connsiteY1834" fmla="*/ 1361923 h 3336506"/>
              <a:gd name="connsiteX1835" fmla="*/ 5635467 w 5747401"/>
              <a:gd name="connsiteY1835" fmla="*/ 1360434 h 3336506"/>
              <a:gd name="connsiteX1836" fmla="*/ 5637619 w 5747401"/>
              <a:gd name="connsiteY1836" fmla="*/ 1379807 h 3336506"/>
              <a:gd name="connsiteX1837" fmla="*/ 5626856 w 5747401"/>
              <a:gd name="connsiteY1837" fmla="*/ 1373349 h 3336506"/>
              <a:gd name="connsiteX1838" fmla="*/ 5618246 w 5747401"/>
              <a:gd name="connsiteY1838" fmla="*/ 1379807 h 3336506"/>
              <a:gd name="connsiteX1839" fmla="*/ 5624704 w 5747401"/>
              <a:gd name="connsiteY1839" fmla="*/ 1386264 h 3336506"/>
              <a:gd name="connsiteX1840" fmla="*/ 5616094 w 5747401"/>
              <a:gd name="connsiteY1840" fmla="*/ 1394875 h 3336506"/>
              <a:gd name="connsiteX1841" fmla="*/ 5622551 w 5747401"/>
              <a:gd name="connsiteY1841" fmla="*/ 1399180 h 3336506"/>
              <a:gd name="connsiteX1842" fmla="*/ 5622551 w 5747401"/>
              <a:gd name="connsiteY1842" fmla="*/ 1401332 h 3336506"/>
              <a:gd name="connsiteX1843" fmla="*/ 5633314 w 5747401"/>
              <a:gd name="connsiteY1843" fmla="*/ 1403485 h 3336506"/>
              <a:gd name="connsiteX1844" fmla="*/ 5635467 w 5747401"/>
              <a:gd name="connsiteY1844" fmla="*/ 1407790 h 3336506"/>
              <a:gd name="connsiteX1845" fmla="*/ 5620399 w 5747401"/>
              <a:gd name="connsiteY1845" fmla="*/ 1409943 h 3336506"/>
              <a:gd name="connsiteX1846" fmla="*/ 5620399 w 5747401"/>
              <a:gd name="connsiteY1846" fmla="*/ 1414249 h 3336506"/>
              <a:gd name="connsiteX1847" fmla="*/ 5618246 w 5747401"/>
              <a:gd name="connsiteY1847" fmla="*/ 1414249 h 3336506"/>
              <a:gd name="connsiteX1848" fmla="*/ 5616094 w 5747401"/>
              <a:gd name="connsiteY1848" fmla="*/ 1412096 h 3336506"/>
              <a:gd name="connsiteX1849" fmla="*/ 5613941 w 5747401"/>
              <a:gd name="connsiteY1849" fmla="*/ 1407790 h 3336506"/>
              <a:gd name="connsiteX1850" fmla="*/ 5605330 w 5747401"/>
              <a:gd name="connsiteY1850" fmla="*/ 1416401 h 3336506"/>
              <a:gd name="connsiteX1851" fmla="*/ 5592415 w 5747401"/>
              <a:gd name="connsiteY1851" fmla="*/ 1407790 h 3336506"/>
              <a:gd name="connsiteX1852" fmla="*/ 5596720 w 5747401"/>
              <a:gd name="connsiteY1852" fmla="*/ 1403485 h 3336506"/>
              <a:gd name="connsiteX1853" fmla="*/ 5585957 w 5747401"/>
              <a:gd name="connsiteY1853" fmla="*/ 1397027 h 3336506"/>
              <a:gd name="connsiteX1854" fmla="*/ 5583805 w 5747401"/>
              <a:gd name="connsiteY1854" fmla="*/ 1401332 h 3336506"/>
              <a:gd name="connsiteX1855" fmla="*/ 5566584 w 5747401"/>
              <a:gd name="connsiteY1855" fmla="*/ 1403485 h 3336506"/>
              <a:gd name="connsiteX1856" fmla="*/ 5549363 w 5747401"/>
              <a:gd name="connsiteY1856" fmla="*/ 1405637 h 3336506"/>
              <a:gd name="connsiteX1857" fmla="*/ 5547210 w 5747401"/>
              <a:gd name="connsiteY1857" fmla="*/ 1403485 h 3336506"/>
              <a:gd name="connsiteX1858" fmla="*/ 5534295 w 5747401"/>
              <a:gd name="connsiteY1858" fmla="*/ 1392722 h 3336506"/>
              <a:gd name="connsiteX1859" fmla="*/ 5519227 w 5747401"/>
              <a:gd name="connsiteY1859" fmla="*/ 1399180 h 3336506"/>
              <a:gd name="connsiteX1860" fmla="*/ 5514922 w 5747401"/>
              <a:gd name="connsiteY1860" fmla="*/ 1405637 h 3336506"/>
              <a:gd name="connsiteX1861" fmla="*/ 5480480 w 5747401"/>
              <a:gd name="connsiteY1861" fmla="*/ 1384112 h 3336506"/>
              <a:gd name="connsiteX1862" fmla="*/ 5508465 w 5747401"/>
              <a:gd name="connsiteY1862" fmla="*/ 1394875 h 3336506"/>
              <a:gd name="connsiteX1863" fmla="*/ 5525685 w 5747401"/>
              <a:gd name="connsiteY1863" fmla="*/ 1390570 h 3336506"/>
              <a:gd name="connsiteX1864" fmla="*/ 5519227 w 5747401"/>
              <a:gd name="connsiteY1864" fmla="*/ 1386264 h 3336506"/>
              <a:gd name="connsiteX1865" fmla="*/ 5502006 w 5747401"/>
              <a:gd name="connsiteY1865" fmla="*/ 1377654 h 3336506"/>
              <a:gd name="connsiteX1866" fmla="*/ 5514922 w 5747401"/>
              <a:gd name="connsiteY1866" fmla="*/ 1377654 h 3336506"/>
              <a:gd name="connsiteX1867" fmla="*/ 5525685 w 5747401"/>
              <a:gd name="connsiteY1867" fmla="*/ 1381959 h 3336506"/>
              <a:gd name="connsiteX1868" fmla="*/ 5532142 w 5747401"/>
              <a:gd name="connsiteY1868" fmla="*/ 1375502 h 3336506"/>
              <a:gd name="connsiteX1869" fmla="*/ 5510617 w 5747401"/>
              <a:gd name="connsiteY1869" fmla="*/ 1369044 h 3336506"/>
              <a:gd name="connsiteX1870" fmla="*/ 5525685 w 5747401"/>
              <a:gd name="connsiteY1870" fmla="*/ 1371197 h 3336506"/>
              <a:gd name="connsiteX1871" fmla="*/ 5525685 w 5747401"/>
              <a:gd name="connsiteY1871" fmla="*/ 1369044 h 3336506"/>
              <a:gd name="connsiteX1872" fmla="*/ 5521380 w 5747401"/>
              <a:gd name="connsiteY1872" fmla="*/ 1364739 h 3336506"/>
              <a:gd name="connsiteX1873" fmla="*/ 5523532 w 5747401"/>
              <a:gd name="connsiteY1873" fmla="*/ 1360434 h 3336506"/>
              <a:gd name="connsiteX1874" fmla="*/ 5504159 w 5747401"/>
              <a:gd name="connsiteY1874" fmla="*/ 1364739 h 3336506"/>
              <a:gd name="connsiteX1875" fmla="*/ 5504159 w 5747401"/>
              <a:gd name="connsiteY1875" fmla="*/ 1353975 h 3336506"/>
              <a:gd name="connsiteX1876" fmla="*/ 5478328 w 5747401"/>
              <a:gd name="connsiteY1876" fmla="*/ 1351823 h 3336506"/>
              <a:gd name="connsiteX1877" fmla="*/ 5497701 w 5747401"/>
              <a:gd name="connsiteY1877" fmla="*/ 1360434 h 3336506"/>
              <a:gd name="connsiteX1878" fmla="*/ 5489091 w 5747401"/>
              <a:gd name="connsiteY1878" fmla="*/ 1358281 h 3336506"/>
              <a:gd name="connsiteX1879" fmla="*/ 5478328 w 5747401"/>
              <a:gd name="connsiteY1879" fmla="*/ 1360434 h 3336506"/>
              <a:gd name="connsiteX1880" fmla="*/ 5441734 w 5747401"/>
              <a:gd name="connsiteY1880" fmla="*/ 1343213 h 3336506"/>
              <a:gd name="connsiteX1881" fmla="*/ 5435276 w 5747401"/>
              <a:gd name="connsiteY1881" fmla="*/ 1343213 h 3336506"/>
              <a:gd name="connsiteX1882" fmla="*/ 5435276 w 5747401"/>
              <a:gd name="connsiteY1882" fmla="*/ 1338908 h 3336506"/>
              <a:gd name="connsiteX1883" fmla="*/ 5420208 w 5747401"/>
              <a:gd name="connsiteY1883" fmla="*/ 1334602 h 3336506"/>
              <a:gd name="connsiteX1884" fmla="*/ 5418056 w 5747401"/>
              <a:gd name="connsiteY1884" fmla="*/ 1336755 h 3336506"/>
              <a:gd name="connsiteX1885" fmla="*/ 5415903 w 5747401"/>
              <a:gd name="connsiteY1885" fmla="*/ 1332450 h 3336506"/>
              <a:gd name="connsiteX1886" fmla="*/ 5402988 w 5747401"/>
              <a:gd name="connsiteY1886" fmla="*/ 1332450 h 3336506"/>
              <a:gd name="connsiteX1887" fmla="*/ 5396529 w 5747401"/>
              <a:gd name="connsiteY1887" fmla="*/ 1325992 h 3336506"/>
              <a:gd name="connsiteX1888" fmla="*/ 5400835 w 5747401"/>
              <a:gd name="connsiteY1888" fmla="*/ 1323840 h 3336506"/>
              <a:gd name="connsiteX1889" fmla="*/ 5392224 w 5747401"/>
              <a:gd name="connsiteY1889" fmla="*/ 1315230 h 3336506"/>
              <a:gd name="connsiteX1890" fmla="*/ 5387919 w 5747401"/>
              <a:gd name="connsiteY1890" fmla="*/ 1319535 h 3336506"/>
              <a:gd name="connsiteX1891" fmla="*/ 5390070 w 5747401"/>
              <a:gd name="connsiteY1891" fmla="*/ 1321687 h 3336506"/>
              <a:gd name="connsiteX1892" fmla="*/ 5362089 w 5747401"/>
              <a:gd name="connsiteY1892" fmla="*/ 1313077 h 3336506"/>
              <a:gd name="connsiteX1893" fmla="*/ 5359936 w 5747401"/>
              <a:gd name="connsiteY1893" fmla="*/ 1323840 h 3336506"/>
              <a:gd name="connsiteX1894" fmla="*/ 5359936 w 5747401"/>
              <a:gd name="connsiteY1894" fmla="*/ 1325992 h 3336506"/>
              <a:gd name="connsiteX1895" fmla="*/ 5357784 w 5747401"/>
              <a:gd name="connsiteY1895" fmla="*/ 1323840 h 3336506"/>
              <a:gd name="connsiteX1896" fmla="*/ 5353478 w 5747401"/>
              <a:gd name="connsiteY1896" fmla="*/ 1319535 h 3336506"/>
              <a:gd name="connsiteX1897" fmla="*/ 5351326 w 5747401"/>
              <a:gd name="connsiteY1897" fmla="*/ 1317382 h 3336506"/>
              <a:gd name="connsiteX1898" fmla="*/ 5359936 w 5747401"/>
              <a:gd name="connsiteY1898" fmla="*/ 1310924 h 3336506"/>
              <a:gd name="connsiteX1899" fmla="*/ 5351326 w 5747401"/>
              <a:gd name="connsiteY1899" fmla="*/ 1310924 h 3336506"/>
              <a:gd name="connsiteX1900" fmla="*/ 5342715 w 5747401"/>
              <a:gd name="connsiteY1900" fmla="*/ 1308772 h 3336506"/>
              <a:gd name="connsiteX1901" fmla="*/ 5340562 w 5747401"/>
              <a:gd name="connsiteY1901" fmla="*/ 1304466 h 3336506"/>
              <a:gd name="connsiteX1902" fmla="*/ 5340562 w 5747401"/>
              <a:gd name="connsiteY1902" fmla="*/ 1302313 h 3336506"/>
              <a:gd name="connsiteX1903" fmla="*/ 5344867 w 5747401"/>
              <a:gd name="connsiteY1903" fmla="*/ 1306619 h 3336506"/>
              <a:gd name="connsiteX1904" fmla="*/ 5357784 w 5747401"/>
              <a:gd name="connsiteY1904" fmla="*/ 1300161 h 3336506"/>
              <a:gd name="connsiteX1905" fmla="*/ 5355631 w 5747401"/>
              <a:gd name="connsiteY1905" fmla="*/ 1295856 h 3336506"/>
              <a:gd name="connsiteX1906" fmla="*/ 5351326 w 5747401"/>
              <a:gd name="connsiteY1906" fmla="*/ 1289398 h 3336506"/>
              <a:gd name="connsiteX1907" fmla="*/ 5334105 w 5747401"/>
              <a:gd name="connsiteY1907" fmla="*/ 1289398 h 3336506"/>
              <a:gd name="connsiteX1908" fmla="*/ 5321189 w 5747401"/>
              <a:gd name="connsiteY1908" fmla="*/ 1287246 h 3336506"/>
              <a:gd name="connsiteX1909" fmla="*/ 5316884 w 5747401"/>
              <a:gd name="connsiteY1909" fmla="*/ 1285093 h 3336506"/>
              <a:gd name="connsiteX1910" fmla="*/ 5312579 w 5747401"/>
              <a:gd name="connsiteY1910" fmla="*/ 1282940 h 3336506"/>
              <a:gd name="connsiteX1911" fmla="*/ 5308274 w 5747401"/>
              <a:gd name="connsiteY1911" fmla="*/ 1278635 h 3336506"/>
              <a:gd name="connsiteX1912" fmla="*/ 5299664 w 5747401"/>
              <a:gd name="connsiteY1912" fmla="*/ 1270025 h 3336506"/>
              <a:gd name="connsiteX1913" fmla="*/ 5295358 w 5747401"/>
              <a:gd name="connsiteY1913" fmla="*/ 1265719 h 3336506"/>
              <a:gd name="connsiteX1914" fmla="*/ 5286748 w 5747401"/>
              <a:gd name="connsiteY1914" fmla="*/ 1261414 h 3336506"/>
              <a:gd name="connsiteX1915" fmla="*/ 5282443 w 5747401"/>
              <a:gd name="connsiteY1915" fmla="*/ 1263567 h 3336506"/>
              <a:gd name="connsiteX1916" fmla="*/ 5288900 w 5747401"/>
              <a:gd name="connsiteY1916" fmla="*/ 1265719 h 3336506"/>
              <a:gd name="connsiteX1917" fmla="*/ 5288900 w 5747401"/>
              <a:gd name="connsiteY1917" fmla="*/ 1267872 h 3336506"/>
              <a:gd name="connsiteX1918" fmla="*/ 5288900 w 5747401"/>
              <a:gd name="connsiteY1918" fmla="*/ 1276483 h 3336506"/>
              <a:gd name="connsiteX1919" fmla="*/ 5316884 w 5747401"/>
              <a:gd name="connsiteY1919" fmla="*/ 1285093 h 3336506"/>
              <a:gd name="connsiteX1920" fmla="*/ 5321189 w 5747401"/>
              <a:gd name="connsiteY1920" fmla="*/ 1291551 h 3336506"/>
              <a:gd name="connsiteX1921" fmla="*/ 5310427 w 5747401"/>
              <a:gd name="connsiteY1921" fmla="*/ 1295856 h 3336506"/>
              <a:gd name="connsiteX1922" fmla="*/ 5319037 w 5747401"/>
              <a:gd name="connsiteY1922" fmla="*/ 1300161 h 3336506"/>
              <a:gd name="connsiteX1923" fmla="*/ 5282443 w 5747401"/>
              <a:gd name="connsiteY1923" fmla="*/ 1304466 h 3336506"/>
              <a:gd name="connsiteX1924" fmla="*/ 5288900 w 5747401"/>
              <a:gd name="connsiteY1924" fmla="*/ 1308772 h 3336506"/>
              <a:gd name="connsiteX1925" fmla="*/ 5293205 w 5747401"/>
              <a:gd name="connsiteY1925" fmla="*/ 1308772 h 3336506"/>
              <a:gd name="connsiteX1926" fmla="*/ 5338410 w 5747401"/>
              <a:gd name="connsiteY1926" fmla="*/ 1323840 h 3336506"/>
              <a:gd name="connsiteX1927" fmla="*/ 5342715 w 5747401"/>
              <a:gd name="connsiteY1927" fmla="*/ 1323840 h 3336506"/>
              <a:gd name="connsiteX1928" fmla="*/ 5342715 w 5747401"/>
              <a:gd name="connsiteY1928" fmla="*/ 1332450 h 3336506"/>
              <a:gd name="connsiteX1929" fmla="*/ 5364241 w 5747401"/>
              <a:gd name="connsiteY1929" fmla="*/ 1325992 h 3336506"/>
              <a:gd name="connsiteX1930" fmla="*/ 5368546 w 5747401"/>
              <a:gd name="connsiteY1930" fmla="*/ 1328145 h 3336506"/>
              <a:gd name="connsiteX1931" fmla="*/ 5366394 w 5747401"/>
              <a:gd name="connsiteY1931" fmla="*/ 1330297 h 3336506"/>
              <a:gd name="connsiteX1932" fmla="*/ 5381462 w 5747401"/>
              <a:gd name="connsiteY1932" fmla="*/ 1332450 h 3336506"/>
              <a:gd name="connsiteX1933" fmla="*/ 5381462 w 5747401"/>
              <a:gd name="connsiteY1933" fmla="*/ 1338908 h 3336506"/>
              <a:gd name="connsiteX1934" fmla="*/ 5372851 w 5747401"/>
              <a:gd name="connsiteY1934" fmla="*/ 1343213 h 3336506"/>
              <a:gd name="connsiteX1935" fmla="*/ 5370699 w 5747401"/>
              <a:gd name="connsiteY1935" fmla="*/ 1341060 h 3336506"/>
              <a:gd name="connsiteX1936" fmla="*/ 5368546 w 5747401"/>
              <a:gd name="connsiteY1936" fmla="*/ 1336755 h 3336506"/>
              <a:gd name="connsiteX1937" fmla="*/ 5368546 w 5747401"/>
              <a:gd name="connsiteY1937" fmla="*/ 1334602 h 3336506"/>
              <a:gd name="connsiteX1938" fmla="*/ 5364241 w 5747401"/>
              <a:gd name="connsiteY1938" fmla="*/ 1332450 h 3336506"/>
              <a:gd name="connsiteX1939" fmla="*/ 5359936 w 5747401"/>
              <a:gd name="connsiteY1939" fmla="*/ 1338908 h 3336506"/>
              <a:gd name="connsiteX1940" fmla="*/ 5370699 w 5747401"/>
              <a:gd name="connsiteY1940" fmla="*/ 1353975 h 3336506"/>
              <a:gd name="connsiteX1941" fmla="*/ 5377156 w 5747401"/>
              <a:gd name="connsiteY1941" fmla="*/ 1351823 h 3336506"/>
              <a:gd name="connsiteX1942" fmla="*/ 5398682 w 5747401"/>
              <a:gd name="connsiteY1942" fmla="*/ 1360434 h 3336506"/>
              <a:gd name="connsiteX1943" fmla="*/ 5402988 w 5747401"/>
              <a:gd name="connsiteY1943" fmla="*/ 1362587 h 3336506"/>
              <a:gd name="connsiteX1944" fmla="*/ 5392224 w 5747401"/>
              <a:gd name="connsiteY1944" fmla="*/ 1356128 h 3336506"/>
              <a:gd name="connsiteX1945" fmla="*/ 5407293 w 5747401"/>
              <a:gd name="connsiteY1945" fmla="*/ 1360434 h 3336506"/>
              <a:gd name="connsiteX1946" fmla="*/ 5415903 w 5747401"/>
              <a:gd name="connsiteY1946" fmla="*/ 1356128 h 3336506"/>
              <a:gd name="connsiteX1947" fmla="*/ 5424513 w 5747401"/>
              <a:gd name="connsiteY1947" fmla="*/ 1366892 h 3336506"/>
              <a:gd name="connsiteX1948" fmla="*/ 5424513 w 5747401"/>
              <a:gd name="connsiteY1948" fmla="*/ 1364739 h 3336506"/>
              <a:gd name="connsiteX1949" fmla="*/ 5426666 w 5747401"/>
              <a:gd name="connsiteY1949" fmla="*/ 1360434 h 3336506"/>
              <a:gd name="connsiteX1950" fmla="*/ 5428818 w 5747401"/>
              <a:gd name="connsiteY1950" fmla="*/ 1358281 h 3336506"/>
              <a:gd name="connsiteX1951" fmla="*/ 5433124 w 5747401"/>
              <a:gd name="connsiteY1951" fmla="*/ 1360434 h 3336506"/>
              <a:gd name="connsiteX1952" fmla="*/ 5441734 w 5747401"/>
              <a:gd name="connsiteY1952" fmla="*/ 1366892 h 3336506"/>
              <a:gd name="connsiteX1953" fmla="*/ 5439581 w 5747401"/>
              <a:gd name="connsiteY1953" fmla="*/ 1366892 h 3336506"/>
              <a:gd name="connsiteX1954" fmla="*/ 5439581 w 5747401"/>
              <a:gd name="connsiteY1954" fmla="*/ 1371197 h 3336506"/>
              <a:gd name="connsiteX1955" fmla="*/ 5443886 w 5747401"/>
              <a:gd name="connsiteY1955" fmla="*/ 1371197 h 3336506"/>
              <a:gd name="connsiteX1956" fmla="*/ 5452497 w 5747401"/>
              <a:gd name="connsiteY1956" fmla="*/ 1373349 h 3336506"/>
              <a:gd name="connsiteX1957" fmla="*/ 5461108 w 5747401"/>
              <a:gd name="connsiteY1957" fmla="*/ 1384112 h 3336506"/>
              <a:gd name="connsiteX1958" fmla="*/ 5448191 w 5747401"/>
              <a:gd name="connsiteY1958" fmla="*/ 1388417 h 3336506"/>
              <a:gd name="connsiteX1959" fmla="*/ 5443886 w 5747401"/>
              <a:gd name="connsiteY1959" fmla="*/ 1394875 h 3336506"/>
              <a:gd name="connsiteX1960" fmla="*/ 5456803 w 5747401"/>
              <a:gd name="connsiteY1960" fmla="*/ 1397027 h 3336506"/>
              <a:gd name="connsiteX1961" fmla="*/ 5443886 w 5747401"/>
              <a:gd name="connsiteY1961" fmla="*/ 1403485 h 3336506"/>
              <a:gd name="connsiteX1962" fmla="*/ 5461108 w 5747401"/>
              <a:gd name="connsiteY1962" fmla="*/ 1412096 h 3336506"/>
              <a:gd name="connsiteX1963" fmla="*/ 5458955 w 5747401"/>
              <a:gd name="connsiteY1963" fmla="*/ 1409943 h 3336506"/>
              <a:gd name="connsiteX1964" fmla="*/ 5461108 w 5747401"/>
              <a:gd name="connsiteY1964" fmla="*/ 1407790 h 3336506"/>
              <a:gd name="connsiteX1965" fmla="*/ 5465413 w 5747401"/>
              <a:gd name="connsiteY1965" fmla="*/ 1394875 h 3336506"/>
              <a:gd name="connsiteX1966" fmla="*/ 5478328 w 5747401"/>
              <a:gd name="connsiteY1966" fmla="*/ 1403485 h 3336506"/>
              <a:gd name="connsiteX1967" fmla="*/ 5474023 w 5747401"/>
              <a:gd name="connsiteY1967" fmla="*/ 1405637 h 3336506"/>
              <a:gd name="connsiteX1968" fmla="*/ 5474023 w 5747401"/>
              <a:gd name="connsiteY1968" fmla="*/ 1409943 h 3336506"/>
              <a:gd name="connsiteX1969" fmla="*/ 5465413 w 5747401"/>
              <a:gd name="connsiteY1969" fmla="*/ 1414249 h 3336506"/>
              <a:gd name="connsiteX1970" fmla="*/ 5452497 w 5747401"/>
              <a:gd name="connsiteY1970" fmla="*/ 1420706 h 3336506"/>
              <a:gd name="connsiteX1971" fmla="*/ 5454650 w 5747401"/>
              <a:gd name="connsiteY1971" fmla="*/ 1425011 h 3336506"/>
              <a:gd name="connsiteX1972" fmla="*/ 5474023 w 5747401"/>
              <a:gd name="connsiteY1972" fmla="*/ 1425011 h 3336506"/>
              <a:gd name="connsiteX1973" fmla="*/ 5474023 w 5747401"/>
              <a:gd name="connsiteY1973" fmla="*/ 1418554 h 3336506"/>
              <a:gd name="connsiteX1974" fmla="*/ 5480480 w 5747401"/>
              <a:gd name="connsiteY1974" fmla="*/ 1422859 h 3336506"/>
              <a:gd name="connsiteX1975" fmla="*/ 5486938 w 5747401"/>
              <a:gd name="connsiteY1975" fmla="*/ 1425011 h 3336506"/>
              <a:gd name="connsiteX1976" fmla="*/ 5484786 w 5747401"/>
              <a:gd name="connsiteY1976" fmla="*/ 1425011 h 3336506"/>
              <a:gd name="connsiteX1977" fmla="*/ 5495548 w 5747401"/>
              <a:gd name="connsiteY1977" fmla="*/ 1429316 h 3336506"/>
              <a:gd name="connsiteX1978" fmla="*/ 5491243 w 5747401"/>
              <a:gd name="connsiteY1978" fmla="*/ 1437927 h 3336506"/>
              <a:gd name="connsiteX1979" fmla="*/ 5495548 w 5747401"/>
              <a:gd name="connsiteY1979" fmla="*/ 1440079 h 3336506"/>
              <a:gd name="connsiteX1980" fmla="*/ 5508465 w 5747401"/>
              <a:gd name="connsiteY1980" fmla="*/ 1444384 h 3336506"/>
              <a:gd name="connsiteX1981" fmla="*/ 5514922 w 5747401"/>
              <a:gd name="connsiteY1981" fmla="*/ 1444384 h 3336506"/>
              <a:gd name="connsiteX1982" fmla="*/ 5517075 w 5747401"/>
              <a:gd name="connsiteY1982" fmla="*/ 1442232 h 3336506"/>
              <a:gd name="connsiteX1983" fmla="*/ 5512770 w 5747401"/>
              <a:gd name="connsiteY1983" fmla="*/ 1440079 h 3336506"/>
              <a:gd name="connsiteX1984" fmla="*/ 5521380 w 5747401"/>
              <a:gd name="connsiteY1984" fmla="*/ 1437927 h 3336506"/>
              <a:gd name="connsiteX1985" fmla="*/ 5519227 w 5747401"/>
              <a:gd name="connsiteY1985" fmla="*/ 1435774 h 3336506"/>
              <a:gd name="connsiteX1986" fmla="*/ 5512770 w 5747401"/>
              <a:gd name="connsiteY1986" fmla="*/ 1431469 h 3336506"/>
              <a:gd name="connsiteX1987" fmla="*/ 5510617 w 5747401"/>
              <a:gd name="connsiteY1987" fmla="*/ 1429316 h 3336506"/>
              <a:gd name="connsiteX1988" fmla="*/ 5510617 w 5747401"/>
              <a:gd name="connsiteY1988" fmla="*/ 1425011 h 3336506"/>
              <a:gd name="connsiteX1989" fmla="*/ 5521380 w 5747401"/>
              <a:gd name="connsiteY1989" fmla="*/ 1429316 h 3336506"/>
              <a:gd name="connsiteX1990" fmla="*/ 5525685 w 5747401"/>
              <a:gd name="connsiteY1990" fmla="*/ 1442232 h 3336506"/>
              <a:gd name="connsiteX1991" fmla="*/ 5529990 w 5747401"/>
              <a:gd name="connsiteY1991" fmla="*/ 1442232 h 3336506"/>
              <a:gd name="connsiteX1992" fmla="*/ 5534295 w 5747401"/>
              <a:gd name="connsiteY1992" fmla="*/ 1448689 h 3336506"/>
              <a:gd name="connsiteX1993" fmla="*/ 5527837 w 5747401"/>
              <a:gd name="connsiteY1993" fmla="*/ 1446537 h 3336506"/>
              <a:gd name="connsiteX1994" fmla="*/ 5527837 w 5747401"/>
              <a:gd name="connsiteY1994" fmla="*/ 1448689 h 3336506"/>
              <a:gd name="connsiteX1995" fmla="*/ 5525685 w 5747401"/>
              <a:gd name="connsiteY1995" fmla="*/ 1446537 h 3336506"/>
              <a:gd name="connsiteX1996" fmla="*/ 5517075 w 5747401"/>
              <a:gd name="connsiteY1996" fmla="*/ 1444384 h 3336506"/>
              <a:gd name="connsiteX1997" fmla="*/ 5510617 w 5747401"/>
              <a:gd name="connsiteY1997" fmla="*/ 1450842 h 3336506"/>
              <a:gd name="connsiteX1998" fmla="*/ 5525685 w 5747401"/>
              <a:gd name="connsiteY1998" fmla="*/ 1455147 h 3336506"/>
              <a:gd name="connsiteX1999" fmla="*/ 5519227 w 5747401"/>
              <a:gd name="connsiteY1999" fmla="*/ 1461605 h 3336506"/>
              <a:gd name="connsiteX2000" fmla="*/ 5536448 w 5747401"/>
              <a:gd name="connsiteY2000" fmla="*/ 1465911 h 3336506"/>
              <a:gd name="connsiteX2001" fmla="*/ 5538600 w 5747401"/>
              <a:gd name="connsiteY2001" fmla="*/ 1465911 h 3336506"/>
              <a:gd name="connsiteX2002" fmla="*/ 5532142 w 5747401"/>
              <a:gd name="connsiteY2002" fmla="*/ 1478826 h 3336506"/>
              <a:gd name="connsiteX2003" fmla="*/ 5551515 w 5747401"/>
              <a:gd name="connsiteY2003" fmla="*/ 1489589 h 3336506"/>
              <a:gd name="connsiteX2004" fmla="*/ 5566584 w 5747401"/>
              <a:gd name="connsiteY2004" fmla="*/ 1478826 h 3336506"/>
              <a:gd name="connsiteX2005" fmla="*/ 5566584 w 5747401"/>
              <a:gd name="connsiteY2005" fmla="*/ 1480978 h 3336506"/>
              <a:gd name="connsiteX2006" fmla="*/ 5570889 w 5747401"/>
              <a:gd name="connsiteY2006" fmla="*/ 1483131 h 3336506"/>
              <a:gd name="connsiteX2007" fmla="*/ 5579499 w 5747401"/>
              <a:gd name="connsiteY2007" fmla="*/ 1480978 h 3336506"/>
              <a:gd name="connsiteX2008" fmla="*/ 5570889 w 5747401"/>
              <a:gd name="connsiteY2008" fmla="*/ 1476673 h 3336506"/>
              <a:gd name="connsiteX2009" fmla="*/ 5577347 w 5747401"/>
              <a:gd name="connsiteY2009" fmla="*/ 1476673 h 3336506"/>
              <a:gd name="connsiteX2010" fmla="*/ 5577347 w 5747401"/>
              <a:gd name="connsiteY2010" fmla="*/ 1470216 h 3336506"/>
              <a:gd name="connsiteX2011" fmla="*/ 5603178 w 5747401"/>
              <a:gd name="connsiteY2011" fmla="*/ 1478826 h 3336506"/>
              <a:gd name="connsiteX2012" fmla="*/ 5598872 w 5747401"/>
              <a:gd name="connsiteY2012" fmla="*/ 1493894 h 3336506"/>
              <a:gd name="connsiteX2013" fmla="*/ 5613941 w 5747401"/>
              <a:gd name="connsiteY2013" fmla="*/ 1489589 h 3336506"/>
              <a:gd name="connsiteX2014" fmla="*/ 5616094 w 5747401"/>
              <a:gd name="connsiteY2014" fmla="*/ 1493894 h 3336506"/>
              <a:gd name="connsiteX2015" fmla="*/ 5605330 w 5747401"/>
              <a:gd name="connsiteY2015" fmla="*/ 1493894 h 3336506"/>
              <a:gd name="connsiteX2016" fmla="*/ 5583805 w 5747401"/>
              <a:gd name="connsiteY2016" fmla="*/ 1506809 h 3336506"/>
              <a:gd name="connsiteX2017" fmla="*/ 5598872 w 5747401"/>
              <a:gd name="connsiteY2017" fmla="*/ 1517573 h 3336506"/>
              <a:gd name="connsiteX2018" fmla="*/ 5611789 w 5747401"/>
              <a:gd name="connsiteY2018" fmla="*/ 1517573 h 3336506"/>
              <a:gd name="connsiteX2019" fmla="*/ 5603178 w 5747401"/>
              <a:gd name="connsiteY2019" fmla="*/ 1530488 h 3336506"/>
              <a:gd name="connsiteX2020" fmla="*/ 5605330 w 5747401"/>
              <a:gd name="connsiteY2020" fmla="*/ 1532640 h 3336506"/>
              <a:gd name="connsiteX2021" fmla="*/ 5592415 w 5747401"/>
              <a:gd name="connsiteY2021" fmla="*/ 1532640 h 3336506"/>
              <a:gd name="connsiteX2022" fmla="*/ 5566584 w 5747401"/>
              <a:gd name="connsiteY2022" fmla="*/ 1524030 h 3336506"/>
              <a:gd name="connsiteX2023" fmla="*/ 5557974 w 5747401"/>
              <a:gd name="connsiteY2023" fmla="*/ 1519725 h 3336506"/>
              <a:gd name="connsiteX2024" fmla="*/ 5551515 w 5747401"/>
              <a:gd name="connsiteY2024" fmla="*/ 1521878 h 3336506"/>
              <a:gd name="connsiteX2025" fmla="*/ 5547210 w 5747401"/>
              <a:gd name="connsiteY2025" fmla="*/ 1517573 h 3336506"/>
              <a:gd name="connsiteX2026" fmla="*/ 5549363 w 5747401"/>
              <a:gd name="connsiteY2026" fmla="*/ 1517573 h 3336506"/>
              <a:gd name="connsiteX2027" fmla="*/ 5555821 w 5747401"/>
              <a:gd name="connsiteY2027" fmla="*/ 1517573 h 3336506"/>
              <a:gd name="connsiteX2028" fmla="*/ 5549363 w 5747401"/>
              <a:gd name="connsiteY2028" fmla="*/ 1515420 h 3336506"/>
              <a:gd name="connsiteX2029" fmla="*/ 5549363 w 5747401"/>
              <a:gd name="connsiteY2029" fmla="*/ 1513267 h 3336506"/>
              <a:gd name="connsiteX2030" fmla="*/ 5551515 w 5747401"/>
              <a:gd name="connsiteY2030" fmla="*/ 1513267 h 3336506"/>
              <a:gd name="connsiteX2031" fmla="*/ 5553668 w 5747401"/>
              <a:gd name="connsiteY2031" fmla="*/ 1511114 h 3336506"/>
              <a:gd name="connsiteX2032" fmla="*/ 5551515 w 5747401"/>
              <a:gd name="connsiteY2032" fmla="*/ 1511114 h 3336506"/>
              <a:gd name="connsiteX2033" fmla="*/ 5549363 w 5747401"/>
              <a:gd name="connsiteY2033" fmla="*/ 1511114 h 3336506"/>
              <a:gd name="connsiteX2034" fmla="*/ 5545058 w 5747401"/>
              <a:gd name="connsiteY2034" fmla="*/ 1506809 h 3336506"/>
              <a:gd name="connsiteX2035" fmla="*/ 5538600 w 5747401"/>
              <a:gd name="connsiteY2035" fmla="*/ 1496046 h 3336506"/>
              <a:gd name="connsiteX2036" fmla="*/ 5523532 w 5747401"/>
              <a:gd name="connsiteY2036" fmla="*/ 1491741 h 3336506"/>
              <a:gd name="connsiteX2037" fmla="*/ 5525685 w 5747401"/>
              <a:gd name="connsiteY2037" fmla="*/ 1487436 h 3336506"/>
              <a:gd name="connsiteX2038" fmla="*/ 5514922 w 5747401"/>
              <a:gd name="connsiteY2038" fmla="*/ 1485283 h 3336506"/>
              <a:gd name="connsiteX2039" fmla="*/ 5519227 w 5747401"/>
              <a:gd name="connsiteY2039" fmla="*/ 1480978 h 3336506"/>
              <a:gd name="connsiteX2040" fmla="*/ 5489091 w 5747401"/>
              <a:gd name="connsiteY2040" fmla="*/ 1470216 h 3336506"/>
              <a:gd name="connsiteX2041" fmla="*/ 5486938 w 5747401"/>
              <a:gd name="connsiteY2041" fmla="*/ 1474521 h 3336506"/>
              <a:gd name="connsiteX2042" fmla="*/ 5471870 w 5747401"/>
              <a:gd name="connsiteY2042" fmla="*/ 1478826 h 3336506"/>
              <a:gd name="connsiteX2043" fmla="*/ 5463260 w 5747401"/>
              <a:gd name="connsiteY2043" fmla="*/ 1468063 h 3336506"/>
              <a:gd name="connsiteX2044" fmla="*/ 5465413 w 5747401"/>
              <a:gd name="connsiteY2044" fmla="*/ 1468063 h 3336506"/>
              <a:gd name="connsiteX2045" fmla="*/ 5467565 w 5747401"/>
              <a:gd name="connsiteY2045" fmla="*/ 1468063 h 3336506"/>
              <a:gd name="connsiteX2046" fmla="*/ 5474023 w 5747401"/>
              <a:gd name="connsiteY2046" fmla="*/ 1470216 h 3336506"/>
              <a:gd name="connsiteX2047" fmla="*/ 5476175 w 5747401"/>
              <a:gd name="connsiteY2047" fmla="*/ 1468063 h 3336506"/>
              <a:gd name="connsiteX2048" fmla="*/ 5476175 w 5747401"/>
              <a:gd name="connsiteY2048" fmla="*/ 1465911 h 3336506"/>
              <a:gd name="connsiteX2049" fmla="*/ 5465413 w 5747401"/>
              <a:gd name="connsiteY2049" fmla="*/ 1465911 h 3336506"/>
              <a:gd name="connsiteX2050" fmla="*/ 5463260 w 5747401"/>
              <a:gd name="connsiteY2050" fmla="*/ 1465911 h 3336506"/>
              <a:gd name="connsiteX2051" fmla="*/ 5461108 w 5747401"/>
              <a:gd name="connsiteY2051" fmla="*/ 1465911 h 3336506"/>
              <a:gd name="connsiteX2052" fmla="*/ 5448191 w 5747401"/>
              <a:gd name="connsiteY2052" fmla="*/ 1459452 h 3336506"/>
              <a:gd name="connsiteX2053" fmla="*/ 5426666 w 5747401"/>
              <a:gd name="connsiteY2053" fmla="*/ 1455147 h 3336506"/>
              <a:gd name="connsiteX2054" fmla="*/ 5420208 w 5747401"/>
              <a:gd name="connsiteY2054" fmla="*/ 1461605 h 3336506"/>
              <a:gd name="connsiteX2055" fmla="*/ 5415903 w 5747401"/>
              <a:gd name="connsiteY2055" fmla="*/ 1461605 h 3336506"/>
              <a:gd name="connsiteX2056" fmla="*/ 5413751 w 5747401"/>
              <a:gd name="connsiteY2056" fmla="*/ 1465911 h 3336506"/>
              <a:gd name="connsiteX2057" fmla="*/ 5413751 w 5747401"/>
              <a:gd name="connsiteY2057" fmla="*/ 1461605 h 3336506"/>
              <a:gd name="connsiteX2058" fmla="*/ 5409446 w 5747401"/>
              <a:gd name="connsiteY2058" fmla="*/ 1461605 h 3336506"/>
              <a:gd name="connsiteX2059" fmla="*/ 5392224 w 5747401"/>
              <a:gd name="connsiteY2059" fmla="*/ 1470216 h 3336506"/>
              <a:gd name="connsiteX2060" fmla="*/ 5387919 w 5747401"/>
              <a:gd name="connsiteY2060" fmla="*/ 1468063 h 3336506"/>
              <a:gd name="connsiteX2061" fmla="*/ 5402988 w 5747401"/>
              <a:gd name="connsiteY2061" fmla="*/ 1461605 h 3336506"/>
              <a:gd name="connsiteX2062" fmla="*/ 5405140 w 5747401"/>
              <a:gd name="connsiteY2062" fmla="*/ 1452994 h 3336506"/>
              <a:gd name="connsiteX2063" fmla="*/ 5420208 w 5747401"/>
              <a:gd name="connsiteY2063" fmla="*/ 1455147 h 3336506"/>
              <a:gd name="connsiteX2064" fmla="*/ 5424513 w 5747401"/>
              <a:gd name="connsiteY2064" fmla="*/ 1452994 h 3336506"/>
              <a:gd name="connsiteX2065" fmla="*/ 5400835 w 5747401"/>
              <a:gd name="connsiteY2065" fmla="*/ 1431469 h 3336506"/>
              <a:gd name="connsiteX2066" fmla="*/ 5383614 w 5747401"/>
              <a:gd name="connsiteY2066" fmla="*/ 1431469 h 3336506"/>
              <a:gd name="connsiteX2067" fmla="*/ 5375004 w 5747401"/>
              <a:gd name="connsiteY2067" fmla="*/ 1420706 h 3336506"/>
              <a:gd name="connsiteX2068" fmla="*/ 5366394 w 5747401"/>
              <a:gd name="connsiteY2068" fmla="*/ 1425011 h 3336506"/>
              <a:gd name="connsiteX2069" fmla="*/ 5338410 w 5747401"/>
              <a:gd name="connsiteY2069" fmla="*/ 1414249 h 3336506"/>
              <a:gd name="connsiteX2070" fmla="*/ 5312579 w 5747401"/>
              <a:gd name="connsiteY2070" fmla="*/ 1418554 h 3336506"/>
              <a:gd name="connsiteX2071" fmla="*/ 5319037 w 5747401"/>
              <a:gd name="connsiteY2071" fmla="*/ 1425011 h 3336506"/>
              <a:gd name="connsiteX2072" fmla="*/ 5310427 w 5747401"/>
              <a:gd name="connsiteY2072" fmla="*/ 1425011 h 3336506"/>
              <a:gd name="connsiteX2073" fmla="*/ 5310427 w 5747401"/>
              <a:gd name="connsiteY2073" fmla="*/ 1429316 h 3336506"/>
              <a:gd name="connsiteX2074" fmla="*/ 5306122 w 5747401"/>
              <a:gd name="connsiteY2074" fmla="*/ 1425011 h 3336506"/>
              <a:gd name="connsiteX2075" fmla="*/ 5295358 w 5747401"/>
              <a:gd name="connsiteY2075" fmla="*/ 1429316 h 3336506"/>
              <a:gd name="connsiteX2076" fmla="*/ 5269527 w 5747401"/>
              <a:gd name="connsiteY2076" fmla="*/ 1425011 h 3336506"/>
              <a:gd name="connsiteX2077" fmla="*/ 5252307 w 5747401"/>
              <a:gd name="connsiteY2077" fmla="*/ 1433621 h 3336506"/>
              <a:gd name="connsiteX2078" fmla="*/ 5217865 w 5747401"/>
              <a:gd name="connsiteY2078" fmla="*/ 1437927 h 3336506"/>
              <a:gd name="connsiteX2079" fmla="*/ 5204950 w 5747401"/>
              <a:gd name="connsiteY2079" fmla="*/ 1442232 h 3336506"/>
              <a:gd name="connsiteX2080" fmla="*/ 5211408 w 5747401"/>
              <a:gd name="connsiteY2080" fmla="*/ 1442232 h 3336506"/>
              <a:gd name="connsiteX2081" fmla="*/ 5213560 w 5747401"/>
              <a:gd name="connsiteY2081" fmla="*/ 1444384 h 3336506"/>
              <a:gd name="connsiteX2082" fmla="*/ 5215713 w 5747401"/>
              <a:gd name="connsiteY2082" fmla="*/ 1446537 h 3336506"/>
              <a:gd name="connsiteX2083" fmla="*/ 5220018 w 5747401"/>
              <a:gd name="connsiteY2083" fmla="*/ 1446537 h 3336506"/>
              <a:gd name="connsiteX2084" fmla="*/ 5232933 w 5747401"/>
              <a:gd name="connsiteY2084" fmla="*/ 1440079 h 3336506"/>
              <a:gd name="connsiteX2085" fmla="*/ 5232933 w 5747401"/>
              <a:gd name="connsiteY2085" fmla="*/ 1444384 h 3336506"/>
              <a:gd name="connsiteX2086" fmla="*/ 5245849 w 5747401"/>
              <a:gd name="connsiteY2086" fmla="*/ 1442232 h 3336506"/>
              <a:gd name="connsiteX2087" fmla="*/ 5230781 w 5747401"/>
              <a:gd name="connsiteY2087" fmla="*/ 1446537 h 3336506"/>
              <a:gd name="connsiteX2088" fmla="*/ 5232933 w 5747401"/>
              <a:gd name="connsiteY2088" fmla="*/ 1446537 h 3336506"/>
              <a:gd name="connsiteX2089" fmla="*/ 5241543 w 5747401"/>
              <a:gd name="connsiteY2089" fmla="*/ 1448689 h 3336506"/>
              <a:gd name="connsiteX2090" fmla="*/ 5241543 w 5747401"/>
              <a:gd name="connsiteY2090" fmla="*/ 1450842 h 3336506"/>
              <a:gd name="connsiteX2091" fmla="*/ 5237238 w 5747401"/>
              <a:gd name="connsiteY2091" fmla="*/ 1455147 h 3336506"/>
              <a:gd name="connsiteX2092" fmla="*/ 5241543 w 5747401"/>
              <a:gd name="connsiteY2092" fmla="*/ 1457299 h 3336506"/>
              <a:gd name="connsiteX2093" fmla="*/ 5243696 w 5747401"/>
              <a:gd name="connsiteY2093" fmla="*/ 1459452 h 3336506"/>
              <a:gd name="connsiteX2094" fmla="*/ 5245849 w 5747401"/>
              <a:gd name="connsiteY2094" fmla="*/ 1459452 h 3336506"/>
              <a:gd name="connsiteX2095" fmla="*/ 5254460 w 5747401"/>
              <a:gd name="connsiteY2095" fmla="*/ 1455147 h 3336506"/>
              <a:gd name="connsiteX2096" fmla="*/ 5250154 w 5747401"/>
              <a:gd name="connsiteY2096" fmla="*/ 1448689 h 3336506"/>
              <a:gd name="connsiteX2097" fmla="*/ 5260917 w 5747401"/>
              <a:gd name="connsiteY2097" fmla="*/ 1448689 h 3336506"/>
              <a:gd name="connsiteX2098" fmla="*/ 5256612 w 5747401"/>
              <a:gd name="connsiteY2098" fmla="*/ 1461605 h 3336506"/>
              <a:gd name="connsiteX2099" fmla="*/ 5265222 w 5747401"/>
              <a:gd name="connsiteY2099" fmla="*/ 1470216 h 3336506"/>
              <a:gd name="connsiteX2100" fmla="*/ 5286748 w 5747401"/>
              <a:gd name="connsiteY2100" fmla="*/ 1478826 h 3336506"/>
              <a:gd name="connsiteX2101" fmla="*/ 5321189 w 5747401"/>
              <a:gd name="connsiteY2101" fmla="*/ 1489589 h 3336506"/>
              <a:gd name="connsiteX2102" fmla="*/ 5338410 w 5747401"/>
              <a:gd name="connsiteY2102" fmla="*/ 1491741 h 3336506"/>
              <a:gd name="connsiteX2103" fmla="*/ 5355631 w 5747401"/>
              <a:gd name="connsiteY2103" fmla="*/ 1493894 h 3336506"/>
              <a:gd name="connsiteX2104" fmla="*/ 5359936 w 5747401"/>
              <a:gd name="connsiteY2104" fmla="*/ 1498199 h 3336506"/>
              <a:gd name="connsiteX2105" fmla="*/ 5331952 w 5747401"/>
              <a:gd name="connsiteY2105" fmla="*/ 1498199 h 3336506"/>
              <a:gd name="connsiteX2106" fmla="*/ 5338410 w 5747401"/>
              <a:gd name="connsiteY2106" fmla="*/ 1504656 h 3336506"/>
              <a:gd name="connsiteX2107" fmla="*/ 5340562 w 5747401"/>
              <a:gd name="connsiteY2107" fmla="*/ 1508961 h 3336506"/>
              <a:gd name="connsiteX2108" fmla="*/ 5342715 w 5747401"/>
              <a:gd name="connsiteY2108" fmla="*/ 1508961 h 3336506"/>
              <a:gd name="connsiteX2109" fmla="*/ 5344867 w 5747401"/>
              <a:gd name="connsiteY2109" fmla="*/ 1508961 h 3336506"/>
              <a:gd name="connsiteX2110" fmla="*/ 5349173 w 5747401"/>
              <a:gd name="connsiteY2110" fmla="*/ 1504656 h 3336506"/>
              <a:gd name="connsiteX2111" fmla="*/ 5351326 w 5747401"/>
              <a:gd name="connsiteY2111" fmla="*/ 1506809 h 3336506"/>
              <a:gd name="connsiteX2112" fmla="*/ 5355631 w 5747401"/>
              <a:gd name="connsiteY2112" fmla="*/ 1511114 h 3336506"/>
              <a:gd name="connsiteX2113" fmla="*/ 5362089 w 5747401"/>
              <a:gd name="connsiteY2113" fmla="*/ 1508961 h 3336506"/>
              <a:gd name="connsiteX2114" fmla="*/ 5362089 w 5747401"/>
              <a:gd name="connsiteY2114" fmla="*/ 1513267 h 3336506"/>
              <a:gd name="connsiteX2115" fmla="*/ 5387919 w 5747401"/>
              <a:gd name="connsiteY2115" fmla="*/ 1524030 h 3336506"/>
              <a:gd name="connsiteX2116" fmla="*/ 5396529 w 5747401"/>
              <a:gd name="connsiteY2116" fmla="*/ 1532640 h 3336506"/>
              <a:gd name="connsiteX2117" fmla="*/ 5424513 w 5747401"/>
              <a:gd name="connsiteY2117" fmla="*/ 1541251 h 3336506"/>
              <a:gd name="connsiteX2118" fmla="*/ 5433124 w 5747401"/>
              <a:gd name="connsiteY2118" fmla="*/ 1541251 h 3336506"/>
              <a:gd name="connsiteX2119" fmla="*/ 5433124 w 5747401"/>
              <a:gd name="connsiteY2119" fmla="*/ 1547708 h 3336506"/>
              <a:gd name="connsiteX2120" fmla="*/ 5441734 w 5747401"/>
              <a:gd name="connsiteY2120" fmla="*/ 1541251 h 3336506"/>
              <a:gd name="connsiteX2121" fmla="*/ 5450344 w 5747401"/>
              <a:gd name="connsiteY2121" fmla="*/ 1549861 h 3336506"/>
              <a:gd name="connsiteX2122" fmla="*/ 5446039 w 5747401"/>
              <a:gd name="connsiteY2122" fmla="*/ 1556318 h 3336506"/>
              <a:gd name="connsiteX2123" fmla="*/ 5458955 w 5747401"/>
              <a:gd name="connsiteY2123" fmla="*/ 1558471 h 3336506"/>
              <a:gd name="connsiteX2124" fmla="*/ 5452497 w 5747401"/>
              <a:gd name="connsiteY2124" fmla="*/ 1562776 h 3336506"/>
              <a:gd name="connsiteX2125" fmla="*/ 5474023 w 5747401"/>
              <a:gd name="connsiteY2125" fmla="*/ 1571387 h 3336506"/>
              <a:gd name="connsiteX2126" fmla="*/ 5471870 w 5747401"/>
              <a:gd name="connsiteY2126" fmla="*/ 1571387 h 3336506"/>
              <a:gd name="connsiteX2127" fmla="*/ 5474023 w 5747401"/>
              <a:gd name="connsiteY2127" fmla="*/ 1577845 h 3336506"/>
              <a:gd name="connsiteX2128" fmla="*/ 5476175 w 5747401"/>
              <a:gd name="connsiteY2128" fmla="*/ 1575692 h 3336506"/>
              <a:gd name="connsiteX2129" fmla="*/ 5478328 w 5747401"/>
              <a:gd name="connsiteY2129" fmla="*/ 1575692 h 3336506"/>
              <a:gd name="connsiteX2130" fmla="*/ 5486938 w 5747401"/>
              <a:gd name="connsiteY2130" fmla="*/ 1571387 h 3336506"/>
              <a:gd name="connsiteX2131" fmla="*/ 5491243 w 5747401"/>
              <a:gd name="connsiteY2131" fmla="*/ 1582150 h 3336506"/>
              <a:gd name="connsiteX2132" fmla="*/ 5532142 w 5747401"/>
              <a:gd name="connsiteY2132" fmla="*/ 1607980 h 3336506"/>
              <a:gd name="connsiteX2133" fmla="*/ 5551515 w 5747401"/>
              <a:gd name="connsiteY2133" fmla="*/ 1614439 h 3336506"/>
              <a:gd name="connsiteX2134" fmla="*/ 5555821 w 5747401"/>
              <a:gd name="connsiteY2134" fmla="*/ 1620897 h 3336506"/>
              <a:gd name="connsiteX2135" fmla="*/ 5564432 w 5747401"/>
              <a:gd name="connsiteY2135" fmla="*/ 1620897 h 3336506"/>
              <a:gd name="connsiteX2136" fmla="*/ 5575194 w 5747401"/>
              <a:gd name="connsiteY2136" fmla="*/ 1631659 h 3336506"/>
              <a:gd name="connsiteX2137" fmla="*/ 5590262 w 5747401"/>
              <a:gd name="connsiteY2137" fmla="*/ 1633812 h 3336506"/>
              <a:gd name="connsiteX2138" fmla="*/ 5601025 w 5747401"/>
              <a:gd name="connsiteY2138" fmla="*/ 1638117 h 3336506"/>
              <a:gd name="connsiteX2139" fmla="*/ 5609636 w 5747401"/>
              <a:gd name="connsiteY2139" fmla="*/ 1646727 h 3336506"/>
              <a:gd name="connsiteX2140" fmla="*/ 5613941 w 5747401"/>
              <a:gd name="connsiteY2140" fmla="*/ 1657490 h 3336506"/>
              <a:gd name="connsiteX2141" fmla="*/ 5633314 w 5747401"/>
              <a:gd name="connsiteY2141" fmla="*/ 1663948 h 3336506"/>
              <a:gd name="connsiteX2142" fmla="*/ 5629009 w 5747401"/>
              <a:gd name="connsiteY2142" fmla="*/ 1670406 h 3336506"/>
              <a:gd name="connsiteX2143" fmla="*/ 5622551 w 5747401"/>
              <a:gd name="connsiteY2143" fmla="*/ 1670406 h 3336506"/>
              <a:gd name="connsiteX2144" fmla="*/ 5624704 w 5747401"/>
              <a:gd name="connsiteY2144" fmla="*/ 1674711 h 3336506"/>
              <a:gd name="connsiteX2145" fmla="*/ 5626856 w 5747401"/>
              <a:gd name="connsiteY2145" fmla="*/ 1676864 h 3336506"/>
              <a:gd name="connsiteX2146" fmla="*/ 5631161 w 5747401"/>
              <a:gd name="connsiteY2146" fmla="*/ 1676864 h 3336506"/>
              <a:gd name="connsiteX2147" fmla="*/ 5633314 w 5747401"/>
              <a:gd name="connsiteY2147" fmla="*/ 1676864 h 3336506"/>
              <a:gd name="connsiteX2148" fmla="*/ 5635467 w 5747401"/>
              <a:gd name="connsiteY2148" fmla="*/ 1679016 h 3336506"/>
              <a:gd name="connsiteX2149" fmla="*/ 5635467 w 5747401"/>
              <a:gd name="connsiteY2149" fmla="*/ 1685474 h 3336506"/>
              <a:gd name="connsiteX2150" fmla="*/ 5624704 w 5747401"/>
              <a:gd name="connsiteY2150" fmla="*/ 1691932 h 3336506"/>
              <a:gd name="connsiteX2151" fmla="*/ 5624704 w 5747401"/>
              <a:gd name="connsiteY2151" fmla="*/ 1694084 h 3336506"/>
              <a:gd name="connsiteX2152" fmla="*/ 5629009 w 5747401"/>
              <a:gd name="connsiteY2152" fmla="*/ 1694084 h 3336506"/>
              <a:gd name="connsiteX2153" fmla="*/ 5633314 w 5747401"/>
              <a:gd name="connsiteY2153" fmla="*/ 1696237 h 3336506"/>
              <a:gd name="connsiteX2154" fmla="*/ 5631161 w 5747401"/>
              <a:gd name="connsiteY2154" fmla="*/ 1700542 h 3336506"/>
              <a:gd name="connsiteX2155" fmla="*/ 5633314 w 5747401"/>
              <a:gd name="connsiteY2155" fmla="*/ 1702694 h 3336506"/>
              <a:gd name="connsiteX2156" fmla="*/ 5633314 w 5747401"/>
              <a:gd name="connsiteY2156" fmla="*/ 1704847 h 3336506"/>
              <a:gd name="connsiteX2157" fmla="*/ 5626856 w 5747401"/>
              <a:gd name="connsiteY2157" fmla="*/ 1706999 h 3336506"/>
              <a:gd name="connsiteX2158" fmla="*/ 5622551 w 5747401"/>
              <a:gd name="connsiteY2158" fmla="*/ 1706999 h 3336506"/>
              <a:gd name="connsiteX2159" fmla="*/ 5616094 w 5747401"/>
              <a:gd name="connsiteY2159" fmla="*/ 1709152 h 3336506"/>
              <a:gd name="connsiteX2160" fmla="*/ 5620399 w 5747401"/>
              <a:gd name="connsiteY2160" fmla="*/ 1706999 h 3336506"/>
              <a:gd name="connsiteX2161" fmla="*/ 5616094 w 5747401"/>
              <a:gd name="connsiteY2161" fmla="*/ 1700542 h 3336506"/>
              <a:gd name="connsiteX2162" fmla="*/ 5622551 w 5747401"/>
              <a:gd name="connsiteY2162" fmla="*/ 1696237 h 3336506"/>
              <a:gd name="connsiteX2163" fmla="*/ 5620399 w 5747401"/>
              <a:gd name="connsiteY2163" fmla="*/ 1683321 h 3336506"/>
              <a:gd name="connsiteX2164" fmla="*/ 5616094 w 5747401"/>
              <a:gd name="connsiteY2164" fmla="*/ 1676864 h 3336506"/>
              <a:gd name="connsiteX2165" fmla="*/ 5598872 w 5747401"/>
              <a:gd name="connsiteY2165" fmla="*/ 1672559 h 3336506"/>
              <a:gd name="connsiteX2166" fmla="*/ 5601025 w 5747401"/>
              <a:gd name="connsiteY2166" fmla="*/ 1681169 h 3336506"/>
              <a:gd name="connsiteX2167" fmla="*/ 5598872 w 5747401"/>
              <a:gd name="connsiteY2167" fmla="*/ 1683321 h 3336506"/>
              <a:gd name="connsiteX2168" fmla="*/ 5592415 w 5747401"/>
              <a:gd name="connsiteY2168" fmla="*/ 1679016 h 3336506"/>
              <a:gd name="connsiteX2169" fmla="*/ 5588110 w 5747401"/>
              <a:gd name="connsiteY2169" fmla="*/ 1683321 h 3336506"/>
              <a:gd name="connsiteX2170" fmla="*/ 5579499 w 5747401"/>
              <a:gd name="connsiteY2170" fmla="*/ 1702694 h 3336506"/>
              <a:gd name="connsiteX2171" fmla="*/ 5583805 w 5747401"/>
              <a:gd name="connsiteY2171" fmla="*/ 1706999 h 3336506"/>
              <a:gd name="connsiteX2172" fmla="*/ 5579499 w 5747401"/>
              <a:gd name="connsiteY2172" fmla="*/ 1713457 h 3336506"/>
              <a:gd name="connsiteX2173" fmla="*/ 5568737 w 5747401"/>
              <a:gd name="connsiteY2173" fmla="*/ 1706999 h 3336506"/>
              <a:gd name="connsiteX2174" fmla="*/ 5564432 w 5747401"/>
              <a:gd name="connsiteY2174" fmla="*/ 1709152 h 3336506"/>
              <a:gd name="connsiteX2175" fmla="*/ 5566584 w 5747401"/>
              <a:gd name="connsiteY2175" fmla="*/ 1711304 h 3336506"/>
              <a:gd name="connsiteX2176" fmla="*/ 5601025 w 5747401"/>
              <a:gd name="connsiteY2176" fmla="*/ 1734983 h 3336506"/>
              <a:gd name="connsiteX2177" fmla="*/ 5616094 w 5747401"/>
              <a:gd name="connsiteY2177" fmla="*/ 1752204 h 3336506"/>
              <a:gd name="connsiteX2178" fmla="*/ 5626856 w 5747401"/>
              <a:gd name="connsiteY2178" fmla="*/ 1754356 h 3336506"/>
              <a:gd name="connsiteX2179" fmla="*/ 5631161 w 5747401"/>
              <a:gd name="connsiteY2179" fmla="*/ 1750051 h 3336506"/>
              <a:gd name="connsiteX2180" fmla="*/ 5639772 w 5747401"/>
              <a:gd name="connsiteY2180" fmla="*/ 1754356 h 3336506"/>
              <a:gd name="connsiteX2181" fmla="*/ 5641924 w 5747401"/>
              <a:gd name="connsiteY2181" fmla="*/ 1758661 h 3336506"/>
              <a:gd name="connsiteX2182" fmla="*/ 5641924 w 5747401"/>
              <a:gd name="connsiteY2182" fmla="*/ 1760814 h 3336506"/>
              <a:gd name="connsiteX2183" fmla="*/ 5631161 w 5747401"/>
              <a:gd name="connsiteY2183" fmla="*/ 1760814 h 3336506"/>
              <a:gd name="connsiteX2184" fmla="*/ 5618246 w 5747401"/>
              <a:gd name="connsiteY2184" fmla="*/ 1765119 h 3336506"/>
              <a:gd name="connsiteX2185" fmla="*/ 5618246 w 5747401"/>
              <a:gd name="connsiteY2185" fmla="*/ 1769425 h 3336506"/>
              <a:gd name="connsiteX2186" fmla="*/ 5596720 w 5747401"/>
              <a:gd name="connsiteY2186" fmla="*/ 1771578 h 3336506"/>
              <a:gd name="connsiteX2187" fmla="*/ 5592415 w 5747401"/>
              <a:gd name="connsiteY2187" fmla="*/ 1773730 h 3336506"/>
              <a:gd name="connsiteX2188" fmla="*/ 5616094 w 5747401"/>
              <a:gd name="connsiteY2188" fmla="*/ 1795256 h 3336506"/>
              <a:gd name="connsiteX2189" fmla="*/ 5607483 w 5747401"/>
              <a:gd name="connsiteY2189" fmla="*/ 1795256 h 3336506"/>
              <a:gd name="connsiteX2190" fmla="*/ 5596720 w 5747401"/>
              <a:gd name="connsiteY2190" fmla="*/ 1793103 h 3336506"/>
              <a:gd name="connsiteX2191" fmla="*/ 5592415 w 5747401"/>
              <a:gd name="connsiteY2191" fmla="*/ 1797408 h 3336506"/>
              <a:gd name="connsiteX2192" fmla="*/ 5592415 w 5747401"/>
              <a:gd name="connsiteY2192" fmla="*/ 1801713 h 3336506"/>
              <a:gd name="connsiteX2193" fmla="*/ 5598872 w 5747401"/>
              <a:gd name="connsiteY2193" fmla="*/ 1812476 h 3336506"/>
              <a:gd name="connsiteX2194" fmla="*/ 5573042 w 5747401"/>
              <a:gd name="connsiteY2194" fmla="*/ 1816781 h 3336506"/>
              <a:gd name="connsiteX2195" fmla="*/ 5573042 w 5747401"/>
              <a:gd name="connsiteY2195" fmla="*/ 1827545 h 3336506"/>
              <a:gd name="connsiteX2196" fmla="*/ 5557974 w 5747401"/>
              <a:gd name="connsiteY2196" fmla="*/ 1823240 h 3336506"/>
              <a:gd name="connsiteX2197" fmla="*/ 5547210 w 5747401"/>
              <a:gd name="connsiteY2197" fmla="*/ 1834002 h 3336506"/>
              <a:gd name="connsiteX2198" fmla="*/ 5551515 w 5747401"/>
              <a:gd name="connsiteY2198" fmla="*/ 1838308 h 3336506"/>
              <a:gd name="connsiteX2199" fmla="*/ 5553668 w 5747401"/>
              <a:gd name="connsiteY2199" fmla="*/ 1836155 h 3336506"/>
              <a:gd name="connsiteX2200" fmla="*/ 5557974 w 5747401"/>
              <a:gd name="connsiteY2200" fmla="*/ 1836155 h 3336506"/>
              <a:gd name="connsiteX2201" fmla="*/ 5562279 w 5747401"/>
              <a:gd name="connsiteY2201" fmla="*/ 1838308 h 3336506"/>
              <a:gd name="connsiteX2202" fmla="*/ 5568737 w 5747401"/>
              <a:gd name="connsiteY2202" fmla="*/ 1840460 h 3336506"/>
              <a:gd name="connsiteX2203" fmla="*/ 5566584 w 5747401"/>
              <a:gd name="connsiteY2203" fmla="*/ 1840460 h 3336506"/>
              <a:gd name="connsiteX2204" fmla="*/ 5579499 w 5747401"/>
              <a:gd name="connsiteY2204" fmla="*/ 1855528 h 3336506"/>
              <a:gd name="connsiteX2205" fmla="*/ 5592415 w 5747401"/>
              <a:gd name="connsiteY2205" fmla="*/ 1864138 h 3336506"/>
              <a:gd name="connsiteX2206" fmla="*/ 5605330 w 5747401"/>
              <a:gd name="connsiteY2206" fmla="*/ 1881359 h 3336506"/>
              <a:gd name="connsiteX2207" fmla="*/ 5622551 w 5747401"/>
              <a:gd name="connsiteY2207" fmla="*/ 1887817 h 3336506"/>
              <a:gd name="connsiteX2208" fmla="*/ 5635467 w 5747401"/>
              <a:gd name="connsiteY2208" fmla="*/ 1887817 h 3336506"/>
              <a:gd name="connsiteX2209" fmla="*/ 5631161 w 5747401"/>
              <a:gd name="connsiteY2209" fmla="*/ 1877054 h 3336506"/>
              <a:gd name="connsiteX2210" fmla="*/ 5607483 w 5747401"/>
              <a:gd name="connsiteY2210" fmla="*/ 1864138 h 3336506"/>
              <a:gd name="connsiteX2211" fmla="*/ 5618246 w 5747401"/>
              <a:gd name="connsiteY2211" fmla="*/ 1861985 h 3336506"/>
              <a:gd name="connsiteX2212" fmla="*/ 5618246 w 5747401"/>
              <a:gd name="connsiteY2212" fmla="*/ 1855528 h 3336506"/>
              <a:gd name="connsiteX2213" fmla="*/ 5624704 w 5747401"/>
              <a:gd name="connsiteY2213" fmla="*/ 1857680 h 3336506"/>
              <a:gd name="connsiteX2214" fmla="*/ 5626856 w 5747401"/>
              <a:gd name="connsiteY2214" fmla="*/ 1851223 h 3336506"/>
              <a:gd name="connsiteX2215" fmla="*/ 5631161 w 5747401"/>
              <a:gd name="connsiteY2215" fmla="*/ 1851223 h 3336506"/>
              <a:gd name="connsiteX2216" fmla="*/ 5629009 w 5747401"/>
              <a:gd name="connsiteY2216" fmla="*/ 1857680 h 3336506"/>
              <a:gd name="connsiteX2217" fmla="*/ 5641924 w 5747401"/>
              <a:gd name="connsiteY2217" fmla="*/ 1857680 h 3336506"/>
              <a:gd name="connsiteX2218" fmla="*/ 5633314 w 5747401"/>
              <a:gd name="connsiteY2218" fmla="*/ 1868443 h 3336506"/>
              <a:gd name="connsiteX2219" fmla="*/ 5633314 w 5747401"/>
              <a:gd name="connsiteY2219" fmla="*/ 1879207 h 3336506"/>
              <a:gd name="connsiteX2220" fmla="*/ 5635467 w 5747401"/>
              <a:gd name="connsiteY2220" fmla="*/ 1883512 h 3336506"/>
              <a:gd name="connsiteX2221" fmla="*/ 5637619 w 5747401"/>
              <a:gd name="connsiteY2221" fmla="*/ 1885664 h 3336506"/>
              <a:gd name="connsiteX2222" fmla="*/ 5639772 w 5747401"/>
              <a:gd name="connsiteY2222" fmla="*/ 1885664 h 3336506"/>
              <a:gd name="connsiteX2223" fmla="*/ 5648382 w 5747401"/>
              <a:gd name="connsiteY2223" fmla="*/ 1883512 h 3336506"/>
              <a:gd name="connsiteX2224" fmla="*/ 5652687 w 5747401"/>
              <a:gd name="connsiteY2224" fmla="*/ 1883512 h 3336506"/>
              <a:gd name="connsiteX2225" fmla="*/ 5656993 w 5747401"/>
              <a:gd name="connsiteY2225" fmla="*/ 1887817 h 3336506"/>
              <a:gd name="connsiteX2226" fmla="*/ 5672061 w 5747401"/>
              <a:gd name="connsiteY2226" fmla="*/ 1894275 h 3336506"/>
              <a:gd name="connsiteX2227" fmla="*/ 5654840 w 5747401"/>
              <a:gd name="connsiteY2227" fmla="*/ 1898580 h 3336506"/>
              <a:gd name="connsiteX2228" fmla="*/ 5654840 w 5747401"/>
              <a:gd name="connsiteY2228" fmla="*/ 1902885 h 3336506"/>
              <a:gd name="connsiteX2229" fmla="*/ 5656993 w 5747401"/>
              <a:gd name="connsiteY2229" fmla="*/ 1905037 h 3336506"/>
              <a:gd name="connsiteX2230" fmla="*/ 5659145 w 5747401"/>
              <a:gd name="connsiteY2230" fmla="*/ 1905037 h 3336506"/>
              <a:gd name="connsiteX2231" fmla="*/ 5661298 w 5747401"/>
              <a:gd name="connsiteY2231" fmla="*/ 1902885 h 3336506"/>
              <a:gd name="connsiteX2232" fmla="*/ 5678518 w 5747401"/>
              <a:gd name="connsiteY2232" fmla="*/ 1913647 h 3336506"/>
              <a:gd name="connsiteX2233" fmla="*/ 5665603 w 5747401"/>
              <a:gd name="connsiteY2233" fmla="*/ 1909342 h 3336506"/>
              <a:gd name="connsiteX2234" fmla="*/ 5659145 w 5747401"/>
              <a:gd name="connsiteY2234" fmla="*/ 1911495 h 3336506"/>
              <a:gd name="connsiteX2235" fmla="*/ 5654840 w 5747401"/>
              <a:gd name="connsiteY2235" fmla="*/ 1917953 h 3336506"/>
              <a:gd name="connsiteX2236" fmla="*/ 5656993 w 5747401"/>
              <a:gd name="connsiteY2236" fmla="*/ 1920105 h 3336506"/>
              <a:gd name="connsiteX2237" fmla="*/ 5659145 w 5747401"/>
              <a:gd name="connsiteY2237" fmla="*/ 1920105 h 3336506"/>
              <a:gd name="connsiteX2238" fmla="*/ 5661298 w 5747401"/>
              <a:gd name="connsiteY2238" fmla="*/ 1922258 h 3336506"/>
              <a:gd name="connsiteX2239" fmla="*/ 5669908 w 5747401"/>
              <a:gd name="connsiteY2239" fmla="*/ 1922258 h 3336506"/>
              <a:gd name="connsiteX2240" fmla="*/ 5687129 w 5747401"/>
              <a:gd name="connsiteY2240" fmla="*/ 1935174 h 3336506"/>
              <a:gd name="connsiteX2241" fmla="*/ 5710808 w 5747401"/>
              <a:gd name="connsiteY2241" fmla="*/ 1939479 h 3336506"/>
              <a:gd name="connsiteX2242" fmla="*/ 5708655 w 5747401"/>
              <a:gd name="connsiteY2242" fmla="*/ 1950242 h 3336506"/>
              <a:gd name="connsiteX2243" fmla="*/ 5708655 w 5747401"/>
              <a:gd name="connsiteY2243" fmla="*/ 1958852 h 3336506"/>
              <a:gd name="connsiteX2244" fmla="*/ 5697891 w 5747401"/>
              <a:gd name="connsiteY2244" fmla="*/ 1943784 h 3336506"/>
              <a:gd name="connsiteX2245" fmla="*/ 5687129 w 5747401"/>
              <a:gd name="connsiteY2245" fmla="*/ 1941632 h 3336506"/>
              <a:gd name="connsiteX2246" fmla="*/ 5687129 w 5747401"/>
              <a:gd name="connsiteY2246" fmla="*/ 1939479 h 3336506"/>
              <a:gd name="connsiteX2247" fmla="*/ 5669908 w 5747401"/>
              <a:gd name="connsiteY2247" fmla="*/ 1937326 h 3336506"/>
              <a:gd name="connsiteX2248" fmla="*/ 5667756 w 5747401"/>
              <a:gd name="connsiteY2248" fmla="*/ 1943784 h 3336506"/>
              <a:gd name="connsiteX2249" fmla="*/ 5674213 w 5747401"/>
              <a:gd name="connsiteY2249" fmla="*/ 1943784 h 3336506"/>
              <a:gd name="connsiteX2250" fmla="*/ 5678518 w 5747401"/>
              <a:gd name="connsiteY2250" fmla="*/ 1952394 h 3336506"/>
              <a:gd name="connsiteX2251" fmla="*/ 5680671 w 5747401"/>
              <a:gd name="connsiteY2251" fmla="*/ 1948089 h 3336506"/>
              <a:gd name="connsiteX2252" fmla="*/ 5682823 w 5747401"/>
              <a:gd name="connsiteY2252" fmla="*/ 1948089 h 3336506"/>
              <a:gd name="connsiteX2253" fmla="*/ 5684976 w 5747401"/>
              <a:gd name="connsiteY2253" fmla="*/ 1950242 h 3336506"/>
              <a:gd name="connsiteX2254" fmla="*/ 5684976 w 5747401"/>
              <a:gd name="connsiteY2254" fmla="*/ 1958852 h 3336506"/>
              <a:gd name="connsiteX2255" fmla="*/ 5687129 w 5747401"/>
              <a:gd name="connsiteY2255" fmla="*/ 1958852 h 3336506"/>
              <a:gd name="connsiteX2256" fmla="*/ 5708655 w 5747401"/>
              <a:gd name="connsiteY2256" fmla="*/ 1971767 h 3336506"/>
              <a:gd name="connsiteX2257" fmla="*/ 5710808 w 5747401"/>
              <a:gd name="connsiteY2257" fmla="*/ 1965310 h 3336506"/>
              <a:gd name="connsiteX2258" fmla="*/ 5723723 w 5747401"/>
              <a:gd name="connsiteY2258" fmla="*/ 1973920 h 3336506"/>
              <a:gd name="connsiteX2259" fmla="*/ 5708655 w 5747401"/>
              <a:gd name="connsiteY2259" fmla="*/ 1986836 h 3336506"/>
              <a:gd name="connsiteX2260" fmla="*/ 5715113 w 5747401"/>
              <a:gd name="connsiteY2260" fmla="*/ 1997599 h 3336506"/>
              <a:gd name="connsiteX2261" fmla="*/ 5715113 w 5747401"/>
              <a:gd name="connsiteY2261" fmla="*/ 2012666 h 3336506"/>
              <a:gd name="connsiteX2262" fmla="*/ 5732333 w 5747401"/>
              <a:gd name="connsiteY2262" fmla="*/ 2012666 h 3336506"/>
              <a:gd name="connsiteX2263" fmla="*/ 5740943 w 5747401"/>
              <a:gd name="connsiteY2263" fmla="*/ 2008361 h 3336506"/>
              <a:gd name="connsiteX2264" fmla="*/ 5740943 w 5747401"/>
              <a:gd name="connsiteY2264" fmla="*/ 2012666 h 3336506"/>
              <a:gd name="connsiteX2265" fmla="*/ 5740943 w 5747401"/>
              <a:gd name="connsiteY2265" fmla="*/ 2014819 h 3336506"/>
              <a:gd name="connsiteX2266" fmla="*/ 5747401 w 5747401"/>
              <a:gd name="connsiteY2266" fmla="*/ 2014819 h 3336506"/>
              <a:gd name="connsiteX2267" fmla="*/ 5743096 w 5747401"/>
              <a:gd name="connsiteY2267" fmla="*/ 2025582 h 3336506"/>
              <a:gd name="connsiteX2268" fmla="*/ 5728028 w 5747401"/>
              <a:gd name="connsiteY2268" fmla="*/ 2032040 h 3336506"/>
              <a:gd name="connsiteX2269" fmla="*/ 5734485 w 5747401"/>
              <a:gd name="connsiteY2269" fmla="*/ 2036345 h 3336506"/>
              <a:gd name="connsiteX2270" fmla="*/ 5734485 w 5747401"/>
              <a:gd name="connsiteY2270" fmla="*/ 2040650 h 3336506"/>
              <a:gd name="connsiteX2271" fmla="*/ 5730180 w 5747401"/>
              <a:gd name="connsiteY2271" fmla="*/ 2042803 h 3336506"/>
              <a:gd name="connsiteX2272" fmla="*/ 5723723 w 5747401"/>
              <a:gd name="connsiteY2272" fmla="*/ 2044956 h 3336506"/>
              <a:gd name="connsiteX2273" fmla="*/ 5717265 w 5747401"/>
              <a:gd name="connsiteY2273" fmla="*/ 2040650 h 3336506"/>
              <a:gd name="connsiteX2274" fmla="*/ 5719418 w 5747401"/>
              <a:gd name="connsiteY2274" fmla="*/ 2038498 h 3336506"/>
              <a:gd name="connsiteX2275" fmla="*/ 5710808 w 5747401"/>
              <a:gd name="connsiteY2275" fmla="*/ 2034193 h 3336506"/>
              <a:gd name="connsiteX2276" fmla="*/ 5710808 w 5747401"/>
              <a:gd name="connsiteY2276" fmla="*/ 2025582 h 3336506"/>
              <a:gd name="connsiteX2277" fmla="*/ 5697891 w 5747401"/>
              <a:gd name="connsiteY2277" fmla="*/ 2016972 h 3336506"/>
              <a:gd name="connsiteX2278" fmla="*/ 5695739 w 5747401"/>
              <a:gd name="connsiteY2278" fmla="*/ 2010514 h 3336506"/>
              <a:gd name="connsiteX2279" fmla="*/ 5693586 w 5747401"/>
              <a:gd name="connsiteY2279" fmla="*/ 2004056 h 3336506"/>
              <a:gd name="connsiteX2280" fmla="*/ 5687129 w 5747401"/>
              <a:gd name="connsiteY2280" fmla="*/ 1986836 h 3336506"/>
              <a:gd name="connsiteX2281" fmla="*/ 5697891 w 5747401"/>
              <a:gd name="connsiteY2281" fmla="*/ 1982531 h 3336506"/>
              <a:gd name="connsiteX2282" fmla="*/ 5687129 w 5747401"/>
              <a:gd name="connsiteY2282" fmla="*/ 1982531 h 3336506"/>
              <a:gd name="connsiteX2283" fmla="*/ 5684976 w 5747401"/>
              <a:gd name="connsiteY2283" fmla="*/ 1971767 h 3336506"/>
              <a:gd name="connsiteX2284" fmla="*/ 5682823 w 5747401"/>
              <a:gd name="connsiteY2284" fmla="*/ 1967462 h 3336506"/>
              <a:gd name="connsiteX2285" fmla="*/ 5680671 w 5747401"/>
              <a:gd name="connsiteY2285" fmla="*/ 1965310 h 3336506"/>
              <a:gd name="connsiteX2286" fmla="*/ 5678518 w 5747401"/>
              <a:gd name="connsiteY2286" fmla="*/ 1963157 h 3336506"/>
              <a:gd name="connsiteX2287" fmla="*/ 5676366 w 5747401"/>
              <a:gd name="connsiteY2287" fmla="*/ 1963157 h 3336506"/>
              <a:gd name="connsiteX2288" fmla="*/ 5661298 w 5747401"/>
              <a:gd name="connsiteY2288" fmla="*/ 1971767 h 3336506"/>
              <a:gd name="connsiteX2289" fmla="*/ 5661298 w 5747401"/>
              <a:gd name="connsiteY2289" fmla="*/ 1978226 h 3336506"/>
              <a:gd name="connsiteX2290" fmla="*/ 5663451 w 5747401"/>
              <a:gd name="connsiteY2290" fmla="*/ 1978226 h 3336506"/>
              <a:gd name="connsiteX2291" fmla="*/ 5663451 w 5747401"/>
              <a:gd name="connsiteY2291" fmla="*/ 1976073 h 3336506"/>
              <a:gd name="connsiteX2292" fmla="*/ 5665603 w 5747401"/>
              <a:gd name="connsiteY2292" fmla="*/ 1973920 h 3336506"/>
              <a:gd name="connsiteX2293" fmla="*/ 5665603 w 5747401"/>
              <a:gd name="connsiteY2293" fmla="*/ 1984683 h 3336506"/>
              <a:gd name="connsiteX2294" fmla="*/ 5661298 w 5747401"/>
              <a:gd name="connsiteY2294" fmla="*/ 1982531 h 3336506"/>
              <a:gd name="connsiteX2295" fmla="*/ 5646229 w 5747401"/>
              <a:gd name="connsiteY2295" fmla="*/ 1986836 h 3336506"/>
              <a:gd name="connsiteX2296" fmla="*/ 5644077 w 5747401"/>
              <a:gd name="connsiteY2296" fmla="*/ 1982531 h 3336506"/>
              <a:gd name="connsiteX2297" fmla="*/ 5652687 w 5747401"/>
              <a:gd name="connsiteY2297" fmla="*/ 1969615 h 3336506"/>
              <a:gd name="connsiteX2298" fmla="*/ 5631161 w 5747401"/>
              <a:gd name="connsiteY2298" fmla="*/ 1969615 h 3336506"/>
              <a:gd name="connsiteX2299" fmla="*/ 5631161 w 5747401"/>
              <a:gd name="connsiteY2299" fmla="*/ 1982531 h 3336506"/>
              <a:gd name="connsiteX2300" fmla="*/ 5641924 w 5747401"/>
              <a:gd name="connsiteY2300" fmla="*/ 2001904 h 3336506"/>
              <a:gd name="connsiteX2301" fmla="*/ 5641924 w 5747401"/>
              <a:gd name="connsiteY2301" fmla="*/ 2004056 h 3336506"/>
              <a:gd name="connsiteX2302" fmla="*/ 5635467 w 5747401"/>
              <a:gd name="connsiteY2302" fmla="*/ 1999751 h 3336506"/>
              <a:gd name="connsiteX2303" fmla="*/ 5633314 w 5747401"/>
              <a:gd name="connsiteY2303" fmla="*/ 1997599 h 3336506"/>
              <a:gd name="connsiteX2304" fmla="*/ 5631161 w 5747401"/>
              <a:gd name="connsiteY2304" fmla="*/ 1997599 h 3336506"/>
              <a:gd name="connsiteX2305" fmla="*/ 5639772 w 5747401"/>
              <a:gd name="connsiteY2305" fmla="*/ 2004056 h 3336506"/>
              <a:gd name="connsiteX2306" fmla="*/ 5637619 w 5747401"/>
              <a:gd name="connsiteY2306" fmla="*/ 2004056 h 3336506"/>
              <a:gd name="connsiteX2307" fmla="*/ 5652687 w 5747401"/>
              <a:gd name="connsiteY2307" fmla="*/ 2016972 h 3336506"/>
              <a:gd name="connsiteX2308" fmla="*/ 5639772 w 5747401"/>
              <a:gd name="connsiteY2308" fmla="*/ 2016972 h 3336506"/>
              <a:gd name="connsiteX2309" fmla="*/ 5639772 w 5747401"/>
              <a:gd name="connsiteY2309" fmla="*/ 2021277 h 3336506"/>
              <a:gd name="connsiteX2310" fmla="*/ 5637619 w 5747401"/>
              <a:gd name="connsiteY2310" fmla="*/ 2029888 h 3336506"/>
              <a:gd name="connsiteX2311" fmla="*/ 5639772 w 5747401"/>
              <a:gd name="connsiteY2311" fmla="*/ 2029888 h 3336506"/>
              <a:gd name="connsiteX2312" fmla="*/ 5641924 w 5747401"/>
              <a:gd name="connsiteY2312" fmla="*/ 2029888 h 3336506"/>
              <a:gd name="connsiteX2313" fmla="*/ 5646229 w 5747401"/>
              <a:gd name="connsiteY2313" fmla="*/ 2029888 h 3336506"/>
              <a:gd name="connsiteX2314" fmla="*/ 5648382 w 5747401"/>
              <a:gd name="connsiteY2314" fmla="*/ 2029888 h 3336506"/>
              <a:gd name="connsiteX2315" fmla="*/ 5650534 w 5747401"/>
              <a:gd name="connsiteY2315" fmla="*/ 2032040 h 3336506"/>
              <a:gd name="connsiteX2316" fmla="*/ 5648382 w 5747401"/>
              <a:gd name="connsiteY2316" fmla="*/ 2040650 h 3336506"/>
              <a:gd name="connsiteX2317" fmla="*/ 5652687 w 5747401"/>
              <a:gd name="connsiteY2317" fmla="*/ 2044956 h 3336506"/>
              <a:gd name="connsiteX2318" fmla="*/ 5644077 w 5747401"/>
              <a:gd name="connsiteY2318" fmla="*/ 2042803 h 3336506"/>
              <a:gd name="connsiteX2319" fmla="*/ 5650534 w 5747401"/>
              <a:gd name="connsiteY2319" fmla="*/ 2047108 h 3336506"/>
              <a:gd name="connsiteX2320" fmla="*/ 5656993 w 5747401"/>
              <a:gd name="connsiteY2320" fmla="*/ 2051413 h 3336506"/>
              <a:gd name="connsiteX2321" fmla="*/ 5659145 w 5747401"/>
              <a:gd name="connsiteY2321" fmla="*/ 2053566 h 3336506"/>
              <a:gd name="connsiteX2322" fmla="*/ 5656993 w 5747401"/>
              <a:gd name="connsiteY2322" fmla="*/ 2053566 h 3336506"/>
              <a:gd name="connsiteX2323" fmla="*/ 5656993 w 5747401"/>
              <a:gd name="connsiteY2323" fmla="*/ 2060023 h 3336506"/>
              <a:gd name="connsiteX2324" fmla="*/ 5661298 w 5747401"/>
              <a:gd name="connsiteY2324" fmla="*/ 2064328 h 3336506"/>
              <a:gd name="connsiteX2325" fmla="*/ 5674213 w 5747401"/>
              <a:gd name="connsiteY2325" fmla="*/ 2064328 h 3336506"/>
              <a:gd name="connsiteX2326" fmla="*/ 5674213 w 5747401"/>
              <a:gd name="connsiteY2326" fmla="*/ 2081550 h 3336506"/>
              <a:gd name="connsiteX2327" fmla="*/ 5661298 w 5747401"/>
              <a:gd name="connsiteY2327" fmla="*/ 2092313 h 3336506"/>
              <a:gd name="connsiteX2328" fmla="*/ 5687129 w 5747401"/>
              <a:gd name="connsiteY2328" fmla="*/ 2098770 h 3336506"/>
              <a:gd name="connsiteX2329" fmla="*/ 5687129 w 5747401"/>
              <a:gd name="connsiteY2329" fmla="*/ 2096618 h 3336506"/>
              <a:gd name="connsiteX2330" fmla="*/ 5689281 w 5747401"/>
              <a:gd name="connsiteY2330" fmla="*/ 2096618 h 3336506"/>
              <a:gd name="connsiteX2331" fmla="*/ 5695739 w 5747401"/>
              <a:gd name="connsiteY2331" fmla="*/ 2096618 h 3336506"/>
              <a:gd name="connsiteX2332" fmla="*/ 5704349 w 5747401"/>
              <a:gd name="connsiteY2332" fmla="*/ 2103075 h 3336506"/>
              <a:gd name="connsiteX2333" fmla="*/ 5697891 w 5747401"/>
              <a:gd name="connsiteY2333" fmla="*/ 2105228 h 3336506"/>
              <a:gd name="connsiteX2334" fmla="*/ 5700044 w 5747401"/>
              <a:gd name="connsiteY2334" fmla="*/ 2111685 h 3336506"/>
              <a:gd name="connsiteX2335" fmla="*/ 5697891 w 5747401"/>
              <a:gd name="connsiteY2335" fmla="*/ 2120296 h 3336506"/>
              <a:gd name="connsiteX2336" fmla="*/ 5672061 w 5747401"/>
              <a:gd name="connsiteY2336" fmla="*/ 2100923 h 3336506"/>
              <a:gd name="connsiteX2337" fmla="*/ 5661298 w 5747401"/>
              <a:gd name="connsiteY2337" fmla="*/ 2096618 h 3336506"/>
              <a:gd name="connsiteX2338" fmla="*/ 5652687 w 5747401"/>
              <a:gd name="connsiteY2338" fmla="*/ 2088007 h 3336506"/>
              <a:gd name="connsiteX2339" fmla="*/ 5650534 w 5747401"/>
              <a:gd name="connsiteY2339" fmla="*/ 2090160 h 3336506"/>
              <a:gd name="connsiteX2340" fmla="*/ 5635467 w 5747401"/>
              <a:gd name="connsiteY2340" fmla="*/ 2075092 h 3336506"/>
              <a:gd name="connsiteX2341" fmla="*/ 5620399 w 5747401"/>
              <a:gd name="connsiteY2341" fmla="*/ 2079397 h 3336506"/>
              <a:gd name="connsiteX2342" fmla="*/ 5616094 w 5747401"/>
              <a:gd name="connsiteY2342" fmla="*/ 2072940 h 3336506"/>
              <a:gd name="connsiteX2343" fmla="*/ 5605330 w 5747401"/>
              <a:gd name="connsiteY2343" fmla="*/ 2072940 h 3336506"/>
              <a:gd name="connsiteX2344" fmla="*/ 5601025 w 5747401"/>
              <a:gd name="connsiteY2344" fmla="*/ 2072940 h 3336506"/>
              <a:gd name="connsiteX2345" fmla="*/ 5601025 w 5747401"/>
              <a:gd name="connsiteY2345" fmla="*/ 2068634 h 3336506"/>
              <a:gd name="connsiteX2346" fmla="*/ 5568737 w 5747401"/>
              <a:gd name="connsiteY2346" fmla="*/ 2064328 h 3336506"/>
              <a:gd name="connsiteX2347" fmla="*/ 5566584 w 5747401"/>
              <a:gd name="connsiteY2347" fmla="*/ 2070787 h 3336506"/>
              <a:gd name="connsiteX2348" fmla="*/ 5568737 w 5747401"/>
              <a:gd name="connsiteY2348" fmla="*/ 2068634 h 3336506"/>
              <a:gd name="connsiteX2349" fmla="*/ 5570889 w 5747401"/>
              <a:gd name="connsiteY2349" fmla="*/ 2068634 h 3336506"/>
              <a:gd name="connsiteX2350" fmla="*/ 5583805 w 5747401"/>
              <a:gd name="connsiteY2350" fmla="*/ 2072940 h 3336506"/>
              <a:gd name="connsiteX2351" fmla="*/ 5581652 w 5747401"/>
              <a:gd name="connsiteY2351" fmla="*/ 2092313 h 3336506"/>
              <a:gd name="connsiteX2352" fmla="*/ 5592415 w 5747401"/>
              <a:gd name="connsiteY2352" fmla="*/ 2092313 h 3336506"/>
              <a:gd name="connsiteX2353" fmla="*/ 5592415 w 5747401"/>
              <a:gd name="connsiteY2353" fmla="*/ 2096618 h 3336506"/>
              <a:gd name="connsiteX2354" fmla="*/ 5568737 w 5747401"/>
              <a:gd name="connsiteY2354" fmla="*/ 2096618 h 3336506"/>
              <a:gd name="connsiteX2355" fmla="*/ 5596720 w 5747401"/>
              <a:gd name="connsiteY2355" fmla="*/ 2115990 h 3336506"/>
              <a:gd name="connsiteX2356" fmla="*/ 5603178 w 5747401"/>
              <a:gd name="connsiteY2356" fmla="*/ 2113838 h 3336506"/>
              <a:gd name="connsiteX2357" fmla="*/ 5607483 w 5747401"/>
              <a:gd name="connsiteY2357" fmla="*/ 2118143 h 3336506"/>
              <a:gd name="connsiteX2358" fmla="*/ 5596720 w 5747401"/>
              <a:gd name="connsiteY2358" fmla="*/ 2118143 h 3336506"/>
              <a:gd name="connsiteX2359" fmla="*/ 5601025 w 5747401"/>
              <a:gd name="connsiteY2359" fmla="*/ 2126754 h 3336506"/>
              <a:gd name="connsiteX2360" fmla="*/ 5598872 w 5747401"/>
              <a:gd name="connsiteY2360" fmla="*/ 2122448 h 3336506"/>
              <a:gd name="connsiteX2361" fmla="*/ 5592415 w 5747401"/>
              <a:gd name="connsiteY2361" fmla="*/ 2128907 h 3336506"/>
              <a:gd name="connsiteX2362" fmla="*/ 5596720 w 5747401"/>
              <a:gd name="connsiteY2362" fmla="*/ 2128907 h 3336506"/>
              <a:gd name="connsiteX2363" fmla="*/ 5616094 w 5747401"/>
              <a:gd name="connsiteY2363" fmla="*/ 2131059 h 3336506"/>
              <a:gd name="connsiteX2364" fmla="*/ 5603178 w 5747401"/>
              <a:gd name="connsiteY2364" fmla="*/ 2137517 h 3336506"/>
              <a:gd name="connsiteX2365" fmla="*/ 5605330 w 5747401"/>
              <a:gd name="connsiteY2365" fmla="*/ 2139669 h 3336506"/>
              <a:gd name="connsiteX2366" fmla="*/ 5603178 w 5747401"/>
              <a:gd name="connsiteY2366" fmla="*/ 2150432 h 3336506"/>
              <a:gd name="connsiteX2367" fmla="*/ 5603178 w 5747401"/>
              <a:gd name="connsiteY2367" fmla="*/ 2154737 h 3336506"/>
              <a:gd name="connsiteX2368" fmla="*/ 5601025 w 5747401"/>
              <a:gd name="connsiteY2368" fmla="*/ 2154737 h 3336506"/>
              <a:gd name="connsiteX2369" fmla="*/ 5607483 w 5747401"/>
              <a:gd name="connsiteY2369" fmla="*/ 2163347 h 3336506"/>
              <a:gd name="connsiteX2370" fmla="*/ 5613941 w 5747401"/>
              <a:gd name="connsiteY2370" fmla="*/ 2180569 h 3336506"/>
              <a:gd name="connsiteX2371" fmla="*/ 5613941 w 5747401"/>
              <a:gd name="connsiteY2371" fmla="*/ 2182362 h 3336506"/>
              <a:gd name="connsiteX2372" fmla="*/ 5613510 w 5747401"/>
              <a:gd name="connsiteY2372" fmla="*/ 2182290 h 3336506"/>
              <a:gd name="connsiteX2373" fmla="*/ 5611789 w 5747401"/>
              <a:gd name="connsiteY2373" fmla="*/ 2180569 h 3336506"/>
              <a:gd name="connsiteX2374" fmla="*/ 5607483 w 5747401"/>
              <a:gd name="connsiteY2374" fmla="*/ 2176263 h 3336506"/>
              <a:gd name="connsiteX2375" fmla="*/ 5603178 w 5747401"/>
              <a:gd name="connsiteY2375" fmla="*/ 2176263 h 3336506"/>
              <a:gd name="connsiteX2376" fmla="*/ 5601025 w 5747401"/>
              <a:gd name="connsiteY2376" fmla="*/ 2176263 h 3336506"/>
              <a:gd name="connsiteX2377" fmla="*/ 5603178 w 5747401"/>
              <a:gd name="connsiteY2377" fmla="*/ 2180569 h 3336506"/>
              <a:gd name="connsiteX2378" fmla="*/ 5613510 w 5747401"/>
              <a:gd name="connsiteY2378" fmla="*/ 2182290 h 3336506"/>
              <a:gd name="connsiteX2379" fmla="*/ 5613941 w 5747401"/>
              <a:gd name="connsiteY2379" fmla="*/ 2182721 h 3336506"/>
              <a:gd name="connsiteX2380" fmla="*/ 5613941 w 5747401"/>
              <a:gd name="connsiteY2380" fmla="*/ 2182362 h 3336506"/>
              <a:gd name="connsiteX2381" fmla="*/ 5616094 w 5747401"/>
              <a:gd name="connsiteY2381" fmla="*/ 2182721 h 3336506"/>
              <a:gd name="connsiteX2382" fmla="*/ 5611789 w 5747401"/>
              <a:gd name="connsiteY2382" fmla="*/ 2195637 h 3336506"/>
              <a:gd name="connsiteX2383" fmla="*/ 5611789 w 5747401"/>
              <a:gd name="connsiteY2383" fmla="*/ 2193484 h 3336506"/>
              <a:gd name="connsiteX2384" fmla="*/ 5609636 w 5747401"/>
              <a:gd name="connsiteY2384" fmla="*/ 2189179 h 3336506"/>
              <a:gd name="connsiteX2385" fmla="*/ 5605330 w 5747401"/>
              <a:gd name="connsiteY2385" fmla="*/ 2189179 h 3336506"/>
              <a:gd name="connsiteX2386" fmla="*/ 5601025 w 5747401"/>
              <a:gd name="connsiteY2386" fmla="*/ 2191331 h 3336506"/>
              <a:gd name="connsiteX2387" fmla="*/ 5601025 w 5747401"/>
              <a:gd name="connsiteY2387" fmla="*/ 2193484 h 3336506"/>
              <a:gd name="connsiteX2388" fmla="*/ 5605330 w 5747401"/>
              <a:gd name="connsiteY2388" fmla="*/ 2197789 h 3336506"/>
              <a:gd name="connsiteX2389" fmla="*/ 5605330 w 5747401"/>
              <a:gd name="connsiteY2389" fmla="*/ 2204247 h 3336506"/>
              <a:gd name="connsiteX2390" fmla="*/ 5601025 w 5747401"/>
              <a:gd name="connsiteY2390" fmla="*/ 2206399 h 3336506"/>
              <a:gd name="connsiteX2391" fmla="*/ 5596720 w 5747401"/>
              <a:gd name="connsiteY2391" fmla="*/ 2210704 h 3336506"/>
              <a:gd name="connsiteX2392" fmla="*/ 5605330 w 5747401"/>
              <a:gd name="connsiteY2392" fmla="*/ 2223620 h 3336506"/>
              <a:gd name="connsiteX2393" fmla="*/ 5603178 w 5747401"/>
              <a:gd name="connsiteY2393" fmla="*/ 2225772 h 3336506"/>
              <a:gd name="connsiteX2394" fmla="*/ 5607483 w 5747401"/>
              <a:gd name="connsiteY2394" fmla="*/ 2232231 h 3336506"/>
              <a:gd name="connsiteX2395" fmla="*/ 5616094 w 5747401"/>
              <a:gd name="connsiteY2395" fmla="*/ 2245146 h 3336506"/>
              <a:gd name="connsiteX2396" fmla="*/ 5592415 w 5747401"/>
              <a:gd name="connsiteY2396" fmla="*/ 2238688 h 3336506"/>
              <a:gd name="connsiteX2397" fmla="*/ 5592415 w 5747401"/>
              <a:gd name="connsiteY2397" fmla="*/ 2240841 h 3336506"/>
              <a:gd name="connsiteX2398" fmla="*/ 5570889 w 5747401"/>
              <a:gd name="connsiteY2398" fmla="*/ 2230078 h 3336506"/>
              <a:gd name="connsiteX2399" fmla="*/ 5579499 w 5747401"/>
              <a:gd name="connsiteY2399" fmla="*/ 2230078 h 3336506"/>
              <a:gd name="connsiteX2400" fmla="*/ 5583805 w 5747401"/>
              <a:gd name="connsiteY2400" fmla="*/ 2232231 h 3336506"/>
              <a:gd name="connsiteX2401" fmla="*/ 5585957 w 5747401"/>
              <a:gd name="connsiteY2401" fmla="*/ 2234383 h 3336506"/>
              <a:gd name="connsiteX2402" fmla="*/ 5592415 w 5747401"/>
              <a:gd name="connsiteY2402" fmla="*/ 2230078 h 3336506"/>
              <a:gd name="connsiteX2403" fmla="*/ 5592415 w 5747401"/>
              <a:gd name="connsiteY2403" fmla="*/ 2225772 h 3336506"/>
              <a:gd name="connsiteX2404" fmla="*/ 5585957 w 5747401"/>
              <a:gd name="connsiteY2404" fmla="*/ 2221467 h 3336506"/>
              <a:gd name="connsiteX2405" fmla="*/ 5583805 w 5747401"/>
              <a:gd name="connsiteY2405" fmla="*/ 2223620 h 3336506"/>
              <a:gd name="connsiteX2406" fmla="*/ 5568737 w 5747401"/>
              <a:gd name="connsiteY2406" fmla="*/ 2210704 h 3336506"/>
              <a:gd name="connsiteX2407" fmla="*/ 5536448 w 5747401"/>
              <a:gd name="connsiteY2407" fmla="*/ 2197789 h 3336506"/>
              <a:gd name="connsiteX2408" fmla="*/ 5536448 w 5747401"/>
              <a:gd name="connsiteY2408" fmla="*/ 2210704 h 3336506"/>
              <a:gd name="connsiteX2409" fmla="*/ 5532142 w 5747401"/>
              <a:gd name="connsiteY2409" fmla="*/ 2215009 h 3336506"/>
              <a:gd name="connsiteX2410" fmla="*/ 5540753 w 5747401"/>
              <a:gd name="connsiteY2410" fmla="*/ 2219315 h 3336506"/>
              <a:gd name="connsiteX2411" fmla="*/ 5545058 w 5747401"/>
              <a:gd name="connsiteY2411" fmla="*/ 2236536 h 3336506"/>
              <a:gd name="connsiteX2412" fmla="*/ 5534295 w 5747401"/>
              <a:gd name="connsiteY2412" fmla="*/ 2227925 h 3336506"/>
              <a:gd name="connsiteX2413" fmla="*/ 5527837 w 5747401"/>
              <a:gd name="connsiteY2413" fmla="*/ 2230078 h 3336506"/>
              <a:gd name="connsiteX2414" fmla="*/ 5538600 w 5747401"/>
              <a:gd name="connsiteY2414" fmla="*/ 2242993 h 3336506"/>
              <a:gd name="connsiteX2415" fmla="*/ 5532142 w 5747401"/>
              <a:gd name="connsiteY2415" fmla="*/ 2245146 h 3336506"/>
              <a:gd name="connsiteX2416" fmla="*/ 5521380 w 5747401"/>
              <a:gd name="connsiteY2416" fmla="*/ 2240841 h 3336506"/>
              <a:gd name="connsiteX2417" fmla="*/ 5519227 w 5747401"/>
              <a:gd name="connsiteY2417" fmla="*/ 2238688 h 3336506"/>
              <a:gd name="connsiteX2418" fmla="*/ 5525685 w 5747401"/>
              <a:gd name="connsiteY2418" fmla="*/ 2238688 h 3336506"/>
              <a:gd name="connsiteX2419" fmla="*/ 5523532 w 5747401"/>
              <a:gd name="connsiteY2419" fmla="*/ 2225772 h 3336506"/>
              <a:gd name="connsiteX2420" fmla="*/ 5527837 w 5747401"/>
              <a:gd name="connsiteY2420" fmla="*/ 2215009 h 3336506"/>
              <a:gd name="connsiteX2421" fmla="*/ 5523532 w 5747401"/>
              <a:gd name="connsiteY2421" fmla="*/ 2212857 h 3336506"/>
              <a:gd name="connsiteX2422" fmla="*/ 5523532 w 5747401"/>
              <a:gd name="connsiteY2422" fmla="*/ 2206399 h 3336506"/>
              <a:gd name="connsiteX2423" fmla="*/ 5521380 w 5747401"/>
              <a:gd name="connsiteY2423" fmla="*/ 2202094 h 3336506"/>
              <a:gd name="connsiteX2424" fmla="*/ 5519227 w 5747401"/>
              <a:gd name="connsiteY2424" fmla="*/ 2197789 h 3336506"/>
              <a:gd name="connsiteX2425" fmla="*/ 5514922 w 5747401"/>
              <a:gd name="connsiteY2425" fmla="*/ 2197789 h 3336506"/>
              <a:gd name="connsiteX2426" fmla="*/ 5510617 w 5747401"/>
              <a:gd name="connsiteY2426" fmla="*/ 2195637 h 3336506"/>
              <a:gd name="connsiteX2427" fmla="*/ 5510617 w 5747401"/>
              <a:gd name="connsiteY2427" fmla="*/ 2193484 h 3336506"/>
              <a:gd name="connsiteX2428" fmla="*/ 5510617 w 5747401"/>
              <a:gd name="connsiteY2428" fmla="*/ 2191331 h 3336506"/>
              <a:gd name="connsiteX2429" fmla="*/ 5489091 w 5747401"/>
              <a:gd name="connsiteY2429" fmla="*/ 2178416 h 3336506"/>
              <a:gd name="connsiteX2430" fmla="*/ 5489091 w 5747401"/>
              <a:gd name="connsiteY2430" fmla="*/ 2184874 h 3336506"/>
              <a:gd name="connsiteX2431" fmla="*/ 5480480 w 5747401"/>
              <a:gd name="connsiteY2431" fmla="*/ 2187026 h 3336506"/>
              <a:gd name="connsiteX2432" fmla="*/ 5484786 w 5747401"/>
              <a:gd name="connsiteY2432" fmla="*/ 2191331 h 3336506"/>
              <a:gd name="connsiteX2433" fmla="*/ 5489091 w 5747401"/>
              <a:gd name="connsiteY2433" fmla="*/ 2191331 h 3336506"/>
              <a:gd name="connsiteX2434" fmla="*/ 5493396 w 5747401"/>
              <a:gd name="connsiteY2434" fmla="*/ 2197789 h 3336506"/>
              <a:gd name="connsiteX2435" fmla="*/ 5489091 w 5747401"/>
              <a:gd name="connsiteY2435" fmla="*/ 2212857 h 3336506"/>
              <a:gd name="connsiteX2436" fmla="*/ 5499853 w 5747401"/>
              <a:gd name="connsiteY2436" fmla="*/ 2217162 h 3336506"/>
              <a:gd name="connsiteX2437" fmla="*/ 5502006 w 5747401"/>
              <a:gd name="connsiteY2437" fmla="*/ 2232231 h 3336506"/>
              <a:gd name="connsiteX2438" fmla="*/ 5510617 w 5747401"/>
              <a:gd name="connsiteY2438" fmla="*/ 2234383 h 3336506"/>
              <a:gd name="connsiteX2439" fmla="*/ 5510617 w 5747401"/>
              <a:gd name="connsiteY2439" fmla="*/ 2238688 h 3336506"/>
              <a:gd name="connsiteX2440" fmla="*/ 5506312 w 5747401"/>
              <a:gd name="connsiteY2440" fmla="*/ 2238688 h 3336506"/>
              <a:gd name="connsiteX2441" fmla="*/ 5480480 w 5747401"/>
              <a:gd name="connsiteY2441" fmla="*/ 2217162 h 3336506"/>
              <a:gd name="connsiteX2442" fmla="*/ 5478328 w 5747401"/>
              <a:gd name="connsiteY2442" fmla="*/ 2219315 h 3336506"/>
              <a:gd name="connsiteX2443" fmla="*/ 5478328 w 5747401"/>
              <a:gd name="connsiteY2443" fmla="*/ 2234383 h 3336506"/>
              <a:gd name="connsiteX2444" fmla="*/ 5482633 w 5747401"/>
              <a:gd name="connsiteY2444" fmla="*/ 2238688 h 3336506"/>
              <a:gd name="connsiteX2445" fmla="*/ 5495548 w 5747401"/>
              <a:gd name="connsiteY2445" fmla="*/ 2242993 h 3336506"/>
              <a:gd name="connsiteX2446" fmla="*/ 5495548 w 5747401"/>
              <a:gd name="connsiteY2446" fmla="*/ 2245146 h 3336506"/>
              <a:gd name="connsiteX2447" fmla="*/ 5497701 w 5747401"/>
              <a:gd name="connsiteY2447" fmla="*/ 2242993 h 3336506"/>
              <a:gd name="connsiteX2448" fmla="*/ 5499853 w 5747401"/>
              <a:gd name="connsiteY2448" fmla="*/ 2245146 h 3336506"/>
              <a:gd name="connsiteX2449" fmla="*/ 5497701 w 5747401"/>
              <a:gd name="connsiteY2449" fmla="*/ 2253756 h 3336506"/>
              <a:gd name="connsiteX2450" fmla="*/ 5508465 w 5747401"/>
              <a:gd name="connsiteY2450" fmla="*/ 2262366 h 3336506"/>
              <a:gd name="connsiteX2451" fmla="*/ 5495548 w 5747401"/>
              <a:gd name="connsiteY2451" fmla="*/ 2260214 h 3336506"/>
              <a:gd name="connsiteX2452" fmla="*/ 5482633 w 5747401"/>
              <a:gd name="connsiteY2452" fmla="*/ 2245146 h 3336506"/>
              <a:gd name="connsiteX2453" fmla="*/ 5471870 w 5747401"/>
              <a:gd name="connsiteY2453" fmla="*/ 2245146 h 3336506"/>
              <a:gd name="connsiteX2454" fmla="*/ 5456803 w 5747401"/>
              <a:gd name="connsiteY2454" fmla="*/ 2238688 h 3336506"/>
              <a:gd name="connsiteX2455" fmla="*/ 5452497 w 5747401"/>
              <a:gd name="connsiteY2455" fmla="*/ 2238688 h 3336506"/>
              <a:gd name="connsiteX2456" fmla="*/ 5450344 w 5747401"/>
              <a:gd name="connsiteY2456" fmla="*/ 2240841 h 3336506"/>
              <a:gd name="connsiteX2457" fmla="*/ 5450344 w 5747401"/>
              <a:gd name="connsiteY2457" fmla="*/ 2245146 h 3336506"/>
              <a:gd name="connsiteX2458" fmla="*/ 5450344 w 5747401"/>
              <a:gd name="connsiteY2458" fmla="*/ 2247299 h 3336506"/>
              <a:gd name="connsiteX2459" fmla="*/ 5465413 w 5747401"/>
              <a:gd name="connsiteY2459" fmla="*/ 2258061 h 3336506"/>
              <a:gd name="connsiteX2460" fmla="*/ 5461108 w 5747401"/>
              <a:gd name="connsiteY2460" fmla="*/ 2268824 h 3336506"/>
              <a:gd name="connsiteX2461" fmla="*/ 5469718 w 5747401"/>
              <a:gd name="connsiteY2461" fmla="*/ 2268824 h 3336506"/>
              <a:gd name="connsiteX2462" fmla="*/ 5465413 w 5747401"/>
              <a:gd name="connsiteY2462" fmla="*/ 2275282 h 3336506"/>
              <a:gd name="connsiteX2463" fmla="*/ 5482633 w 5747401"/>
              <a:gd name="connsiteY2463" fmla="*/ 2281740 h 3336506"/>
              <a:gd name="connsiteX2464" fmla="*/ 5471870 w 5747401"/>
              <a:gd name="connsiteY2464" fmla="*/ 2290350 h 3336506"/>
              <a:gd name="connsiteX2465" fmla="*/ 5480480 w 5747401"/>
              <a:gd name="connsiteY2465" fmla="*/ 2305418 h 3336506"/>
              <a:gd name="connsiteX2466" fmla="*/ 5465413 w 5747401"/>
              <a:gd name="connsiteY2466" fmla="*/ 2320486 h 3336506"/>
              <a:gd name="connsiteX2467" fmla="*/ 5448191 w 5747401"/>
              <a:gd name="connsiteY2467" fmla="*/ 2316181 h 3336506"/>
              <a:gd name="connsiteX2468" fmla="*/ 5441734 w 5747401"/>
              <a:gd name="connsiteY2468" fmla="*/ 2320486 h 3336506"/>
              <a:gd name="connsiteX2469" fmla="*/ 5437429 w 5747401"/>
              <a:gd name="connsiteY2469" fmla="*/ 2318333 h 3336506"/>
              <a:gd name="connsiteX2470" fmla="*/ 5437429 w 5747401"/>
              <a:gd name="connsiteY2470" fmla="*/ 2311876 h 3336506"/>
              <a:gd name="connsiteX2471" fmla="*/ 5435276 w 5747401"/>
              <a:gd name="connsiteY2471" fmla="*/ 2307571 h 3336506"/>
              <a:gd name="connsiteX2472" fmla="*/ 5433124 w 5747401"/>
              <a:gd name="connsiteY2472" fmla="*/ 2307571 h 3336506"/>
              <a:gd name="connsiteX2473" fmla="*/ 5430971 w 5747401"/>
              <a:gd name="connsiteY2473" fmla="*/ 2305418 h 3336506"/>
              <a:gd name="connsiteX2474" fmla="*/ 5426666 w 5747401"/>
              <a:gd name="connsiteY2474" fmla="*/ 2305418 h 3336506"/>
              <a:gd name="connsiteX2475" fmla="*/ 5424513 w 5747401"/>
              <a:gd name="connsiteY2475" fmla="*/ 2305418 h 3336506"/>
              <a:gd name="connsiteX2476" fmla="*/ 5426666 w 5747401"/>
              <a:gd name="connsiteY2476" fmla="*/ 2303266 h 3336506"/>
              <a:gd name="connsiteX2477" fmla="*/ 5420208 w 5747401"/>
              <a:gd name="connsiteY2477" fmla="*/ 2305418 h 3336506"/>
              <a:gd name="connsiteX2478" fmla="*/ 5433124 w 5747401"/>
              <a:gd name="connsiteY2478" fmla="*/ 2318333 h 3336506"/>
              <a:gd name="connsiteX2479" fmla="*/ 5430971 w 5747401"/>
              <a:gd name="connsiteY2479" fmla="*/ 2320486 h 3336506"/>
              <a:gd name="connsiteX2480" fmla="*/ 5448191 w 5747401"/>
              <a:gd name="connsiteY2480" fmla="*/ 2337707 h 3336506"/>
              <a:gd name="connsiteX2481" fmla="*/ 5437429 w 5747401"/>
              <a:gd name="connsiteY2481" fmla="*/ 2339860 h 3336506"/>
              <a:gd name="connsiteX2482" fmla="*/ 5439581 w 5747401"/>
              <a:gd name="connsiteY2482" fmla="*/ 2337707 h 3336506"/>
              <a:gd name="connsiteX2483" fmla="*/ 5439581 w 5747401"/>
              <a:gd name="connsiteY2483" fmla="*/ 2335555 h 3336506"/>
              <a:gd name="connsiteX2484" fmla="*/ 5420208 w 5747401"/>
              <a:gd name="connsiteY2484" fmla="*/ 2320486 h 3336506"/>
              <a:gd name="connsiteX2485" fmla="*/ 5379309 w 5747401"/>
              <a:gd name="connsiteY2485" fmla="*/ 2288198 h 3336506"/>
              <a:gd name="connsiteX2486" fmla="*/ 5364241 w 5747401"/>
              <a:gd name="connsiteY2486" fmla="*/ 2288198 h 3336506"/>
              <a:gd name="connsiteX2487" fmla="*/ 5366394 w 5747401"/>
              <a:gd name="connsiteY2487" fmla="*/ 2294656 h 3336506"/>
              <a:gd name="connsiteX2488" fmla="*/ 5370699 w 5747401"/>
              <a:gd name="connsiteY2488" fmla="*/ 2298961 h 3336506"/>
              <a:gd name="connsiteX2489" fmla="*/ 5372851 w 5747401"/>
              <a:gd name="connsiteY2489" fmla="*/ 2298961 h 3336506"/>
              <a:gd name="connsiteX2490" fmla="*/ 5375004 w 5747401"/>
              <a:gd name="connsiteY2490" fmla="*/ 2298961 h 3336506"/>
              <a:gd name="connsiteX2491" fmla="*/ 5379309 w 5747401"/>
              <a:gd name="connsiteY2491" fmla="*/ 2296808 h 3336506"/>
              <a:gd name="connsiteX2492" fmla="*/ 5383614 w 5747401"/>
              <a:gd name="connsiteY2492" fmla="*/ 2296808 h 3336506"/>
              <a:gd name="connsiteX2493" fmla="*/ 5387919 w 5747401"/>
              <a:gd name="connsiteY2493" fmla="*/ 2298961 h 3336506"/>
              <a:gd name="connsiteX2494" fmla="*/ 5379309 w 5747401"/>
              <a:gd name="connsiteY2494" fmla="*/ 2298961 h 3336506"/>
              <a:gd name="connsiteX2495" fmla="*/ 5383614 w 5747401"/>
              <a:gd name="connsiteY2495" fmla="*/ 2305418 h 3336506"/>
              <a:gd name="connsiteX2496" fmla="*/ 5381462 w 5747401"/>
              <a:gd name="connsiteY2496" fmla="*/ 2305418 h 3336506"/>
              <a:gd name="connsiteX2497" fmla="*/ 5381462 w 5747401"/>
              <a:gd name="connsiteY2497" fmla="*/ 2303266 h 3336506"/>
              <a:gd name="connsiteX2498" fmla="*/ 5370699 w 5747401"/>
              <a:gd name="connsiteY2498" fmla="*/ 2303266 h 3336506"/>
              <a:gd name="connsiteX2499" fmla="*/ 5396529 w 5747401"/>
              <a:gd name="connsiteY2499" fmla="*/ 2331249 h 3336506"/>
              <a:gd name="connsiteX2500" fmla="*/ 5387919 w 5747401"/>
              <a:gd name="connsiteY2500" fmla="*/ 2331249 h 3336506"/>
              <a:gd name="connsiteX2501" fmla="*/ 5394377 w 5747401"/>
              <a:gd name="connsiteY2501" fmla="*/ 2337707 h 3336506"/>
              <a:gd name="connsiteX2502" fmla="*/ 5398682 w 5747401"/>
              <a:gd name="connsiteY2502" fmla="*/ 2339860 h 3336506"/>
              <a:gd name="connsiteX2503" fmla="*/ 5402988 w 5747401"/>
              <a:gd name="connsiteY2503" fmla="*/ 2339860 h 3336506"/>
              <a:gd name="connsiteX2504" fmla="*/ 5396529 w 5747401"/>
              <a:gd name="connsiteY2504" fmla="*/ 2348470 h 3336506"/>
              <a:gd name="connsiteX2505" fmla="*/ 5398682 w 5747401"/>
              <a:gd name="connsiteY2505" fmla="*/ 2354928 h 3336506"/>
              <a:gd name="connsiteX2506" fmla="*/ 5394377 w 5747401"/>
              <a:gd name="connsiteY2506" fmla="*/ 2361385 h 3336506"/>
              <a:gd name="connsiteX2507" fmla="*/ 5375004 w 5747401"/>
              <a:gd name="connsiteY2507" fmla="*/ 2365690 h 3336506"/>
              <a:gd name="connsiteX2508" fmla="*/ 5362089 w 5747401"/>
              <a:gd name="connsiteY2508" fmla="*/ 2350623 h 3336506"/>
              <a:gd name="connsiteX2509" fmla="*/ 5347020 w 5747401"/>
              <a:gd name="connsiteY2509" fmla="*/ 2350623 h 3336506"/>
              <a:gd name="connsiteX2510" fmla="*/ 5338410 w 5747401"/>
              <a:gd name="connsiteY2510" fmla="*/ 2346318 h 3336506"/>
              <a:gd name="connsiteX2511" fmla="*/ 5338410 w 5747401"/>
              <a:gd name="connsiteY2511" fmla="*/ 2352775 h 3336506"/>
              <a:gd name="connsiteX2512" fmla="*/ 5323342 w 5747401"/>
              <a:gd name="connsiteY2512" fmla="*/ 2339860 h 3336506"/>
              <a:gd name="connsiteX2513" fmla="*/ 5338410 w 5747401"/>
              <a:gd name="connsiteY2513" fmla="*/ 2342012 h 3336506"/>
              <a:gd name="connsiteX2514" fmla="*/ 5314732 w 5747401"/>
              <a:gd name="connsiteY2514" fmla="*/ 2318333 h 3336506"/>
              <a:gd name="connsiteX2515" fmla="*/ 5301816 w 5747401"/>
              <a:gd name="connsiteY2515" fmla="*/ 2316181 h 3336506"/>
              <a:gd name="connsiteX2516" fmla="*/ 5301816 w 5747401"/>
              <a:gd name="connsiteY2516" fmla="*/ 2320486 h 3336506"/>
              <a:gd name="connsiteX2517" fmla="*/ 5314732 w 5747401"/>
              <a:gd name="connsiteY2517" fmla="*/ 2326944 h 3336506"/>
              <a:gd name="connsiteX2518" fmla="*/ 5321189 w 5747401"/>
              <a:gd name="connsiteY2518" fmla="*/ 2337707 h 3336506"/>
              <a:gd name="connsiteX2519" fmla="*/ 5306122 w 5747401"/>
              <a:gd name="connsiteY2519" fmla="*/ 2329097 h 3336506"/>
              <a:gd name="connsiteX2520" fmla="*/ 5310427 w 5747401"/>
              <a:gd name="connsiteY2520" fmla="*/ 2333402 h 3336506"/>
              <a:gd name="connsiteX2521" fmla="*/ 5312579 w 5747401"/>
              <a:gd name="connsiteY2521" fmla="*/ 2335555 h 3336506"/>
              <a:gd name="connsiteX2522" fmla="*/ 5310427 w 5747401"/>
              <a:gd name="connsiteY2522" fmla="*/ 2335555 h 3336506"/>
              <a:gd name="connsiteX2523" fmla="*/ 5301816 w 5747401"/>
              <a:gd name="connsiteY2523" fmla="*/ 2324791 h 3336506"/>
              <a:gd name="connsiteX2524" fmla="*/ 5273832 w 5747401"/>
              <a:gd name="connsiteY2524" fmla="*/ 2316181 h 3336506"/>
              <a:gd name="connsiteX2525" fmla="*/ 5260917 w 5747401"/>
              <a:gd name="connsiteY2525" fmla="*/ 2320486 h 3336506"/>
              <a:gd name="connsiteX2526" fmla="*/ 5256612 w 5747401"/>
              <a:gd name="connsiteY2526" fmla="*/ 2324791 h 3336506"/>
              <a:gd name="connsiteX2527" fmla="*/ 5263070 w 5747401"/>
              <a:gd name="connsiteY2527" fmla="*/ 2331249 h 3336506"/>
              <a:gd name="connsiteX2528" fmla="*/ 5271680 w 5747401"/>
              <a:gd name="connsiteY2528" fmla="*/ 2331249 h 3336506"/>
              <a:gd name="connsiteX2529" fmla="*/ 5271680 w 5747401"/>
              <a:gd name="connsiteY2529" fmla="*/ 2344165 h 3336506"/>
              <a:gd name="connsiteX2530" fmla="*/ 5284595 w 5747401"/>
              <a:gd name="connsiteY2530" fmla="*/ 2354928 h 3336506"/>
              <a:gd name="connsiteX2531" fmla="*/ 5295358 w 5747401"/>
              <a:gd name="connsiteY2531" fmla="*/ 2357080 h 3336506"/>
              <a:gd name="connsiteX2532" fmla="*/ 5293205 w 5747401"/>
              <a:gd name="connsiteY2532" fmla="*/ 2361385 h 3336506"/>
              <a:gd name="connsiteX2533" fmla="*/ 5288900 w 5747401"/>
              <a:gd name="connsiteY2533" fmla="*/ 2361385 h 3336506"/>
              <a:gd name="connsiteX2534" fmla="*/ 5260917 w 5747401"/>
              <a:gd name="connsiteY2534" fmla="*/ 2348470 h 3336506"/>
              <a:gd name="connsiteX2535" fmla="*/ 5254460 w 5747401"/>
              <a:gd name="connsiteY2535" fmla="*/ 2346318 h 3336506"/>
              <a:gd name="connsiteX2536" fmla="*/ 5252307 w 5747401"/>
              <a:gd name="connsiteY2536" fmla="*/ 2346318 h 3336506"/>
              <a:gd name="connsiteX2537" fmla="*/ 5245849 w 5747401"/>
              <a:gd name="connsiteY2537" fmla="*/ 2344165 h 3336506"/>
              <a:gd name="connsiteX2538" fmla="*/ 5220018 w 5747401"/>
              <a:gd name="connsiteY2538" fmla="*/ 2337707 h 3336506"/>
              <a:gd name="connsiteX2539" fmla="*/ 5220018 w 5747401"/>
              <a:gd name="connsiteY2539" fmla="*/ 2331249 h 3336506"/>
              <a:gd name="connsiteX2540" fmla="*/ 5211408 w 5747401"/>
              <a:gd name="connsiteY2540" fmla="*/ 2329097 h 3336506"/>
              <a:gd name="connsiteX2541" fmla="*/ 5211408 w 5747401"/>
              <a:gd name="connsiteY2541" fmla="*/ 2331249 h 3336506"/>
              <a:gd name="connsiteX2542" fmla="*/ 5181271 w 5747401"/>
              <a:gd name="connsiteY2542" fmla="*/ 2339860 h 3336506"/>
              <a:gd name="connsiteX2543" fmla="*/ 5187729 w 5747401"/>
              <a:gd name="connsiteY2543" fmla="*/ 2350623 h 3336506"/>
              <a:gd name="connsiteX2544" fmla="*/ 5185576 w 5747401"/>
              <a:gd name="connsiteY2544" fmla="*/ 2354928 h 3336506"/>
              <a:gd name="connsiteX2545" fmla="*/ 5198492 w 5747401"/>
              <a:gd name="connsiteY2545" fmla="*/ 2376453 h 3336506"/>
              <a:gd name="connsiteX2546" fmla="*/ 5211408 w 5747401"/>
              <a:gd name="connsiteY2546" fmla="*/ 2378606 h 3336506"/>
              <a:gd name="connsiteX2547" fmla="*/ 5211408 w 5747401"/>
              <a:gd name="connsiteY2547" fmla="*/ 2382912 h 3336506"/>
              <a:gd name="connsiteX2548" fmla="*/ 5215713 w 5747401"/>
              <a:gd name="connsiteY2548" fmla="*/ 2387217 h 3336506"/>
              <a:gd name="connsiteX2549" fmla="*/ 5224323 w 5747401"/>
              <a:gd name="connsiteY2549" fmla="*/ 2393674 h 3336506"/>
              <a:gd name="connsiteX2550" fmla="*/ 5235086 w 5747401"/>
              <a:gd name="connsiteY2550" fmla="*/ 2395827 h 3336506"/>
              <a:gd name="connsiteX2551" fmla="*/ 5239391 w 5747401"/>
              <a:gd name="connsiteY2551" fmla="*/ 2400132 h 3336506"/>
              <a:gd name="connsiteX2552" fmla="*/ 5243696 w 5747401"/>
              <a:gd name="connsiteY2552" fmla="*/ 2402285 h 3336506"/>
              <a:gd name="connsiteX2553" fmla="*/ 5239391 w 5747401"/>
              <a:gd name="connsiteY2553" fmla="*/ 2402285 h 3336506"/>
              <a:gd name="connsiteX2554" fmla="*/ 5226475 w 5747401"/>
              <a:gd name="connsiteY2554" fmla="*/ 2419505 h 3336506"/>
              <a:gd name="connsiteX2555" fmla="*/ 5217865 w 5747401"/>
              <a:gd name="connsiteY2555" fmla="*/ 2425963 h 3336506"/>
              <a:gd name="connsiteX2556" fmla="*/ 5200645 w 5747401"/>
              <a:gd name="connsiteY2556" fmla="*/ 2421658 h 3336506"/>
              <a:gd name="connsiteX2557" fmla="*/ 5196339 w 5747401"/>
              <a:gd name="connsiteY2557" fmla="*/ 2415200 h 3336506"/>
              <a:gd name="connsiteX2558" fmla="*/ 5200645 w 5747401"/>
              <a:gd name="connsiteY2558" fmla="*/ 2417352 h 3336506"/>
              <a:gd name="connsiteX2559" fmla="*/ 5202797 w 5747401"/>
              <a:gd name="connsiteY2559" fmla="*/ 2417352 h 3336506"/>
              <a:gd name="connsiteX2560" fmla="*/ 5204950 w 5747401"/>
              <a:gd name="connsiteY2560" fmla="*/ 2417352 h 3336506"/>
              <a:gd name="connsiteX2561" fmla="*/ 5207103 w 5747401"/>
              <a:gd name="connsiteY2561" fmla="*/ 2415200 h 3336506"/>
              <a:gd name="connsiteX2562" fmla="*/ 5207103 w 5747401"/>
              <a:gd name="connsiteY2562" fmla="*/ 2410895 h 3336506"/>
              <a:gd name="connsiteX2563" fmla="*/ 5211408 w 5747401"/>
              <a:gd name="connsiteY2563" fmla="*/ 2410895 h 3336506"/>
              <a:gd name="connsiteX2564" fmla="*/ 5200645 w 5747401"/>
              <a:gd name="connsiteY2564" fmla="*/ 2395827 h 3336506"/>
              <a:gd name="connsiteX2565" fmla="*/ 5187729 w 5747401"/>
              <a:gd name="connsiteY2565" fmla="*/ 2395827 h 3336506"/>
              <a:gd name="connsiteX2566" fmla="*/ 5187729 w 5747401"/>
              <a:gd name="connsiteY2566" fmla="*/ 2400132 h 3336506"/>
              <a:gd name="connsiteX2567" fmla="*/ 5187729 w 5747401"/>
              <a:gd name="connsiteY2567" fmla="*/ 2402285 h 3336506"/>
              <a:gd name="connsiteX2568" fmla="*/ 5189881 w 5747401"/>
              <a:gd name="connsiteY2568" fmla="*/ 2406590 h 3336506"/>
              <a:gd name="connsiteX2569" fmla="*/ 5192034 w 5747401"/>
              <a:gd name="connsiteY2569" fmla="*/ 2408742 h 3336506"/>
              <a:gd name="connsiteX2570" fmla="*/ 5181271 w 5747401"/>
              <a:gd name="connsiteY2570" fmla="*/ 2410895 h 3336506"/>
              <a:gd name="connsiteX2571" fmla="*/ 5168356 w 5747401"/>
              <a:gd name="connsiteY2571" fmla="*/ 2400132 h 3336506"/>
              <a:gd name="connsiteX2572" fmla="*/ 5161898 w 5747401"/>
              <a:gd name="connsiteY2572" fmla="*/ 2406590 h 3336506"/>
              <a:gd name="connsiteX2573" fmla="*/ 5174813 w 5747401"/>
              <a:gd name="connsiteY2573" fmla="*/ 2413047 h 3336506"/>
              <a:gd name="connsiteX2574" fmla="*/ 5189881 w 5747401"/>
              <a:gd name="connsiteY2574" fmla="*/ 2430268 h 3336506"/>
              <a:gd name="connsiteX2575" fmla="*/ 5176966 w 5747401"/>
              <a:gd name="connsiteY2575" fmla="*/ 2423810 h 3336506"/>
              <a:gd name="connsiteX2576" fmla="*/ 5172661 w 5747401"/>
              <a:gd name="connsiteY2576" fmla="*/ 2421658 h 3336506"/>
              <a:gd name="connsiteX2577" fmla="*/ 5168356 w 5747401"/>
              <a:gd name="connsiteY2577" fmla="*/ 2419505 h 3336506"/>
              <a:gd name="connsiteX2578" fmla="*/ 5161898 w 5747401"/>
              <a:gd name="connsiteY2578" fmla="*/ 2415200 h 3336506"/>
              <a:gd name="connsiteX2579" fmla="*/ 5157593 w 5747401"/>
              <a:gd name="connsiteY2579" fmla="*/ 2408742 h 3336506"/>
              <a:gd name="connsiteX2580" fmla="*/ 5144677 w 5747401"/>
              <a:gd name="connsiteY2580" fmla="*/ 2406590 h 3336506"/>
              <a:gd name="connsiteX2581" fmla="*/ 5142524 w 5747401"/>
              <a:gd name="connsiteY2581" fmla="*/ 2402285 h 3336506"/>
              <a:gd name="connsiteX2582" fmla="*/ 5088710 w 5747401"/>
              <a:gd name="connsiteY2582" fmla="*/ 2365690 h 3336506"/>
              <a:gd name="connsiteX2583" fmla="*/ 5080100 w 5747401"/>
              <a:gd name="connsiteY2583" fmla="*/ 2369996 h 3336506"/>
              <a:gd name="connsiteX2584" fmla="*/ 5067184 w 5747401"/>
              <a:gd name="connsiteY2584" fmla="*/ 2357080 h 3336506"/>
              <a:gd name="connsiteX2585" fmla="*/ 5047811 w 5747401"/>
              <a:gd name="connsiteY2585" fmla="*/ 2348470 h 3336506"/>
              <a:gd name="connsiteX2586" fmla="*/ 5009065 w 5747401"/>
              <a:gd name="connsiteY2586" fmla="*/ 2329097 h 3336506"/>
              <a:gd name="connsiteX2587" fmla="*/ 5011217 w 5747401"/>
              <a:gd name="connsiteY2587" fmla="*/ 2324791 h 3336506"/>
              <a:gd name="connsiteX2588" fmla="*/ 5024132 w 5747401"/>
              <a:gd name="connsiteY2588" fmla="*/ 2320486 h 3336506"/>
              <a:gd name="connsiteX2589" fmla="*/ 5037048 w 5747401"/>
              <a:gd name="connsiteY2589" fmla="*/ 2320486 h 3336506"/>
              <a:gd name="connsiteX2590" fmla="*/ 5034895 w 5747401"/>
              <a:gd name="connsiteY2590" fmla="*/ 2316181 h 3336506"/>
              <a:gd name="connsiteX2591" fmla="*/ 4963860 w 5747401"/>
              <a:gd name="connsiteY2591" fmla="*/ 2270977 h 3336506"/>
              <a:gd name="connsiteX2592" fmla="*/ 4925113 w 5747401"/>
              <a:gd name="connsiteY2592" fmla="*/ 2255909 h 3336506"/>
              <a:gd name="connsiteX2593" fmla="*/ 4907893 w 5747401"/>
              <a:gd name="connsiteY2593" fmla="*/ 2260214 h 3336506"/>
              <a:gd name="connsiteX2594" fmla="*/ 4916503 w 5747401"/>
              <a:gd name="connsiteY2594" fmla="*/ 2264519 h 3336506"/>
              <a:gd name="connsiteX2595" fmla="*/ 4925113 w 5747401"/>
              <a:gd name="connsiteY2595" fmla="*/ 2260214 h 3336506"/>
              <a:gd name="connsiteX2596" fmla="*/ 4925113 w 5747401"/>
              <a:gd name="connsiteY2596" fmla="*/ 2262366 h 3336506"/>
              <a:gd name="connsiteX2597" fmla="*/ 4927266 w 5747401"/>
              <a:gd name="connsiteY2597" fmla="*/ 2266671 h 3336506"/>
              <a:gd name="connsiteX2598" fmla="*/ 4922961 w 5747401"/>
              <a:gd name="connsiteY2598" fmla="*/ 2268824 h 3336506"/>
              <a:gd name="connsiteX2599" fmla="*/ 4933724 w 5747401"/>
              <a:gd name="connsiteY2599" fmla="*/ 2279587 h 3336506"/>
              <a:gd name="connsiteX2600" fmla="*/ 4950945 w 5747401"/>
              <a:gd name="connsiteY2600" fmla="*/ 2292503 h 3336506"/>
              <a:gd name="connsiteX2601" fmla="*/ 4963860 w 5747401"/>
              <a:gd name="connsiteY2601" fmla="*/ 2296808 h 3336506"/>
              <a:gd name="connsiteX2602" fmla="*/ 4972470 w 5747401"/>
              <a:gd name="connsiteY2602" fmla="*/ 2292503 h 3336506"/>
              <a:gd name="connsiteX2603" fmla="*/ 4972470 w 5747401"/>
              <a:gd name="connsiteY2603" fmla="*/ 2290350 h 3336506"/>
              <a:gd name="connsiteX2604" fmla="*/ 4968165 w 5747401"/>
              <a:gd name="connsiteY2604" fmla="*/ 2290350 h 3336506"/>
              <a:gd name="connsiteX2605" fmla="*/ 4966013 w 5747401"/>
              <a:gd name="connsiteY2605" fmla="*/ 2288198 h 3336506"/>
              <a:gd name="connsiteX2606" fmla="*/ 4966013 w 5747401"/>
              <a:gd name="connsiteY2606" fmla="*/ 2286045 h 3336506"/>
              <a:gd name="connsiteX2607" fmla="*/ 4972470 w 5747401"/>
              <a:gd name="connsiteY2607" fmla="*/ 2283893 h 3336506"/>
              <a:gd name="connsiteX2608" fmla="*/ 4974623 w 5747401"/>
              <a:gd name="connsiteY2608" fmla="*/ 2294656 h 3336506"/>
              <a:gd name="connsiteX2609" fmla="*/ 4985386 w 5747401"/>
              <a:gd name="connsiteY2609" fmla="*/ 2294656 h 3336506"/>
              <a:gd name="connsiteX2610" fmla="*/ 4993997 w 5747401"/>
              <a:gd name="connsiteY2610" fmla="*/ 2301113 h 3336506"/>
              <a:gd name="connsiteX2611" fmla="*/ 4991844 w 5747401"/>
              <a:gd name="connsiteY2611" fmla="*/ 2303266 h 3336506"/>
              <a:gd name="connsiteX2612" fmla="*/ 5015522 w 5747401"/>
              <a:gd name="connsiteY2612" fmla="*/ 2316181 h 3336506"/>
              <a:gd name="connsiteX2613" fmla="*/ 5011217 w 5747401"/>
              <a:gd name="connsiteY2613" fmla="*/ 2316181 h 3336506"/>
              <a:gd name="connsiteX2614" fmla="*/ 5002607 w 5747401"/>
              <a:gd name="connsiteY2614" fmla="*/ 2320486 h 3336506"/>
              <a:gd name="connsiteX2615" fmla="*/ 5002607 w 5747401"/>
              <a:gd name="connsiteY2615" fmla="*/ 2324791 h 3336506"/>
              <a:gd name="connsiteX2616" fmla="*/ 4987538 w 5747401"/>
              <a:gd name="connsiteY2616" fmla="*/ 2324791 h 3336506"/>
              <a:gd name="connsiteX2617" fmla="*/ 4991844 w 5747401"/>
              <a:gd name="connsiteY2617" fmla="*/ 2320486 h 3336506"/>
              <a:gd name="connsiteX2618" fmla="*/ 4987538 w 5747401"/>
              <a:gd name="connsiteY2618" fmla="*/ 2316181 h 3336506"/>
              <a:gd name="connsiteX2619" fmla="*/ 4993997 w 5747401"/>
              <a:gd name="connsiteY2619" fmla="*/ 2309723 h 3336506"/>
              <a:gd name="connsiteX2620" fmla="*/ 4983233 w 5747401"/>
              <a:gd name="connsiteY2620" fmla="*/ 2296808 h 3336506"/>
              <a:gd name="connsiteX2621" fmla="*/ 4981081 w 5747401"/>
              <a:gd name="connsiteY2621" fmla="*/ 2298961 h 3336506"/>
              <a:gd name="connsiteX2622" fmla="*/ 4966013 w 5747401"/>
              <a:gd name="connsiteY2622" fmla="*/ 2307571 h 3336506"/>
              <a:gd name="connsiteX2623" fmla="*/ 4961708 w 5747401"/>
              <a:gd name="connsiteY2623" fmla="*/ 2305418 h 3336506"/>
              <a:gd name="connsiteX2624" fmla="*/ 4957403 w 5747401"/>
              <a:gd name="connsiteY2624" fmla="*/ 2298961 h 3336506"/>
              <a:gd name="connsiteX2625" fmla="*/ 4942335 w 5747401"/>
              <a:gd name="connsiteY2625" fmla="*/ 2296808 h 3336506"/>
              <a:gd name="connsiteX2626" fmla="*/ 4942335 w 5747401"/>
              <a:gd name="connsiteY2626" fmla="*/ 2294656 h 3336506"/>
              <a:gd name="connsiteX2627" fmla="*/ 4942335 w 5747401"/>
              <a:gd name="connsiteY2627" fmla="*/ 2292503 h 3336506"/>
              <a:gd name="connsiteX2628" fmla="*/ 4940182 w 5747401"/>
              <a:gd name="connsiteY2628" fmla="*/ 2290350 h 3336506"/>
              <a:gd name="connsiteX2629" fmla="*/ 4929419 w 5747401"/>
              <a:gd name="connsiteY2629" fmla="*/ 2283893 h 3336506"/>
              <a:gd name="connsiteX2630" fmla="*/ 4920808 w 5747401"/>
              <a:gd name="connsiteY2630" fmla="*/ 2292503 h 3336506"/>
              <a:gd name="connsiteX2631" fmla="*/ 4925113 w 5747401"/>
              <a:gd name="connsiteY2631" fmla="*/ 2296808 h 3336506"/>
              <a:gd name="connsiteX2632" fmla="*/ 4903588 w 5747401"/>
              <a:gd name="connsiteY2632" fmla="*/ 2298961 h 3336506"/>
              <a:gd name="connsiteX2633" fmla="*/ 4920808 w 5747401"/>
              <a:gd name="connsiteY2633" fmla="*/ 2286045 h 3336506"/>
              <a:gd name="connsiteX2634" fmla="*/ 4920808 w 5747401"/>
              <a:gd name="connsiteY2634" fmla="*/ 2281740 h 3336506"/>
              <a:gd name="connsiteX2635" fmla="*/ 4918656 w 5747401"/>
              <a:gd name="connsiteY2635" fmla="*/ 2279587 h 3336506"/>
              <a:gd name="connsiteX2636" fmla="*/ 4910046 w 5747401"/>
              <a:gd name="connsiteY2636" fmla="*/ 2277434 h 3336506"/>
              <a:gd name="connsiteX2637" fmla="*/ 4916503 w 5747401"/>
              <a:gd name="connsiteY2637" fmla="*/ 2277434 h 3336506"/>
              <a:gd name="connsiteX2638" fmla="*/ 4916503 w 5747401"/>
              <a:gd name="connsiteY2638" fmla="*/ 2275282 h 3336506"/>
              <a:gd name="connsiteX2639" fmla="*/ 4916503 w 5747401"/>
              <a:gd name="connsiteY2639" fmla="*/ 2273129 h 3336506"/>
              <a:gd name="connsiteX2640" fmla="*/ 4914351 w 5747401"/>
              <a:gd name="connsiteY2640" fmla="*/ 2270977 h 3336506"/>
              <a:gd name="connsiteX2641" fmla="*/ 4888520 w 5747401"/>
              <a:gd name="connsiteY2641" fmla="*/ 2270977 h 3336506"/>
              <a:gd name="connsiteX2642" fmla="*/ 4897130 w 5747401"/>
              <a:gd name="connsiteY2642" fmla="*/ 2283893 h 3336506"/>
              <a:gd name="connsiteX2643" fmla="*/ 4877757 w 5747401"/>
              <a:gd name="connsiteY2643" fmla="*/ 2283893 h 3336506"/>
              <a:gd name="connsiteX2644" fmla="*/ 4879909 w 5747401"/>
              <a:gd name="connsiteY2644" fmla="*/ 2292503 h 3336506"/>
              <a:gd name="connsiteX2645" fmla="*/ 4864841 w 5747401"/>
              <a:gd name="connsiteY2645" fmla="*/ 2294656 h 3336506"/>
              <a:gd name="connsiteX2646" fmla="*/ 4860536 w 5747401"/>
              <a:gd name="connsiteY2646" fmla="*/ 2301113 h 3336506"/>
              <a:gd name="connsiteX2647" fmla="*/ 4834705 w 5747401"/>
              <a:gd name="connsiteY2647" fmla="*/ 2290350 h 3336506"/>
              <a:gd name="connsiteX2648" fmla="*/ 4834705 w 5747401"/>
              <a:gd name="connsiteY2648" fmla="*/ 2283893 h 3336506"/>
              <a:gd name="connsiteX2649" fmla="*/ 4830400 w 5747401"/>
              <a:gd name="connsiteY2649" fmla="*/ 2279587 h 3336506"/>
              <a:gd name="connsiteX2650" fmla="*/ 4826095 w 5747401"/>
              <a:gd name="connsiteY2650" fmla="*/ 2286045 h 3336506"/>
              <a:gd name="connsiteX2651" fmla="*/ 4815332 w 5747401"/>
              <a:gd name="connsiteY2651" fmla="*/ 2283893 h 3336506"/>
              <a:gd name="connsiteX2652" fmla="*/ 4823942 w 5747401"/>
              <a:gd name="connsiteY2652" fmla="*/ 2277434 h 3336506"/>
              <a:gd name="connsiteX2653" fmla="*/ 4770127 w 5747401"/>
              <a:gd name="connsiteY2653" fmla="*/ 2249451 h 3336506"/>
              <a:gd name="connsiteX2654" fmla="*/ 4765822 w 5747401"/>
              <a:gd name="connsiteY2654" fmla="*/ 2253756 h 3336506"/>
              <a:gd name="connsiteX2655" fmla="*/ 4772280 w 5747401"/>
              <a:gd name="connsiteY2655" fmla="*/ 2258061 h 3336506"/>
              <a:gd name="connsiteX2656" fmla="*/ 4765822 w 5747401"/>
              <a:gd name="connsiteY2656" fmla="*/ 2262366 h 3336506"/>
              <a:gd name="connsiteX2657" fmla="*/ 4774433 w 5747401"/>
              <a:gd name="connsiteY2657" fmla="*/ 2266671 h 3336506"/>
              <a:gd name="connsiteX2658" fmla="*/ 4778738 w 5747401"/>
              <a:gd name="connsiteY2658" fmla="*/ 2262366 h 3336506"/>
              <a:gd name="connsiteX2659" fmla="*/ 4783043 w 5747401"/>
              <a:gd name="connsiteY2659" fmla="*/ 2264519 h 3336506"/>
              <a:gd name="connsiteX2660" fmla="*/ 4783043 w 5747401"/>
              <a:gd name="connsiteY2660" fmla="*/ 2268824 h 3336506"/>
              <a:gd name="connsiteX2661" fmla="*/ 4780890 w 5747401"/>
              <a:gd name="connsiteY2661" fmla="*/ 2277434 h 3336506"/>
              <a:gd name="connsiteX2662" fmla="*/ 4772280 w 5747401"/>
              <a:gd name="connsiteY2662" fmla="*/ 2275282 h 3336506"/>
              <a:gd name="connsiteX2663" fmla="*/ 4770127 w 5747401"/>
              <a:gd name="connsiteY2663" fmla="*/ 2277434 h 3336506"/>
              <a:gd name="connsiteX2664" fmla="*/ 4774433 w 5747401"/>
              <a:gd name="connsiteY2664" fmla="*/ 2286045 h 3336506"/>
              <a:gd name="connsiteX2665" fmla="*/ 4789501 w 5747401"/>
              <a:gd name="connsiteY2665" fmla="*/ 2277434 h 3336506"/>
              <a:gd name="connsiteX2666" fmla="*/ 4802417 w 5747401"/>
              <a:gd name="connsiteY2666" fmla="*/ 2283893 h 3336506"/>
              <a:gd name="connsiteX2667" fmla="*/ 4789501 w 5747401"/>
              <a:gd name="connsiteY2667" fmla="*/ 2288198 h 3336506"/>
              <a:gd name="connsiteX2668" fmla="*/ 4787349 w 5747401"/>
              <a:gd name="connsiteY2668" fmla="*/ 2296808 h 3336506"/>
              <a:gd name="connsiteX2669" fmla="*/ 4778738 w 5747401"/>
              <a:gd name="connsiteY2669" fmla="*/ 2296808 h 3336506"/>
              <a:gd name="connsiteX2670" fmla="*/ 4757212 w 5747401"/>
              <a:gd name="connsiteY2670" fmla="*/ 2288198 h 3336506"/>
              <a:gd name="connsiteX2671" fmla="*/ 4763670 w 5747401"/>
              <a:gd name="connsiteY2671" fmla="*/ 2286045 h 3336506"/>
              <a:gd name="connsiteX2672" fmla="*/ 4763670 w 5747401"/>
              <a:gd name="connsiteY2672" fmla="*/ 2283893 h 3336506"/>
              <a:gd name="connsiteX2673" fmla="*/ 4759365 w 5747401"/>
              <a:gd name="connsiteY2673" fmla="*/ 2281740 h 3336506"/>
              <a:gd name="connsiteX2674" fmla="*/ 4757212 w 5747401"/>
              <a:gd name="connsiteY2674" fmla="*/ 2277434 h 3336506"/>
              <a:gd name="connsiteX2675" fmla="*/ 4748602 w 5747401"/>
              <a:gd name="connsiteY2675" fmla="*/ 2277434 h 3336506"/>
              <a:gd name="connsiteX2676" fmla="*/ 4744297 w 5747401"/>
              <a:gd name="connsiteY2676" fmla="*/ 2290350 h 3336506"/>
              <a:gd name="connsiteX2677" fmla="*/ 4739992 w 5747401"/>
              <a:gd name="connsiteY2677" fmla="*/ 2283893 h 3336506"/>
              <a:gd name="connsiteX2678" fmla="*/ 4733534 w 5747401"/>
              <a:gd name="connsiteY2678" fmla="*/ 2290350 h 3336506"/>
              <a:gd name="connsiteX2679" fmla="*/ 4731381 w 5747401"/>
              <a:gd name="connsiteY2679" fmla="*/ 2290350 h 3336506"/>
              <a:gd name="connsiteX2680" fmla="*/ 4731381 w 5747401"/>
              <a:gd name="connsiteY2680" fmla="*/ 2288198 h 3336506"/>
              <a:gd name="connsiteX2681" fmla="*/ 4729228 w 5747401"/>
              <a:gd name="connsiteY2681" fmla="*/ 2286045 h 3336506"/>
              <a:gd name="connsiteX2682" fmla="*/ 4727076 w 5747401"/>
              <a:gd name="connsiteY2682" fmla="*/ 2283893 h 3336506"/>
              <a:gd name="connsiteX2683" fmla="*/ 4724923 w 5747401"/>
              <a:gd name="connsiteY2683" fmla="*/ 2283893 h 3336506"/>
              <a:gd name="connsiteX2684" fmla="*/ 4720618 w 5747401"/>
              <a:gd name="connsiteY2684" fmla="*/ 2292503 h 3336506"/>
              <a:gd name="connsiteX2685" fmla="*/ 4729228 w 5747401"/>
              <a:gd name="connsiteY2685" fmla="*/ 2305418 h 3336506"/>
              <a:gd name="connsiteX2686" fmla="*/ 4739992 w 5747401"/>
              <a:gd name="connsiteY2686" fmla="*/ 2305418 h 3336506"/>
              <a:gd name="connsiteX2687" fmla="*/ 4755060 w 5747401"/>
              <a:gd name="connsiteY2687" fmla="*/ 2307571 h 3336506"/>
              <a:gd name="connsiteX2688" fmla="*/ 4755060 w 5747401"/>
              <a:gd name="connsiteY2688" fmla="*/ 2311876 h 3336506"/>
              <a:gd name="connsiteX2689" fmla="*/ 4770127 w 5747401"/>
              <a:gd name="connsiteY2689" fmla="*/ 2311876 h 3336506"/>
              <a:gd name="connsiteX2690" fmla="*/ 4772280 w 5747401"/>
              <a:gd name="connsiteY2690" fmla="*/ 2324791 h 3336506"/>
              <a:gd name="connsiteX2691" fmla="*/ 4783043 w 5747401"/>
              <a:gd name="connsiteY2691" fmla="*/ 2329097 h 3336506"/>
              <a:gd name="connsiteX2692" fmla="*/ 4793806 w 5747401"/>
              <a:gd name="connsiteY2692" fmla="*/ 2324791 h 3336506"/>
              <a:gd name="connsiteX2693" fmla="*/ 4791654 w 5747401"/>
              <a:gd name="connsiteY2693" fmla="*/ 2322639 h 3336506"/>
              <a:gd name="connsiteX2694" fmla="*/ 4791654 w 5747401"/>
              <a:gd name="connsiteY2694" fmla="*/ 2320486 h 3336506"/>
              <a:gd name="connsiteX2695" fmla="*/ 4793806 w 5747401"/>
              <a:gd name="connsiteY2695" fmla="*/ 2320486 h 3336506"/>
              <a:gd name="connsiteX2696" fmla="*/ 4815332 w 5747401"/>
              <a:gd name="connsiteY2696" fmla="*/ 2326944 h 3336506"/>
              <a:gd name="connsiteX2697" fmla="*/ 4811027 w 5747401"/>
              <a:gd name="connsiteY2697" fmla="*/ 2326944 h 3336506"/>
              <a:gd name="connsiteX2698" fmla="*/ 4795959 w 5747401"/>
              <a:gd name="connsiteY2698" fmla="*/ 2335555 h 3336506"/>
              <a:gd name="connsiteX2699" fmla="*/ 4800264 w 5747401"/>
              <a:gd name="connsiteY2699" fmla="*/ 2339860 h 3336506"/>
              <a:gd name="connsiteX2700" fmla="*/ 4800264 w 5747401"/>
              <a:gd name="connsiteY2700" fmla="*/ 2344165 h 3336506"/>
              <a:gd name="connsiteX2701" fmla="*/ 4804569 w 5747401"/>
              <a:gd name="connsiteY2701" fmla="*/ 2344165 h 3336506"/>
              <a:gd name="connsiteX2702" fmla="*/ 4826095 w 5747401"/>
              <a:gd name="connsiteY2702" fmla="*/ 2342012 h 3336506"/>
              <a:gd name="connsiteX2703" fmla="*/ 4832552 w 5747401"/>
              <a:gd name="connsiteY2703" fmla="*/ 2344165 h 3336506"/>
              <a:gd name="connsiteX2704" fmla="*/ 4819637 w 5747401"/>
              <a:gd name="connsiteY2704" fmla="*/ 2350623 h 3336506"/>
              <a:gd name="connsiteX2705" fmla="*/ 4826095 w 5747401"/>
              <a:gd name="connsiteY2705" fmla="*/ 2352775 h 3336506"/>
              <a:gd name="connsiteX2706" fmla="*/ 4823942 w 5747401"/>
              <a:gd name="connsiteY2706" fmla="*/ 2352775 h 3336506"/>
              <a:gd name="connsiteX2707" fmla="*/ 4823942 w 5747401"/>
              <a:gd name="connsiteY2707" fmla="*/ 2363538 h 3336506"/>
              <a:gd name="connsiteX2708" fmla="*/ 4832552 w 5747401"/>
              <a:gd name="connsiteY2708" fmla="*/ 2367843 h 3336506"/>
              <a:gd name="connsiteX2709" fmla="*/ 4832552 w 5747401"/>
              <a:gd name="connsiteY2709" fmla="*/ 2385064 h 3336506"/>
              <a:gd name="connsiteX2710" fmla="*/ 4815332 w 5747401"/>
              <a:gd name="connsiteY2710" fmla="*/ 2395827 h 3336506"/>
              <a:gd name="connsiteX2711" fmla="*/ 4821789 w 5747401"/>
              <a:gd name="connsiteY2711" fmla="*/ 2402285 h 3336506"/>
              <a:gd name="connsiteX2712" fmla="*/ 4806722 w 5747401"/>
              <a:gd name="connsiteY2712" fmla="*/ 2408742 h 3336506"/>
              <a:gd name="connsiteX2713" fmla="*/ 4806722 w 5747401"/>
              <a:gd name="connsiteY2713" fmla="*/ 2417352 h 3336506"/>
              <a:gd name="connsiteX2714" fmla="*/ 4813179 w 5747401"/>
              <a:gd name="connsiteY2714" fmla="*/ 2423810 h 3336506"/>
              <a:gd name="connsiteX2715" fmla="*/ 4802417 w 5747401"/>
              <a:gd name="connsiteY2715" fmla="*/ 2425963 h 3336506"/>
              <a:gd name="connsiteX2716" fmla="*/ 4817484 w 5747401"/>
              <a:gd name="connsiteY2716" fmla="*/ 2430268 h 3336506"/>
              <a:gd name="connsiteX2717" fmla="*/ 4815332 w 5747401"/>
              <a:gd name="connsiteY2717" fmla="*/ 2434574 h 3336506"/>
              <a:gd name="connsiteX2718" fmla="*/ 4817484 w 5747401"/>
              <a:gd name="connsiteY2718" fmla="*/ 2438879 h 3336506"/>
              <a:gd name="connsiteX2719" fmla="*/ 4830400 w 5747401"/>
              <a:gd name="connsiteY2719" fmla="*/ 2436726 h 3336506"/>
              <a:gd name="connsiteX2720" fmla="*/ 4839010 w 5747401"/>
              <a:gd name="connsiteY2720" fmla="*/ 2445336 h 3336506"/>
              <a:gd name="connsiteX2721" fmla="*/ 4828247 w 5747401"/>
              <a:gd name="connsiteY2721" fmla="*/ 2453947 h 3336506"/>
              <a:gd name="connsiteX2722" fmla="*/ 4793806 w 5747401"/>
              <a:gd name="connsiteY2722" fmla="*/ 2469014 h 3336506"/>
              <a:gd name="connsiteX2723" fmla="*/ 4791654 w 5747401"/>
              <a:gd name="connsiteY2723" fmla="*/ 2471167 h 3336506"/>
              <a:gd name="connsiteX2724" fmla="*/ 4806722 w 5747401"/>
              <a:gd name="connsiteY2724" fmla="*/ 2473320 h 3336506"/>
              <a:gd name="connsiteX2725" fmla="*/ 4806722 w 5747401"/>
              <a:gd name="connsiteY2725" fmla="*/ 2475472 h 3336506"/>
              <a:gd name="connsiteX2726" fmla="*/ 4819637 w 5747401"/>
              <a:gd name="connsiteY2726" fmla="*/ 2477625 h 3336506"/>
              <a:gd name="connsiteX2727" fmla="*/ 4826095 w 5747401"/>
              <a:gd name="connsiteY2727" fmla="*/ 2484083 h 3336506"/>
              <a:gd name="connsiteX2728" fmla="*/ 4834705 w 5747401"/>
              <a:gd name="connsiteY2728" fmla="*/ 2484083 h 3336506"/>
              <a:gd name="connsiteX2729" fmla="*/ 4826095 w 5747401"/>
              <a:gd name="connsiteY2729" fmla="*/ 2490541 h 3336506"/>
              <a:gd name="connsiteX2730" fmla="*/ 4823942 w 5747401"/>
              <a:gd name="connsiteY2730" fmla="*/ 2492693 h 3336506"/>
              <a:gd name="connsiteX2731" fmla="*/ 4826095 w 5747401"/>
              <a:gd name="connsiteY2731" fmla="*/ 2494846 h 3336506"/>
              <a:gd name="connsiteX2732" fmla="*/ 4828247 w 5747401"/>
              <a:gd name="connsiteY2732" fmla="*/ 2494846 h 3336506"/>
              <a:gd name="connsiteX2733" fmla="*/ 4834705 w 5747401"/>
              <a:gd name="connsiteY2733" fmla="*/ 2496999 h 3336506"/>
              <a:gd name="connsiteX2734" fmla="*/ 4836858 w 5747401"/>
              <a:gd name="connsiteY2734" fmla="*/ 2499151 h 3336506"/>
              <a:gd name="connsiteX2735" fmla="*/ 4834705 w 5747401"/>
              <a:gd name="connsiteY2735" fmla="*/ 2503456 h 3336506"/>
              <a:gd name="connsiteX2736" fmla="*/ 4832552 w 5747401"/>
              <a:gd name="connsiteY2736" fmla="*/ 2503456 h 3336506"/>
              <a:gd name="connsiteX2737" fmla="*/ 4819637 w 5747401"/>
              <a:gd name="connsiteY2737" fmla="*/ 2501304 h 3336506"/>
              <a:gd name="connsiteX2738" fmla="*/ 4813179 w 5747401"/>
              <a:gd name="connsiteY2738" fmla="*/ 2507761 h 3336506"/>
              <a:gd name="connsiteX2739" fmla="*/ 4815332 w 5747401"/>
              <a:gd name="connsiteY2739" fmla="*/ 2507761 h 3336506"/>
              <a:gd name="connsiteX2740" fmla="*/ 4817484 w 5747401"/>
              <a:gd name="connsiteY2740" fmla="*/ 2509914 h 3336506"/>
              <a:gd name="connsiteX2741" fmla="*/ 4815332 w 5747401"/>
              <a:gd name="connsiteY2741" fmla="*/ 2514219 h 3336506"/>
              <a:gd name="connsiteX2742" fmla="*/ 4811027 w 5747401"/>
              <a:gd name="connsiteY2742" fmla="*/ 2509914 h 3336506"/>
              <a:gd name="connsiteX2743" fmla="*/ 4802417 w 5747401"/>
              <a:gd name="connsiteY2743" fmla="*/ 2509914 h 3336506"/>
              <a:gd name="connsiteX2744" fmla="*/ 4800264 w 5747401"/>
              <a:gd name="connsiteY2744" fmla="*/ 2509914 h 3336506"/>
              <a:gd name="connsiteX2745" fmla="*/ 4800264 w 5747401"/>
              <a:gd name="connsiteY2745" fmla="*/ 2514219 h 3336506"/>
              <a:gd name="connsiteX2746" fmla="*/ 4800264 w 5747401"/>
              <a:gd name="connsiteY2746" fmla="*/ 2516371 h 3336506"/>
              <a:gd name="connsiteX2747" fmla="*/ 4808874 w 5747401"/>
              <a:gd name="connsiteY2747" fmla="*/ 2520676 h 3336506"/>
              <a:gd name="connsiteX2748" fmla="*/ 4813179 w 5747401"/>
              <a:gd name="connsiteY2748" fmla="*/ 2520676 h 3336506"/>
              <a:gd name="connsiteX2749" fmla="*/ 4813179 w 5747401"/>
              <a:gd name="connsiteY2749" fmla="*/ 2522829 h 3336506"/>
              <a:gd name="connsiteX2750" fmla="*/ 4804569 w 5747401"/>
              <a:gd name="connsiteY2750" fmla="*/ 2531439 h 3336506"/>
              <a:gd name="connsiteX2751" fmla="*/ 4808874 w 5747401"/>
              <a:gd name="connsiteY2751" fmla="*/ 2531439 h 3336506"/>
              <a:gd name="connsiteX2752" fmla="*/ 4813179 w 5747401"/>
              <a:gd name="connsiteY2752" fmla="*/ 2529287 h 3336506"/>
              <a:gd name="connsiteX2753" fmla="*/ 4813179 w 5747401"/>
              <a:gd name="connsiteY2753" fmla="*/ 2524982 h 3336506"/>
              <a:gd name="connsiteX2754" fmla="*/ 4815332 w 5747401"/>
              <a:gd name="connsiteY2754" fmla="*/ 2524982 h 3336506"/>
              <a:gd name="connsiteX2755" fmla="*/ 4817484 w 5747401"/>
              <a:gd name="connsiteY2755" fmla="*/ 2524982 h 3336506"/>
              <a:gd name="connsiteX2756" fmla="*/ 4819637 w 5747401"/>
              <a:gd name="connsiteY2756" fmla="*/ 2524982 h 3336506"/>
              <a:gd name="connsiteX2757" fmla="*/ 4826095 w 5747401"/>
              <a:gd name="connsiteY2757" fmla="*/ 2529287 h 3336506"/>
              <a:gd name="connsiteX2758" fmla="*/ 4828247 w 5747401"/>
              <a:gd name="connsiteY2758" fmla="*/ 2531439 h 3336506"/>
              <a:gd name="connsiteX2759" fmla="*/ 4832552 w 5747401"/>
              <a:gd name="connsiteY2759" fmla="*/ 2531439 h 3336506"/>
              <a:gd name="connsiteX2760" fmla="*/ 4828247 w 5747401"/>
              <a:gd name="connsiteY2760" fmla="*/ 2529287 h 3336506"/>
              <a:gd name="connsiteX2761" fmla="*/ 4832552 w 5747401"/>
              <a:gd name="connsiteY2761" fmla="*/ 2529287 h 3336506"/>
              <a:gd name="connsiteX2762" fmla="*/ 4834705 w 5747401"/>
              <a:gd name="connsiteY2762" fmla="*/ 2524982 h 3336506"/>
              <a:gd name="connsiteX2763" fmla="*/ 4839011 w 5747401"/>
              <a:gd name="connsiteY2763" fmla="*/ 2529287 h 3336506"/>
              <a:gd name="connsiteX2764" fmla="*/ 4841163 w 5747401"/>
              <a:gd name="connsiteY2764" fmla="*/ 2531439 h 3336506"/>
              <a:gd name="connsiteX2765" fmla="*/ 4841163 w 5747401"/>
              <a:gd name="connsiteY2765" fmla="*/ 2535745 h 3336506"/>
              <a:gd name="connsiteX2766" fmla="*/ 4834705 w 5747401"/>
              <a:gd name="connsiteY2766" fmla="*/ 2531439 h 3336506"/>
              <a:gd name="connsiteX2767" fmla="*/ 4811027 w 5747401"/>
              <a:gd name="connsiteY2767" fmla="*/ 2533592 h 3336506"/>
              <a:gd name="connsiteX2768" fmla="*/ 4815332 w 5747401"/>
              <a:gd name="connsiteY2768" fmla="*/ 2537898 h 3336506"/>
              <a:gd name="connsiteX2769" fmla="*/ 4811027 w 5747401"/>
              <a:gd name="connsiteY2769" fmla="*/ 2544355 h 3336506"/>
              <a:gd name="connsiteX2770" fmla="*/ 4800264 w 5747401"/>
              <a:gd name="connsiteY2770" fmla="*/ 2529287 h 3336506"/>
              <a:gd name="connsiteX2771" fmla="*/ 4780890 w 5747401"/>
              <a:gd name="connsiteY2771" fmla="*/ 2527134 h 3336506"/>
              <a:gd name="connsiteX2772" fmla="*/ 4774433 w 5747401"/>
              <a:gd name="connsiteY2772" fmla="*/ 2533592 h 3336506"/>
              <a:gd name="connsiteX2773" fmla="*/ 4765822 w 5747401"/>
              <a:gd name="connsiteY2773" fmla="*/ 2533592 h 3336506"/>
              <a:gd name="connsiteX2774" fmla="*/ 4776585 w 5747401"/>
              <a:gd name="connsiteY2774" fmla="*/ 2529287 h 3336506"/>
              <a:gd name="connsiteX2775" fmla="*/ 4759365 w 5747401"/>
              <a:gd name="connsiteY2775" fmla="*/ 2524982 h 3336506"/>
              <a:gd name="connsiteX2776" fmla="*/ 4755060 w 5747401"/>
              <a:gd name="connsiteY2776" fmla="*/ 2529287 h 3336506"/>
              <a:gd name="connsiteX2777" fmla="*/ 4765822 w 5747401"/>
              <a:gd name="connsiteY2777" fmla="*/ 2533592 h 3336506"/>
              <a:gd name="connsiteX2778" fmla="*/ 4765822 w 5747401"/>
              <a:gd name="connsiteY2778" fmla="*/ 2535745 h 3336506"/>
              <a:gd name="connsiteX2779" fmla="*/ 4765822 w 5747401"/>
              <a:gd name="connsiteY2779" fmla="*/ 2537898 h 3336506"/>
              <a:gd name="connsiteX2780" fmla="*/ 4752907 w 5747401"/>
              <a:gd name="connsiteY2780" fmla="*/ 2537898 h 3336506"/>
              <a:gd name="connsiteX2781" fmla="*/ 4748602 w 5747401"/>
              <a:gd name="connsiteY2781" fmla="*/ 2529287 h 3336506"/>
              <a:gd name="connsiteX2782" fmla="*/ 4742144 w 5747401"/>
              <a:gd name="connsiteY2782" fmla="*/ 2524982 h 3336506"/>
              <a:gd name="connsiteX2783" fmla="*/ 4731381 w 5747401"/>
              <a:gd name="connsiteY2783" fmla="*/ 2527134 h 3336506"/>
              <a:gd name="connsiteX2784" fmla="*/ 4727076 w 5747401"/>
              <a:gd name="connsiteY2784" fmla="*/ 2531439 h 3336506"/>
              <a:gd name="connsiteX2785" fmla="*/ 4703398 w 5747401"/>
              <a:gd name="connsiteY2785" fmla="*/ 2535745 h 3336506"/>
              <a:gd name="connsiteX2786" fmla="*/ 4699093 w 5747401"/>
              <a:gd name="connsiteY2786" fmla="*/ 2544355 h 3336506"/>
              <a:gd name="connsiteX2787" fmla="*/ 4716313 w 5747401"/>
              <a:gd name="connsiteY2787" fmla="*/ 2537898 h 3336506"/>
              <a:gd name="connsiteX2788" fmla="*/ 4714160 w 5747401"/>
              <a:gd name="connsiteY2788" fmla="*/ 2544355 h 3336506"/>
              <a:gd name="connsiteX2789" fmla="*/ 4718465 w 5747401"/>
              <a:gd name="connsiteY2789" fmla="*/ 2544355 h 3336506"/>
              <a:gd name="connsiteX2790" fmla="*/ 4724923 w 5747401"/>
              <a:gd name="connsiteY2790" fmla="*/ 2544355 h 3336506"/>
              <a:gd name="connsiteX2791" fmla="*/ 4718465 w 5747401"/>
              <a:gd name="connsiteY2791" fmla="*/ 2548661 h 3336506"/>
              <a:gd name="connsiteX2792" fmla="*/ 4696940 w 5747401"/>
              <a:gd name="connsiteY2792" fmla="*/ 2544355 h 3336506"/>
              <a:gd name="connsiteX2793" fmla="*/ 4694787 w 5747401"/>
              <a:gd name="connsiteY2793" fmla="*/ 2550813 h 3336506"/>
              <a:gd name="connsiteX2794" fmla="*/ 4692635 w 5747401"/>
              <a:gd name="connsiteY2794" fmla="*/ 2552966 h 3336506"/>
              <a:gd name="connsiteX2795" fmla="*/ 4671108 w 5747401"/>
              <a:gd name="connsiteY2795" fmla="*/ 2559423 h 3336506"/>
              <a:gd name="connsiteX2796" fmla="*/ 4656041 w 5747401"/>
              <a:gd name="connsiteY2796" fmla="*/ 2559423 h 3336506"/>
              <a:gd name="connsiteX2797" fmla="*/ 4656041 w 5747401"/>
              <a:gd name="connsiteY2797" fmla="*/ 2563728 h 3336506"/>
              <a:gd name="connsiteX2798" fmla="*/ 4656041 w 5747401"/>
              <a:gd name="connsiteY2798" fmla="*/ 2565881 h 3336506"/>
              <a:gd name="connsiteX2799" fmla="*/ 4653888 w 5747401"/>
              <a:gd name="connsiteY2799" fmla="*/ 2568033 h 3336506"/>
              <a:gd name="connsiteX2800" fmla="*/ 4684024 w 5747401"/>
              <a:gd name="connsiteY2800" fmla="*/ 2570186 h 3336506"/>
              <a:gd name="connsiteX2801" fmla="*/ 4686177 w 5747401"/>
              <a:gd name="connsiteY2801" fmla="*/ 2574491 h 3336506"/>
              <a:gd name="connsiteX2802" fmla="*/ 4688330 w 5747401"/>
              <a:gd name="connsiteY2802" fmla="*/ 2576644 h 3336506"/>
              <a:gd name="connsiteX2803" fmla="*/ 4690482 w 5747401"/>
              <a:gd name="connsiteY2803" fmla="*/ 2576644 h 3336506"/>
              <a:gd name="connsiteX2804" fmla="*/ 4692635 w 5747401"/>
              <a:gd name="connsiteY2804" fmla="*/ 2576644 h 3336506"/>
              <a:gd name="connsiteX2805" fmla="*/ 4692635 w 5747401"/>
              <a:gd name="connsiteY2805" fmla="*/ 2583101 h 3336506"/>
              <a:gd name="connsiteX2806" fmla="*/ 4703398 w 5747401"/>
              <a:gd name="connsiteY2806" fmla="*/ 2585254 h 3336506"/>
              <a:gd name="connsiteX2807" fmla="*/ 4703398 w 5747401"/>
              <a:gd name="connsiteY2807" fmla="*/ 2583101 h 3336506"/>
              <a:gd name="connsiteX2808" fmla="*/ 4707703 w 5747401"/>
              <a:gd name="connsiteY2808" fmla="*/ 2580949 h 3336506"/>
              <a:gd name="connsiteX2809" fmla="*/ 4699093 w 5747401"/>
              <a:gd name="connsiteY2809" fmla="*/ 2583101 h 3336506"/>
              <a:gd name="connsiteX2810" fmla="*/ 4696940 w 5747401"/>
              <a:gd name="connsiteY2810" fmla="*/ 2583101 h 3336506"/>
              <a:gd name="connsiteX2811" fmla="*/ 4699093 w 5747401"/>
              <a:gd name="connsiteY2811" fmla="*/ 2578796 h 3336506"/>
              <a:gd name="connsiteX2812" fmla="*/ 4696940 w 5747401"/>
              <a:gd name="connsiteY2812" fmla="*/ 2576644 h 3336506"/>
              <a:gd name="connsiteX2813" fmla="*/ 4709855 w 5747401"/>
              <a:gd name="connsiteY2813" fmla="*/ 2568033 h 3336506"/>
              <a:gd name="connsiteX2814" fmla="*/ 4705550 w 5747401"/>
              <a:gd name="connsiteY2814" fmla="*/ 2565881 h 3336506"/>
              <a:gd name="connsiteX2815" fmla="*/ 4714160 w 5747401"/>
              <a:gd name="connsiteY2815" fmla="*/ 2561576 h 3336506"/>
              <a:gd name="connsiteX2816" fmla="*/ 4709855 w 5747401"/>
              <a:gd name="connsiteY2816" fmla="*/ 2559423 h 3336506"/>
              <a:gd name="connsiteX2817" fmla="*/ 4718465 w 5747401"/>
              <a:gd name="connsiteY2817" fmla="*/ 2559423 h 3336506"/>
              <a:gd name="connsiteX2818" fmla="*/ 4744297 w 5747401"/>
              <a:gd name="connsiteY2818" fmla="*/ 2568033 h 3336506"/>
              <a:gd name="connsiteX2819" fmla="*/ 4746449 w 5747401"/>
              <a:gd name="connsiteY2819" fmla="*/ 2563728 h 3336506"/>
              <a:gd name="connsiteX2820" fmla="*/ 4750755 w 5747401"/>
              <a:gd name="connsiteY2820" fmla="*/ 2568033 h 3336506"/>
              <a:gd name="connsiteX2821" fmla="*/ 4746449 w 5747401"/>
              <a:gd name="connsiteY2821" fmla="*/ 2570186 h 3336506"/>
              <a:gd name="connsiteX2822" fmla="*/ 4755060 w 5747401"/>
              <a:gd name="connsiteY2822" fmla="*/ 2574491 h 3336506"/>
              <a:gd name="connsiteX2823" fmla="*/ 4757212 w 5747401"/>
              <a:gd name="connsiteY2823" fmla="*/ 2576644 h 3336506"/>
              <a:gd name="connsiteX2824" fmla="*/ 4755060 w 5747401"/>
              <a:gd name="connsiteY2824" fmla="*/ 2576644 h 3336506"/>
              <a:gd name="connsiteX2825" fmla="*/ 4750755 w 5747401"/>
              <a:gd name="connsiteY2825" fmla="*/ 2574491 h 3336506"/>
              <a:gd name="connsiteX2826" fmla="*/ 4746449 w 5747401"/>
              <a:gd name="connsiteY2826" fmla="*/ 2572339 h 3336506"/>
              <a:gd name="connsiteX2827" fmla="*/ 4748602 w 5747401"/>
              <a:gd name="connsiteY2827" fmla="*/ 2576644 h 3336506"/>
              <a:gd name="connsiteX2828" fmla="*/ 4757212 w 5747401"/>
              <a:gd name="connsiteY2828" fmla="*/ 2578796 h 3336506"/>
              <a:gd name="connsiteX2829" fmla="*/ 4750755 w 5747401"/>
              <a:gd name="connsiteY2829" fmla="*/ 2583101 h 3336506"/>
              <a:gd name="connsiteX2830" fmla="*/ 4761517 w 5747401"/>
              <a:gd name="connsiteY2830" fmla="*/ 2585254 h 3336506"/>
              <a:gd name="connsiteX2831" fmla="*/ 4770127 w 5747401"/>
              <a:gd name="connsiteY2831" fmla="*/ 2591712 h 3336506"/>
              <a:gd name="connsiteX2832" fmla="*/ 4772280 w 5747401"/>
              <a:gd name="connsiteY2832" fmla="*/ 2591712 h 3336506"/>
              <a:gd name="connsiteX2833" fmla="*/ 4778738 w 5747401"/>
              <a:gd name="connsiteY2833" fmla="*/ 2600323 h 3336506"/>
              <a:gd name="connsiteX2834" fmla="*/ 4780890 w 5747401"/>
              <a:gd name="connsiteY2834" fmla="*/ 2602475 h 3336506"/>
              <a:gd name="connsiteX2835" fmla="*/ 4780890 w 5747401"/>
              <a:gd name="connsiteY2835" fmla="*/ 2600323 h 3336506"/>
              <a:gd name="connsiteX2836" fmla="*/ 4778738 w 5747401"/>
              <a:gd name="connsiteY2836" fmla="*/ 2596017 h 3336506"/>
              <a:gd name="connsiteX2837" fmla="*/ 4780890 w 5747401"/>
              <a:gd name="connsiteY2837" fmla="*/ 2596017 h 3336506"/>
              <a:gd name="connsiteX2838" fmla="*/ 4780890 w 5747401"/>
              <a:gd name="connsiteY2838" fmla="*/ 2591712 h 3336506"/>
              <a:gd name="connsiteX2839" fmla="*/ 4783043 w 5747401"/>
              <a:gd name="connsiteY2839" fmla="*/ 2598170 h 3336506"/>
              <a:gd name="connsiteX2840" fmla="*/ 4787349 w 5747401"/>
              <a:gd name="connsiteY2840" fmla="*/ 2598170 h 3336506"/>
              <a:gd name="connsiteX2841" fmla="*/ 4795959 w 5747401"/>
              <a:gd name="connsiteY2841" fmla="*/ 2591712 h 3336506"/>
              <a:gd name="connsiteX2842" fmla="*/ 4795959 w 5747401"/>
              <a:gd name="connsiteY2842" fmla="*/ 2598170 h 3336506"/>
              <a:gd name="connsiteX2843" fmla="*/ 4793806 w 5747401"/>
              <a:gd name="connsiteY2843" fmla="*/ 2604628 h 3336506"/>
              <a:gd name="connsiteX2844" fmla="*/ 4802417 w 5747401"/>
              <a:gd name="connsiteY2844" fmla="*/ 2619695 h 3336506"/>
              <a:gd name="connsiteX2845" fmla="*/ 4804569 w 5747401"/>
              <a:gd name="connsiteY2845" fmla="*/ 2617543 h 3336506"/>
              <a:gd name="connsiteX2846" fmla="*/ 4811027 w 5747401"/>
              <a:gd name="connsiteY2846" fmla="*/ 2619695 h 3336506"/>
              <a:gd name="connsiteX2847" fmla="*/ 4802417 w 5747401"/>
              <a:gd name="connsiteY2847" fmla="*/ 2624001 h 3336506"/>
              <a:gd name="connsiteX2848" fmla="*/ 4806722 w 5747401"/>
              <a:gd name="connsiteY2848" fmla="*/ 2636916 h 3336506"/>
              <a:gd name="connsiteX2849" fmla="*/ 4806722 w 5747401"/>
              <a:gd name="connsiteY2849" fmla="*/ 2632611 h 3336506"/>
              <a:gd name="connsiteX2850" fmla="*/ 4808874 w 5747401"/>
              <a:gd name="connsiteY2850" fmla="*/ 2632611 h 3336506"/>
              <a:gd name="connsiteX2851" fmla="*/ 4811027 w 5747401"/>
              <a:gd name="connsiteY2851" fmla="*/ 2634763 h 3336506"/>
              <a:gd name="connsiteX2852" fmla="*/ 4804569 w 5747401"/>
              <a:gd name="connsiteY2852" fmla="*/ 2641222 h 3336506"/>
              <a:gd name="connsiteX2853" fmla="*/ 4811027 w 5747401"/>
              <a:gd name="connsiteY2853" fmla="*/ 2645527 h 3336506"/>
              <a:gd name="connsiteX2854" fmla="*/ 4813179 w 5747401"/>
              <a:gd name="connsiteY2854" fmla="*/ 2643374 h 3336506"/>
              <a:gd name="connsiteX2855" fmla="*/ 4811027 w 5747401"/>
              <a:gd name="connsiteY2855" fmla="*/ 2643374 h 3336506"/>
              <a:gd name="connsiteX2856" fmla="*/ 4811027 w 5747401"/>
              <a:gd name="connsiteY2856" fmla="*/ 2641222 h 3336506"/>
              <a:gd name="connsiteX2857" fmla="*/ 4832552 w 5747401"/>
              <a:gd name="connsiteY2857" fmla="*/ 2643374 h 3336506"/>
              <a:gd name="connsiteX2858" fmla="*/ 4834705 w 5747401"/>
              <a:gd name="connsiteY2858" fmla="*/ 2643374 h 3336506"/>
              <a:gd name="connsiteX2859" fmla="*/ 4862689 w 5747401"/>
              <a:gd name="connsiteY2859" fmla="*/ 2654137 h 3336506"/>
              <a:gd name="connsiteX2860" fmla="*/ 4860536 w 5747401"/>
              <a:gd name="connsiteY2860" fmla="*/ 2656290 h 3336506"/>
              <a:gd name="connsiteX2861" fmla="*/ 4871299 w 5747401"/>
              <a:gd name="connsiteY2861" fmla="*/ 2660595 h 3336506"/>
              <a:gd name="connsiteX2862" fmla="*/ 4860536 w 5747401"/>
              <a:gd name="connsiteY2862" fmla="*/ 2667052 h 3336506"/>
              <a:gd name="connsiteX2863" fmla="*/ 4869146 w 5747401"/>
              <a:gd name="connsiteY2863" fmla="*/ 2679968 h 3336506"/>
              <a:gd name="connsiteX2864" fmla="*/ 4879909 w 5747401"/>
              <a:gd name="connsiteY2864" fmla="*/ 2682120 h 3336506"/>
              <a:gd name="connsiteX2865" fmla="*/ 4882062 w 5747401"/>
              <a:gd name="connsiteY2865" fmla="*/ 2688578 h 3336506"/>
              <a:gd name="connsiteX2866" fmla="*/ 4879909 w 5747401"/>
              <a:gd name="connsiteY2866" fmla="*/ 2688578 h 3336506"/>
              <a:gd name="connsiteX2867" fmla="*/ 4877757 w 5747401"/>
              <a:gd name="connsiteY2867" fmla="*/ 2686425 h 3336506"/>
              <a:gd name="connsiteX2868" fmla="*/ 4864841 w 5747401"/>
              <a:gd name="connsiteY2868" fmla="*/ 2682120 h 3336506"/>
              <a:gd name="connsiteX2869" fmla="*/ 4871299 w 5747401"/>
              <a:gd name="connsiteY2869" fmla="*/ 2690731 h 3336506"/>
              <a:gd name="connsiteX2870" fmla="*/ 4873451 w 5747401"/>
              <a:gd name="connsiteY2870" fmla="*/ 2695036 h 3336506"/>
              <a:gd name="connsiteX2871" fmla="*/ 4873451 w 5747401"/>
              <a:gd name="connsiteY2871" fmla="*/ 2697189 h 3336506"/>
              <a:gd name="connsiteX2872" fmla="*/ 4871299 w 5747401"/>
              <a:gd name="connsiteY2872" fmla="*/ 2697189 h 3336506"/>
              <a:gd name="connsiteX2873" fmla="*/ 4871299 w 5747401"/>
              <a:gd name="connsiteY2873" fmla="*/ 2699342 h 3336506"/>
              <a:gd name="connsiteX2874" fmla="*/ 4862689 w 5747401"/>
              <a:gd name="connsiteY2874" fmla="*/ 2699342 h 3336506"/>
              <a:gd name="connsiteX2875" fmla="*/ 4849773 w 5747401"/>
              <a:gd name="connsiteY2875" fmla="*/ 2695036 h 3336506"/>
              <a:gd name="connsiteX2876" fmla="*/ 4847621 w 5747401"/>
              <a:gd name="connsiteY2876" fmla="*/ 2682120 h 3336506"/>
              <a:gd name="connsiteX2877" fmla="*/ 4843316 w 5747401"/>
              <a:gd name="connsiteY2877" fmla="*/ 2682120 h 3336506"/>
              <a:gd name="connsiteX2878" fmla="*/ 4828247 w 5747401"/>
              <a:gd name="connsiteY2878" fmla="*/ 2684273 h 3336506"/>
              <a:gd name="connsiteX2879" fmla="*/ 4828247 w 5747401"/>
              <a:gd name="connsiteY2879" fmla="*/ 2682120 h 3336506"/>
              <a:gd name="connsiteX2880" fmla="*/ 4826095 w 5747401"/>
              <a:gd name="connsiteY2880" fmla="*/ 2679968 h 3336506"/>
              <a:gd name="connsiteX2881" fmla="*/ 4830400 w 5747401"/>
              <a:gd name="connsiteY2881" fmla="*/ 2677815 h 3336506"/>
              <a:gd name="connsiteX2882" fmla="*/ 4834705 w 5747401"/>
              <a:gd name="connsiteY2882" fmla="*/ 2675663 h 3336506"/>
              <a:gd name="connsiteX2883" fmla="*/ 4836858 w 5747401"/>
              <a:gd name="connsiteY2883" fmla="*/ 2673510 h 3336506"/>
              <a:gd name="connsiteX2884" fmla="*/ 4817484 w 5747401"/>
              <a:gd name="connsiteY2884" fmla="*/ 2671357 h 3336506"/>
              <a:gd name="connsiteX2885" fmla="*/ 4817484 w 5747401"/>
              <a:gd name="connsiteY2885" fmla="*/ 2667052 h 3336506"/>
              <a:gd name="connsiteX2886" fmla="*/ 4821789 w 5747401"/>
              <a:gd name="connsiteY2886" fmla="*/ 2664900 h 3336506"/>
              <a:gd name="connsiteX2887" fmla="*/ 4828247 w 5747401"/>
              <a:gd name="connsiteY2887" fmla="*/ 2658442 h 3336506"/>
              <a:gd name="connsiteX2888" fmla="*/ 4817484 w 5747401"/>
              <a:gd name="connsiteY2888" fmla="*/ 2651985 h 3336506"/>
              <a:gd name="connsiteX2889" fmla="*/ 4815332 w 5747401"/>
              <a:gd name="connsiteY2889" fmla="*/ 2651985 h 3336506"/>
              <a:gd name="connsiteX2890" fmla="*/ 4815332 w 5747401"/>
              <a:gd name="connsiteY2890" fmla="*/ 2654137 h 3336506"/>
              <a:gd name="connsiteX2891" fmla="*/ 4815332 w 5747401"/>
              <a:gd name="connsiteY2891" fmla="*/ 2658442 h 3336506"/>
              <a:gd name="connsiteX2892" fmla="*/ 4813179 w 5747401"/>
              <a:gd name="connsiteY2892" fmla="*/ 2654137 h 3336506"/>
              <a:gd name="connsiteX2893" fmla="*/ 4811027 w 5747401"/>
              <a:gd name="connsiteY2893" fmla="*/ 2660595 h 3336506"/>
              <a:gd name="connsiteX2894" fmla="*/ 4795959 w 5747401"/>
              <a:gd name="connsiteY2894" fmla="*/ 2647679 h 3336506"/>
              <a:gd name="connsiteX2895" fmla="*/ 4791654 w 5747401"/>
              <a:gd name="connsiteY2895" fmla="*/ 2647679 h 3336506"/>
              <a:gd name="connsiteX2896" fmla="*/ 4800264 w 5747401"/>
              <a:gd name="connsiteY2896" fmla="*/ 2643374 h 3336506"/>
              <a:gd name="connsiteX2897" fmla="*/ 4798111 w 5747401"/>
              <a:gd name="connsiteY2897" fmla="*/ 2641222 h 3336506"/>
              <a:gd name="connsiteX2898" fmla="*/ 4778738 w 5747401"/>
              <a:gd name="connsiteY2898" fmla="*/ 2634763 h 3336506"/>
              <a:gd name="connsiteX2899" fmla="*/ 4765822 w 5747401"/>
              <a:gd name="connsiteY2899" fmla="*/ 2624001 h 3336506"/>
              <a:gd name="connsiteX2900" fmla="*/ 4752907 w 5747401"/>
              <a:gd name="connsiteY2900" fmla="*/ 2624001 h 3336506"/>
              <a:gd name="connsiteX2901" fmla="*/ 4761517 w 5747401"/>
              <a:gd name="connsiteY2901" fmla="*/ 2634763 h 3336506"/>
              <a:gd name="connsiteX2902" fmla="*/ 4744297 w 5747401"/>
              <a:gd name="connsiteY2902" fmla="*/ 2621848 h 3336506"/>
              <a:gd name="connsiteX2903" fmla="*/ 4724923 w 5747401"/>
              <a:gd name="connsiteY2903" fmla="*/ 2621848 h 3336506"/>
              <a:gd name="connsiteX2904" fmla="*/ 4707703 w 5747401"/>
              <a:gd name="connsiteY2904" fmla="*/ 2630458 h 3336506"/>
              <a:gd name="connsiteX2905" fmla="*/ 4684024 w 5747401"/>
              <a:gd name="connsiteY2905" fmla="*/ 2632611 h 3336506"/>
              <a:gd name="connsiteX2906" fmla="*/ 4688330 w 5747401"/>
              <a:gd name="connsiteY2906" fmla="*/ 2634763 h 3336506"/>
              <a:gd name="connsiteX2907" fmla="*/ 4690482 w 5747401"/>
              <a:gd name="connsiteY2907" fmla="*/ 2639069 h 3336506"/>
              <a:gd name="connsiteX2908" fmla="*/ 4694787 w 5747401"/>
              <a:gd name="connsiteY2908" fmla="*/ 2639069 h 3336506"/>
              <a:gd name="connsiteX2909" fmla="*/ 4699093 w 5747401"/>
              <a:gd name="connsiteY2909" fmla="*/ 2639069 h 3336506"/>
              <a:gd name="connsiteX2910" fmla="*/ 4703398 w 5747401"/>
              <a:gd name="connsiteY2910" fmla="*/ 2634763 h 3336506"/>
              <a:gd name="connsiteX2911" fmla="*/ 4707703 w 5747401"/>
              <a:gd name="connsiteY2911" fmla="*/ 2641222 h 3336506"/>
              <a:gd name="connsiteX2912" fmla="*/ 4712008 w 5747401"/>
              <a:gd name="connsiteY2912" fmla="*/ 2643374 h 3336506"/>
              <a:gd name="connsiteX2913" fmla="*/ 4716313 w 5747401"/>
              <a:gd name="connsiteY2913" fmla="*/ 2643374 h 3336506"/>
              <a:gd name="connsiteX2914" fmla="*/ 4720618 w 5747401"/>
              <a:gd name="connsiteY2914" fmla="*/ 2643374 h 3336506"/>
              <a:gd name="connsiteX2915" fmla="*/ 4746449 w 5747401"/>
              <a:gd name="connsiteY2915" fmla="*/ 2658442 h 3336506"/>
              <a:gd name="connsiteX2916" fmla="*/ 4742144 w 5747401"/>
              <a:gd name="connsiteY2916" fmla="*/ 2658442 h 3336506"/>
              <a:gd name="connsiteX2917" fmla="*/ 4748602 w 5747401"/>
              <a:gd name="connsiteY2917" fmla="*/ 2660595 h 3336506"/>
              <a:gd name="connsiteX2918" fmla="*/ 4752907 w 5747401"/>
              <a:gd name="connsiteY2918" fmla="*/ 2662747 h 3336506"/>
              <a:gd name="connsiteX2919" fmla="*/ 4759365 w 5747401"/>
              <a:gd name="connsiteY2919" fmla="*/ 2667052 h 3336506"/>
              <a:gd name="connsiteX2920" fmla="*/ 4761517 w 5747401"/>
              <a:gd name="connsiteY2920" fmla="*/ 2671357 h 3336506"/>
              <a:gd name="connsiteX2921" fmla="*/ 4752907 w 5747401"/>
              <a:gd name="connsiteY2921" fmla="*/ 2677815 h 3336506"/>
              <a:gd name="connsiteX2922" fmla="*/ 4755060 w 5747401"/>
              <a:gd name="connsiteY2922" fmla="*/ 2677815 h 3336506"/>
              <a:gd name="connsiteX2923" fmla="*/ 4761517 w 5747401"/>
              <a:gd name="connsiteY2923" fmla="*/ 2677815 h 3336506"/>
              <a:gd name="connsiteX2924" fmla="*/ 4765822 w 5747401"/>
              <a:gd name="connsiteY2924" fmla="*/ 2679968 h 3336506"/>
              <a:gd name="connsiteX2925" fmla="*/ 4770127 w 5747401"/>
              <a:gd name="connsiteY2925" fmla="*/ 2684273 h 3336506"/>
              <a:gd name="connsiteX2926" fmla="*/ 4772280 w 5747401"/>
              <a:gd name="connsiteY2926" fmla="*/ 2684273 h 3336506"/>
              <a:gd name="connsiteX2927" fmla="*/ 4770127 w 5747401"/>
              <a:gd name="connsiteY2927" fmla="*/ 2686425 h 3336506"/>
              <a:gd name="connsiteX2928" fmla="*/ 4772280 w 5747401"/>
              <a:gd name="connsiteY2928" fmla="*/ 2688578 h 3336506"/>
              <a:gd name="connsiteX2929" fmla="*/ 4774433 w 5747401"/>
              <a:gd name="connsiteY2929" fmla="*/ 2690731 h 3336506"/>
              <a:gd name="connsiteX2930" fmla="*/ 4776585 w 5747401"/>
              <a:gd name="connsiteY2930" fmla="*/ 2690731 h 3336506"/>
              <a:gd name="connsiteX2931" fmla="*/ 4783043 w 5747401"/>
              <a:gd name="connsiteY2931" fmla="*/ 2690731 h 3336506"/>
              <a:gd name="connsiteX2932" fmla="*/ 4791654 w 5747401"/>
              <a:gd name="connsiteY2932" fmla="*/ 2682120 h 3336506"/>
              <a:gd name="connsiteX2933" fmla="*/ 4780890 w 5747401"/>
              <a:gd name="connsiteY2933" fmla="*/ 2677815 h 3336506"/>
              <a:gd name="connsiteX2934" fmla="*/ 4780890 w 5747401"/>
              <a:gd name="connsiteY2934" fmla="*/ 2675663 h 3336506"/>
              <a:gd name="connsiteX2935" fmla="*/ 4787349 w 5747401"/>
              <a:gd name="connsiteY2935" fmla="*/ 2679968 h 3336506"/>
              <a:gd name="connsiteX2936" fmla="*/ 4793806 w 5747401"/>
              <a:gd name="connsiteY2936" fmla="*/ 2682120 h 3336506"/>
              <a:gd name="connsiteX2937" fmla="*/ 4800264 w 5747401"/>
              <a:gd name="connsiteY2937" fmla="*/ 2684273 h 3336506"/>
              <a:gd name="connsiteX2938" fmla="*/ 4804569 w 5747401"/>
              <a:gd name="connsiteY2938" fmla="*/ 2690731 h 3336506"/>
              <a:gd name="connsiteX2939" fmla="*/ 4791654 w 5747401"/>
              <a:gd name="connsiteY2939" fmla="*/ 2688578 h 3336506"/>
              <a:gd name="connsiteX2940" fmla="*/ 4789501 w 5747401"/>
              <a:gd name="connsiteY2940" fmla="*/ 2690731 h 3336506"/>
              <a:gd name="connsiteX2941" fmla="*/ 4789501 w 5747401"/>
              <a:gd name="connsiteY2941" fmla="*/ 2695036 h 3336506"/>
              <a:gd name="connsiteX2942" fmla="*/ 4795959 w 5747401"/>
              <a:gd name="connsiteY2942" fmla="*/ 2697189 h 3336506"/>
              <a:gd name="connsiteX2943" fmla="*/ 4813179 w 5747401"/>
              <a:gd name="connsiteY2943" fmla="*/ 2705799 h 3336506"/>
              <a:gd name="connsiteX2944" fmla="*/ 4806722 w 5747401"/>
              <a:gd name="connsiteY2944" fmla="*/ 2707952 h 3336506"/>
              <a:gd name="connsiteX2945" fmla="*/ 4789501 w 5747401"/>
              <a:gd name="connsiteY2945" fmla="*/ 2712257 h 3336506"/>
              <a:gd name="connsiteX2946" fmla="*/ 4800264 w 5747401"/>
              <a:gd name="connsiteY2946" fmla="*/ 2716562 h 3336506"/>
              <a:gd name="connsiteX2947" fmla="*/ 4813179 w 5747401"/>
              <a:gd name="connsiteY2947" fmla="*/ 2727325 h 3336506"/>
              <a:gd name="connsiteX2948" fmla="*/ 4817484 w 5747401"/>
              <a:gd name="connsiteY2948" fmla="*/ 2729477 h 3336506"/>
              <a:gd name="connsiteX2949" fmla="*/ 4817484 w 5747401"/>
              <a:gd name="connsiteY2949" fmla="*/ 2727325 h 3336506"/>
              <a:gd name="connsiteX2950" fmla="*/ 4823942 w 5747401"/>
              <a:gd name="connsiteY2950" fmla="*/ 2731630 h 3336506"/>
              <a:gd name="connsiteX2951" fmla="*/ 4826095 w 5747401"/>
              <a:gd name="connsiteY2951" fmla="*/ 2735935 h 3336506"/>
              <a:gd name="connsiteX2952" fmla="*/ 4826095 w 5747401"/>
              <a:gd name="connsiteY2952" fmla="*/ 2731630 h 3336506"/>
              <a:gd name="connsiteX2953" fmla="*/ 4828247 w 5747401"/>
              <a:gd name="connsiteY2953" fmla="*/ 2731630 h 3336506"/>
              <a:gd name="connsiteX2954" fmla="*/ 4841163 w 5747401"/>
              <a:gd name="connsiteY2954" fmla="*/ 2735935 h 3336506"/>
              <a:gd name="connsiteX2955" fmla="*/ 4836858 w 5747401"/>
              <a:gd name="connsiteY2955" fmla="*/ 2740240 h 3336506"/>
              <a:gd name="connsiteX2956" fmla="*/ 4843316 w 5747401"/>
              <a:gd name="connsiteY2956" fmla="*/ 2742393 h 3336506"/>
              <a:gd name="connsiteX2957" fmla="*/ 4845468 w 5747401"/>
              <a:gd name="connsiteY2957" fmla="*/ 2744546 h 3336506"/>
              <a:gd name="connsiteX2958" fmla="*/ 4845468 w 5747401"/>
              <a:gd name="connsiteY2958" fmla="*/ 2748851 h 3336506"/>
              <a:gd name="connsiteX2959" fmla="*/ 4843316 w 5747401"/>
              <a:gd name="connsiteY2959" fmla="*/ 2751004 h 3336506"/>
              <a:gd name="connsiteX2960" fmla="*/ 4843316 w 5747401"/>
              <a:gd name="connsiteY2960" fmla="*/ 2753156 h 3336506"/>
              <a:gd name="connsiteX2961" fmla="*/ 4839011 w 5747401"/>
              <a:gd name="connsiteY2961" fmla="*/ 2753156 h 3336506"/>
              <a:gd name="connsiteX2962" fmla="*/ 4856231 w 5747401"/>
              <a:gd name="connsiteY2962" fmla="*/ 2772529 h 3336506"/>
              <a:gd name="connsiteX2963" fmla="*/ 4830400 w 5747401"/>
              <a:gd name="connsiteY2963" fmla="*/ 2751004 h 3336506"/>
              <a:gd name="connsiteX2964" fmla="*/ 4836858 w 5747401"/>
              <a:gd name="connsiteY2964" fmla="*/ 2751004 h 3336506"/>
              <a:gd name="connsiteX2965" fmla="*/ 4836858 w 5747401"/>
              <a:gd name="connsiteY2965" fmla="*/ 2748851 h 3336506"/>
              <a:gd name="connsiteX2966" fmla="*/ 4823942 w 5747401"/>
              <a:gd name="connsiteY2966" fmla="*/ 2740240 h 3336506"/>
              <a:gd name="connsiteX2967" fmla="*/ 4815332 w 5747401"/>
              <a:gd name="connsiteY2967" fmla="*/ 2748851 h 3336506"/>
              <a:gd name="connsiteX2968" fmla="*/ 4815332 w 5747401"/>
              <a:gd name="connsiteY2968" fmla="*/ 2742393 h 3336506"/>
              <a:gd name="connsiteX2969" fmla="*/ 4806722 w 5747401"/>
              <a:gd name="connsiteY2969" fmla="*/ 2742393 h 3336506"/>
              <a:gd name="connsiteX2970" fmla="*/ 4808874 w 5747401"/>
              <a:gd name="connsiteY2970" fmla="*/ 2744546 h 3336506"/>
              <a:gd name="connsiteX2971" fmla="*/ 4808874 w 5747401"/>
              <a:gd name="connsiteY2971" fmla="*/ 2746698 h 3336506"/>
              <a:gd name="connsiteX2972" fmla="*/ 4823942 w 5747401"/>
              <a:gd name="connsiteY2972" fmla="*/ 2763919 h 3336506"/>
              <a:gd name="connsiteX2973" fmla="*/ 4817484 w 5747401"/>
              <a:gd name="connsiteY2973" fmla="*/ 2768224 h 3336506"/>
              <a:gd name="connsiteX2974" fmla="*/ 4813179 w 5747401"/>
              <a:gd name="connsiteY2974" fmla="*/ 2759614 h 3336506"/>
              <a:gd name="connsiteX2975" fmla="*/ 4808874 w 5747401"/>
              <a:gd name="connsiteY2975" fmla="*/ 2759614 h 3336506"/>
              <a:gd name="connsiteX2976" fmla="*/ 4793806 w 5747401"/>
              <a:gd name="connsiteY2976" fmla="*/ 2744546 h 3336506"/>
              <a:gd name="connsiteX2977" fmla="*/ 4804569 w 5747401"/>
              <a:gd name="connsiteY2977" fmla="*/ 2742393 h 3336506"/>
              <a:gd name="connsiteX2978" fmla="*/ 4793806 w 5747401"/>
              <a:gd name="connsiteY2978" fmla="*/ 2738087 h 3336506"/>
              <a:gd name="connsiteX2979" fmla="*/ 4795959 w 5747401"/>
              <a:gd name="connsiteY2979" fmla="*/ 2735935 h 3336506"/>
              <a:gd name="connsiteX2980" fmla="*/ 4798111 w 5747401"/>
              <a:gd name="connsiteY2980" fmla="*/ 2735935 h 3336506"/>
              <a:gd name="connsiteX2981" fmla="*/ 4800264 w 5747401"/>
              <a:gd name="connsiteY2981" fmla="*/ 2735935 h 3336506"/>
              <a:gd name="connsiteX2982" fmla="*/ 4793806 w 5747401"/>
              <a:gd name="connsiteY2982" fmla="*/ 2733782 h 3336506"/>
              <a:gd name="connsiteX2983" fmla="*/ 4787349 w 5747401"/>
              <a:gd name="connsiteY2983" fmla="*/ 2735935 h 3336506"/>
              <a:gd name="connsiteX2984" fmla="*/ 4789501 w 5747401"/>
              <a:gd name="connsiteY2984" fmla="*/ 2738087 h 3336506"/>
              <a:gd name="connsiteX2985" fmla="*/ 4776585 w 5747401"/>
              <a:gd name="connsiteY2985" fmla="*/ 2742393 h 3336506"/>
              <a:gd name="connsiteX2986" fmla="*/ 4780890 w 5747401"/>
              <a:gd name="connsiteY2986" fmla="*/ 2742393 h 3336506"/>
              <a:gd name="connsiteX2987" fmla="*/ 4778738 w 5747401"/>
              <a:gd name="connsiteY2987" fmla="*/ 2744546 h 3336506"/>
              <a:gd name="connsiteX2988" fmla="*/ 4778738 w 5747401"/>
              <a:gd name="connsiteY2988" fmla="*/ 2753156 h 3336506"/>
              <a:gd name="connsiteX2989" fmla="*/ 4759365 w 5747401"/>
              <a:gd name="connsiteY2989" fmla="*/ 2761766 h 3336506"/>
              <a:gd name="connsiteX2990" fmla="*/ 4755060 w 5747401"/>
              <a:gd name="connsiteY2990" fmla="*/ 2763919 h 3336506"/>
              <a:gd name="connsiteX2991" fmla="*/ 4750755 w 5747401"/>
              <a:gd name="connsiteY2991" fmla="*/ 2768224 h 3336506"/>
              <a:gd name="connsiteX2992" fmla="*/ 4748602 w 5747401"/>
              <a:gd name="connsiteY2992" fmla="*/ 2768224 h 3336506"/>
              <a:gd name="connsiteX2993" fmla="*/ 4776585 w 5747401"/>
              <a:gd name="connsiteY2993" fmla="*/ 2778987 h 3336506"/>
              <a:gd name="connsiteX2994" fmla="*/ 4783043 w 5747401"/>
              <a:gd name="connsiteY2994" fmla="*/ 2776834 h 3336506"/>
              <a:gd name="connsiteX2995" fmla="*/ 4806722 w 5747401"/>
              <a:gd name="connsiteY2995" fmla="*/ 2785444 h 3336506"/>
              <a:gd name="connsiteX2996" fmla="*/ 4811027 w 5747401"/>
              <a:gd name="connsiteY2996" fmla="*/ 2781139 h 3336506"/>
              <a:gd name="connsiteX2997" fmla="*/ 4808874 w 5747401"/>
              <a:gd name="connsiteY2997" fmla="*/ 2776834 h 3336506"/>
              <a:gd name="connsiteX2998" fmla="*/ 4815332 w 5747401"/>
              <a:gd name="connsiteY2998" fmla="*/ 2783292 h 3336506"/>
              <a:gd name="connsiteX2999" fmla="*/ 4804569 w 5747401"/>
              <a:gd name="connsiteY2999" fmla="*/ 2796208 h 3336506"/>
              <a:gd name="connsiteX3000" fmla="*/ 4816897 w 5747401"/>
              <a:gd name="connsiteY3000" fmla="*/ 2803253 h 3336506"/>
              <a:gd name="connsiteX3001" fmla="*/ 4811027 w 5747401"/>
              <a:gd name="connsiteY3001" fmla="*/ 2809123 h 3336506"/>
              <a:gd name="connsiteX3002" fmla="*/ 4830400 w 5747401"/>
              <a:gd name="connsiteY3002" fmla="*/ 2817733 h 3336506"/>
              <a:gd name="connsiteX3003" fmla="*/ 4830400 w 5747401"/>
              <a:gd name="connsiteY3003" fmla="*/ 2819886 h 3336506"/>
              <a:gd name="connsiteX3004" fmla="*/ 4836858 w 5747401"/>
              <a:gd name="connsiteY3004" fmla="*/ 2819886 h 3336506"/>
              <a:gd name="connsiteX3005" fmla="*/ 4817484 w 5747401"/>
              <a:gd name="connsiteY3005" fmla="*/ 2824191 h 3336506"/>
              <a:gd name="connsiteX3006" fmla="*/ 4802417 w 5747401"/>
              <a:gd name="connsiteY3006" fmla="*/ 2809123 h 3336506"/>
              <a:gd name="connsiteX3007" fmla="*/ 4798111 w 5747401"/>
              <a:gd name="connsiteY3007" fmla="*/ 2813428 h 3336506"/>
              <a:gd name="connsiteX3008" fmla="*/ 4793806 w 5747401"/>
              <a:gd name="connsiteY3008" fmla="*/ 2806971 h 3336506"/>
              <a:gd name="connsiteX3009" fmla="*/ 4791654 w 5747401"/>
              <a:gd name="connsiteY3009" fmla="*/ 2804818 h 3336506"/>
              <a:gd name="connsiteX3010" fmla="*/ 4787349 w 5747401"/>
              <a:gd name="connsiteY3010" fmla="*/ 2804818 h 3336506"/>
              <a:gd name="connsiteX3011" fmla="*/ 4785196 w 5747401"/>
              <a:gd name="connsiteY3011" fmla="*/ 2804818 h 3336506"/>
              <a:gd name="connsiteX3012" fmla="*/ 4778738 w 5747401"/>
              <a:gd name="connsiteY3012" fmla="*/ 2804818 h 3336506"/>
              <a:gd name="connsiteX3013" fmla="*/ 4776585 w 5747401"/>
              <a:gd name="connsiteY3013" fmla="*/ 2804818 h 3336506"/>
              <a:gd name="connsiteX3014" fmla="*/ 4776585 w 5747401"/>
              <a:gd name="connsiteY3014" fmla="*/ 2800513 h 3336506"/>
              <a:gd name="connsiteX3015" fmla="*/ 4752907 w 5747401"/>
              <a:gd name="connsiteY3015" fmla="*/ 2806971 h 3336506"/>
              <a:gd name="connsiteX3016" fmla="*/ 4755060 w 5747401"/>
              <a:gd name="connsiteY3016" fmla="*/ 2815581 h 3336506"/>
              <a:gd name="connsiteX3017" fmla="*/ 4750755 w 5747401"/>
              <a:gd name="connsiteY3017" fmla="*/ 2811276 h 3336506"/>
              <a:gd name="connsiteX3018" fmla="*/ 4752907 w 5747401"/>
              <a:gd name="connsiteY3018" fmla="*/ 2809123 h 3336506"/>
              <a:gd name="connsiteX3019" fmla="*/ 4750755 w 5747401"/>
              <a:gd name="connsiteY3019" fmla="*/ 2806971 h 3336506"/>
              <a:gd name="connsiteX3020" fmla="*/ 4744297 w 5747401"/>
              <a:gd name="connsiteY3020" fmla="*/ 2804818 h 3336506"/>
              <a:gd name="connsiteX3021" fmla="*/ 4735686 w 5747401"/>
              <a:gd name="connsiteY3021" fmla="*/ 2804818 h 3336506"/>
              <a:gd name="connsiteX3022" fmla="*/ 4737839 w 5747401"/>
              <a:gd name="connsiteY3022" fmla="*/ 2811276 h 3336506"/>
              <a:gd name="connsiteX3023" fmla="*/ 4735686 w 5747401"/>
              <a:gd name="connsiteY3023" fmla="*/ 2811276 h 3336506"/>
              <a:gd name="connsiteX3024" fmla="*/ 4729228 w 5747401"/>
              <a:gd name="connsiteY3024" fmla="*/ 2804818 h 3336506"/>
              <a:gd name="connsiteX3025" fmla="*/ 4705550 w 5747401"/>
              <a:gd name="connsiteY3025" fmla="*/ 2811276 h 3336506"/>
              <a:gd name="connsiteX3026" fmla="*/ 4709855 w 5747401"/>
              <a:gd name="connsiteY3026" fmla="*/ 2815581 h 3336506"/>
              <a:gd name="connsiteX3027" fmla="*/ 4701245 w 5747401"/>
              <a:gd name="connsiteY3027" fmla="*/ 2813428 h 3336506"/>
              <a:gd name="connsiteX3028" fmla="*/ 4684024 w 5747401"/>
              <a:gd name="connsiteY3028" fmla="*/ 2828496 h 3336506"/>
              <a:gd name="connsiteX3029" fmla="*/ 4686177 w 5747401"/>
              <a:gd name="connsiteY3029" fmla="*/ 2834954 h 3336506"/>
              <a:gd name="connsiteX3030" fmla="*/ 4673261 w 5747401"/>
              <a:gd name="connsiteY3030" fmla="*/ 2834954 h 3336506"/>
              <a:gd name="connsiteX3031" fmla="*/ 4671108 w 5747401"/>
              <a:gd name="connsiteY3031" fmla="*/ 2841412 h 3336506"/>
              <a:gd name="connsiteX3032" fmla="*/ 4673261 w 5747401"/>
              <a:gd name="connsiteY3032" fmla="*/ 2843564 h 3336506"/>
              <a:gd name="connsiteX3033" fmla="*/ 4673261 w 5747401"/>
              <a:gd name="connsiteY3033" fmla="*/ 2852175 h 3336506"/>
              <a:gd name="connsiteX3034" fmla="*/ 4684024 w 5747401"/>
              <a:gd name="connsiteY3034" fmla="*/ 2852175 h 3336506"/>
              <a:gd name="connsiteX3035" fmla="*/ 4684024 w 5747401"/>
              <a:gd name="connsiteY3035" fmla="*/ 2858633 h 3336506"/>
              <a:gd name="connsiteX3036" fmla="*/ 4666803 w 5747401"/>
              <a:gd name="connsiteY3036" fmla="*/ 2858633 h 3336506"/>
              <a:gd name="connsiteX3037" fmla="*/ 4668956 w 5747401"/>
              <a:gd name="connsiteY3037" fmla="*/ 2862938 h 3336506"/>
              <a:gd name="connsiteX3038" fmla="*/ 4668956 w 5747401"/>
              <a:gd name="connsiteY3038" fmla="*/ 2867243 h 3336506"/>
              <a:gd name="connsiteX3039" fmla="*/ 4694787 w 5747401"/>
              <a:gd name="connsiteY3039" fmla="*/ 2869395 h 3336506"/>
              <a:gd name="connsiteX3040" fmla="*/ 4699093 w 5747401"/>
              <a:gd name="connsiteY3040" fmla="*/ 2869395 h 3336506"/>
              <a:gd name="connsiteX3041" fmla="*/ 4692635 w 5747401"/>
              <a:gd name="connsiteY3041" fmla="*/ 2867243 h 3336506"/>
              <a:gd name="connsiteX3042" fmla="*/ 4688330 w 5747401"/>
              <a:gd name="connsiteY3042" fmla="*/ 2865090 h 3336506"/>
              <a:gd name="connsiteX3043" fmla="*/ 4712008 w 5747401"/>
              <a:gd name="connsiteY3043" fmla="*/ 2871548 h 3336506"/>
              <a:gd name="connsiteX3044" fmla="*/ 4720618 w 5747401"/>
              <a:gd name="connsiteY3044" fmla="*/ 2865090 h 3336506"/>
              <a:gd name="connsiteX3045" fmla="*/ 4729228 w 5747401"/>
              <a:gd name="connsiteY3045" fmla="*/ 2871548 h 3336506"/>
              <a:gd name="connsiteX3046" fmla="*/ 4727076 w 5747401"/>
              <a:gd name="connsiteY3046" fmla="*/ 2882311 h 3336506"/>
              <a:gd name="connsiteX3047" fmla="*/ 4742144 w 5747401"/>
              <a:gd name="connsiteY3047" fmla="*/ 2886616 h 3336506"/>
              <a:gd name="connsiteX3048" fmla="*/ 4750755 w 5747401"/>
              <a:gd name="connsiteY3048" fmla="*/ 2888768 h 3336506"/>
              <a:gd name="connsiteX3049" fmla="*/ 4755060 w 5747401"/>
              <a:gd name="connsiteY3049" fmla="*/ 2899532 h 3336506"/>
              <a:gd name="connsiteX3050" fmla="*/ 4739992 w 5747401"/>
              <a:gd name="connsiteY3050" fmla="*/ 2903837 h 3336506"/>
              <a:gd name="connsiteX3051" fmla="*/ 4770127 w 5747401"/>
              <a:gd name="connsiteY3051" fmla="*/ 2914600 h 3336506"/>
              <a:gd name="connsiteX3052" fmla="*/ 4783043 w 5747401"/>
              <a:gd name="connsiteY3052" fmla="*/ 2921057 h 3336506"/>
              <a:gd name="connsiteX3053" fmla="*/ 4770127 w 5747401"/>
              <a:gd name="connsiteY3053" fmla="*/ 2923210 h 3336506"/>
              <a:gd name="connsiteX3054" fmla="*/ 4772280 w 5747401"/>
              <a:gd name="connsiteY3054" fmla="*/ 2927515 h 3336506"/>
              <a:gd name="connsiteX3055" fmla="*/ 4785196 w 5747401"/>
              <a:gd name="connsiteY3055" fmla="*/ 2927515 h 3336506"/>
              <a:gd name="connsiteX3056" fmla="*/ 4793806 w 5747401"/>
              <a:gd name="connsiteY3056" fmla="*/ 2940430 h 3336506"/>
              <a:gd name="connsiteX3057" fmla="*/ 4811027 w 5747401"/>
              <a:gd name="connsiteY3057" fmla="*/ 2944736 h 3336506"/>
              <a:gd name="connsiteX3058" fmla="*/ 4806722 w 5747401"/>
              <a:gd name="connsiteY3058" fmla="*/ 2946889 h 3336506"/>
              <a:gd name="connsiteX3059" fmla="*/ 4828247 w 5747401"/>
              <a:gd name="connsiteY3059" fmla="*/ 2953347 h 3336506"/>
              <a:gd name="connsiteX3060" fmla="*/ 4832552 w 5747401"/>
              <a:gd name="connsiteY3060" fmla="*/ 2951194 h 3336506"/>
              <a:gd name="connsiteX3061" fmla="*/ 4836858 w 5747401"/>
              <a:gd name="connsiteY3061" fmla="*/ 2946889 h 3336506"/>
              <a:gd name="connsiteX3062" fmla="*/ 4834705 w 5747401"/>
              <a:gd name="connsiteY3062" fmla="*/ 2940430 h 3336506"/>
              <a:gd name="connsiteX3063" fmla="*/ 4843316 w 5747401"/>
              <a:gd name="connsiteY3063" fmla="*/ 2944736 h 3336506"/>
              <a:gd name="connsiteX3064" fmla="*/ 4847621 w 5747401"/>
              <a:gd name="connsiteY3064" fmla="*/ 2949041 h 3336506"/>
              <a:gd name="connsiteX3065" fmla="*/ 4843316 w 5747401"/>
              <a:gd name="connsiteY3065" fmla="*/ 2946889 h 3336506"/>
              <a:gd name="connsiteX3066" fmla="*/ 4834705 w 5747401"/>
              <a:gd name="connsiteY3066" fmla="*/ 2957652 h 3336506"/>
              <a:gd name="connsiteX3067" fmla="*/ 4826095 w 5747401"/>
              <a:gd name="connsiteY3067" fmla="*/ 2953347 h 3336506"/>
              <a:gd name="connsiteX3068" fmla="*/ 4806722 w 5747401"/>
              <a:gd name="connsiteY3068" fmla="*/ 2951194 h 3336506"/>
              <a:gd name="connsiteX3069" fmla="*/ 4802417 w 5747401"/>
              <a:gd name="connsiteY3069" fmla="*/ 2955499 h 3336506"/>
              <a:gd name="connsiteX3070" fmla="*/ 4795959 w 5747401"/>
              <a:gd name="connsiteY3070" fmla="*/ 2966262 h 3336506"/>
              <a:gd name="connsiteX3071" fmla="*/ 4800264 w 5747401"/>
              <a:gd name="connsiteY3071" fmla="*/ 2974872 h 3336506"/>
              <a:gd name="connsiteX3072" fmla="*/ 4795959 w 5747401"/>
              <a:gd name="connsiteY3072" fmla="*/ 2983482 h 3336506"/>
              <a:gd name="connsiteX3073" fmla="*/ 4787349 w 5747401"/>
              <a:gd name="connsiteY3073" fmla="*/ 2985635 h 3336506"/>
              <a:gd name="connsiteX3074" fmla="*/ 4785196 w 5747401"/>
              <a:gd name="connsiteY3074" fmla="*/ 2977025 h 3336506"/>
              <a:gd name="connsiteX3075" fmla="*/ 4789501 w 5747401"/>
              <a:gd name="connsiteY3075" fmla="*/ 2972719 h 3336506"/>
              <a:gd name="connsiteX3076" fmla="*/ 4780890 w 5747401"/>
              <a:gd name="connsiteY3076" fmla="*/ 2970567 h 3336506"/>
              <a:gd name="connsiteX3077" fmla="*/ 4787349 w 5747401"/>
              <a:gd name="connsiteY3077" fmla="*/ 2968414 h 3336506"/>
              <a:gd name="connsiteX3078" fmla="*/ 4789501 w 5747401"/>
              <a:gd name="connsiteY3078" fmla="*/ 2966262 h 3336506"/>
              <a:gd name="connsiteX3079" fmla="*/ 4785196 w 5747401"/>
              <a:gd name="connsiteY3079" fmla="*/ 2966262 h 3336506"/>
              <a:gd name="connsiteX3080" fmla="*/ 4776585 w 5747401"/>
              <a:gd name="connsiteY3080" fmla="*/ 2955499 h 3336506"/>
              <a:gd name="connsiteX3081" fmla="*/ 4765822 w 5747401"/>
              <a:gd name="connsiteY3081" fmla="*/ 2953347 h 3336506"/>
              <a:gd name="connsiteX3082" fmla="*/ 4755060 w 5747401"/>
              <a:gd name="connsiteY3082" fmla="*/ 2961957 h 3336506"/>
              <a:gd name="connsiteX3083" fmla="*/ 4744297 w 5747401"/>
              <a:gd name="connsiteY3083" fmla="*/ 2955499 h 3336506"/>
              <a:gd name="connsiteX3084" fmla="*/ 4742144 w 5747401"/>
              <a:gd name="connsiteY3084" fmla="*/ 2957652 h 3336506"/>
              <a:gd name="connsiteX3085" fmla="*/ 4735686 w 5747401"/>
              <a:gd name="connsiteY3085" fmla="*/ 2974872 h 3336506"/>
              <a:gd name="connsiteX3086" fmla="*/ 4731381 w 5747401"/>
              <a:gd name="connsiteY3086" fmla="*/ 2985635 h 3336506"/>
              <a:gd name="connsiteX3087" fmla="*/ 4731381 w 5747401"/>
              <a:gd name="connsiteY3087" fmla="*/ 2989940 h 3336506"/>
              <a:gd name="connsiteX3088" fmla="*/ 4733534 w 5747401"/>
              <a:gd name="connsiteY3088" fmla="*/ 2992092 h 3336506"/>
              <a:gd name="connsiteX3089" fmla="*/ 4746449 w 5747401"/>
              <a:gd name="connsiteY3089" fmla="*/ 2996398 h 3336506"/>
              <a:gd name="connsiteX3090" fmla="*/ 4748602 w 5747401"/>
              <a:gd name="connsiteY3090" fmla="*/ 3002856 h 3336506"/>
              <a:gd name="connsiteX3091" fmla="*/ 4742144 w 5747401"/>
              <a:gd name="connsiteY3091" fmla="*/ 3011466 h 3336506"/>
              <a:gd name="connsiteX3092" fmla="*/ 4742144 w 5747401"/>
              <a:gd name="connsiteY3092" fmla="*/ 3022229 h 3336506"/>
              <a:gd name="connsiteX3093" fmla="*/ 4724923 w 5747401"/>
              <a:gd name="connsiteY3093" fmla="*/ 3015771 h 3336506"/>
              <a:gd name="connsiteX3094" fmla="*/ 4714160 w 5747401"/>
              <a:gd name="connsiteY3094" fmla="*/ 3009314 h 3336506"/>
              <a:gd name="connsiteX3095" fmla="*/ 4712008 w 5747401"/>
              <a:gd name="connsiteY3095" fmla="*/ 3009314 h 3336506"/>
              <a:gd name="connsiteX3096" fmla="*/ 4707703 w 5747401"/>
              <a:gd name="connsiteY3096" fmla="*/ 3005009 h 3336506"/>
              <a:gd name="connsiteX3097" fmla="*/ 4733534 w 5747401"/>
              <a:gd name="connsiteY3097" fmla="*/ 3005009 h 3336506"/>
              <a:gd name="connsiteX3098" fmla="*/ 4720618 w 5747401"/>
              <a:gd name="connsiteY3098" fmla="*/ 2994245 h 3336506"/>
              <a:gd name="connsiteX3099" fmla="*/ 4733534 w 5747401"/>
              <a:gd name="connsiteY3099" fmla="*/ 2998551 h 3336506"/>
              <a:gd name="connsiteX3100" fmla="*/ 4733534 w 5747401"/>
              <a:gd name="connsiteY3100" fmla="*/ 2994245 h 3336506"/>
              <a:gd name="connsiteX3101" fmla="*/ 4722770 w 5747401"/>
              <a:gd name="connsiteY3101" fmla="*/ 2987787 h 3336506"/>
              <a:gd name="connsiteX3102" fmla="*/ 4722770 w 5747401"/>
              <a:gd name="connsiteY3102" fmla="*/ 2983482 h 3336506"/>
              <a:gd name="connsiteX3103" fmla="*/ 4729228 w 5747401"/>
              <a:gd name="connsiteY3103" fmla="*/ 2981330 h 3336506"/>
              <a:gd name="connsiteX3104" fmla="*/ 4720618 w 5747401"/>
              <a:gd name="connsiteY3104" fmla="*/ 2977025 h 3336506"/>
              <a:gd name="connsiteX3105" fmla="*/ 4727076 w 5747401"/>
              <a:gd name="connsiteY3105" fmla="*/ 2968414 h 3336506"/>
              <a:gd name="connsiteX3106" fmla="*/ 4718465 w 5747401"/>
              <a:gd name="connsiteY3106" fmla="*/ 2966262 h 3336506"/>
              <a:gd name="connsiteX3107" fmla="*/ 4714160 w 5747401"/>
              <a:gd name="connsiteY3107" fmla="*/ 2970567 h 3336506"/>
              <a:gd name="connsiteX3108" fmla="*/ 4690482 w 5747401"/>
              <a:gd name="connsiteY3108" fmla="*/ 2968414 h 3336506"/>
              <a:gd name="connsiteX3109" fmla="*/ 4684024 w 5747401"/>
              <a:gd name="connsiteY3109" fmla="*/ 2974872 h 3336506"/>
              <a:gd name="connsiteX3110" fmla="*/ 4694787 w 5747401"/>
              <a:gd name="connsiteY3110" fmla="*/ 2974872 h 3336506"/>
              <a:gd name="connsiteX3111" fmla="*/ 4694787 w 5747401"/>
              <a:gd name="connsiteY3111" fmla="*/ 2977025 h 3336506"/>
              <a:gd name="connsiteX3112" fmla="*/ 4660346 w 5747401"/>
              <a:gd name="connsiteY3112" fmla="*/ 2979177 h 3336506"/>
              <a:gd name="connsiteX3113" fmla="*/ 4651736 w 5747401"/>
              <a:gd name="connsiteY3113" fmla="*/ 2957652 h 3336506"/>
              <a:gd name="connsiteX3114" fmla="*/ 4628057 w 5747401"/>
              <a:gd name="connsiteY3114" fmla="*/ 2949041 h 3336506"/>
              <a:gd name="connsiteX3115" fmla="*/ 4630209 w 5747401"/>
              <a:gd name="connsiteY3115" fmla="*/ 2946889 h 3336506"/>
              <a:gd name="connsiteX3116" fmla="*/ 4647430 w 5747401"/>
              <a:gd name="connsiteY3116" fmla="*/ 2946889 h 3336506"/>
              <a:gd name="connsiteX3117" fmla="*/ 4664651 w 5747401"/>
              <a:gd name="connsiteY3117" fmla="*/ 2949041 h 3336506"/>
              <a:gd name="connsiteX3118" fmla="*/ 4673261 w 5747401"/>
              <a:gd name="connsiteY3118" fmla="*/ 2940430 h 3336506"/>
              <a:gd name="connsiteX3119" fmla="*/ 4668956 w 5747401"/>
              <a:gd name="connsiteY3119" fmla="*/ 2933973 h 3336506"/>
              <a:gd name="connsiteX3120" fmla="*/ 4675414 w 5747401"/>
              <a:gd name="connsiteY3120" fmla="*/ 2931820 h 3336506"/>
              <a:gd name="connsiteX3121" fmla="*/ 4681871 w 5747401"/>
              <a:gd name="connsiteY3121" fmla="*/ 2933973 h 3336506"/>
              <a:gd name="connsiteX3122" fmla="*/ 4679719 w 5747401"/>
              <a:gd name="connsiteY3122" fmla="*/ 2936125 h 3336506"/>
              <a:gd name="connsiteX3123" fmla="*/ 4679719 w 5747401"/>
              <a:gd name="connsiteY3123" fmla="*/ 2938278 h 3336506"/>
              <a:gd name="connsiteX3124" fmla="*/ 4684024 w 5747401"/>
              <a:gd name="connsiteY3124" fmla="*/ 2938278 h 3336506"/>
              <a:gd name="connsiteX3125" fmla="*/ 4699093 w 5747401"/>
              <a:gd name="connsiteY3125" fmla="*/ 2936125 h 3336506"/>
              <a:gd name="connsiteX3126" fmla="*/ 4703398 w 5747401"/>
              <a:gd name="connsiteY3126" fmla="*/ 2933973 h 3336506"/>
              <a:gd name="connsiteX3127" fmla="*/ 4707703 w 5747401"/>
              <a:gd name="connsiteY3127" fmla="*/ 2942583 h 3336506"/>
              <a:gd name="connsiteX3128" fmla="*/ 4718465 w 5747401"/>
              <a:gd name="connsiteY3128" fmla="*/ 2940430 h 3336506"/>
              <a:gd name="connsiteX3129" fmla="*/ 4733534 w 5747401"/>
              <a:gd name="connsiteY3129" fmla="*/ 2953347 h 3336506"/>
              <a:gd name="connsiteX3130" fmla="*/ 4731381 w 5747401"/>
              <a:gd name="connsiteY3130" fmla="*/ 2957652 h 3336506"/>
              <a:gd name="connsiteX3131" fmla="*/ 4735686 w 5747401"/>
              <a:gd name="connsiteY3131" fmla="*/ 2957652 h 3336506"/>
              <a:gd name="connsiteX3132" fmla="*/ 4739992 w 5747401"/>
              <a:gd name="connsiteY3132" fmla="*/ 2953347 h 3336506"/>
              <a:gd name="connsiteX3133" fmla="*/ 4748602 w 5747401"/>
              <a:gd name="connsiteY3133" fmla="*/ 2946889 h 3336506"/>
              <a:gd name="connsiteX3134" fmla="*/ 4742144 w 5747401"/>
              <a:gd name="connsiteY3134" fmla="*/ 2942583 h 3336506"/>
              <a:gd name="connsiteX3135" fmla="*/ 4746449 w 5747401"/>
              <a:gd name="connsiteY3135" fmla="*/ 2938278 h 3336506"/>
              <a:gd name="connsiteX3136" fmla="*/ 4742144 w 5747401"/>
              <a:gd name="connsiteY3136" fmla="*/ 2933973 h 3336506"/>
              <a:gd name="connsiteX3137" fmla="*/ 4755060 w 5747401"/>
              <a:gd name="connsiteY3137" fmla="*/ 2933973 h 3336506"/>
              <a:gd name="connsiteX3138" fmla="*/ 4763670 w 5747401"/>
              <a:gd name="connsiteY3138" fmla="*/ 2940430 h 3336506"/>
              <a:gd name="connsiteX3139" fmla="*/ 4765822 w 5747401"/>
              <a:gd name="connsiteY3139" fmla="*/ 2938278 h 3336506"/>
              <a:gd name="connsiteX3140" fmla="*/ 4770127 w 5747401"/>
              <a:gd name="connsiteY3140" fmla="*/ 2931820 h 3336506"/>
              <a:gd name="connsiteX3141" fmla="*/ 4757212 w 5747401"/>
              <a:gd name="connsiteY3141" fmla="*/ 2923210 h 3336506"/>
              <a:gd name="connsiteX3142" fmla="*/ 4755060 w 5747401"/>
              <a:gd name="connsiteY3142" fmla="*/ 2914600 h 3336506"/>
              <a:gd name="connsiteX3143" fmla="*/ 4742144 w 5747401"/>
              <a:gd name="connsiteY3143" fmla="*/ 2910295 h 3336506"/>
              <a:gd name="connsiteX3144" fmla="*/ 4731381 w 5747401"/>
              <a:gd name="connsiteY3144" fmla="*/ 2914600 h 3336506"/>
              <a:gd name="connsiteX3145" fmla="*/ 4737839 w 5747401"/>
              <a:gd name="connsiteY3145" fmla="*/ 2918905 h 3336506"/>
              <a:gd name="connsiteX3146" fmla="*/ 4724923 w 5747401"/>
              <a:gd name="connsiteY3146" fmla="*/ 2921057 h 3336506"/>
              <a:gd name="connsiteX3147" fmla="*/ 4696940 w 5747401"/>
              <a:gd name="connsiteY3147" fmla="*/ 2910295 h 3336506"/>
              <a:gd name="connsiteX3148" fmla="*/ 4705550 w 5747401"/>
              <a:gd name="connsiteY3148" fmla="*/ 2905990 h 3336506"/>
              <a:gd name="connsiteX3149" fmla="*/ 4701245 w 5747401"/>
              <a:gd name="connsiteY3149" fmla="*/ 2903837 h 3336506"/>
              <a:gd name="connsiteX3150" fmla="*/ 4692635 w 5747401"/>
              <a:gd name="connsiteY3150" fmla="*/ 2901685 h 3336506"/>
              <a:gd name="connsiteX3151" fmla="*/ 4692635 w 5747401"/>
              <a:gd name="connsiteY3151" fmla="*/ 2899532 h 3336506"/>
              <a:gd name="connsiteX3152" fmla="*/ 4694787 w 5747401"/>
              <a:gd name="connsiteY3152" fmla="*/ 2899532 h 3336506"/>
              <a:gd name="connsiteX3153" fmla="*/ 4688330 w 5747401"/>
              <a:gd name="connsiteY3153" fmla="*/ 2895227 h 3336506"/>
              <a:gd name="connsiteX3154" fmla="*/ 4709855 w 5747401"/>
              <a:gd name="connsiteY3154" fmla="*/ 2895227 h 3336506"/>
              <a:gd name="connsiteX3155" fmla="*/ 4703398 w 5747401"/>
              <a:gd name="connsiteY3155" fmla="*/ 2890921 h 3336506"/>
              <a:gd name="connsiteX3156" fmla="*/ 4712008 w 5747401"/>
              <a:gd name="connsiteY3156" fmla="*/ 2893074 h 3336506"/>
              <a:gd name="connsiteX3157" fmla="*/ 4701245 w 5747401"/>
              <a:gd name="connsiteY3157" fmla="*/ 2886616 h 3336506"/>
              <a:gd name="connsiteX3158" fmla="*/ 4675414 w 5747401"/>
              <a:gd name="connsiteY3158" fmla="*/ 2890921 h 3336506"/>
              <a:gd name="connsiteX3159" fmla="*/ 4662498 w 5747401"/>
              <a:gd name="connsiteY3159" fmla="*/ 2882311 h 3336506"/>
              <a:gd name="connsiteX3160" fmla="*/ 4653888 w 5747401"/>
              <a:gd name="connsiteY3160" fmla="*/ 2882311 h 3336506"/>
              <a:gd name="connsiteX3161" fmla="*/ 4662498 w 5747401"/>
              <a:gd name="connsiteY3161" fmla="*/ 2884463 h 3336506"/>
              <a:gd name="connsiteX3162" fmla="*/ 4660346 w 5747401"/>
              <a:gd name="connsiteY3162" fmla="*/ 2884463 h 3336506"/>
              <a:gd name="connsiteX3163" fmla="*/ 4660346 w 5747401"/>
              <a:gd name="connsiteY3163" fmla="*/ 2895227 h 3336506"/>
              <a:gd name="connsiteX3164" fmla="*/ 4677566 w 5747401"/>
              <a:gd name="connsiteY3164" fmla="*/ 2895227 h 3336506"/>
              <a:gd name="connsiteX3165" fmla="*/ 4656041 w 5747401"/>
              <a:gd name="connsiteY3165" fmla="*/ 2901685 h 3336506"/>
              <a:gd name="connsiteX3166" fmla="*/ 4651736 w 5747401"/>
              <a:gd name="connsiteY3166" fmla="*/ 2897379 h 3336506"/>
              <a:gd name="connsiteX3167" fmla="*/ 4638820 w 5747401"/>
              <a:gd name="connsiteY3167" fmla="*/ 2903837 h 3336506"/>
              <a:gd name="connsiteX3168" fmla="*/ 4636668 w 5747401"/>
              <a:gd name="connsiteY3168" fmla="*/ 2903837 h 3336506"/>
              <a:gd name="connsiteX3169" fmla="*/ 4634515 w 5747401"/>
              <a:gd name="connsiteY3169" fmla="*/ 2901685 h 3336506"/>
              <a:gd name="connsiteX3170" fmla="*/ 4636668 w 5747401"/>
              <a:gd name="connsiteY3170" fmla="*/ 2895227 h 3336506"/>
              <a:gd name="connsiteX3171" fmla="*/ 4625904 w 5747401"/>
              <a:gd name="connsiteY3171" fmla="*/ 2895227 h 3336506"/>
              <a:gd name="connsiteX3172" fmla="*/ 4610836 w 5747401"/>
              <a:gd name="connsiteY3172" fmla="*/ 2888768 h 3336506"/>
              <a:gd name="connsiteX3173" fmla="*/ 4606531 w 5747401"/>
              <a:gd name="connsiteY3173" fmla="*/ 2893074 h 3336506"/>
              <a:gd name="connsiteX3174" fmla="*/ 4610836 w 5747401"/>
              <a:gd name="connsiteY3174" fmla="*/ 2893074 h 3336506"/>
              <a:gd name="connsiteX3175" fmla="*/ 4610836 w 5747401"/>
              <a:gd name="connsiteY3175" fmla="*/ 2895227 h 3336506"/>
              <a:gd name="connsiteX3176" fmla="*/ 4610836 w 5747401"/>
              <a:gd name="connsiteY3176" fmla="*/ 2897379 h 3336506"/>
              <a:gd name="connsiteX3177" fmla="*/ 4612989 w 5747401"/>
              <a:gd name="connsiteY3177" fmla="*/ 2899532 h 3336506"/>
              <a:gd name="connsiteX3178" fmla="*/ 4606531 w 5747401"/>
              <a:gd name="connsiteY3178" fmla="*/ 2899532 h 3336506"/>
              <a:gd name="connsiteX3179" fmla="*/ 4602226 w 5747401"/>
              <a:gd name="connsiteY3179" fmla="*/ 2903837 h 3336506"/>
              <a:gd name="connsiteX3180" fmla="*/ 4602226 w 5747401"/>
              <a:gd name="connsiteY3180" fmla="*/ 2899532 h 3336506"/>
              <a:gd name="connsiteX3181" fmla="*/ 4604379 w 5747401"/>
              <a:gd name="connsiteY3181" fmla="*/ 2897379 h 3336506"/>
              <a:gd name="connsiteX3182" fmla="*/ 4602226 w 5747401"/>
              <a:gd name="connsiteY3182" fmla="*/ 2895227 h 3336506"/>
              <a:gd name="connsiteX3183" fmla="*/ 4593616 w 5747401"/>
              <a:gd name="connsiteY3183" fmla="*/ 2895227 h 3336506"/>
              <a:gd name="connsiteX3184" fmla="*/ 4606531 w 5747401"/>
              <a:gd name="connsiteY3184" fmla="*/ 2890921 h 3336506"/>
              <a:gd name="connsiteX3185" fmla="*/ 4593616 w 5747401"/>
              <a:gd name="connsiteY3185" fmla="*/ 2888768 h 3336506"/>
              <a:gd name="connsiteX3186" fmla="*/ 4585006 w 5747401"/>
              <a:gd name="connsiteY3186" fmla="*/ 2888768 h 3336506"/>
              <a:gd name="connsiteX3187" fmla="*/ 4587158 w 5747401"/>
              <a:gd name="connsiteY3187" fmla="*/ 2897379 h 3336506"/>
              <a:gd name="connsiteX3188" fmla="*/ 4559174 w 5747401"/>
              <a:gd name="connsiteY3188" fmla="*/ 2890921 h 3336506"/>
              <a:gd name="connsiteX3189" fmla="*/ 4557022 w 5747401"/>
              <a:gd name="connsiteY3189" fmla="*/ 2895227 h 3336506"/>
              <a:gd name="connsiteX3190" fmla="*/ 4559174 w 5747401"/>
              <a:gd name="connsiteY3190" fmla="*/ 2899532 h 3336506"/>
              <a:gd name="connsiteX3191" fmla="*/ 4557022 w 5747401"/>
              <a:gd name="connsiteY3191" fmla="*/ 2897379 h 3336506"/>
              <a:gd name="connsiteX3192" fmla="*/ 4550564 w 5747401"/>
              <a:gd name="connsiteY3192" fmla="*/ 2893074 h 3336506"/>
              <a:gd name="connsiteX3193" fmla="*/ 4548412 w 5747401"/>
              <a:gd name="connsiteY3193" fmla="*/ 2895227 h 3336506"/>
              <a:gd name="connsiteX3194" fmla="*/ 4546259 w 5747401"/>
              <a:gd name="connsiteY3194" fmla="*/ 2888768 h 3336506"/>
              <a:gd name="connsiteX3195" fmla="*/ 4546259 w 5747401"/>
              <a:gd name="connsiteY3195" fmla="*/ 2886616 h 3336506"/>
              <a:gd name="connsiteX3196" fmla="*/ 4544106 w 5747401"/>
              <a:gd name="connsiteY3196" fmla="*/ 2884463 h 3336506"/>
              <a:gd name="connsiteX3197" fmla="*/ 4544106 w 5747401"/>
              <a:gd name="connsiteY3197" fmla="*/ 2886616 h 3336506"/>
              <a:gd name="connsiteX3198" fmla="*/ 4529038 w 5747401"/>
              <a:gd name="connsiteY3198" fmla="*/ 2882311 h 3336506"/>
              <a:gd name="connsiteX3199" fmla="*/ 4518275 w 5747401"/>
              <a:gd name="connsiteY3199" fmla="*/ 2884463 h 3336506"/>
              <a:gd name="connsiteX3200" fmla="*/ 4511817 w 5747401"/>
              <a:gd name="connsiteY3200" fmla="*/ 2884463 h 3336506"/>
              <a:gd name="connsiteX3201" fmla="*/ 4511817 w 5747401"/>
              <a:gd name="connsiteY3201" fmla="*/ 2882311 h 3336506"/>
              <a:gd name="connsiteX3202" fmla="*/ 4503207 w 5747401"/>
              <a:gd name="connsiteY3202" fmla="*/ 2880158 h 3336506"/>
              <a:gd name="connsiteX3203" fmla="*/ 4498902 w 5747401"/>
              <a:gd name="connsiteY3203" fmla="*/ 2882311 h 3336506"/>
              <a:gd name="connsiteX3204" fmla="*/ 4496750 w 5747401"/>
              <a:gd name="connsiteY3204" fmla="*/ 2878006 h 3336506"/>
              <a:gd name="connsiteX3205" fmla="*/ 4479529 w 5747401"/>
              <a:gd name="connsiteY3205" fmla="*/ 2882311 h 3336506"/>
              <a:gd name="connsiteX3206" fmla="*/ 4488139 w 5747401"/>
              <a:gd name="connsiteY3206" fmla="*/ 2884463 h 3336506"/>
              <a:gd name="connsiteX3207" fmla="*/ 4490292 w 5747401"/>
              <a:gd name="connsiteY3207" fmla="*/ 2884463 h 3336506"/>
              <a:gd name="connsiteX3208" fmla="*/ 4496750 w 5747401"/>
              <a:gd name="connsiteY3208" fmla="*/ 2888768 h 3336506"/>
              <a:gd name="connsiteX3209" fmla="*/ 4458003 w 5747401"/>
              <a:gd name="connsiteY3209" fmla="*/ 2890921 h 3336506"/>
              <a:gd name="connsiteX3210" fmla="*/ 4464460 w 5747401"/>
              <a:gd name="connsiteY3210" fmla="*/ 2886616 h 3336506"/>
              <a:gd name="connsiteX3211" fmla="*/ 4462308 w 5747401"/>
              <a:gd name="connsiteY3211" fmla="*/ 2882311 h 3336506"/>
              <a:gd name="connsiteX3212" fmla="*/ 4455850 w 5747401"/>
              <a:gd name="connsiteY3212" fmla="*/ 2875853 h 3336506"/>
              <a:gd name="connsiteX3213" fmla="*/ 4438630 w 5747401"/>
              <a:gd name="connsiteY3213" fmla="*/ 2882311 h 3336506"/>
              <a:gd name="connsiteX3214" fmla="*/ 4425714 w 5747401"/>
              <a:gd name="connsiteY3214" fmla="*/ 2875853 h 3336506"/>
              <a:gd name="connsiteX3215" fmla="*/ 4414951 w 5747401"/>
              <a:gd name="connsiteY3215" fmla="*/ 2880158 h 3336506"/>
              <a:gd name="connsiteX3216" fmla="*/ 4412798 w 5747401"/>
              <a:gd name="connsiteY3216" fmla="*/ 2882311 h 3336506"/>
              <a:gd name="connsiteX3217" fmla="*/ 4414951 w 5747401"/>
              <a:gd name="connsiteY3217" fmla="*/ 2882311 h 3336506"/>
              <a:gd name="connsiteX3218" fmla="*/ 4417103 w 5747401"/>
              <a:gd name="connsiteY3218" fmla="*/ 2882311 h 3336506"/>
              <a:gd name="connsiteX3219" fmla="*/ 4419256 w 5747401"/>
              <a:gd name="connsiteY3219" fmla="*/ 2882311 h 3336506"/>
              <a:gd name="connsiteX3220" fmla="*/ 4434325 w 5747401"/>
              <a:gd name="connsiteY3220" fmla="*/ 2886616 h 3336506"/>
              <a:gd name="connsiteX3221" fmla="*/ 4406341 w 5747401"/>
              <a:gd name="connsiteY3221" fmla="*/ 2888768 h 3336506"/>
              <a:gd name="connsiteX3222" fmla="*/ 4406341 w 5747401"/>
              <a:gd name="connsiteY3222" fmla="*/ 2884463 h 3336506"/>
              <a:gd name="connsiteX3223" fmla="*/ 4395578 w 5747401"/>
              <a:gd name="connsiteY3223" fmla="*/ 2882311 h 3336506"/>
              <a:gd name="connsiteX3224" fmla="*/ 4395578 w 5747401"/>
              <a:gd name="connsiteY3224" fmla="*/ 2884463 h 3336506"/>
              <a:gd name="connsiteX3225" fmla="*/ 4393425 w 5747401"/>
              <a:gd name="connsiteY3225" fmla="*/ 2880158 h 3336506"/>
              <a:gd name="connsiteX3226" fmla="*/ 4386968 w 5747401"/>
              <a:gd name="connsiteY3226" fmla="*/ 2886616 h 3336506"/>
              <a:gd name="connsiteX3227" fmla="*/ 4365441 w 5747401"/>
              <a:gd name="connsiteY3227" fmla="*/ 2884463 h 3336506"/>
              <a:gd name="connsiteX3228" fmla="*/ 4361136 w 5747401"/>
              <a:gd name="connsiteY3228" fmla="*/ 2884463 h 3336506"/>
              <a:gd name="connsiteX3229" fmla="*/ 4354679 w 5747401"/>
              <a:gd name="connsiteY3229" fmla="*/ 2880158 h 3336506"/>
              <a:gd name="connsiteX3230" fmla="*/ 4324542 w 5747401"/>
              <a:gd name="connsiteY3230" fmla="*/ 2882311 h 3336506"/>
              <a:gd name="connsiteX3231" fmla="*/ 4303017 w 5747401"/>
              <a:gd name="connsiteY3231" fmla="*/ 2875853 h 3336506"/>
              <a:gd name="connsiteX3232" fmla="*/ 4296559 w 5747401"/>
              <a:gd name="connsiteY3232" fmla="*/ 2880158 h 3336506"/>
              <a:gd name="connsiteX3233" fmla="*/ 4275033 w 5747401"/>
              <a:gd name="connsiteY3233" fmla="*/ 2867243 h 3336506"/>
              <a:gd name="connsiteX3234" fmla="*/ 4270728 w 5747401"/>
              <a:gd name="connsiteY3234" fmla="*/ 2871548 h 3336506"/>
              <a:gd name="connsiteX3235" fmla="*/ 4264270 w 5747401"/>
              <a:gd name="connsiteY3235" fmla="*/ 2869395 h 3336506"/>
              <a:gd name="connsiteX3236" fmla="*/ 4257812 w 5747401"/>
              <a:gd name="connsiteY3236" fmla="*/ 2858633 h 3336506"/>
              <a:gd name="connsiteX3237" fmla="*/ 4238439 w 5747401"/>
              <a:gd name="connsiteY3237" fmla="*/ 2869395 h 3336506"/>
              <a:gd name="connsiteX3238" fmla="*/ 4234134 w 5747401"/>
              <a:gd name="connsiteY3238" fmla="*/ 2873700 h 3336506"/>
              <a:gd name="connsiteX3239" fmla="*/ 4229829 w 5747401"/>
              <a:gd name="connsiteY3239" fmla="*/ 2875853 h 3336506"/>
              <a:gd name="connsiteX3240" fmla="*/ 4236287 w 5747401"/>
              <a:gd name="connsiteY3240" fmla="*/ 2880158 h 3336506"/>
              <a:gd name="connsiteX3241" fmla="*/ 4229829 w 5747401"/>
              <a:gd name="connsiteY3241" fmla="*/ 2880158 h 3336506"/>
              <a:gd name="connsiteX3242" fmla="*/ 4223371 w 5747401"/>
              <a:gd name="connsiteY3242" fmla="*/ 2871548 h 3336506"/>
              <a:gd name="connsiteX3243" fmla="*/ 4191082 w 5747401"/>
              <a:gd name="connsiteY3243" fmla="*/ 2865090 h 3336506"/>
              <a:gd name="connsiteX3244" fmla="*/ 4191082 w 5747401"/>
              <a:gd name="connsiteY3244" fmla="*/ 2873700 h 3336506"/>
              <a:gd name="connsiteX3245" fmla="*/ 4186777 w 5747401"/>
              <a:gd name="connsiteY3245" fmla="*/ 2873700 h 3336506"/>
              <a:gd name="connsiteX3246" fmla="*/ 4186777 w 5747401"/>
              <a:gd name="connsiteY3246" fmla="*/ 2865090 h 3336506"/>
              <a:gd name="connsiteX3247" fmla="*/ 4173862 w 5747401"/>
              <a:gd name="connsiteY3247" fmla="*/ 2865090 h 3336506"/>
              <a:gd name="connsiteX3248" fmla="*/ 4165251 w 5747401"/>
              <a:gd name="connsiteY3248" fmla="*/ 2871548 h 3336506"/>
              <a:gd name="connsiteX3249" fmla="*/ 4135115 w 5747401"/>
              <a:gd name="connsiteY3249" fmla="*/ 2865090 h 3336506"/>
              <a:gd name="connsiteX3250" fmla="*/ 4130810 w 5747401"/>
              <a:gd name="connsiteY3250" fmla="*/ 2860785 h 3336506"/>
              <a:gd name="connsiteX3251" fmla="*/ 4126505 w 5747401"/>
              <a:gd name="connsiteY3251" fmla="*/ 2865090 h 3336506"/>
              <a:gd name="connsiteX3252" fmla="*/ 4115741 w 5747401"/>
              <a:gd name="connsiteY3252" fmla="*/ 2852175 h 3336506"/>
              <a:gd name="connsiteX3253" fmla="*/ 4113589 w 5747401"/>
              <a:gd name="connsiteY3253" fmla="*/ 2852175 h 3336506"/>
              <a:gd name="connsiteX3254" fmla="*/ 4113589 w 5747401"/>
              <a:gd name="connsiteY3254" fmla="*/ 2850023 h 3336506"/>
              <a:gd name="connsiteX3255" fmla="*/ 4117894 w 5747401"/>
              <a:gd name="connsiteY3255" fmla="*/ 2847870 h 3336506"/>
              <a:gd name="connsiteX3256" fmla="*/ 4120047 w 5747401"/>
              <a:gd name="connsiteY3256" fmla="*/ 2847870 h 3336506"/>
              <a:gd name="connsiteX3257" fmla="*/ 4128658 w 5747401"/>
              <a:gd name="connsiteY3257" fmla="*/ 2847870 h 3336506"/>
              <a:gd name="connsiteX3258" fmla="*/ 4139420 w 5747401"/>
              <a:gd name="connsiteY3258" fmla="*/ 2852175 h 3336506"/>
              <a:gd name="connsiteX3259" fmla="*/ 4148031 w 5747401"/>
              <a:gd name="connsiteY3259" fmla="*/ 2852175 h 3336506"/>
              <a:gd name="connsiteX3260" fmla="*/ 4152336 w 5747401"/>
              <a:gd name="connsiteY3260" fmla="*/ 2850023 h 3336506"/>
              <a:gd name="connsiteX3261" fmla="*/ 4154488 w 5747401"/>
              <a:gd name="connsiteY3261" fmla="*/ 2856480 h 3336506"/>
              <a:gd name="connsiteX3262" fmla="*/ 4158793 w 5747401"/>
              <a:gd name="connsiteY3262" fmla="*/ 2852175 h 3336506"/>
              <a:gd name="connsiteX3263" fmla="*/ 4160946 w 5747401"/>
              <a:gd name="connsiteY3263" fmla="*/ 2858633 h 3336506"/>
              <a:gd name="connsiteX3264" fmla="*/ 4163098 w 5747401"/>
              <a:gd name="connsiteY3264" fmla="*/ 2860785 h 3336506"/>
              <a:gd name="connsiteX3265" fmla="*/ 4165251 w 5747401"/>
              <a:gd name="connsiteY3265" fmla="*/ 2860785 h 3336506"/>
              <a:gd name="connsiteX3266" fmla="*/ 4169556 w 5747401"/>
              <a:gd name="connsiteY3266" fmla="*/ 2858633 h 3336506"/>
              <a:gd name="connsiteX3267" fmla="*/ 4176015 w 5747401"/>
              <a:gd name="connsiteY3267" fmla="*/ 2856480 h 3336506"/>
              <a:gd name="connsiteX3268" fmla="*/ 4165251 w 5747401"/>
              <a:gd name="connsiteY3268" fmla="*/ 2852175 h 3336506"/>
              <a:gd name="connsiteX3269" fmla="*/ 4180320 w 5747401"/>
              <a:gd name="connsiteY3269" fmla="*/ 2852175 h 3336506"/>
              <a:gd name="connsiteX3270" fmla="*/ 4197540 w 5747401"/>
              <a:gd name="connsiteY3270" fmla="*/ 2852175 h 3336506"/>
              <a:gd name="connsiteX3271" fmla="*/ 4208303 w 5747401"/>
              <a:gd name="connsiteY3271" fmla="*/ 2850023 h 3336506"/>
              <a:gd name="connsiteX3272" fmla="*/ 4201845 w 5747401"/>
              <a:gd name="connsiteY3272" fmla="*/ 2845717 h 3336506"/>
              <a:gd name="connsiteX3273" fmla="*/ 4227677 w 5747401"/>
              <a:gd name="connsiteY3273" fmla="*/ 2850023 h 3336506"/>
              <a:gd name="connsiteX3274" fmla="*/ 4249202 w 5747401"/>
              <a:gd name="connsiteY3274" fmla="*/ 2847870 h 3336506"/>
              <a:gd name="connsiteX3275" fmla="*/ 4259965 w 5747401"/>
              <a:gd name="connsiteY3275" fmla="*/ 2847870 h 3336506"/>
              <a:gd name="connsiteX3276" fmla="*/ 4262117 w 5747401"/>
              <a:gd name="connsiteY3276" fmla="*/ 2850023 h 3336506"/>
              <a:gd name="connsiteX3277" fmla="*/ 4264270 w 5747401"/>
              <a:gd name="connsiteY3277" fmla="*/ 2852175 h 3336506"/>
              <a:gd name="connsiteX3278" fmla="*/ 4262117 w 5747401"/>
              <a:gd name="connsiteY3278" fmla="*/ 2856480 h 3336506"/>
              <a:gd name="connsiteX3279" fmla="*/ 4266422 w 5747401"/>
              <a:gd name="connsiteY3279" fmla="*/ 2852175 h 3336506"/>
              <a:gd name="connsiteX3280" fmla="*/ 4283644 w 5747401"/>
              <a:gd name="connsiteY3280" fmla="*/ 2850023 h 3336506"/>
              <a:gd name="connsiteX3281" fmla="*/ 4283644 w 5747401"/>
              <a:gd name="connsiteY3281" fmla="*/ 2847870 h 3336506"/>
              <a:gd name="connsiteX3282" fmla="*/ 4296559 w 5747401"/>
              <a:gd name="connsiteY3282" fmla="*/ 2850023 h 3336506"/>
              <a:gd name="connsiteX3283" fmla="*/ 4309474 w 5747401"/>
              <a:gd name="connsiteY3283" fmla="*/ 2843564 h 3336506"/>
              <a:gd name="connsiteX3284" fmla="*/ 4339611 w 5747401"/>
              <a:gd name="connsiteY3284" fmla="*/ 2847870 h 3336506"/>
              <a:gd name="connsiteX3285" fmla="*/ 4363289 w 5747401"/>
              <a:gd name="connsiteY3285" fmla="*/ 2847870 h 3336506"/>
              <a:gd name="connsiteX3286" fmla="*/ 4363289 w 5747401"/>
              <a:gd name="connsiteY3286" fmla="*/ 2845717 h 3336506"/>
              <a:gd name="connsiteX3287" fmla="*/ 4348221 w 5747401"/>
              <a:gd name="connsiteY3287" fmla="*/ 2843564 h 3336506"/>
              <a:gd name="connsiteX3288" fmla="*/ 4337458 w 5747401"/>
              <a:gd name="connsiteY3288" fmla="*/ 2841412 h 3336506"/>
              <a:gd name="connsiteX3289" fmla="*/ 4339611 w 5747401"/>
              <a:gd name="connsiteY3289" fmla="*/ 2847870 h 3336506"/>
              <a:gd name="connsiteX3290" fmla="*/ 4326695 w 5747401"/>
              <a:gd name="connsiteY3290" fmla="*/ 2841412 h 3336506"/>
              <a:gd name="connsiteX3291" fmla="*/ 4333153 w 5747401"/>
              <a:gd name="connsiteY3291" fmla="*/ 2841412 h 3336506"/>
              <a:gd name="connsiteX3292" fmla="*/ 4322390 w 5747401"/>
              <a:gd name="connsiteY3292" fmla="*/ 2837106 h 3336506"/>
              <a:gd name="connsiteX3293" fmla="*/ 4315932 w 5747401"/>
              <a:gd name="connsiteY3293" fmla="*/ 2832801 h 3336506"/>
              <a:gd name="connsiteX3294" fmla="*/ 4296559 w 5747401"/>
              <a:gd name="connsiteY3294" fmla="*/ 2828496 h 3336506"/>
              <a:gd name="connsiteX3295" fmla="*/ 4281491 w 5747401"/>
              <a:gd name="connsiteY3295" fmla="*/ 2830649 h 3336506"/>
              <a:gd name="connsiteX3296" fmla="*/ 4279339 w 5747401"/>
              <a:gd name="connsiteY3296" fmla="*/ 2826344 h 3336506"/>
              <a:gd name="connsiteX3297" fmla="*/ 4262117 w 5747401"/>
              <a:gd name="connsiteY3297" fmla="*/ 2822038 h 3336506"/>
              <a:gd name="connsiteX3298" fmla="*/ 4242744 w 5747401"/>
              <a:gd name="connsiteY3298" fmla="*/ 2824191 h 3336506"/>
              <a:gd name="connsiteX3299" fmla="*/ 4182472 w 5747401"/>
              <a:gd name="connsiteY3299" fmla="*/ 2819886 h 3336506"/>
              <a:gd name="connsiteX3300" fmla="*/ 4178167 w 5747401"/>
              <a:gd name="connsiteY3300" fmla="*/ 2822038 h 3336506"/>
              <a:gd name="connsiteX3301" fmla="*/ 4126505 w 5747401"/>
              <a:gd name="connsiteY3301" fmla="*/ 2815581 h 3336506"/>
              <a:gd name="connsiteX3302" fmla="*/ 4104979 w 5747401"/>
              <a:gd name="connsiteY3302" fmla="*/ 2824191 h 3336506"/>
              <a:gd name="connsiteX3303" fmla="*/ 4089911 w 5747401"/>
              <a:gd name="connsiteY3303" fmla="*/ 2824191 h 3336506"/>
              <a:gd name="connsiteX3304" fmla="*/ 4098521 w 5747401"/>
              <a:gd name="connsiteY3304" fmla="*/ 2813428 h 3336506"/>
              <a:gd name="connsiteX3305" fmla="*/ 4122200 w 5747401"/>
              <a:gd name="connsiteY3305" fmla="*/ 2813428 h 3336506"/>
              <a:gd name="connsiteX3306" fmla="*/ 4193235 w 5747401"/>
              <a:gd name="connsiteY3306" fmla="*/ 2819886 h 3336506"/>
              <a:gd name="connsiteX3307" fmla="*/ 4193235 w 5747401"/>
              <a:gd name="connsiteY3307" fmla="*/ 2815581 h 3336506"/>
              <a:gd name="connsiteX3308" fmla="*/ 4186777 w 5747401"/>
              <a:gd name="connsiteY3308" fmla="*/ 2813428 h 3336506"/>
              <a:gd name="connsiteX3309" fmla="*/ 4188930 w 5747401"/>
              <a:gd name="connsiteY3309" fmla="*/ 2813428 h 3336506"/>
              <a:gd name="connsiteX3310" fmla="*/ 4203998 w 5747401"/>
              <a:gd name="connsiteY3310" fmla="*/ 2813428 h 3336506"/>
              <a:gd name="connsiteX3311" fmla="*/ 4225524 w 5747401"/>
              <a:gd name="connsiteY3311" fmla="*/ 2819886 h 3336506"/>
              <a:gd name="connsiteX3312" fmla="*/ 4229829 w 5747401"/>
              <a:gd name="connsiteY3312" fmla="*/ 2817733 h 3336506"/>
              <a:gd name="connsiteX3313" fmla="*/ 4227677 w 5747401"/>
              <a:gd name="connsiteY3313" fmla="*/ 2813428 h 3336506"/>
              <a:gd name="connsiteX3314" fmla="*/ 4223371 w 5747401"/>
              <a:gd name="connsiteY3314" fmla="*/ 2811276 h 3336506"/>
              <a:gd name="connsiteX3315" fmla="*/ 4214760 w 5747401"/>
              <a:gd name="connsiteY3315" fmla="*/ 2809123 h 3336506"/>
              <a:gd name="connsiteX3316" fmla="*/ 4206150 w 5747401"/>
              <a:gd name="connsiteY3316" fmla="*/ 2806971 h 3336506"/>
              <a:gd name="connsiteX3317" fmla="*/ 4197540 w 5747401"/>
              <a:gd name="connsiteY3317" fmla="*/ 2802666 h 3336506"/>
              <a:gd name="connsiteX3318" fmla="*/ 4120047 w 5747401"/>
              <a:gd name="connsiteY3318" fmla="*/ 2791902 h 3336506"/>
              <a:gd name="connsiteX3319" fmla="*/ 4107131 w 5747401"/>
              <a:gd name="connsiteY3319" fmla="*/ 2796208 h 3336506"/>
              <a:gd name="connsiteX3320" fmla="*/ 4092063 w 5747401"/>
              <a:gd name="connsiteY3320" fmla="*/ 2789749 h 3336506"/>
              <a:gd name="connsiteX3321" fmla="*/ 4074843 w 5747401"/>
              <a:gd name="connsiteY3321" fmla="*/ 2791902 h 3336506"/>
              <a:gd name="connsiteX3322" fmla="*/ 4057622 w 5747401"/>
              <a:gd name="connsiteY3322" fmla="*/ 2794055 h 3336506"/>
              <a:gd name="connsiteX3323" fmla="*/ 4033944 w 5747401"/>
              <a:gd name="connsiteY3323" fmla="*/ 2778987 h 3336506"/>
              <a:gd name="connsiteX3324" fmla="*/ 4049012 w 5747401"/>
              <a:gd name="connsiteY3324" fmla="*/ 2778987 h 3336506"/>
              <a:gd name="connsiteX3325" fmla="*/ 4057622 w 5747401"/>
              <a:gd name="connsiteY3325" fmla="*/ 2785444 h 3336506"/>
              <a:gd name="connsiteX3326" fmla="*/ 4068385 w 5747401"/>
              <a:gd name="connsiteY3326" fmla="*/ 2776834 h 3336506"/>
              <a:gd name="connsiteX3327" fmla="*/ 4057622 w 5747401"/>
              <a:gd name="connsiteY3327" fmla="*/ 2770376 h 3336506"/>
              <a:gd name="connsiteX3328" fmla="*/ 4016723 w 5747401"/>
              <a:gd name="connsiteY3328" fmla="*/ 2761766 h 3336506"/>
              <a:gd name="connsiteX3329" fmla="*/ 4018876 w 5747401"/>
              <a:gd name="connsiteY3329" fmla="*/ 2759614 h 3336506"/>
              <a:gd name="connsiteX3330" fmla="*/ 4008112 w 5747401"/>
              <a:gd name="connsiteY3330" fmla="*/ 2753156 h 3336506"/>
              <a:gd name="connsiteX3331" fmla="*/ 4003807 w 5747401"/>
              <a:gd name="connsiteY3331" fmla="*/ 2757461 h 3336506"/>
              <a:gd name="connsiteX3332" fmla="*/ 3999502 w 5747401"/>
              <a:gd name="connsiteY3332" fmla="*/ 2763919 h 3336506"/>
              <a:gd name="connsiteX3333" fmla="*/ 4029639 w 5747401"/>
              <a:gd name="connsiteY3333" fmla="*/ 2772529 h 3336506"/>
              <a:gd name="connsiteX3334" fmla="*/ 4029639 w 5747401"/>
              <a:gd name="connsiteY3334" fmla="*/ 2774682 h 3336506"/>
              <a:gd name="connsiteX3335" fmla="*/ 4029639 w 5747401"/>
              <a:gd name="connsiteY3335" fmla="*/ 2778987 h 3336506"/>
              <a:gd name="connsiteX3336" fmla="*/ 4014570 w 5747401"/>
              <a:gd name="connsiteY3336" fmla="*/ 2781139 h 3336506"/>
              <a:gd name="connsiteX3337" fmla="*/ 4025334 w 5747401"/>
              <a:gd name="connsiteY3337" fmla="*/ 2776834 h 3336506"/>
              <a:gd name="connsiteX3338" fmla="*/ 4023181 w 5747401"/>
              <a:gd name="connsiteY3338" fmla="*/ 2776834 h 3336506"/>
              <a:gd name="connsiteX3339" fmla="*/ 4021029 w 5747401"/>
              <a:gd name="connsiteY3339" fmla="*/ 2774682 h 3336506"/>
              <a:gd name="connsiteX3340" fmla="*/ 4016723 w 5747401"/>
              <a:gd name="connsiteY3340" fmla="*/ 2772529 h 3336506"/>
              <a:gd name="connsiteX3341" fmla="*/ 4005960 w 5747401"/>
              <a:gd name="connsiteY3341" fmla="*/ 2778987 h 3336506"/>
              <a:gd name="connsiteX3342" fmla="*/ 4005960 w 5747401"/>
              <a:gd name="connsiteY3342" fmla="*/ 2768224 h 3336506"/>
              <a:gd name="connsiteX3343" fmla="*/ 4003807 w 5747401"/>
              <a:gd name="connsiteY3343" fmla="*/ 2770376 h 3336506"/>
              <a:gd name="connsiteX3344" fmla="*/ 3999502 w 5747401"/>
              <a:gd name="connsiteY3344" fmla="*/ 2772529 h 3336506"/>
              <a:gd name="connsiteX3345" fmla="*/ 3999502 w 5747401"/>
              <a:gd name="connsiteY3345" fmla="*/ 2770376 h 3336506"/>
              <a:gd name="connsiteX3346" fmla="*/ 3997350 w 5747401"/>
              <a:gd name="connsiteY3346" fmla="*/ 2766071 h 3336506"/>
              <a:gd name="connsiteX3347" fmla="*/ 3984434 w 5747401"/>
              <a:gd name="connsiteY3347" fmla="*/ 2761766 h 3336506"/>
              <a:gd name="connsiteX3348" fmla="*/ 3984434 w 5747401"/>
              <a:gd name="connsiteY3348" fmla="*/ 2766071 h 3336506"/>
              <a:gd name="connsiteX3349" fmla="*/ 3980129 w 5747401"/>
              <a:gd name="connsiteY3349" fmla="*/ 2766071 h 3336506"/>
              <a:gd name="connsiteX3350" fmla="*/ 3977977 w 5747401"/>
              <a:gd name="connsiteY3350" fmla="*/ 2763919 h 3336506"/>
              <a:gd name="connsiteX3351" fmla="*/ 3973672 w 5747401"/>
              <a:gd name="connsiteY3351" fmla="*/ 2766071 h 3336506"/>
              <a:gd name="connsiteX3352" fmla="*/ 3971519 w 5747401"/>
              <a:gd name="connsiteY3352" fmla="*/ 2774682 h 3336506"/>
              <a:gd name="connsiteX3353" fmla="*/ 3965061 w 5747401"/>
              <a:gd name="connsiteY3353" fmla="*/ 2768224 h 3336506"/>
              <a:gd name="connsiteX3354" fmla="*/ 3958603 w 5747401"/>
              <a:gd name="connsiteY3354" fmla="*/ 2772529 h 3336506"/>
              <a:gd name="connsiteX3355" fmla="*/ 3947840 w 5747401"/>
              <a:gd name="connsiteY3355" fmla="*/ 2759614 h 3336506"/>
              <a:gd name="connsiteX3356" fmla="*/ 3928467 w 5747401"/>
              <a:gd name="connsiteY3356" fmla="*/ 2755309 h 3336506"/>
              <a:gd name="connsiteX3357" fmla="*/ 3937077 w 5747401"/>
              <a:gd name="connsiteY3357" fmla="*/ 2748851 h 3336506"/>
              <a:gd name="connsiteX3358" fmla="*/ 3932772 w 5747401"/>
              <a:gd name="connsiteY3358" fmla="*/ 2742393 h 3336506"/>
              <a:gd name="connsiteX3359" fmla="*/ 3928467 w 5747401"/>
              <a:gd name="connsiteY3359" fmla="*/ 2740240 h 3336506"/>
              <a:gd name="connsiteX3360" fmla="*/ 3922010 w 5747401"/>
              <a:gd name="connsiteY3360" fmla="*/ 2742393 h 3336506"/>
              <a:gd name="connsiteX3361" fmla="*/ 3915552 w 5747401"/>
              <a:gd name="connsiteY3361" fmla="*/ 2759614 h 3336506"/>
              <a:gd name="connsiteX3362" fmla="*/ 3906941 w 5747401"/>
              <a:gd name="connsiteY3362" fmla="*/ 2759614 h 3336506"/>
              <a:gd name="connsiteX3363" fmla="*/ 3887568 w 5747401"/>
              <a:gd name="connsiteY3363" fmla="*/ 2761766 h 3336506"/>
              <a:gd name="connsiteX3364" fmla="*/ 3894026 w 5747401"/>
              <a:gd name="connsiteY3364" fmla="*/ 2757461 h 3336506"/>
              <a:gd name="connsiteX3365" fmla="*/ 3885415 w 5747401"/>
              <a:gd name="connsiteY3365" fmla="*/ 2744546 h 3336506"/>
              <a:gd name="connsiteX3366" fmla="*/ 3870348 w 5747401"/>
              <a:gd name="connsiteY3366" fmla="*/ 2748851 h 3336506"/>
              <a:gd name="connsiteX3367" fmla="*/ 3870348 w 5747401"/>
              <a:gd name="connsiteY3367" fmla="*/ 2744546 h 3336506"/>
              <a:gd name="connsiteX3368" fmla="*/ 3883263 w 5747401"/>
              <a:gd name="connsiteY3368" fmla="*/ 2738087 h 3336506"/>
              <a:gd name="connsiteX3369" fmla="*/ 3891873 w 5747401"/>
              <a:gd name="connsiteY3369" fmla="*/ 2738087 h 3336506"/>
              <a:gd name="connsiteX3370" fmla="*/ 3898331 w 5747401"/>
              <a:gd name="connsiteY3370" fmla="*/ 2742393 h 3336506"/>
              <a:gd name="connsiteX3371" fmla="*/ 3902636 w 5747401"/>
              <a:gd name="connsiteY3371" fmla="*/ 2742393 h 3336506"/>
              <a:gd name="connsiteX3372" fmla="*/ 3911246 w 5747401"/>
              <a:gd name="connsiteY3372" fmla="*/ 2742393 h 3336506"/>
              <a:gd name="connsiteX3373" fmla="*/ 3915552 w 5747401"/>
              <a:gd name="connsiteY3373" fmla="*/ 2748851 h 3336506"/>
              <a:gd name="connsiteX3374" fmla="*/ 3915552 w 5747401"/>
              <a:gd name="connsiteY3374" fmla="*/ 2742393 h 3336506"/>
              <a:gd name="connsiteX3375" fmla="*/ 3915552 w 5747401"/>
              <a:gd name="connsiteY3375" fmla="*/ 2740240 h 3336506"/>
              <a:gd name="connsiteX3376" fmla="*/ 3917704 w 5747401"/>
              <a:gd name="connsiteY3376" fmla="*/ 2742393 h 3336506"/>
              <a:gd name="connsiteX3377" fmla="*/ 3919857 w 5747401"/>
              <a:gd name="connsiteY3377" fmla="*/ 2744546 h 3336506"/>
              <a:gd name="connsiteX3378" fmla="*/ 3919857 w 5747401"/>
              <a:gd name="connsiteY3378" fmla="*/ 2742393 h 3336506"/>
              <a:gd name="connsiteX3379" fmla="*/ 3915552 w 5747401"/>
              <a:gd name="connsiteY3379" fmla="*/ 2735935 h 3336506"/>
              <a:gd name="connsiteX3380" fmla="*/ 3855279 w 5747401"/>
              <a:gd name="connsiteY3380" fmla="*/ 2725172 h 3336506"/>
              <a:gd name="connsiteX3381" fmla="*/ 3848821 w 5747401"/>
              <a:gd name="connsiteY3381" fmla="*/ 2729477 h 3336506"/>
              <a:gd name="connsiteX3382" fmla="*/ 3831601 w 5747401"/>
              <a:gd name="connsiteY3382" fmla="*/ 2720867 h 3336506"/>
              <a:gd name="connsiteX3383" fmla="*/ 3827296 w 5747401"/>
              <a:gd name="connsiteY3383" fmla="*/ 2725172 h 3336506"/>
              <a:gd name="connsiteX3384" fmla="*/ 3788549 w 5747401"/>
              <a:gd name="connsiteY3384" fmla="*/ 2718714 h 3336506"/>
              <a:gd name="connsiteX3385" fmla="*/ 3777786 w 5747401"/>
              <a:gd name="connsiteY3385" fmla="*/ 2714409 h 3336506"/>
              <a:gd name="connsiteX3386" fmla="*/ 3775634 w 5747401"/>
              <a:gd name="connsiteY3386" fmla="*/ 2716562 h 3336506"/>
              <a:gd name="connsiteX3387" fmla="*/ 3730429 w 5747401"/>
              <a:gd name="connsiteY3387" fmla="*/ 2710104 h 3336506"/>
              <a:gd name="connsiteX3388" fmla="*/ 3730429 w 5747401"/>
              <a:gd name="connsiteY3388" fmla="*/ 2707952 h 3336506"/>
              <a:gd name="connsiteX3389" fmla="*/ 3739040 w 5747401"/>
              <a:gd name="connsiteY3389" fmla="*/ 2707952 h 3336506"/>
              <a:gd name="connsiteX3390" fmla="*/ 3736887 w 5747401"/>
              <a:gd name="connsiteY3390" fmla="*/ 2701494 h 3336506"/>
              <a:gd name="connsiteX3391" fmla="*/ 3706750 w 5747401"/>
              <a:gd name="connsiteY3391" fmla="*/ 2695036 h 3336506"/>
              <a:gd name="connsiteX3392" fmla="*/ 3685225 w 5747401"/>
              <a:gd name="connsiteY3392" fmla="*/ 2701494 h 3336506"/>
              <a:gd name="connsiteX3393" fmla="*/ 3687378 w 5747401"/>
              <a:gd name="connsiteY3393" fmla="*/ 2705799 h 3336506"/>
              <a:gd name="connsiteX3394" fmla="*/ 3683072 w 5747401"/>
              <a:gd name="connsiteY3394" fmla="*/ 2705799 h 3336506"/>
              <a:gd name="connsiteX3395" fmla="*/ 3665852 w 5747401"/>
              <a:gd name="connsiteY3395" fmla="*/ 2703647 h 3336506"/>
              <a:gd name="connsiteX3396" fmla="*/ 3635715 w 5747401"/>
              <a:gd name="connsiteY3396" fmla="*/ 2701494 h 3336506"/>
              <a:gd name="connsiteX3397" fmla="*/ 3655088 w 5747401"/>
              <a:gd name="connsiteY3397" fmla="*/ 2714409 h 3336506"/>
              <a:gd name="connsiteX3398" fmla="*/ 3650783 w 5747401"/>
              <a:gd name="connsiteY3398" fmla="*/ 2720867 h 3336506"/>
              <a:gd name="connsiteX3399" fmla="*/ 3659394 w 5747401"/>
              <a:gd name="connsiteY3399" fmla="*/ 2725172 h 3336506"/>
              <a:gd name="connsiteX3400" fmla="*/ 3668005 w 5747401"/>
              <a:gd name="connsiteY3400" fmla="*/ 2714409 h 3336506"/>
              <a:gd name="connsiteX3401" fmla="*/ 3678767 w 5747401"/>
              <a:gd name="connsiteY3401" fmla="*/ 2718714 h 3336506"/>
              <a:gd name="connsiteX3402" fmla="*/ 3687378 w 5747401"/>
              <a:gd name="connsiteY3402" fmla="*/ 2712257 h 3336506"/>
              <a:gd name="connsiteX3403" fmla="*/ 3689530 w 5747401"/>
              <a:gd name="connsiteY3403" fmla="*/ 2714409 h 3336506"/>
              <a:gd name="connsiteX3404" fmla="*/ 3698140 w 5747401"/>
              <a:gd name="connsiteY3404" fmla="*/ 2725172 h 3336506"/>
              <a:gd name="connsiteX3405" fmla="*/ 3702445 w 5747401"/>
              <a:gd name="connsiteY3405" fmla="*/ 2720867 h 3336506"/>
              <a:gd name="connsiteX3406" fmla="*/ 3706750 w 5747401"/>
              <a:gd name="connsiteY3406" fmla="*/ 2720867 h 3336506"/>
              <a:gd name="connsiteX3407" fmla="*/ 3719667 w 5747401"/>
              <a:gd name="connsiteY3407" fmla="*/ 2723019 h 3336506"/>
              <a:gd name="connsiteX3408" fmla="*/ 3730429 w 5747401"/>
              <a:gd name="connsiteY3408" fmla="*/ 2718714 h 3336506"/>
              <a:gd name="connsiteX3409" fmla="*/ 3749802 w 5747401"/>
              <a:gd name="connsiteY3409" fmla="*/ 2725172 h 3336506"/>
              <a:gd name="connsiteX3410" fmla="*/ 3758412 w 5747401"/>
              <a:gd name="connsiteY3410" fmla="*/ 2729477 h 3336506"/>
              <a:gd name="connsiteX3411" fmla="*/ 3767024 w 5747401"/>
              <a:gd name="connsiteY3411" fmla="*/ 2729477 h 3336506"/>
              <a:gd name="connsiteX3412" fmla="*/ 3758412 w 5747401"/>
              <a:gd name="connsiteY3412" fmla="*/ 2738087 h 3336506"/>
              <a:gd name="connsiteX3413" fmla="*/ 3758412 w 5747401"/>
              <a:gd name="connsiteY3413" fmla="*/ 2735935 h 3336506"/>
              <a:gd name="connsiteX3414" fmla="*/ 3748995 w 5747401"/>
              <a:gd name="connsiteY3414" fmla="*/ 2734590 h 3336506"/>
              <a:gd name="connsiteX3415" fmla="*/ 3749802 w 5747401"/>
              <a:gd name="connsiteY3415" fmla="*/ 2733782 h 3336506"/>
              <a:gd name="connsiteX3416" fmla="*/ 3743345 w 5747401"/>
              <a:gd name="connsiteY3416" fmla="*/ 2733782 h 3336506"/>
              <a:gd name="connsiteX3417" fmla="*/ 3748995 w 5747401"/>
              <a:gd name="connsiteY3417" fmla="*/ 2734590 h 3336506"/>
              <a:gd name="connsiteX3418" fmla="*/ 3739040 w 5747401"/>
              <a:gd name="connsiteY3418" fmla="*/ 2744546 h 3336506"/>
              <a:gd name="connsiteX3419" fmla="*/ 3745497 w 5747401"/>
              <a:gd name="connsiteY3419" fmla="*/ 2746698 h 3336506"/>
              <a:gd name="connsiteX3420" fmla="*/ 3736887 w 5747401"/>
              <a:gd name="connsiteY3420" fmla="*/ 2746698 h 3336506"/>
              <a:gd name="connsiteX3421" fmla="*/ 3728277 w 5747401"/>
              <a:gd name="connsiteY3421" fmla="*/ 2740240 h 3336506"/>
              <a:gd name="connsiteX3422" fmla="*/ 3730429 w 5747401"/>
              <a:gd name="connsiteY3422" fmla="*/ 2738087 h 3336506"/>
              <a:gd name="connsiteX3423" fmla="*/ 3734734 w 5747401"/>
              <a:gd name="connsiteY3423" fmla="*/ 2735935 h 3336506"/>
              <a:gd name="connsiteX3424" fmla="*/ 3743345 w 5747401"/>
              <a:gd name="connsiteY3424" fmla="*/ 2735935 h 3336506"/>
              <a:gd name="connsiteX3425" fmla="*/ 3726124 w 5747401"/>
              <a:gd name="connsiteY3425" fmla="*/ 2725172 h 3336506"/>
              <a:gd name="connsiteX3426" fmla="*/ 3711056 w 5747401"/>
              <a:gd name="connsiteY3426" fmla="*/ 2731630 h 3336506"/>
              <a:gd name="connsiteX3427" fmla="*/ 3721819 w 5747401"/>
              <a:gd name="connsiteY3427" fmla="*/ 2738087 h 3336506"/>
              <a:gd name="connsiteX3428" fmla="*/ 3689530 w 5747401"/>
              <a:gd name="connsiteY3428" fmla="*/ 2742393 h 3336506"/>
              <a:gd name="connsiteX3429" fmla="*/ 3693835 w 5747401"/>
              <a:gd name="connsiteY3429" fmla="*/ 2744546 h 3336506"/>
              <a:gd name="connsiteX3430" fmla="*/ 3715362 w 5747401"/>
              <a:gd name="connsiteY3430" fmla="*/ 2748851 h 3336506"/>
              <a:gd name="connsiteX3431" fmla="*/ 3745497 w 5747401"/>
              <a:gd name="connsiteY3431" fmla="*/ 2755309 h 3336506"/>
              <a:gd name="connsiteX3432" fmla="*/ 3758412 w 5747401"/>
              <a:gd name="connsiteY3432" fmla="*/ 2763919 h 3336506"/>
              <a:gd name="connsiteX3433" fmla="*/ 3764871 w 5747401"/>
              <a:gd name="connsiteY3433" fmla="*/ 2774682 h 3336506"/>
              <a:gd name="connsiteX3434" fmla="*/ 3767024 w 5747401"/>
              <a:gd name="connsiteY3434" fmla="*/ 2772529 h 3336506"/>
              <a:gd name="connsiteX3435" fmla="*/ 3769176 w 5747401"/>
              <a:gd name="connsiteY3435" fmla="*/ 2770376 h 3336506"/>
              <a:gd name="connsiteX3436" fmla="*/ 3767024 w 5747401"/>
              <a:gd name="connsiteY3436" fmla="*/ 2770376 h 3336506"/>
              <a:gd name="connsiteX3437" fmla="*/ 3764871 w 5747401"/>
              <a:gd name="connsiteY3437" fmla="*/ 2768224 h 3336506"/>
              <a:gd name="connsiteX3438" fmla="*/ 3771329 w 5747401"/>
              <a:gd name="connsiteY3438" fmla="*/ 2768224 h 3336506"/>
              <a:gd name="connsiteX3439" fmla="*/ 3771329 w 5747401"/>
              <a:gd name="connsiteY3439" fmla="*/ 2772529 h 3336506"/>
              <a:gd name="connsiteX3440" fmla="*/ 3792854 w 5747401"/>
              <a:gd name="connsiteY3440" fmla="*/ 2776834 h 3336506"/>
              <a:gd name="connsiteX3441" fmla="*/ 3820838 w 5747401"/>
              <a:gd name="connsiteY3441" fmla="*/ 2787597 h 3336506"/>
              <a:gd name="connsiteX3442" fmla="*/ 3857431 w 5747401"/>
              <a:gd name="connsiteY3442" fmla="*/ 2796208 h 3336506"/>
              <a:gd name="connsiteX3443" fmla="*/ 3853126 w 5747401"/>
              <a:gd name="connsiteY3443" fmla="*/ 2796208 h 3336506"/>
              <a:gd name="connsiteX3444" fmla="*/ 3866042 w 5747401"/>
              <a:gd name="connsiteY3444" fmla="*/ 2802666 h 3336506"/>
              <a:gd name="connsiteX3445" fmla="*/ 3876805 w 5747401"/>
              <a:gd name="connsiteY3445" fmla="*/ 2802666 h 3336506"/>
              <a:gd name="connsiteX3446" fmla="*/ 3932772 w 5747401"/>
              <a:gd name="connsiteY3446" fmla="*/ 2811276 h 3336506"/>
              <a:gd name="connsiteX3447" fmla="*/ 3949993 w 5747401"/>
              <a:gd name="connsiteY3447" fmla="*/ 2813428 h 3336506"/>
              <a:gd name="connsiteX3448" fmla="*/ 3952145 w 5747401"/>
              <a:gd name="connsiteY3448" fmla="*/ 2813428 h 3336506"/>
              <a:gd name="connsiteX3449" fmla="*/ 3954298 w 5747401"/>
              <a:gd name="connsiteY3449" fmla="*/ 2813428 h 3336506"/>
              <a:gd name="connsiteX3450" fmla="*/ 3967214 w 5747401"/>
              <a:gd name="connsiteY3450" fmla="*/ 2819886 h 3336506"/>
              <a:gd name="connsiteX3451" fmla="*/ 3982282 w 5747401"/>
              <a:gd name="connsiteY3451" fmla="*/ 2815581 h 3336506"/>
              <a:gd name="connsiteX3452" fmla="*/ 3997350 w 5747401"/>
              <a:gd name="connsiteY3452" fmla="*/ 2824191 h 3336506"/>
              <a:gd name="connsiteX3453" fmla="*/ 4010265 w 5747401"/>
              <a:gd name="connsiteY3453" fmla="*/ 2819886 h 3336506"/>
              <a:gd name="connsiteX3454" fmla="*/ 4012059 w 5747401"/>
              <a:gd name="connsiteY3454" fmla="*/ 2818092 h 3336506"/>
              <a:gd name="connsiteX3455" fmla="*/ 4021029 w 5747401"/>
              <a:gd name="connsiteY3455" fmla="*/ 2819886 h 3336506"/>
              <a:gd name="connsiteX3456" fmla="*/ 4023181 w 5747401"/>
              <a:gd name="connsiteY3456" fmla="*/ 2824191 h 3336506"/>
              <a:gd name="connsiteX3457" fmla="*/ 4044707 w 5747401"/>
              <a:gd name="connsiteY3457" fmla="*/ 2824191 h 3336506"/>
              <a:gd name="connsiteX3458" fmla="*/ 4049012 w 5747401"/>
              <a:gd name="connsiteY3458" fmla="*/ 2830649 h 3336506"/>
              <a:gd name="connsiteX3459" fmla="*/ 4040401 w 5747401"/>
              <a:gd name="connsiteY3459" fmla="*/ 2837106 h 3336506"/>
              <a:gd name="connsiteX3460" fmla="*/ 4025334 w 5747401"/>
              <a:gd name="connsiteY3460" fmla="*/ 2830649 h 3336506"/>
              <a:gd name="connsiteX3461" fmla="*/ 4021029 w 5747401"/>
              <a:gd name="connsiteY3461" fmla="*/ 2834954 h 3336506"/>
              <a:gd name="connsiteX3462" fmla="*/ 4003807 w 5747401"/>
              <a:gd name="connsiteY3462" fmla="*/ 2828496 h 3336506"/>
              <a:gd name="connsiteX3463" fmla="*/ 3997350 w 5747401"/>
              <a:gd name="connsiteY3463" fmla="*/ 2834954 h 3336506"/>
              <a:gd name="connsiteX3464" fmla="*/ 3986587 w 5747401"/>
              <a:gd name="connsiteY3464" fmla="*/ 2834954 h 3336506"/>
              <a:gd name="connsiteX3465" fmla="*/ 3984434 w 5747401"/>
              <a:gd name="connsiteY3465" fmla="*/ 2834954 h 3336506"/>
              <a:gd name="connsiteX3466" fmla="*/ 3973672 w 5747401"/>
              <a:gd name="connsiteY3466" fmla="*/ 2834954 h 3336506"/>
              <a:gd name="connsiteX3467" fmla="*/ 3971519 w 5747401"/>
              <a:gd name="connsiteY3467" fmla="*/ 2841412 h 3336506"/>
              <a:gd name="connsiteX3468" fmla="*/ 4014570 w 5747401"/>
              <a:gd name="connsiteY3468" fmla="*/ 2847870 h 3336506"/>
              <a:gd name="connsiteX3469" fmla="*/ 4016723 w 5747401"/>
              <a:gd name="connsiteY3469" fmla="*/ 2854328 h 3336506"/>
              <a:gd name="connsiteX3470" fmla="*/ 4027486 w 5747401"/>
              <a:gd name="connsiteY3470" fmla="*/ 2854328 h 3336506"/>
              <a:gd name="connsiteX3471" fmla="*/ 4027486 w 5747401"/>
              <a:gd name="connsiteY3471" fmla="*/ 2847870 h 3336506"/>
              <a:gd name="connsiteX3472" fmla="*/ 4040401 w 5747401"/>
              <a:gd name="connsiteY3472" fmla="*/ 2847870 h 3336506"/>
              <a:gd name="connsiteX3473" fmla="*/ 4036096 w 5747401"/>
              <a:gd name="connsiteY3473" fmla="*/ 2854328 h 3336506"/>
              <a:gd name="connsiteX3474" fmla="*/ 4053317 w 5747401"/>
              <a:gd name="connsiteY3474" fmla="*/ 2856480 h 3336506"/>
              <a:gd name="connsiteX3475" fmla="*/ 4053317 w 5747401"/>
              <a:gd name="connsiteY3475" fmla="*/ 2865090 h 3336506"/>
              <a:gd name="connsiteX3476" fmla="*/ 4068385 w 5747401"/>
              <a:gd name="connsiteY3476" fmla="*/ 2865090 h 3336506"/>
              <a:gd name="connsiteX3477" fmla="*/ 4066232 w 5747401"/>
              <a:gd name="connsiteY3477" fmla="*/ 2869395 h 3336506"/>
              <a:gd name="connsiteX3478" fmla="*/ 4055469 w 5747401"/>
              <a:gd name="connsiteY3478" fmla="*/ 2875853 h 3336506"/>
              <a:gd name="connsiteX3479" fmla="*/ 4061927 w 5747401"/>
              <a:gd name="connsiteY3479" fmla="*/ 2880158 h 3336506"/>
              <a:gd name="connsiteX3480" fmla="*/ 4085606 w 5747401"/>
              <a:gd name="connsiteY3480" fmla="*/ 2884463 h 3336506"/>
              <a:gd name="connsiteX3481" fmla="*/ 4079148 w 5747401"/>
              <a:gd name="connsiteY3481" fmla="*/ 2886616 h 3336506"/>
              <a:gd name="connsiteX3482" fmla="*/ 4053317 w 5747401"/>
              <a:gd name="connsiteY3482" fmla="*/ 2895227 h 3336506"/>
              <a:gd name="connsiteX3483" fmla="*/ 4053317 w 5747401"/>
              <a:gd name="connsiteY3483" fmla="*/ 2890921 h 3336506"/>
              <a:gd name="connsiteX3484" fmla="*/ 4040401 w 5747401"/>
              <a:gd name="connsiteY3484" fmla="*/ 2886616 h 3336506"/>
              <a:gd name="connsiteX3485" fmla="*/ 4036096 w 5747401"/>
              <a:gd name="connsiteY3485" fmla="*/ 2890921 h 3336506"/>
              <a:gd name="connsiteX3486" fmla="*/ 4038249 w 5747401"/>
              <a:gd name="connsiteY3486" fmla="*/ 2893074 h 3336506"/>
              <a:gd name="connsiteX3487" fmla="*/ 4023181 w 5747401"/>
              <a:gd name="connsiteY3487" fmla="*/ 2895227 h 3336506"/>
              <a:gd name="connsiteX3488" fmla="*/ 4023181 w 5747401"/>
              <a:gd name="connsiteY3488" fmla="*/ 2899532 h 3336506"/>
              <a:gd name="connsiteX3489" fmla="*/ 4027486 w 5747401"/>
              <a:gd name="connsiteY3489" fmla="*/ 2905990 h 3336506"/>
              <a:gd name="connsiteX3490" fmla="*/ 4023181 w 5747401"/>
              <a:gd name="connsiteY3490" fmla="*/ 2905990 h 3336506"/>
              <a:gd name="connsiteX3491" fmla="*/ 4016723 w 5747401"/>
              <a:gd name="connsiteY3491" fmla="*/ 2886616 h 3336506"/>
              <a:gd name="connsiteX3492" fmla="*/ 4001655 w 5747401"/>
              <a:gd name="connsiteY3492" fmla="*/ 2886616 h 3336506"/>
              <a:gd name="connsiteX3493" fmla="*/ 4008112 w 5747401"/>
              <a:gd name="connsiteY3493" fmla="*/ 2882311 h 3336506"/>
              <a:gd name="connsiteX3494" fmla="*/ 3999502 w 5747401"/>
              <a:gd name="connsiteY3494" fmla="*/ 2873700 h 3336506"/>
              <a:gd name="connsiteX3495" fmla="*/ 3995197 w 5747401"/>
              <a:gd name="connsiteY3495" fmla="*/ 2878006 h 3336506"/>
              <a:gd name="connsiteX3496" fmla="*/ 3993045 w 5747401"/>
              <a:gd name="connsiteY3496" fmla="*/ 2878006 h 3336506"/>
              <a:gd name="connsiteX3497" fmla="*/ 3993045 w 5747401"/>
              <a:gd name="connsiteY3497" fmla="*/ 2880158 h 3336506"/>
              <a:gd name="connsiteX3498" fmla="*/ 3990892 w 5747401"/>
              <a:gd name="connsiteY3498" fmla="*/ 2882311 h 3336506"/>
              <a:gd name="connsiteX3499" fmla="*/ 3990892 w 5747401"/>
              <a:gd name="connsiteY3499" fmla="*/ 2884463 h 3336506"/>
              <a:gd name="connsiteX3500" fmla="*/ 3990892 w 5747401"/>
              <a:gd name="connsiteY3500" fmla="*/ 2886616 h 3336506"/>
              <a:gd name="connsiteX3501" fmla="*/ 3973672 w 5747401"/>
              <a:gd name="connsiteY3501" fmla="*/ 2886616 h 3336506"/>
              <a:gd name="connsiteX3502" fmla="*/ 3960755 w 5747401"/>
              <a:gd name="connsiteY3502" fmla="*/ 2871548 h 3336506"/>
              <a:gd name="connsiteX3503" fmla="*/ 3930620 w 5747401"/>
              <a:gd name="connsiteY3503" fmla="*/ 2871548 h 3336506"/>
              <a:gd name="connsiteX3504" fmla="*/ 3909093 w 5747401"/>
              <a:gd name="connsiteY3504" fmla="*/ 2860785 h 3336506"/>
              <a:gd name="connsiteX3505" fmla="*/ 3919857 w 5747401"/>
              <a:gd name="connsiteY3505" fmla="*/ 2862938 h 3336506"/>
              <a:gd name="connsiteX3506" fmla="*/ 3924162 w 5747401"/>
              <a:gd name="connsiteY3506" fmla="*/ 2858633 h 3336506"/>
              <a:gd name="connsiteX3507" fmla="*/ 3928467 w 5747401"/>
              <a:gd name="connsiteY3507" fmla="*/ 2858633 h 3336506"/>
              <a:gd name="connsiteX3508" fmla="*/ 3937077 w 5747401"/>
              <a:gd name="connsiteY3508" fmla="*/ 2860785 h 3336506"/>
              <a:gd name="connsiteX3509" fmla="*/ 3947840 w 5747401"/>
              <a:gd name="connsiteY3509" fmla="*/ 2865090 h 3336506"/>
              <a:gd name="connsiteX3510" fmla="*/ 3952145 w 5747401"/>
              <a:gd name="connsiteY3510" fmla="*/ 2865090 h 3336506"/>
              <a:gd name="connsiteX3511" fmla="*/ 3958603 w 5747401"/>
              <a:gd name="connsiteY3511" fmla="*/ 2862938 h 3336506"/>
              <a:gd name="connsiteX3512" fmla="*/ 3913399 w 5747401"/>
              <a:gd name="connsiteY3512" fmla="*/ 2850023 h 3336506"/>
              <a:gd name="connsiteX3513" fmla="*/ 3906941 w 5747401"/>
              <a:gd name="connsiteY3513" fmla="*/ 2854328 h 3336506"/>
              <a:gd name="connsiteX3514" fmla="*/ 3891873 w 5747401"/>
              <a:gd name="connsiteY3514" fmla="*/ 2850023 h 3336506"/>
              <a:gd name="connsiteX3515" fmla="*/ 3889721 w 5747401"/>
              <a:gd name="connsiteY3515" fmla="*/ 2854328 h 3336506"/>
              <a:gd name="connsiteX3516" fmla="*/ 3885415 w 5747401"/>
              <a:gd name="connsiteY3516" fmla="*/ 2856480 h 3336506"/>
              <a:gd name="connsiteX3517" fmla="*/ 3885415 w 5747401"/>
              <a:gd name="connsiteY3517" fmla="*/ 2852175 h 3336506"/>
              <a:gd name="connsiteX3518" fmla="*/ 3870348 w 5747401"/>
              <a:gd name="connsiteY3518" fmla="*/ 2854328 h 3336506"/>
              <a:gd name="connsiteX3519" fmla="*/ 3876805 w 5747401"/>
              <a:gd name="connsiteY3519" fmla="*/ 2852175 h 3336506"/>
              <a:gd name="connsiteX3520" fmla="*/ 3870348 w 5747401"/>
              <a:gd name="connsiteY3520" fmla="*/ 2847870 h 3336506"/>
              <a:gd name="connsiteX3521" fmla="*/ 3870348 w 5747401"/>
              <a:gd name="connsiteY3521" fmla="*/ 2852175 h 3336506"/>
              <a:gd name="connsiteX3522" fmla="*/ 3863889 w 5747401"/>
              <a:gd name="connsiteY3522" fmla="*/ 2845717 h 3336506"/>
              <a:gd name="connsiteX3523" fmla="*/ 3829448 w 5747401"/>
              <a:gd name="connsiteY3523" fmla="*/ 2841412 h 3336506"/>
              <a:gd name="connsiteX3524" fmla="*/ 3764871 w 5747401"/>
              <a:gd name="connsiteY3524" fmla="*/ 2837106 h 3336506"/>
              <a:gd name="connsiteX3525" fmla="*/ 3751955 w 5747401"/>
              <a:gd name="connsiteY3525" fmla="*/ 2830649 h 3336506"/>
              <a:gd name="connsiteX3526" fmla="*/ 3743345 w 5747401"/>
              <a:gd name="connsiteY3526" fmla="*/ 2832801 h 3336506"/>
              <a:gd name="connsiteX3527" fmla="*/ 3734734 w 5747401"/>
              <a:gd name="connsiteY3527" fmla="*/ 2828496 h 3336506"/>
              <a:gd name="connsiteX3528" fmla="*/ 3702445 w 5747401"/>
              <a:gd name="connsiteY3528" fmla="*/ 2824191 h 3336506"/>
              <a:gd name="connsiteX3529" fmla="*/ 3685225 w 5747401"/>
              <a:gd name="connsiteY3529" fmla="*/ 2824191 h 3336506"/>
              <a:gd name="connsiteX3530" fmla="*/ 3659394 w 5747401"/>
              <a:gd name="connsiteY3530" fmla="*/ 2819886 h 3336506"/>
              <a:gd name="connsiteX3531" fmla="*/ 3622800 w 5747401"/>
              <a:gd name="connsiteY3531" fmla="*/ 2813428 h 3336506"/>
              <a:gd name="connsiteX3532" fmla="*/ 3612037 w 5747401"/>
              <a:gd name="connsiteY3532" fmla="*/ 2817733 h 3336506"/>
              <a:gd name="connsiteX3533" fmla="*/ 3592664 w 5747401"/>
              <a:gd name="connsiteY3533" fmla="*/ 2811276 h 3336506"/>
              <a:gd name="connsiteX3534" fmla="*/ 3577596 w 5747401"/>
              <a:gd name="connsiteY3534" fmla="*/ 2811276 h 3336506"/>
              <a:gd name="connsiteX3535" fmla="*/ 3566833 w 5747401"/>
              <a:gd name="connsiteY3535" fmla="*/ 2806971 h 3336506"/>
              <a:gd name="connsiteX3536" fmla="*/ 3538849 w 5747401"/>
              <a:gd name="connsiteY3536" fmla="*/ 2804818 h 3336506"/>
              <a:gd name="connsiteX3537" fmla="*/ 3519476 w 5747401"/>
              <a:gd name="connsiteY3537" fmla="*/ 2804818 h 3336506"/>
              <a:gd name="connsiteX3538" fmla="*/ 3493645 w 5747401"/>
              <a:gd name="connsiteY3538" fmla="*/ 2800513 h 3336506"/>
              <a:gd name="connsiteX3539" fmla="*/ 3392473 w 5747401"/>
              <a:gd name="connsiteY3539" fmla="*/ 2787597 h 3336506"/>
              <a:gd name="connsiteX3540" fmla="*/ 3388168 w 5747401"/>
              <a:gd name="connsiteY3540" fmla="*/ 2783292 h 3336506"/>
              <a:gd name="connsiteX3541" fmla="*/ 3379558 w 5747401"/>
              <a:gd name="connsiteY3541" fmla="*/ 2783292 h 3336506"/>
              <a:gd name="connsiteX3542" fmla="*/ 3340811 w 5747401"/>
              <a:gd name="connsiteY3542" fmla="*/ 2776834 h 3336506"/>
              <a:gd name="connsiteX3543" fmla="*/ 3325743 w 5747401"/>
              <a:gd name="connsiteY3543" fmla="*/ 2781139 h 3336506"/>
              <a:gd name="connsiteX3544" fmla="*/ 3321438 w 5747401"/>
              <a:gd name="connsiteY3544" fmla="*/ 2776834 h 3336506"/>
              <a:gd name="connsiteX3545" fmla="*/ 3289149 w 5747401"/>
              <a:gd name="connsiteY3545" fmla="*/ 2776834 h 3336506"/>
              <a:gd name="connsiteX3546" fmla="*/ 3265471 w 5747401"/>
              <a:gd name="connsiteY3546" fmla="*/ 2768224 h 3336506"/>
              <a:gd name="connsiteX3547" fmla="*/ 3261166 w 5747401"/>
              <a:gd name="connsiteY3547" fmla="*/ 2772529 h 3336506"/>
              <a:gd name="connsiteX3548" fmla="*/ 3252556 w 5747401"/>
              <a:gd name="connsiteY3548" fmla="*/ 2766071 h 3336506"/>
              <a:gd name="connsiteX3549" fmla="*/ 3250403 w 5747401"/>
              <a:gd name="connsiteY3549" fmla="*/ 2768224 h 3336506"/>
              <a:gd name="connsiteX3550" fmla="*/ 3213809 w 5747401"/>
              <a:gd name="connsiteY3550" fmla="*/ 2763919 h 3336506"/>
              <a:gd name="connsiteX3551" fmla="*/ 3179367 w 5747401"/>
              <a:gd name="connsiteY3551" fmla="*/ 2759614 h 3336506"/>
              <a:gd name="connsiteX3552" fmla="*/ 3147079 w 5747401"/>
              <a:gd name="connsiteY3552" fmla="*/ 2751004 h 3336506"/>
              <a:gd name="connsiteX3553" fmla="*/ 3144926 w 5747401"/>
              <a:gd name="connsiteY3553" fmla="*/ 2753156 h 3336506"/>
              <a:gd name="connsiteX3554" fmla="*/ 3140621 w 5747401"/>
              <a:gd name="connsiteY3554" fmla="*/ 2753156 h 3336506"/>
              <a:gd name="connsiteX3555" fmla="*/ 3125553 w 5747401"/>
              <a:gd name="connsiteY3555" fmla="*/ 2751004 h 3336506"/>
              <a:gd name="connsiteX3556" fmla="*/ 3119095 w 5747401"/>
              <a:gd name="connsiteY3556" fmla="*/ 2753156 h 3336506"/>
              <a:gd name="connsiteX3557" fmla="*/ 3099722 w 5747401"/>
              <a:gd name="connsiteY3557" fmla="*/ 2751004 h 3336506"/>
              <a:gd name="connsiteX3558" fmla="*/ 3065281 w 5747401"/>
              <a:gd name="connsiteY3558" fmla="*/ 2746698 h 3336506"/>
              <a:gd name="connsiteX3559" fmla="*/ 3054518 w 5747401"/>
              <a:gd name="connsiteY3559" fmla="*/ 2742393 h 3336506"/>
              <a:gd name="connsiteX3560" fmla="*/ 2996398 w 5747401"/>
              <a:gd name="connsiteY3560" fmla="*/ 2735935 h 3336506"/>
              <a:gd name="connsiteX3561" fmla="*/ 2981330 w 5747401"/>
              <a:gd name="connsiteY3561" fmla="*/ 2733782 h 3336506"/>
              <a:gd name="connsiteX3562" fmla="*/ 2977024 w 5747401"/>
              <a:gd name="connsiteY3562" fmla="*/ 2729477 h 3336506"/>
              <a:gd name="connsiteX3563" fmla="*/ 2974872 w 5747401"/>
              <a:gd name="connsiteY3563" fmla="*/ 2731630 h 3336506"/>
              <a:gd name="connsiteX3564" fmla="*/ 2968414 w 5747401"/>
              <a:gd name="connsiteY3564" fmla="*/ 2733782 h 3336506"/>
              <a:gd name="connsiteX3565" fmla="*/ 2964109 w 5747401"/>
              <a:gd name="connsiteY3565" fmla="*/ 2729477 h 3336506"/>
              <a:gd name="connsiteX3566" fmla="*/ 2903837 w 5747401"/>
              <a:gd name="connsiteY3566" fmla="*/ 2725172 h 3336506"/>
              <a:gd name="connsiteX3567" fmla="*/ 2890921 w 5747401"/>
              <a:gd name="connsiteY3567" fmla="*/ 2720867 h 3336506"/>
              <a:gd name="connsiteX3568" fmla="*/ 2880158 w 5747401"/>
              <a:gd name="connsiteY3568" fmla="*/ 2710104 h 3336506"/>
              <a:gd name="connsiteX3569" fmla="*/ 2871548 w 5747401"/>
              <a:gd name="connsiteY3569" fmla="*/ 2707952 h 3336506"/>
              <a:gd name="connsiteX3570" fmla="*/ 2860785 w 5747401"/>
              <a:gd name="connsiteY3570" fmla="*/ 2718714 h 3336506"/>
              <a:gd name="connsiteX3571" fmla="*/ 2856480 w 5747401"/>
              <a:gd name="connsiteY3571" fmla="*/ 2716562 h 3336506"/>
              <a:gd name="connsiteX3572" fmla="*/ 2858633 w 5747401"/>
              <a:gd name="connsiteY3572" fmla="*/ 2707952 h 3336506"/>
              <a:gd name="connsiteX3573" fmla="*/ 2856480 w 5747401"/>
              <a:gd name="connsiteY3573" fmla="*/ 2705799 h 3336506"/>
              <a:gd name="connsiteX3574" fmla="*/ 2852175 w 5747401"/>
              <a:gd name="connsiteY3574" fmla="*/ 2705799 h 3336506"/>
              <a:gd name="connsiteX3575" fmla="*/ 2845717 w 5747401"/>
              <a:gd name="connsiteY3575" fmla="*/ 2705799 h 3336506"/>
              <a:gd name="connsiteX3576" fmla="*/ 2834954 w 5747401"/>
              <a:gd name="connsiteY3576" fmla="*/ 2714409 h 3336506"/>
              <a:gd name="connsiteX3577" fmla="*/ 2804818 w 5747401"/>
              <a:gd name="connsiteY3577" fmla="*/ 2707952 h 3336506"/>
              <a:gd name="connsiteX3578" fmla="*/ 2798360 w 5747401"/>
              <a:gd name="connsiteY3578" fmla="*/ 2701494 h 3336506"/>
              <a:gd name="connsiteX3579" fmla="*/ 2785444 w 5747401"/>
              <a:gd name="connsiteY3579" fmla="*/ 2701494 h 3336506"/>
              <a:gd name="connsiteX3580" fmla="*/ 2785444 w 5747401"/>
              <a:gd name="connsiteY3580" fmla="*/ 2705799 h 3336506"/>
              <a:gd name="connsiteX3581" fmla="*/ 2731630 w 5747401"/>
              <a:gd name="connsiteY3581" fmla="*/ 2701494 h 3336506"/>
              <a:gd name="connsiteX3582" fmla="*/ 2712257 w 5747401"/>
              <a:gd name="connsiteY3582" fmla="*/ 2695036 h 3336506"/>
              <a:gd name="connsiteX3583" fmla="*/ 2712257 w 5747401"/>
              <a:gd name="connsiteY3583" fmla="*/ 2686425 h 3336506"/>
              <a:gd name="connsiteX3584" fmla="*/ 2705799 w 5747401"/>
              <a:gd name="connsiteY3584" fmla="*/ 2686425 h 3336506"/>
              <a:gd name="connsiteX3585" fmla="*/ 2701494 w 5747401"/>
              <a:gd name="connsiteY3585" fmla="*/ 2695036 h 3336506"/>
              <a:gd name="connsiteX3586" fmla="*/ 2634763 w 5747401"/>
              <a:gd name="connsiteY3586" fmla="*/ 2682120 h 3336506"/>
              <a:gd name="connsiteX3587" fmla="*/ 2598170 w 5747401"/>
              <a:gd name="connsiteY3587" fmla="*/ 2677815 h 3336506"/>
              <a:gd name="connsiteX3588" fmla="*/ 2563728 w 5747401"/>
              <a:gd name="connsiteY3588" fmla="*/ 2671357 h 3336506"/>
              <a:gd name="connsiteX3589" fmla="*/ 2563728 w 5747401"/>
              <a:gd name="connsiteY3589" fmla="*/ 2673510 h 3336506"/>
              <a:gd name="connsiteX3590" fmla="*/ 2559423 w 5747401"/>
              <a:gd name="connsiteY3590" fmla="*/ 2671357 h 3336506"/>
              <a:gd name="connsiteX3591" fmla="*/ 2546508 w 5747401"/>
              <a:gd name="connsiteY3591" fmla="*/ 2669205 h 3336506"/>
              <a:gd name="connsiteX3592" fmla="*/ 2544356 w 5747401"/>
              <a:gd name="connsiteY3592" fmla="*/ 2669205 h 3336506"/>
              <a:gd name="connsiteX3593" fmla="*/ 2537898 w 5747401"/>
              <a:gd name="connsiteY3593" fmla="*/ 2662747 h 3336506"/>
              <a:gd name="connsiteX3594" fmla="*/ 2531439 w 5747401"/>
              <a:gd name="connsiteY3594" fmla="*/ 2667052 h 3336506"/>
              <a:gd name="connsiteX3595" fmla="*/ 2518524 w 5747401"/>
              <a:gd name="connsiteY3595" fmla="*/ 2662747 h 3336506"/>
              <a:gd name="connsiteX3596" fmla="*/ 2503456 w 5747401"/>
              <a:gd name="connsiteY3596" fmla="*/ 2654137 h 3336506"/>
              <a:gd name="connsiteX3597" fmla="*/ 2490541 w 5747401"/>
              <a:gd name="connsiteY3597" fmla="*/ 2656290 h 3336506"/>
              <a:gd name="connsiteX3598" fmla="*/ 2486236 w 5747401"/>
              <a:gd name="connsiteY3598" fmla="*/ 2651985 h 3336506"/>
              <a:gd name="connsiteX3599" fmla="*/ 2449642 w 5747401"/>
              <a:gd name="connsiteY3599" fmla="*/ 2645527 h 3336506"/>
              <a:gd name="connsiteX3600" fmla="*/ 2432421 w 5747401"/>
              <a:gd name="connsiteY3600" fmla="*/ 2645527 h 3336506"/>
              <a:gd name="connsiteX3601" fmla="*/ 2406590 w 5747401"/>
              <a:gd name="connsiteY3601" fmla="*/ 2636916 h 3336506"/>
              <a:gd name="connsiteX3602" fmla="*/ 2389369 w 5747401"/>
              <a:gd name="connsiteY3602" fmla="*/ 2634763 h 3336506"/>
              <a:gd name="connsiteX3603" fmla="*/ 2387217 w 5747401"/>
              <a:gd name="connsiteY3603" fmla="*/ 2634763 h 3336506"/>
              <a:gd name="connsiteX3604" fmla="*/ 2380759 w 5747401"/>
              <a:gd name="connsiteY3604" fmla="*/ 2630458 h 3336506"/>
              <a:gd name="connsiteX3605" fmla="*/ 2374300 w 5747401"/>
              <a:gd name="connsiteY3605" fmla="*/ 2634763 h 3336506"/>
              <a:gd name="connsiteX3606" fmla="*/ 2374300 w 5747401"/>
              <a:gd name="connsiteY3606" fmla="*/ 2636916 h 3336506"/>
              <a:gd name="connsiteX3607" fmla="*/ 2376453 w 5747401"/>
              <a:gd name="connsiteY3607" fmla="*/ 2636916 h 3336506"/>
              <a:gd name="connsiteX3608" fmla="*/ 2376453 w 5747401"/>
              <a:gd name="connsiteY3608" fmla="*/ 2643374 h 3336506"/>
              <a:gd name="connsiteX3609" fmla="*/ 2389369 w 5747401"/>
              <a:gd name="connsiteY3609" fmla="*/ 2643374 h 3336506"/>
              <a:gd name="connsiteX3610" fmla="*/ 2389369 w 5747401"/>
              <a:gd name="connsiteY3610" fmla="*/ 2647679 h 3336506"/>
              <a:gd name="connsiteX3611" fmla="*/ 2387217 w 5747401"/>
              <a:gd name="connsiteY3611" fmla="*/ 2647679 h 3336506"/>
              <a:gd name="connsiteX3612" fmla="*/ 2367843 w 5747401"/>
              <a:gd name="connsiteY3612" fmla="*/ 2643374 h 3336506"/>
              <a:gd name="connsiteX3613" fmla="*/ 2363538 w 5747401"/>
              <a:gd name="connsiteY3613" fmla="*/ 2643374 h 3336506"/>
              <a:gd name="connsiteX3614" fmla="*/ 2357080 w 5747401"/>
              <a:gd name="connsiteY3614" fmla="*/ 2639069 h 3336506"/>
              <a:gd name="connsiteX3615" fmla="*/ 2365690 w 5747401"/>
              <a:gd name="connsiteY3615" fmla="*/ 2641222 h 3336506"/>
              <a:gd name="connsiteX3616" fmla="*/ 2367843 w 5747401"/>
              <a:gd name="connsiteY3616" fmla="*/ 2632611 h 3336506"/>
              <a:gd name="connsiteX3617" fmla="*/ 2331250 w 5747401"/>
              <a:gd name="connsiteY3617" fmla="*/ 2619695 h 3336506"/>
              <a:gd name="connsiteX3618" fmla="*/ 2318333 w 5747401"/>
              <a:gd name="connsiteY3618" fmla="*/ 2624001 h 3336506"/>
              <a:gd name="connsiteX3619" fmla="*/ 2331250 w 5747401"/>
              <a:gd name="connsiteY3619" fmla="*/ 2630458 h 3336506"/>
              <a:gd name="connsiteX3620" fmla="*/ 2333402 w 5747401"/>
              <a:gd name="connsiteY3620" fmla="*/ 2628306 h 3336506"/>
              <a:gd name="connsiteX3621" fmla="*/ 2344165 w 5747401"/>
              <a:gd name="connsiteY3621" fmla="*/ 2636916 h 3336506"/>
              <a:gd name="connsiteX3622" fmla="*/ 2316182 w 5747401"/>
              <a:gd name="connsiteY3622" fmla="*/ 2632611 h 3336506"/>
              <a:gd name="connsiteX3623" fmla="*/ 2277435 w 5747401"/>
              <a:gd name="connsiteY3623" fmla="*/ 2624001 h 3336506"/>
              <a:gd name="connsiteX3624" fmla="*/ 2279588 w 5747401"/>
              <a:gd name="connsiteY3624" fmla="*/ 2619695 h 3336506"/>
              <a:gd name="connsiteX3625" fmla="*/ 2288198 w 5747401"/>
              <a:gd name="connsiteY3625" fmla="*/ 2621848 h 3336506"/>
              <a:gd name="connsiteX3626" fmla="*/ 2296808 w 5747401"/>
              <a:gd name="connsiteY3626" fmla="*/ 2624001 h 3336506"/>
              <a:gd name="connsiteX3627" fmla="*/ 2314028 w 5747401"/>
              <a:gd name="connsiteY3627" fmla="*/ 2624001 h 3336506"/>
              <a:gd name="connsiteX3628" fmla="*/ 2305418 w 5747401"/>
              <a:gd name="connsiteY3628" fmla="*/ 2619695 h 3336506"/>
              <a:gd name="connsiteX3629" fmla="*/ 2309723 w 5747401"/>
              <a:gd name="connsiteY3629" fmla="*/ 2619695 h 3336506"/>
              <a:gd name="connsiteX3630" fmla="*/ 2307571 w 5747401"/>
              <a:gd name="connsiteY3630" fmla="*/ 2617543 h 3336506"/>
              <a:gd name="connsiteX3631" fmla="*/ 2288198 w 5747401"/>
              <a:gd name="connsiteY3631" fmla="*/ 2613238 h 3336506"/>
              <a:gd name="connsiteX3632" fmla="*/ 2236536 w 5747401"/>
              <a:gd name="connsiteY3632" fmla="*/ 2600323 h 3336506"/>
              <a:gd name="connsiteX3633" fmla="*/ 2225773 w 5747401"/>
              <a:gd name="connsiteY3633" fmla="*/ 2608933 h 3336506"/>
              <a:gd name="connsiteX3634" fmla="*/ 2206399 w 5747401"/>
              <a:gd name="connsiteY3634" fmla="*/ 2602475 h 3336506"/>
              <a:gd name="connsiteX3635" fmla="*/ 2202094 w 5747401"/>
              <a:gd name="connsiteY3635" fmla="*/ 2606780 h 3336506"/>
              <a:gd name="connsiteX3636" fmla="*/ 2195636 w 5747401"/>
              <a:gd name="connsiteY3636" fmla="*/ 2600323 h 3336506"/>
              <a:gd name="connsiteX3637" fmla="*/ 2204247 w 5747401"/>
              <a:gd name="connsiteY3637" fmla="*/ 2598170 h 3336506"/>
              <a:gd name="connsiteX3638" fmla="*/ 2204247 w 5747401"/>
              <a:gd name="connsiteY3638" fmla="*/ 2596017 h 3336506"/>
              <a:gd name="connsiteX3639" fmla="*/ 2202094 w 5747401"/>
              <a:gd name="connsiteY3639" fmla="*/ 2596017 h 3336506"/>
              <a:gd name="connsiteX3640" fmla="*/ 2199942 w 5747401"/>
              <a:gd name="connsiteY3640" fmla="*/ 2593865 h 3336506"/>
              <a:gd name="connsiteX3641" fmla="*/ 2197789 w 5747401"/>
              <a:gd name="connsiteY3641" fmla="*/ 2591712 h 3336506"/>
              <a:gd name="connsiteX3642" fmla="*/ 2199942 w 5747401"/>
              <a:gd name="connsiteY3642" fmla="*/ 2591712 h 3336506"/>
              <a:gd name="connsiteX3643" fmla="*/ 2180569 w 5747401"/>
              <a:gd name="connsiteY3643" fmla="*/ 2587407 h 3336506"/>
              <a:gd name="connsiteX3644" fmla="*/ 2167652 w 5747401"/>
              <a:gd name="connsiteY3644" fmla="*/ 2596017 h 3336506"/>
              <a:gd name="connsiteX3645" fmla="*/ 2146127 w 5747401"/>
              <a:gd name="connsiteY3645" fmla="*/ 2591712 h 3336506"/>
              <a:gd name="connsiteX3646" fmla="*/ 2141822 w 5747401"/>
              <a:gd name="connsiteY3646" fmla="*/ 2587407 h 3336506"/>
              <a:gd name="connsiteX3647" fmla="*/ 2109533 w 5747401"/>
              <a:gd name="connsiteY3647" fmla="*/ 2580949 h 3336506"/>
              <a:gd name="connsiteX3648" fmla="*/ 2100923 w 5747401"/>
              <a:gd name="connsiteY3648" fmla="*/ 2572339 h 3336506"/>
              <a:gd name="connsiteX3649" fmla="*/ 2096617 w 5747401"/>
              <a:gd name="connsiteY3649" fmla="*/ 2572339 h 3336506"/>
              <a:gd name="connsiteX3650" fmla="*/ 2085855 w 5747401"/>
              <a:gd name="connsiteY3650" fmla="*/ 2576644 h 3336506"/>
              <a:gd name="connsiteX3651" fmla="*/ 2072939 w 5747401"/>
              <a:gd name="connsiteY3651" fmla="*/ 2568033 h 3336506"/>
              <a:gd name="connsiteX3652" fmla="*/ 2068633 w 5747401"/>
              <a:gd name="connsiteY3652" fmla="*/ 2572339 h 3336506"/>
              <a:gd name="connsiteX3653" fmla="*/ 2096617 w 5747401"/>
              <a:gd name="connsiteY3653" fmla="*/ 2596017 h 3336506"/>
              <a:gd name="connsiteX3654" fmla="*/ 2100923 w 5747401"/>
              <a:gd name="connsiteY3654" fmla="*/ 2606780 h 3336506"/>
              <a:gd name="connsiteX3655" fmla="*/ 2118143 w 5747401"/>
              <a:gd name="connsiteY3655" fmla="*/ 2608933 h 3336506"/>
              <a:gd name="connsiteX3656" fmla="*/ 2131059 w 5747401"/>
              <a:gd name="connsiteY3656" fmla="*/ 2619695 h 3336506"/>
              <a:gd name="connsiteX3657" fmla="*/ 2120296 w 5747401"/>
              <a:gd name="connsiteY3657" fmla="*/ 2624001 h 3336506"/>
              <a:gd name="connsiteX3658" fmla="*/ 2126754 w 5747401"/>
              <a:gd name="connsiteY3658" fmla="*/ 2630458 h 3336506"/>
              <a:gd name="connsiteX3659" fmla="*/ 2133212 w 5747401"/>
              <a:gd name="connsiteY3659" fmla="*/ 2626153 h 3336506"/>
              <a:gd name="connsiteX3660" fmla="*/ 2143975 w 5747401"/>
              <a:gd name="connsiteY3660" fmla="*/ 2632611 h 3336506"/>
              <a:gd name="connsiteX3661" fmla="*/ 2156531 w 5747401"/>
              <a:gd name="connsiteY3661" fmla="*/ 2643374 h 3336506"/>
              <a:gd name="connsiteX3662" fmla="*/ 2154737 w 5747401"/>
              <a:gd name="connsiteY3662" fmla="*/ 2643374 h 3336506"/>
              <a:gd name="connsiteX3663" fmla="*/ 2152585 w 5747401"/>
              <a:gd name="connsiteY3663" fmla="*/ 2643374 h 3336506"/>
              <a:gd name="connsiteX3664" fmla="*/ 2150432 w 5747401"/>
              <a:gd name="connsiteY3664" fmla="*/ 2643374 h 3336506"/>
              <a:gd name="connsiteX3665" fmla="*/ 2146127 w 5747401"/>
              <a:gd name="connsiteY3665" fmla="*/ 2645527 h 3336506"/>
              <a:gd name="connsiteX3666" fmla="*/ 2143975 w 5747401"/>
              <a:gd name="connsiteY3666" fmla="*/ 2649832 h 3336506"/>
              <a:gd name="connsiteX3667" fmla="*/ 2150432 w 5747401"/>
              <a:gd name="connsiteY3667" fmla="*/ 2658442 h 3336506"/>
              <a:gd name="connsiteX3668" fmla="*/ 2167652 w 5747401"/>
              <a:gd name="connsiteY3668" fmla="*/ 2651985 h 3336506"/>
              <a:gd name="connsiteX3669" fmla="*/ 2174111 w 5747401"/>
              <a:gd name="connsiteY3669" fmla="*/ 2660595 h 3336506"/>
              <a:gd name="connsiteX3670" fmla="*/ 2182721 w 5747401"/>
              <a:gd name="connsiteY3670" fmla="*/ 2656290 h 3336506"/>
              <a:gd name="connsiteX3671" fmla="*/ 2189179 w 5747401"/>
              <a:gd name="connsiteY3671" fmla="*/ 2667052 h 3336506"/>
              <a:gd name="connsiteX3672" fmla="*/ 2195636 w 5747401"/>
              <a:gd name="connsiteY3672" fmla="*/ 2667052 h 3336506"/>
              <a:gd name="connsiteX3673" fmla="*/ 2208552 w 5747401"/>
              <a:gd name="connsiteY3673" fmla="*/ 2690731 h 3336506"/>
              <a:gd name="connsiteX3674" fmla="*/ 2215009 w 5747401"/>
              <a:gd name="connsiteY3674" fmla="*/ 2692884 h 3336506"/>
              <a:gd name="connsiteX3675" fmla="*/ 2221467 w 5747401"/>
              <a:gd name="connsiteY3675" fmla="*/ 2695036 h 3336506"/>
              <a:gd name="connsiteX3676" fmla="*/ 2238689 w 5747401"/>
              <a:gd name="connsiteY3676" fmla="*/ 2697189 h 3336506"/>
              <a:gd name="connsiteX3677" fmla="*/ 2238689 w 5747401"/>
              <a:gd name="connsiteY3677" fmla="*/ 2703647 h 3336506"/>
              <a:gd name="connsiteX3678" fmla="*/ 2242994 w 5747401"/>
              <a:gd name="connsiteY3678" fmla="*/ 2705799 h 3336506"/>
              <a:gd name="connsiteX3679" fmla="*/ 2245146 w 5747401"/>
              <a:gd name="connsiteY3679" fmla="*/ 2703647 h 3336506"/>
              <a:gd name="connsiteX3680" fmla="*/ 2247299 w 5747401"/>
              <a:gd name="connsiteY3680" fmla="*/ 2701494 h 3336506"/>
              <a:gd name="connsiteX3681" fmla="*/ 2255909 w 5747401"/>
              <a:gd name="connsiteY3681" fmla="*/ 2714409 h 3336506"/>
              <a:gd name="connsiteX3682" fmla="*/ 2254474 w 5747401"/>
              <a:gd name="connsiteY3682" fmla="*/ 2705799 h 3336506"/>
              <a:gd name="connsiteX3683" fmla="*/ 2264519 w 5747401"/>
              <a:gd name="connsiteY3683" fmla="*/ 2705799 h 3336506"/>
              <a:gd name="connsiteX3684" fmla="*/ 2275282 w 5747401"/>
              <a:gd name="connsiteY3684" fmla="*/ 2701494 h 3336506"/>
              <a:gd name="connsiteX3685" fmla="*/ 2281740 w 5747401"/>
              <a:gd name="connsiteY3685" fmla="*/ 2701494 h 3336506"/>
              <a:gd name="connsiteX3686" fmla="*/ 2305418 w 5747401"/>
              <a:gd name="connsiteY3686" fmla="*/ 2718714 h 3336506"/>
              <a:gd name="connsiteX3687" fmla="*/ 2316182 w 5747401"/>
              <a:gd name="connsiteY3687" fmla="*/ 2718714 h 3336506"/>
              <a:gd name="connsiteX3688" fmla="*/ 2311876 w 5747401"/>
              <a:gd name="connsiteY3688" fmla="*/ 2725172 h 3336506"/>
              <a:gd name="connsiteX3689" fmla="*/ 2318333 w 5747401"/>
              <a:gd name="connsiteY3689" fmla="*/ 2729477 h 3336506"/>
              <a:gd name="connsiteX3690" fmla="*/ 2337707 w 5747401"/>
              <a:gd name="connsiteY3690" fmla="*/ 2742393 h 3336506"/>
              <a:gd name="connsiteX3691" fmla="*/ 2342013 w 5747401"/>
              <a:gd name="connsiteY3691" fmla="*/ 2738087 h 3336506"/>
              <a:gd name="connsiteX3692" fmla="*/ 2337707 w 5747401"/>
              <a:gd name="connsiteY3692" fmla="*/ 2735935 h 3336506"/>
              <a:gd name="connsiteX3693" fmla="*/ 2331250 w 5747401"/>
              <a:gd name="connsiteY3693" fmla="*/ 2731630 h 3336506"/>
              <a:gd name="connsiteX3694" fmla="*/ 2342013 w 5747401"/>
              <a:gd name="connsiteY3694" fmla="*/ 2729477 h 3336506"/>
              <a:gd name="connsiteX3695" fmla="*/ 2335555 w 5747401"/>
              <a:gd name="connsiteY3695" fmla="*/ 2727325 h 3336506"/>
              <a:gd name="connsiteX3696" fmla="*/ 2335555 w 5747401"/>
              <a:gd name="connsiteY3696" fmla="*/ 2725172 h 3336506"/>
              <a:gd name="connsiteX3697" fmla="*/ 2337707 w 5747401"/>
              <a:gd name="connsiteY3697" fmla="*/ 2723019 h 3336506"/>
              <a:gd name="connsiteX3698" fmla="*/ 2339860 w 5747401"/>
              <a:gd name="connsiteY3698" fmla="*/ 2723019 h 3336506"/>
              <a:gd name="connsiteX3699" fmla="*/ 2333402 w 5747401"/>
              <a:gd name="connsiteY3699" fmla="*/ 2720867 h 3336506"/>
              <a:gd name="connsiteX3700" fmla="*/ 2324791 w 5747401"/>
              <a:gd name="connsiteY3700" fmla="*/ 2727325 h 3336506"/>
              <a:gd name="connsiteX3701" fmla="*/ 2318333 w 5747401"/>
              <a:gd name="connsiteY3701" fmla="*/ 2714409 h 3336506"/>
              <a:gd name="connsiteX3702" fmla="*/ 2326944 w 5747401"/>
              <a:gd name="connsiteY3702" fmla="*/ 2720867 h 3336506"/>
              <a:gd name="connsiteX3703" fmla="*/ 2337707 w 5747401"/>
              <a:gd name="connsiteY3703" fmla="*/ 2714409 h 3336506"/>
              <a:gd name="connsiteX3704" fmla="*/ 2342013 w 5747401"/>
              <a:gd name="connsiteY3704" fmla="*/ 2723019 h 3336506"/>
              <a:gd name="connsiteX3705" fmla="*/ 2357080 w 5747401"/>
              <a:gd name="connsiteY3705" fmla="*/ 2725172 h 3336506"/>
              <a:gd name="connsiteX3706" fmla="*/ 2354928 w 5747401"/>
              <a:gd name="connsiteY3706" fmla="*/ 2731630 h 3336506"/>
              <a:gd name="connsiteX3707" fmla="*/ 2367843 w 5747401"/>
              <a:gd name="connsiteY3707" fmla="*/ 2740240 h 3336506"/>
              <a:gd name="connsiteX3708" fmla="*/ 2372148 w 5747401"/>
              <a:gd name="connsiteY3708" fmla="*/ 2738087 h 3336506"/>
              <a:gd name="connsiteX3709" fmla="*/ 2376453 w 5747401"/>
              <a:gd name="connsiteY3709" fmla="*/ 2729477 h 3336506"/>
              <a:gd name="connsiteX3710" fmla="*/ 2385064 w 5747401"/>
              <a:gd name="connsiteY3710" fmla="*/ 2729477 h 3336506"/>
              <a:gd name="connsiteX3711" fmla="*/ 2380759 w 5747401"/>
              <a:gd name="connsiteY3711" fmla="*/ 2725172 h 3336506"/>
              <a:gd name="connsiteX3712" fmla="*/ 2382912 w 5747401"/>
              <a:gd name="connsiteY3712" fmla="*/ 2723019 h 3336506"/>
              <a:gd name="connsiteX3713" fmla="*/ 2380759 w 5747401"/>
              <a:gd name="connsiteY3713" fmla="*/ 2720867 h 3336506"/>
              <a:gd name="connsiteX3714" fmla="*/ 2380759 w 5747401"/>
              <a:gd name="connsiteY3714" fmla="*/ 2716562 h 3336506"/>
              <a:gd name="connsiteX3715" fmla="*/ 2380759 w 5747401"/>
              <a:gd name="connsiteY3715" fmla="*/ 2714409 h 3336506"/>
              <a:gd name="connsiteX3716" fmla="*/ 2389369 w 5747401"/>
              <a:gd name="connsiteY3716" fmla="*/ 2720867 h 3336506"/>
              <a:gd name="connsiteX3717" fmla="*/ 2389369 w 5747401"/>
              <a:gd name="connsiteY3717" fmla="*/ 2716562 h 3336506"/>
              <a:gd name="connsiteX3718" fmla="*/ 2391522 w 5747401"/>
              <a:gd name="connsiteY3718" fmla="*/ 2718714 h 3336506"/>
              <a:gd name="connsiteX3719" fmla="*/ 2391522 w 5747401"/>
              <a:gd name="connsiteY3719" fmla="*/ 2723019 h 3336506"/>
              <a:gd name="connsiteX3720" fmla="*/ 2385064 w 5747401"/>
              <a:gd name="connsiteY3720" fmla="*/ 2725172 h 3336506"/>
              <a:gd name="connsiteX3721" fmla="*/ 2397979 w 5747401"/>
              <a:gd name="connsiteY3721" fmla="*/ 2735935 h 3336506"/>
              <a:gd name="connsiteX3722" fmla="*/ 2391522 w 5747401"/>
              <a:gd name="connsiteY3722" fmla="*/ 2742393 h 3336506"/>
              <a:gd name="connsiteX3723" fmla="*/ 2385064 w 5747401"/>
              <a:gd name="connsiteY3723" fmla="*/ 2738087 h 3336506"/>
              <a:gd name="connsiteX3724" fmla="*/ 2380759 w 5747401"/>
              <a:gd name="connsiteY3724" fmla="*/ 2742393 h 3336506"/>
              <a:gd name="connsiteX3725" fmla="*/ 2382912 w 5747401"/>
              <a:gd name="connsiteY3725" fmla="*/ 2744546 h 3336506"/>
              <a:gd name="connsiteX3726" fmla="*/ 2380759 w 5747401"/>
              <a:gd name="connsiteY3726" fmla="*/ 2746698 h 3336506"/>
              <a:gd name="connsiteX3727" fmla="*/ 2378606 w 5747401"/>
              <a:gd name="connsiteY3727" fmla="*/ 2748851 h 3336506"/>
              <a:gd name="connsiteX3728" fmla="*/ 2376453 w 5747401"/>
              <a:gd name="connsiteY3728" fmla="*/ 2753156 h 3336506"/>
              <a:gd name="connsiteX3729" fmla="*/ 2380759 w 5747401"/>
              <a:gd name="connsiteY3729" fmla="*/ 2759614 h 3336506"/>
              <a:gd name="connsiteX3730" fmla="*/ 2395827 w 5747401"/>
              <a:gd name="connsiteY3730" fmla="*/ 2759614 h 3336506"/>
              <a:gd name="connsiteX3731" fmla="*/ 2395827 w 5747401"/>
              <a:gd name="connsiteY3731" fmla="*/ 2757461 h 3336506"/>
              <a:gd name="connsiteX3732" fmla="*/ 2389369 w 5747401"/>
              <a:gd name="connsiteY3732" fmla="*/ 2757461 h 3336506"/>
              <a:gd name="connsiteX3733" fmla="*/ 2391522 w 5747401"/>
              <a:gd name="connsiteY3733" fmla="*/ 2755309 h 3336506"/>
              <a:gd name="connsiteX3734" fmla="*/ 2397979 w 5747401"/>
              <a:gd name="connsiteY3734" fmla="*/ 2751004 h 3336506"/>
              <a:gd name="connsiteX3735" fmla="*/ 2402285 w 5747401"/>
              <a:gd name="connsiteY3735" fmla="*/ 2755309 h 3336506"/>
              <a:gd name="connsiteX3736" fmla="*/ 2417352 w 5747401"/>
              <a:gd name="connsiteY3736" fmla="*/ 2755309 h 3336506"/>
              <a:gd name="connsiteX3737" fmla="*/ 2417352 w 5747401"/>
              <a:gd name="connsiteY3737" fmla="*/ 2761766 h 3336506"/>
              <a:gd name="connsiteX3738" fmla="*/ 2410895 w 5747401"/>
              <a:gd name="connsiteY3738" fmla="*/ 2772529 h 3336506"/>
              <a:gd name="connsiteX3739" fmla="*/ 2410895 w 5747401"/>
              <a:gd name="connsiteY3739" fmla="*/ 2770376 h 3336506"/>
              <a:gd name="connsiteX3740" fmla="*/ 2404437 w 5747401"/>
              <a:gd name="connsiteY3740" fmla="*/ 2770376 h 3336506"/>
              <a:gd name="connsiteX3741" fmla="*/ 2400132 w 5747401"/>
              <a:gd name="connsiteY3741" fmla="*/ 2770376 h 3336506"/>
              <a:gd name="connsiteX3742" fmla="*/ 2391522 w 5747401"/>
              <a:gd name="connsiteY3742" fmla="*/ 2766071 h 3336506"/>
              <a:gd name="connsiteX3743" fmla="*/ 2391522 w 5747401"/>
              <a:gd name="connsiteY3743" fmla="*/ 2768224 h 3336506"/>
              <a:gd name="connsiteX3744" fmla="*/ 2402285 w 5747401"/>
              <a:gd name="connsiteY3744" fmla="*/ 2776834 h 3336506"/>
              <a:gd name="connsiteX3745" fmla="*/ 2415200 w 5747401"/>
              <a:gd name="connsiteY3745" fmla="*/ 2781139 h 3336506"/>
              <a:gd name="connsiteX3746" fmla="*/ 2415200 w 5747401"/>
              <a:gd name="connsiteY3746" fmla="*/ 2783292 h 3336506"/>
              <a:gd name="connsiteX3747" fmla="*/ 2413047 w 5747401"/>
              <a:gd name="connsiteY3747" fmla="*/ 2783292 h 3336506"/>
              <a:gd name="connsiteX3748" fmla="*/ 2406590 w 5747401"/>
              <a:gd name="connsiteY3748" fmla="*/ 2783292 h 3336506"/>
              <a:gd name="connsiteX3749" fmla="*/ 2400132 w 5747401"/>
              <a:gd name="connsiteY3749" fmla="*/ 2783292 h 3336506"/>
              <a:gd name="connsiteX3750" fmla="*/ 2395827 w 5747401"/>
              <a:gd name="connsiteY3750" fmla="*/ 2781139 h 3336506"/>
              <a:gd name="connsiteX3751" fmla="*/ 2389369 w 5747401"/>
              <a:gd name="connsiteY3751" fmla="*/ 2776834 h 3336506"/>
              <a:gd name="connsiteX3752" fmla="*/ 2385064 w 5747401"/>
              <a:gd name="connsiteY3752" fmla="*/ 2778987 h 3336506"/>
              <a:gd name="connsiteX3753" fmla="*/ 2367843 w 5747401"/>
              <a:gd name="connsiteY3753" fmla="*/ 2774682 h 3336506"/>
              <a:gd name="connsiteX3754" fmla="*/ 2339860 w 5747401"/>
              <a:gd name="connsiteY3754" fmla="*/ 2772529 h 3336506"/>
              <a:gd name="connsiteX3755" fmla="*/ 2337707 w 5747401"/>
              <a:gd name="connsiteY3755" fmla="*/ 2763919 h 3336506"/>
              <a:gd name="connsiteX3756" fmla="*/ 2333402 w 5747401"/>
              <a:gd name="connsiteY3756" fmla="*/ 2763919 h 3336506"/>
              <a:gd name="connsiteX3757" fmla="*/ 2331250 w 5747401"/>
              <a:gd name="connsiteY3757" fmla="*/ 2766071 h 3336506"/>
              <a:gd name="connsiteX3758" fmla="*/ 2333402 w 5747401"/>
              <a:gd name="connsiteY3758" fmla="*/ 2753156 h 3336506"/>
              <a:gd name="connsiteX3759" fmla="*/ 2318333 w 5747401"/>
              <a:gd name="connsiteY3759" fmla="*/ 2753156 h 3336506"/>
              <a:gd name="connsiteX3760" fmla="*/ 2311876 w 5747401"/>
              <a:gd name="connsiteY3760" fmla="*/ 2753156 h 3336506"/>
              <a:gd name="connsiteX3761" fmla="*/ 2305418 w 5747401"/>
              <a:gd name="connsiteY3761" fmla="*/ 2751004 h 3336506"/>
              <a:gd name="connsiteX3762" fmla="*/ 2301113 w 5747401"/>
              <a:gd name="connsiteY3762" fmla="*/ 2748851 h 3336506"/>
              <a:gd name="connsiteX3763" fmla="*/ 2292503 w 5747401"/>
              <a:gd name="connsiteY3763" fmla="*/ 2748851 h 3336506"/>
              <a:gd name="connsiteX3764" fmla="*/ 2301113 w 5747401"/>
              <a:gd name="connsiteY3764" fmla="*/ 2759614 h 3336506"/>
              <a:gd name="connsiteX3765" fmla="*/ 2286045 w 5747401"/>
              <a:gd name="connsiteY3765" fmla="*/ 2753156 h 3336506"/>
              <a:gd name="connsiteX3766" fmla="*/ 2286045 w 5747401"/>
              <a:gd name="connsiteY3766" fmla="*/ 2761766 h 3336506"/>
              <a:gd name="connsiteX3767" fmla="*/ 2296808 w 5747401"/>
              <a:gd name="connsiteY3767" fmla="*/ 2766071 h 3336506"/>
              <a:gd name="connsiteX3768" fmla="*/ 2305418 w 5747401"/>
              <a:gd name="connsiteY3768" fmla="*/ 2776834 h 3336506"/>
              <a:gd name="connsiteX3769" fmla="*/ 2311876 w 5747401"/>
              <a:gd name="connsiteY3769" fmla="*/ 2770376 h 3336506"/>
              <a:gd name="connsiteX3770" fmla="*/ 2326944 w 5747401"/>
              <a:gd name="connsiteY3770" fmla="*/ 2776834 h 3336506"/>
              <a:gd name="connsiteX3771" fmla="*/ 2331250 w 5747401"/>
              <a:gd name="connsiteY3771" fmla="*/ 2787597 h 3336506"/>
              <a:gd name="connsiteX3772" fmla="*/ 2333402 w 5747401"/>
              <a:gd name="connsiteY3772" fmla="*/ 2783292 h 3336506"/>
              <a:gd name="connsiteX3773" fmla="*/ 2354928 w 5747401"/>
              <a:gd name="connsiteY3773" fmla="*/ 2787597 h 3336506"/>
              <a:gd name="connsiteX3774" fmla="*/ 2354928 w 5747401"/>
              <a:gd name="connsiteY3774" fmla="*/ 2781139 h 3336506"/>
              <a:gd name="connsiteX3775" fmla="*/ 2357080 w 5747401"/>
              <a:gd name="connsiteY3775" fmla="*/ 2787597 h 3336506"/>
              <a:gd name="connsiteX3776" fmla="*/ 2361385 w 5747401"/>
              <a:gd name="connsiteY3776" fmla="*/ 2787597 h 3336506"/>
              <a:gd name="connsiteX3777" fmla="*/ 2363538 w 5747401"/>
              <a:gd name="connsiteY3777" fmla="*/ 2789749 h 3336506"/>
              <a:gd name="connsiteX3778" fmla="*/ 2365690 w 5747401"/>
              <a:gd name="connsiteY3778" fmla="*/ 2796208 h 3336506"/>
              <a:gd name="connsiteX3779" fmla="*/ 2374300 w 5747401"/>
              <a:gd name="connsiteY3779" fmla="*/ 2796208 h 3336506"/>
              <a:gd name="connsiteX3780" fmla="*/ 2372148 w 5747401"/>
              <a:gd name="connsiteY3780" fmla="*/ 2804818 h 3336506"/>
              <a:gd name="connsiteX3781" fmla="*/ 2348470 w 5747401"/>
              <a:gd name="connsiteY3781" fmla="*/ 2806971 h 3336506"/>
              <a:gd name="connsiteX3782" fmla="*/ 2337707 w 5747401"/>
              <a:gd name="connsiteY3782" fmla="*/ 2798360 h 3336506"/>
              <a:gd name="connsiteX3783" fmla="*/ 2331250 w 5747401"/>
              <a:gd name="connsiteY3783" fmla="*/ 2796208 h 3336506"/>
              <a:gd name="connsiteX3784" fmla="*/ 2324791 w 5747401"/>
              <a:gd name="connsiteY3784" fmla="*/ 2806971 h 3336506"/>
              <a:gd name="connsiteX3785" fmla="*/ 2329097 w 5747401"/>
              <a:gd name="connsiteY3785" fmla="*/ 2813428 h 3336506"/>
              <a:gd name="connsiteX3786" fmla="*/ 2339860 w 5747401"/>
              <a:gd name="connsiteY3786" fmla="*/ 2817733 h 3336506"/>
              <a:gd name="connsiteX3787" fmla="*/ 2339860 w 5747401"/>
              <a:gd name="connsiteY3787" fmla="*/ 2809123 h 3336506"/>
              <a:gd name="connsiteX3788" fmla="*/ 2350623 w 5747401"/>
              <a:gd name="connsiteY3788" fmla="*/ 2819886 h 3336506"/>
              <a:gd name="connsiteX3789" fmla="*/ 2357080 w 5747401"/>
              <a:gd name="connsiteY3789" fmla="*/ 2813428 h 3336506"/>
              <a:gd name="connsiteX3790" fmla="*/ 2374300 w 5747401"/>
              <a:gd name="connsiteY3790" fmla="*/ 2839259 h 3336506"/>
              <a:gd name="connsiteX3791" fmla="*/ 2367843 w 5747401"/>
              <a:gd name="connsiteY3791" fmla="*/ 2852175 h 3336506"/>
              <a:gd name="connsiteX3792" fmla="*/ 2369995 w 5747401"/>
              <a:gd name="connsiteY3792" fmla="*/ 2854328 h 3336506"/>
              <a:gd name="connsiteX3793" fmla="*/ 2382912 w 5747401"/>
              <a:gd name="connsiteY3793" fmla="*/ 2852175 h 3336506"/>
              <a:gd name="connsiteX3794" fmla="*/ 2391522 w 5747401"/>
              <a:gd name="connsiteY3794" fmla="*/ 2854328 h 3336506"/>
              <a:gd name="connsiteX3795" fmla="*/ 2376453 w 5747401"/>
              <a:gd name="connsiteY3795" fmla="*/ 2858633 h 3336506"/>
              <a:gd name="connsiteX3796" fmla="*/ 2378606 w 5747401"/>
              <a:gd name="connsiteY3796" fmla="*/ 2860785 h 3336506"/>
              <a:gd name="connsiteX3797" fmla="*/ 2382912 w 5747401"/>
              <a:gd name="connsiteY3797" fmla="*/ 2860785 h 3336506"/>
              <a:gd name="connsiteX3798" fmla="*/ 2389369 w 5747401"/>
              <a:gd name="connsiteY3798" fmla="*/ 2858633 h 3336506"/>
              <a:gd name="connsiteX3799" fmla="*/ 2408742 w 5747401"/>
              <a:gd name="connsiteY3799" fmla="*/ 2869395 h 3336506"/>
              <a:gd name="connsiteX3800" fmla="*/ 2404437 w 5747401"/>
              <a:gd name="connsiteY3800" fmla="*/ 2871548 h 3336506"/>
              <a:gd name="connsiteX3801" fmla="*/ 2410895 w 5747401"/>
              <a:gd name="connsiteY3801" fmla="*/ 2875853 h 3336506"/>
              <a:gd name="connsiteX3802" fmla="*/ 2419505 w 5747401"/>
              <a:gd name="connsiteY3802" fmla="*/ 2878006 h 3336506"/>
              <a:gd name="connsiteX3803" fmla="*/ 2410895 w 5747401"/>
              <a:gd name="connsiteY3803" fmla="*/ 2882311 h 3336506"/>
              <a:gd name="connsiteX3804" fmla="*/ 2415200 w 5747401"/>
              <a:gd name="connsiteY3804" fmla="*/ 2882311 h 3336506"/>
              <a:gd name="connsiteX3805" fmla="*/ 2417352 w 5747401"/>
              <a:gd name="connsiteY3805" fmla="*/ 2882311 h 3336506"/>
              <a:gd name="connsiteX3806" fmla="*/ 2419505 w 5747401"/>
              <a:gd name="connsiteY3806" fmla="*/ 2884463 h 3336506"/>
              <a:gd name="connsiteX3807" fmla="*/ 2421657 w 5747401"/>
              <a:gd name="connsiteY3807" fmla="*/ 2888768 h 3336506"/>
              <a:gd name="connsiteX3808" fmla="*/ 2423810 w 5747401"/>
              <a:gd name="connsiteY3808" fmla="*/ 2888768 h 3336506"/>
              <a:gd name="connsiteX3809" fmla="*/ 2425962 w 5747401"/>
              <a:gd name="connsiteY3809" fmla="*/ 2886616 h 3336506"/>
              <a:gd name="connsiteX3810" fmla="*/ 2425962 w 5747401"/>
              <a:gd name="connsiteY3810" fmla="*/ 2888768 h 3336506"/>
              <a:gd name="connsiteX3811" fmla="*/ 2436726 w 5747401"/>
              <a:gd name="connsiteY3811" fmla="*/ 2888768 h 3336506"/>
              <a:gd name="connsiteX3812" fmla="*/ 2438879 w 5747401"/>
              <a:gd name="connsiteY3812" fmla="*/ 2897379 h 3336506"/>
              <a:gd name="connsiteX3813" fmla="*/ 2445337 w 5747401"/>
              <a:gd name="connsiteY3813" fmla="*/ 2903837 h 3336506"/>
              <a:gd name="connsiteX3814" fmla="*/ 2447489 w 5747401"/>
              <a:gd name="connsiteY3814" fmla="*/ 2905990 h 3336506"/>
              <a:gd name="connsiteX3815" fmla="*/ 2451794 w 5747401"/>
              <a:gd name="connsiteY3815" fmla="*/ 2905990 h 3336506"/>
              <a:gd name="connsiteX3816" fmla="*/ 2438879 w 5747401"/>
              <a:gd name="connsiteY3816" fmla="*/ 2912447 h 3336506"/>
              <a:gd name="connsiteX3817" fmla="*/ 2451794 w 5747401"/>
              <a:gd name="connsiteY3817" fmla="*/ 2931820 h 3336506"/>
              <a:gd name="connsiteX3818" fmla="*/ 2458252 w 5747401"/>
              <a:gd name="connsiteY3818" fmla="*/ 2929668 h 3336506"/>
              <a:gd name="connsiteX3819" fmla="*/ 2462557 w 5747401"/>
              <a:gd name="connsiteY3819" fmla="*/ 2940430 h 3336506"/>
              <a:gd name="connsiteX3820" fmla="*/ 2471167 w 5747401"/>
              <a:gd name="connsiteY3820" fmla="*/ 2942583 h 3336506"/>
              <a:gd name="connsiteX3821" fmla="*/ 2475472 w 5747401"/>
              <a:gd name="connsiteY3821" fmla="*/ 2940430 h 3336506"/>
              <a:gd name="connsiteX3822" fmla="*/ 2475472 w 5747401"/>
              <a:gd name="connsiteY3822" fmla="*/ 2951194 h 3336506"/>
              <a:gd name="connsiteX3823" fmla="*/ 2494846 w 5747401"/>
              <a:gd name="connsiteY3823" fmla="*/ 2964109 h 3336506"/>
              <a:gd name="connsiteX3824" fmla="*/ 2512066 w 5747401"/>
              <a:gd name="connsiteY3824" fmla="*/ 2977025 h 3336506"/>
              <a:gd name="connsiteX3825" fmla="*/ 2527134 w 5747401"/>
              <a:gd name="connsiteY3825" fmla="*/ 2989940 h 3336506"/>
              <a:gd name="connsiteX3826" fmla="*/ 2544356 w 5747401"/>
              <a:gd name="connsiteY3826" fmla="*/ 3002856 h 3336506"/>
              <a:gd name="connsiteX3827" fmla="*/ 2546508 w 5747401"/>
              <a:gd name="connsiteY3827" fmla="*/ 3011466 h 3336506"/>
              <a:gd name="connsiteX3828" fmla="*/ 2565881 w 5747401"/>
              <a:gd name="connsiteY3828" fmla="*/ 3020076 h 3336506"/>
              <a:gd name="connsiteX3829" fmla="*/ 2574491 w 5747401"/>
              <a:gd name="connsiteY3829" fmla="*/ 3032992 h 3336506"/>
              <a:gd name="connsiteX3830" fmla="*/ 2585254 w 5747401"/>
              <a:gd name="connsiteY3830" fmla="*/ 3039449 h 3336506"/>
              <a:gd name="connsiteX3831" fmla="*/ 2585254 w 5747401"/>
              <a:gd name="connsiteY3831" fmla="*/ 3045907 h 3336506"/>
              <a:gd name="connsiteX3832" fmla="*/ 2596017 w 5747401"/>
              <a:gd name="connsiteY3832" fmla="*/ 3048060 h 3336506"/>
              <a:gd name="connsiteX3833" fmla="*/ 2598170 w 5747401"/>
              <a:gd name="connsiteY3833" fmla="*/ 3037297 h 3336506"/>
              <a:gd name="connsiteX3834" fmla="*/ 2602475 w 5747401"/>
              <a:gd name="connsiteY3834" fmla="*/ 3039449 h 3336506"/>
              <a:gd name="connsiteX3835" fmla="*/ 2602475 w 5747401"/>
              <a:gd name="connsiteY3835" fmla="*/ 3050213 h 3336506"/>
              <a:gd name="connsiteX3836" fmla="*/ 2621848 w 5747401"/>
              <a:gd name="connsiteY3836" fmla="*/ 3071738 h 3336506"/>
              <a:gd name="connsiteX3837" fmla="*/ 2632611 w 5747401"/>
              <a:gd name="connsiteY3837" fmla="*/ 3071738 h 3336506"/>
              <a:gd name="connsiteX3838" fmla="*/ 2632611 w 5747401"/>
              <a:gd name="connsiteY3838" fmla="*/ 3076043 h 3336506"/>
              <a:gd name="connsiteX3839" fmla="*/ 2632611 w 5747401"/>
              <a:gd name="connsiteY3839" fmla="*/ 3082501 h 3336506"/>
              <a:gd name="connsiteX3840" fmla="*/ 2634763 w 5747401"/>
              <a:gd name="connsiteY3840" fmla="*/ 3086806 h 3336506"/>
              <a:gd name="connsiteX3841" fmla="*/ 2636916 w 5747401"/>
              <a:gd name="connsiteY3841" fmla="*/ 3088959 h 3336506"/>
              <a:gd name="connsiteX3842" fmla="*/ 2639069 w 5747401"/>
              <a:gd name="connsiteY3842" fmla="*/ 3091111 h 3336506"/>
              <a:gd name="connsiteX3843" fmla="*/ 2632611 w 5747401"/>
              <a:gd name="connsiteY3843" fmla="*/ 3099722 h 3336506"/>
              <a:gd name="connsiteX3844" fmla="*/ 2634763 w 5747401"/>
              <a:gd name="connsiteY3844" fmla="*/ 3104028 h 3336506"/>
              <a:gd name="connsiteX3845" fmla="*/ 2639069 w 5747401"/>
              <a:gd name="connsiteY3845" fmla="*/ 3104028 h 3336506"/>
              <a:gd name="connsiteX3846" fmla="*/ 2651985 w 5747401"/>
              <a:gd name="connsiteY3846" fmla="*/ 3101875 h 3336506"/>
              <a:gd name="connsiteX3847" fmla="*/ 2658442 w 5747401"/>
              <a:gd name="connsiteY3847" fmla="*/ 3110485 h 3336506"/>
              <a:gd name="connsiteX3848" fmla="*/ 2654137 w 5747401"/>
              <a:gd name="connsiteY3848" fmla="*/ 3127705 h 3336506"/>
              <a:gd name="connsiteX3849" fmla="*/ 2662747 w 5747401"/>
              <a:gd name="connsiteY3849" fmla="*/ 3140621 h 3336506"/>
              <a:gd name="connsiteX3850" fmla="*/ 2656290 w 5747401"/>
              <a:gd name="connsiteY3850" fmla="*/ 3134163 h 3336506"/>
              <a:gd name="connsiteX3851" fmla="*/ 2651985 w 5747401"/>
              <a:gd name="connsiteY3851" fmla="*/ 3138468 h 3336506"/>
              <a:gd name="connsiteX3852" fmla="*/ 2656290 w 5747401"/>
              <a:gd name="connsiteY3852" fmla="*/ 3138468 h 3336506"/>
              <a:gd name="connsiteX3853" fmla="*/ 2654137 w 5747401"/>
              <a:gd name="connsiteY3853" fmla="*/ 3140621 h 3336506"/>
              <a:gd name="connsiteX3854" fmla="*/ 2651985 w 5747401"/>
              <a:gd name="connsiteY3854" fmla="*/ 3144926 h 3336506"/>
              <a:gd name="connsiteX3855" fmla="*/ 2654137 w 5747401"/>
              <a:gd name="connsiteY3855" fmla="*/ 3147078 h 3336506"/>
              <a:gd name="connsiteX3856" fmla="*/ 2656290 w 5747401"/>
              <a:gd name="connsiteY3856" fmla="*/ 3147078 h 3336506"/>
              <a:gd name="connsiteX3857" fmla="*/ 2654137 w 5747401"/>
              <a:gd name="connsiteY3857" fmla="*/ 3149231 h 3336506"/>
              <a:gd name="connsiteX3858" fmla="*/ 2658442 w 5747401"/>
              <a:gd name="connsiteY3858" fmla="*/ 3155690 h 3336506"/>
              <a:gd name="connsiteX3859" fmla="*/ 2647680 w 5747401"/>
              <a:gd name="connsiteY3859" fmla="*/ 3157842 h 3336506"/>
              <a:gd name="connsiteX3860" fmla="*/ 2645527 w 5747401"/>
              <a:gd name="connsiteY3860" fmla="*/ 3162147 h 3336506"/>
              <a:gd name="connsiteX3861" fmla="*/ 2651985 w 5747401"/>
              <a:gd name="connsiteY3861" fmla="*/ 3162147 h 3336506"/>
              <a:gd name="connsiteX3862" fmla="*/ 2649832 w 5747401"/>
              <a:gd name="connsiteY3862" fmla="*/ 3164300 h 3336506"/>
              <a:gd name="connsiteX3863" fmla="*/ 2656290 w 5747401"/>
              <a:gd name="connsiteY3863" fmla="*/ 3162147 h 3336506"/>
              <a:gd name="connsiteX3864" fmla="*/ 2662747 w 5747401"/>
              <a:gd name="connsiteY3864" fmla="*/ 3170757 h 3336506"/>
              <a:gd name="connsiteX3865" fmla="*/ 2671357 w 5747401"/>
              <a:gd name="connsiteY3865" fmla="*/ 3170757 h 3336506"/>
              <a:gd name="connsiteX3866" fmla="*/ 2673510 w 5747401"/>
              <a:gd name="connsiteY3866" fmla="*/ 3177215 h 3336506"/>
              <a:gd name="connsiteX3867" fmla="*/ 2664900 w 5747401"/>
              <a:gd name="connsiteY3867" fmla="*/ 3172910 h 3336506"/>
              <a:gd name="connsiteX3868" fmla="*/ 2664900 w 5747401"/>
              <a:gd name="connsiteY3868" fmla="*/ 3181520 h 3336506"/>
              <a:gd name="connsiteX3869" fmla="*/ 2660595 w 5747401"/>
              <a:gd name="connsiteY3869" fmla="*/ 3181520 h 3336506"/>
              <a:gd name="connsiteX3870" fmla="*/ 2656290 w 5747401"/>
              <a:gd name="connsiteY3870" fmla="*/ 3181520 h 3336506"/>
              <a:gd name="connsiteX3871" fmla="*/ 2649832 w 5747401"/>
              <a:gd name="connsiteY3871" fmla="*/ 3175062 h 3336506"/>
              <a:gd name="connsiteX3872" fmla="*/ 2641222 w 5747401"/>
              <a:gd name="connsiteY3872" fmla="*/ 3168605 h 3336506"/>
              <a:gd name="connsiteX3873" fmla="*/ 2634763 w 5747401"/>
              <a:gd name="connsiteY3873" fmla="*/ 3164300 h 3336506"/>
              <a:gd name="connsiteX3874" fmla="*/ 2634763 w 5747401"/>
              <a:gd name="connsiteY3874" fmla="*/ 3175062 h 3336506"/>
              <a:gd name="connsiteX3875" fmla="*/ 2647680 w 5747401"/>
              <a:gd name="connsiteY3875" fmla="*/ 3181520 h 3336506"/>
              <a:gd name="connsiteX3876" fmla="*/ 2632611 w 5747401"/>
              <a:gd name="connsiteY3876" fmla="*/ 3181520 h 3336506"/>
              <a:gd name="connsiteX3877" fmla="*/ 2632611 w 5747401"/>
              <a:gd name="connsiteY3877" fmla="*/ 3185825 h 3336506"/>
              <a:gd name="connsiteX3878" fmla="*/ 2636916 w 5747401"/>
              <a:gd name="connsiteY3878" fmla="*/ 3190130 h 3336506"/>
              <a:gd name="connsiteX3879" fmla="*/ 2643374 w 5747401"/>
              <a:gd name="connsiteY3879" fmla="*/ 3192283 h 3336506"/>
              <a:gd name="connsiteX3880" fmla="*/ 2636916 w 5747401"/>
              <a:gd name="connsiteY3880" fmla="*/ 3192283 h 3336506"/>
              <a:gd name="connsiteX3881" fmla="*/ 2634763 w 5747401"/>
              <a:gd name="connsiteY3881" fmla="*/ 3194435 h 3336506"/>
              <a:gd name="connsiteX3882" fmla="*/ 2628306 w 5747401"/>
              <a:gd name="connsiteY3882" fmla="*/ 3187978 h 3336506"/>
              <a:gd name="connsiteX3883" fmla="*/ 2619695 w 5747401"/>
              <a:gd name="connsiteY3883" fmla="*/ 3187978 h 3336506"/>
              <a:gd name="connsiteX3884" fmla="*/ 2621848 w 5747401"/>
              <a:gd name="connsiteY3884" fmla="*/ 3196588 h 3336506"/>
              <a:gd name="connsiteX3885" fmla="*/ 2641222 w 5747401"/>
              <a:gd name="connsiteY3885" fmla="*/ 3207352 h 3336506"/>
              <a:gd name="connsiteX3886" fmla="*/ 2649832 w 5747401"/>
              <a:gd name="connsiteY3886" fmla="*/ 3205199 h 3336506"/>
              <a:gd name="connsiteX3887" fmla="*/ 2651985 w 5747401"/>
              <a:gd name="connsiteY3887" fmla="*/ 3215962 h 3336506"/>
              <a:gd name="connsiteX3888" fmla="*/ 2656290 w 5747401"/>
              <a:gd name="connsiteY3888" fmla="*/ 3215962 h 3336506"/>
              <a:gd name="connsiteX3889" fmla="*/ 2656290 w 5747401"/>
              <a:gd name="connsiteY3889" fmla="*/ 3222419 h 3336506"/>
              <a:gd name="connsiteX3890" fmla="*/ 2671357 w 5747401"/>
              <a:gd name="connsiteY3890" fmla="*/ 3228877 h 3336506"/>
              <a:gd name="connsiteX3891" fmla="*/ 2656290 w 5747401"/>
              <a:gd name="connsiteY3891" fmla="*/ 3228877 h 3336506"/>
              <a:gd name="connsiteX3892" fmla="*/ 2656290 w 5747401"/>
              <a:gd name="connsiteY3892" fmla="*/ 3237487 h 3336506"/>
              <a:gd name="connsiteX3893" fmla="*/ 2654137 w 5747401"/>
              <a:gd name="connsiteY3893" fmla="*/ 3237487 h 3336506"/>
              <a:gd name="connsiteX3894" fmla="*/ 2647680 w 5747401"/>
              <a:gd name="connsiteY3894" fmla="*/ 3228877 h 3336506"/>
              <a:gd name="connsiteX3895" fmla="*/ 2639069 w 5747401"/>
              <a:gd name="connsiteY3895" fmla="*/ 3220267 h 3336506"/>
              <a:gd name="connsiteX3896" fmla="*/ 2624001 w 5747401"/>
              <a:gd name="connsiteY3896" fmla="*/ 3209504 h 3336506"/>
              <a:gd name="connsiteX3897" fmla="*/ 2621848 w 5747401"/>
              <a:gd name="connsiteY3897" fmla="*/ 3215962 h 3336506"/>
              <a:gd name="connsiteX3898" fmla="*/ 2617543 w 5747401"/>
              <a:gd name="connsiteY3898" fmla="*/ 3205199 h 3336506"/>
              <a:gd name="connsiteX3899" fmla="*/ 2611085 w 5747401"/>
              <a:gd name="connsiteY3899" fmla="*/ 3203046 h 3336506"/>
              <a:gd name="connsiteX3900" fmla="*/ 2598170 w 5747401"/>
              <a:gd name="connsiteY3900" fmla="*/ 3209504 h 3336506"/>
              <a:gd name="connsiteX3901" fmla="*/ 2591712 w 5747401"/>
              <a:gd name="connsiteY3901" fmla="*/ 3200893 h 3336506"/>
              <a:gd name="connsiteX3902" fmla="*/ 2585254 w 5747401"/>
              <a:gd name="connsiteY3902" fmla="*/ 3205199 h 3336506"/>
              <a:gd name="connsiteX3903" fmla="*/ 2591712 w 5747401"/>
              <a:gd name="connsiteY3903" fmla="*/ 3207352 h 3336506"/>
              <a:gd name="connsiteX3904" fmla="*/ 2589560 w 5747401"/>
              <a:gd name="connsiteY3904" fmla="*/ 3209504 h 3336506"/>
              <a:gd name="connsiteX3905" fmla="*/ 2576643 w 5747401"/>
              <a:gd name="connsiteY3905" fmla="*/ 3209504 h 3336506"/>
              <a:gd name="connsiteX3906" fmla="*/ 2576643 w 5747401"/>
              <a:gd name="connsiteY3906" fmla="*/ 3200893 h 3336506"/>
              <a:gd name="connsiteX3907" fmla="*/ 2565881 w 5747401"/>
              <a:gd name="connsiteY3907" fmla="*/ 3185825 h 3336506"/>
              <a:gd name="connsiteX3908" fmla="*/ 2565881 w 5747401"/>
              <a:gd name="connsiteY3908" fmla="*/ 3179368 h 3336506"/>
              <a:gd name="connsiteX3909" fmla="*/ 2559423 w 5747401"/>
              <a:gd name="connsiteY3909" fmla="*/ 3181520 h 3336506"/>
              <a:gd name="connsiteX3910" fmla="*/ 2542203 w 5747401"/>
              <a:gd name="connsiteY3910" fmla="*/ 3170757 h 3336506"/>
              <a:gd name="connsiteX3911" fmla="*/ 2544356 w 5747401"/>
              <a:gd name="connsiteY3911" fmla="*/ 3164300 h 3336506"/>
              <a:gd name="connsiteX3912" fmla="*/ 2529287 w 5747401"/>
              <a:gd name="connsiteY3912" fmla="*/ 3157842 h 3336506"/>
              <a:gd name="connsiteX3913" fmla="*/ 2527134 w 5747401"/>
              <a:gd name="connsiteY3913" fmla="*/ 3151384 h 3336506"/>
              <a:gd name="connsiteX3914" fmla="*/ 2512066 w 5747401"/>
              <a:gd name="connsiteY3914" fmla="*/ 3151384 h 3336506"/>
              <a:gd name="connsiteX3915" fmla="*/ 2507761 w 5747401"/>
              <a:gd name="connsiteY3915" fmla="*/ 3140621 h 3336506"/>
              <a:gd name="connsiteX3916" fmla="*/ 2501303 w 5747401"/>
              <a:gd name="connsiteY3916" fmla="*/ 3134163 h 3336506"/>
              <a:gd name="connsiteX3917" fmla="*/ 2492693 w 5747401"/>
              <a:gd name="connsiteY3917" fmla="*/ 3129858 h 3336506"/>
              <a:gd name="connsiteX3918" fmla="*/ 2486236 w 5747401"/>
              <a:gd name="connsiteY3918" fmla="*/ 3123400 h 3336506"/>
              <a:gd name="connsiteX3919" fmla="*/ 2477625 w 5747401"/>
              <a:gd name="connsiteY3919" fmla="*/ 3119095 h 3336506"/>
              <a:gd name="connsiteX3920" fmla="*/ 2471167 w 5747401"/>
              <a:gd name="connsiteY3920" fmla="*/ 3114790 h 3336506"/>
              <a:gd name="connsiteX3921" fmla="*/ 2464710 w 5747401"/>
              <a:gd name="connsiteY3921" fmla="*/ 3108333 h 3336506"/>
              <a:gd name="connsiteX3922" fmla="*/ 2462557 w 5747401"/>
              <a:gd name="connsiteY3922" fmla="*/ 3099722 h 3336506"/>
              <a:gd name="connsiteX3923" fmla="*/ 2451794 w 5747401"/>
              <a:gd name="connsiteY3923" fmla="*/ 3097569 h 3336506"/>
              <a:gd name="connsiteX3924" fmla="*/ 2447489 w 5747401"/>
              <a:gd name="connsiteY3924" fmla="*/ 3093264 h 3336506"/>
              <a:gd name="connsiteX3925" fmla="*/ 2443184 w 5747401"/>
              <a:gd name="connsiteY3925" fmla="*/ 3093264 h 3336506"/>
              <a:gd name="connsiteX3926" fmla="*/ 2443184 w 5747401"/>
              <a:gd name="connsiteY3926" fmla="*/ 3097569 h 3336506"/>
              <a:gd name="connsiteX3927" fmla="*/ 2471167 w 5747401"/>
              <a:gd name="connsiteY3927" fmla="*/ 3114790 h 3336506"/>
              <a:gd name="connsiteX3928" fmla="*/ 2484083 w 5747401"/>
              <a:gd name="connsiteY3928" fmla="*/ 3140621 h 3336506"/>
              <a:gd name="connsiteX3929" fmla="*/ 2481930 w 5747401"/>
              <a:gd name="connsiteY3929" fmla="*/ 3144926 h 3336506"/>
              <a:gd name="connsiteX3930" fmla="*/ 2484083 w 5747401"/>
              <a:gd name="connsiteY3930" fmla="*/ 3147078 h 3336506"/>
              <a:gd name="connsiteX3931" fmla="*/ 2477625 w 5747401"/>
              <a:gd name="connsiteY3931" fmla="*/ 3153537 h 3336506"/>
              <a:gd name="connsiteX3932" fmla="*/ 2471167 w 5747401"/>
              <a:gd name="connsiteY3932" fmla="*/ 3142773 h 3336506"/>
              <a:gd name="connsiteX3933" fmla="*/ 2458252 w 5747401"/>
              <a:gd name="connsiteY3933" fmla="*/ 3142773 h 3336506"/>
              <a:gd name="connsiteX3934" fmla="*/ 2462557 w 5747401"/>
              <a:gd name="connsiteY3934" fmla="*/ 3147078 h 3336506"/>
              <a:gd name="connsiteX3935" fmla="*/ 2471167 w 5747401"/>
              <a:gd name="connsiteY3935" fmla="*/ 3151384 h 3336506"/>
              <a:gd name="connsiteX3936" fmla="*/ 2479777 w 5747401"/>
              <a:gd name="connsiteY3936" fmla="*/ 3164300 h 3336506"/>
              <a:gd name="connsiteX3937" fmla="*/ 2499151 w 5747401"/>
              <a:gd name="connsiteY3937" fmla="*/ 3172910 h 3336506"/>
              <a:gd name="connsiteX3938" fmla="*/ 2501303 w 5747401"/>
              <a:gd name="connsiteY3938" fmla="*/ 3175062 h 3336506"/>
              <a:gd name="connsiteX3939" fmla="*/ 2503456 w 5747401"/>
              <a:gd name="connsiteY3939" fmla="*/ 3179368 h 3336506"/>
              <a:gd name="connsiteX3940" fmla="*/ 2507761 w 5747401"/>
              <a:gd name="connsiteY3940" fmla="*/ 3187978 h 3336506"/>
              <a:gd name="connsiteX3941" fmla="*/ 2505609 w 5747401"/>
              <a:gd name="connsiteY3941" fmla="*/ 3190130 h 3336506"/>
              <a:gd name="connsiteX3942" fmla="*/ 2505609 w 5747401"/>
              <a:gd name="connsiteY3942" fmla="*/ 3192283 h 3336506"/>
              <a:gd name="connsiteX3943" fmla="*/ 2501303 w 5747401"/>
              <a:gd name="connsiteY3943" fmla="*/ 3196588 h 3336506"/>
              <a:gd name="connsiteX3944" fmla="*/ 2509914 w 5747401"/>
              <a:gd name="connsiteY3944" fmla="*/ 3209504 h 3336506"/>
              <a:gd name="connsiteX3945" fmla="*/ 2494846 w 5747401"/>
              <a:gd name="connsiteY3945" fmla="*/ 3209504 h 3336506"/>
              <a:gd name="connsiteX3946" fmla="*/ 2477625 w 5747401"/>
              <a:gd name="connsiteY3946" fmla="*/ 3205199 h 3336506"/>
              <a:gd name="connsiteX3947" fmla="*/ 2494846 w 5747401"/>
              <a:gd name="connsiteY3947" fmla="*/ 3207352 h 3336506"/>
              <a:gd name="connsiteX3948" fmla="*/ 2492693 w 5747401"/>
              <a:gd name="connsiteY3948" fmla="*/ 3205199 h 3336506"/>
              <a:gd name="connsiteX3949" fmla="*/ 2486236 w 5747401"/>
              <a:gd name="connsiteY3949" fmla="*/ 3203046 h 3336506"/>
              <a:gd name="connsiteX3950" fmla="*/ 2481930 w 5747401"/>
              <a:gd name="connsiteY3950" fmla="*/ 3198740 h 3336506"/>
              <a:gd name="connsiteX3951" fmla="*/ 2475472 w 5747401"/>
              <a:gd name="connsiteY3951" fmla="*/ 3196588 h 3336506"/>
              <a:gd name="connsiteX3952" fmla="*/ 2469014 w 5747401"/>
              <a:gd name="connsiteY3952" fmla="*/ 3198740 h 3336506"/>
              <a:gd name="connsiteX3953" fmla="*/ 2464710 w 5747401"/>
              <a:gd name="connsiteY3953" fmla="*/ 3200893 h 3336506"/>
              <a:gd name="connsiteX3954" fmla="*/ 2471167 w 5747401"/>
              <a:gd name="connsiteY3954" fmla="*/ 3205199 h 3336506"/>
              <a:gd name="connsiteX3955" fmla="*/ 2466862 w 5747401"/>
              <a:gd name="connsiteY3955" fmla="*/ 3211657 h 3336506"/>
              <a:gd name="connsiteX3956" fmla="*/ 2464710 w 5747401"/>
              <a:gd name="connsiteY3956" fmla="*/ 3215962 h 3336506"/>
              <a:gd name="connsiteX3957" fmla="*/ 2469014 w 5747401"/>
              <a:gd name="connsiteY3957" fmla="*/ 3222419 h 3336506"/>
              <a:gd name="connsiteX3958" fmla="*/ 2490541 w 5747401"/>
              <a:gd name="connsiteY3958" fmla="*/ 3237487 h 3336506"/>
              <a:gd name="connsiteX3959" fmla="*/ 2490541 w 5747401"/>
              <a:gd name="connsiteY3959" fmla="*/ 3246097 h 3336506"/>
              <a:gd name="connsiteX3960" fmla="*/ 2499151 w 5747401"/>
              <a:gd name="connsiteY3960" fmla="*/ 3252555 h 3336506"/>
              <a:gd name="connsiteX3961" fmla="*/ 2490541 w 5747401"/>
              <a:gd name="connsiteY3961" fmla="*/ 3248250 h 3336506"/>
              <a:gd name="connsiteX3962" fmla="*/ 2490541 w 5747401"/>
              <a:gd name="connsiteY3962" fmla="*/ 3250402 h 3336506"/>
              <a:gd name="connsiteX3963" fmla="*/ 2486236 w 5747401"/>
              <a:gd name="connsiteY3963" fmla="*/ 3250402 h 3336506"/>
              <a:gd name="connsiteX3964" fmla="*/ 2481930 w 5747401"/>
              <a:gd name="connsiteY3964" fmla="*/ 3252555 h 3336506"/>
              <a:gd name="connsiteX3965" fmla="*/ 2484083 w 5747401"/>
              <a:gd name="connsiteY3965" fmla="*/ 3248250 h 3336506"/>
              <a:gd name="connsiteX3966" fmla="*/ 2481930 w 5747401"/>
              <a:gd name="connsiteY3966" fmla="*/ 3246097 h 3336506"/>
              <a:gd name="connsiteX3967" fmla="*/ 2477625 w 5747401"/>
              <a:gd name="connsiteY3967" fmla="*/ 3250402 h 3336506"/>
              <a:gd name="connsiteX3968" fmla="*/ 2477625 w 5747401"/>
              <a:gd name="connsiteY3968" fmla="*/ 3248250 h 3336506"/>
              <a:gd name="connsiteX3969" fmla="*/ 2475472 w 5747401"/>
              <a:gd name="connsiteY3969" fmla="*/ 3248250 h 3336506"/>
              <a:gd name="connsiteX3970" fmla="*/ 2469014 w 5747401"/>
              <a:gd name="connsiteY3970" fmla="*/ 3239640 h 3336506"/>
              <a:gd name="connsiteX3971" fmla="*/ 2462557 w 5747401"/>
              <a:gd name="connsiteY3971" fmla="*/ 3233182 h 3336506"/>
              <a:gd name="connsiteX3972" fmla="*/ 2445337 w 5747401"/>
              <a:gd name="connsiteY3972" fmla="*/ 3220267 h 3336506"/>
              <a:gd name="connsiteX3973" fmla="*/ 2438879 w 5747401"/>
              <a:gd name="connsiteY3973" fmla="*/ 3220267 h 3336506"/>
              <a:gd name="connsiteX3974" fmla="*/ 2441031 w 5747401"/>
              <a:gd name="connsiteY3974" fmla="*/ 3231030 h 3336506"/>
              <a:gd name="connsiteX3975" fmla="*/ 2449642 w 5747401"/>
              <a:gd name="connsiteY3975" fmla="*/ 3233182 h 3336506"/>
              <a:gd name="connsiteX3976" fmla="*/ 2443184 w 5747401"/>
              <a:gd name="connsiteY3976" fmla="*/ 3233182 h 3336506"/>
              <a:gd name="connsiteX3977" fmla="*/ 2436726 w 5747401"/>
              <a:gd name="connsiteY3977" fmla="*/ 3233182 h 3336506"/>
              <a:gd name="connsiteX3978" fmla="*/ 2425962 w 5747401"/>
              <a:gd name="connsiteY3978" fmla="*/ 3226724 h 3336506"/>
              <a:gd name="connsiteX3979" fmla="*/ 2417352 w 5747401"/>
              <a:gd name="connsiteY3979" fmla="*/ 3220267 h 3336506"/>
              <a:gd name="connsiteX3980" fmla="*/ 2406590 w 5747401"/>
              <a:gd name="connsiteY3980" fmla="*/ 3215962 h 3336506"/>
              <a:gd name="connsiteX3981" fmla="*/ 2402285 w 5747401"/>
              <a:gd name="connsiteY3981" fmla="*/ 3215962 h 3336506"/>
              <a:gd name="connsiteX3982" fmla="*/ 2406590 w 5747401"/>
              <a:gd name="connsiteY3982" fmla="*/ 3224572 h 3336506"/>
              <a:gd name="connsiteX3983" fmla="*/ 2410895 w 5747401"/>
              <a:gd name="connsiteY3983" fmla="*/ 3233182 h 3336506"/>
              <a:gd name="connsiteX3984" fmla="*/ 2421657 w 5747401"/>
              <a:gd name="connsiteY3984" fmla="*/ 3243945 h 3336506"/>
              <a:gd name="connsiteX3985" fmla="*/ 2434574 w 5747401"/>
              <a:gd name="connsiteY3985" fmla="*/ 3254708 h 3336506"/>
              <a:gd name="connsiteX3986" fmla="*/ 2441031 w 5747401"/>
              <a:gd name="connsiteY3986" fmla="*/ 3261166 h 3336506"/>
              <a:gd name="connsiteX3987" fmla="*/ 2445337 w 5747401"/>
              <a:gd name="connsiteY3987" fmla="*/ 3269776 h 3336506"/>
              <a:gd name="connsiteX3988" fmla="*/ 2441031 w 5747401"/>
              <a:gd name="connsiteY3988" fmla="*/ 3269776 h 3336506"/>
              <a:gd name="connsiteX3989" fmla="*/ 2434574 w 5747401"/>
              <a:gd name="connsiteY3989" fmla="*/ 3263319 h 3336506"/>
              <a:gd name="connsiteX3990" fmla="*/ 2428115 w 5747401"/>
              <a:gd name="connsiteY3990" fmla="*/ 3269776 h 3336506"/>
              <a:gd name="connsiteX3991" fmla="*/ 2417352 w 5747401"/>
              <a:gd name="connsiteY3991" fmla="*/ 3261166 h 3336506"/>
              <a:gd name="connsiteX3992" fmla="*/ 2413047 w 5747401"/>
              <a:gd name="connsiteY3992" fmla="*/ 3263319 h 3336506"/>
              <a:gd name="connsiteX3993" fmla="*/ 2402285 w 5747401"/>
              <a:gd name="connsiteY3993" fmla="*/ 3254708 h 3336506"/>
              <a:gd name="connsiteX3994" fmla="*/ 2395827 w 5747401"/>
              <a:gd name="connsiteY3994" fmla="*/ 3254708 h 3336506"/>
              <a:gd name="connsiteX3995" fmla="*/ 2382912 w 5747401"/>
              <a:gd name="connsiteY3995" fmla="*/ 3259014 h 3336506"/>
              <a:gd name="connsiteX3996" fmla="*/ 2385064 w 5747401"/>
              <a:gd name="connsiteY3996" fmla="*/ 3267624 h 3336506"/>
              <a:gd name="connsiteX3997" fmla="*/ 2413047 w 5747401"/>
              <a:gd name="connsiteY3997" fmla="*/ 3284844 h 3336506"/>
              <a:gd name="connsiteX3998" fmla="*/ 2410895 w 5747401"/>
              <a:gd name="connsiteY3998" fmla="*/ 3289149 h 3336506"/>
              <a:gd name="connsiteX3999" fmla="*/ 2410895 w 5747401"/>
              <a:gd name="connsiteY3999" fmla="*/ 3293454 h 3336506"/>
              <a:gd name="connsiteX4000" fmla="*/ 2410895 w 5747401"/>
              <a:gd name="connsiteY4000" fmla="*/ 3299912 h 3336506"/>
              <a:gd name="connsiteX4001" fmla="*/ 2402285 w 5747401"/>
              <a:gd name="connsiteY4001" fmla="*/ 3297759 h 3336506"/>
              <a:gd name="connsiteX4002" fmla="*/ 2393674 w 5747401"/>
              <a:gd name="connsiteY4002" fmla="*/ 3293454 h 3336506"/>
              <a:gd name="connsiteX4003" fmla="*/ 2380759 w 5747401"/>
              <a:gd name="connsiteY4003" fmla="*/ 3304217 h 3336506"/>
              <a:gd name="connsiteX4004" fmla="*/ 2376453 w 5747401"/>
              <a:gd name="connsiteY4004" fmla="*/ 3299912 h 3336506"/>
              <a:gd name="connsiteX4005" fmla="*/ 2376453 w 5747401"/>
              <a:gd name="connsiteY4005" fmla="*/ 3291302 h 3336506"/>
              <a:gd name="connsiteX4006" fmla="*/ 2361385 w 5747401"/>
              <a:gd name="connsiteY4006" fmla="*/ 3280539 h 3336506"/>
              <a:gd name="connsiteX4007" fmla="*/ 2346318 w 5747401"/>
              <a:gd name="connsiteY4007" fmla="*/ 3276234 h 3336506"/>
              <a:gd name="connsiteX4008" fmla="*/ 2348470 w 5747401"/>
              <a:gd name="connsiteY4008" fmla="*/ 3267624 h 3336506"/>
              <a:gd name="connsiteX4009" fmla="*/ 2331250 w 5747401"/>
              <a:gd name="connsiteY4009" fmla="*/ 3256861 h 3336506"/>
              <a:gd name="connsiteX4010" fmla="*/ 2329097 w 5747401"/>
              <a:gd name="connsiteY4010" fmla="*/ 3263319 h 3336506"/>
              <a:gd name="connsiteX4011" fmla="*/ 2322638 w 5747401"/>
              <a:gd name="connsiteY4011" fmla="*/ 3259014 h 3336506"/>
              <a:gd name="connsiteX4012" fmla="*/ 2318333 w 5747401"/>
              <a:gd name="connsiteY4012" fmla="*/ 3250402 h 3336506"/>
              <a:gd name="connsiteX4013" fmla="*/ 2294655 w 5747401"/>
              <a:gd name="connsiteY4013" fmla="*/ 3237487 h 3336506"/>
              <a:gd name="connsiteX4014" fmla="*/ 2294655 w 5747401"/>
              <a:gd name="connsiteY4014" fmla="*/ 3241792 h 3336506"/>
              <a:gd name="connsiteX4015" fmla="*/ 2290350 w 5747401"/>
              <a:gd name="connsiteY4015" fmla="*/ 3243945 h 3336506"/>
              <a:gd name="connsiteX4016" fmla="*/ 2290350 w 5747401"/>
              <a:gd name="connsiteY4016" fmla="*/ 3246097 h 3336506"/>
              <a:gd name="connsiteX4017" fmla="*/ 2290350 w 5747401"/>
              <a:gd name="connsiteY4017" fmla="*/ 3248250 h 3336506"/>
              <a:gd name="connsiteX4018" fmla="*/ 2288198 w 5747401"/>
              <a:gd name="connsiteY4018" fmla="*/ 3248250 h 3336506"/>
              <a:gd name="connsiteX4019" fmla="*/ 2292503 w 5747401"/>
              <a:gd name="connsiteY4019" fmla="*/ 3254708 h 3336506"/>
              <a:gd name="connsiteX4020" fmla="*/ 2301113 w 5747401"/>
              <a:gd name="connsiteY4020" fmla="*/ 3254708 h 3336506"/>
              <a:gd name="connsiteX4021" fmla="*/ 2294655 w 5747401"/>
              <a:gd name="connsiteY4021" fmla="*/ 3252555 h 3336506"/>
              <a:gd name="connsiteX4022" fmla="*/ 2305418 w 5747401"/>
              <a:gd name="connsiteY4022" fmla="*/ 3252555 h 3336506"/>
              <a:gd name="connsiteX4023" fmla="*/ 2307571 w 5747401"/>
              <a:gd name="connsiteY4023" fmla="*/ 3254708 h 3336506"/>
              <a:gd name="connsiteX4024" fmla="*/ 2307571 w 5747401"/>
              <a:gd name="connsiteY4024" fmla="*/ 3259014 h 3336506"/>
              <a:gd name="connsiteX4025" fmla="*/ 2305418 w 5747401"/>
              <a:gd name="connsiteY4025" fmla="*/ 3261166 h 3336506"/>
              <a:gd name="connsiteX4026" fmla="*/ 2305418 w 5747401"/>
              <a:gd name="connsiteY4026" fmla="*/ 3265471 h 3336506"/>
              <a:gd name="connsiteX4027" fmla="*/ 2309723 w 5747401"/>
              <a:gd name="connsiteY4027" fmla="*/ 3267624 h 3336506"/>
              <a:gd name="connsiteX4028" fmla="*/ 2303266 w 5747401"/>
              <a:gd name="connsiteY4028" fmla="*/ 3271929 h 3336506"/>
              <a:gd name="connsiteX4029" fmla="*/ 2270976 w 5747401"/>
              <a:gd name="connsiteY4029" fmla="*/ 3246097 h 3336506"/>
              <a:gd name="connsiteX4030" fmla="*/ 2266671 w 5747401"/>
              <a:gd name="connsiteY4030" fmla="*/ 3252555 h 3336506"/>
              <a:gd name="connsiteX4031" fmla="*/ 2262366 w 5747401"/>
              <a:gd name="connsiteY4031" fmla="*/ 3248250 h 3336506"/>
              <a:gd name="connsiteX4032" fmla="*/ 2264519 w 5747401"/>
              <a:gd name="connsiteY4032" fmla="*/ 3246097 h 3336506"/>
              <a:gd name="connsiteX4033" fmla="*/ 2260214 w 5747401"/>
              <a:gd name="connsiteY4033" fmla="*/ 3241792 h 3336506"/>
              <a:gd name="connsiteX4034" fmla="*/ 2260214 w 5747401"/>
              <a:gd name="connsiteY4034" fmla="*/ 3239640 h 3336506"/>
              <a:gd name="connsiteX4035" fmla="*/ 2264519 w 5747401"/>
              <a:gd name="connsiteY4035" fmla="*/ 3237487 h 3336506"/>
              <a:gd name="connsiteX4036" fmla="*/ 2262366 w 5747401"/>
              <a:gd name="connsiteY4036" fmla="*/ 3235335 h 3336506"/>
              <a:gd name="connsiteX4037" fmla="*/ 2249451 w 5747401"/>
              <a:gd name="connsiteY4037" fmla="*/ 3233182 h 3336506"/>
              <a:gd name="connsiteX4038" fmla="*/ 2247299 w 5747401"/>
              <a:gd name="connsiteY4038" fmla="*/ 3235335 h 3336506"/>
              <a:gd name="connsiteX4039" fmla="*/ 2253756 w 5747401"/>
              <a:gd name="connsiteY4039" fmla="*/ 3243945 h 3336506"/>
              <a:gd name="connsiteX4040" fmla="*/ 2249451 w 5747401"/>
              <a:gd name="connsiteY4040" fmla="*/ 3248250 h 3336506"/>
              <a:gd name="connsiteX4041" fmla="*/ 2260214 w 5747401"/>
              <a:gd name="connsiteY4041" fmla="*/ 3254708 h 3336506"/>
              <a:gd name="connsiteX4042" fmla="*/ 2275282 w 5747401"/>
              <a:gd name="connsiteY4042" fmla="*/ 3278386 h 3336506"/>
              <a:gd name="connsiteX4043" fmla="*/ 2260214 w 5747401"/>
              <a:gd name="connsiteY4043" fmla="*/ 3263319 h 3336506"/>
              <a:gd name="connsiteX4044" fmla="*/ 2238689 w 5747401"/>
              <a:gd name="connsiteY4044" fmla="*/ 3254708 h 3336506"/>
              <a:gd name="connsiteX4045" fmla="*/ 2238689 w 5747401"/>
              <a:gd name="connsiteY4045" fmla="*/ 3256861 h 3336506"/>
              <a:gd name="connsiteX4046" fmla="*/ 2236536 w 5747401"/>
              <a:gd name="connsiteY4046" fmla="*/ 3263319 h 3336506"/>
              <a:gd name="connsiteX4047" fmla="*/ 2238689 w 5747401"/>
              <a:gd name="connsiteY4047" fmla="*/ 3265471 h 3336506"/>
              <a:gd name="connsiteX4048" fmla="*/ 2240841 w 5747401"/>
              <a:gd name="connsiteY4048" fmla="*/ 3269776 h 3336506"/>
              <a:gd name="connsiteX4049" fmla="*/ 2236536 w 5747401"/>
              <a:gd name="connsiteY4049" fmla="*/ 3274081 h 3336506"/>
              <a:gd name="connsiteX4050" fmla="*/ 2273129 w 5747401"/>
              <a:gd name="connsiteY4050" fmla="*/ 3308523 h 3336506"/>
              <a:gd name="connsiteX4051" fmla="*/ 2270976 w 5747401"/>
              <a:gd name="connsiteY4051" fmla="*/ 3312828 h 3336506"/>
              <a:gd name="connsiteX4052" fmla="*/ 2292503 w 5747401"/>
              <a:gd name="connsiteY4052" fmla="*/ 3336506 h 3336506"/>
              <a:gd name="connsiteX4053" fmla="*/ 2249451 w 5747401"/>
              <a:gd name="connsiteY4053" fmla="*/ 3336506 h 3336506"/>
              <a:gd name="connsiteX4054" fmla="*/ 2236536 w 5747401"/>
              <a:gd name="connsiteY4054" fmla="*/ 3323591 h 3336506"/>
              <a:gd name="connsiteX4055" fmla="*/ 2236536 w 5747401"/>
              <a:gd name="connsiteY4055" fmla="*/ 3314981 h 3336506"/>
              <a:gd name="connsiteX4056" fmla="*/ 2210704 w 5747401"/>
              <a:gd name="connsiteY4056" fmla="*/ 3295607 h 3336506"/>
              <a:gd name="connsiteX4057" fmla="*/ 2187026 w 5747401"/>
              <a:gd name="connsiteY4057" fmla="*/ 3274081 h 3336506"/>
              <a:gd name="connsiteX4058" fmla="*/ 2161195 w 5747401"/>
              <a:gd name="connsiteY4058" fmla="*/ 3252555 h 3336506"/>
              <a:gd name="connsiteX4059" fmla="*/ 2148280 w 5747401"/>
              <a:gd name="connsiteY4059" fmla="*/ 3243945 h 3336506"/>
              <a:gd name="connsiteX4060" fmla="*/ 2135364 w 5747401"/>
              <a:gd name="connsiteY4060" fmla="*/ 3237487 h 3336506"/>
              <a:gd name="connsiteX4061" fmla="*/ 2124601 w 5747401"/>
              <a:gd name="connsiteY4061" fmla="*/ 3228877 h 3336506"/>
              <a:gd name="connsiteX4062" fmla="*/ 2126754 w 5747401"/>
              <a:gd name="connsiteY4062" fmla="*/ 3235335 h 3336506"/>
              <a:gd name="connsiteX4063" fmla="*/ 2128907 w 5747401"/>
              <a:gd name="connsiteY4063" fmla="*/ 3243945 h 3336506"/>
              <a:gd name="connsiteX4064" fmla="*/ 2133212 w 5747401"/>
              <a:gd name="connsiteY4064" fmla="*/ 3250402 h 3336506"/>
              <a:gd name="connsiteX4065" fmla="*/ 2139670 w 5747401"/>
              <a:gd name="connsiteY4065" fmla="*/ 3256861 h 3336506"/>
              <a:gd name="connsiteX4066" fmla="*/ 2150432 w 5747401"/>
              <a:gd name="connsiteY4066" fmla="*/ 3256861 h 3336506"/>
              <a:gd name="connsiteX4067" fmla="*/ 2150432 w 5747401"/>
              <a:gd name="connsiteY4067" fmla="*/ 3263319 h 3336506"/>
              <a:gd name="connsiteX4068" fmla="*/ 2182721 w 5747401"/>
              <a:gd name="connsiteY4068" fmla="*/ 3284844 h 3336506"/>
              <a:gd name="connsiteX4069" fmla="*/ 2212857 w 5747401"/>
              <a:gd name="connsiteY4069" fmla="*/ 3312828 h 3336506"/>
              <a:gd name="connsiteX4070" fmla="*/ 2208552 w 5747401"/>
              <a:gd name="connsiteY4070" fmla="*/ 3310676 h 3336506"/>
              <a:gd name="connsiteX4071" fmla="*/ 2202094 w 5747401"/>
              <a:gd name="connsiteY4071" fmla="*/ 3308523 h 3336506"/>
              <a:gd name="connsiteX4072" fmla="*/ 2193484 w 5747401"/>
              <a:gd name="connsiteY4072" fmla="*/ 3308523 h 3336506"/>
              <a:gd name="connsiteX4073" fmla="*/ 2187026 w 5747401"/>
              <a:gd name="connsiteY4073" fmla="*/ 3304217 h 3336506"/>
              <a:gd name="connsiteX4074" fmla="*/ 2182721 w 5747401"/>
              <a:gd name="connsiteY4074" fmla="*/ 3308523 h 3336506"/>
              <a:gd name="connsiteX4075" fmla="*/ 2193484 w 5747401"/>
              <a:gd name="connsiteY4075" fmla="*/ 3310676 h 3336506"/>
              <a:gd name="connsiteX4076" fmla="*/ 2193484 w 5747401"/>
              <a:gd name="connsiteY4076" fmla="*/ 3312828 h 3336506"/>
              <a:gd name="connsiteX4077" fmla="*/ 2191331 w 5747401"/>
              <a:gd name="connsiteY4077" fmla="*/ 3314981 h 3336506"/>
              <a:gd name="connsiteX4078" fmla="*/ 2195636 w 5747401"/>
              <a:gd name="connsiteY4078" fmla="*/ 3314981 h 3336506"/>
              <a:gd name="connsiteX4079" fmla="*/ 2202094 w 5747401"/>
              <a:gd name="connsiteY4079" fmla="*/ 3330048 h 3336506"/>
              <a:gd name="connsiteX4080" fmla="*/ 2202094 w 5747401"/>
              <a:gd name="connsiteY4080" fmla="*/ 3332201 h 3336506"/>
              <a:gd name="connsiteX4081" fmla="*/ 2193484 w 5747401"/>
              <a:gd name="connsiteY4081" fmla="*/ 3327896 h 3336506"/>
              <a:gd name="connsiteX4082" fmla="*/ 2197789 w 5747401"/>
              <a:gd name="connsiteY4082" fmla="*/ 3334354 h 3336506"/>
              <a:gd name="connsiteX4083" fmla="*/ 2193484 w 5747401"/>
              <a:gd name="connsiteY4083" fmla="*/ 3334354 h 3336506"/>
              <a:gd name="connsiteX4084" fmla="*/ 2195636 w 5747401"/>
              <a:gd name="connsiteY4084" fmla="*/ 3336506 h 3336506"/>
              <a:gd name="connsiteX4085" fmla="*/ 2141822 w 5747401"/>
              <a:gd name="connsiteY4085" fmla="*/ 3336506 h 3336506"/>
              <a:gd name="connsiteX4086" fmla="*/ 2109533 w 5747401"/>
              <a:gd name="connsiteY4086" fmla="*/ 3306370 h 3336506"/>
              <a:gd name="connsiteX4087" fmla="*/ 2111685 w 5747401"/>
              <a:gd name="connsiteY4087" fmla="*/ 3304217 h 3336506"/>
              <a:gd name="connsiteX4088" fmla="*/ 2090160 w 5747401"/>
              <a:gd name="connsiteY4088" fmla="*/ 3286997 h 3336506"/>
              <a:gd name="connsiteX4089" fmla="*/ 2085855 w 5747401"/>
              <a:gd name="connsiteY4089" fmla="*/ 3286997 h 3336506"/>
              <a:gd name="connsiteX4090" fmla="*/ 2081550 w 5747401"/>
              <a:gd name="connsiteY4090" fmla="*/ 3286997 h 3336506"/>
              <a:gd name="connsiteX4091" fmla="*/ 2070786 w 5747401"/>
              <a:gd name="connsiteY4091" fmla="*/ 3289149 h 3336506"/>
              <a:gd name="connsiteX4092" fmla="*/ 2064328 w 5747401"/>
              <a:gd name="connsiteY4092" fmla="*/ 3289149 h 3336506"/>
              <a:gd name="connsiteX4093" fmla="*/ 2060023 w 5747401"/>
              <a:gd name="connsiteY4093" fmla="*/ 3289149 h 3336506"/>
              <a:gd name="connsiteX4094" fmla="*/ 2053566 w 5747401"/>
              <a:gd name="connsiteY4094" fmla="*/ 3286997 h 3336506"/>
              <a:gd name="connsiteX4095" fmla="*/ 2049261 w 5747401"/>
              <a:gd name="connsiteY4095" fmla="*/ 3280539 h 3336506"/>
              <a:gd name="connsiteX4096" fmla="*/ 2049261 w 5747401"/>
              <a:gd name="connsiteY4096" fmla="*/ 3284844 h 3336506"/>
              <a:gd name="connsiteX4097" fmla="*/ 2055718 w 5747401"/>
              <a:gd name="connsiteY4097" fmla="*/ 3293454 h 3336506"/>
              <a:gd name="connsiteX4098" fmla="*/ 2047108 w 5747401"/>
              <a:gd name="connsiteY4098" fmla="*/ 3295607 h 3336506"/>
              <a:gd name="connsiteX4099" fmla="*/ 2046926 w 5747401"/>
              <a:gd name="connsiteY4099" fmla="*/ 3295790 h 3336506"/>
              <a:gd name="connsiteX4100" fmla="*/ 1515909 w 5747401"/>
              <a:gd name="connsiteY4100" fmla="*/ 2935636 h 3336506"/>
              <a:gd name="connsiteX4101" fmla="*/ 1517572 w 5747401"/>
              <a:gd name="connsiteY4101" fmla="*/ 2933973 h 3336506"/>
              <a:gd name="connsiteX4102" fmla="*/ 1512118 w 5747401"/>
              <a:gd name="connsiteY4102" fmla="*/ 2933064 h 3336506"/>
              <a:gd name="connsiteX4103" fmla="*/ 1500516 w 5747401"/>
              <a:gd name="connsiteY4103" fmla="*/ 2925195 h 3336506"/>
              <a:gd name="connsiteX4104" fmla="*/ 1493893 w 5747401"/>
              <a:gd name="connsiteY4104" fmla="*/ 2914600 h 3336506"/>
              <a:gd name="connsiteX4105" fmla="*/ 1491741 w 5747401"/>
              <a:gd name="connsiteY4105" fmla="*/ 2916752 h 3336506"/>
              <a:gd name="connsiteX4106" fmla="*/ 1491741 w 5747401"/>
              <a:gd name="connsiteY4106" fmla="*/ 2914600 h 3336506"/>
              <a:gd name="connsiteX4107" fmla="*/ 1480978 w 5747401"/>
              <a:gd name="connsiteY4107" fmla="*/ 2910295 h 3336506"/>
              <a:gd name="connsiteX4108" fmla="*/ 1483131 w 5747401"/>
              <a:gd name="connsiteY4108" fmla="*/ 2905990 h 3336506"/>
              <a:gd name="connsiteX4109" fmla="*/ 1440079 w 5747401"/>
              <a:gd name="connsiteY4109" fmla="*/ 2875853 h 3336506"/>
              <a:gd name="connsiteX4110" fmla="*/ 1435774 w 5747401"/>
              <a:gd name="connsiteY4110" fmla="*/ 2875853 h 3336506"/>
              <a:gd name="connsiteX4111" fmla="*/ 1422858 w 5747401"/>
              <a:gd name="connsiteY4111" fmla="*/ 2862938 h 3336506"/>
              <a:gd name="connsiteX4112" fmla="*/ 1425011 w 5747401"/>
              <a:gd name="connsiteY4112" fmla="*/ 2852175 h 3336506"/>
              <a:gd name="connsiteX4113" fmla="*/ 1416401 w 5747401"/>
              <a:gd name="connsiteY4113" fmla="*/ 2854328 h 3336506"/>
              <a:gd name="connsiteX4114" fmla="*/ 1401333 w 5747401"/>
              <a:gd name="connsiteY4114" fmla="*/ 2845717 h 3336506"/>
              <a:gd name="connsiteX4115" fmla="*/ 1401333 w 5747401"/>
              <a:gd name="connsiteY4115" fmla="*/ 2834954 h 3336506"/>
              <a:gd name="connsiteX4116" fmla="*/ 1386264 w 5747401"/>
              <a:gd name="connsiteY4116" fmla="*/ 2830649 h 3336506"/>
              <a:gd name="connsiteX4117" fmla="*/ 1379807 w 5747401"/>
              <a:gd name="connsiteY4117" fmla="*/ 2822038 h 3336506"/>
              <a:gd name="connsiteX4118" fmla="*/ 1371196 w 5747401"/>
              <a:gd name="connsiteY4118" fmla="*/ 2819886 h 3336506"/>
              <a:gd name="connsiteX4119" fmla="*/ 1371196 w 5747401"/>
              <a:gd name="connsiteY4119" fmla="*/ 2809123 h 3336506"/>
              <a:gd name="connsiteX4120" fmla="*/ 1353976 w 5747401"/>
              <a:gd name="connsiteY4120" fmla="*/ 2798360 h 3336506"/>
              <a:gd name="connsiteX4121" fmla="*/ 1353976 w 5747401"/>
              <a:gd name="connsiteY4121" fmla="*/ 2791902 h 3336506"/>
              <a:gd name="connsiteX4122" fmla="*/ 1341060 w 5747401"/>
              <a:gd name="connsiteY4122" fmla="*/ 2791902 h 3336506"/>
              <a:gd name="connsiteX4123" fmla="*/ 1338907 w 5747401"/>
              <a:gd name="connsiteY4123" fmla="*/ 2785444 h 3336506"/>
              <a:gd name="connsiteX4124" fmla="*/ 1323840 w 5747401"/>
              <a:gd name="connsiteY4124" fmla="*/ 2776834 h 3336506"/>
              <a:gd name="connsiteX4125" fmla="*/ 1323840 w 5747401"/>
              <a:gd name="connsiteY4125" fmla="*/ 2768224 h 3336506"/>
              <a:gd name="connsiteX4126" fmla="*/ 1317382 w 5747401"/>
              <a:gd name="connsiteY4126" fmla="*/ 2768224 h 3336506"/>
              <a:gd name="connsiteX4127" fmla="*/ 1300162 w 5747401"/>
              <a:gd name="connsiteY4127" fmla="*/ 2755309 h 3336506"/>
              <a:gd name="connsiteX4128" fmla="*/ 1304467 w 5747401"/>
              <a:gd name="connsiteY4128" fmla="*/ 2753156 h 3336506"/>
              <a:gd name="connsiteX4129" fmla="*/ 1298009 w 5747401"/>
              <a:gd name="connsiteY4129" fmla="*/ 2742393 h 3336506"/>
              <a:gd name="connsiteX4130" fmla="*/ 1280788 w 5747401"/>
              <a:gd name="connsiteY4130" fmla="*/ 2738087 h 3336506"/>
              <a:gd name="connsiteX4131" fmla="*/ 1272177 w 5747401"/>
              <a:gd name="connsiteY4131" fmla="*/ 2735935 h 3336506"/>
              <a:gd name="connsiteX4132" fmla="*/ 1274330 w 5747401"/>
              <a:gd name="connsiteY4132" fmla="*/ 2725172 h 3336506"/>
              <a:gd name="connsiteX4133" fmla="*/ 1272177 w 5747401"/>
              <a:gd name="connsiteY4133" fmla="*/ 2727325 h 3336506"/>
              <a:gd name="connsiteX4134" fmla="*/ 1265720 w 5747401"/>
              <a:gd name="connsiteY4134" fmla="*/ 2716562 h 3336506"/>
              <a:gd name="connsiteX4135" fmla="*/ 1267872 w 5747401"/>
              <a:gd name="connsiteY4135" fmla="*/ 2723019 h 3336506"/>
              <a:gd name="connsiteX4136" fmla="*/ 1259262 w 5747401"/>
              <a:gd name="connsiteY4136" fmla="*/ 2718714 h 3336506"/>
              <a:gd name="connsiteX4137" fmla="*/ 1237736 w 5747401"/>
              <a:gd name="connsiteY4137" fmla="*/ 2699342 h 3336506"/>
              <a:gd name="connsiteX4138" fmla="*/ 1235583 w 5747401"/>
              <a:gd name="connsiteY4138" fmla="*/ 2690731 h 3336506"/>
              <a:gd name="connsiteX4139" fmla="*/ 1233431 w 5747401"/>
              <a:gd name="connsiteY4139" fmla="*/ 2690731 h 3336506"/>
              <a:gd name="connsiteX4140" fmla="*/ 1229126 w 5747401"/>
              <a:gd name="connsiteY4140" fmla="*/ 2690731 h 3336506"/>
              <a:gd name="connsiteX4141" fmla="*/ 1203295 w 5747401"/>
              <a:gd name="connsiteY4141" fmla="*/ 2667052 h 3336506"/>
              <a:gd name="connsiteX4142" fmla="*/ 1203295 w 5747401"/>
              <a:gd name="connsiteY4142" fmla="*/ 2654137 h 3336506"/>
              <a:gd name="connsiteX4143" fmla="*/ 1198990 w 5747401"/>
              <a:gd name="connsiteY4143" fmla="*/ 2654137 h 3336506"/>
              <a:gd name="connsiteX4144" fmla="*/ 1196837 w 5747401"/>
              <a:gd name="connsiteY4144" fmla="*/ 2654137 h 3336506"/>
              <a:gd name="connsiteX4145" fmla="*/ 1175311 w 5747401"/>
              <a:gd name="connsiteY4145" fmla="*/ 2645527 h 3336506"/>
              <a:gd name="connsiteX4146" fmla="*/ 1168853 w 5747401"/>
              <a:gd name="connsiteY4146" fmla="*/ 2632611 h 3336506"/>
              <a:gd name="connsiteX4147" fmla="*/ 1130107 w 5747401"/>
              <a:gd name="connsiteY4147" fmla="*/ 2602475 h 3336506"/>
              <a:gd name="connsiteX4148" fmla="*/ 1117191 w 5747401"/>
              <a:gd name="connsiteY4148" fmla="*/ 2591712 h 3336506"/>
              <a:gd name="connsiteX4149" fmla="*/ 1117191 w 5747401"/>
              <a:gd name="connsiteY4149" fmla="*/ 2583101 h 3336506"/>
              <a:gd name="connsiteX4150" fmla="*/ 1099971 w 5747401"/>
              <a:gd name="connsiteY4150" fmla="*/ 2572339 h 3336506"/>
              <a:gd name="connsiteX4151" fmla="*/ 1095665 w 5747401"/>
              <a:gd name="connsiteY4151" fmla="*/ 2574491 h 3336506"/>
              <a:gd name="connsiteX4152" fmla="*/ 1093513 w 5747401"/>
              <a:gd name="connsiteY4152" fmla="*/ 2568033 h 3336506"/>
              <a:gd name="connsiteX4153" fmla="*/ 1095665 w 5747401"/>
              <a:gd name="connsiteY4153" fmla="*/ 2565881 h 3336506"/>
              <a:gd name="connsiteX4154" fmla="*/ 1093513 w 5747401"/>
              <a:gd name="connsiteY4154" fmla="*/ 2561576 h 3336506"/>
              <a:gd name="connsiteX4155" fmla="*/ 1067682 w 5747401"/>
              <a:gd name="connsiteY4155" fmla="*/ 2544355 h 3336506"/>
              <a:gd name="connsiteX4156" fmla="*/ 1048309 w 5747401"/>
              <a:gd name="connsiteY4156" fmla="*/ 2527134 h 3336506"/>
              <a:gd name="connsiteX4157" fmla="*/ 1050462 w 5747401"/>
              <a:gd name="connsiteY4157" fmla="*/ 2524982 h 3336506"/>
              <a:gd name="connsiteX4158" fmla="*/ 1033240 w 5747401"/>
              <a:gd name="connsiteY4158" fmla="*/ 2512066 h 3336506"/>
              <a:gd name="connsiteX4159" fmla="*/ 1013867 w 5747401"/>
              <a:gd name="connsiteY4159" fmla="*/ 2490541 h 3336506"/>
              <a:gd name="connsiteX4160" fmla="*/ 966510 w 5747401"/>
              <a:gd name="connsiteY4160" fmla="*/ 2443184 h 3336506"/>
              <a:gd name="connsiteX4161" fmla="*/ 944985 w 5747401"/>
              <a:gd name="connsiteY4161" fmla="*/ 2434574 h 3336506"/>
              <a:gd name="connsiteX4162" fmla="*/ 908390 w 5747401"/>
              <a:gd name="connsiteY4162" fmla="*/ 2423810 h 3336506"/>
              <a:gd name="connsiteX4163" fmla="*/ 893323 w 5747401"/>
              <a:gd name="connsiteY4163" fmla="*/ 2419505 h 3336506"/>
              <a:gd name="connsiteX4164" fmla="*/ 839508 w 5747401"/>
              <a:gd name="connsiteY4164" fmla="*/ 2408742 h 3336506"/>
              <a:gd name="connsiteX4165" fmla="*/ 837355 w 5747401"/>
              <a:gd name="connsiteY4165" fmla="*/ 2410895 h 3336506"/>
              <a:gd name="connsiteX4166" fmla="*/ 820135 w 5747401"/>
              <a:gd name="connsiteY4166" fmla="*/ 2402285 h 3336506"/>
              <a:gd name="connsiteX4167" fmla="*/ 811524 w 5747401"/>
              <a:gd name="connsiteY4167" fmla="*/ 2404437 h 3336506"/>
              <a:gd name="connsiteX4168" fmla="*/ 807219 w 5747401"/>
              <a:gd name="connsiteY4168" fmla="*/ 2397980 h 3336506"/>
              <a:gd name="connsiteX4169" fmla="*/ 800762 w 5747401"/>
              <a:gd name="connsiteY4169" fmla="*/ 2397980 h 3336506"/>
              <a:gd name="connsiteX4170" fmla="*/ 772778 w 5747401"/>
              <a:gd name="connsiteY4170" fmla="*/ 2387217 h 3336506"/>
              <a:gd name="connsiteX4171" fmla="*/ 688827 w 5747401"/>
              <a:gd name="connsiteY4171" fmla="*/ 2359233 h 3336506"/>
              <a:gd name="connsiteX4172" fmla="*/ 695285 w 5747401"/>
              <a:gd name="connsiteY4172" fmla="*/ 2354928 h 3336506"/>
              <a:gd name="connsiteX4173" fmla="*/ 695285 w 5747401"/>
              <a:gd name="connsiteY4173" fmla="*/ 2350623 h 3336506"/>
              <a:gd name="connsiteX4174" fmla="*/ 686674 w 5747401"/>
              <a:gd name="connsiteY4174" fmla="*/ 2348470 h 3336506"/>
              <a:gd name="connsiteX4175" fmla="*/ 675911 w 5747401"/>
              <a:gd name="connsiteY4175" fmla="*/ 2350623 h 3336506"/>
              <a:gd name="connsiteX4176" fmla="*/ 660843 w 5747401"/>
              <a:gd name="connsiteY4176" fmla="*/ 2344165 h 3336506"/>
              <a:gd name="connsiteX4177" fmla="*/ 570435 w 5747401"/>
              <a:gd name="connsiteY4177" fmla="*/ 2316181 h 3336506"/>
              <a:gd name="connsiteX4178" fmla="*/ 525230 w 5747401"/>
              <a:gd name="connsiteY4178" fmla="*/ 2307571 h 3336506"/>
              <a:gd name="connsiteX4179" fmla="*/ 523078 w 5747401"/>
              <a:gd name="connsiteY4179" fmla="*/ 2305418 h 3336506"/>
              <a:gd name="connsiteX4180" fmla="*/ 523078 w 5747401"/>
              <a:gd name="connsiteY4180" fmla="*/ 2309723 h 3336506"/>
              <a:gd name="connsiteX4181" fmla="*/ 516620 w 5747401"/>
              <a:gd name="connsiteY4181" fmla="*/ 2309723 h 3336506"/>
              <a:gd name="connsiteX4182" fmla="*/ 503705 w 5747401"/>
              <a:gd name="connsiteY4182" fmla="*/ 2301113 h 3336506"/>
              <a:gd name="connsiteX4183" fmla="*/ 497246 w 5747401"/>
              <a:gd name="connsiteY4183" fmla="*/ 2303266 h 3336506"/>
              <a:gd name="connsiteX4184" fmla="*/ 497246 w 5747401"/>
              <a:gd name="connsiteY4184" fmla="*/ 2301113 h 3336506"/>
              <a:gd name="connsiteX4185" fmla="*/ 475722 w 5747401"/>
              <a:gd name="connsiteY4185" fmla="*/ 2301113 h 3336506"/>
              <a:gd name="connsiteX4186" fmla="*/ 477873 w 5747401"/>
              <a:gd name="connsiteY4186" fmla="*/ 2298961 h 3336506"/>
              <a:gd name="connsiteX4187" fmla="*/ 436974 w 5747401"/>
              <a:gd name="connsiteY4187" fmla="*/ 2290350 h 3336506"/>
              <a:gd name="connsiteX4188" fmla="*/ 430517 w 5747401"/>
              <a:gd name="connsiteY4188" fmla="*/ 2292503 h 3336506"/>
              <a:gd name="connsiteX4189" fmla="*/ 370245 w 5747401"/>
              <a:gd name="connsiteY4189" fmla="*/ 2283893 h 3336506"/>
              <a:gd name="connsiteX4190" fmla="*/ 355176 w 5747401"/>
              <a:gd name="connsiteY4190" fmla="*/ 2296808 h 3336506"/>
              <a:gd name="connsiteX4191" fmla="*/ 346566 w 5747401"/>
              <a:gd name="connsiteY4191" fmla="*/ 2290350 h 3336506"/>
              <a:gd name="connsiteX4192" fmla="*/ 359481 w 5747401"/>
              <a:gd name="connsiteY4192" fmla="*/ 2277434 h 3336506"/>
              <a:gd name="connsiteX4193" fmla="*/ 376703 w 5747401"/>
              <a:gd name="connsiteY4193" fmla="*/ 2268824 h 3336506"/>
              <a:gd name="connsiteX4194" fmla="*/ 376703 w 5747401"/>
              <a:gd name="connsiteY4194" fmla="*/ 2262366 h 3336506"/>
              <a:gd name="connsiteX4195" fmla="*/ 359481 w 5747401"/>
              <a:gd name="connsiteY4195" fmla="*/ 2260214 h 3336506"/>
              <a:gd name="connsiteX4196" fmla="*/ 340108 w 5747401"/>
              <a:gd name="connsiteY4196" fmla="*/ 2264519 h 3336506"/>
              <a:gd name="connsiteX4197" fmla="*/ 331497 w 5747401"/>
              <a:gd name="connsiteY4197" fmla="*/ 2258061 h 3336506"/>
              <a:gd name="connsiteX4198" fmla="*/ 320735 w 5747401"/>
              <a:gd name="connsiteY4198" fmla="*/ 2255909 h 3336506"/>
              <a:gd name="connsiteX4199" fmla="*/ 316430 w 5747401"/>
              <a:gd name="connsiteY4199" fmla="*/ 2249451 h 3336506"/>
              <a:gd name="connsiteX4200" fmla="*/ 307819 w 5747401"/>
              <a:gd name="connsiteY4200" fmla="*/ 2249451 h 3336506"/>
              <a:gd name="connsiteX4201" fmla="*/ 314277 w 5747401"/>
              <a:gd name="connsiteY4201" fmla="*/ 2240841 h 3336506"/>
              <a:gd name="connsiteX4202" fmla="*/ 312124 w 5747401"/>
              <a:gd name="connsiteY4202" fmla="*/ 2238688 h 3336506"/>
              <a:gd name="connsiteX4203" fmla="*/ 307819 w 5747401"/>
              <a:gd name="connsiteY4203" fmla="*/ 2240841 h 3336506"/>
              <a:gd name="connsiteX4204" fmla="*/ 294904 w 5747401"/>
              <a:gd name="connsiteY4204" fmla="*/ 2234383 h 3336506"/>
              <a:gd name="connsiteX4205" fmla="*/ 290598 w 5747401"/>
              <a:gd name="connsiteY4205" fmla="*/ 2242993 h 3336506"/>
              <a:gd name="connsiteX4206" fmla="*/ 284140 w 5747401"/>
              <a:gd name="connsiteY4206" fmla="*/ 2234383 h 3336506"/>
              <a:gd name="connsiteX4207" fmla="*/ 273378 w 5747401"/>
              <a:gd name="connsiteY4207" fmla="*/ 2234383 h 3336506"/>
              <a:gd name="connsiteX4208" fmla="*/ 249700 w 5747401"/>
              <a:gd name="connsiteY4208" fmla="*/ 2219315 h 3336506"/>
              <a:gd name="connsiteX4209" fmla="*/ 247547 w 5747401"/>
              <a:gd name="connsiteY4209" fmla="*/ 2221467 h 3336506"/>
              <a:gd name="connsiteX4210" fmla="*/ 230326 w 5747401"/>
              <a:gd name="connsiteY4210" fmla="*/ 2221467 h 3336506"/>
              <a:gd name="connsiteX4211" fmla="*/ 228173 w 5747401"/>
              <a:gd name="connsiteY4211" fmla="*/ 2212857 h 3336506"/>
              <a:gd name="connsiteX4212" fmla="*/ 202343 w 5747401"/>
              <a:gd name="connsiteY4212" fmla="*/ 2204247 h 3336506"/>
              <a:gd name="connsiteX4213" fmla="*/ 193733 w 5747401"/>
              <a:gd name="connsiteY4213" fmla="*/ 2197789 h 3336506"/>
              <a:gd name="connsiteX4214" fmla="*/ 165749 w 5747401"/>
              <a:gd name="connsiteY4214" fmla="*/ 2191331 h 3336506"/>
              <a:gd name="connsiteX4215" fmla="*/ 161443 w 5747401"/>
              <a:gd name="connsiteY4215" fmla="*/ 2182721 h 3336506"/>
              <a:gd name="connsiteX4216" fmla="*/ 118393 w 5747401"/>
              <a:gd name="connsiteY4216" fmla="*/ 2178416 h 3336506"/>
              <a:gd name="connsiteX4217" fmla="*/ 114087 w 5747401"/>
              <a:gd name="connsiteY4217" fmla="*/ 2169805 h 3336506"/>
              <a:gd name="connsiteX4218" fmla="*/ 73188 w 5747401"/>
              <a:gd name="connsiteY4218" fmla="*/ 2156890 h 3336506"/>
              <a:gd name="connsiteX4219" fmla="*/ 71035 w 5747401"/>
              <a:gd name="connsiteY4219" fmla="*/ 2161195 h 3336506"/>
              <a:gd name="connsiteX4220" fmla="*/ 73188 w 5747401"/>
              <a:gd name="connsiteY4220" fmla="*/ 2152585 h 3336506"/>
              <a:gd name="connsiteX4221" fmla="*/ 71035 w 5747401"/>
              <a:gd name="connsiteY4221" fmla="*/ 2152585 h 3336506"/>
              <a:gd name="connsiteX4222" fmla="*/ 66731 w 5747401"/>
              <a:gd name="connsiteY4222" fmla="*/ 2152585 h 3336506"/>
              <a:gd name="connsiteX4223" fmla="*/ 64577 w 5747401"/>
              <a:gd name="connsiteY4223" fmla="*/ 2150432 h 3336506"/>
              <a:gd name="connsiteX4224" fmla="*/ 55967 w 5747401"/>
              <a:gd name="connsiteY4224" fmla="*/ 2154737 h 3336506"/>
              <a:gd name="connsiteX4225" fmla="*/ 43052 w 5747401"/>
              <a:gd name="connsiteY4225" fmla="*/ 2143975 h 3336506"/>
              <a:gd name="connsiteX4226" fmla="*/ 58119 w 5747401"/>
              <a:gd name="connsiteY4226" fmla="*/ 2131059 h 3336506"/>
              <a:gd name="connsiteX4227" fmla="*/ 71035 w 5747401"/>
              <a:gd name="connsiteY4227" fmla="*/ 2126754 h 3336506"/>
              <a:gd name="connsiteX4228" fmla="*/ 79645 w 5747401"/>
              <a:gd name="connsiteY4228" fmla="*/ 2128907 h 3336506"/>
              <a:gd name="connsiteX4229" fmla="*/ 81798 w 5747401"/>
              <a:gd name="connsiteY4229" fmla="*/ 2124601 h 3336506"/>
              <a:gd name="connsiteX4230" fmla="*/ 86103 w 5747401"/>
              <a:gd name="connsiteY4230" fmla="*/ 2128907 h 3336506"/>
              <a:gd name="connsiteX4231" fmla="*/ 127003 w 5747401"/>
              <a:gd name="connsiteY4231" fmla="*/ 2143975 h 3336506"/>
              <a:gd name="connsiteX4232" fmla="*/ 129154 w 5747401"/>
              <a:gd name="connsiteY4232" fmla="*/ 2137517 h 3336506"/>
              <a:gd name="connsiteX4233" fmla="*/ 131308 w 5747401"/>
              <a:gd name="connsiteY4233" fmla="*/ 2135364 h 3336506"/>
              <a:gd name="connsiteX4234" fmla="*/ 135612 w 5747401"/>
              <a:gd name="connsiteY4234" fmla="*/ 2133212 h 3336506"/>
              <a:gd name="connsiteX4235" fmla="*/ 137765 w 5747401"/>
              <a:gd name="connsiteY4235" fmla="*/ 2135364 h 3336506"/>
              <a:gd name="connsiteX4236" fmla="*/ 144223 w 5747401"/>
              <a:gd name="connsiteY4236" fmla="*/ 2139669 h 3336506"/>
              <a:gd name="connsiteX4237" fmla="*/ 148528 w 5747401"/>
              <a:gd name="connsiteY4237" fmla="*/ 2141822 h 3336506"/>
              <a:gd name="connsiteX4238" fmla="*/ 152833 w 5747401"/>
              <a:gd name="connsiteY4238" fmla="*/ 2141822 h 3336506"/>
              <a:gd name="connsiteX4239" fmla="*/ 180817 w 5747401"/>
              <a:gd name="connsiteY4239" fmla="*/ 2156890 h 3336506"/>
              <a:gd name="connsiteX4240" fmla="*/ 185121 w 5747401"/>
              <a:gd name="connsiteY4240" fmla="*/ 2154737 h 3336506"/>
              <a:gd name="connsiteX4241" fmla="*/ 200190 w 5747401"/>
              <a:gd name="connsiteY4241" fmla="*/ 2156890 h 3336506"/>
              <a:gd name="connsiteX4242" fmla="*/ 189428 w 5747401"/>
              <a:gd name="connsiteY4242" fmla="*/ 2163347 h 3336506"/>
              <a:gd name="connsiteX4243" fmla="*/ 195885 w 5747401"/>
              <a:gd name="connsiteY4243" fmla="*/ 2167653 h 3336506"/>
              <a:gd name="connsiteX4244" fmla="*/ 215258 w 5747401"/>
              <a:gd name="connsiteY4244" fmla="*/ 2167653 h 3336506"/>
              <a:gd name="connsiteX4245" fmla="*/ 215258 w 5747401"/>
              <a:gd name="connsiteY4245" fmla="*/ 2163347 h 3336506"/>
              <a:gd name="connsiteX4246" fmla="*/ 230326 w 5747401"/>
              <a:gd name="connsiteY4246" fmla="*/ 2167653 h 3336506"/>
              <a:gd name="connsiteX4247" fmla="*/ 245395 w 5747401"/>
              <a:gd name="connsiteY4247" fmla="*/ 2167653 h 3336506"/>
              <a:gd name="connsiteX4248" fmla="*/ 297057 w 5747401"/>
              <a:gd name="connsiteY4248" fmla="*/ 2174110 h 3336506"/>
              <a:gd name="connsiteX4249" fmla="*/ 314277 w 5747401"/>
              <a:gd name="connsiteY4249" fmla="*/ 2174110 h 3336506"/>
              <a:gd name="connsiteX4250" fmla="*/ 318582 w 5747401"/>
              <a:gd name="connsiteY4250" fmla="*/ 2178416 h 3336506"/>
              <a:gd name="connsiteX4251" fmla="*/ 316430 w 5747401"/>
              <a:gd name="connsiteY4251" fmla="*/ 2178416 h 3336506"/>
              <a:gd name="connsiteX4252" fmla="*/ 314277 w 5747401"/>
              <a:gd name="connsiteY4252" fmla="*/ 2178416 h 3336506"/>
              <a:gd name="connsiteX4253" fmla="*/ 344413 w 5747401"/>
              <a:gd name="connsiteY4253" fmla="*/ 2187026 h 3336506"/>
              <a:gd name="connsiteX4254" fmla="*/ 365939 w 5747401"/>
              <a:gd name="connsiteY4254" fmla="*/ 2197789 h 3336506"/>
              <a:gd name="connsiteX4255" fmla="*/ 396075 w 5747401"/>
              <a:gd name="connsiteY4255" fmla="*/ 2195637 h 3336506"/>
              <a:gd name="connsiteX4256" fmla="*/ 389617 w 5747401"/>
              <a:gd name="connsiteY4256" fmla="*/ 2197789 h 3336506"/>
              <a:gd name="connsiteX4257" fmla="*/ 393922 w 5747401"/>
              <a:gd name="connsiteY4257" fmla="*/ 2202094 h 3336506"/>
              <a:gd name="connsiteX4258" fmla="*/ 396075 w 5747401"/>
              <a:gd name="connsiteY4258" fmla="*/ 2202094 h 3336506"/>
              <a:gd name="connsiteX4259" fmla="*/ 400381 w 5747401"/>
              <a:gd name="connsiteY4259" fmla="*/ 2197789 h 3336506"/>
              <a:gd name="connsiteX4260" fmla="*/ 400381 w 5747401"/>
              <a:gd name="connsiteY4260" fmla="*/ 2199942 h 3336506"/>
              <a:gd name="connsiteX4261" fmla="*/ 402533 w 5747401"/>
              <a:gd name="connsiteY4261" fmla="*/ 2197789 h 3336506"/>
              <a:gd name="connsiteX4262" fmla="*/ 406838 w 5747401"/>
              <a:gd name="connsiteY4262" fmla="*/ 2197789 h 3336506"/>
              <a:gd name="connsiteX4263" fmla="*/ 411143 w 5747401"/>
              <a:gd name="connsiteY4263" fmla="*/ 2197789 h 3336506"/>
              <a:gd name="connsiteX4264" fmla="*/ 413296 w 5747401"/>
              <a:gd name="connsiteY4264" fmla="*/ 2197789 h 3336506"/>
              <a:gd name="connsiteX4265" fmla="*/ 415448 w 5747401"/>
              <a:gd name="connsiteY4265" fmla="*/ 2195637 h 3336506"/>
              <a:gd name="connsiteX4266" fmla="*/ 411143 w 5747401"/>
              <a:gd name="connsiteY4266" fmla="*/ 2182721 h 3336506"/>
              <a:gd name="connsiteX4267" fmla="*/ 417601 w 5747401"/>
              <a:gd name="connsiteY4267" fmla="*/ 2182721 h 3336506"/>
              <a:gd name="connsiteX4268" fmla="*/ 424059 w 5747401"/>
              <a:gd name="connsiteY4268" fmla="*/ 2182721 h 3336506"/>
              <a:gd name="connsiteX4269" fmla="*/ 428364 w 5747401"/>
              <a:gd name="connsiteY4269" fmla="*/ 2182721 h 3336506"/>
              <a:gd name="connsiteX4270" fmla="*/ 428364 w 5747401"/>
              <a:gd name="connsiteY4270" fmla="*/ 2180569 h 3336506"/>
              <a:gd name="connsiteX4271" fmla="*/ 428364 w 5747401"/>
              <a:gd name="connsiteY4271" fmla="*/ 2176263 h 3336506"/>
              <a:gd name="connsiteX4272" fmla="*/ 454195 w 5747401"/>
              <a:gd name="connsiteY4272" fmla="*/ 2174110 h 3336506"/>
              <a:gd name="connsiteX4273" fmla="*/ 477873 w 5747401"/>
              <a:gd name="connsiteY4273" fmla="*/ 2159042 h 3336506"/>
              <a:gd name="connsiteX4274" fmla="*/ 477873 w 5747401"/>
              <a:gd name="connsiteY4274" fmla="*/ 2156890 h 3336506"/>
              <a:gd name="connsiteX4275" fmla="*/ 480027 w 5747401"/>
              <a:gd name="connsiteY4275" fmla="*/ 2156890 h 3336506"/>
              <a:gd name="connsiteX4276" fmla="*/ 486483 w 5747401"/>
              <a:gd name="connsiteY4276" fmla="*/ 2159042 h 3336506"/>
              <a:gd name="connsiteX4277" fmla="*/ 482178 w 5747401"/>
              <a:gd name="connsiteY4277" fmla="*/ 2163347 h 3336506"/>
              <a:gd name="connsiteX4278" fmla="*/ 469263 w 5747401"/>
              <a:gd name="connsiteY4278" fmla="*/ 2171958 h 3336506"/>
              <a:gd name="connsiteX4279" fmla="*/ 473569 w 5747401"/>
              <a:gd name="connsiteY4279" fmla="*/ 2169805 h 3336506"/>
              <a:gd name="connsiteX4280" fmla="*/ 475722 w 5747401"/>
              <a:gd name="connsiteY4280" fmla="*/ 2169805 h 3336506"/>
              <a:gd name="connsiteX4281" fmla="*/ 475722 w 5747401"/>
              <a:gd name="connsiteY4281" fmla="*/ 2171958 h 3336506"/>
              <a:gd name="connsiteX4282" fmla="*/ 477873 w 5747401"/>
              <a:gd name="connsiteY4282" fmla="*/ 2171958 h 3336506"/>
              <a:gd name="connsiteX4283" fmla="*/ 495094 w 5747401"/>
              <a:gd name="connsiteY4283" fmla="*/ 2165500 h 3336506"/>
              <a:gd name="connsiteX4284" fmla="*/ 490789 w 5747401"/>
              <a:gd name="connsiteY4284" fmla="*/ 2165500 h 3336506"/>
              <a:gd name="connsiteX4285" fmla="*/ 490789 w 5747401"/>
              <a:gd name="connsiteY4285" fmla="*/ 2163347 h 3336506"/>
              <a:gd name="connsiteX4286" fmla="*/ 492941 w 5747401"/>
              <a:gd name="connsiteY4286" fmla="*/ 2161195 h 3336506"/>
              <a:gd name="connsiteX4287" fmla="*/ 520925 w 5747401"/>
              <a:gd name="connsiteY4287" fmla="*/ 2167653 h 3336506"/>
              <a:gd name="connsiteX4288" fmla="*/ 512315 w 5747401"/>
              <a:gd name="connsiteY4288" fmla="*/ 2176263 h 3336506"/>
              <a:gd name="connsiteX4289" fmla="*/ 505857 w 5747401"/>
              <a:gd name="connsiteY4289" fmla="*/ 2180569 h 3336506"/>
              <a:gd name="connsiteX4290" fmla="*/ 505857 w 5747401"/>
              <a:gd name="connsiteY4290" fmla="*/ 2178416 h 3336506"/>
              <a:gd name="connsiteX4291" fmla="*/ 503705 w 5747401"/>
              <a:gd name="connsiteY4291" fmla="*/ 2178416 h 3336506"/>
              <a:gd name="connsiteX4292" fmla="*/ 501552 w 5747401"/>
              <a:gd name="connsiteY4292" fmla="*/ 2171958 h 3336506"/>
              <a:gd name="connsiteX4293" fmla="*/ 499399 w 5747401"/>
              <a:gd name="connsiteY4293" fmla="*/ 2167653 h 3336506"/>
              <a:gd name="connsiteX4294" fmla="*/ 497246 w 5747401"/>
              <a:gd name="connsiteY4294" fmla="*/ 2176263 h 3336506"/>
              <a:gd name="connsiteX4295" fmla="*/ 495094 w 5747401"/>
              <a:gd name="connsiteY4295" fmla="*/ 2176263 h 3336506"/>
              <a:gd name="connsiteX4296" fmla="*/ 492941 w 5747401"/>
              <a:gd name="connsiteY4296" fmla="*/ 2174110 h 3336506"/>
              <a:gd name="connsiteX4297" fmla="*/ 464958 w 5747401"/>
              <a:gd name="connsiteY4297" fmla="*/ 2174110 h 3336506"/>
              <a:gd name="connsiteX4298" fmla="*/ 458500 w 5747401"/>
              <a:gd name="connsiteY4298" fmla="*/ 2180569 h 3336506"/>
              <a:gd name="connsiteX4299" fmla="*/ 452043 w 5747401"/>
              <a:gd name="connsiteY4299" fmla="*/ 2178416 h 3336506"/>
              <a:gd name="connsiteX4300" fmla="*/ 441280 w 5747401"/>
              <a:gd name="connsiteY4300" fmla="*/ 2182721 h 3336506"/>
              <a:gd name="connsiteX4301" fmla="*/ 445585 w 5747401"/>
              <a:gd name="connsiteY4301" fmla="*/ 2187026 h 3336506"/>
              <a:gd name="connsiteX4302" fmla="*/ 447738 w 5747401"/>
              <a:gd name="connsiteY4302" fmla="*/ 2189179 h 3336506"/>
              <a:gd name="connsiteX4303" fmla="*/ 449890 w 5747401"/>
              <a:gd name="connsiteY4303" fmla="*/ 2191331 h 3336506"/>
              <a:gd name="connsiteX4304" fmla="*/ 490789 w 5747401"/>
              <a:gd name="connsiteY4304" fmla="*/ 2204247 h 3336506"/>
              <a:gd name="connsiteX4305" fmla="*/ 492941 w 5747401"/>
              <a:gd name="connsiteY4305" fmla="*/ 2210704 h 3336506"/>
              <a:gd name="connsiteX4306" fmla="*/ 501552 w 5747401"/>
              <a:gd name="connsiteY4306" fmla="*/ 2210704 h 3336506"/>
              <a:gd name="connsiteX4307" fmla="*/ 499399 w 5747401"/>
              <a:gd name="connsiteY4307" fmla="*/ 2204247 h 3336506"/>
              <a:gd name="connsiteX4308" fmla="*/ 520925 w 5747401"/>
              <a:gd name="connsiteY4308" fmla="*/ 2212857 h 3336506"/>
              <a:gd name="connsiteX4309" fmla="*/ 525230 w 5747401"/>
              <a:gd name="connsiteY4309" fmla="*/ 2210704 h 3336506"/>
              <a:gd name="connsiteX4310" fmla="*/ 529536 w 5747401"/>
              <a:gd name="connsiteY4310" fmla="*/ 2212857 h 3336506"/>
              <a:gd name="connsiteX4311" fmla="*/ 527383 w 5747401"/>
              <a:gd name="connsiteY4311" fmla="*/ 2212857 h 3336506"/>
              <a:gd name="connsiteX4312" fmla="*/ 527383 w 5747401"/>
              <a:gd name="connsiteY4312" fmla="*/ 2215009 h 3336506"/>
              <a:gd name="connsiteX4313" fmla="*/ 525230 w 5747401"/>
              <a:gd name="connsiteY4313" fmla="*/ 2212857 h 3336506"/>
              <a:gd name="connsiteX4314" fmla="*/ 523078 w 5747401"/>
              <a:gd name="connsiteY4314" fmla="*/ 2212857 h 3336506"/>
              <a:gd name="connsiteX4315" fmla="*/ 523078 w 5747401"/>
              <a:gd name="connsiteY4315" fmla="*/ 2215009 h 3336506"/>
              <a:gd name="connsiteX4316" fmla="*/ 527383 w 5747401"/>
              <a:gd name="connsiteY4316" fmla="*/ 2217162 h 3336506"/>
              <a:gd name="connsiteX4317" fmla="*/ 527383 w 5747401"/>
              <a:gd name="connsiteY4317" fmla="*/ 2219315 h 3336506"/>
              <a:gd name="connsiteX4318" fmla="*/ 531688 w 5747401"/>
              <a:gd name="connsiteY4318" fmla="*/ 2221467 h 3336506"/>
              <a:gd name="connsiteX4319" fmla="*/ 542451 w 5747401"/>
              <a:gd name="connsiteY4319" fmla="*/ 2221467 h 3336506"/>
              <a:gd name="connsiteX4320" fmla="*/ 542451 w 5747401"/>
              <a:gd name="connsiteY4320" fmla="*/ 2215009 h 3336506"/>
              <a:gd name="connsiteX4321" fmla="*/ 529536 w 5747401"/>
              <a:gd name="connsiteY4321" fmla="*/ 2217162 h 3336506"/>
              <a:gd name="connsiteX4322" fmla="*/ 533841 w 5747401"/>
              <a:gd name="connsiteY4322" fmla="*/ 2212857 h 3336506"/>
              <a:gd name="connsiteX4323" fmla="*/ 559672 w 5747401"/>
              <a:gd name="connsiteY4323" fmla="*/ 2217162 h 3336506"/>
              <a:gd name="connsiteX4324" fmla="*/ 561824 w 5747401"/>
              <a:gd name="connsiteY4324" fmla="*/ 2215009 h 3336506"/>
              <a:gd name="connsiteX4325" fmla="*/ 563977 w 5747401"/>
              <a:gd name="connsiteY4325" fmla="*/ 2217162 h 3336506"/>
              <a:gd name="connsiteX4326" fmla="*/ 566129 w 5747401"/>
              <a:gd name="connsiteY4326" fmla="*/ 2217162 h 3336506"/>
              <a:gd name="connsiteX4327" fmla="*/ 581197 w 5747401"/>
              <a:gd name="connsiteY4327" fmla="*/ 2225772 h 3336506"/>
              <a:gd name="connsiteX4328" fmla="*/ 579046 w 5747401"/>
              <a:gd name="connsiteY4328" fmla="*/ 2227925 h 3336506"/>
              <a:gd name="connsiteX4329" fmla="*/ 581197 w 5747401"/>
              <a:gd name="connsiteY4329" fmla="*/ 2234383 h 3336506"/>
              <a:gd name="connsiteX4330" fmla="*/ 583350 w 5747401"/>
              <a:gd name="connsiteY4330" fmla="*/ 2234383 h 3336506"/>
              <a:gd name="connsiteX4331" fmla="*/ 583350 w 5747401"/>
              <a:gd name="connsiteY4331" fmla="*/ 2232231 h 3336506"/>
              <a:gd name="connsiteX4332" fmla="*/ 585502 w 5747401"/>
              <a:gd name="connsiteY4332" fmla="*/ 2234383 h 3336506"/>
              <a:gd name="connsiteX4333" fmla="*/ 583350 w 5747401"/>
              <a:gd name="connsiteY4333" fmla="*/ 2230078 h 3336506"/>
              <a:gd name="connsiteX4334" fmla="*/ 583350 w 5747401"/>
              <a:gd name="connsiteY4334" fmla="*/ 2227925 h 3336506"/>
              <a:gd name="connsiteX4335" fmla="*/ 585502 w 5747401"/>
              <a:gd name="connsiteY4335" fmla="*/ 2227925 h 3336506"/>
              <a:gd name="connsiteX4336" fmla="*/ 585502 w 5747401"/>
              <a:gd name="connsiteY4336" fmla="*/ 2230078 h 3336506"/>
              <a:gd name="connsiteX4337" fmla="*/ 587655 w 5747401"/>
              <a:gd name="connsiteY4337" fmla="*/ 2232231 h 3336506"/>
              <a:gd name="connsiteX4338" fmla="*/ 591960 w 5747401"/>
              <a:gd name="connsiteY4338" fmla="*/ 2232231 h 3336506"/>
              <a:gd name="connsiteX4339" fmla="*/ 598418 w 5747401"/>
              <a:gd name="connsiteY4339" fmla="*/ 2232231 h 3336506"/>
              <a:gd name="connsiteX4340" fmla="*/ 604876 w 5747401"/>
              <a:gd name="connsiteY4340" fmla="*/ 2234383 h 3336506"/>
              <a:gd name="connsiteX4341" fmla="*/ 604876 w 5747401"/>
              <a:gd name="connsiteY4341" fmla="*/ 2238688 h 3336506"/>
              <a:gd name="connsiteX4342" fmla="*/ 622097 w 5747401"/>
              <a:gd name="connsiteY4342" fmla="*/ 2240841 h 3336506"/>
              <a:gd name="connsiteX4343" fmla="*/ 619944 w 5747401"/>
              <a:gd name="connsiteY4343" fmla="*/ 2236536 h 3336506"/>
              <a:gd name="connsiteX4344" fmla="*/ 626402 w 5747401"/>
              <a:gd name="connsiteY4344" fmla="*/ 2236536 h 3336506"/>
              <a:gd name="connsiteX4345" fmla="*/ 628555 w 5747401"/>
              <a:gd name="connsiteY4345" fmla="*/ 2242993 h 3336506"/>
              <a:gd name="connsiteX4346" fmla="*/ 626402 w 5747401"/>
              <a:gd name="connsiteY4346" fmla="*/ 2245146 h 3336506"/>
              <a:gd name="connsiteX4347" fmla="*/ 628555 w 5747401"/>
              <a:gd name="connsiteY4347" fmla="*/ 2245146 h 3336506"/>
              <a:gd name="connsiteX4348" fmla="*/ 645776 w 5747401"/>
              <a:gd name="connsiteY4348" fmla="*/ 2245146 h 3336506"/>
              <a:gd name="connsiteX4349" fmla="*/ 675911 w 5747401"/>
              <a:gd name="connsiteY4349" fmla="*/ 2247299 h 3336506"/>
              <a:gd name="connsiteX4350" fmla="*/ 678064 w 5747401"/>
              <a:gd name="connsiteY4350" fmla="*/ 2238688 h 3336506"/>
              <a:gd name="connsiteX4351" fmla="*/ 686674 w 5747401"/>
              <a:gd name="connsiteY4351" fmla="*/ 2251604 h 3336506"/>
              <a:gd name="connsiteX4352" fmla="*/ 688827 w 5747401"/>
              <a:gd name="connsiteY4352" fmla="*/ 2251604 h 3336506"/>
              <a:gd name="connsiteX4353" fmla="*/ 690979 w 5747401"/>
              <a:gd name="connsiteY4353" fmla="*/ 2251604 h 3336506"/>
              <a:gd name="connsiteX4354" fmla="*/ 693132 w 5747401"/>
              <a:gd name="connsiteY4354" fmla="*/ 2245146 h 3336506"/>
              <a:gd name="connsiteX4355" fmla="*/ 695285 w 5747401"/>
              <a:gd name="connsiteY4355" fmla="*/ 2245146 h 3336506"/>
              <a:gd name="connsiteX4356" fmla="*/ 699590 w 5747401"/>
              <a:gd name="connsiteY4356" fmla="*/ 2245146 h 3336506"/>
              <a:gd name="connsiteX4357" fmla="*/ 699590 w 5747401"/>
              <a:gd name="connsiteY4357" fmla="*/ 2251604 h 3336506"/>
              <a:gd name="connsiteX4358" fmla="*/ 682369 w 5747401"/>
              <a:gd name="connsiteY4358" fmla="*/ 2255909 h 3336506"/>
              <a:gd name="connsiteX4359" fmla="*/ 686674 w 5747401"/>
              <a:gd name="connsiteY4359" fmla="*/ 2258061 h 3336506"/>
              <a:gd name="connsiteX4360" fmla="*/ 712505 w 5747401"/>
              <a:gd name="connsiteY4360" fmla="*/ 2260214 h 3336506"/>
              <a:gd name="connsiteX4361" fmla="*/ 708200 w 5747401"/>
              <a:gd name="connsiteY4361" fmla="*/ 2251604 h 3336506"/>
              <a:gd name="connsiteX4362" fmla="*/ 744795 w 5747401"/>
              <a:gd name="connsiteY4362" fmla="*/ 2264519 h 3336506"/>
              <a:gd name="connsiteX4363" fmla="*/ 753404 w 5747401"/>
              <a:gd name="connsiteY4363" fmla="*/ 2258061 h 3336506"/>
              <a:gd name="connsiteX4364" fmla="*/ 757710 w 5747401"/>
              <a:gd name="connsiteY4364" fmla="*/ 2262366 h 3336506"/>
              <a:gd name="connsiteX4365" fmla="*/ 746946 w 5747401"/>
              <a:gd name="connsiteY4365" fmla="*/ 2268824 h 3336506"/>
              <a:gd name="connsiteX4366" fmla="*/ 768472 w 5747401"/>
              <a:gd name="connsiteY4366" fmla="*/ 2266671 h 3336506"/>
              <a:gd name="connsiteX4367" fmla="*/ 783541 w 5747401"/>
              <a:gd name="connsiteY4367" fmla="*/ 2273129 h 3336506"/>
              <a:gd name="connsiteX4368" fmla="*/ 789999 w 5747401"/>
              <a:gd name="connsiteY4368" fmla="*/ 2268824 h 3336506"/>
              <a:gd name="connsiteX4369" fmla="*/ 768472 w 5747401"/>
              <a:gd name="connsiteY4369" fmla="*/ 2245146 h 3336506"/>
              <a:gd name="connsiteX4370" fmla="*/ 751251 w 5747401"/>
              <a:gd name="connsiteY4370" fmla="*/ 2221467 h 3336506"/>
              <a:gd name="connsiteX4371" fmla="*/ 746946 w 5747401"/>
              <a:gd name="connsiteY4371" fmla="*/ 2223620 h 3336506"/>
              <a:gd name="connsiteX4372" fmla="*/ 740488 w 5747401"/>
              <a:gd name="connsiteY4372" fmla="*/ 2219315 h 3336506"/>
              <a:gd name="connsiteX4373" fmla="*/ 723268 w 5747401"/>
              <a:gd name="connsiteY4373" fmla="*/ 2215009 h 3336506"/>
              <a:gd name="connsiteX4374" fmla="*/ 708200 w 5747401"/>
              <a:gd name="connsiteY4374" fmla="*/ 2204247 h 3336506"/>
              <a:gd name="connsiteX4375" fmla="*/ 725421 w 5747401"/>
              <a:gd name="connsiteY4375" fmla="*/ 2199942 h 3336506"/>
              <a:gd name="connsiteX4376" fmla="*/ 723268 w 5747401"/>
              <a:gd name="connsiteY4376" fmla="*/ 2197789 h 3336506"/>
              <a:gd name="connsiteX4377" fmla="*/ 723268 w 5747401"/>
              <a:gd name="connsiteY4377" fmla="*/ 2195637 h 3336506"/>
              <a:gd name="connsiteX4378" fmla="*/ 708200 w 5747401"/>
              <a:gd name="connsiteY4378" fmla="*/ 2191331 h 3336506"/>
              <a:gd name="connsiteX4379" fmla="*/ 706048 w 5747401"/>
              <a:gd name="connsiteY4379" fmla="*/ 2191331 h 3336506"/>
              <a:gd name="connsiteX4380" fmla="*/ 701742 w 5747401"/>
              <a:gd name="connsiteY4380" fmla="*/ 2193484 h 3336506"/>
              <a:gd name="connsiteX4381" fmla="*/ 686674 w 5747401"/>
              <a:gd name="connsiteY4381" fmla="*/ 2187026 h 3336506"/>
              <a:gd name="connsiteX4382" fmla="*/ 673759 w 5747401"/>
              <a:gd name="connsiteY4382" fmla="*/ 2187026 h 3336506"/>
              <a:gd name="connsiteX4383" fmla="*/ 667301 w 5747401"/>
              <a:gd name="connsiteY4383" fmla="*/ 2180569 h 3336506"/>
              <a:gd name="connsiteX4384" fmla="*/ 650081 w 5747401"/>
              <a:gd name="connsiteY4384" fmla="*/ 2178416 h 3336506"/>
              <a:gd name="connsiteX4385" fmla="*/ 639318 w 5747401"/>
              <a:gd name="connsiteY4385" fmla="*/ 2174110 h 3336506"/>
              <a:gd name="connsiteX4386" fmla="*/ 635013 w 5747401"/>
              <a:gd name="connsiteY4386" fmla="*/ 2176263 h 3336506"/>
              <a:gd name="connsiteX4387" fmla="*/ 619944 w 5747401"/>
              <a:gd name="connsiteY4387" fmla="*/ 2174110 h 3336506"/>
              <a:gd name="connsiteX4388" fmla="*/ 617792 w 5747401"/>
              <a:gd name="connsiteY4388" fmla="*/ 2176263 h 3336506"/>
              <a:gd name="connsiteX4389" fmla="*/ 617792 w 5747401"/>
              <a:gd name="connsiteY4389" fmla="*/ 2167653 h 3336506"/>
              <a:gd name="connsiteX4390" fmla="*/ 611334 w 5747401"/>
              <a:gd name="connsiteY4390" fmla="*/ 2171958 h 3336506"/>
              <a:gd name="connsiteX4391" fmla="*/ 604876 w 5747401"/>
              <a:gd name="connsiteY4391" fmla="*/ 2167653 h 3336506"/>
              <a:gd name="connsiteX4392" fmla="*/ 604876 w 5747401"/>
              <a:gd name="connsiteY4392" fmla="*/ 2169805 h 3336506"/>
              <a:gd name="connsiteX4393" fmla="*/ 602723 w 5747401"/>
              <a:gd name="connsiteY4393" fmla="*/ 2169805 h 3336506"/>
              <a:gd name="connsiteX4394" fmla="*/ 600571 w 5747401"/>
              <a:gd name="connsiteY4394" fmla="*/ 2167653 h 3336506"/>
              <a:gd name="connsiteX4395" fmla="*/ 600571 w 5747401"/>
              <a:gd name="connsiteY4395" fmla="*/ 2165500 h 3336506"/>
              <a:gd name="connsiteX4396" fmla="*/ 598418 w 5747401"/>
              <a:gd name="connsiteY4396" fmla="*/ 2163347 h 3336506"/>
              <a:gd name="connsiteX4397" fmla="*/ 581197 w 5747401"/>
              <a:gd name="connsiteY4397" fmla="*/ 2165500 h 3336506"/>
              <a:gd name="connsiteX4398" fmla="*/ 585502 w 5747401"/>
              <a:gd name="connsiteY4398" fmla="*/ 2165500 h 3336506"/>
              <a:gd name="connsiteX4399" fmla="*/ 585502 w 5747401"/>
              <a:gd name="connsiteY4399" fmla="*/ 2167653 h 3336506"/>
              <a:gd name="connsiteX4400" fmla="*/ 587655 w 5747401"/>
              <a:gd name="connsiteY4400" fmla="*/ 2169805 h 3336506"/>
              <a:gd name="connsiteX4401" fmla="*/ 594113 w 5747401"/>
              <a:gd name="connsiteY4401" fmla="*/ 2167653 h 3336506"/>
              <a:gd name="connsiteX4402" fmla="*/ 596266 w 5747401"/>
              <a:gd name="connsiteY4402" fmla="*/ 2169805 h 3336506"/>
              <a:gd name="connsiteX4403" fmla="*/ 596266 w 5747401"/>
              <a:gd name="connsiteY4403" fmla="*/ 2171958 h 3336506"/>
              <a:gd name="connsiteX4404" fmla="*/ 585502 w 5747401"/>
              <a:gd name="connsiteY4404" fmla="*/ 2174110 h 3336506"/>
              <a:gd name="connsiteX4405" fmla="*/ 538145 w 5747401"/>
              <a:gd name="connsiteY4405" fmla="*/ 2159042 h 3336506"/>
              <a:gd name="connsiteX4406" fmla="*/ 533841 w 5747401"/>
              <a:gd name="connsiteY4406" fmla="*/ 2163347 h 3336506"/>
              <a:gd name="connsiteX4407" fmla="*/ 512315 w 5747401"/>
              <a:gd name="connsiteY4407" fmla="*/ 2152585 h 3336506"/>
              <a:gd name="connsiteX4408" fmla="*/ 477873 w 5747401"/>
              <a:gd name="connsiteY4408" fmla="*/ 2148280 h 3336506"/>
              <a:gd name="connsiteX4409" fmla="*/ 467111 w 5747401"/>
              <a:gd name="connsiteY4409" fmla="*/ 2146127 h 3336506"/>
              <a:gd name="connsiteX4410" fmla="*/ 458500 w 5747401"/>
              <a:gd name="connsiteY4410" fmla="*/ 2152585 h 3336506"/>
              <a:gd name="connsiteX4411" fmla="*/ 467111 w 5747401"/>
              <a:gd name="connsiteY4411" fmla="*/ 2154737 h 3336506"/>
              <a:gd name="connsiteX4412" fmla="*/ 447738 w 5747401"/>
              <a:gd name="connsiteY4412" fmla="*/ 2150432 h 3336506"/>
              <a:gd name="connsiteX4413" fmla="*/ 449890 w 5747401"/>
              <a:gd name="connsiteY4413" fmla="*/ 2150432 h 3336506"/>
              <a:gd name="connsiteX4414" fmla="*/ 454195 w 5747401"/>
              <a:gd name="connsiteY4414" fmla="*/ 2150432 h 3336506"/>
              <a:gd name="connsiteX4415" fmla="*/ 449890 w 5747401"/>
              <a:gd name="connsiteY4415" fmla="*/ 2135364 h 3336506"/>
              <a:gd name="connsiteX4416" fmla="*/ 413296 w 5747401"/>
              <a:gd name="connsiteY4416" fmla="*/ 2135364 h 3336506"/>
              <a:gd name="connsiteX4417" fmla="*/ 406838 w 5747401"/>
              <a:gd name="connsiteY4417" fmla="*/ 2128907 h 3336506"/>
              <a:gd name="connsiteX4418" fmla="*/ 378854 w 5747401"/>
              <a:gd name="connsiteY4418" fmla="*/ 2126754 h 3336506"/>
              <a:gd name="connsiteX4419" fmla="*/ 385313 w 5747401"/>
              <a:gd name="connsiteY4419" fmla="*/ 2135364 h 3336506"/>
              <a:gd name="connsiteX4420" fmla="*/ 383159 w 5747401"/>
              <a:gd name="connsiteY4420" fmla="*/ 2135364 h 3336506"/>
              <a:gd name="connsiteX4421" fmla="*/ 370245 w 5747401"/>
              <a:gd name="connsiteY4421" fmla="*/ 2133212 h 3336506"/>
              <a:gd name="connsiteX4422" fmla="*/ 350871 w 5747401"/>
              <a:gd name="connsiteY4422" fmla="*/ 2143975 h 3336506"/>
              <a:gd name="connsiteX4423" fmla="*/ 340108 w 5747401"/>
              <a:gd name="connsiteY4423" fmla="*/ 2141822 h 3336506"/>
              <a:gd name="connsiteX4424" fmla="*/ 342261 w 5747401"/>
              <a:gd name="connsiteY4424" fmla="*/ 2135364 h 3336506"/>
              <a:gd name="connsiteX4425" fmla="*/ 365939 w 5747401"/>
              <a:gd name="connsiteY4425" fmla="*/ 2120296 h 3336506"/>
              <a:gd name="connsiteX4426" fmla="*/ 350871 w 5747401"/>
              <a:gd name="connsiteY4426" fmla="*/ 2115990 h 3336506"/>
              <a:gd name="connsiteX4427" fmla="*/ 316430 w 5747401"/>
              <a:gd name="connsiteY4427" fmla="*/ 2122448 h 3336506"/>
              <a:gd name="connsiteX4428" fmla="*/ 314277 w 5747401"/>
              <a:gd name="connsiteY4428" fmla="*/ 2122448 h 3336506"/>
              <a:gd name="connsiteX4429" fmla="*/ 325041 w 5747401"/>
              <a:gd name="connsiteY4429" fmla="*/ 2118143 h 3336506"/>
              <a:gd name="connsiteX4430" fmla="*/ 329345 w 5747401"/>
              <a:gd name="connsiteY4430" fmla="*/ 2115990 h 3336506"/>
              <a:gd name="connsiteX4431" fmla="*/ 327192 w 5747401"/>
              <a:gd name="connsiteY4431" fmla="*/ 2115990 h 3336506"/>
              <a:gd name="connsiteX4432" fmla="*/ 294904 w 5747401"/>
              <a:gd name="connsiteY4432" fmla="*/ 2126754 h 3336506"/>
              <a:gd name="connsiteX4433" fmla="*/ 290598 w 5747401"/>
              <a:gd name="connsiteY4433" fmla="*/ 2122448 h 3336506"/>
              <a:gd name="connsiteX4434" fmla="*/ 294904 w 5747401"/>
              <a:gd name="connsiteY4434" fmla="*/ 2120296 h 3336506"/>
              <a:gd name="connsiteX4435" fmla="*/ 290598 w 5747401"/>
              <a:gd name="connsiteY4435" fmla="*/ 2111685 h 3336506"/>
              <a:gd name="connsiteX4436" fmla="*/ 273378 w 5747401"/>
              <a:gd name="connsiteY4436" fmla="*/ 2107380 h 3336506"/>
              <a:gd name="connsiteX4437" fmla="*/ 258310 w 5747401"/>
              <a:gd name="connsiteY4437" fmla="*/ 2096618 h 3336506"/>
              <a:gd name="connsiteX4438" fmla="*/ 245395 w 5747401"/>
              <a:gd name="connsiteY4438" fmla="*/ 2096618 h 3336506"/>
              <a:gd name="connsiteX4439" fmla="*/ 245395 w 5747401"/>
              <a:gd name="connsiteY4439" fmla="*/ 2088007 h 3336506"/>
              <a:gd name="connsiteX4440" fmla="*/ 232479 w 5747401"/>
              <a:gd name="connsiteY4440" fmla="*/ 2083702 h 3336506"/>
              <a:gd name="connsiteX4441" fmla="*/ 238936 w 5747401"/>
              <a:gd name="connsiteY4441" fmla="*/ 2072940 h 3336506"/>
              <a:gd name="connsiteX4442" fmla="*/ 230326 w 5747401"/>
              <a:gd name="connsiteY4442" fmla="*/ 2068634 h 3336506"/>
              <a:gd name="connsiteX4443" fmla="*/ 223868 w 5747401"/>
              <a:gd name="connsiteY4443" fmla="*/ 2066481 h 3336506"/>
              <a:gd name="connsiteX4444" fmla="*/ 228173 w 5747401"/>
              <a:gd name="connsiteY4444" fmla="*/ 2068634 h 3336506"/>
              <a:gd name="connsiteX4445" fmla="*/ 208800 w 5747401"/>
              <a:gd name="connsiteY4445" fmla="*/ 2081550 h 3336506"/>
              <a:gd name="connsiteX4446" fmla="*/ 210953 w 5747401"/>
              <a:gd name="connsiteY4446" fmla="*/ 2075092 h 3336506"/>
              <a:gd name="connsiteX4447" fmla="*/ 213105 w 5747401"/>
              <a:gd name="connsiteY4447" fmla="*/ 2072940 h 3336506"/>
              <a:gd name="connsiteX4448" fmla="*/ 189428 w 5747401"/>
              <a:gd name="connsiteY4448" fmla="*/ 2064328 h 3336506"/>
              <a:gd name="connsiteX4449" fmla="*/ 137765 w 5747401"/>
              <a:gd name="connsiteY4449" fmla="*/ 2053566 h 3336506"/>
              <a:gd name="connsiteX4450" fmla="*/ 111934 w 5747401"/>
              <a:gd name="connsiteY4450" fmla="*/ 2040650 h 3336506"/>
              <a:gd name="connsiteX4451" fmla="*/ 114087 w 5747401"/>
              <a:gd name="connsiteY4451" fmla="*/ 2038498 h 3336506"/>
              <a:gd name="connsiteX4452" fmla="*/ 135612 w 5747401"/>
              <a:gd name="connsiteY4452" fmla="*/ 2044956 h 3336506"/>
              <a:gd name="connsiteX4453" fmla="*/ 131308 w 5747401"/>
              <a:gd name="connsiteY4453" fmla="*/ 2025583 h 3336506"/>
              <a:gd name="connsiteX4454" fmla="*/ 107629 w 5747401"/>
              <a:gd name="connsiteY4454" fmla="*/ 2021278 h 3336506"/>
              <a:gd name="connsiteX4455" fmla="*/ 86103 w 5747401"/>
              <a:gd name="connsiteY4455" fmla="*/ 2010514 h 3336506"/>
              <a:gd name="connsiteX4456" fmla="*/ 45204 w 5747401"/>
              <a:gd name="connsiteY4456" fmla="*/ 2001904 h 3336506"/>
              <a:gd name="connsiteX4457" fmla="*/ 27984 w 5747401"/>
              <a:gd name="connsiteY4457" fmla="*/ 1993294 h 3336506"/>
              <a:gd name="connsiteX4458" fmla="*/ 36593 w 5747401"/>
              <a:gd name="connsiteY4458" fmla="*/ 1993294 h 3336506"/>
              <a:gd name="connsiteX4459" fmla="*/ 114087 w 5747401"/>
              <a:gd name="connsiteY4459" fmla="*/ 1995446 h 3336506"/>
              <a:gd name="connsiteX4460" fmla="*/ 159291 w 5747401"/>
              <a:gd name="connsiteY4460" fmla="*/ 2004056 h 3336506"/>
              <a:gd name="connsiteX4461" fmla="*/ 238936 w 5747401"/>
              <a:gd name="connsiteY4461" fmla="*/ 2016972 h 3336506"/>
              <a:gd name="connsiteX4462" fmla="*/ 251852 w 5747401"/>
              <a:gd name="connsiteY4462" fmla="*/ 2021278 h 3336506"/>
              <a:gd name="connsiteX4463" fmla="*/ 271226 w 5747401"/>
              <a:gd name="connsiteY4463" fmla="*/ 2027735 h 3336506"/>
              <a:gd name="connsiteX4464" fmla="*/ 266920 w 5747401"/>
              <a:gd name="connsiteY4464" fmla="*/ 2023430 h 3336506"/>
              <a:gd name="connsiteX4465" fmla="*/ 269073 w 5747401"/>
              <a:gd name="connsiteY4465" fmla="*/ 2021278 h 3336506"/>
              <a:gd name="connsiteX4466" fmla="*/ 271226 w 5747401"/>
              <a:gd name="connsiteY4466" fmla="*/ 2021278 h 3336506"/>
              <a:gd name="connsiteX4467" fmla="*/ 273378 w 5747401"/>
              <a:gd name="connsiteY4467" fmla="*/ 2025583 h 3336506"/>
              <a:gd name="connsiteX4468" fmla="*/ 288445 w 5747401"/>
              <a:gd name="connsiteY4468" fmla="*/ 2021278 h 3336506"/>
              <a:gd name="connsiteX4469" fmla="*/ 286294 w 5747401"/>
              <a:gd name="connsiteY4469" fmla="*/ 2027735 h 3336506"/>
              <a:gd name="connsiteX4470" fmla="*/ 294904 w 5747401"/>
              <a:gd name="connsiteY4470" fmla="*/ 2036345 h 3336506"/>
              <a:gd name="connsiteX4471" fmla="*/ 299209 w 5747401"/>
              <a:gd name="connsiteY4471" fmla="*/ 2032040 h 3336506"/>
              <a:gd name="connsiteX4472" fmla="*/ 301362 w 5747401"/>
              <a:gd name="connsiteY4472" fmla="*/ 2038498 h 3336506"/>
              <a:gd name="connsiteX4473" fmla="*/ 305667 w 5747401"/>
              <a:gd name="connsiteY4473" fmla="*/ 2040650 h 3336506"/>
              <a:gd name="connsiteX4474" fmla="*/ 318582 w 5747401"/>
              <a:gd name="connsiteY4474" fmla="*/ 2029888 h 3336506"/>
              <a:gd name="connsiteX4475" fmla="*/ 325041 w 5747401"/>
              <a:gd name="connsiteY4475" fmla="*/ 2032040 h 3336506"/>
              <a:gd name="connsiteX4476" fmla="*/ 327192 w 5747401"/>
              <a:gd name="connsiteY4476" fmla="*/ 2034193 h 3336506"/>
              <a:gd name="connsiteX4477" fmla="*/ 329345 w 5747401"/>
              <a:gd name="connsiteY4477" fmla="*/ 2032040 h 3336506"/>
              <a:gd name="connsiteX4478" fmla="*/ 340108 w 5747401"/>
              <a:gd name="connsiteY4478" fmla="*/ 2027735 h 3336506"/>
              <a:gd name="connsiteX4479" fmla="*/ 333650 w 5747401"/>
              <a:gd name="connsiteY4479" fmla="*/ 2034193 h 3336506"/>
              <a:gd name="connsiteX4480" fmla="*/ 348719 w 5747401"/>
              <a:gd name="connsiteY4480" fmla="*/ 2036345 h 3336506"/>
              <a:gd name="connsiteX4481" fmla="*/ 346566 w 5747401"/>
              <a:gd name="connsiteY4481" fmla="*/ 2032040 h 3336506"/>
              <a:gd name="connsiteX4482" fmla="*/ 363786 w 5747401"/>
              <a:gd name="connsiteY4482" fmla="*/ 2032040 h 3336506"/>
              <a:gd name="connsiteX4483" fmla="*/ 365939 w 5747401"/>
              <a:gd name="connsiteY4483" fmla="*/ 2036345 h 3336506"/>
              <a:gd name="connsiteX4484" fmla="*/ 372397 w 5747401"/>
              <a:gd name="connsiteY4484" fmla="*/ 2034193 h 3336506"/>
              <a:gd name="connsiteX4485" fmla="*/ 376703 w 5747401"/>
              <a:gd name="connsiteY4485" fmla="*/ 2036345 h 3336506"/>
              <a:gd name="connsiteX4486" fmla="*/ 396075 w 5747401"/>
              <a:gd name="connsiteY4486" fmla="*/ 2021278 h 3336506"/>
              <a:gd name="connsiteX4487" fmla="*/ 387464 w 5747401"/>
              <a:gd name="connsiteY4487" fmla="*/ 2016972 h 3336506"/>
              <a:gd name="connsiteX4488" fmla="*/ 411143 w 5747401"/>
              <a:gd name="connsiteY4488" fmla="*/ 2019125 h 3336506"/>
              <a:gd name="connsiteX4489" fmla="*/ 404686 w 5747401"/>
              <a:gd name="connsiteY4489" fmla="*/ 2010514 h 3336506"/>
              <a:gd name="connsiteX4490" fmla="*/ 396075 w 5747401"/>
              <a:gd name="connsiteY4490" fmla="*/ 2001904 h 3336506"/>
              <a:gd name="connsiteX4491" fmla="*/ 391771 w 5747401"/>
              <a:gd name="connsiteY4491" fmla="*/ 2006209 h 3336506"/>
              <a:gd name="connsiteX4492" fmla="*/ 391771 w 5747401"/>
              <a:gd name="connsiteY4492" fmla="*/ 2004056 h 3336506"/>
              <a:gd name="connsiteX4493" fmla="*/ 381008 w 5747401"/>
              <a:gd name="connsiteY4493" fmla="*/ 1993294 h 3336506"/>
              <a:gd name="connsiteX4494" fmla="*/ 350871 w 5747401"/>
              <a:gd name="connsiteY4494" fmla="*/ 1991141 h 3336506"/>
              <a:gd name="connsiteX4495" fmla="*/ 350871 w 5747401"/>
              <a:gd name="connsiteY4495" fmla="*/ 1986836 h 3336506"/>
              <a:gd name="connsiteX4496" fmla="*/ 327192 w 5747401"/>
              <a:gd name="connsiteY4496" fmla="*/ 1986836 h 3336506"/>
              <a:gd name="connsiteX4497" fmla="*/ 329345 w 5747401"/>
              <a:gd name="connsiteY4497" fmla="*/ 1993294 h 3336506"/>
              <a:gd name="connsiteX4498" fmla="*/ 331497 w 5747401"/>
              <a:gd name="connsiteY4498" fmla="*/ 1997599 h 3336506"/>
              <a:gd name="connsiteX4499" fmla="*/ 327192 w 5747401"/>
              <a:gd name="connsiteY4499" fmla="*/ 1997599 h 3336506"/>
              <a:gd name="connsiteX4500" fmla="*/ 316430 w 5747401"/>
              <a:gd name="connsiteY4500" fmla="*/ 2010514 h 3336506"/>
              <a:gd name="connsiteX4501" fmla="*/ 314277 w 5747401"/>
              <a:gd name="connsiteY4501" fmla="*/ 2008361 h 3336506"/>
              <a:gd name="connsiteX4502" fmla="*/ 303514 w 5747401"/>
              <a:gd name="connsiteY4502" fmla="*/ 2012666 h 3336506"/>
              <a:gd name="connsiteX4503" fmla="*/ 305667 w 5747401"/>
              <a:gd name="connsiteY4503" fmla="*/ 2010514 h 3336506"/>
              <a:gd name="connsiteX4504" fmla="*/ 305667 w 5747401"/>
              <a:gd name="connsiteY4504" fmla="*/ 2004056 h 3336506"/>
              <a:gd name="connsiteX4505" fmla="*/ 294904 w 5747401"/>
              <a:gd name="connsiteY4505" fmla="*/ 2004056 h 3336506"/>
              <a:gd name="connsiteX4506" fmla="*/ 305667 w 5747401"/>
              <a:gd name="connsiteY4506" fmla="*/ 1999751 h 3336506"/>
              <a:gd name="connsiteX4507" fmla="*/ 314277 w 5747401"/>
              <a:gd name="connsiteY4507" fmla="*/ 1999751 h 3336506"/>
              <a:gd name="connsiteX4508" fmla="*/ 318582 w 5747401"/>
              <a:gd name="connsiteY4508" fmla="*/ 1997599 h 3336506"/>
              <a:gd name="connsiteX4509" fmla="*/ 303514 w 5747401"/>
              <a:gd name="connsiteY4509" fmla="*/ 1986836 h 3336506"/>
              <a:gd name="connsiteX4510" fmla="*/ 322887 w 5747401"/>
              <a:gd name="connsiteY4510" fmla="*/ 1988988 h 3336506"/>
              <a:gd name="connsiteX4511" fmla="*/ 322887 w 5747401"/>
              <a:gd name="connsiteY4511" fmla="*/ 1986836 h 3336506"/>
              <a:gd name="connsiteX4512" fmla="*/ 305667 w 5747401"/>
              <a:gd name="connsiteY4512" fmla="*/ 1976073 h 3336506"/>
              <a:gd name="connsiteX4513" fmla="*/ 309972 w 5747401"/>
              <a:gd name="connsiteY4513" fmla="*/ 1980378 h 3336506"/>
              <a:gd name="connsiteX4514" fmla="*/ 307819 w 5747401"/>
              <a:gd name="connsiteY4514" fmla="*/ 1982531 h 3336506"/>
              <a:gd name="connsiteX4515" fmla="*/ 294904 w 5747401"/>
              <a:gd name="connsiteY4515" fmla="*/ 1973921 h 3336506"/>
              <a:gd name="connsiteX4516" fmla="*/ 273378 w 5747401"/>
              <a:gd name="connsiteY4516" fmla="*/ 1973921 h 3336506"/>
              <a:gd name="connsiteX4517" fmla="*/ 266920 w 5747401"/>
              <a:gd name="connsiteY4517" fmla="*/ 1969615 h 3336506"/>
              <a:gd name="connsiteX4518" fmla="*/ 277684 w 5747401"/>
              <a:gd name="connsiteY4518" fmla="*/ 1958852 h 3336506"/>
              <a:gd name="connsiteX4519" fmla="*/ 273378 w 5747401"/>
              <a:gd name="connsiteY4519" fmla="*/ 1954547 h 3336506"/>
              <a:gd name="connsiteX4520" fmla="*/ 269073 w 5747401"/>
              <a:gd name="connsiteY4520" fmla="*/ 1954547 h 3336506"/>
              <a:gd name="connsiteX4521" fmla="*/ 251852 w 5747401"/>
              <a:gd name="connsiteY4521" fmla="*/ 1958852 h 3336506"/>
              <a:gd name="connsiteX4522" fmla="*/ 247547 w 5747401"/>
              <a:gd name="connsiteY4522" fmla="*/ 1963157 h 3336506"/>
              <a:gd name="connsiteX4523" fmla="*/ 236784 w 5747401"/>
              <a:gd name="connsiteY4523" fmla="*/ 1954547 h 3336506"/>
              <a:gd name="connsiteX4524" fmla="*/ 221717 w 5747401"/>
              <a:gd name="connsiteY4524" fmla="*/ 1945937 h 3336506"/>
              <a:gd name="connsiteX4525" fmla="*/ 198038 w 5747401"/>
              <a:gd name="connsiteY4525" fmla="*/ 1945937 h 3336506"/>
              <a:gd name="connsiteX4526" fmla="*/ 189428 w 5747401"/>
              <a:gd name="connsiteY4526" fmla="*/ 1937326 h 3336506"/>
              <a:gd name="connsiteX4527" fmla="*/ 189428 w 5747401"/>
              <a:gd name="connsiteY4527" fmla="*/ 1928716 h 3336506"/>
              <a:gd name="connsiteX4528" fmla="*/ 200190 w 5747401"/>
              <a:gd name="connsiteY4528" fmla="*/ 1928716 h 3336506"/>
              <a:gd name="connsiteX4529" fmla="*/ 213105 w 5747401"/>
              <a:gd name="connsiteY4529" fmla="*/ 1935174 h 3336506"/>
              <a:gd name="connsiteX4530" fmla="*/ 228173 w 5747401"/>
              <a:gd name="connsiteY4530" fmla="*/ 1928716 h 3336506"/>
              <a:gd name="connsiteX4531" fmla="*/ 232479 w 5747401"/>
              <a:gd name="connsiteY4531" fmla="*/ 1935174 h 3336506"/>
              <a:gd name="connsiteX4532" fmla="*/ 241089 w 5747401"/>
              <a:gd name="connsiteY4532" fmla="*/ 1933021 h 3336506"/>
              <a:gd name="connsiteX4533" fmla="*/ 249700 w 5747401"/>
              <a:gd name="connsiteY4533" fmla="*/ 1935174 h 3336506"/>
              <a:gd name="connsiteX4534" fmla="*/ 254005 w 5747401"/>
              <a:gd name="connsiteY4534" fmla="*/ 1937326 h 3336506"/>
              <a:gd name="connsiteX4535" fmla="*/ 256157 w 5747401"/>
              <a:gd name="connsiteY4535" fmla="*/ 1941632 h 3336506"/>
              <a:gd name="connsiteX4536" fmla="*/ 262615 w 5747401"/>
              <a:gd name="connsiteY4536" fmla="*/ 1943784 h 3336506"/>
              <a:gd name="connsiteX4537" fmla="*/ 264768 w 5747401"/>
              <a:gd name="connsiteY4537" fmla="*/ 1943784 h 3336506"/>
              <a:gd name="connsiteX4538" fmla="*/ 262615 w 5747401"/>
              <a:gd name="connsiteY4538" fmla="*/ 1945937 h 3336506"/>
              <a:gd name="connsiteX4539" fmla="*/ 264768 w 5747401"/>
              <a:gd name="connsiteY4539" fmla="*/ 1945937 h 3336506"/>
              <a:gd name="connsiteX4540" fmla="*/ 266920 w 5747401"/>
              <a:gd name="connsiteY4540" fmla="*/ 1948089 h 3336506"/>
              <a:gd name="connsiteX4541" fmla="*/ 281989 w 5747401"/>
              <a:gd name="connsiteY4541" fmla="*/ 1948089 h 3336506"/>
              <a:gd name="connsiteX4542" fmla="*/ 294904 w 5747401"/>
              <a:gd name="connsiteY4542" fmla="*/ 1939479 h 3336506"/>
              <a:gd name="connsiteX4543" fmla="*/ 275531 w 5747401"/>
              <a:gd name="connsiteY4543" fmla="*/ 1943784 h 3336506"/>
              <a:gd name="connsiteX4544" fmla="*/ 275531 w 5747401"/>
              <a:gd name="connsiteY4544" fmla="*/ 1941632 h 3336506"/>
              <a:gd name="connsiteX4545" fmla="*/ 273378 w 5747401"/>
              <a:gd name="connsiteY4545" fmla="*/ 1939479 h 3336506"/>
              <a:gd name="connsiteX4546" fmla="*/ 277684 w 5747401"/>
              <a:gd name="connsiteY4546" fmla="*/ 1926564 h 3336506"/>
              <a:gd name="connsiteX4547" fmla="*/ 273378 w 5747401"/>
              <a:gd name="connsiteY4547" fmla="*/ 1920106 h 3336506"/>
              <a:gd name="connsiteX4548" fmla="*/ 271226 w 5747401"/>
              <a:gd name="connsiteY4548" fmla="*/ 1922259 h 3336506"/>
              <a:gd name="connsiteX4549" fmla="*/ 256157 w 5747401"/>
              <a:gd name="connsiteY4549" fmla="*/ 1911495 h 3336506"/>
              <a:gd name="connsiteX4550" fmla="*/ 254005 w 5747401"/>
              <a:gd name="connsiteY4550" fmla="*/ 1917953 h 3336506"/>
              <a:gd name="connsiteX4551" fmla="*/ 249700 w 5747401"/>
              <a:gd name="connsiteY4551" fmla="*/ 1920106 h 3336506"/>
              <a:gd name="connsiteX4552" fmla="*/ 247547 w 5747401"/>
              <a:gd name="connsiteY4552" fmla="*/ 1915800 h 3336506"/>
              <a:gd name="connsiteX4553" fmla="*/ 245395 w 5747401"/>
              <a:gd name="connsiteY4553" fmla="*/ 1920106 h 3336506"/>
              <a:gd name="connsiteX4554" fmla="*/ 204495 w 5747401"/>
              <a:gd name="connsiteY4554" fmla="*/ 1905037 h 3336506"/>
              <a:gd name="connsiteX4555" fmla="*/ 189428 w 5747401"/>
              <a:gd name="connsiteY4555" fmla="*/ 1892122 h 3336506"/>
              <a:gd name="connsiteX4556" fmla="*/ 157138 w 5747401"/>
              <a:gd name="connsiteY4556" fmla="*/ 1887817 h 3336506"/>
              <a:gd name="connsiteX4557" fmla="*/ 163596 w 5747401"/>
              <a:gd name="connsiteY4557" fmla="*/ 1885664 h 3336506"/>
              <a:gd name="connsiteX4558" fmla="*/ 159291 w 5747401"/>
              <a:gd name="connsiteY4558" fmla="*/ 1881359 h 3336506"/>
              <a:gd name="connsiteX4559" fmla="*/ 148528 w 5747401"/>
              <a:gd name="connsiteY4559" fmla="*/ 1885664 h 3336506"/>
              <a:gd name="connsiteX4560" fmla="*/ 146376 w 5747401"/>
              <a:gd name="connsiteY4560" fmla="*/ 1877054 h 3336506"/>
              <a:gd name="connsiteX4561" fmla="*/ 144223 w 5747401"/>
              <a:gd name="connsiteY4561" fmla="*/ 1877054 h 3336506"/>
              <a:gd name="connsiteX4562" fmla="*/ 135612 w 5747401"/>
              <a:gd name="connsiteY4562" fmla="*/ 1881359 h 3336506"/>
              <a:gd name="connsiteX4563" fmla="*/ 94714 w 5747401"/>
              <a:gd name="connsiteY4563" fmla="*/ 1864138 h 3336506"/>
              <a:gd name="connsiteX4564" fmla="*/ 71035 w 5747401"/>
              <a:gd name="connsiteY4564" fmla="*/ 1853375 h 3336506"/>
              <a:gd name="connsiteX4565" fmla="*/ 51662 w 5747401"/>
              <a:gd name="connsiteY4565" fmla="*/ 1853375 h 3336506"/>
              <a:gd name="connsiteX4566" fmla="*/ 53814 w 5747401"/>
              <a:gd name="connsiteY4566" fmla="*/ 1844765 h 3336506"/>
              <a:gd name="connsiteX4567" fmla="*/ 36593 w 5747401"/>
              <a:gd name="connsiteY4567" fmla="*/ 1844765 h 3336506"/>
              <a:gd name="connsiteX4568" fmla="*/ 34440 w 5747401"/>
              <a:gd name="connsiteY4568" fmla="*/ 1844765 h 3336506"/>
              <a:gd name="connsiteX4569" fmla="*/ 10763 w 5747401"/>
              <a:gd name="connsiteY4569" fmla="*/ 1844765 h 3336506"/>
              <a:gd name="connsiteX4570" fmla="*/ 0 w 5747401"/>
              <a:gd name="connsiteY4570" fmla="*/ 1836155 h 3336506"/>
              <a:gd name="connsiteX4571" fmla="*/ 15068 w 5747401"/>
              <a:gd name="connsiteY4571" fmla="*/ 1831850 h 3336506"/>
              <a:gd name="connsiteX4572" fmla="*/ 8610 w 5747401"/>
              <a:gd name="connsiteY4572" fmla="*/ 1825392 h 3336506"/>
              <a:gd name="connsiteX4573" fmla="*/ 19374 w 5747401"/>
              <a:gd name="connsiteY4573" fmla="*/ 1821087 h 3336506"/>
              <a:gd name="connsiteX4574" fmla="*/ 68882 w 5747401"/>
              <a:gd name="connsiteY4574" fmla="*/ 1834002 h 3336506"/>
              <a:gd name="connsiteX4575" fmla="*/ 73188 w 5747401"/>
              <a:gd name="connsiteY4575" fmla="*/ 1829697 h 3336506"/>
              <a:gd name="connsiteX4576" fmla="*/ 90409 w 5747401"/>
              <a:gd name="connsiteY4576" fmla="*/ 1836155 h 3336506"/>
              <a:gd name="connsiteX4577" fmla="*/ 101171 w 5747401"/>
              <a:gd name="connsiteY4577" fmla="*/ 1831850 h 3336506"/>
              <a:gd name="connsiteX4578" fmla="*/ 114087 w 5747401"/>
              <a:gd name="connsiteY4578" fmla="*/ 1836155 h 3336506"/>
              <a:gd name="connsiteX4579" fmla="*/ 118393 w 5747401"/>
              <a:gd name="connsiteY4579" fmla="*/ 1844765 h 3336506"/>
              <a:gd name="connsiteX4580" fmla="*/ 122698 w 5747401"/>
              <a:gd name="connsiteY4580" fmla="*/ 1842613 h 3336506"/>
              <a:gd name="connsiteX4581" fmla="*/ 127003 w 5747401"/>
              <a:gd name="connsiteY4581" fmla="*/ 1842613 h 3336506"/>
              <a:gd name="connsiteX4582" fmla="*/ 144223 w 5747401"/>
              <a:gd name="connsiteY4582" fmla="*/ 1836155 h 3336506"/>
              <a:gd name="connsiteX4583" fmla="*/ 176512 w 5747401"/>
              <a:gd name="connsiteY4583" fmla="*/ 1827545 h 3336506"/>
              <a:gd name="connsiteX4584" fmla="*/ 236784 w 5747401"/>
              <a:gd name="connsiteY4584" fmla="*/ 1838308 h 3336506"/>
              <a:gd name="connsiteX4585" fmla="*/ 275531 w 5747401"/>
              <a:gd name="connsiteY4585" fmla="*/ 1842613 h 3336506"/>
              <a:gd name="connsiteX4586" fmla="*/ 284140 w 5747401"/>
              <a:gd name="connsiteY4586" fmla="*/ 1846918 h 3336506"/>
              <a:gd name="connsiteX4587" fmla="*/ 290598 w 5747401"/>
              <a:gd name="connsiteY4587" fmla="*/ 1846918 h 3336506"/>
              <a:gd name="connsiteX4588" fmla="*/ 303514 w 5747401"/>
              <a:gd name="connsiteY4588" fmla="*/ 1846918 h 3336506"/>
              <a:gd name="connsiteX4589" fmla="*/ 312124 w 5747401"/>
              <a:gd name="connsiteY4589" fmla="*/ 1846918 h 3336506"/>
              <a:gd name="connsiteX4590" fmla="*/ 316430 w 5747401"/>
              <a:gd name="connsiteY4590" fmla="*/ 1849070 h 3336506"/>
              <a:gd name="connsiteX4591" fmla="*/ 320735 w 5747401"/>
              <a:gd name="connsiteY4591" fmla="*/ 1853375 h 3336506"/>
              <a:gd name="connsiteX4592" fmla="*/ 340108 w 5747401"/>
              <a:gd name="connsiteY4592" fmla="*/ 1853375 h 3336506"/>
              <a:gd name="connsiteX4593" fmla="*/ 376703 w 5747401"/>
              <a:gd name="connsiteY4593" fmla="*/ 1864138 h 3336506"/>
              <a:gd name="connsiteX4594" fmla="*/ 383159 w 5747401"/>
              <a:gd name="connsiteY4594" fmla="*/ 1859833 h 3336506"/>
              <a:gd name="connsiteX4595" fmla="*/ 376703 w 5747401"/>
              <a:gd name="connsiteY4595" fmla="*/ 1857680 h 3336506"/>
              <a:gd name="connsiteX4596" fmla="*/ 359481 w 5747401"/>
              <a:gd name="connsiteY4596" fmla="*/ 1851223 h 3336506"/>
              <a:gd name="connsiteX4597" fmla="*/ 365939 w 5747401"/>
              <a:gd name="connsiteY4597" fmla="*/ 1849070 h 3336506"/>
              <a:gd name="connsiteX4598" fmla="*/ 385313 w 5747401"/>
              <a:gd name="connsiteY4598" fmla="*/ 1851223 h 3336506"/>
              <a:gd name="connsiteX4599" fmla="*/ 398228 w 5747401"/>
              <a:gd name="connsiteY4599" fmla="*/ 1851223 h 3336506"/>
              <a:gd name="connsiteX4600" fmla="*/ 415448 w 5747401"/>
              <a:gd name="connsiteY4600" fmla="*/ 1849070 h 3336506"/>
              <a:gd name="connsiteX4601" fmla="*/ 424059 w 5747401"/>
              <a:gd name="connsiteY4601" fmla="*/ 1846918 h 3336506"/>
              <a:gd name="connsiteX4602" fmla="*/ 432669 w 5747401"/>
              <a:gd name="connsiteY4602" fmla="*/ 1846918 h 3336506"/>
              <a:gd name="connsiteX4603" fmla="*/ 434822 w 5747401"/>
              <a:gd name="connsiteY4603" fmla="*/ 1842613 h 3336506"/>
              <a:gd name="connsiteX4604" fmla="*/ 439127 w 5747401"/>
              <a:gd name="connsiteY4604" fmla="*/ 1846918 h 3336506"/>
              <a:gd name="connsiteX4605" fmla="*/ 441280 w 5747401"/>
              <a:gd name="connsiteY4605" fmla="*/ 1844765 h 3336506"/>
              <a:gd name="connsiteX4606" fmla="*/ 441280 w 5747401"/>
              <a:gd name="connsiteY4606" fmla="*/ 1838308 h 3336506"/>
              <a:gd name="connsiteX4607" fmla="*/ 443432 w 5747401"/>
              <a:gd name="connsiteY4607" fmla="*/ 1836155 h 3336506"/>
              <a:gd name="connsiteX4608" fmla="*/ 436974 w 5747401"/>
              <a:gd name="connsiteY4608" fmla="*/ 1831850 h 3336506"/>
              <a:gd name="connsiteX4609" fmla="*/ 436974 w 5747401"/>
              <a:gd name="connsiteY4609" fmla="*/ 1829697 h 3336506"/>
              <a:gd name="connsiteX4610" fmla="*/ 439127 w 5747401"/>
              <a:gd name="connsiteY4610" fmla="*/ 1829697 h 3336506"/>
              <a:gd name="connsiteX4611" fmla="*/ 441280 w 5747401"/>
              <a:gd name="connsiteY4611" fmla="*/ 1829697 h 3336506"/>
              <a:gd name="connsiteX4612" fmla="*/ 404686 w 5747401"/>
              <a:gd name="connsiteY4612" fmla="*/ 1816782 h 3336506"/>
              <a:gd name="connsiteX4613" fmla="*/ 406838 w 5747401"/>
              <a:gd name="connsiteY4613" fmla="*/ 1816782 h 3336506"/>
              <a:gd name="connsiteX4614" fmla="*/ 408991 w 5747401"/>
              <a:gd name="connsiteY4614" fmla="*/ 1816782 h 3336506"/>
              <a:gd name="connsiteX4615" fmla="*/ 449890 w 5747401"/>
              <a:gd name="connsiteY4615" fmla="*/ 1825392 h 3336506"/>
              <a:gd name="connsiteX4616" fmla="*/ 462805 w 5747401"/>
              <a:gd name="connsiteY4616" fmla="*/ 1836155 h 3336506"/>
              <a:gd name="connsiteX4617" fmla="*/ 475722 w 5747401"/>
              <a:gd name="connsiteY4617" fmla="*/ 1836155 h 3336506"/>
              <a:gd name="connsiteX4618" fmla="*/ 495094 w 5747401"/>
              <a:gd name="connsiteY4618" fmla="*/ 1831850 h 3336506"/>
              <a:gd name="connsiteX4619" fmla="*/ 486483 w 5747401"/>
              <a:gd name="connsiteY4619" fmla="*/ 1827545 h 3336506"/>
              <a:gd name="connsiteX4620" fmla="*/ 492941 w 5747401"/>
              <a:gd name="connsiteY4620" fmla="*/ 1818935 h 3336506"/>
              <a:gd name="connsiteX4621" fmla="*/ 505857 w 5747401"/>
              <a:gd name="connsiteY4621" fmla="*/ 1816782 h 3336506"/>
              <a:gd name="connsiteX4622" fmla="*/ 499399 w 5747401"/>
              <a:gd name="connsiteY4622" fmla="*/ 1814629 h 3336506"/>
              <a:gd name="connsiteX4623" fmla="*/ 497246 w 5747401"/>
              <a:gd name="connsiteY4623" fmla="*/ 1812476 h 3336506"/>
              <a:gd name="connsiteX4624" fmla="*/ 492941 w 5747401"/>
              <a:gd name="connsiteY4624" fmla="*/ 1814629 h 3336506"/>
              <a:gd name="connsiteX4625" fmla="*/ 492941 w 5747401"/>
              <a:gd name="connsiteY4625" fmla="*/ 1816782 h 3336506"/>
              <a:gd name="connsiteX4626" fmla="*/ 490789 w 5747401"/>
              <a:gd name="connsiteY4626" fmla="*/ 1818935 h 3336506"/>
              <a:gd name="connsiteX4627" fmla="*/ 488636 w 5747401"/>
              <a:gd name="connsiteY4627" fmla="*/ 1812476 h 3336506"/>
              <a:gd name="connsiteX4628" fmla="*/ 484331 w 5747401"/>
              <a:gd name="connsiteY4628" fmla="*/ 1816782 h 3336506"/>
              <a:gd name="connsiteX4629" fmla="*/ 475722 w 5747401"/>
              <a:gd name="connsiteY4629" fmla="*/ 1806018 h 3336506"/>
              <a:gd name="connsiteX4630" fmla="*/ 467111 w 5747401"/>
              <a:gd name="connsiteY4630" fmla="*/ 1812476 h 3336506"/>
              <a:gd name="connsiteX4631" fmla="*/ 443432 w 5747401"/>
              <a:gd name="connsiteY4631" fmla="*/ 1799561 h 3336506"/>
              <a:gd name="connsiteX4632" fmla="*/ 445585 w 5747401"/>
              <a:gd name="connsiteY4632" fmla="*/ 1803866 h 3336506"/>
              <a:gd name="connsiteX4633" fmla="*/ 445585 w 5747401"/>
              <a:gd name="connsiteY4633" fmla="*/ 1806018 h 3336506"/>
              <a:gd name="connsiteX4634" fmla="*/ 441280 w 5747401"/>
              <a:gd name="connsiteY4634" fmla="*/ 1803866 h 3336506"/>
              <a:gd name="connsiteX4635" fmla="*/ 428364 w 5747401"/>
              <a:gd name="connsiteY4635" fmla="*/ 1806018 h 3336506"/>
              <a:gd name="connsiteX4636" fmla="*/ 406838 w 5747401"/>
              <a:gd name="connsiteY4636" fmla="*/ 1801713 h 3336506"/>
              <a:gd name="connsiteX4637" fmla="*/ 400381 w 5747401"/>
              <a:gd name="connsiteY4637" fmla="*/ 1797408 h 3336506"/>
              <a:gd name="connsiteX4638" fmla="*/ 398228 w 5747401"/>
              <a:gd name="connsiteY4638" fmla="*/ 1797408 h 3336506"/>
              <a:gd name="connsiteX4639" fmla="*/ 393922 w 5747401"/>
              <a:gd name="connsiteY4639" fmla="*/ 1799561 h 3336506"/>
              <a:gd name="connsiteX4640" fmla="*/ 359481 w 5747401"/>
              <a:gd name="connsiteY4640" fmla="*/ 1790951 h 3336506"/>
              <a:gd name="connsiteX4641" fmla="*/ 350871 w 5747401"/>
              <a:gd name="connsiteY4641" fmla="*/ 1775883 h 3336506"/>
              <a:gd name="connsiteX4642" fmla="*/ 342261 w 5747401"/>
              <a:gd name="connsiteY4642" fmla="*/ 1788798 h 3336506"/>
              <a:gd name="connsiteX4643" fmla="*/ 320735 w 5747401"/>
              <a:gd name="connsiteY4643" fmla="*/ 1784493 h 3336506"/>
              <a:gd name="connsiteX4644" fmla="*/ 312124 w 5747401"/>
              <a:gd name="connsiteY4644" fmla="*/ 1790951 h 3336506"/>
              <a:gd name="connsiteX4645" fmla="*/ 327192 w 5747401"/>
              <a:gd name="connsiteY4645" fmla="*/ 1790951 h 3336506"/>
              <a:gd name="connsiteX4646" fmla="*/ 316430 w 5747401"/>
              <a:gd name="connsiteY4646" fmla="*/ 1806018 h 3336506"/>
              <a:gd name="connsiteX4647" fmla="*/ 322887 w 5747401"/>
              <a:gd name="connsiteY4647" fmla="*/ 1812476 h 3336506"/>
              <a:gd name="connsiteX4648" fmla="*/ 318582 w 5747401"/>
              <a:gd name="connsiteY4648" fmla="*/ 1810323 h 3336506"/>
              <a:gd name="connsiteX4649" fmla="*/ 294904 w 5747401"/>
              <a:gd name="connsiteY4649" fmla="*/ 1797408 h 3336506"/>
              <a:gd name="connsiteX4650" fmla="*/ 275531 w 5747401"/>
              <a:gd name="connsiteY4650" fmla="*/ 1797408 h 3336506"/>
              <a:gd name="connsiteX4651" fmla="*/ 247547 w 5747401"/>
              <a:gd name="connsiteY4651" fmla="*/ 1786646 h 3336506"/>
              <a:gd name="connsiteX4652" fmla="*/ 245395 w 5747401"/>
              <a:gd name="connsiteY4652" fmla="*/ 1795256 h 3336506"/>
              <a:gd name="connsiteX4653" fmla="*/ 228173 w 5747401"/>
              <a:gd name="connsiteY4653" fmla="*/ 1795256 h 3336506"/>
              <a:gd name="connsiteX4654" fmla="*/ 208800 w 5747401"/>
              <a:gd name="connsiteY4654" fmla="*/ 1786646 h 3336506"/>
              <a:gd name="connsiteX4655" fmla="*/ 176512 w 5747401"/>
              <a:gd name="connsiteY4655" fmla="*/ 1780188 h 3336506"/>
              <a:gd name="connsiteX4656" fmla="*/ 176512 w 5747401"/>
              <a:gd name="connsiteY4656" fmla="*/ 1775883 h 3336506"/>
              <a:gd name="connsiteX4657" fmla="*/ 187275 w 5747401"/>
              <a:gd name="connsiteY4657" fmla="*/ 1775883 h 3336506"/>
              <a:gd name="connsiteX4658" fmla="*/ 189428 w 5747401"/>
              <a:gd name="connsiteY4658" fmla="*/ 1769425 h 3336506"/>
              <a:gd name="connsiteX4659" fmla="*/ 189428 w 5747401"/>
              <a:gd name="connsiteY4659" fmla="*/ 1771578 h 3336506"/>
              <a:gd name="connsiteX4660" fmla="*/ 204495 w 5747401"/>
              <a:gd name="connsiteY4660" fmla="*/ 1773730 h 3336506"/>
              <a:gd name="connsiteX4661" fmla="*/ 208800 w 5747401"/>
              <a:gd name="connsiteY4661" fmla="*/ 1778035 h 3336506"/>
              <a:gd name="connsiteX4662" fmla="*/ 230326 w 5747401"/>
              <a:gd name="connsiteY4662" fmla="*/ 1782340 h 3336506"/>
              <a:gd name="connsiteX4663" fmla="*/ 241089 w 5747401"/>
              <a:gd name="connsiteY4663" fmla="*/ 1767273 h 3336506"/>
              <a:gd name="connsiteX4664" fmla="*/ 232479 w 5747401"/>
              <a:gd name="connsiteY4664" fmla="*/ 1758661 h 3336506"/>
              <a:gd name="connsiteX4665" fmla="*/ 221717 w 5747401"/>
              <a:gd name="connsiteY4665" fmla="*/ 1760814 h 3336506"/>
              <a:gd name="connsiteX4666" fmla="*/ 226022 w 5747401"/>
              <a:gd name="connsiteY4666" fmla="*/ 1758661 h 3336506"/>
              <a:gd name="connsiteX4667" fmla="*/ 221717 w 5747401"/>
              <a:gd name="connsiteY4667" fmla="*/ 1754356 h 3336506"/>
              <a:gd name="connsiteX4668" fmla="*/ 273378 w 5747401"/>
              <a:gd name="connsiteY4668" fmla="*/ 1760814 h 3336506"/>
              <a:gd name="connsiteX4669" fmla="*/ 273378 w 5747401"/>
              <a:gd name="connsiteY4669" fmla="*/ 1756509 h 3336506"/>
              <a:gd name="connsiteX4670" fmla="*/ 271226 w 5747401"/>
              <a:gd name="connsiteY4670" fmla="*/ 1756509 h 3336506"/>
              <a:gd name="connsiteX4671" fmla="*/ 271226 w 5747401"/>
              <a:gd name="connsiteY4671" fmla="*/ 1754356 h 3336506"/>
              <a:gd name="connsiteX4672" fmla="*/ 262615 w 5747401"/>
              <a:gd name="connsiteY4672" fmla="*/ 1752204 h 3336506"/>
              <a:gd name="connsiteX4673" fmla="*/ 258310 w 5747401"/>
              <a:gd name="connsiteY4673" fmla="*/ 1756509 h 3336506"/>
              <a:gd name="connsiteX4674" fmla="*/ 249700 w 5747401"/>
              <a:gd name="connsiteY4674" fmla="*/ 1745746 h 3336506"/>
              <a:gd name="connsiteX4675" fmla="*/ 251852 w 5747401"/>
              <a:gd name="connsiteY4675" fmla="*/ 1745746 h 3336506"/>
              <a:gd name="connsiteX4676" fmla="*/ 223868 w 5747401"/>
              <a:gd name="connsiteY4676" fmla="*/ 1741441 h 3336506"/>
              <a:gd name="connsiteX4677" fmla="*/ 208800 w 5747401"/>
              <a:gd name="connsiteY4677" fmla="*/ 1745746 h 3336506"/>
              <a:gd name="connsiteX4678" fmla="*/ 174359 w 5747401"/>
              <a:gd name="connsiteY4678" fmla="*/ 1737136 h 3336506"/>
              <a:gd name="connsiteX4679" fmla="*/ 172207 w 5747401"/>
              <a:gd name="connsiteY4679" fmla="*/ 1739289 h 3336506"/>
              <a:gd name="connsiteX4680" fmla="*/ 150681 w 5747401"/>
              <a:gd name="connsiteY4680" fmla="*/ 1739289 h 3336506"/>
              <a:gd name="connsiteX4681" fmla="*/ 133459 w 5747401"/>
              <a:gd name="connsiteY4681" fmla="*/ 1732831 h 3336506"/>
              <a:gd name="connsiteX4682" fmla="*/ 133459 w 5747401"/>
              <a:gd name="connsiteY4682" fmla="*/ 1724221 h 3336506"/>
              <a:gd name="connsiteX4683" fmla="*/ 148528 w 5747401"/>
              <a:gd name="connsiteY4683" fmla="*/ 1722068 h 3336506"/>
              <a:gd name="connsiteX4684" fmla="*/ 152833 w 5747401"/>
              <a:gd name="connsiteY4684" fmla="*/ 1722068 h 3336506"/>
              <a:gd name="connsiteX4685" fmla="*/ 200190 w 5747401"/>
              <a:gd name="connsiteY4685" fmla="*/ 1719916 h 3336506"/>
              <a:gd name="connsiteX4686" fmla="*/ 223868 w 5747401"/>
              <a:gd name="connsiteY4686" fmla="*/ 1726373 h 3336506"/>
              <a:gd name="connsiteX4687" fmla="*/ 297057 w 5747401"/>
              <a:gd name="connsiteY4687" fmla="*/ 1741441 h 3336506"/>
              <a:gd name="connsiteX4688" fmla="*/ 305667 w 5747401"/>
              <a:gd name="connsiteY4688" fmla="*/ 1737136 h 3336506"/>
              <a:gd name="connsiteX4689" fmla="*/ 303514 w 5747401"/>
              <a:gd name="connsiteY4689" fmla="*/ 1734984 h 3336506"/>
              <a:gd name="connsiteX4690" fmla="*/ 281989 w 5747401"/>
              <a:gd name="connsiteY4690" fmla="*/ 1724221 h 3336506"/>
              <a:gd name="connsiteX4691" fmla="*/ 281989 w 5747401"/>
              <a:gd name="connsiteY4691" fmla="*/ 1728526 h 3336506"/>
              <a:gd name="connsiteX4692" fmla="*/ 269073 w 5747401"/>
              <a:gd name="connsiteY4692" fmla="*/ 1717763 h 3336506"/>
              <a:gd name="connsiteX4693" fmla="*/ 258310 w 5747401"/>
              <a:gd name="connsiteY4693" fmla="*/ 1704847 h 3336506"/>
              <a:gd name="connsiteX4694" fmla="*/ 258310 w 5747401"/>
              <a:gd name="connsiteY4694" fmla="*/ 1709152 h 3336506"/>
              <a:gd name="connsiteX4695" fmla="*/ 256157 w 5747401"/>
              <a:gd name="connsiteY4695" fmla="*/ 1709152 h 3336506"/>
              <a:gd name="connsiteX4696" fmla="*/ 254005 w 5747401"/>
              <a:gd name="connsiteY4696" fmla="*/ 1709152 h 3336506"/>
              <a:gd name="connsiteX4697" fmla="*/ 254005 w 5747401"/>
              <a:gd name="connsiteY4697" fmla="*/ 1713458 h 3336506"/>
              <a:gd name="connsiteX4698" fmla="*/ 241089 w 5747401"/>
              <a:gd name="connsiteY4698" fmla="*/ 1713458 h 3336506"/>
              <a:gd name="connsiteX4699" fmla="*/ 234631 w 5747401"/>
              <a:gd name="connsiteY4699" fmla="*/ 1713458 h 3336506"/>
              <a:gd name="connsiteX4700" fmla="*/ 219564 w 5747401"/>
              <a:gd name="connsiteY4700" fmla="*/ 1706999 h 3336506"/>
              <a:gd name="connsiteX4701" fmla="*/ 185121 w 5747401"/>
              <a:gd name="connsiteY4701" fmla="*/ 1702694 h 3336506"/>
              <a:gd name="connsiteX4702" fmla="*/ 174359 w 5747401"/>
              <a:gd name="connsiteY4702" fmla="*/ 1698389 h 3336506"/>
              <a:gd name="connsiteX4703" fmla="*/ 176512 w 5747401"/>
              <a:gd name="connsiteY4703" fmla="*/ 1691932 h 3336506"/>
              <a:gd name="connsiteX4704" fmla="*/ 167901 w 5747401"/>
              <a:gd name="connsiteY4704" fmla="*/ 1694084 h 3336506"/>
              <a:gd name="connsiteX4705" fmla="*/ 165749 w 5747401"/>
              <a:gd name="connsiteY4705" fmla="*/ 1694084 h 3336506"/>
              <a:gd name="connsiteX4706" fmla="*/ 167901 w 5747401"/>
              <a:gd name="connsiteY4706" fmla="*/ 1691932 h 3336506"/>
              <a:gd name="connsiteX4707" fmla="*/ 167901 w 5747401"/>
              <a:gd name="connsiteY4707" fmla="*/ 1689779 h 3336506"/>
              <a:gd name="connsiteX4708" fmla="*/ 163596 w 5747401"/>
              <a:gd name="connsiteY4708" fmla="*/ 1694084 h 3336506"/>
              <a:gd name="connsiteX4709" fmla="*/ 128079 w 5747401"/>
              <a:gd name="connsiteY4709" fmla="*/ 1684219 h 3336506"/>
              <a:gd name="connsiteX4710" fmla="*/ 135612 w 5747401"/>
              <a:gd name="connsiteY4710" fmla="*/ 1685474 h 3336506"/>
              <a:gd name="connsiteX4711" fmla="*/ 139918 w 5747401"/>
              <a:gd name="connsiteY4711" fmla="*/ 1685474 h 3336506"/>
              <a:gd name="connsiteX4712" fmla="*/ 139918 w 5747401"/>
              <a:gd name="connsiteY4712" fmla="*/ 1683321 h 3336506"/>
              <a:gd name="connsiteX4713" fmla="*/ 118393 w 5747401"/>
              <a:gd name="connsiteY4713" fmla="*/ 1679016 h 3336506"/>
              <a:gd name="connsiteX4714" fmla="*/ 118393 w 5747401"/>
              <a:gd name="connsiteY4714" fmla="*/ 1683321 h 3336506"/>
              <a:gd name="connsiteX4715" fmla="*/ 107629 w 5747401"/>
              <a:gd name="connsiteY4715" fmla="*/ 1676864 h 3336506"/>
              <a:gd name="connsiteX4716" fmla="*/ 94714 w 5747401"/>
              <a:gd name="connsiteY4716" fmla="*/ 1676864 h 3336506"/>
              <a:gd name="connsiteX4717" fmla="*/ 86103 w 5747401"/>
              <a:gd name="connsiteY4717" fmla="*/ 1670406 h 3336506"/>
              <a:gd name="connsiteX4718" fmla="*/ 79645 w 5747401"/>
              <a:gd name="connsiteY4718" fmla="*/ 1676864 h 3336506"/>
              <a:gd name="connsiteX4719" fmla="*/ 68882 w 5747401"/>
              <a:gd name="connsiteY4719" fmla="*/ 1674711 h 3336506"/>
              <a:gd name="connsiteX4720" fmla="*/ 73188 w 5747401"/>
              <a:gd name="connsiteY4720" fmla="*/ 1670406 h 3336506"/>
              <a:gd name="connsiteX4721" fmla="*/ 71035 w 5747401"/>
              <a:gd name="connsiteY4721" fmla="*/ 1666101 h 3336506"/>
              <a:gd name="connsiteX4722" fmla="*/ 68882 w 5747401"/>
              <a:gd name="connsiteY4722" fmla="*/ 1668254 h 3336506"/>
              <a:gd name="connsiteX4723" fmla="*/ 68882 w 5747401"/>
              <a:gd name="connsiteY4723" fmla="*/ 1657490 h 3336506"/>
              <a:gd name="connsiteX4724" fmla="*/ 71035 w 5747401"/>
              <a:gd name="connsiteY4724" fmla="*/ 1646727 h 3336506"/>
              <a:gd name="connsiteX4725" fmla="*/ 21526 w 5747401"/>
              <a:gd name="connsiteY4725" fmla="*/ 1642422 h 3336506"/>
              <a:gd name="connsiteX4726" fmla="*/ 25831 w 5747401"/>
              <a:gd name="connsiteY4726" fmla="*/ 1635965 h 3336506"/>
              <a:gd name="connsiteX4727" fmla="*/ 21526 w 5747401"/>
              <a:gd name="connsiteY4727" fmla="*/ 1633812 h 3336506"/>
              <a:gd name="connsiteX4728" fmla="*/ 83951 w 5747401"/>
              <a:gd name="connsiteY4728" fmla="*/ 1640270 h 3336506"/>
              <a:gd name="connsiteX4729" fmla="*/ 206648 w 5747401"/>
              <a:gd name="connsiteY4729" fmla="*/ 1635965 h 3336506"/>
              <a:gd name="connsiteX4730" fmla="*/ 182970 w 5747401"/>
              <a:gd name="connsiteY4730" fmla="*/ 1627354 h 3336506"/>
              <a:gd name="connsiteX4731" fmla="*/ 185121 w 5747401"/>
              <a:gd name="connsiteY4731" fmla="*/ 1623049 h 3336506"/>
              <a:gd name="connsiteX4732" fmla="*/ 200190 w 5747401"/>
              <a:gd name="connsiteY4732" fmla="*/ 1625202 h 3336506"/>
              <a:gd name="connsiteX4733" fmla="*/ 318582 w 5747401"/>
              <a:gd name="connsiteY4733" fmla="*/ 1631659 h 3336506"/>
              <a:gd name="connsiteX4734" fmla="*/ 344413 w 5747401"/>
              <a:gd name="connsiteY4734" fmla="*/ 1635965 h 3336506"/>
              <a:gd name="connsiteX4735" fmla="*/ 359481 w 5747401"/>
              <a:gd name="connsiteY4735" fmla="*/ 1631659 h 3336506"/>
              <a:gd name="connsiteX4736" fmla="*/ 385313 w 5747401"/>
              <a:gd name="connsiteY4736" fmla="*/ 1638117 h 3336506"/>
              <a:gd name="connsiteX4737" fmla="*/ 391771 w 5747401"/>
              <a:gd name="connsiteY4737" fmla="*/ 1635965 h 3336506"/>
              <a:gd name="connsiteX4738" fmla="*/ 363786 w 5747401"/>
              <a:gd name="connsiteY4738" fmla="*/ 1612287 h 3336506"/>
              <a:gd name="connsiteX4739" fmla="*/ 361634 w 5747401"/>
              <a:gd name="connsiteY4739" fmla="*/ 1618744 h 3336506"/>
              <a:gd name="connsiteX4740" fmla="*/ 359481 w 5747401"/>
              <a:gd name="connsiteY4740" fmla="*/ 1618744 h 3336506"/>
              <a:gd name="connsiteX4741" fmla="*/ 355176 w 5747401"/>
              <a:gd name="connsiteY4741" fmla="*/ 1616592 h 3336506"/>
              <a:gd name="connsiteX4742" fmla="*/ 353024 w 5747401"/>
              <a:gd name="connsiteY4742" fmla="*/ 1614439 h 3336506"/>
              <a:gd name="connsiteX4743" fmla="*/ 350871 w 5747401"/>
              <a:gd name="connsiteY4743" fmla="*/ 1616592 h 3336506"/>
              <a:gd name="connsiteX4744" fmla="*/ 355176 w 5747401"/>
              <a:gd name="connsiteY4744" fmla="*/ 1610134 h 3336506"/>
              <a:gd name="connsiteX4745" fmla="*/ 333650 w 5747401"/>
              <a:gd name="connsiteY4745" fmla="*/ 1612287 h 3336506"/>
              <a:gd name="connsiteX4746" fmla="*/ 337955 w 5747401"/>
              <a:gd name="connsiteY4746" fmla="*/ 1610134 h 3336506"/>
              <a:gd name="connsiteX4747" fmla="*/ 340108 w 5747401"/>
              <a:gd name="connsiteY4747" fmla="*/ 1607981 h 3336506"/>
              <a:gd name="connsiteX4748" fmla="*/ 340108 w 5747401"/>
              <a:gd name="connsiteY4748" fmla="*/ 1605828 h 3336506"/>
              <a:gd name="connsiteX4749" fmla="*/ 325041 w 5747401"/>
              <a:gd name="connsiteY4749" fmla="*/ 1607981 h 3336506"/>
              <a:gd name="connsiteX4750" fmla="*/ 327192 w 5747401"/>
              <a:gd name="connsiteY4750" fmla="*/ 1597218 h 3336506"/>
              <a:gd name="connsiteX4751" fmla="*/ 318582 w 5747401"/>
              <a:gd name="connsiteY4751" fmla="*/ 1590760 h 3336506"/>
              <a:gd name="connsiteX4752" fmla="*/ 322887 w 5747401"/>
              <a:gd name="connsiteY4752" fmla="*/ 1588608 h 3336506"/>
              <a:gd name="connsiteX4753" fmla="*/ 314277 w 5747401"/>
              <a:gd name="connsiteY4753" fmla="*/ 1584303 h 3336506"/>
              <a:gd name="connsiteX4754" fmla="*/ 314277 w 5747401"/>
              <a:gd name="connsiteY4754" fmla="*/ 1569235 h 3336506"/>
              <a:gd name="connsiteX4755" fmla="*/ 318582 w 5747401"/>
              <a:gd name="connsiteY4755" fmla="*/ 1569235 h 3336506"/>
              <a:gd name="connsiteX4756" fmla="*/ 327192 w 5747401"/>
              <a:gd name="connsiteY4756" fmla="*/ 1577845 h 3336506"/>
              <a:gd name="connsiteX4757" fmla="*/ 337955 w 5747401"/>
              <a:gd name="connsiteY4757" fmla="*/ 1575692 h 3336506"/>
              <a:gd name="connsiteX4758" fmla="*/ 342261 w 5747401"/>
              <a:gd name="connsiteY4758" fmla="*/ 1579997 h 3336506"/>
              <a:gd name="connsiteX4759" fmla="*/ 340108 w 5747401"/>
              <a:gd name="connsiteY4759" fmla="*/ 1588608 h 3336506"/>
              <a:gd name="connsiteX4760" fmla="*/ 357329 w 5747401"/>
              <a:gd name="connsiteY4760" fmla="*/ 1601523 h 3336506"/>
              <a:gd name="connsiteX4761" fmla="*/ 359481 w 5747401"/>
              <a:gd name="connsiteY4761" fmla="*/ 1592913 h 3336506"/>
              <a:gd name="connsiteX4762" fmla="*/ 368092 w 5747401"/>
              <a:gd name="connsiteY4762" fmla="*/ 1595065 h 3336506"/>
              <a:gd name="connsiteX4763" fmla="*/ 383159 w 5747401"/>
              <a:gd name="connsiteY4763" fmla="*/ 1595065 h 3336506"/>
              <a:gd name="connsiteX4764" fmla="*/ 383159 w 5747401"/>
              <a:gd name="connsiteY4764" fmla="*/ 1588608 h 3336506"/>
              <a:gd name="connsiteX4765" fmla="*/ 387464 w 5747401"/>
              <a:gd name="connsiteY4765" fmla="*/ 1592913 h 3336506"/>
              <a:gd name="connsiteX4766" fmla="*/ 391771 w 5747401"/>
              <a:gd name="connsiteY4766" fmla="*/ 1584303 h 3336506"/>
              <a:gd name="connsiteX4767" fmla="*/ 391771 w 5747401"/>
              <a:gd name="connsiteY4767" fmla="*/ 1582150 h 3336506"/>
              <a:gd name="connsiteX4768" fmla="*/ 387464 w 5747401"/>
              <a:gd name="connsiteY4768" fmla="*/ 1584303 h 3336506"/>
              <a:gd name="connsiteX4769" fmla="*/ 385313 w 5747401"/>
              <a:gd name="connsiteY4769" fmla="*/ 1584303 h 3336506"/>
              <a:gd name="connsiteX4770" fmla="*/ 391771 w 5747401"/>
              <a:gd name="connsiteY4770" fmla="*/ 1579997 h 3336506"/>
              <a:gd name="connsiteX4771" fmla="*/ 398228 w 5747401"/>
              <a:gd name="connsiteY4771" fmla="*/ 1590760 h 3336506"/>
              <a:gd name="connsiteX4772" fmla="*/ 396075 w 5747401"/>
              <a:gd name="connsiteY4772" fmla="*/ 1592913 h 3336506"/>
              <a:gd name="connsiteX4773" fmla="*/ 406838 w 5747401"/>
              <a:gd name="connsiteY4773" fmla="*/ 1601523 h 3336506"/>
              <a:gd name="connsiteX4774" fmla="*/ 402533 w 5747401"/>
              <a:gd name="connsiteY4774" fmla="*/ 1603675 h 3336506"/>
              <a:gd name="connsiteX4775" fmla="*/ 398228 w 5747401"/>
              <a:gd name="connsiteY4775" fmla="*/ 1601523 h 3336506"/>
              <a:gd name="connsiteX4776" fmla="*/ 391771 w 5747401"/>
              <a:gd name="connsiteY4776" fmla="*/ 1605828 h 3336506"/>
              <a:gd name="connsiteX4777" fmla="*/ 389617 w 5747401"/>
              <a:gd name="connsiteY4777" fmla="*/ 1605828 h 3336506"/>
              <a:gd name="connsiteX4778" fmla="*/ 387464 w 5747401"/>
              <a:gd name="connsiteY4778" fmla="*/ 1601523 h 3336506"/>
              <a:gd name="connsiteX4779" fmla="*/ 385313 w 5747401"/>
              <a:gd name="connsiteY4779" fmla="*/ 1599370 h 3336506"/>
              <a:gd name="connsiteX4780" fmla="*/ 383159 w 5747401"/>
              <a:gd name="connsiteY4780" fmla="*/ 1601523 h 3336506"/>
              <a:gd name="connsiteX4781" fmla="*/ 370245 w 5747401"/>
              <a:gd name="connsiteY4781" fmla="*/ 1607981 h 3336506"/>
              <a:gd name="connsiteX4782" fmla="*/ 378854 w 5747401"/>
              <a:gd name="connsiteY4782" fmla="*/ 1616592 h 3336506"/>
              <a:gd name="connsiteX4783" fmla="*/ 381008 w 5747401"/>
              <a:gd name="connsiteY4783" fmla="*/ 1614439 h 3336506"/>
              <a:gd name="connsiteX4784" fmla="*/ 426211 w 5747401"/>
              <a:gd name="connsiteY4784" fmla="*/ 1638117 h 3336506"/>
              <a:gd name="connsiteX4785" fmla="*/ 428364 w 5747401"/>
              <a:gd name="connsiteY4785" fmla="*/ 1640270 h 3336506"/>
              <a:gd name="connsiteX4786" fmla="*/ 424059 w 5747401"/>
              <a:gd name="connsiteY4786" fmla="*/ 1640270 h 3336506"/>
              <a:gd name="connsiteX4787" fmla="*/ 419754 w 5747401"/>
              <a:gd name="connsiteY4787" fmla="*/ 1638117 h 3336506"/>
              <a:gd name="connsiteX4788" fmla="*/ 408991 w 5747401"/>
              <a:gd name="connsiteY4788" fmla="*/ 1635965 h 3336506"/>
              <a:gd name="connsiteX4789" fmla="*/ 406838 w 5747401"/>
              <a:gd name="connsiteY4789" fmla="*/ 1635965 h 3336506"/>
              <a:gd name="connsiteX4790" fmla="*/ 406838 w 5747401"/>
              <a:gd name="connsiteY4790" fmla="*/ 1638117 h 3336506"/>
              <a:gd name="connsiteX4791" fmla="*/ 421906 w 5747401"/>
              <a:gd name="connsiteY4791" fmla="*/ 1640270 h 3336506"/>
              <a:gd name="connsiteX4792" fmla="*/ 445585 w 5747401"/>
              <a:gd name="connsiteY4792" fmla="*/ 1646727 h 3336506"/>
              <a:gd name="connsiteX4793" fmla="*/ 428364 w 5747401"/>
              <a:gd name="connsiteY4793" fmla="*/ 1631659 h 3336506"/>
              <a:gd name="connsiteX4794" fmla="*/ 436974 w 5747401"/>
              <a:gd name="connsiteY4794" fmla="*/ 1633812 h 3336506"/>
              <a:gd name="connsiteX4795" fmla="*/ 432669 w 5747401"/>
              <a:gd name="connsiteY4795" fmla="*/ 1633812 h 3336506"/>
              <a:gd name="connsiteX4796" fmla="*/ 445585 w 5747401"/>
              <a:gd name="connsiteY4796" fmla="*/ 1635965 h 3336506"/>
              <a:gd name="connsiteX4797" fmla="*/ 449890 w 5747401"/>
              <a:gd name="connsiteY4797" fmla="*/ 1642422 h 3336506"/>
              <a:gd name="connsiteX4798" fmla="*/ 462805 w 5747401"/>
              <a:gd name="connsiteY4798" fmla="*/ 1646727 h 3336506"/>
              <a:gd name="connsiteX4799" fmla="*/ 477873 w 5747401"/>
              <a:gd name="connsiteY4799" fmla="*/ 1642422 h 3336506"/>
              <a:gd name="connsiteX4800" fmla="*/ 477873 w 5747401"/>
              <a:gd name="connsiteY4800" fmla="*/ 1640270 h 3336506"/>
              <a:gd name="connsiteX4801" fmla="*/ 475722 w 5747401"/>
              <a:gd name="connsiteY4801" fmla="*/ 1635965 h 3336506"/>
              <a:gd name="connsiteX4802" fmla="*/ 471416 w 5747401"/>
              <a:gd name="connsiteY4802" fmla="*/ 1633812 h 3336506"/>
              <a:gd name="connsiteX4803" fmla="*/ 460653 w 5747401"/>
              <a:gd name="connsiteY4803" fmla="*/ 1633812 h 3336506"/>
              <a:gd name="connsiteX4804" fmla="*/ 452043 w 5747401"/>
              <a:gd name="connsiteY4804" fmla="*/ 1625202 h 3336506"/>
              <a:gd name="connsiteX4805" fmla="*/ 443432 w 5747401"/>
              <a:gd name="connsiteY4805" fmla="*/ 1620897 h 3336506"/>
              <a:gd name="connsiteX4806" fmla="*/ 445585 w 5747401"/>
              <a:gd name="connsiteY4806" fmla="*/ 1616592 h 3336506"/>
              <a:gd name="connsiteX4807" fmla="*/ 447738 w 5747401"/>
              <a:gd name="connsiteY4807" fmla="*/ 1618744 h 3336506"/>
              <a:gd name="connsiteX4808" fmla="*/ 447738 w 5747401"/>
              <a:gd name="connsiteY4808" fmla="*/ 1620897 h 3336506"/>
              <a:gd name="connsiteX4809" fmla="*/ 460653 w 5747401"/>
              <a:gd name="connsiteY4809" fmla="*/ 1623049 h 3336506"/>
              <a:gd name="connsiteX4810" fmla="*/ 460653 w 5747401"/>
              <a:gd name="connsiteY4810" fmla="*/ 1631659 h 3336506"/>
              <a:gd name="connsiteX4811" fmla="*/ 475722 w 5747401"/>
              <a:gd name="connsiteY4811" fmla="*/ 1631659 h 3336506"/>
              <a:gd name="connsiteX4812" fmla="*/ 503705 w 5747401"/>
              <a:gd name="connsiteY4812" fmla="*/ 1644575 h 3336506"/>
              <a:gd name="connsiteX4813" fmla="*/ 529536 w 5747401"/>
              <a:gd name="connsiteY4813" fmla="*/ 1648880 h 3336506"/>
              <a:gd name="connsiteX4814" fmla="*/ 531688 w 5747401"/>
              <a:gd name="connsiteY4814" fmla="*/ 1653185 h 3336506"/>
              <a:gd name="connsiteX4815" fmla="*/ 559672 w 5747401"/>
              <a:gd name="connsiteY4815" fmla="*/ 1666101 h 3336506"/>
              <a:gd name="connsiteX4816" fmla="*/ 568282 w 5747401"/>
              <a:gd name="connsiteY4816" fmla="*/ 1663949 h 3336506"/>
              <a:gd name="connsiteX4817" fmla="*/ 559672 w 5747401"/>
              <a:gd name="connsiteY4817" fmla="*/ 1655337 h 3336506"/>
              <a:gd name="connsiteX4818" fmla="*/ 563977 w 5747401"/>
              <a:gd name="connsiteY4818" fmla="*/ 1651032 h 3336506"/>
              <a:gd name="connsiteX4819" fmla="*/ 566129 w 5747401"/>
              <a:gd name="connsiteY4819" fmla="*/ 1651032 h 3336506"/>
              <a:gd name="connsiteX4820" fmla="*/ 570435 w 5747401"/>
              <a:gd name="connsiteY4820" fmla="*/ 1653185 h 3336506"/>
              <a:gd name="connsiteX4821" fmla="*/ 572587 w 5747401"/>
              <a:gd name="connsiteY4821" fmla="*/ 1653185 h 3336506"/>
              <a:gd name="connsiteX4822" fmla="*/ 579046 w 5747401"/>
              <a:gd name="connsiteY4822" fmla="*/ 1651032 h 3336506"/>
              <a:gd name="connsiteX4823" fmla="*/ 585502 w 5747401"/>
              <a:gd name="connsiteY4823" fmla="*/ 1651032 h 3336506"/>
              <a:gd name="connsiteX4824" fmla="*/ 589808 w 5747401"/>
              <a:gd name="connsiteY4824" fmla="*/ 1653185 h 3336506"/>
              <a:gd name="connsiteX4825" fmla="*/ 594113 w 5747401"/>
              <a:gd name="connsiteY4825" fmla="*/ 1653185 h 3336506"/>
              <a:gd name="connsiteX4826" fmla="*/ 596266 w 5747401"/>
              <a:gd name="connsiteY4826" fmla="*/ 1666101 h 3336506"/>
              <a:gd name="connsiteX4827" fmla="*/ 607029 w 5747401"/>
              <a:gd name="connsiteY4827" fmla="*/ 1670406 h 3336506"/>
              <a:gd name="connsiteX4828" fmla="*/ 607029 w 5747401"/>
              <a:gd name="connsiteY4828" fmla="*/ 1661796 h 3336506"/>
              <a:gd name="connsiteX4829" fmla="*/ 617792 w 5747401"/>
              <a:gd name="connsiteY4829" fmla="*/ 1659643 h 3336506"/>
              <a:gd name="connsiteX4830" fmla="*/ 617792 w 5747401"/>
              <a:gd name="connsiteY4830" fmla="*/ 1670406 h 3336506"/>
              <a:gd name="connsiteX4831" fmla="*/ 611334 w 5747401"/>
              <a:gd name="connsiteY4831" fmla="*/ 1672559 h 3336506"/>
              <a:gd name="connsiteX4832" fmla="*/ 615639 w 5747401"/>
              <a:gd name="connsiteY4832" fmla="*/ 1676864 h 3336506"/>
              <a:gd name="connsiteX4833" fmla="*/ 611334 w 5747401"/>
              <a:gd name="connsiteY4833" fmla="*/ 1676864 h 3336506"/>
              <a:gd name="connsiteX4834" fmla="*/ 600571 w 5747401"/>
              <a:gd name="connsiteY4834" fmla="*/ 1681169 h 3336506"/>
              <a:gd name="connsiteX4835" fmla="*/ 609181 w 5747401"/>
              <a:gd name="connsiteY4835" fmla="*/ 1681169 h 3336506"/>
              <a:gd name="connsiteX4836" fmla="*/ 615639 w 5747401"/>
              <a:gd name="connsiteY4836" fmla="*/ 1689779 h 3336506"/>
              <a:gd name="connsiteX4837" fmla="*/ 630707 w 5747401"/>
              <a:gd name="connsiteY4837" fmla="*/ 1689779 h 3336506"/>
              <a:gd name="connsiteX4838" fmla="*/ 628555 w 5747401"/>
              <a:gd name="connsiteY4838" fmla="*/ 1681169 h 3336506"/>
              <a:gd name="connsiteX4839" fmla="*/ 637164 w 5747401"/>
              <a:gd name="connsiteY4839" fmla="*/ 1685474 h 3336506"/>
              <a:gd name="connsiteX4840" fmla="*/ 639318 w 5747401"/>
              <a:gd name="connsiteY4840" fmla="*/ 1694084 h 3336506"/>
              <a:gd name="connsiteX4841" fmla="*/ 641469 w 5747401"/>
              <a:gd name="connsiteY4841" fmla="*/ 1694084 h 3336506"/>
              <a:gd name="connsiteX4842" fmla="*/ 643622 w 5747401"/>
              <a:gd name="connsiteY4842" fmla="*/ 1694084 h 3336506"/>
              <a:gd name="connsiteX4843" fmla="*/ 647927 w 5747401"/>
              <a:gd name="connsiteY4843" fmla="*/ 1691932 h 3336506"/>
              <a:gd name="connsiteX4844" fmla="*/ 647927 w 5747401"/>
              <a:gd name="connsiteY4844" fmla="*/ 1685474 h 3336506"/>
              <a:gd name="connsiteX4845" fmla="*/ 650081 w 5747401"/>
              <a:gd name="connsiteY4845" fmla="*/ 1689779 h 3336506"/>
              <a:gd name="connsiteX4846" fmla="*/ 675911 w 5747401"/>
              <a:gd name="connsiteY4846" fmla="*/ 1683321 h 3336506"/>
              <a:gd name="connsiteX4847" fmla="*/ 667301 w 5747401"/>
              <a:gd name="connsiteY4847" fmla="*/ 1676864 h 3336506"/>
              <a:gd name="connsiteX4848" fmla="*/ 686674 w 5747401"/>
              <a:gd name="connsiteY4848" fmla="*/ 1679016 h 3336506"/>
              <a:gd name="connsiteX4849" fmla="*/ 693132 w 5747401"/>
              <a:gd name="connsiteY4849" fmla="*/ 1683321 h 3336506"/>
              <a:gd name="connsiteX4850" fmla="*/ 693132 w 5747401"/>
              <a:gd name="connsiteY4850" fmla="*/ 1679016 h 3336506"/>
              <a:gd name="connsiteX4851" fmla="*/ 695285 w 5747401"/>
              <a:gd name="connsiteY4851" fmla="*/ 1685474 h 3336506"/>
              <a:gd name="connsiteX4852" fmla="*/ 695285 w 5747401"/>
              <a:gd name="connsiteY4852" fmla="*/ 1689779 h 3336506"/>
              <a:gd name="connsiteX4853" fmla="*/ 697437 w 5747401"/>
              <a:gd name="connsiteY4853" fmla="*/ 1691932 h 3336506"/>
              <a:gd name="connsiteX4854" fmla="*/ 701742 w 5747401"/>
              <a:gd name="connsiteY4854" fmla="*/ 1694084 h 3336506"/>
              <a:gd name="connsiteX4855" fmla="*/ 706048 w 5747401"/>
              <a:gd name="connsiteY4855" fmla="*/ 1694084 h 3336506"/>
              <a:gd name="connsiteX4856" fmla="*/ 708200 w 5747401"/>
              <a:gd name="connsiteY4856" fmla="*/ 1691932 h 3336506"/>
              <a:gd name="connsiteX4857" fmla="*/ 718963 w 5747401"/>
              <a:gd name="connsiteY4857" fmla="*/ 1691932 h 3336506"/>
              <a:gd name="connsiteX4858" fmla="*/ 729726 w 5747401"/>
              <a:gd name="connsiteY4858" fmla="*/ 1694084 h 3336506"/>
              <a:gd name="connsiteX4859" fmla="*/ 744795 w 5747401"/>
              <a:gd name="connsiteY4859" fmla="*/ 1700542 h 3336506"/>
              <a:gd name="connsiteX4860" fmla="*/ 757710 w 5747401"/>
              <a:gd name="connsiteY4860" fmla="*/ 1704847 h 3336506"/>
              <a:gd name="connsiteX4861" fmla="*/ 762015 w 5747401"/>
              <a:gd name="connsiteY4861" fmla="*/ 1704847 h 3336506"/>
              <a:gd name="connsiteX4862" fmla="*/ 764167 w 5747401"/>
              <a:gd name="connsiteY4862" fmla="*/ 1702694 h 3336506"/>
              <a:gd name="connsiteX4863" fmla="*/ 757710 w 5747401"/>
              <a:gd name="connsiteY4863" fmla="*/ 1700542 h 3336506"/>
              <a:gd name="connsiteX4864" fmla="*/ 759862 w 5747401"/>
              <a:gd name="connsiteY4864" fmla="*/ 1698389 h 3336506"/>
              <a:gd name="connsiteX4865" fmla="*/ 731878 w 5747401"/>
              <a:gd name="connsiteY4865" fmla="*/ 1687627 h 3336506"/>
              <a:gd name="connsiteX4866" fmla="*/ 731878 w 5747401"/>
              <a:gd name="connsiteY4866" fmla="*/ 1689779 h 3336506"/>
              <a:gd name="connsiteX4867" fmla="*/ 723268 w 5747401"/>
              <a:gd name="connsiteY4867" fmla="*/ 1685474 h 3336506"/>
              <a:gd name="connsiteX4868" fmla="*/ 699590 w 5747401"/>
              <a:gd name="connsiteY4868" fmla="*/ 1661796 h 3336506"/>
              <a:gd name="connsiteX4869" fmla="*/ 697437 w 5747401"/>
              <a:gd name="connsiteY4869" fmla="*/ 1666101 h 3336506"/>
              <a:gd name="connsiteX4870" fmla="*/ 684523 w 5747401"/>
              <a:gd name="connsiteY4870" fmla="*/ 1659643 h 3336506"/>
              <a:gd name="connsiteX4871" fmla="*/ 690979 w 5747401"/>
              <a:gd name="connsiteY4871" fmla="*/ 1661796 h 3336506"/>
              <a:gd name="connsiteX4872" fmla="*/ 693132 w 5747401"/>
              <a:gd name="connsiteY4872" fmla="*/ 1661796 h 3336506"/>
              <a:gd name="connsiteX4873" fmla="*/ 697437 w 5747401"/>
              <a:gd name="connsiteY4873" fmla="*/ 1659643 h 3336506"/>
              <a:gd name="connsiteX4874" fmla="*/ 712505 w 5747401"/>
              <a:gd name="connsiteY4874" fmla="*/ 1659643 h 3336506"/>
              <a:gd name="connsiteX4875" fmla="*/ 723268 w 5747401"/>
              <a:gd name="connsiteY4875" fmla="*/ 1666101 h 3336506"/>
              <a:gd name="connsiteX4876" fmla="*/ 721116 w 5747401"/>
              <a:gd name="connsiteY4876" fmla="*/ 1663949 h 3336506"/>
              <a:gd name="connsiteX4877" fmla="*/ 723268 w 5747401"/>
              <a:gd name="connsiteY4877" fmla="*/ 1663949 h 3336506"/>
              <a:gd name="connsiteX4878" fmla="*/ 725421 w 5747401"/>
              <a:gd name="connsiteY4878" fmla="*/ 1668254 h 3336506"/>
              <a:gd name="connsiteX4879" fmla="*/ 740488 w 5747401"/>
              <a:gd name="connsiteY4879" fmla="*/ 1668254 h 3336506"/>
              <a:gd name="connsiteX4880" fmla="*/ 742641 w 5747401"/>
              <a:gd name="connsiteY4880" fmla="*/ 1674711 h 3336506"/>
              <a:gd name="connsiteX4881" fmla="*/ 762015 w 5747401"/>
              <a:gd name="connsiteY4881" fmla="*/ 1683321 h 3336506"/>
              <a:gd name="connsiteX4882" fmla="*/ 774930 w 5747401"/>
              <a:gd name="connsiteY4882" fmla="*/ 1670406 h 3336506"/>
              <a:gd name="connsiteX4883" fmla="*/ 779235 w 5747401"/>
              <a:gd name="connsiteY4883" fmla="*/ 1676864 h 3336506"/>
              <a:gd name="connsiteX4884" fmla="*/ 781388 w 5747401"/>
              <a:gd name="connsiteY4884" fmla="*/ 1674711 h 3336506"/>
              <a:gd name="connsiteX4885" fmla="*/ 792150 w 5747401"/>
              <a:gd name="connsiteY4885" fmla="*/ 1683321 h 3336506"/>
              <a:gd name="connsiteX4886" fmla="*/ 789999 w 5747401"/>
              <a:gd name="connsiteY4886" fmla="*/ 1683321 h 3336506"/>
              <a:gd name="connsiteX4887" fmla="*/ 811524 w 5747401"/>
              <a:gd name="connsiteY4887" fmla="*/ 1694084 h 3336506"/>
              <a:gd name="connsiteX4888" fmla="*/ 817982 w 5747401"/>
              <a:gd name="connsiteY4888" fmla="*/ 1689779 h 3336506"/>
              <a:gd name="connsiteX4889" fmla="*/ 828745 w 5747401"/>
              <a:gd name="connsiteY4889" fmla="*/ 1696237 h 3336506"/>
              <a:gd name="connsiteX4890" fmla="*/ 835203 w 5747401"/>
              <a:gd name="connsiteY4890" fmla="*/ 1704847 h 3336506"/>
              <a:gd name="connsiteX4891" fmla="*/ 850271 w 5747401"/>
              <a:gd name="connsiteY4891" fmla="*/ 1700542 h 3336506"/>
              <a:gd name="connsiteX4892" fmla="*/ 861034 w 5747401"/>
              <a:gd name="connsiteY4892" fmla="*/ 1702694 h 3336506"/>
              <a:gd name="connsiteX4893" fmla="*/ 861034 w 5747401"/>
              <a:gd name="connsiteY4893" fmla="*/ 1706999 h 3336506"/>
              <a:gd name="connsiteX4894" fmla="*/ 852424 w 5747401"/>
              <a:gd name="connsiteY4894" fmla="*/ 1702694 h 3336506"/>
              <a:gd name="connsiteX4895" fmla="*/ 843813 w 5747401"/>
              <a:gd name="connsiteY4895" fmla="*/ 1706999 h 3336506"/>
              <a:gd name="connsiteX4896" fmla="*/ 848118 w 5747401"/>
              <a:gd name="connsiteY4896" fmla="*/ 1711305 h 3336506"/>
              <a:gd name="connsiteX4897" fmla="*/ 858881 w 5747401"/>
              <a:gd name="connsiteY4897" fmla="*/ 1713458 h 3336506"/>
              <a:gd name="connsiteX4898" fmla="*/ 863186 w 5747401"/>
              <a:gd name="connsiteY4898" fmla="*/ 1711305 h 3336506"/>
              <a:gd name="connsiteX4899" fmla="*/ 871797 w 5747401"/>
              <a:gd name="connsiteY4899" fmla="*/ 1717763 h 3336506"/>
              <a:gd name="connsiteX4900" fmla="*/ 895476 w 5747401"/>
              <a:gd name="connsiteY4900" fmla="*/ 1717763 h 3336506"/>
              <a:gd name="connsiteX4901" fmla="*/ 893323 w 5747401"/>
              <a:gd name="connsiteY4901" fmla="*/ 1734984 h 3336506"/>
              <a:gd name="connsiteX4902" fmla="*/ 917001 w 5747401"/>
              <a:gd name="connsiteY4902" fmla="*/ 1726373 h 3336506"/>
              <a:gd name="connsiteX4903" fmla="*/ 925611 w 5747401"/>
              <a:gd name="connsiteY4903" fmla="*/ 1730678 h 3336506"/>
              <a:gd name="connsiteX4904" fmla="*/ 929916 w 5747401"/>
              <a:gd name="connsiteY4904" fmla="*/ 1726373 h 3336506"/>
              <a:gd name="connsiteX4905" fmla="*/ 940680 w 5747401"/>
              <a:gd name="connsiteY4905" fmla="*/ 1730678 h 3336506"/>
              <a:gd name="connsiteX4906" fmla="*/ 949290 w 5747401"/>
              <a:gd name="connsiteY4906" fmla="*/ 1741441 h 3336506"/>
              <a:gd name="connsiteX4907" fmla="*/ 977273 w 5747401"/>
              <a:gd name="connsiteY4907" fmla="*/ 1743594 h 3336506"/>
              <a:gd name="connsiteX4908" fmla="*/ 979426 w 5747401"/>
              <a:gd name="connsiteY4908" fmla="*/ 1737136 h 3336506"/>
              <a:gd name="connsiteX4909" fmla="*/ 990188 w 5747401"/>
              <a:gd name="connsiteY4909" fmla="*/ 1739289 h 3336506"/>
              <a:gd name="connsiteX4910" fmla="*/ 994494 w 5747401"/>
              <a:gd name="connsiteY4910" fmla="*/ 1737136 h 3336506"/>
              <a:gd name="connsiteX4911" fmla="*/ 1000952 w 5747401"/>
              <a:gd name="connsiteY4911" fmla="*/ 1741441 h 3336506"/>
              <a:gd name="connsiteX4912" fmla="*/ 1000952 w 5747401"/>
              <a:gd name="connsiteY4912" fmla="*/ 1745746 h 3336506"/>
              <a:gd name="connsiteX4913" fmla="*/ 1003105 w 5747401"/>
              <a:gd name="connsiteY4913" fmla="*/ 1745746 h 3336506"/>
              <a:gd name="connsiteX4914" fmla="*/ 1007409 w 5747401"/>
              <a:gd name="connsiteY4914" fmla="*/ 1745746 h 3336506"/>
              <a:gd name="connsiteX4915" fmla="*/ 1013867 w 5747401"/>
              <a:gd name="connsiteY4915" fmla="*/ 1745746 h 3336506"/>
              <a:gd name="connsiteX4916" fmla="*/ 1016020 w 5747401"/>
              <a:gd name="connsiteY4916" fmla="*/ 1745746 h 3336506"/>
              <a:gd name="connsiteX4917" fmla="*/ 1018172 w 5747401"/>
              <a:gd name="connsiteY4917" fmla="*/ 1745746 h 3336506"/>
              <a:gd name="connsiteX4918" fmla="*/ 1020325 w 5747401"/>
              <a:gd name="connsiteY4918" fmla="*/ 1760814 h 3336506"/>
              <a:gd name="connsiteX4919" fmla="*/ 1039699 w 5747401"/>
              <a:gd name="connsiteY4919" fmla="*/ 1762967 h 3336506"/>
              <a:gd name="connsiteX4920" fmla="*/ 1044004 w 5747401"/>
              <a:gd name="connsiteY4920" fmla="*/ 1767273 h 3336506"/>
              <a:gd name="connsiteX4921" fmla="*/ 1048309 w 5747401"/>
              <a:gd name="connsiteY4921" fmla="*/ 1765120 h 3336506"/>
              <a:gd name="connsiteX4922" fmla="*/ 1048309 w 5747401"/>
              <a:gd name="connsiteY4922" fmla="*/ 1760814 h 3336506"/>
              <a:gd name="connsiteX4923" fmla="*/ 1048309 w 5747401"/>
              <a:gd name="connsiteY4923" fmla="*/ 1758661 h 3336506"/>
              <a:gd name="connsiteX4924" fmla="*/ 1052614 w 5747401"/>
              <a:gd name="connsiteY4924" fmla="*/ 1752204 h 3336506"/>
              <a:gd name="connsiteX4925" fmla="*/ 1050462 w 5747401"/>
              <a:gd name="connsiteY4925" fmla="*/ 1750051 h 3336506"/>
              <a:gd name="connsiteX4926" fmla="*/ 1052614 w 5747401"/>
              <a:gd name="connsiteY4926" fmla="*/ 1747899 h 3336506"/>
              <a:gd name="connsiteX4927" fmla="*/ 1056918 w 5747401"/>
              <a:gd name="connsiteY4927" fmla="*/ 1747899 h 3336506"/>
              <a:gd name="connsiteX4928" fmla="*/ 1067682 w 5747401"/>
              <a:gd name="connsiteY4928" fmla="*/ 1750051 h 3336506"/>
              <a:gd name="connsiteX4929" fmla="*/ 1061223 w 5747401"/>
              <a:gd name="connsiteY4929" fmla="*/ 1750051 h 3336506"/>
              <a:gd name="connsiteX4930" fmla="*/ 1056918 w 5747401"/>
              <a:gd name="connsiteY4930" fmla="*/ 1754356 h 3336506"/>
              <a:gd name="connsiteX4931" fmla="*/ 1052614 w 5747401"/>
              <a:gd name="connsiteY4931" fmla="*/ 1758661 h 3336506"/>
              <a:gd name="connsiteX4932" fmla="*/ 1050462 w 5747401"/>
              <a:gd name="connsiteY4932" fmla="*/ 1762967 h 3336506"/>
              <a:gd name="connsiteX4933" fmla="*/ 1052614 w 5747401"/>
              <a:gd name="connsiteY4933" fmla="*/ 1765120 h 3336506"/>
              <a:gd name="connsiteX4934" fmla="*/ 1059072 w 5747401"/>
              <a:gd name="connsiteY4934" fmla="*/ 1771578 h 3336506"/>
              <a:gd name="connsiteX4935" fmla="*/ 1063377 w 5747401"/>
              <a:gd name="connsiteY4935" fmla="*/ 1773730 h 3336506"/>
              <a:gd name="connsiteX4936" fmla="*/ 1069834 w 5747401"/>
              <a:gd name="connsiteY4936" fmla="*/ 1769425 h 3336506"/>
              <a:gd name="connsiteX4937" fmla="*/ 1063377 w 5747401"/>
              <a:gd name="connsiteY4937" fmla="*/ 1767273 h 3336506"/>
              <a:gd name="connsiteX4938" fmla="*/ 1061223 w 5747401"/>
              <a:gd name="connsiteY4938" fmla="*/ 1767273 h 3336506"/>
              <a:gd name="connsiteX4939" fmla="*/ 1063377 w 5747401"/>
              <a:gd name="connsiteY4939" fmla="*/ 1765120 h 3336506"/>
              <a:gd name="connsiteX4940" fmla="*/ 1059072 w 5747401"/>
              <a:gd name="connsiteY4940" fmla="*/ 1756509 h 3336506"/>
              <a:gd name="connsiteX4941" fmla="*/ 1065529 w 5747401"/>
              <a:gd name="connsiteY4941" fmla="*/ 1756509 h 3336506"/>
              <a:gd name="connsiteX4942" fmla="*/ 1069834 w 5747401"/>
              <a:gd name="connsiteY4942" fmla="*/ 1762967 h 3336506"/>
              <a:gd name="connsiteX4943" fmla="*/ 1071987 w 5747401"/>
              <a:gd name="connsiteY4943" fmla="*/ 1760814 h 3336506"/>
              <a:gd name="connsiteX4944" fmla="*/ 1087055 w 5747401"/>
              <a:gd name="connsiteY4944" fmla="*/ 1769425 h 3336506"/>
              <a:gd name="connsiteX4945" fmla="*/ 1095665 w 5747401"/>
              <a:gd name="connsiteY4945" fmla="*/ 1762967 h 3336506"/>
              <a:gd name="connsiteX4946" fmla="*/ 1104276 w 5747401"/>
              <a:gd name="connsiteY4946" fmla="*/ 1769425 h 3336506"/>
              <a:gd name="connsiteX4947" fmla="*/ 1099971 w 5747401"/>
              <a:gd name="connsiteY4947" fmla="*/ 1771578 h 3336506"/>
              <a:gd name="connsiteX4948" fmla="*/ 1108581 w 5747401"/>
              <a:gd name="connsiteY4948" fmla="*/ 1778035 h 3336506"/>
              <a:gd name="connsiteX4949" fmla="*/ 1115039 w 5747401"/>
              <a:gd name="connsiteY4949" fmla="*/ 1780188 h 3336506"/>
              <a:gd name="connsiteX4950" fmla="*/ 1132259 w 5747401"/>
              <a:gd name="connsiteY4950" fmla="*/ 1790951 h 3336506"/>
              <a:gd name="connsiteX4951" fmla="*/ 1136564 w 5747401"/>
              <a:gd name="connsiteY4951" fmla="*/ 1790951 h 3336506"/>
              <a:gd name="connsiteX4952" fmla="*/ 1143023 w 5747401"/>
              <a:gd name="connsiteY4952" fmla="*/ 1793103 h 3336506"/>
              <a:gd name="connsiteX4953" fmla="*/ 1151633 w 5747401"/>
              <a:gd name="connsiteY4953" fmla="*/ 1793103 h 3336506"/>
              <a:gd name="connsiteX4954" fmla="*/ 1158091 w 5747401"/>
              <a:gd name="connsiteY4954" fmla="*/ 1790951 h 3336506"/>
              <a:gd name="connsiteX4955" fmla="*/ 1158091 w 5747401"/>
              <a:gd name="connsiteY4955" fmla="*/ 1786646 h 3336506"/>
              <a:gd name="connsiteX4956" fmla="*/ 1153786 w 5747401"/>
              <a:gd name="connsiteY4956" fmla="*/ 1784493 h 3336506"/>
              <a:gd name="connsiteX4957" fmla="*/ 1162395 w 5747401"/>
              <a:gd name="connsiteY4957" fmla="*/ 1780188 h 3336506"/>
              <a:gd name="connsiteX4958" fmla="*/ 1155937 w 5747401"/>
              <a:gd name="connsiteY4958" fmla="*/ 1771578 h 3336506"/>
              <a:gd name="connsiteX4959" fmla="*/ 1155937 w 5747401"/>
              <a:gd name="connsiteY4959" fmla="*/ 1769425 h 3336506"/>
              <a:gd name="connsiteX4960" fmla="*/ 1160243 w 5747401"/>
              <a:gd name="connsiteY4960" fmla="*/ 1771578 h 3336506"/>
              <a:gd name="connsiteX4961" fmla="*/ 1162395 w 5747401"/>
              <a:gd name="connsiteY4961" fmla="*/ 1769425 h 3336506"/>
              <a:gd name="connsiteX4962" fmla="*/ 1166701 w 5747401"/>
              <a:gd name="connsiteY4962" fmla="*/ 1773730 h 3336506"/>
              <a:gd name="connsiteX4963" fmla="*/ 1173159 w 5747401"/>
              <a:gd name="connsiteY4963" fmla="*/ 1778035 h 3336506"/>
              <a:gd name="connsiteX4964" fmla="*/ 1171006 w 5747401"/>
              <a:gd name="connsiteY4964" fmla="*/ 1780188 h 3336506"/>
              <a:gd name="connsiteX4965" fmla="*/ 1168853 w 5747401"/>
              <a:gd name="connsiteY4965" fmla="*/ 1780188 h 3336506"/>
              <a:gd name="connsiteX4966" fmla="*/ 1166701 w 5747401"/>
              <a:gd name="connsiteY4966" fmla="*/ 1782340 h 3336506"/>
              <a:gd name="connsiteX4967" fmla="*/ 1168853 w 5747401"/>
              <a:gd name="connsiteY4967" fmla="*/ 1793103 h 3336506"/>
              <a:gd name="connsiteX4968" fmla="*/ 1166701 w 5747401"/>
              <a:gd name="connsiteY4968" fmla="*/ 1790951 h 3336506"/>
              <a:gd name="connsiteX4969" fmla="*/ 1164548 w 5747401"/>
              <a:gd name="connsiteY4969" fmla="*/ 1793103 h 3336506"/>
              <a:gd name="connsiteX4970" fmla="*/ 1160243 w 5747401"/>
              <a:gd name="connsiteY4970" fmla="*/ 1795256 h 3336506"/>
              <a:gd name="connsiteX4971" fmla="*/ 1166701 w 5747401"/>
              <a:gd name="connsiteY4971" fmla="*/ 1801713 h 3336506"/>
              <a:gd name="connsiteX4972" fmla="*/ 1198990 w 5747401"/>
              <a:gd name="connsiteY4972" fmla="*/ 1806018 h 3336506"/>
              <a:gd name="connsiteX4973" fmla="*/ 1205448 w 5747401"/>
              <a:gd name="connsiteY4973" fmla="*/ 1793103 h 3336506"/>
              <a:gd name="connsiteX4974" fmla="*/ 1231278 w 5747401"/>
              <a:gd name="connsiteY4974" fmla="*/ 1801713 h 3336506"/>
              <a:gd name="connsiteX4975" fmla="*/ 1222668 w 5747401"/>
              <a:gd name="connsiteY4975" fmla="*/ 1799561 h 3336506"/>
              <a:gd name="connsiteX4976" fmla="*/ 1218363 w 5747401"/>
              <a:gd name="connsiteY4976" fmla="*/ 1799561 h 3336506"/>
              <a:gd name="connsiteX4977" fmla="*/ 1214058 w 5747401"/>
              <a:gd name="connsiteY4977" fmla="*/ 1803866 h 3336506"/>
              <a:gd name="connsiteX4978" fmla="*/ 1220515 w 5747401"/>
              <a:gd name="connsiteY4978" fmla="*/ 1806018 h 3336506"/>
              <a:gd name="connsiteX4979" fmla="*/ 1218363 w 5747401"/>
              <a:gd name="connsiteY4979" fmla="*/ 1808171 h 3336506"/>
              <a:gd name="connsiteX4980" fmla="*/ 1214058 w 5747401"/>
              <a:gd name="connsiteY4980" fmla="*/ 1808171 h 3336506"/>
              <a:gd name="connsiteX4981" fmla="*/ 1218363 w 5747401"/>
              <a:gd name="connsiteY4981" fmla="*/ 1812476 h 3336506"/>
              <a:gd name="connsiteX4982" fmla="*/ 1222668 w 5747401"/>
              <a:gd name="connsiteY4982" fmla="*/ 1812476 h 3336506"/>
              <a:gd name="connsiteX4983" fmla="*/ 1231278 w 5747401"/>
              <a:gd name="connsiteY4983" fmla="*/ 1814629 h 3336506"/>
              <a:gd name="connsiteX4984" fmla="*/ 1242041 w 5747401"/>
              <a:gd name="connsiteY4984" fmla="*/ 1816782 h 3336506"/>
              <a:gd name="connsiteX4985" fmla="*/ 1250651 w 5747401"/>
              <a:gd name="connsiteY4985" fmla="*/ 1812476 h 3336506"/>
              <a:gd name="connsiteX4986" fmla="*/ 1248500 w 5747401"/>
              <a:gd name="connsiteY4986" fmla="*/ 1806018 h 3336506"/>
              <a:gd name="connsiteX4987" fmla="*/ 1229126 w 5747401"/>
              <a:gd name="connsiteY4987" fmla="*/ 1797408 h 3336506"/>
              <a:gd name="connsiteX4988" fmla="*/ 1231278 w 5747401"/>
              <a:gd name="connsiteY4988" fmla="*/ 1795256 h 3336506"/>
              <a:gd name="connsiteX4989" fmla="*/ 1203295 w 5747401"/>
              <a:gd name="connsiteY4989" fmla="*/ 1782340 h 3336506"/>
              <a:gd name="connsiteX4990" fmla="*/ 1140870 w 5747401"/>
              <a:gd name="connsiteY4990" fmla="*/ 1754356 h 3336506"/>
              <a:gd name="connsiteX4991" fmla="*/ 1136564 w 5747401"/>
              <a:gd name="connsiteY4991" fmla="*/ 1758661 h 3336506"/>
              <a:gd name="connsiteX4992" fmla="*/ 1125802 w 5747401"/>
              <a:gd name="connsiteY4992" fmla="*/ 1754356 h 3336506"/>
              <a:gd name="connsiteX4993" fmla="*/ 1125802 w 5747401"/>
              <a:gd name="connsiteY4993" fmla="*/ 1750051 h 3336506"/>
              <a:gd name="connsiteX4994" fmla="*/ 1123649 w 5747401"/>
              <a:gd name="connsiteY4994" fmla="*/ 1750051 h 3336506"/>
              <a:gd name="connsiteX4995" fmla="*/ 1119344 w 5747401"/>
              <a:gd name="connsiteY4995" fmla="*/ 1750051 h 3336506"/>
              <a:gd name="connsiteX4996" fmla="*/ 1115039 w 5747401"/>
              <a:gd name="connsiteY4996" fmla="*/ 1752204 h 3336506"/>
              <a:gd name="connsiteX4997" fmla="*/ 1108581 w 5747401"/>
              <a:gd name="connsiteY4997" fmla="*/ 1745746 h 3336506"/>
              <a:gd name="connsiteX4998" fmla="*/ 1106429 w 5747401"/>
              <a:gd name="connsiteY4998" fmla="*/ 1739289 h 3336506"/>
              <a:gd name="connsiteX4999" fmla="*/ 1099971 w 5747401"/>
              <a:gd name="connsiteY4999" fmla="*/ 1739289 h 3336506"/>
              <a:gd name="connsiteX5000" fmla="*/ 1099971 w 5747401"/>
              <a:gd name="connsiteY5000" fmla="*/ 1741441 h 3336506"/>
              <a:gd name="connsiteX5001" fmla="*/ 1097819 w 5747401"/>
              <a:gd name="connsiteY5001" fmla="*/ 1743594 h 3336506"/>
              <a:gd name="connsiteX5002" fmla="*/ 1097819 w 5747401"/>
              <a:gd name="connsiteY5002" fmla="*/ 1745746 h 3336506"/>
              <a:gd name="connsiteX5003" fmla="*/ 1091360 w 5747401"/>
              <a:gd name="connsiteY5003" fmla="*/ 1745746 h 3336506"/>
              <a:gd name="connsiteX5004" fmla="*/ 1084902 w 5747401"/>
              <a:gd name="connsiteY5004" fmla="*/ 1739289 h 3336506"/>
              <a:gd name="connsiteX5005" fmla="*/ 1080597 w 5747401"/>
              <a:gd name="connsiteY5005" fmla="*/ 1741441 h 3336506"/>
              <a:gd name="connsiteX5006" fmla="*/ 1065529 w 5747401"/>
              <a:gd name="connsiteY5006" fmla="*/ 1732831 h 3336506"/>
              <a:gd name="connsiteX5007" fmla="*/ 1063377 w 5747401"/>
              <a:gd name="connsiteY5007" fmla="*/ 1730678 h 3336506"/>
              <a:gd name="connsiteX5008" fmla="*/ 1059072 w 5747401"/>
              <a:gd name="connsiteY5008" fmla="*/ 1739289 h 3336506"/>
              <a:gd name="connsiteX5009" fmla="*/ 1056918 w 5747401"/>
              <a:gd name="connsiteY5009" fmla="*/ 1737136 h 3336506"/>
              <a:gd name="connsiteX5010" fmla="*/ 1067682 w 5747401"/>
              <a:gd name="connsiteY5010" fmla="*/ 1722068 h 3336506"/>
              <a:gd name="connsiteX5011" fmla="*/ 1063377 w 5747401"/>
              <a:gd name="connsiteY5011" fmla="*/ 1717763 h 3336506"/>
              <a:gd name="connsiteX5012" fmla="*/ 1056918 w 5747401"/>
              <a:gd name="connsiteY5012" fmla="*/ 1717763 h 3336506"/>
              <a:gd name="connsiteX5013" fmla="*/ 1059072 w 5747401"/>
              <a:gd name="connsiteY5013" fmla="*/ 1715611 h 3336506"/>
              <a:gd name="connsiteX5014" fmla="*/ 1039699 w 5747401"/>
              <a:gd name="connsiteY5014" fmla="*/ 1715611 h 3336506"/>
              <a:gd name="connsiteX5015" fmla="*/ 1039699 w 5747401"/>
              <a:gd name="connsiteY5015" fmla="*/ 1709152 h 3336506"/>
              <a:gd name="connsiteX5016" fmla="*/ 1020325 w 5747401"/>
              <a:gd name="connsiteY5016" fmla="*/ 1715611 h 3336506"/>
              <a:gd name="connsiteX5017" fmla="*/ 1016020 w 5747401"/>
              <a:gd name="connsiteY5017" fmla="*/ 1719916 h 3336506"/>
              <a:gd name="connsiteX5018" fmla="*/ 1009562 w 5747401"/>
              <a:gd name="connsiteY5018" fmla="*/ 1719916 h 3336506"/>
              <a:gd name="connsiteX5019" fmla="*/ 1009562 w 5747401"/>
              <a:gd name="connsiteY5019" fmla="*/ 1715611 h 3336506"/>
              <a:gd name="connsiteX5020" fmla="*/ 1020325 w 5747401"/>
              <a:gd name="connsiteY5020" fmla="*/ 1713458 h 3336506"/>
              <a:gd name="connsiteX5021" fmla="*/ 1016020 w 5747401"/>
              <a:gd name="connsiteY5021" fmla="*/ 1713458 h 3336506"/>
              <a:gd name="connsiteX5022" fmla="*/ 1011715 w 5747401"/>
              <a:gd name="connsiteY5022" fmla="*/ 1702694 h 3336506"/>
              <a:gd name="connsiteX5023" fmla="*/ 1013867 w 5747401"/>
              <a:gd name="connsiteY5023" fmla="*/ 1704847 h 3336506"/>
              <a:gd name="connsiteX5024" fmla="*/ 1016020 w 5747401"/>
              <a:gd name="connsiteY5024" fmla="*/ 1700542 h 3336506"/>
              <a:gd name="connsiteX5025" fmla="*/ 1013867 w 5747401"/>
              <a:gd name="connsiteY5025" fmla="*/ 1691932 h 3336506"/>
              <a:gd name="connsiteX5026" fmla="*/ 996646 w 5747401"/>
              <a:gd name="connsiteY5026" fmla="*/ 1687627 h 3336506"/>
              <a:gd name="connsiteX5027" fmla="*/ 966510 w 5747401"/>
              <a:gd name="connsiteY5027" fmla="*/ 1670406 h 3336506"/>
              <a:gd name="connsiteX5028" fmla="*/ 904086 w 5747401"/>
              <a:gd name="connsiteY5028" fmla="*/ 1642422 h 3336506"/>
              <a:gd name="connsiteX5029" fmla="*/ 908390 w 5747401"/>
              <a:gd name="connsiteY5029" fmla="*/ 1635965 h 3336506"/>
              <a:gd name="connsiteX5030" fmla="*/ 904086 w 5747401"/>
              <a:gd name="connsiteY5030" fmla="*/ 1635965 h 3336506"/>
              <a:gd name="connsiteX5031" fmla="*/ 908390 w 5747401"/>
              <a:gd name="connsiteY5031" fmla="*/ 1625202 h 3336506"/>
              <a:gd name="connsiteX5032" fmla="*/ 904086 w 5747401"/>
              <a:gd name="connsiteY5032" fmla="*/ 1620897 h 3336506"/>
              <a:gd name="connsiteX5033" fmla="*/ 901932 w 5747401"/>
              <a:gd name="connsiteY5033" fmla="*/ 1623049 h 3336506"/>
              <a:gd name="connsiteX5034" fmla="*/ 895476 w 5747401"/>
              <a:gd name="connsiteY5034" fmla="*/ 1623049 h 3336506"/>
              <a:gd name="connsiteX5035" fmla="*/ 839508 w 5747401"/>
              <a:gd name="connsiteY5035" fmla="*/ 1597218 h 3336506"/>
              <a:gd name="connsiteX5036" fmla="*/ 824440 w 5747401"/>
              <a:gd name="connsiteY5036" fmla="*/ 1601523 h 3336506"/>
              <a:gd name="connsiteX5037" fmla="*/ 815829 w 5747401"/>
              <a:gd name="connsiteY5037" fmla="*/ 1595065 h 3336506"/>
              <a:gd name="connsiteX5038" fmla="*/ 807219 w 5747401"/>
              <a:gd name="connsiteY5038" fmla="*/ 1595065 h 3336506"/>
              <a:gd name="connsiteX5039" fmla="*/ 787846 w 5747401"/>
              <a:gd name="connsiteY5039" fmla="*/ 1584303 h 3336506"/>
              <a:gd name="connsiteX5040" fmla="*/ 785693 w 5747401"/>
              <a:gd name="connsiteY5040" fmla="*/ 1588608 h 3336506"/>
              <a:gd name="connsiteX5041" fmla="*/ 768472 w 5747401"/>
              <a:gd name="connsiteY5041" fmla="*/ 1584303 h 3336506"/>
              <a:gd name="connsiteX5042" fmla="*/ 757710 w 5747401"/>
              <a:gd name="connsiteY5042" fmla="*/ 1573540 h 3336506"/>
              <a:gd name="connsiteX5043" fmla="*/ 716810 w 5747401"/>
              <a:gd name="connsiteY5043" fmla="*/ 1560625 h 3336506"/>
              <a:gd name="connsiteX5044" fmla="*/ 716810 w 5747401"/>
              <a:gd name="connsiteY5044" fmla="*/ 1562777 h 3336506"/>
              <a:gd name="connsiteX5045" fmla="*/ 714658 w 5747401"/>
              <a:gd name="connsiteY5045" fmla="*/ 1556319 h 3336506"/>
              <a:gd name="connsiteX5046" fmla="*/ 684522 w 5747401"/>
              <a:gd name="connsiteY5046" fmla="*/ 1547708 h 3336506"/>
              <a:gd name="connsiteX5047" fmla="*/ 635013 w 5747401"/>
              <a:gd name="connsiteY5047" fmla="*/ 1528335 h 3336506"/>
              <a:gd name="connsiteX5048" fmla="*/ 628555 w 5747401"/>
              <a:gd name="connsiteY5048" fmla="*/ 1532641 h 3336506"/>
              <a:gd name="connsiteX5049" fmla="*/ 628555 w 5747401"/>
              <a:gd name="connsiteY5049" fmla="*/ 1528335 h 3336506"/>
              <a:gd name="connsiteX5050" fmla="*/ 600571 w 5747401"/>
              <a:gd name="connsiteY5050" fmla="*/ 1515420 h 3336506"/>
              <a:gd name="connsiteX5051" fmla="*/ 589808 w 5747401"/>
              <a:gd name="connsiteY5051" fmla="*/ 1513268 h 3336506"/>
              <a:gd name="connsiteX5052" fmla="*/ 572587 w 5747401"/>
              <a:gd name="connsiteY5052" fmla="*/ 1513268 h 3336506"/>
              <a:gd name="connsiteX5053" fmla="*/ 572587 w 5747401"/>
              <a:gd name="connsiteY5053" fmla="*/ 1508963 h 3336506"/>
              <a:gd name="connsiteX5054" fmla="*/ 551062 w 5747401"/>
              <a:gd name="connsiteY5054" fmla="*/ 1498199 h 3336506"/>
              <a:gd name="connsiteX5055" fmla="*/ 542451 w 5747401"/>
              <a:gd name="connsiteY5055" fmla="*/ 1493894 h 3336506"/>
              <a:gd name="connsiteX5056" fmla="*/ 533841 w 5747401"/>
              <a:gd name="connsiteY5056" fmla="*/ 1491741 h 3336506"/>
              <a:gd name="connsiteX5057" fmla="*/ 525230 w 5747401"/>
              <a:gd name="connsiteY5057" fmla="*/ 1493894 h 3336506"/>
              <a:gd name="connsiteX5058" fmla="*/ 518773 w 5747401"/>
              <a:gd name="connsiteY5058" fmla="*/ 1498199 h 3336506"/>
              <a:gd name="connsiteX5059" fmla="*/ 525230 w 5747401"/>
              <a:gd name="connsiteY5059" fmla="*/ 1504657 h 3336506"/>
              <a:gd name="connsiteX5060" fmla="*/ 535994 w 5747401"/>
              <a:gd name="connsiteY5060" fmla="*/ 1508963 h 3336506"/>
              <a:gd name="connsiteX5061" fmla="*/ 542451 w 5747401"/>
              <a:gd name="connsiteY5061" fmla="*/ 1508963 h 3336506"/>
              <a:gd name="connsiteX5062" fmla="*/ 548908 w 5747401"/>
              <a:gd name="connsiteY5062" fmla="*/ 1508963 h 3336506"/>
              <a:gd name="connsiteX5063" fmla="*/ 553214 w 5747401"/>
              <a:gd name="connsiteY5063" fmla="*/ 1506810 h 3336506"/>
              <a:gd name="connsiteX5064" fmla="*/ 555367 w 5747401"/>
              <a:gd name="connsiteY5064" fmla="*/ 1506810 h 3336506"/>
              <a:gd name="connsiteX5065" fmla="*/ 551062 w 5747401"/>
              <a:gd name="connsiteY5065" fmla="*/ 1511115 h 3336506"/>
              <a:gd name="connsiteX5066" fmla="*/ 548908 w 5747401"/>
              <a:gd name="connsiteY5066" fmla="*/ 1513268 h 3336506"/>
              <a:gd name="connsiteX5067" fmla="*/ 551062 w 5747401"/>
              <a:gd name="connsiteY5067" fmla="*/ 1515420 h 3336506"/>
              <a:gd name="connsiteX5068" fmla="*/ 553214 w 5747401"/>
              <a:gd name="connsiteY5068" fmla="*/ 1515420 h 3336506"/>
              <a:gd name="connsiteX5069" fmla="*/ 559672 w 5747401"/>
              <a:gd name="connsiteY5069" fmla="*/ 1515420 h 3336506"/>
              <a:gd name="connsiteX5070" fmla="*/ 563977 w 5747401"/>
              <a:gd name="connsiteY5070" fmla="*/ 1513268 h 3336506"/>
              <a:gd name="connsiteX5071" fmla="*/ 566129 w 5747401"/>
              <a:gd name="connsiteY5071" fmla="*/ 1515420 h 3336506"/>
              <a:gd name="connsiteX5072" fmla="*/ 568282 w 5747401"/>
              <a:gd name="connsiteY5072" fmla="*/ 1517573 h 3336506"/>
              <a:gd name="connsiteX5073" fmla="*/ 568282 w 5747401"/>
              <a:gd name="connsiteY5073" fmla="*/ 1519725 h 3336506"/>
              <a:gd name="connsiteX5074" fmla="*/ 570435 w 5747401"/>
              <a:gd name="connsiteY5074" fmla="*/ 1519725 h 3336506"/>
              <a:gd name="connsiteX5075" fmla="*/ 570435 w 5747401"/>
              <a:gd name="connsiteY5075" fmla="*/ 1524030 h 3336506"/>
              <a:gd name="connsiteX5076" fmla="*/ 553214 w 5747401"/>
              <a:gd name="connsiteY5076" fmla="*/ 1519725 h 3336506"/>
              <a:gd name="connsiteX5077" fmla="*/ 546757 w 5747401"/>
              <a:gd name="connsiteY5077" fmla="*/ 1513268 h 3336506"/>
              <a:gd name="connsiteX5078" fmla="*/ 529536 w 5747401"/>
              <a:gd name="connsiteY5078" fmla="*/ 1513268 h 3336506"/>
              <a:gd name="connsiteX5079" fmla="*/ 520925 w 5747401"/>
              <a:gd name="connsiteY5079" fmla="*/ 1508963 h 3336506"/>
              <a:gd name="connsiteX5080" fmla="*/ 514467 w 5747401"/>
              <a:gd name="connsiteY5080" fmla="*/ 1506810 h 3336506"/>
              <a:gd name="connsiteX5081" fmla="*/ 512315 w 5747401"/>
              <a:gd name="connsiteY5081" fmla="*/ 1502504 h 3336506"/>
              <a:gd name="connsiteX5082" fmla="*/ 503705 w 5747401"/>
              <a:gd name="connsiteY5082" fmla="*/ 1502504 h 3336506"/>
              <a:gd name="connsiteX5083" fmla="*/ 488636 w 5747401"/>
              <a:gd name="connsiteY5083" fmla="*/ 1491741 h 3336506"/>
              <a:gd name="connsiteX5084" fmla="*/ 516620 w 5747401"/>
              <a:gd name="connsiteY5084" fmla="*/ 1496046 h 3336506"/>
              <a:gd name="connsiteX5085" fmla="*/ 512315 w 5747401"/>
              <a:gd name="connsiteY5085" fmla="*/ 1489589 h 3336506"/>
              <a:gd name="connsiteX5086" fmla="*/ 480027 w 5747401"/>
              <a:gd name="connsiteY5086" fmla="*/ 1480978 h 3336506"/>
              <a:gd name="connsiteX5087" fmla="*/ 477873 w 5747401"/>
              <a:gd name="connsiteY5087" fmla="*/ 1470216 h 3336506"/>
              <a:gd name="connsiteX5088" fmla="*/ 473569 w 5747401"/>
              <a:gd name="connsiteY5088" fmla="*/ 1474521 h 3336506"/>
              <a:gd name="connsiteX5089" fmla="*/ 452043 w 5747401"/>
              <a:gd name="connsiteY5089" fmla="*/ 1463758 h 3336506"/>
              <a:gd name="connsiteX5090" fmla="*/ 432669 w 5747401"/>
              <a:gd name="connsiteY5090" fmla="*/ 1461606 h 3336506"/>
              <a:gd name="connsiteX5091" fmla="*/ 402533 w 5747401"/>
              <a:gd name="connsiteY5091" fmla="*/ 1446537 h 3336506"/>
              <a:gd name="connsiteX5092" fmla="*/ 400381 w 5747401"/>
              <a:gd name="connsiteY5092" fmla="*/ 1446537 h 3336506"/>
              <a:gd name="connsiteX5093" fmla="*/ 408991 w 5747401"/>
              <a:gd name="connsiteY5093" fmla="*/ 1455148 h 3336506"/>
              <a:gd name="connsiteX5094" fmla="*/ 396075 w 5747401"/>
              <a:gd name="connsiteY5094" fmla="*/ 1446537 h 3336506"/>
              <a:gd name="connsiteX5095" fmla="*/ 344413 w 5747401"/>
              <a:gd name="connsiteY5095" fmla="*/ 1435774 h 3336506"/>
              <a:gd name="connsiteX5096" fmla="*/ 320735 w 5747401"/>
              <a:gd name="connsiteY5096" fmla="*/ 1442232 h 3336506"/>
              <a:gd name="connsiteX5097" fmla="*/ 327192 w 5747401"/>
              <a:gd name="connsiteY5097" fmla="*/ 1446537 h 3336506"/>
              <a:gd name="connsiteX5098" fmla="*/ 355176 w 5747401"/>
              <a:gd name="connsiteY5098" fmla="*/ 1450842 h 3336506"/>
              <a:gd name="connsiteX5099" fmla="*/ 359481 w 5747401"/>
              <a:gd name="connsiteY5099" fmla="*/ 1448689 h 3336506"/>
              <a:gd name="connsiteX5100" fmla="*/ 376703 w 5747401"/>
              <a:gd name="connsiteY5100" fmla="*/ 1452995 h 3336506"/>
              <a:gd name="connsiteX5101" fmla="*/ 368092 w 5747401"/>
              <a:gd name="connsiteY5101" fmla="*/ 1455148 h 3336506"/>
              <a:gd name="connsiteX5102" fmla="*/ 391771 w 5747401"/>
              <a:gd name="connsiteY5102" fmla="*/ 1465911 h 3336506"/>
              <a:gd name="connsiteX5103" fmla="*/ 396075 w 5747401"/>
              <a:gd name="connsiteY5103" fmla="*/ 1463758 h 3336506"/>
              <a:gd name="connsiteX5104" fmla="*/ 404686 w 5747401"/>
              <a:gd name="connsiteY5104" fmla="*/ 1468063 h 3336506"/>
              <a:gd name="connsiteX5105" fmla="*/ 408991 w 5747401"/>
              <a:gd name="connsiteY5105" fmla="*/ 1468063 h 3336506"/>
              <a:gd name="connsiteX5106" fmla="*/ 413296 w 5747401"/>
              <a:gd name="connsiteY5106" fmla="*/ 1468063 h 3336506"/>
              <a:gd name="connsiteX5107" fmla="*/ 415448 w 5747401"/>
              <a:gd name="connsiteY5107" fmla="*/ 1468063 h 3336506"/>
              <a:gd name="connsiteX5108" fmla="*/ 417601 w 5747401"/>
              <a:gd name="connsiteY5108" fmla="*/ 1465911 h 3336506"/>
              <a:gd name="connsiteX5109" fmla="*/ 426211 w 5747401"/>
              <a:gd name="connsiteY5109" fmla="*/ 1470216 h 3336506"/>
              <a:gd name="connsiteX5110" fmla="*/ 432669 w 5747401"/>
              <a:gd name="connsiteY5110" fmla="*/ 1474521 h 3336506"/>
              <a:gd name="connsiteX5111" fmla="*/ 415448 w 5747401"/>
              <a:gd name="connsiteY5111" fmla="*/ 1470216 h 3336506"/>
              <a:gd name="connsiteX5112" fmla="*/ 385313 w 5747401"/>
              <a:gd name="connsiteY5112" fmla="*/ 1476673 h 3336506"/>
              <a:gd name="connsiteX5113" fmla="*/ 387464 w 5747401"/>
              <a:gd name="connsiteY5113" fmla="*/ 1480978 h 3336506"/>
              <a:gd name="connsiteX5114" fmla="*/ 396075 w 5747401"/>
              <a:gd name="connsiteY5114" fmla="*/ 1478826 h 3336506"/>
              <a:gd name="connsiteX5115" fmla="*/ 421906 w 5747401"/>
              <a:gd name="connsiteY5115" fmla="*/ 1493894 h 3336506"/>
              <a:gd name="connsiteX5116" fmla="*/ 419754 w 5747401"/>
              <a:gd name="connsiteY5116" fmla="*/ 1496046 h 3336506"/>
              <a:gd name="connsiteX5117" fmla="*/ 415448 w 5747401"/>
              <a:gd name="connsiteY5117" fmla="*/ 1496046 h 3336506"/>
              <a:gd name="connsiteX5118" fmla="*/ 413296 w 5747401"/>
              <a:gd name="connsiteY5118" fmla="*/ 1489589 h 3336506"/>
              <a:gd name="connsiteX5119" fmla="*/ 406838 w 5747401"/>
              <a:gd name="connsiteY5119" fmla="*/ 1485284 h 3336506"/>
              <a:gd name="connsiteX5120" fmla="*/ 406838 w 5747401"/>
              <a:gd name="connsiteY5120" fmla="*/ 1493894 h 3336506"/>
              <a:gd name="connsiteX5121" fmla="*/ 391771 w 5747401"/>
              <a:gd name="connsiteY5121" fmla="*/ 1489589 h 3336506"/>
              <a:gd name="connsiteX5122" fmla="*/ 389617 w 5747401"/>
              <a:gd name="connsiteY5122" fmla="*/ 1487436 h 3336506"/>
              <a:gd name="connsiteX5123" fmla="*/ 363786 w 5747401"/>
              <a:gd name="connsiteY5123" fmla="*/ 1476673 h 3336506"/>
              <a:gd name="connsiteX5124" fmla="*/ 355176 w 5747401"/>
              <a:gd name="connsiteY5124" fmla="*/ 1470216 h 3336506"/>
              <a:gd name="connsiteX5125" fmla="*/ 340108 w 5747401"/>
              <a:gd name="connsiteY5125" fmla="*/ 1461606 h 3336506"/>
              <a:gd name="connsiteX5126" fmla="*/ 305667 w 5747401"/>
              <a:gd name="connsiteY5126" fmla="*/ 1440079 h 3336506"/>
              <a:gd name="connsiteX5127" fmla="*/ 303514 w 5747401"/>
              <a:gd name="connsiteY5127" fmla="*/ 1442232 h 3336506"/>
              <a:gd name="connsiteX5128" fmla="*/ 297057 w 5747401"/>
              <a:gd name="connsiteY5128" fmla="*/ 1437927 h 3336506"/>
              <a:gd name="connsiteX5129" fmla="*/ 309972 w 5747401"/>
              <a:gd name="connsiteY5129" fmla="*/ 1431469 h 3336506"/>
              <a:gd name="connsiteX5130" fmla="*/ 307819 w 5747401"/>
              <a:gd name="connsiteY5130" fmla="*/ 1429316 h 3336506"/>
              <a:gd name="connsiteX5131" fmla="*/ 329345 w 5747401"/>
              <a:gd name="connsiteY5131" fmla="*/ 1427164 h 3336506"/>
              <a:gd name="connsiteX5132" fmla="*/ 331497 w 5747401"/>
              <a:gd name="connsiteY5132" fmla="*/ 1427164 h 3336506"/>
              <a:gd name="connsiteX5133" fmla="*/ 331310 w 5747401"/>
              <a:gd name="connsiteY5133" fmla="*/ 1426883 h 3336506"/>
              <a:gd name="connsiteX5134" fmla="*/ 344413 w 5747401"/>
              <a:gd name="connsiteY5134" fmla="*/ 1425011 h 3336506"/>
              <a:gd name="connsiteX5135" fmla="*/ 337955 w 5747401"/>
              <a:gd name="connsiteY5135" fmla="*/ 1425011 h 3336506"/>
              <a:gd name="connsiteX5136" fmla="*/ 348719 w 5747401"/>
              <a:gd name="connsiteY5136" fmla="*/ 1420706 h 3336506"/>
              <a:gd name="connsiteX5137" fmla="*/ 357329 w 5747401"/>
              <a:gd name="connsiteY5137" fmla="*/ 1425011 h 3336506"/>
              <a:gd name="connsiteX5138" fmla="*/ 402533 w 5747401"/>
              <a:gd name="connsiteY5138" fmla="*/ 1431469 h 3336506"/>
              <a:gd name="connsiteX5139" fmla="*/ 430517 w 5747401"/>
              <a:gd name="connsiteY5139" fmla="*/ 1444384 h 3336506"/>
              <a:gd name="connsiteX5140" fmla="*/ 460653 w 5747401"/>
              <a:gd name="connsiteY5140" fmla="*/ 1448689 h 3336506"/>
              <a:gd name="connsiteX5141" fmla="*/ 510162 w 5747401"/>
              <a:gd name="connsiteY5141" fmla="*/ 1461606 h 3336506"/>
              <a:gd name="connsiteX5142" fmla="*/ 535994 w 5747401"/>
              <a:gd name="connsiteY5142" fmla="*/ 1470216 h 3336506"/>
              <a:gd name="connsiteX5143" fmla="*/ 540299 w 5747401"/>
              <a:gd name="connsiteY5143" fmla="*/ 1465911 h 3336506"/>
              <a:gd name="connsiteX5144" fmla="*/ 533841 w 5747401"/>
              <a:gd name="connsiteY5144" fmla="*/ 1463758 h 3336506"/>
              <a:gd name="connsiteX5145" fmla="*/ 535994 w 5747401"/>
              <a:gd name="connsiteY5145" fmla="*/ 1463758 h 3336506"/>
              <a:gd name="connsiteX5146" fmla="*/ 551062 w 5747401"/>
              <a:gd name="connsiteY5146" fmla="*/ 1463758 h 3336506"/>
              <a:gd name="connsiteX5147" fmla="*/ 559672 w 5747401"/>
              <a:gd name="connsiteY5147" fmla="*/ 1461606 h 3336506"/>
              <a:gd name="connsiteX5148" fmla="*/ 563977 w 5747401"/>
              <a:gd name="connsiteY5148" fmla="*/ 1463758 h 3336506"/>
              <a:gd name="connsiteX5149" fmla="*/ 568282 w 5747401"/>
              <a:gd name="connsiteY5149" fmla="*/ 1465911 h 3336506"/>
              <a:gd name="connsiteX5150" fmla="*/ 572587 w 5747401"/>
              <a:gd name="connsiteY5150" fmla="*/ 1468063 h 3336506"/>
              <a:gd name="connsiteX5151" fmla="*/ 574740 w 5747401"/>
              <a:gd name="connsiteY5151" fmla="*/ 1470216 h 3336506"/>
              <a:gd name="connsiteX5152" fmla="*/ 579046 w 5747401"/>
              <a:gd name="connsiteY5152" fmla="*/ 1472368 h 3336506"/>
              <a:gd name="connsiteX5153" fmla="*/ 583350 w 5747401"/>
              <a:gd name="connsiteY5153" fmla="*/ 1472368 h 3336506"/>
              <a:gd name="connsiteX5154" fmla="*/ 589808 w 5747401"/>
              <a:gd name="connsiteY5154" fmla="*/ 1470216 h 3336506"/>
              <a:gd name="connsiteX5155" fmla="*/ 587655 w 5747401"/>
              <a:gd name="connsiteY5155" fmla="*/ 1480978 h 3336506"/>
              <a:gd name="connsiteX5156" fmla="*/ 617792 w 5747401"/>
              <a:gd name="connsiteY5156" fmla="*/ 1485284 h 3336506"/>
              <a:gd name="connsiteX5157" fmla="*/ 609181 w 5747401"/>
              <a:gd name="connsiteY5157" fmla="*/ 1476673 h 3336506"/>
              <a:gd name="connsiteX5158" fmla="*/ 617792 w 5747401"/>
              <a:gd name="connsiteY5158" fmla="*/ 1476673 h 3336506"/>
              <a:gd name="connsiteX5159" fmla="*/ 622097 w 5747401"/>
              <a:gd name="connsiteY5159" fmla="*/ 1485284 h 3336506"/>
              <a:gd name="connsiteX5160" fmla="*/ 635013 w 5747401"/>
              <a:gd name="connsiteY5160" fmla="*/ 1478826 h 3336506"/>
              <a:gd name="connsiteX5161" fmla="*/ 637164 w 5747401"/>
              <a:gd name="connsiteY5161" fmla="*/ 1478826 h 3336506"/>
              <a:gd name="connsiteX5162" fmla="*/ 637164 w 5747401"/>
              <a:gd name="connsiteY5162" fmla="*/ 1480978 h 3336506"/>
              <a:gd name="connsiteX5163" fmla="*/ 637164 w 5747401"/>
              <a:gd name="connsiteY5163" fmla="*/ 1483131 h 3336506"/>
              <a:gd name="connsiteX5164" fmla="*/ 639318 w 5747401"/>
              <a:gd name="connsiteY5164" fmla="*/ 1485284 h 3336506"/>
              <a:gd name="connsiteX5165" fmla="*/ 643622 w 5747401"/>
              <a:gd name="connsiteY5165" fmla="*/ 1485284 h 3336506"/>
              <a:gd name="connsiteX5166" fmla="*/ 641469 w 5747401"/>
              <a:gd name="connsiteY5166" fmla="*/ 1487436 h 3336506"/>
              <a:gd name="connsiteX5167" fmla="*/ 643622 w 5747401"/>
              <a:gd name="connsiteY5167" fmla="*/ 1489589 h 3336506"/>
              <a:gd name="connsiteX5168" fmla="*/ 641469 w 5747401"/>
              <a:gd name="connsiteY5168" fmla="*/ 1491741 h 3336506"/>
              <a:gd name="connsiteX5169" fmla="*/ 637164 w 5747401"/>
              <a:gd name="connsiteY5169" fmla="*/ 1489589 h 3336506"/>
              <a:gd name="connsiteX5170" fmla="*/ 632860 w 5747401"/>
              <a:gd name="connsiteY5170" fmla="*/ 1487436 h 3336506"/>
              <a:gd name="connsiteX5171" fmla="*/ 626402 w 5747401"/>
              <a:gd name="connsiteY5171" fmla="*/ 1485284 h 3336506"/>
              <a:gd name="connsiteX5172" fmla="*/ 624249 w 5747401"/>
              <a:gd name="connsiteY5172" fmla="*/ 1485284 h 3336506"/>
              <a:gd name="connsiteX5173" fmla="*/ 619944 w 5747401"/>
              <a:gd name="connsiteY5173" fmla="*/ 1489589 h 3336506"/>
              <a:gd name="connsiteX5174" fmla="*/ 624249 w 5747401"/>
              <a:gd name="connsiteY5174" fmla="*/ 1491741 h 3336506"/>
              <a:gd name="connsiteX5175" fmla="*/ 626402 w 5747401"/>
              <a:gd name="connsiteY5175" fmla="*/ 1493894 h 3336506"/>
              <a:gd name="connsiteX5176" fmla="*/ 630707 w 5747401"/>
              <a:gd name="connsiteY5176" fmla="*/ 1496046 h 3336506"/>
              <a:gd name="connsiteX5177" fmla="*/ 632860 w 5747401"/>
              <a:gd name="connsiteY5177" fmla="*/ 1498199 h 3336506"/>
              <a:gd name="connsiteX5178" fmla="*/ 637164 w 5747401"/>
              <a:gd name="connsiteY5178" fmla="*/ 1496046 h 3336506"/>
              <a:gd name="connsiteX5179" fmla="*/ 639318 w 5747401"/>
              <a:gd name="connsiteY5179" fmla="*/ 1491741 h 3336506"/>
              <a:gd name="connsiteX5180" fmla="*/ 643622 w 5747401"/>
              <a:gd name="connsiteY5180" fmla="*/ 1496046 h 3336506"/>
              <a:gd name="connsiteX5181" fmla="*/ 645776 w 5747401"/>
              <a:gd name="connsiteY5181" fmla="*/ 1496046 h 3336506"/>
              <a:gd name="connsiteX5182" fmla="*/ 647927 w 5747401"/>
              <a:gd name="connsiteY5182" fmla="*/ 1493894 h 3336506"/>
              <a:gd name="connsiteX5183" fmla="*/ 656538 w 5747401"/>
              <a:gd name="connsiteY5183" fmla="*/ 1500351 h 3336506"/>
              <a:gd name="connsiteX5184" fmla="*/ 660843 w 5747401"/>
              <a:gd name="connsiteY5184" fmla="*/ 1496046 h 3336506"/>
              <a:gd name="connsiteX5185" fmla="*/ 667301 w 5747401"/>
              <a:gd name="connsiteY5185" fmla="*/ 1500351 h 3336506"/>
              <a:gd name="connsiteX5186" fmla="*/ 662996 w 5747401"/>
              <a:gd name="connsiteY5186" fmla="*/ 1504657 h 3336506"/>
              <a:gd name="connsiteX5187" fmla="*/ 669896 w 5747401"/>
              <a:gd name="connsiteY5187" fmla="*/ 1508797 h 3336506"/>
              <a:gd name="connsiteX5188" fmla="*/ 669454 w 5747401"/>
              <a:gd name="connsiteY5188" fmla="*/ 1508963 h 3336506"/>
              <a:gd name="connsiteX5189" fmla="*/ 673759 w 5747401"/>
              <a:gd name="connsiteY5189" fmla="*/ 1511115 h 3336506"/>
              <a:gd name="connsiteX5190" fmla="*/ 669896 w 5747401"/>
              <a:gd name="connsiteY5190" fmla="*/ 1508797 h 3336506"/>
              <a:gd name="connsiteX5191" fmla="*/ 686674 w 5747401"/>
              <a:gd name="connsiteY5191" fmla="*/ 1502504 h 3336506"/>
              <a:gd name="connsiteX5192" fmla="*/ 669454 w 5747401"/>
              <a:gd name="connsiteY5192" fmla="*/ 1491741 h 3336506"/>
              <a:gd name="connsiteX5193" fmla="*/ 667301 w 5747401"/>
              <a:gd name="connsiteY5193" fmla="*/ 1491741 h 3336506"/>
              <a:gd name="connsiteX5194" fmla="*/ 675911 w 5747401"/>
              <a:gd name="connsiteY5194" fmla="*/ 1498199 h 3336506"/>
              <a:gd name="connsiteX5195" fmla="*/ 650081 w 5747401"/>
              <a:gd name="connsiteY5195" fmla="*/ 1480978 h 3336506"/>
              <a:gd name="connsiteX5196" fmla="*/ 600571 w 5747401"/>
              <a:gd name="connsiteY5196" fmla="*/ 1450842 h 3336506"/>
              <a:gd name="connsiteX5197" fmla="*/ 591960 w 5747401"/>
              <a:gd name="connsiteY5197" fmla="*/ 1450842 h 3336506"/>
              <a:gd name="connsiteX5198" fmla="*/ 585502 w 5747401"/>
              <a:gd name="connsiteY5198" fmla="*/ 1437927 h 3336506"/>
              <a:gd name="connsiteX5199" fmla="*/ 570435 w 5747401"/>
              <a:gd name="connsiteY5199" fmla="*/ 1442232 h 3336506"/>
              <a:gd name="connsiteX5200" fmla="*/ 568282 w 5747401"/>
              <a:gd name="connsiteY5200" fmla="*/ 1442232 h 3336506"/>
              <a:gd name="connsiteX5201" fmla="*/ 568282 w 5747401"/>
              <a:gd name="connsiteY5201" fmla="*/ 1440079 h 3336506"/>
              <a:gd name="connsiteX5202" fmla="*/ 566129 w 5747401"/>
              <a:gd name="connsiteY5202" fmla="*/ 1437927 h 3336506"/>
              <a:gd name="connsiteX5203" fmla="*/ 583350 w 5747401"/>
              <a:gd name="connsiteY5203" fmla="*/ 1437927 h 3336506"/>
              <a:gd name="connsiteX5204" fmla="*/ 585502 w 5747401"/>
              <a:gd name="connsiteY5204" fmla="*/ 1435774 h 3336506"/>
              <a:gd name="connsiteX5205" fmla="*/ 579046 w 5747401"/>
              <a:gd name="connsiteY5205" fmla="*/ 1435774 h 3336506"/>
              <a:gd name="connsiteX5206" fmla="*/ 576892 w 5747401"/>
              <a:gd name="connsiteY5206" fmla="*/ 1433622 h 3336506"/>
              <a:gd name="connsiteX5207" fmla="*/ 563977 w 5747401"/>
              <a:gd name="connsiteY5207" fmla="*/ 1425011 h 3336506"/>
              <a:gd name="connsiteX5208" fmla="*/ 525230 w 5747401"/>
              <a:gd name="connsiteY5208" fmla="*/ 1422859 h 3336506"/>
              <a:gd name="connsiteX5209" fmla="*/ 525230 w 5747401"/>
              <a:gd name="connsiteY5209" fmla="*/ 1425011 h 3336506"/>
              <a:gd name="connsiteX5210" fmla="*/ 540299 w 5747401"/>
              <a:gd name="connsiteY5210" fmla="*/ 1431469 h 3336506"/>
              <a:gd name="connsiteX5211" fmla="*/ 542451 w 5747401"/>
              <a:gd name="connsiteY5211" fmla="*/ 1433622 h 3336506"/>
              <a:gd name="connsiteX5212" fmla="*/ 540299 w 5747401"/>
              <a:gd name="connsiteY5212" fmla="*/ 1435774 h 3336506"/>
              <a:gd name="connsiteX5213" fmla="*/ 535994 w 5747401"/>
              <a:gd name="connsiteY5213" fmla="*/ 1435774 h 3336506"/>
              <a:gd name="connsiteX5214" fmla="*/ 533841 w 5747401"/>
              <a:gd name="connsiteY5214" fmla="*/ 1433622 h 3336506"/>
              <a:gd name="connsiteX5215" fmla="*/ 510162 w 5747401"/>
              <a:gd name="connsiteY5215" fmla="*/ 1435774 h 3336506"/>
              <a:gd name="connsiteX5216" fmla="*/ 508010 w 5747401"/>
              <a:gd name="connsiteY5216" fmla="*/ 1431469 h 3336506"/>
              <a:gd name="connsiteX5217" fmla="*/ 512315 w 5747401"/>
              <a:gd name="connsiteY5217" fmla="*/ 1425011 h 3336506"/>
              <a:gd name="connsiteX5218" fmla="*/ 512315 w 5747401"/>
              <a:gd name="connsiteY5218" fmla="*/ 1418554 h 3336506"/>
              <a:gd name="connsiteX5219" fmla="*/ 510162 w 5747401"/>
              <a:gd name="connsiteY5219" fmla="*/ 1418554 h 3336506"/>
              <a:gd name="connsiteX5220" fmla="*/ 499399 w 5747401"/>
              <a:gd name="connsiteY5220" fmla="*/ 1407791 h 3336506"/>
              <a:gd name="connsiteX5221" fmla="*/ 503705 w 5747401"/>
              <a:gd name="connsiteY5221" fmla="*/ 1414249 h 3336506"/>
              <a:gd name="connsiteX5222" fmla="*/ 488636 w 5747401"/>
              <a:gd name="connsiteY5222" fmla="*/ 1409944 h 3336506"/>
              <a:gd name="connsiteX5223" fmla="*/ 490789 w 5747401"/>
              <a:gd name="connsiteY5223" fmla="*/ 1416401 h 3336506"/>
              <a:gd name="connsiteX5224" fmla="*/ 488636 w 5747401"/>
              <a:gd name="connsiteY5224" fmla="*/ 1416401 h 3336506"/>
              <a:gd name="connsiteX5225" fmla="*/ 475722 w 5747401"/>
              <a:gd name="connsiteY5225" fmla="*/ 1405638 h 3336506"/>
              <a:gd name="connsiteX5226" fmla="*/ 475722 w 5747401"/>
              <a:gd name="connsiteY5226" fmla="*/ 1401333 h 3336506"/>
              <a:gd name="connsiteX5227" fmla="*/ 475722 w 5747401"/>
              <a:gd name="connsiteY5227" fmla="*/ 1399180 h 3336506"/>
              <a:gd name="connsiteX5228" fmla="*/ 480027 w 5747401"/>
              <a:gd name="connsiteY5228" fmla="*/ 1401333 h 3336506"/>
              <a:gd name="connsiteX5229" fmla="*/ 477873 w 5747401"/>
              <a:gd name="connsiteY5229" fmla="*/ 1394875 h 3336506"/>
              <a:gd name="connsiteX5230" fmla="*/ 497246 w 5747401"/>
              <a:gd name="connsiteY5230" fmla="*/ 1390570 h 3336506"/>
              <a:gd name="connsiteX5231" fmla="*/ 501552 w 5747401"/>
              <a:gd name="connsiteY5231" fmla="*/ 1392722 h 3336506"/>
              <a:gd name="connsiteX5232" fmla="*/ 499399 w 5747401"/>
              <a:gd name="connsiteY5232" fmla="*/ 1388417 h 3336506"/>
              <a:gd name="connsiteX5233" fmla="*/ 501552 w 5747401"/>
              <a:gd name="connsiteY5233" fmla="*/ 1386265 h 3336506"/>
              <a:gd name="connsiteX5234" fmla="*/ 490789 w 5747401"/>
              <a:gd name="connsiteY5234" fmla="*/ 1379807 h 3336506"/>
              <a:gd name="connsiteX5235" fmla="*/ 486483 w 5747401"/>
              <a:gd name="connsiteY5235" fmla="*/ 1381960 h 3336506"/>
              <a:gd name="connsiteX5236" fmla="*/ 480027 w 5747401"/>
              <a:gd name="connsiteY5236" fmla="*/ 1390570 h 3336506"/>
              <a:gd name="connsiteX5237" fmla="*/ 471416 w 5747401"/>
              <a:gd name="connsiteY5237" fmla="*/ 1388417 h 3336506"/>
              <a:gd name="connsiteX5238" fmla="*/ 464958 w 5747401"/>
              <a:gd name="connsiteY5238" fmla="*/ 1377654 h 3336506"/>
              <a:gd name="connsiteX5239" fmla="*/ 441280 w 5747401"/>
              <a:gd name="connsiteY5239" fmla="*/ 1366892 h 3336506"/>
              <a:gd name="connsiteX5240" fmla="*/ 434822 w 5747401"/>
              <a:gd name="connsiteY5240" fmla="*/ 1356129 h 3336506"/>
              <a:gd name="connsiteX5241" fmla="*/ 445585 w 5747401"/>
              <a:gd name="connsiteY5241" fmla="*/ 1358282 h 3336506"/>
              <a:gd name="connsiteX5242" fmla="*/ 445585 w 5747401"/>
              <a:gd name="connsiteY5242" fmla="*/ 1356129 h 3336506"/>
              <a:gd name="connsiteX5243" fmla="*/ 432669 w 5747401"/>
              <a:gd name="connsiteY5243" fmla="*/ 1345365 h 3336506"/>
              <a:gd name="connsiteX5244" fmla="*/ 417601 w 5747401"/>
              <a:gd name="connsiteY5244" fmla="*/ 1338908 h 3336506"/>
              <a:gd name="connsiteX5245" fmla="*/ 419754 w 5747401"/>
              <a:gd name="connsiteY5245" fmla="*/ 1341060 h 3336506"/>
              <a:gd name="connsiteX5246" fmla="*/ 421906 w 5747401"/>
              <a:gd name="connsiteY5246" fmla="*/ 1343213 h 3336506"/>
              <a:gd name="connsiteX5247" fmla="*/ 424059 w 5747401"/>
              <a:gd name="connsiteY5247" fmla="*/ 1345365 h 3336506"/>
              <a:gd name="connsiteX5248" fmla="*/ 421906 w 5747401"/>
              <a:gd name="connsiteY5248" fmla="*/ 1347518 h 3336506"/>
              <a:gd name="connsiteX5249" fmla="*/ 415448 w 5747401"/>
              <a:gd name="connsiteY5249" fmla="*/ 1349671 h 3336506"/>
              <a:gd name="connsiteX5250" fmla="*/ 411143 w 5747401"/>
              <a:gd name="connsiteY5250" fmla="*/ 1343213 h 3336506"/>
              <a:gd name="connsiteX5251" fmla="*/ 408991 w 5747401"/>
              <a:gd name="connsiteY5251" fmla="*/ 1343213 h 3336506"/>
              <a:gd name="connsiteX5252" fmla="*/ 408991 w 5747401"/>
              <a:gd name="connsiteY5252" fmla="*/ 1341060 h 3336506"/>
              <a:gd name="connsiteX5253" fmla="*/ 413296 w 5747401"/>
              <a:gd name="connsiteY5253" fmla="*/ 1336755 h 3336506"/>
              <a:gd name="connsiteX5254" fmla="*/ 408991 w 5747401"/>
              <a:gd name="connsiteY5254" fmla="*/ 1334603 h 3336506"/>
              <a:gd name="connsiteX5255" fmla="*/ 396075 w 5747401"/>
              <a:gd name="connsiteY5255" fmla="*/ 1336755 h 3336506"/>
              <a:gd name="connsiteX5256" fmla="*/ 385313 w 5747401"/>
              <a:gd name="connsiteY5256" fmla="*/ 1325992 h 3336506"/>
              <a:gd name="connsiteX5257" fmla="*/ 383159 w 5747401"/>
              <a:gd name="connsiteY5257" fmla="*/ 1325992 h 3336506"/>
              <a:gd name="connsiteX5258" fmla="*/ 381008 w 5747401"/>
              <a:gd name="connsiteY5258" fmla="*/ 1325992 h 3336506"/>
              <a:gd name="connsiteX5259" fmla="*/ 378854 w 5747401"/>
              <a:gd name="connsiteY5259" fmla="*/ 1325992 h 3336506"/>
              <a:gd name="connsiteX5260" fmla="*/ 393922 w 5747401"/>
              <a:gd name="connsiteY5260" fmla="*/ 1315230 h 3336506"/>
              <a:gd name="connsiteX5261" fmla="*/ 387464 w 5747401"/>
              <a:gd name="connsiteY5261" fmla="*/ 1308772 h 3336506"/>
              <a:gd name="connsiteX5262" fmla="*/ 404686 w 5747401"/>
              <a:gd name="connsiteY5262" fmla="*/ 1308772 h 3336506"/>
              <a:gd name="connsiteX5263" fmla="*/ 411143 w 5747401"/>
              <a:gd name="connsiteY5263" fmla="*/ 1298008 h 3336506"/>
              <a:gd name="connsiteX5264" fmla="*/ 408991 w 5747401"/>
              <a:gd name="connsiteY5264" fmla="*/ 1291551 h 3336506"/>
              <a:gd name="connsiteX5265" fmla="*/ 398228 w 5747401"/>
              <a:gd name="connsiteY5265" fmla="*/ 1298008 h 3336506"/>
              <a:gd name="connsiteX5266" fmla="*/ 396075 w 5747401"/>
              <a:gd name="connsiteY5266" fmla="*/ 1291551 h 3336506"/>
              <a:gd name="connsiteX5267" fmla="*/ 400381 w 5747401"/>
              <a:gd name="connsiteY5267" fmla="*/ 1291551 h 3336506"/>
              <a:gd name="connsiteX5268" fmla="*/ 404686 w 5747401"/>
              <a:gd name="connsiteY5268" fmla="*/ 1291551 h 3336506"/>
              <a:gd name="connsiteX5269" fmla="*/ 406838 w 5747401"/>
              <a:gd name="connsiteY5269" fmla="*/ 1289398 h 3336506"/>
              <a:gd name="connsiteX5270" fmla="*/ 408991 w 5747401"/>
              <a:gd name="connsiteY5270" fmla="*/ 1287246 h 3336506"/>
              <a:gd name="connsiteX5271" fmla="*/ 408991 w 5747401"/>
              <a:gd name="connsiteY5271" fmla="*/ 1276483 h 3336506"/>
              <a:gd name="connsiteX5272" fmla="*/ 406838 w 5747401"/>
              <a:gd name="connsiteY5272" fmla="*/ 1276483 h 3336506"/>
              <a:gd name="connsiteX5273" fmla="*/ 402533 w 5747401"/>
              <a:gd name="connsiteY5273" fmla="*/ 1265719 h 3336506"/>
              <a:gd name="connsiteX5274" fmla="*/ 406838 w 5747401"/>
              <a:gd name="connsiteY5274" fmla="*/ 1267872 h 3336506"/>
              <a:gd name="connsiteX5275" fmla="*/ 411143 w 5747401"/>
              <a:gd name="connsiteY5275" fmla="*/ 1267872 h 3336506"/>
              <a:gd name="connsiteX5276" fmla="*/ 424059 w 5747401"/>
              <a:gd name="connsiteY5276" fmla="*/ 1261414 h 3336506"/>
              <a:gd name="connsiteX5277" fmla="*/ 430517 w 5747401"/>
              <a:gd name="connsiteY5277" fmla="*/ 1259262 h 3336506"/>
              <a:gd name="connsiteX5278" fmla="*/ 432669 w 5747401"/>
              <a:gd name="connsiteY5278" fmla="*/ 1259262 h 3336506"/>
              <a:gd name="connsiteX5279" fmla="*/ 432669 w 5747401"/>
              <a:gd name="connsiteY5279" fmla="*/ 1263567 h 3336506"/>
              <a:gd name="connsiteX5280" fmla="*/ 432669 w 5747401"/>
              <a:gd name="connsiteY5280" fmla="*/ 1270025 h 3336506"/>
              <a:gd name="connsiteX5281" fmla="*/ 434822 w 5747401"/>
              <a:gd name="connsiteY5281" fmla="*/ 1270025 h 3336506"/>
              <a:gd name="connsiteX5282" fmla="*/ 441280 w 5747401"/>
              <a:gd name="connsiteY5282" fmla="*/ 1267872 h 3336506"/>
              <a:gd name="connsiteX5283" fmla="*/ 460653 w 5747401"/>
              <a:gd name="connsiteY5283" fmla="*/ 1267872 h 3336506"/>
              <a:gd name="connsiteX5284" fmla="*/ 460653 w 5747401"/>
              <a:gd name="connsiteY5284" fmla="*/ 1261414 h 3336506"/>
              <a:gd name="connsiteX5285" fmla="*/ 469263 w 5747401"/>
              <a:gd name="connsiteY5285" fmla="*/ 1272178 h 3336506"/>
              <a:gd name="connsiteX5286" fmla="*/ 471416 w 5747401"/>
              <a:gd name="connsiteY5286" fmla="*/ 1278635 h 3336506"/>
              <a:gd name="connsiteX5287" fmla="*/ 480027 w 5747401"/>
              <a:gd name="connsiteY5287" fmla="*/ 1278635 h 3336506"/>
              <a:gd name="connsiteX5288" fmla="*/ 477873 w 5747401"/>
              <a:gd name="connsiteY5288" fmla="*/ 1274330 h 3336506"/>
              <a:gd name="connsiteX5289" fmla="*/ 480027 w 5747401"/>
              <a:gd name="connsiteY5289" fmla="*/ 1267872 h 3336506"/>
              <a:gd name="connsiteX5290" fmla="*/ 490789 w 5747401"/>
              <a:gd name="connsiteY5290" fmla="*/ 1272178 h 3336506"/>
              <a:gd name="connsiteX5291" fmla="*/ 492941 w 5747401"/>
              <a:gd name="connsiteY5291" fmla="*/ 1267872 h 3336506"/>
              <a:gd name="connsiteX5292" fmla="*/ 512315 w 5747401"/>
              <a:gd name="connsiteY5292" fmla="*/ 1267872 h 3336506"/>
              <a:gd name="connsiteX5293" fmla="*/ 514467 w 5747401"/>
              <a:gd name="connsiteY5293" fmla="*/ 1267872 h 3336506"/>
              <a:gd name="connsiteX5294" fmla="*/ 512315 w 5747401"/>
              <a:gd name="connsiteY5294" fmla="*/ 1270025 h 3336506"/>
              <a:gd name="connsiteX5295" fmla="*/ 505857 w 5747401"/>
              <a:gd name="connsiteY5295" fmla="*/ 1272178 h 3336506"/>
              <a:gd name="connsiteX5296" fmla="*/ 505857 w 5747401"/>
              <a:gd name="connsiteY5296" fmla="*/ 1274330 h 3336506"/>
              <a:gd name="connsiteX5297" fmla="*/ 510162 w 5747401"/>
              <a:gd name="connsiteY5297" fmla="*/ 1276483 h 3336506"/>
              <a:gd name="connsiteX5298" fmla="*/ 525230 w 5747401"/>
              <a:gd name="connsiteY5298" fmla="*/ 1280788 h 3336506"/>
              <a:gd name="connsiteX5299" fmla="*/ 535994 w 5747401"/>
              <a:gd name="connsiteY5299" fmla="*/ 1272178 h 3336506"/>
              <a:gd name="connsiteX5300" fmla="*/ 542451 w 5747401"/>
              <a:gd name="connsiteY5300" fmla="*/ 1274330 h 3336506"/>
              <a:gd name="connsiteX5301" fmla="*/ 559672 w 5747401"/>
              <a:gd name="connsiteY5301" fmla="*/ 1280788 h 3336506"/>
              <a:gd name="connsiteX5302" fmla="*/ 561824 w 5747401"/>
              <a:gd name="connsiteY5302" fmla="*/ 1276483 h 3336506"/>
              <a:gd name="connsiteX5303" fmla="*/ 563977 w 5747401"/>
              <a:gd name="connsiteY5303" fmla="*/ 1276483 h 3336506"/>
              <a:gd name="connsiteX5304" fmla="*/ 570435 w 5747401"/>
              <a:gd name="connsiteY5304" fmla="*/ 1280788 h 3336506"/>
              <a:gd name="connsiteX5305" fmla="*/ 572587 w 5747401"/>
              <a:gd name="connsiteY5305" fmla="*/ 1274330 h 3336506"/>
              <a:gd name="connsiteX5306" fmla="*/ 553214 w 5747401"/>
              <a:gd name="connsiteY5306" fmla="*/ 1261414 h 3336506"/>
              <a:gd name="connsiteX5307" fmla="*/ 559672 w 5747401"/>
              <a:gd name="connsiteY5307" fmla="*/ 1250651 h 3336506"/>
              <a:gd name="connsiteX5308" fmla="*/ 542451 w 5747401"/>
              <a:gd name="connsiteY5308" fmla="*/ 1250651 h 3336506"/>
              <a:gd name="connsiteX5309" fmla="*/ 540299 w 5747401"/>
              <a:gd name="connsiteY5309" fmla="*/ 1233431 h 3336506"/>
              <a:gd name="connsiteX5310" fmla="*/ 529536 w 5747401"/>
              <a:gd name="connsiteY5310" fmla="*/ 1235584 h 3336506"/>
              <a:gd name="connsiteX5311" fmla="*/ 525230 w 5747401"/>
              <a:gd name="connsiteY5311" fmla="*/ 1229126 h 3336506"/>
              <a:gd name="connsiteX5312" fmla="*/ 518773 w 5747401"/>
              <a:gd name="connsiteY5312" fmla="*/ 1229126 h 3336506"/>
              <a:gd name="connsiteX5313" fmla="*/ 516620 w 5747401"/>
              <a:gd name="connsiteY5313" fmla="*/ 1222668 h 3336506"/>
              <a:gd name="connsiteX5314" fmla="*/ 505857 w 5747401"/>
              <a:gd name="connsiteY5314" fmla="*/ 1216210 h 3336506"/>
              <a:gd name="connsiteX5315" fmla="*/ 501552 w 5747401"/>
              <a:gd name="connsiteY5315" fmla="*/ 1220516 h 3336506"/>
              <a:gd name="connsiteX5316" fmla="*/ 492941 w 5747401"/>
              <a:gd name="connsiteY5316" fmla="*/ 1203294 h 3336506"/>
              <a:gd name="connsiteX5317" fmla="*/ 464958 w 5747401"/>
              <a:gd name="connsiteY5317" fmla="*/ 1166701 h 3336506"/>
              <a:gd name="connsiteX5318" fmla="*/ 477873 w 5747401"/>
              <a:gd name="connsiteY5318" fmla="*/ 1162395 h 3336506"/>
              <a:gd name="connsiteX5319" fmla="*/ 460653 w 5747401"/>
              <a:gd name="connsiteY5319" fmla="*/ 1158090 h 3336506"/>
              <a:gd name="connsiteX5320" fmla="*/ 452043 w 5747401"/>
              <a:gd name="connsiteY5320" fmla="*/ 1147327 h 3336506"/>
              <a:gd name="connsiteX5321" fmla="*/ 454195 w 5747401"/>
              <a:gd name="connsiteY5321" fmla="*/ 1143022 h 3336506"/>
              <a:gd name="connsiteX5322" fmla="*/ 460653 w 5747401"/>
              <a:gd name="connsiteY5322" fmla="*/ 1147327 h 3336506"/>
              <a:gd name="connsiteX5323" fmla="*/ 464958 w 5747401"/>
              <a:gd name="connsiteY5323" fmla="*/ 1143022 h 3336506"/>
              <a:gd name="connsiteX5324" fmla="*/ 469263 w 5747401"/>
              <a:gd name="connsiteY5324" fmla="*/ 1151632 h 3336506"/>
              <a:gd name="connsiteX5325" fmla="*/ 484331 w 5747401"/>
              <a:gd name="connsiteY5325" fmla="*/ 1155938 h 3336506"/>
              <a:gd name="connsiteX5326" fmla="*/ 499399 w 5747401"/>
              <a:gd name="connsiteY5326" fmla="*/ 1147327 h 3336506"/>
              <a:gd name="connsiteX5327" fmla="*/ 501552 w 5747401"/>
              <a:gd name="connsiteY5327" fmla="*/ 1145175 h 3336506"/>
              <a:gd name="connsiteX5328" fmla="*/ 503705 w 5747401"/>
              <a:gd name="connsiteY5328" fmla="*/ 1147327 h 3336506"/>
              <a:gd name="connsiteX5329" fmla="*/ 503705 w 5747401"/>
              <a:gd name="connsiteY5329" fmla="*/ 1153785 h 3336506"/>
              <a:gd name="connsiteX5330" fmla="*/ 508010 w 5747401"/>
              <a:gd name="connsiteY5330" fmla="*/ 1155938 h 3336506"/>
              <a:gd name="connsiteX5331" fmla="*/ 512315 w 5747401"/>
              <a:gd name="connsiteY5331" fmla="*/ 1155938 h 3336506"/>
              <a:gd name="connsiteX5332" fmla="*/ 516620 w 5747401"/>
              <a:gd name="connsiteY5332" fmla="*/ 1153785 h 3336506"/>
              <a:gd name="connsiteX5333" fmla="*/ 525230 w 5747401"/>
              <a:gd name="connsiteY5333" fmla="*/ 1155938 h 3336506"/>
              <a:gd name="connsiteX5334" fmla="*/ 529536 w 5747401"/>
              <a:gd name="connsiteY5334" fmla="*/ 1153785 h 3336506"/>
              <a:gd name="connsiteX5335" fmla="*/ 527383 w 5747401"/>
              <a:gd name="connsiteY5335" fmla="*/ 1151632 h 3336506"/>
              <a:gd name="connsiteX5336" fmla="*/ 529536 w 5747401"/>
              <a:gd name="connsiteY5336" fmla="*/ 1151632 h 3336506"/>
              <a:gd name="connsiteX5337" fmla="*/ 525230 w 5747401"/>
              <a:gd name="connsiteY5337" fmla="*/ 1147327 h 3336506"/>
              <a:gd name="connsiteX5338" fmla="*/ 516620 w 5747401"/>
              <a:gd name="connsiteY5338" fmla="*/ 1143022 h 3336506"/>
              <a:gd name="connsiteX5339" fmla="*/ 514467 w 5747401"/>
              <a:gd name="connsiteY5339" fmla="*/ 1130107 h 3336506"/>
              <a:gd name="connsiteX5340" fmla="*/ 512315 w 5747401"/>
              <a:gd name="connsiteY5340" fmla="*/ 1130107 h 3336506"/>
              <a:gd name="connsiteX5341" fmla="*/ 503705 w 5747401"/>
              <a:gd name="connsiteY5341" fmla="*/ 1127954 h 3336506"/>
              <a:gd name="connsiteX5342" fmla="*/ 503705 w 5747401"/>
              <a:gd name="connsiteY5342" fmla="*/ 1115039 h 3336506"/>
              <a:gd name="connsiteX5343" fmla="*/ 512315 w 5747401"/>
              <a:gd name="connsiteY5343" fmla="*/ 1115039 h 3336506"/>
              <a:gd name="connsiteX5344" fmla="*/ 512315 w 5747401"/>
              <a:gd name="connsiteY5344" fmla="*/ 1125802 h 3336506"/>
              <a:gd name="connsiteX5345" fmla="*/ 520925 w 5747401"/>
              <a:gd name="connsiteY5345" fmla="*/ 1121497 h 3336506"/>
              <a:gd name="connsiteX5346" fmla="*/ 518773 w 5747401"/>
              <a:gd name="connsiteY5346" fmla="*/ 1119344 h 3336506"/>
              <a:gd name="connsiteX5347" fmla="*/ 529536 w 5747401"/>
              <a:gd name="connsiteY5347" fmla="*/ 1110733 h 3336506"/>
              <a:gd name="connsiteX5348" fmla="*/ 531688 w 5747401"/>
              <a:gd name="connsiteY5348" fmla="*/ 1104276 h 3336506"/>
              <a:gd name="connsiteX5349" fmla="*/ 535994 w 5747401"/>
              <a:gd name="connsiteY5349" fmla="*/ 1104276 h 3336506"/>
              <a:gd name="connsiteX5350" fmla="*/ 533841 w 5747401"/>
              <a:gd name="connsiteY5350" fmla="*/ 1093513 h 3336506"/>
              <a:gd name="connsiteX5351" fmla="*/ 546757 w 5747401"/>
              <a:gd name="connsiteY5351" fmla="*/ 1102123 h 3336506"/>
              <a:gd name="connsiteX5352" fmla="*/ 572587 w 5747401"/>
              <a:gd name="connsiteY5352" fmla="*/ 1091360 h 3336506"/>
              <a:gd name="connsiteX5353" fmla="*/ 572587 w 5747401"/>
              <a:gd name="connsiteY5353" fmla="*/ 1097818 h 3336506"/>
              <a:gd name="connsiteX5354" fmla="*/ 594113 w 5747401"/>
              <a:gd name="connsiteY5354" fmla="*/ 1091360 h 3336506"/>
              <a:gd name="connsiteX5355" fmla="*/ 594113 w 5747401"/>
              <a:gd name="connsiteY5355" fmla="*/ 1084903 h 3336506"/>
              <a:gd name="connsiteX5356" fmla="*/ 559672 w 5747401"/>
              <a:gd name="connsiteY5356" fmla="*/ 1076292 h 3336506"/>
              <a:gd name="connsiteX5357" fmla="*/ 555367 w 5747401"/>
              <a:gd name="connsiteY5357" fmla="*/ 1078445 h 3336506"/>
              <a:gd name="connsiteX5358" fmla="*/ 544604 w 5747401"/>
              <a:gd name="connsiteY5358" fmla="*/ 1074140 h 3336506"/>
              <a:gd name="connsiteX5359" fmla="*/ 518773 w 5747401"/>
              <a:gd name="connsiteY5359" fmla="*/ 1078445 h 3336506"/>
              <a:gd name="connsiteX5360" fmla="*/ 516620 w 5747401"/>
              <a:gd name="connsiteY5360" fmla="*/ 1082750 h 3336506"/>
              <a:gd name="connsiteX5361" fmla="*/ 518773 w 5747401"/>
              <a:gd name="connsiteY5361" fmla="*/ 1084903 h 3336506"/>
              <a:gd name="connsiteX5362" fmla="*/ 520925 w 5747401"/>
              <a:gd name="connsiteY5362" fmla="*/ 1089208 h 3336506"/>
              <a:gd name="connsiteX5363" fmla="*/ 525230 w 5747401"/>
              <a:gd name="connsiteY5363" fmla="*/ 1089208 h 3336506"/>
              <a:gd name="connsiteX5364" fmla="*/ 525230 w 5747401"/>
              <a:gd name="connsiteY5364" fmla="*/ 1095665 h 3336506"/>
              <a:gd name="connsiteX5365" fmla="*/ 520925 w 5747401"/>
              <a:gd name="connsiteY5365" fmla="*/ 1093513 h 3336506"/>
              <a:gd name="connsiteX5366" fmla="*/ 518773 w 5747401"/>
              <a:gd name="connsiteY5366" fmla="*/ 1091360 h 3336506"/>
              <a:gd name="connsiteX5367" fmla="*/ 490789 w 5747401"/>
              <a:gd name="connsiteY5367" fmla="*/ 1091360 h 3336506"/>
              <a:gd name="connsiteX5368" fmla="*/ 486483 w 5747401"/>
              <a:gd name="connsiteY5368" fmla="*/ 1084903 h 3336506"/>
              <a:gd name="connsiteX5369" fmla="*/ 490789 w 5747401"/>
              <a:gd name="connsiteY5369" fmla="*/ 1080598 h 3336506"/>
              <a:gd name="connsiteX5370" fmla="*/ 486483 w 5747401"/>
              <a:gd name="connsiteY5370" fmla="*/ 1074140 h 3336506"/>
              <a:gd name="connsiteX5371" fmla="*/ 492941 w 5747401"/>
              <a:gd name="connsiteY5371" fmla="*/ 1061224 h 3336506"/>
              <a:gd name="connsiteX5372" fmla="*/ 505857 w 5747401"/>
              <a:gd name="connsiteY5372" fmla="*/ 1069835 h 3336506"/>
              <a:gd name="connsiteX5373" fmla="*/ 514467 w 5747401"/>
              <a:gd name="connsiteY5373" fmla="*/ 1065530 h 3336506"/>
              <a:gd name="connsiteX5374" fmla="*/ 531688 w 5747401"/>
              <a:gd name="connsiteY5374" fmla="*/ 1071987 h 3336506"/>
              <a:gd name="connsiteX5375" fmla="*/ 533841 w 5747401"/>
              <a:gd name="connsiteY5375" fmla="*/ 1071987 h 3336506"/>
              <a:gd name="connsiteX5376" fmla="*/ 535994 w 5747401"/>
              <a:gd name="connsiteY5376" fmla="*/ 1069835 h 3336506"/>
              <a:gd name="connsiteX5377" fmla="*/ 531688 w 5747401"/>
              <a:gd name="connsiteY5377" fmla="*/ 1065530 h 3336506"/>
              <a:gd name="connsiteX5378" fmla="*/ 529536 w 5747401"/>
              <a:gd name="connsiteY5378" fmla="*/ 1065530 h 3336506"/>
              <a:gd name="connsiteX5379" fmla="*/ 527383 w 5747401"/>
              <a:gd name="connsiteY5379" fmla="*/ 1063377 h 3336506"/>
              <a:gd name="connsiteX5380" fmla="*/ 533841 w 5747401"/>
              <a:gd name="connsiteY5380" fmla="*/ 1061224 h 3336506"/>
              <a:gd name="connsiteX5381" fmla="*/ 527383 w 5747401"/>
              <a:gd name="connsiteY5381" fmla="*/ 1052614 h 3336506"/>
              <a:gd name="connsiteX5382" fmla="*/ 527383 w 5747401"/>
              <a:gd name="connsiteY5382" fmla="*/ 1054766 h 3336506"/>
              <a:gd name="connsiteX5383" fmla="*/ 523078 w 5747401"/>
              <a:gd name="connsiteY5383" fmla="*/ 1054766 h 3336506"/>
              <a:gd name="connsiteX5384" fmla="*/ 512315 w 5747401"/>
              <a:gd name="connsiteY5384" fmla="*/ 1061224 h 3336506"/>
              <a:gd name="connsiteX5385" fmla="*/ 508010 w 5747401"/>
              <a:gd name="connsiteY5385" fmla="*/ 1046156 h 3336506"/>
              <a:gd name="connsiteX5386" fmla="*/ 516620 w 5747401"/>
              <a:gd name="connsiteY5386" fmla="*/ 1046156 h 3336506"/>
              <a:gd name="connsiteX5387" fmla="*/ 531688 w 5747401"/>
              <a:gd name="connsiteY5387" fmla="*/ 1037546 h 3336506"/>
              <a:gd name="connsiteX5388" fmla="*/ 531688 w 5747401"/>
              <a:gd name="connsiteY5388" fmla="*/ 1026783 h 3336506"/>
              <a:gd name="connsiteX5389" fmla="*/ 544604 w 5747401"/>
              <a:gd name="connsiteY5389" fmla="*/ 1007409 h 3336506"/>
              <a:gd name="connsiteX5390" fmla="*/ 540299 w 5747401"/>
              <a:gd name="connsiteY5390" fmla="*/ 1003104 h 3336506"/>
              <a:gd name="connsiteX5391" fmla="*/ 546757 w 5747401"/>
              <a:gd name="connsiteY5391" fmla="*/ 998799 h 3336506"/>
              <a:gd name="connsiteX5392" fmla="*/ 551062 w 5747401"/>
              <a:gd name="connsiteY5392" fmla="*/ 1000951 h 3336506"/>
              <a:gd name="connsiteX5393" fmla="*/ 555367 w 5747401"/>
              <a:gd name="connsiteY5393" fmla="*/ 1005257 h 3336506"/>
              <a:gd name="connsiteX5394" fmla="*/ 555367 w 5747401"/>
              <a:gd name="connsiteY5394" fmla="*/ 1007409 h 3336506"/>
              <a:gd name="connsiteX5395" fmla="*/ 546757 w 5747401"/>
              <a:gd name="connsiteY5395" fmla="*/ 1009562 h 3336506"/>
              <a:gd name="connsiteX5396" fmla="*/ 544604 w 5747401"/>
              <a:gd name="connsiteY5396" fmla="*/ 1011715 h 3336506"/>
              <a:gd name="connsiteX5397" fmla="*/ 546757 w 5747401"/>
              <a:gd name="connsiteY5397" fmla="*/ 1013868 h 3336506"/>
              <a:gd name="connsiteX5398" fmla="*/ 551062 w 5747401"/>
              <a:gd name="connsiteY5398" fmla="*/ 1018173 h 3336506"/>
              <a:gd name="connsiteX5399" fmla="*/ 540299 w 5747401"/>
              <a:gd name="connsiteY5399" fmla="*/ 1018173 h 3336506"/>
              <a:gd name="connsiteX5400" fmla="*/ 535994 w 5747401"/>
              <a:gd name="connsiteY5400" fmla="*/ 1026783 h 3336506"/>
              <a:gd name="connsiteX5401" fmla="*/ 544604 w 5747401"/>
              <a:gd name="connsiteY5401" fmla="*/ 1026783 h 3336506"/>
              <a:gd name="connsiteX5402" fmla="*/ 548908 w 5747401"/>
              <a:gd name="connsiteY5402" fmla="*/ 1028936 h 3336506"/>
              <a:gd name="connsiteX5403" fmla="*/ 551062 w 5747401"/>
              <a:gd name="connsiteY5403" fmla="*/ 1028936 h 3336506"/>
              <a:gd name="connsiteX5404" fmla="*/ 551062 w 5747401"/>
              <a:gd name="connsiteY5404" fmla="*/ 1026783 h 3336506"/>
              <a:gd name="connsiteX5405" fmla="*/ 574740 w 5747401"/>
              <a:gd name="connsiteY5405" fmla="*/ 1000951 h 3336506"/>
              <a:gd name="connsiteX5406" fmla="*/ 563977 w 5747401"/>
              <a:gd name="connsiteY5406" fmla="*/ 998799 h 3336506"/>
              <a:gd name="connsiteX5407" fmla="*/ 566129 w 5747401"/>
              <a:gd name="connsiteY5407" fmla="*/ 992341 h 3336506"/>
              <a:gd name="connsiteX5408" fmla="*/ 574740 w 5747401"/>
              <a:gd name="connsiteY5408" fmla="*/ 996646 h 3336506"/>
              <a:gd name="connsiteX5409" fmla="*/ 591960 w 5747401"/>
              <a:gd name="connsiteY5409" fmla="*/ 992341 h 3336506"/>
              <a:gd name="connsiteX5410" fmla="*/ 594113 w 5747401"/>
              <a:gd name="connsiteY5410" fmla="*/ 992341 h 3336506"/>
              <a:gd name="connsiteX5411" fmla="*/ 622097 w 5747401"/>
              <a:gd name="connsiteY5411" fmla="*/ 985884 h 3336506"/>
              <a:gd name="connsiteX5412" fmla="*/ 613486 w 5747401"/>
              <a:gd name="connsiteY5412" fmla="*/ 981579 h 3336506"/>
              <a:gd name="connsiteX5413" fmla="*/ 615639 w 5747401"/>
              <a:gd name="connsiteY5413" fmla="*/ 981579 h 3336506"/>
              <a:gd name="connsiteX5414" fmla="*/ 619944 w 5747401"/>
              <a:gd name="connsiteY5414" fmla="*/ 981579 h 3336506"/>
              <a:gd name="connsiteX5415" fmla="*/ 619944 w 5747401"/>
              <a:gd name="connsiteY5415" fmla="*/ 979426 h 3336506"/>
              <a:gd name="connsiteX5416" fmla="*/ 617792 w 5747401"/>
              <a:gd name="connsiteY5416" fmla="*/ 977274 h 3336506"/>
              <a:gd name="connsiteX5417" fmla="*/ 609181 w 5747401"/>
              <a:gd name="connsiteY5417" fmla="*/ 977274 h 3336506"/>
              <a:gd name="connsiteX5418" fmla="*/ 596266 w 5747401"/>
              <a:gd name="connsiteY5418" fmla="*/ 968663 h 3336506"/>
              <a:gd name="connsiteX5419" fmla="*/ 624249 w 5747401"/>
              <a:gd name="connsiteY5419" fmla="*/ 970816 h 3336506"/>
              <a:gd name="connsiteX5420" fmla="*/ 641469 w 5747401"/>
              <a:gd name="connsiteY5420" fmla="*/ 968663 h 3336506"/>
              <a:gd name="connsiteX5421" fmla="*/ 615639 w 5747401"/>
              <a:gd name="connsiteY5421" fmla="*/ 951442 h 3336506"/>
              <a:gd name="connsiteX5422" fmla="*/ 604876 w 5747401"/>
              <a:gd name="connsiteY5422" fmla="*/ 951442 h 3336506"/>
              <a:gd name="connsiteX5423" fmla="*/ 607029 w 5747401"/>
              <a:gd name="connsiteY5423" fmla="*/ 947137 h 3336506"/>
              <a:gd name="connsiteX5424" fmla="*/ 594113 w 5747401"/>
              <a:gd name="connsiteY5424" fmla="*/ 940679 h 3336506"/>
              <a:gd name="connsiteX5425" fmla="*/ 598418 w 5747401"/>
              <a:gd name="connsiteY5425" fmla="*/ 938527 h 3336506"/>
              <a:gd name="connsiteX5426" fmla="*/ 607029 w 5747401"/>
              <a:gd name="connsiteY5426" fmla="*/ 936374 h 3336506"/>
              <a:gd name="connsiteX5427" fmla="*/ 609181 w 5747401"/>
              <a:gd name="connsiteY5427" fmla="*/ 940679 h 3336506"/>
              <a:gd name="connsiteX5428" fmla="*/ 628555 w 5747401"/>
              <a:gd name="connsiteY5428" fmla="*/ 942832 h 3336506"/>
              <a:gd name="connsiteX5429" fmla="*/ 622097 w 5747401"/>
              <a:gd name="connsiteY5429" fmla="*/ 929917 h 3336506"/>
              <a:gd name="connsiteX5430" fmla="*/ 632860 w 5747401"/>
              <a:gd name="connsiteY5430" fmla="*/ 927764 h 3336506"/>
              <a:gd name="connsiteX5431" fmla="*/ 635013 w 5747401"/>
              <a:gd name="connsiteY5431" fmla="*/ 921306 h 3336506"/>
              <a:gd name="connsiteX5432" fmla="*/ 624249 w 5747401"/>
              <a:gd name="connsiteY5432" fmla="*/ 914849 h 3336506"/>
              <a:gd name="connsiteX5433" fmla="*/ 639318 w 5747401"/>
              <a:gd name="connsiteY5433" fmla="*/ 914849 h 3336506"/>
              <a:gd name="connsiteX5434" fmla="*/ 643622 w 5747401"/>
              <a:gd name="connsiteY5434" fmla="*/ 899780 h 3336506"/>
              <a:gd name="connsiteX5435" fmla="*/ 650081 w 5747401"/>
              <a:gd name="connsiteY5435" fmla="*/ 901932 h 3336506"/>
              <a:gd name="connsiteX5436" fmla="*/ 658691 w 5747401"/>
              <a:gd name="connsiteY5436" fmla="*/ 895475 h 3336506"/>
              <a:gd name="connsiteX5437" fmla="*/ 660843 w 5747401"/>
              <a:gd name="connsiteY5437" fmla="*/ 895475 h 3336506"/>
              <a:gd name="connsiteX5438" fmla="*/ 660843 w 5747401"/>
              <a:gd name="connsiteY5438" fmla="*/ 897627 h 3336506"/>
              <a:gd name="connsiteX5439" fmla="*/ 662996 w 5747401"/>
              <a:gd name="connsiteY5439" fmla="*/ 901932 h 3336506"/>
              <a:gd name="connsiteX5440" fmla="*/ 665148 w 5747401"/>
              <a:gd name="connsiteY5440" fmla="*/ 904085 h 3336506"/>
              <a:gd name="connsiteX5441" fmla="*/ 667301 w 5747401"/>
              <a:gd name="connsiteY5441" fmla="*/ 904085 h 3336506"/>
              <a:gd name="connsiteX5442" fmla="*/ 682369 w 5747401"/>
              <a:gd name="connsiteY5442" fmla="*/ 904085 h 3336506"/>
              <a:gd name="connsiteX5443" fmla="*/ 682369 w 5747401"/>
              <a:gd name="connsiteY5443" fmla="*/ 899780 h 3336506"/>
              <a:gd name="connsiteX5444" fmla="*/ 673759 w 5747401"/>
              <a:gd name="connsiteY5444" fmla="*/ 895475 h 3336506"/>
              <a:gd name="connsiteX5445" fmla="*/ 660843 w 5747401"/>
              <a:gd name="connsiteY5445" fmla="*/ 880407 h 3336506"/>
              <a:gd name="connsiteX5446" fmla="*/ 686674 w 5747401"/>
              <a:gd name="connsiteY5446" fmla="*/ 876102 h 3336506"/>
              <a:gd name="connsiteX5447" fmla="*/ 688827 w 5747401"/>
              <a:gd name="connsiteY5447" fmla="*/ 869644 h 3336506"/>
              <a:gd name="connsiteX5448" fmla="*/ 673759 w 5747401"/>
              <a:gd name="connsiteY5448" fmla="*/ 863187 h 3336506"/>
              <a:gd name="connsiteX5449" fmla="*/ 684522 w 5747401"/>
              <a:gd name="connsiteY5449" fmla="*/ 856729 h 3336506"/>
              <a:gd name="connsiteX5450" fmla="*/ 680216 w 5747401"/>
              <a:gd name="connsiteY5450" fmla="*/ 852423 h 3336506"/>
              <a:gd name="connsiteX5451" fmla="*/ 682369 w 5747401"/>
              <a:gd name="connsiteY5451" fmla="*/ 852423 h 3336506"/>
              <a:gd name="connsiteX5452" fmla="*/ 684522 w 5747401"/>
              <a:gd name="connsiteY5452" fmla="*/ 852423 h 3336506"/>
              <a:gd name="connsiteX5453" fmla="*/ 686674 w 5747401"/>
              <a:gd name="connsiteY5453" fmla="*/ 852423 h 3336506"/>
              <a:gd name="connsiteX5454" fmla="*/ 684522 w 5747401"/>
              <a:gd name="connsiteY5454" fmla="*/ 850270 h 3336506"/>
              <a:gd name="connsiteX5455" fmla="*/ 695285 w 5747401"/>
              <a:gd name="connsiteY5455" fmla="*/ 858882 h 3336506"/>
              <a:gd name="connsiteX5456" fmla="*/ 697437 w 5747401"/>
              <a:gd name="connsiteY5456" fmla="*/ 856729 h 3336506"/>
              <a:gd name="connsiteX5457" fmla="*/ 699590 w 5747401"/>
              <a:gd name="connsiteY5457" fmla="*/ 850270 h 3336506"/>
              <a:gd name="connsiteX5458" fmla="*/ 712505 w 5747401"/>
              <a:gd name="connsiteY5458" fmla="*/ 850270 h 3336506"/>
              <a:gd name="connsiteX5459" fmla="*/ 725421 w 5747401"/>
              <a:gd name="connsiteY5459" fmla="*/ 841660 h 3336506"/>
              <a:gd name="connsiteX5460" fmla="*/ 729726 w 5747401"/>
              <a:gd name="connsiteY5460" fmla="*/ 848118 h 3336506"/>
              <a:gd name="connsiteX5461" fmla="*/ 736183 w 5747401"/>
              <a:gd name="connsiteY5461" fmla="*/ 837355 h 3336506"/>
              <a:gd name="connsiteX5462" fmla="*/ 731878 w 5747401"/>
              <a:gd name="connsiteY5462" fmla="*/ 833050 h 3336506"/>
              <a:gd name="connsiteX5463" fmla="*/ 727573 w 5747401"/>
              <a:gd name="connsiteY5463" fmla="*/ 837355 h 3336506"/>
              <a:gd name="connsiteX5464" fmla="*/ 714658 w 5747401"/>
              <a:gd name="connsiteY5464" fmla="*/ 824440 h 3336506"/>
              <a:gd name="connsiteX5465" fmla="*/ 708200 w 5747401"/>
              <a:gd name="connsiteY5465" fmla="*/ 809372 h 3336506"/>
              <a:gd name="connsiteX5466" fmla="*/ 725421 w 5747401"/>
              <a:gd name="connsiteY5466" fmla="*/ 817982 h 3336506"/>
              <a:gd name="connsiteX5467" fmla="*/ 729726 w 5747401"/>
              <a:gd name="connsiteY5467" fmla="*/ 815830 h 3336506"/>
              <a:gd name="connsiteX5468" fmla="*/ 744795 w 5747401"/>
              <a:gd name="connsiteY5468" fmla="*/ 833050 h 3336506"/>
              <a:gd name="connsiteX5469" fmla="*/ 783541 w 5747401"/>
              <a:gd name="connsiteY5469" fmla="*/ 845965 h 3336506"/>
              <a:gd name="connsiteX5470" fmla="*/ 792150 w 5747401"/>
              <a:gd name="connsiteY5470" fmla="*/ 839508 h 3336506"/>
              <a:gd name="connsiteX5471" fmla="*/ 794304 w 5747401"/>
              <a:gd name="connsiteY5471" fmla="*/ 830898 h 3336506"/>
              <a:gd name="connsiteX5472" fmla="*/ 805067 w 5747401"/>
              <a:gd name="connsiteY5472" fmla="*/ 837355 h 3336506"/>
              <a:gd name="connsiteX5473" fmla="*/ 813677 w 5747401"/>
              <a:gd name="connsiteY5473" fmla="*/ 830898 h 3336506"/>
              <a:gd name="connsiteX5474" fmla="*/ 815829 w 5747401"/>
              <a:gd name="connsiteY5474" fmla="*/ 839508 h 3336506"/>
              <a:gd name="connsiteX5475" fmla="*/ 826592 w 5747401"/>
              <a:gd name="connsiteY5475" fmla="*/ 843813 h 3336506"/>
              <a:gd name="connsiteX5476" fmla="*/ 835203 w 5747401"/>
              <a:gd name="connsiteY5476" fmla="*/ 854576 h 3336506"/>
              <a:gd name="connsiteX5477" fmla="*/ 841660 w 5747401"/>
              <a:gd name="connsiteY5477" fmla="*/ 852423 h 3336506"/>
              <a:gd name="connsiteX5478" fmla="*/ 845966 w 5747401"/>
              <a:gd name="connsiteY5478" fmla="*/ 856729 h 3336506"/>
              <a:gd name="connsiteX5479" fmla="*/ 848118 w 5747401"/>
              <a:gd name="connsiteY5479" fmla="*/ 854576 h 3336506"/>
              <a:gd name="connsiteX5480" fmla="*/ 858881 w 5747401"/>
              <a:gd name="connsiteY5480" fmla="*/ 856729 h 3336506"/>
              <a:gd name="connsiteX5481" fmla="*/ 882560 w 5747401"/>
              <a:gd name="connsiteY5481" fmla="*/ 852423 h 3336506"/>
              <a:gd name="connsiteX5482" fmla="*/ 876102 w 5747401"/>
              <a:gd name="connsiteY5482" fmla="*/ 848118 h 3336506"/>
              <a:gd name="connsiteX5483" fmla="*/ 876102 w 5747401"/>
              <a:gd name="connsiteY5483" fmla="*/ 835203 h 3336506"/>
              <a:gd name="connsiteX5484" fmla="*/ 858881 w 5747401"/>
              <a:gd name="connsiteY5484" fmla="*/ 830898 h 3336506"/>
              <a:gd name="connsiteX5485" fmla="*/ 876102 w 5747401"/>
              <a:gd name="connsiteY5485" fmla="*/ 828745 h 3336506"/>
              <a:gd name="connsiteX5486" fmla="*/ 912696 w 5747401"/>
              <a:gd name="connsiteY5486" fmla="*/ 833050 h 3336506"/>
              <a:gd name="connsiteX5487" fmla="*/ 921306 w 5747401"/>
              <a:gd name="connsiteY5487" fmla="*/ 837355 h 3336506"/>
              <a:gd name="connsiteX5488" fmla="*/ 912696 w 5747401"/>
              <a:gd name="connsiteY5488" fmla="*/ 839508 h 3336506"/>
              <a:gd name="connsiteX5489" fmla="*/ 919153 w 5747401"/>
              <a:gd name="connsiteY5489" fmla="*/ 850270 h 3336506"/>
              <a:gd name="connsiteX5490" fmla="*/ 927764 w 5747401"/>
              <a:gd name="connsiteY5490" fmla="*/ 850270 h 3336506"/>
              <a:gd name="connsiteX5491" fmla="*/ 927764 w 5747401"/>
              <a:gd name="connsiteY5491" fmla="*/ 848118 h 3336506"/>
              <a:gd name="connsiteX5492" fmla="*/ 932069 w 5747401"/>
              <a:gd name="connsiteY5492" fmla="*/ 850270 h 3336506"/>
              <a:gd name="connsiteX5493" fmla="*/ 940680 w 5747401"/>
              <a:gd name="connsiteY5493" fmla="*/ 839508 h 3336506"/>
              <a:gd name="connsiteX5494" fmla="*/ 944985 w 5747401"/>
              <a:gd name="connsiteY5494" fmla="*/ 843813 h 3336506"/>
              <a:gd name="connsiteX5495" fmla="*/ 940680 w 5747401"/>
              <a:gd name="connsiteY5495" fmla="*/ 854576 h 3336506"/>
              <a:gd name="connsiteX5496" fmla="*/ 944985 w 5747401"/>
              <a:gd name="connsiteY5496" fmla="*/ 854576 h 3336506"/>
              <a:gd name="connsiteX5497" fmla="*/ 953595 w 5747401"/>
              <a:gd name="connsiteY5497" fmla="*/ 852423 h 3336506"/>
              <a:gd name="connsiteX5498" fmla="*/ 949290 w 5747401"/>
              <a:gd name="connsiteY5498" fmla="*/ 843813 h 3336506"/>
              <a:gd name="connsiteX5499" fmla="*/ 957900 w 5747401"/>
              <a:gd name="connsiteY5499" fmla="*/ 841660 h 3336506"/>
              <a:gd name="connsiteX5500" fmla="*/ 968663 w 5747401"/>
              <a:gd name="connsiteY5500" fmla="*/ 848118 h 3336506"/>
              <a:gd name="connsiteX5501" fmla="*/ 968663 w 5747401"/>
              <a:gd name="connsiteY5501" fmla="*/ 845965 h 3336506"/>
              <a:gd name="connsiteX5502" fmla="*/ 975121 w 5747401"/>
              <a:gd name="connsiteY5502" fmla="*/ 839508 h 3336506"/>
              <a:gd name="connsiteX5503" fmla="*/ 977273 w 5747401"/>
              <a:gd name="connsiteY5503" fmla="*/ 848118 h 3336506"/>
              <a:gd name="connsiteX5504" fmla="*/ 979426 w 5747401"/>
              <a:gd name="connsiteY5504" fmla="*/ 845965 h 3336506"/>
              <a:gd name="connsiteX5505" fmla="*/ 988037 w 5747401"/>
              <a:gd name="connsiteY5505" fmla="*/ 850270 h 3336506"/>
              <a:gd name="connsiteX5506" fmla="*/ 985883 w 5747401"/>
              <a:gd name="connsiteY5506" fmla="*/ 852423 h 3336506"/>
              <a:gd name="connsiteX5507" fmla="*/ 994494 w 5747401"/>
              <a:gd name="connsiteY5507" fmla="*/ 858882 h 3336506"/>
              <a:gd name="connsiteX5508" fmla="*/ 998800 w 5747401"/>
              <a:gd name="connsiteY5508" fmla="*/ 856729 h 3336506"/>
              <a:gd name="connsiteX5509" fmla="*/ 998800 w 5747401"/>
              <a:gd name="connsiteY5509" fmla="*/ 854576 h 3336506"/>
              <a:gd name="connsiteX5510" fmla="*/ 996646 w 5747401"/>
              <a:gd name="connsiteY5510" fmla="*/ 850270 h 3336506"/>
              <a:gd name="connsiteX5511" fmla="*/ 1005257 w 5747401"/>
              <a:gd name="connsiteY5511" fmla="*/ 839508 h 3336506"/>
              <a:gd name="connsiteX5512" fmla="*/ 1039699 w 5747401"/>
              <a:gd name="connsiteY5512" fmla="*/ 852423 h 3336506"/>
              <a:gd name="connsiteX5513" fmla="*/ 1054767 w 5747401"/>
              <a:gd name="connsiteY5513" fmla="*/ 848118 h 3336506"/>
              <a:gd name="connsiteX5514" fmla="*/ 1048309 w 5747401"/>
              <a:gd name="connsiteY5514" fmla="*/ 843813 h 3336506"/>
              <a:gd name="connsiteX5515" fmla="*/ 1054767 w 5747401"/>
              <a:gd name="connsiteY5515" fmla="*/ 841660 h 3336506"/>
              <a:gd name="connsiteX5516" fmla="*/ 1048309 w 5747401"/>
              <a:gd name="connsiteY5516" fmla="*/ 835203 h 3336506"/>
              <a:gd name="connsiteX5517" fmla="*/ 1039699 w 5747401"/>
              <a:gd name="connsiteY5517" fmla="*/ 839508 h 3336506"/>
              <a:gd name="connsiteX5518" fmla="*/ 1018172 w 5747401"/>
              <a:gd name="connsiteY5518" fmla="*/ 828745 h 3336506"/>
              <a:gd name="connsiteX5519" fmla="*/ 1011715 w 5747401"/>
              <a:gd name="connsiteY5519" fmla="*/ 833050 h 3336506"/>
              <a:gd name="connsiteX5520" fmla="*/ 1009562 w 5747401"/>
              <a:gd name="connsiteY5520" fmla="*/ 830898 h 3336506"/>
              <a:gd name="connsiteX5521" fmla="*/ 1007409 w 5747401"/>
              <a:gd name="connsiteY5521" fmla="*/ 830898 h 3336506"/>
              <a:gd name="connsiteX5522" fmla="*/ 1003105 w 5747401"/>
              <a:gd name="connsiteY5522" fmla="*/ 828745 h 3336506"/>
              <a:gd name="connsiteX5523" fmla="*/ 1003105 w 5747401"/>
              <a:gd name="connsiteY5523" fmla="*/ 824440 h 3336506"/>
              <a:gd name="connsiteX5524" fmla="*/ 938527 w 5747401"/>
              <a:gd name="connsiteY5524" fmla="*/ 792151 h 3336506"/>
              <a:gd name="connsiteX5525" fmla="*/ 921306 w 5747401"/>
              <a:gd name="connsiteY5525" fmla="*/ 770625 h 3336506"/>
              <a:gd name="connsiteX5526" fmla="*/ 908390 w 5747401"/>
              <a:gd name="connsiteY5526" fmla="*/ 768473 h 3336506"/>
              <a:gd name="connsiteX5527" fmla="*/ 906238 w 5747401"/>
              <a:gd name="connsiteY5527" fmla="*/ 753405 h 3336506"/>
              <a:gd name="connsiteX5528" fmla="*/ 919153 w 5747401"/>
              <a:gd name="connsiteY5528" fmla="*/ 749099 h 3336506"/>
              <a:gd name="connsiteX5529" fmla="*/ 921306 w 5747401"/>
              <a:gd name="connsiteY5529" fmla="*/ 757710 h 3336506"/>
              <a:gd name="connsiteX5530" fmla="*/ 923459 w 5747401"/>
              <a:gd name="connsiteY5530" fmla="*/ 757710 h 3336506"/>
              <a:gd name="connsiteX5531" fmla="*/ 929916 w 5747401"/>
              <a:gd name="connsiteY5531" fmla="*/ 757710 h 3336506"/>
              <a:gd name="connsiteX5532" fmla="*/ 934222 w 5747401"/>
              <a:gd name="connsiteY5532" fmla="*/ 755557 h 3336506"/>
              <a:gd name="connsiteX5533" fmla="*/ 932069 w 5747401"/>
              <a:gd name="connsiteY5533" fmla="*/ 751252 h 3336506"/>
              <a:gd name="connsiteX5534" fmla="*/ 925611 w 5747401"/>
              <a:gd name="connsiteY5534" fmla="*/ 746946 h 3336506"/>
              <a:gd name="connsiteX5535" fmla="*/ 938527 w 5747401"/>
              <a:gd name="connsiteY5535" fmla="*/ 744794 h 3336506"/>
              <a:gd name="connsiteX5536" fmla="*/ 966510 w 5747401"/>
              <a:gd name="connsiteY5536" fmla="*/ 740489 h 3336506"/>
              <a:gd name="connsiteX5537" fmla="*/ 1026783 w 5747401"/>
              <a:gd name="connsiteY5537" fmla="*/ 734031 h 3336506"/>
              <a:gd name="connsiteX5538" fmla="*/ 1039699 w 5747401"/>
              <a:gd name="connsiteY5538" fmla="*/ 740489 h 3336506"/>
              <a:gd name="connsiteX5539" fmla="*/ 1048309 w 5747401"/>
              <a:gd name="connsiteY5539" fmla="*/ 734031 h 3336506"/>
              <a:gd name="connsiteX5540" fmla="*/ 1052614 w 5747401"/>
              <a:gd name="connsiteY5540" fmla="*/ 738336 h 3336506"/>
              <a:gd name="connsiteX5541" fmla="*/ 1071987 w 5747401"/>
              <a:gd name="connsiteY5541" fmla="*/ 740489 h 3336506"/>
              <a:gd name="connsiteX5542" fmla="*/ 1108581 w 5747401"/>
              <a:gd name="connsiteY5542" fmla="*/ 740489 h 3336506"/>
              <a:gd name="connsiteX5543" fmla="*/ 1134412 w 5747401"/>
              <a:gd name="connsiteY5543" fmla="*/ 742641 h 3336506"/>
              <a:gd name="connsiteX5544" fmla="*/ 1138717 w 5747401"/>
              <a:gd name="connsiteY5544" fmla="*/ 731879 h 3336506"/>
              <a:gd name="connsiteX5545" fmla="*/ 1140870 w 5747401"/>
              <a:gd name="connsiteY5545" fmla="*/ 731879 h 3336506"/>
              <a:gd name="connsiteX5546" fmla="*/ 1140870 w 5747401"/>
              <a:gd name="connsiteY5546" fmla="*/ 736184 h 3336506"/>
              <a:gd name="connsiteX5547" fmla="*/ 1151633 w 5747401"/>
              <a:gd name="connsiteY5547" fmla="*/ 734031 h 3336506"/>
              <a:gd name="connsiteX5548" fmla="*/ 1145174 w 5747401"/>
              <a:gd name="connsiteY5548" fmla="*/ 738336 h 3336506"/>
              <a:gd name="connsiteX5549" fmla="*/ 1158091 w 5747401"/>
              <a:gd name="connsiteY5549" fmla="*/ 742641 h 3336506"/>
              <a:gd name="connsiteX5550" fmla="*/ 1196837 w 5747401"/>
              <a:gd name="connsiteY5550" fmla="*/ 746946 h 3336506"/>
              <a:gd name="connsiteX5551" fmla="*/ 1218363 w 5747401"/>
              <a:gd name="connsiteY5551" fmla="*/ 746946 h 3336506"/>
              <a:gd name="connsiteX5552" fmla="*/ 1211905 w 5747401"/>
              <a:gd name="connsiteY5552" fmla="*/ 738336 h 3336506"/>
              <a:gd name="connsiteX5553" fmla="*/ 1233431 w 5747401"/>
              <a:gd name="connsiteY5553" fmla="*/ 736184 h 3336506"/>
              <a:gd name="connsiteX5554" fmla="*/ 1235583 w 5747401"/>
              <a:gd name="connsiteY5554" fmla="*/ 727574 h 3336506"/>
              <a:gd name="connsiteX5555" fmla="*/ 1254956 w 5747401"/>
              <a:gd name="connsiteY5555" fmla="*/ 742641 h 3336506"/>
              <a:gd name="connsiteX5556" fmla="*/ 1274330 w 5747401"/>
              <a:gd name="connsiteY5556" fmla="*/ 736184 h 3336506"/>
              <a:gd name="connsiteX5557" fmla="*/ 1250651 w 5747401"/>
              <a:gd name="connsiteY5557" fmla="*/ 729726 h 3336506"/>
              <a:gd name="connsiteX5558" fmla="*/ 1248500 w 5747401"/>
              <a:gd name="connsiteY5558" fmla="*/ 723268 h 3336506"/>
              <a:gd name="connsiteX5559" fmla="*/ 1250651 w 5747401"/>
              <a:gd name="connsiteY5559" fmla="*/ 718963 h 3336506"/>
              <a:gd name="connsiteX5560" fmla="*/ 1259262 w 5747401"/>
              <a:gd name="connsiteY5560" fmla="*/ 723268 h 3336506"/>
              <a:gd name="connsiteX5561" fmla="*/ 1259262 w 5747401"/>
              <a:gd name="connsiteY5561" fmla="*/ 729726 h 3336506"/>
              <a:gd name="connsiteX5562" fmla="*/ 1291550 w 5747401"/>
              <a:gd name="connsiteY5562" fmla="*/ 734031 h 3336506"/>
              <a:gd name="connsiteX5563" fmla="*/ 1300162 w 5747401"/>
              <a:gd name="connsiteY5563" fmla="*/ 740489 h 3336506"/>
              <a:gd name="connsiteX5564" fmla="*/ 1373349 w 5747401"/>
              <a:gd name="connsiteY5564" fmla="*/ 757710 h 3336506"/>
              <a:gd name="connsiteX5565" fmla="*/ 1399180 w 5747401"/>
              <a:gd name="connsiteY5565" fmla="*/ 757710 h 3336506"/>
              <a:gd name="connsiteX5566" fmla="*/ 1431469 w 5747401"/>
              <a:gd name="connsiteY5566" fmla="*/ 764168 h 3336506"/>
              <a:gd name="connsiteX5567" fmla="*/ 1435774 w 5747401"/>
              <a:gd name="connsiteY5567" fmla="*/ 770625 h 3336506"/>
              <a:gd name="connsiteX5568" fmla="*/ 1457300 w 5747401"/>
              <a:gd name="connsiteY5568" fmla="*/ 766320 h 3336506"/>
              <a:gd name="connsiteX5569" fmla="*/ 1455147 w 5747401"/>
              <a:gd name="connsiteY5569" fmla="*/ 772778 h 3336506"/>
              <a:gd name="connsiteX5570" fmla="*/ 1459453 w 5747401"/>
              <a:gd name="connsiteY5570" fmla="*/ 777083 h 3336506"/>
              <a:gd name="connsiteX5571" fmla="*/ 1465910 w 5747401"/>
              <a:gd name="connsiteY5571" fmla="*/ 774930 h 3336506"/>
              <a:gd name="connsiteX5572" fmla="*/ 1465910 w 5747401"/>
              <a:gd name="connsiteY5572" fmla="*/ 772778 h 3336506"/>
              <a:gd name="connsiteX5573" fmla="*/ 1461605 w 5747401"/>
              <a:gd name="connsiteY5573" fmla="*/ 768473 h 3336506"/>
              <a:gd name="connsiteX5574" fmla="*/ 1480978 w 5747401"/>
              <a:gd name="connsiteY5574" fmla="*/ 770625 h 3336506"/>
              <a:gd name="connsiteX5575" fmla="*/ 1526182 w 5747401"/>
              <a:gd name="connsiteY5575" fmla="*/ 781388 h 3336506"/>
              <a:gd name="connsiteX5576" fmla="*/ 1575692 w 5747401"/>
              <a:gd name="connsiteY5576" fmla="*/ 794303 h 3336506"/>
              <a:gd name="connsiteX5577" fmla="*/ 1579997 w 5747401"/>
              <a:gd name="connsiteY5577" fmla="*/ 794303 h 3336506"/>
              <a:gd name="connsiteX5578" fmla="*/ 1595065 w 5747401"/>
              <a:gd name="connsiteY5578" fmla="*/ 798608 h 3336506"/>
              <a:gd name="connsiteX5579" fmla="*/ 1607981 w 5747401"/>
              <a:gd name="connsiteY5579" fmla="*/ 792151 h 3336506"/>
              <a:gd name="connsiteX5580" fmla="*/ 1603675 w 5747401"/>
              <a:gd name="connsiteY5580" fmla="*/ 789998 h 3336506"/>
              <a:gd name="connsiteX5581" fmla="*/ 1601523 w 5747401"/>
              <a:gd name="connsiteY5581" fmla="*/ 789998 h 3336506"/>
              <a:gd name="connsiteX5582" fmla="*/ 1599370 w 5747401"/>
              <a:gd name="connsiteY5582" fmla="*/ 785693 h 3336506"/>
              <a:gd name="connsiteX5583" fmla="*/ 1590760 w 5747401"/>
              <a:gd name="connsiteY5583" fmla="*/ 789998 h 3336506"/>
              <a:gd name="connsiteX5584" fmla="*/ 1590760 w 5747401"/>
              <a:gd name="connsiteY5584" fmla="*/ 787846 h 3336506"/>
              <a:gd name="connsiteX5585" fmla="*/ 1592912 w 5747401"/>
              <a:gd name="connsiteY5585" fmla="*/ 785693 h 3336506"/>
              <a:gd name="connsiteX5586" fmla="*/ 1590760 w 5747401"/>
              <a:gd name="connsiteY5586" fmla="*/ 785693 h 3336506"/>
              <a:gd name="connsiteX5587" fmla="*/ 1586455 w 5747401"/>
              <a:gd name="connsiteY5587" fmla="*/ 785693 h 3336506"/>
              <a:gd name="connsiteX5588" fmla="*/ 1584302 w 5747401"/>
              <a:gd name="connsiteY5588" fmla="*/ 777083 h 3336506"/>
              <a:gd name="connsiteX5589" fmla="*/ 1599370 w 5747401"/>
              <a:gd name="connsiteY5589" fmla="*/ 781388 h 3336506"/>
              <a:gd name="connsiteX5590" fmla="*/ 1610133 w 5747401"/>
              <a:gd name="connsiteY5590" fmla="*/ 785693 h 3336506"/>
              <a:gd name="connsiteX5591" fmla="*/ 1646727 w 5747401"/>
              <a:gd name="connsiteY5591" fmla="*/ 772778 h 3336506"/>
              <a:gd name="connsiteX5592" fmla="*/ 1625202 w 5747401"/>
              <a:gd name="connsiteY5592" fmla="*/ 792151 h 3336506"/>
              <a:gd name="connsiteX5593" fmla="*/ 1640269 w 5747401"/>
              <a:gd name="connsiteY5593" fmla="*/ 805067 h 3336506"/>
              <a:gd name="connsiteX5594" fmla="*/ 1651032 w 5747401"/>
              <a:gd name="connsiteY5594" fmla="*/ 807220 h 3336506"/>
              <a:gd name="connsiteX5595" fmla="*/ 1655337 w 5747401"/>
              <a:gd name="connsiteY5595" fmla="*/ 800761 h 3336506"/>
              <a:gd name="connsiteX5596" fmla="*/ 1666101 w 5747401"/>
              <a:gd name="connsiteY5596" fmla="*/ 796456 h 3336506"/>
              <a:gd name="connsiteX5597" fmla="*/ 1681169 w 5747401"/>
              <a:gd name="connsiteY5597" fmla="*/ 805067 h 3336506"/>
              <a:gd name="connsiteX5598" fmla="*/ 1681169 w 5747401"/>
              <a:gd name="connsiteY5598" fmla="*/ 811525 h 3336506"/>
              <a:gd name="connsiteX5599" fmla="*/ 1689779 w 5747401"/>
              <a:gd name="connsiteY5599" fmla="*/ 813677 h 3336506"/>
              <a:gd name="connsiteX5600" fmla="*/ 1713458 w 5747401"/>
              <a:gd name="connsiteY5600" fmla="*/ 802914 h 3336506"/>
              <a:gd name="connsiteX5601" fmla="*/ 1713458 w 5747401"/>
              <a:gd name="connsiteY5601" fmla="*/ 794303 h 3336506"/>
              <a:gd name="connsiteX5602" fmla="*/ 1681169 w 5747401"/>
              <a:gd name="connsiteY5602" fmla="*/ 781388 h 3336506"/>
              <a:gd name="connsiteX5603" fmla="*/ 1685474 w 5747401"/>
              <a:gd name="connsiteY5603" fmla="*/ 781388 h 3336506"/>
              <a:gd name="connsiteX5604" fmla="*/ 1696236 w 5747401"/>
              <a:gd name="connsiteY5604" fmla="*/ 779236 h 3336506"/>
              <a:gd name="connsiteX5605" fmla="*/ 1687626 w 5747401"/>
              <a:gd name="connsiteY5605" fmla="*/ 766320 h 3336506"/>
              <a:gd name="connsiteX5606" fmla="*/ 1659643 w 5747401"/>
              <a:gd name="connsiteY5606" fmla="*/ 764168 h 3336506"/>
              <a:gd name="connsiteX5607" fmla="*/ 1661796 w 5747401"/>
              <a:gd name="connsiteY5607" fmla="*/ 762015 h 3336506"/>
              <a:gd name="connsiteX5608" fmla="*/ 1657490 w 5747401"/>
              <a:gd name="connsiteY5608" fmla="*/ 757710 h 3336506"/>
              <a:gd name="connsiteX5609" fmla="*/ 1625202 w 5747401"/>
              <a:gd name="connsiteY5609" fmla="*/ 749099 h 3336506"/>
              <a:gd name="connsiteX5610" fmla="*/ 1616591 w 5747401"/>
              <a:gd name="connsiteY5610" fmla="*/ 753405 h 3336506"/>
              <a:gd name="connsiteX5611" fmla="*/ 1620896 w 5747401"/>
              <a:gd name="connsiteY5611" fmla="*/ 762015 h 3336506"/>
              <a:gd name="connsiteX5612" fmla="*/ 1616591 w 5747401"/>
              <a:gd name="connsiteY5612" fmla="*/ 759863 h 3336506"/>
              <a:gd name="connsiteX5613" fmla="*/ 1610133 w 5747401"/>
              <a:gd name="connsiteY5613" fmla="*/ 753405 h 3336506"/>
              <a:gd name="connsiteX5614" fmla="*/ 1595065 w 5747401"/>
              <a:gd name="connsiteY5614" fmla="*/ 740489 h 3336506"/>
              <a:gd name="connsiteX5615" fmla="*/ 1577845 w 5747401"/>
              <a:gd name="connsiteY5615" fmla="*/ 742641 h 3336506"/>
              <a:gd name="connsiteX5616" fmla="*/ 1558471 w 5747401"/>
              <a:gd name="connsiteY5616" fmla="*/ 734031 h 3336506"/>
              <a:gd name="connsiteX5617" fmla="*/ 1558471 w 5747401"/>
              <a:gd name="connsiteY5617" fmla="*/ 729726 h 3336506"/>
              <a:gd name="connsiteX5618" fmla="*/ 1562777 w 5747401"/>
              <a:gd name="connsiteY5618" fmla="*/ 725421 h 3336506"/>
              <a:gd name="connsiteX5619" fmla="*/ 1554166 w 5747401"/>
              <a:gd name="connsiteY5619" fmla="*/ 723268 h 3336506"/>
              <a:gd name="connsiteX5620" fmla="*/ 1543403 w 5747401"/>
              <a:gd name="connsiteY5620" fmla="*/ 721116 h 3336506"/>
              <a:gd name="connsiteX5621" fmla="*/ 1541250 w 5747401"/>
              <a:gd name="connsiteY5621" fmla="*/ 723268 h 3336506"/>
              <a:gd name="connsiteX5622" fmla="*/ 1556318 w 5747401"/>
              <a:gd name="connsiteY5622" fmla="*/ 729726 h 3336506"/>
              <a:gd name="connsiteX5623" fmla="*/ 1554166 w 5747401"/>
              <a:gd name="connsiteY5623" fmla="*/ 729726 h 3336506"/>
              <a:gd name="connsiteX5624" fmla="*/ 1549861 w 5747401"/>
              <a:gd name="connsiteY5624" fmla="*/ 731879 h 3336506"/>
              <a:gd name="connsiteX5625" fmla="*/ 1549861 w 5747401"/>
              <a:gd name="connsiteY5625" fmla="*/ 734031 h 3336506"/>
              <a:gd name="connsiteX5626" fmla="*/ 1552014 w 5747401"/>
              <a:gd name="connsiteY5626" fmla="*/ 736184 h 3336506"/>
              <a:gd name="connsiteX5627" fmla="*/ 1517572 w 5747401"/>
              <a:gd name="connsiteY5627" fmla="*/ 725421 h 3336506"/>
              <a:gd name="connsiteX5628" fmla="*/ 1457300 w 5747401"/>
              <a:gd name="connsiteY5628" fmla="*/ 716811 h 3336506"/>
              <a:gd name="connsiteX5629" fmla="*/ 1431469 w 5747401"/>
              <a:gd name="connsiteY5629" fmla="*/ 716811 h 3336506"/>
              <a:gd name="connsiteX5630" fmla="*/ 1418553 w 5747401"/>
              <a:gd name="connsiteY5630" fmla="*/ 714658 h 3336506"/>
              <a:gd name="connsiteX5631" fmla="*/ 1407791 w 5747401"/>
              <a:gd name="connsiteY5631" fmla="*/ 710353 h 3336506"/>
              <a:gd name="connsiteX5632" fmla="*/ 1401333 w 5747401"/>
              <a:gd name="connsiteY5632" fmla="*/ 708201 h 3336506"/>
              <a:gd name="connsiteX5633" fmla="*/ 1399180 w 5747401"/>
              <a:gd name="connsiteY5633" fmla="*/ 708201 h 3336506"/>
              <a:gd name="connsiteX5634" fmla="*/ 1397027 w 5747401"/>
              <a:gd name="connsiteY5634" fmla="*/ 710353 h 3336506"/>
              <a:gd name="connsiteX5635" fmla="*/ 1399180 w 5747401"/>
              <a:gd name="connsiteY5635" fmla="*/ 706048 h 3336506"/>
              <a:gd name="connsiteX5636" fmla="*/ 1351824 w 5747401"/>
              <a:gd name="connsiteY5636" fmla="*/ 699590 h 3336506"/>
              <a:gd name="connsiteX5637" fmla="*/ 1356128 w 5747401"/>
              <a:gd name="connsiteY5637" fmla="*/ 697437 h 3336506"/>
              <a:gd name="connsiteX5638" fmla="*/ 1353976 w 5747401"/>
              <a:gd name="connsiteY5638" fmla="*/ 695284 h 3336506"/>
              <a:gd name="connsiteX5639" fmla="*/ 1343212 w 5747401"/>
              <a:gd name="connsiteY5639" fmla="*/ 688827 h 3336506"/>
              <a:gd name="connsiteX5640" fmla="*/ 1338907 w 5747401"/>
              <a:gd name="connsiteY5640" fmla="*/ 690979 h 3336506"/>
              <a:gd name="connsiteX5641" fmla="*/ 1330297 w 5747401"/>
              <a:gd name="connsiteY5641" fmla="*/ 688827 h 3336506"/>
              <a:gd name="connsiteX5642" fmla="*/ 1285093 w 5747401"/>
              <a:gd name="connsiteY5642" fmla="*/ 675912 h 3336506"/>
              <a:gd name="connsiteX5643" fmla="*/ 1274330 w 5747401"/>
              <a:gd name="connsiteY5643" fmla="*/ 678064 h 3336506"/>
              <a:gd name="connsiteX5644" fmla="*/ 1263567 w 5747401"/>
              <a:gd name="connsiteY5644" fmla="*/ 671606 h 3336506"/>
              <a:gd name="connsiteX5645" fmla="*/ 1229126 w 5747401"/>
              <a:gd name="connsiteY5645" fmla="*/ 660844 h 3336506"/>
              <a:gd name="connsiteX5646" fmla="*/ 1214058 w 5747401"/>
              <a:gd name="connsiteY5646" fmla="*/ 662996 h 3336506"/>
              <a:gd name="connsiteX5647" fmla="*/ 1211905 w 5747401"/>
              <a:gd name="connsiteY5647" fmla="*/ 658691 h 3336506"/>
              <a:gd name="connsiteX5648" fmla="*/ 1205448 w 5747401"/>
              <a:gd name="connsiteY5648" fmla="*/ 662996 h 3336506"/>
              <a:gd name="connsiteX5649" fmla="*/ 1207600 w 5747401"/>
              <a:gd name="connsiteY5649" fmla="*/ 656539 h 3336506"/>
              <a:gd name="connsiteX5650" fmla="*/ 1205448 w 5747401"/>
              <a:gd name="connsiteY5650" fmla="*/ 658691 h 3336506"/>
              <a:gd name="connsiteX5651" fmla="*/ 1201142 w 5747401"/>
              <a:gd name="connsiteY5651" fmla="*/ 660844 h 3336506"/>
              <a:gd name="connsiteX5652" fmla="*/ 1198990 w 5747401"/>
              <a:gd name="connsiteY5652" fmla="*/ 660844 h 3336506"/>
              <a:gd name="connsiteX5653" fmla="*/ 1196837 w 5747401"/>
              <a:gd name="connsiteY5653" fmla="*/ 658691 h 3336506"/>
              <a:gd name="connsiteX5654" fmla="*/ 1173159 w 5747401"/>
              <a:gd name="connsiteY5654" fmla="*/ 662996 h 3336506"/>
              <a:gd name="connsiteX5655" fmla="*/ 1162395 w 5747401"/>
              <a:gd name="connsiteY5655" fmla="*/ 650080 h 3336506"/>
              <a:gd name="connsiteX5656" fmla="*/ 1160243 w 5747401"/>
              <a:gd name="connsiteY5656" fmla="*/ 647928 h 3336506"/>
              <a:gd name="connsiteX5657" fmla="*/ 1188226 w 5747401"/>
              <a:gd name="connsiteY5657" fmla="*/ 654386 h 3336506"/>
              <a:gd name="connsiteX5658" fmla="*/ 1198990 w 5747401"/>
              <a:gd name="connsiteY5658" fmla="*/ 652233 h 3336506"/>
              <a:gd name="connsiteX5659" fmla="*/ 1183921 w 5747401"/>
              <a:gd name="connsiteY5659" fmla="*/ 645775 h 3336506"/>
              <a:gd name="connsiteX5660" fmla="*/ 1188226 w 5747401"/>
              <a:gd name="connsiteY5660" fmla="*/ 641470 h 3336506"/>
              <a:gd name="connsiteX5661" fmla="*/ 1179616 w 5747401"/>
              <a:gd name="connsiteY5661" fmla="*/ 632860 h 3336506"/>
              <a:gd name="connsiteX5662" fmla="*/ 1177464 w 5747401"/>
              <a:gd name="connsiteY5662" fmla="*/ 637165 h 3336506"/>
              <a:gd name="connsiteX5663" fmla="*/ 1175311 w 5747401"/>
              <a:gd name="connsiteY5663" fmla="*/ 637165 h 3336506"/>
              <a:gd name="connsiteX5664" fmla="*/ 1171006 w 5747401"/>
              <a:gd name="connsiteY5664" fmla="*/ 635012 h 3336506"/>
              <a:gd name="connsiteX5665" fmla="*/ 1145174 w 5747401"/>
              <a:gd name="connsiteY5665" fmla="*/ 626402 h 3336506"/>
              <a:gd name="connsiteX5666" fmla="*/ 1173159 w 5747401"/>
              <a:gd name="connsiteY5666" fmla="*/ 628555 h 3336506"/>
              <a:gd name="connsiteX5667" fmla="*/ 1190379 w 5747401"/>
              <a:gd name="connsiteY5667" fmla="*/ 637165 h 3336506"/>
              <a:gd name="connsiteX5668" fmla="*/ 1196837 w 5747401"/>
              <a:gd name="connsiteY5668" fmla="*/ 643622 h 3336506"/>
              <a:gd name="connsiteX5669" fmla="*/ 1207600 w 5747401"/>
              <a:gd name="connsiteY5669" fmla="*/ 645775 h 3336506"/>
              <a:gd name="connsiteX5670" fmla="*/ 1216210 w 5747401"/>
              <a:gd name="connsiteY5670" fmla="*/ 641470 h 3336506"/>
              <a:gd name="connsiteX5671" fmla="*/ 1248500 w 5747401"/>
              <a:gd name="connsiteY5671" fmla="*/ 654386 h 3336506"/>
              <a:gd name="connsiteX5672" fmla="*/ 1259262 w 5747401"/>
              <a:gd name="connsiteY5672" fmla="*/ 652233 h 3336506"/>
              <a:gd name="connsiteX5673" fmla="*/ 1257110 w 5747401"/>
              <a:gd name="connsiteY5673" fmla="*/ 650080 h 3336506"/>
              <a:gd name="connsiteX5674" fmla="*/ 1261414 w 5747401"/>
              <a:gd name="connsiteY5674" fmla="*/ 650080 h 3336506"/>
              <a:gd name="connsiteX5675" fmla="*/ 1285093 w 5747401"/>
              <a:gd name="connsiteY5675" fmla="*/ 658691 h 3336506"/>
              <a:gd name="connsiteX5676" fmla="*/ 1295856 w 5747401"/>
              <a:gd name="connsiteY5676" fmla="*/ 652233 h 3336506"/>
              <a:gd name="connsiteX5677" fmla="*/ 1302314 w 5747401"/>
              <a:gd name="connsiteY5677" fmla="*/ 652233 h 3336506"/>
              <a:gd name="connsiteX5678" fmla="*/ 1298009 w 5747401"/>
              <a:gd name="connsiteY5678" fmla="*/ 658691 h 3336506"/>
              <a:gd name="connsiteX5679" fmla="*/ 1317382 w 5747401"/>
              <a:gd name="connsiteY5679" fmla="*/ 660844 h 3336506"/>
              <a:gd name="connsiteX5680" fmla="*/ 1323840 w 5747401"/>
              <a:gd name="connsiteY5680" fmla="*/ 667301 h 3336506"/>
              <a:gd name="connsiteX5681" fmla="*/ 1332450 w 5747401"/>
              <a:gd name="connsiteY5681" fmla="*/ 669454 h 3336506"/>
              <a:gd name="connsiteX5682" fmla="*/ 1347518 w 5747401"/>
              <a:gd name="connsiteY5682" fmla="*/ 665149 h 3336506"/>
              <a:gd name="connsiteX5683" fmla="*/ 1351824 w 5747401"/>
              <a:gd name="connsiteY5683" fmla="*/ 671606 h 3336506"/>
              <a:gd name="connsiteX5684" fmla="*/ 1379807 w 5747401"/>
              <a:gd name="connsiteY5684" fmla="*/ 675912 h 3336506"/>
              <a:gd name="connsiteX5685" fmla="*/ 1386264 w 5747401"/>
              <a:gd name="connsiteY5685" fmla="*/ 682369 h 3336506"/>
              <a:gd name="connsiteX5686" fmla="*/ 1399180 w 5747401"/>
              <a:gd name="connsiteY5686" fmla="*/ 682369 h 3336506"/>
              <a:gd name="connsiteX5687" fmla="*/ 1375502 w 5747401"/>
              <a:gd name="connsiteY5687" fmla="*/ 686674 h 3336506"/>
              <a:gd name="connsiteX5688" fmla="*/ 1386264 w 5747401"/>
              <a:gd name="connsiteY5688" fmla="*/ 695284 h 3336506"/>
              <a:gd name="connsiteX5689" fmla="*/ 1388417 w 5747401"/>
              <a:gd name="connsiteY5689" fmla="*/ 693132 h 3336506"/>
              <a:gd name="connsiteX5690" fmla="*/ 1412096 w 5747401"/>
              <a:gd name="connsiteY5690" fmla="*/ 697437 h 3336506"/>
              <a:gd name="connsiteX5691" fmla="*/ 1468063 w 5747401"/>
              <a:gd name="connsiteY5691" fmla="*/ 710353 h 3336506"/>
              <a:gd name="connsiteX5692" fmla="*/ 1513267 w 5747401"/>
              <a:gd name="connsiteY5692" fmla="*/ 718963 h 3336506"/>
              <a:gd name="connsiteX5693" fmla="*/ 1519725 w 5747401"/>
              <a:gd name="connsiteY5693" fmla="*/ 712506 h 3336506"/>
              <a:gd name="connsiteX5694" fmla="*/ 1517572 w 5747401"/>
              <a:gd name="connsiteY5694" fmla="*/ 706048 h 3336506"/>
              <a:gd name="connsiteX5695" fmla="*/ 1536945 w 5747401"/>
              <a:gd name="connsiteY5695" fmla="*/ 710353 h 3336506"/>
              <a:gd name="connsiteX5696" fmla="*/ 1541250 w 5747401"/>
              <a:gd name="connsiteY5696" fmla="*/ 716811 h 3336506"/>
              <a:gd name="connsiteX5697" fmla="*/ 1562777 w 5747401"/>
              <a:gd name="connsiteY5697" fmla="*/ 714658 h 3336506"/>
              <a:gd name="connsiteX5698" fmla="*/ 1573539 w 5747401"/>
              <a:gd name="connsiteY5698" fmla="*/ 708201 h 3336506"/>
              <a:gd name="connsiteX5699" fmla="*/ 1573539 w 5747401"/>
              <a:gd name="connsiteY5699" fmla="*/ 716811 h 3336506"/>
              <a:gd name="connsiteX5700" fmla="*/ 1577845 w 5747401"/>
              <a:gd name="connsiteY5700" fmla="*/ 721116 h 3336506"/>
              <a:gd name="connsiteX5701" fmla="*/ 1582150 w 5747401"/>
              <a:gd name="connsiteY5701" fmla="*/ 718963 h 3336506"/>
              <a:gd name="connsiteX5702" fmla="*/ 1603675 w 5747401"/>
              <a:gd name="connsiteY5702" fmla="*/ 725421 h 3336506"/>
              <a:gd name="connsiteX5703" fmla="*/ 1595065 w 5747401"/>
              <a:gd name="connsiteY5703" fmla="*/ 729726 h 3336506"/>
              <a:gd name="connsiteX5704" fmla="*/ 1599370 w 5747401"/>
              <a:gd name="connsiteY5704" fmla="*/ 734031 h 3336506"/>
              <a:gd name="connsiteX5705" fmla="*/ 1607981 w 5747401"/>
              <a:gd name="connsiteY5705" fmla="*/ 731879 h 3336506"/>
              <a:gd name="connsiteX5706" fmla="*/ 1620896 w 5747401"/>
              <a:gd name="connsiteY5706" fmla="*/ 716811 h 3336506"/>
              <a:gd name="connsiteX5707" fmla="*/ 1623049 w 5747401"/>
              <a:gd name="connsiteY5707" fmla="*/ 721116 h 3336506"/>
              <a:gd name="connsiteX5708" fmla="*/ 1629507 w 5747401"/>
              <a:gd name="connsiteY5708" fmla="*/ 723268 h 3336506"/>
              <a:gd name="connsiteX5709" fmla="*/ 1631660 w 5747401"/>
              <a:gd name="connsiteY5709" fmla="*/ 721116 h 3336506"/>
              <a:gd name="connsiteX5710" fmla="*/ 1629507 w 5747401"/>
              <a:gd name="connsiteY5710" fmla="*/ 718963 h 3336506"/>
              <a:gd name="connsiteX5711" fmla="*/ 1631660 w 5747401"/>
              <a:gd name="connsiteY5711" fmla="*/ 718963 h 3336506"/>
              <a:gd name="connsiteX5712" fmla="*/ 1633812 w 5747401"/>
              <a:gd name="connsiteY5712" fmla="*/ 718963 h 3336506"/>
              <a:gd name="connsiteX5713" fmla="*/ 1629507 w 5747401"/>
              <a:gd name="connsiteY5713" fmla="*/ 712506 h 3336506"/>
              <a:gd name="connsiteX5714" fmla="*/ 1618744 w 5747401"/>
              <a:gd name="connsiteY5714" fmla="*/ 701743 h 3336506"/>
              <a:gd name="connsiteX5715" fmla="*/ 1579997 w 5747401"/>
              <a:gd name="connsiteY5715" fmla="*/ 675912 h 3336506"/>
              <a:gd name="connsiteX5716" fmla="*/ 1588607 w 5747401"/>
              <a:gd name="connsiteY5716" fmla="*/ 669454 h 3336506"/>
              <a:gd name="connsiteX5717" fmla="*/ 1582150 w 5747401"/>
              <a:gd name="connsiteY5717" fmla="*/ 667301 h 3336506"/>
              <a:gd name="connsiteX5718" fmla="*/ 1577845 w 5747401"/>
              <a:gd name="connsiteY5718" fmla="*/ 665149 h 3336506"/>
              <a:gd name="connsiteX5719" fmla="*/ 1571387 w 5747401"/>
              <a:gd name="connsiteY5719" fmla="*/ 656539 h 3336506"/>
              <a:gd name="connsiteX5720" fmla="*/ 1567082 w 5747401"/>
              <a:gd name="connsiteY5720" fmla="*/ 650080 h 3336506"/>
              <a:gd name="connsiteX5721" fmla="*/ 1562777 w 5747401"/>
              <a:gd name="connsiteY5721" fmla="*/ 647928 h 3336506"/>
              <a:gd name="connsiteX5722" fmla="*/ 1560624 w 5747401"/>
              <a:gd name="connsiteY5722" fmla="*/ 645775 h 3336506"/>
              <a:gd name="connsiteX5723" fmla="*/ 1539098 w 5747401"/>
              <a:gd name="connsiteY5723" fmla="*/ 641470 h 3336506"/>
              <a:gd name="connsiteX5724" fmla="*/ 1530488 w 5747401"/>
              <a:gd name="connsiteY5724" fmla="*/ 641470 h 3336506"/>
              <a:gd name="connsiteX5725" fmla="*/ 1524030 w 5747401"/>
              <a:gd name="connsiteY5725" fmla="*/ 639317 h 3336506"/>
              <a:gd name="connsiteX5726" fmla="*/ 1517572 w 5747401"/>
              <a:gd name="connsiteY5726" fmla="*/ 635012 h 3336506"/>
              <a:gd name="connsiteX5727" fmla="*/ 1517572 w 5747401"/>
              <a:gd name="connsiteY5727" fmla="*/ 628555 h 3336506"/>
              <a:gd name="connsiteX5728" fmla="*/ 1493893 w 5747401"/>
              <a:gd name="connsiteY5728" fmla="*/ 628555 h 3336506"/>
              <a:gd name="connsiteX5729" fmla="*/ 1493893 w 5747401"/>
              <a:gd name="connsiteY5729" fmla="*/ 630707 h 3336506"/>
              <a:gd name="connsiteX5730" fmla="*/ 1483131 w 5747401"/>
              <a:gd name="connsiteY5730" fmla="*/ 626402 h 3336506"/>
              <a:gd name="connsiteX5731" fmla="*/ 1489588 w 5747401"/>
              <a:gd name="connsiteY5731" fmla="*/ 613487 h 3336506"/>
              <a:gd name="connsiteX5732" fmla="*/ 1472368 w 5747401"/>
              <a:gd name="connsiteY5732" fmla="*/ 613487 h 3336506"/>
              <a:gd name="connsiteX5733" fmla="*/ 1480978 w 5747401"/>
              <a:gd name="connsiteY5733" fmla="*/ 619944 h 3336506"/>
              <a:gd name="connsiteX5734" fmla="*/ 1480978 w 5747401"/>
              <a:gd name="connsiteY5734" fmla="*/ 622097 h 3336506"/>
              <a:gd name="connsiteX5735" fmla="*/ 1476673 w 5747401"/>
              <a:gd name="connsiteY5735" fmla="*/ 622097 h 3336506"/>
              <a:gd name="connsiteX5736" fmla="*/ 1476673 w 5747401"/>
              <a:gd name="connsiteY5736" fmla="*/ 619944 h 3336506"/>
              <a:gd name="connsiteX5737" fmla="*/ 1470214 w 5747401"/>
              <a:gd name="connsiteY5737" fmla="*/ 626402 h 3336506"/>
              <a:gd name="connsiteX5738" fmla="*/ 1465910 w 5747401"/>
              <a:gd name="connsiteY5738" fmla="*/ 622097 h 3336506"/>
              <a:gd name="connsiteX5739" fmla="*/ 1455147 w 5747401"/>
              <a:gd name="connsiteY5739" fmla="*/ 615639 h 3336506"/>
              <a:gd name="connsiteX5740" fmla="*/ 1450842 w 5747401"/>
              <a:gd name="connsiteY5740" fmla="*/ 613487 h 3336506"/>
              <a:gd name="connsiteX5741" fmla="*/ 1448689 w 5747401"/>
              <a:gd name="connsiteY5741" fmla="*/ 615639 h 3336506"/>
              <a:gd name="connsiteX5742" fmla="*/ 1444384 w 5747401"/>
              <a:gd name="connsiteY5742" fmla="*/ 617792 h 3336506"/>
              <a:gd name="connsiteX5743" fmla="*/ 1444384 w 5747401"/>
              <a:gd name="connsiteY5743" fmla="*/ 624250 h 3336506"/>
              <a:gd name="connsiteX5744" fmla="*/ 1437926 w 5747401"/>
              <a:gd name="connsiteY5744" fmla="*/ 628555 h 3336506"/>
              <a:gd name="connsiteX5745" fmla="*/ 1440079 w 5747401"/>
              <a:gd name="connsiteY5745" fmla="*/ 622097 h 3336506"/>
              <a:gd name="connsiteX5746" fmla="*/ 1435774 w 5747401"/>
              <a:gd name="connsiteY5746" fmla="*/ 617792 h 3336506"/>
              <a:gd name="connsiteX5747" fmla="*/ 1431469 w 5747401"/>
              <a:gd name="connsiteY5747" fmla="*/ 615639 h 3336506"/>
              <a:gd name="connsiteX5748" fmla="*/ 1427164 w 5747401"/>
              <a:gd name="connsiteY5748" fmla="*/ 611334 h 3336506"/>
              <a:gd name="connsiteX5749" fmla="*/ 1422858 w 5747401"/>
              <a:gd name="connsiteY5749" fmla="*/ 615639 h 3336506"/>
              <a:gd name="connsiteX5750" fmla="*/ 1418553 w 5747401"/>
              <a:gd name="connsiteY5750" fmla="*/ 607029 h 3336506"/>
              <a:gd name="connsiteX5751" fmla="*/ 1407791 w 5747401"/>
              <a:gd name="connsiteY5751" fmla="*/ 613487 h 3336506"/>
              <a:gd name="connsiteX5752" fmla="*/ 1407791 w 5747401"/>
              <a:gd name="connsiteY5752" fmla="*/ 611334 h 3336506"/>
              <a:gd name="connsiteX5753" fmla="*/ 1407791 w 5747401"/>
              <a:gd name="connsiteY5753" fmla="*/ 607029 h 3336506"/>
              <a:gd name="connsiteX5754" fmla="*/ 1405638 w 5747401"/>
              <a:gd name="connsiteY5754" fmla="*/ 604877 h 3336506"/>
              <a:gd name="connsiteX5755" fmla="*/ 1399180 w 5747401"/>
              <a:gd name="connsiteY5755" fmla="*/ 604877 h 3336506"/>
              <a:gd name="connsiteX5756" fmla="*/ 1397027 w 5747401"/>
              <a:gd name="connsiteY5756" fmla="*/ 611334 h 3336506"/>
              <a:gd name="connsiteX5757" fmla="*/ 1394875 w 5747401"/>
              <a:gd name="connsiteY5757" fmla="*/ 611334 h 3336506"/>
              <a:gd name="connsiteX5758" fmla="*/ 1392722 w 5747401"/>
              <a:gd name="connsiteY5758" fmla="*/ 607029 h 3336506"/>
              <a:gd name="connsiteX5759" fmla="*/ 1390569 w 5747401"/>
              <a:gd name="connsiteY5759" fmla="*/ 604877 h 3336506"/>
              <a:gd name="connsiteX5760" fmla="*/ 1394875 w 5747401"/>
              <a:gd name="connsiteY5760" fmla="*/ 604877 h 3336506"/>
              <a:gd name="connsiteX5761" fmla="*/ 1392722 w 5747401"/>
              <a:gd name="connsiteY5761" fmla="*/ 602724 h 3336506"/>
              <a:gd name="connsiteX5762" fmla="*/ 1366891 w 5747401"/>
              <a:gd name="connsiteY5762" fmla="*/ 596265 h 3336506"/>
              <a:gd name="connsiteX5763" fmla="*/ 1362586 w 5747401"/>
              <a:gd name="connsiteY5763" fmla="*/ 598418 h 3336506"/>
              <a:gd name="connsiteX5764" fmla="*/ 1353976 w 5747401"/>
              <a:gd name="connsiteY5764" fmla="*/ 600571 h 3336506"/>
              <a:gd name="connsiteX5765" fmla="*/ 1353976 w 5747401"/>
              <a:gd name="connsiteY5765" fmla="*/ 594113 h 3336506"/>
              <a:gd name="connsiteX5766" fmla="*/ 1353976 w 5747401"/>
              <a:gd name="connsiteY5766" fmla="*/ 591960 h 3336506"/>
              <a:gd name="connsiteX5767" fmla="*/ 1353976 w 5747401"/>
              <a:gd name="connsiteY5767" fmla="*/ 589808 h 3336506"/>
              <a:gd name="connsiteX5768" fmla="*/ 1347518 w 5747401"/>
              <a:gd name="connsiteY5768" fmla="*/ 589808 h 3336506"/>
              <a:gd name="connsiteX5769" fmla="*/ 1317382 w 5747401"/>
              <a:gd name="connsiteY5769" fmla="*/ 591960 h 3336506"/>
              <a:gd name="connsiteX5770" fmla="*/ 1315228 w 5747401"/>
              <a:gd name="connsiteY5770" fmla="*/ 587655 h 3336506"/>
              <a:gd name="connsiteX5771" fmla="*/ 1328145 w 5747401"/>
              <a:gd name="connsiteY5771" fmla="*/ 581198 h 3336506"/>
              <a:gd name="connsiteX5772" fmla="*/ 1328145 w 5747401"/>
              <a:gd name="connsiteY5772" fmla="*/ 572587 h 3336506"/>
              <a:gd name="connsiteX5773" fmla="*/ 1341060 w 5747401"/>
              <a:gd name="connsiteY5773" fmla="*/ 574740 h 3336506"/>
              <a:gd name="connsiteX5774" fmla="*/ 1353976 w 5747401"/>
              <a:gd name="connsiteY5774" fmla="*/ 581198 h 3336506"/>
              <a:gd name="connsiteX5775" fmla="*/ 1360433 w 5747401"/>
              <a:gd name="connsiteY5775" fmla="*/ 579045 h 3336506"/>
              <a:gd name="connsiteX5776" fmla="*/ 1373349 w 5747401"/>
              <a:gd name="connsiteY5776" fmla="*/ 585503 h 3336506"/>
              <a:gd name="connsiteX5777" fmla="*/ 1375502 w 5747401"/>
              <a:gd name="connsiteY5777" fmla="*/ 581198 h 3336506"/>
              <a:gd name="connsiteX5778" fmla="*/ 1384112 w 5747401"/>
              <a:gd name="connsiteY5778" fmla="*/ 587655 h 3336506"/>
              <a:gd name="connsiteX5779" fmla="*/ 1399180 w 5747401"/>
              <a:gd name="connsiteY5779" fmla="*/ 585503 h 3336506"/>
              <a:gd name="connsiteX5780" fmla="*/ 1399180 w 5747401"/>
              <a:gd name="connsiteY5780" fmla="*/ 583350 h 3336506"/>
              <a:gd name="connsiteX5781" fmla="*/ 1399180 w 5747401"/>
              <a:gd name="connsiteY5781" fmla="*/ 581198 h 3336506"/>
              <a:gd name="connsiteX5782" fmla="*/ 1416401 w 5747401"/>
              <a:gd name="connsiteY5782" fmla="*/ 585503 h 3336506"/>
              <a:gd name="connsiteX5783" fmla="*/ 1425011 w 5747401"/>
              <a:gd name="connsiteY5783" fmla="*/ 587655 h 3336506"/>
              <a:gd name="connsiteX5784" fmla="*/ 1427164 w 5747401"/>
              <a:gd name="connsiteY5784" fmla="*/ 591960 h 3336506"/>
              <a:gd name="connsiteX5785" fmla="*/ 1427164 w 5747401"/>
              <a:gd name="connsiteY5785" fmla="*/ 594113 h 3336506"/>
              <a:gd name="connsiteX5786" fmla="*/ 1435774 w 5747401"/>
              <a:gd name="connsiteY5786" fmla="*/ 596265 h 3336506"/>
              <a:gd name="connsiteX5787" fmla="*/ 1485283 w 5747401"/>
              <a:gd name="connsiteY5787" fmla="*/ 602724 h 3336506"/>
              <a:gd name="connsiteX5788" fmla="*/ 1465910 w 5747401"/>
              <a:gd name="connsiteY5788" fmla="*/ 598418 h 3336506"/>
              <a:gd name="connsiteX5789" fmla="*/ 1457300 w 5747401"/>
              <a:gd name="connsiteY5789" fmla="*/ 594113 h 3336506"/>
              <a:gd name="connsiteX5790" fmla="*/ 1450842 w 5747401"/>
              <a:gd name="connsiteY5790" fmla="*/ 589808 h 3336506"/>
              <a:gd name="connsiteX5791" fmla="*/ 1440079 w 5747401"/>
              <a:gd name="connsiteY5791" fmla="*/ 579045 h 3336506"/>
              <a:gd name="connsiteX5792" fmla="*/ 1457300 w 5747401"/>
              <a:gd name="connsiteY5792" fmla="*/ 581198 h 3336506"/>
              <a:gd name="connsiteX5793" fmla="*/ 1468063 w 5747401"/>
              <a:gd name="connsiteY5793" fmla="*/ 589808 h 3336506"/>
              <a:gd name="connsiteX5794" fmla="*/ 1483131 w 5747401"/>
              <a:gd name="connsiteY5794" fmla="*/ 591960 h 3336506"/>
              <a:gd name="connsiteX5795" fmla="*/ 1472368 w 5747401"/>
              <a:gd name="connsiteY5795" fmla="*/ 576893 h 3336506"/>
              <a:gd name="connsiteX5796" fmla="*/ 1468063 w 5747401"/>
              <a:gd name="connsiteY5796" fmla="*/ 581198 h 3336506"/>
              <a:gd name="connsiteX5797" fmla="*/ 1465910 w 5747401"/>
              <a:gd name="connsiteY5797" fmla="*/ 579045 h 3336506"/>
              <a:gd name="connsiteX5798" fmla="*/ 1465910 w 5747401"/>
              <a:gd name="connsiteY5798" fmla="*/ 576893 h 3336506"/>
              <a:gd name="connsiteX5799" fmla="*/ 1463758 w 5747401"/>
              <a:gd name="connsiteY5799" fmla="*/ 576893 h 3336506"/>
              <a:gd name="connsiteX5800" fmla="*/ 1461605 w 5747401"/>
              <a:gd name="connsiteY5800" fmla="*/ 576893 h 3336506"/>
              <a:gd name="connsiteX5801" fmla="*/ 1459453 w 5747401"/>
              <a:gd name="connsiteY5801" fmla="*/ 572587 h 3336506"/>
              <a:gd name="connsiteX5802" fmla="*/ 1468063 w 5747401"/>
              <a:gd name="connsiteY5802" fmla="*/ 572587 h 3336506"/>
              <a:gd name="connsiteX5803" fmla="*/ 1468063 w 5747401"/>
              <a:gd name="connsiteY5803" fmla="*/ 563977 h 3336506"/>
              <a:gd name="connsiteX5804" fmla="*/ 1483131 w 5747401"/>
              <a:gd name="connsiteY5804" fmla="*/ 585503 h 3336506"/>
              <a:gd name="connsiteX5805" fmla="*/ 1498198 w 5747401"/>
              <a:gd name="connsiteY5805" fmla="*/ 591960 h 3336506"/>
              <a:gd name="connsiteX5806" fmla="*/ 1500352 w 5747401"/>
              <a:gd name="connsiteY5806" fmla="*/ 587655 h 3336506"/>
              <a:gd name="connsiteX5807" fmla="*/ 1485283 w 5747401"/>
              <a:gd name="connsiteY5807" fmla="*/ 576893 h 3336506"/>
              <a:gd name="connsiteX5808" fmla="*/ 1485283 w 5747401"/>
              <a:gd name="connsiteY5808" fmla="*/ 566130 h 3336506"/>
              <a:gd name="connsiteX5809" fmla="*/ 1496046 w 5747401"/>
              <a:gd name="connsiteY5809" fmla="*/ 574740 h 3336506"/>
              <a:gd name="connsiteX5810" fmla="*/ 1502505 w 5747401"/>
              <a:gd name="connsiteY5810" fmla="*/ 572587 h 3336506"/>
              <a:gd name="connsiteX5811" fmla="*/ 1502505 w 5747401"/>
              <a:gd name="connsiteY5811" fmla="*/ 568282 h 3336506"/>
              <a:gd name="connsiteX5812" fmla="*/ 1502505 w 5747401"/>
              <a:gd name="connsiteY5812" fmla="*/ 566130 h 3336506"/>
              <a:gd name="connsiteX5813" fmla="*/ 1498198 w 5747401"/>
              <a:gd name="connsiteY5813" fmla="*/ 559672 h 3336506"/>
              <a:gd name="connsiteX5814" fmla="*/ 1483131 w 5747401"/>
              <a:gd name="connsiteY5814" fmla="*/ 553215 h 3336506"/>
              <a:gd name="connsiteX5815" fmla="*/ 1500352 w 5747401"/>
              <a:gd name="connsiteY5815" fmla="*/ 548909 h 3336506"/>
              <a:gd name="connsiteX5816" fmla="*/ 1498198 w 5747401"/>
              <a:gd name="connsiteY5816" fmla="*/ 544603 h 3336506"/>
              <a:gd name="connsiteX5817" fmla="*/ 1496046 w 5747401"/>
              <a:gd name="connsiteY5817" fmla="*/ 540298 h 3336506"/>
              <a:gd name="connsiteX5818" fmla="*/ 1489588 w 5747401"/>
              <a:gd name="connsiteY5818" fmla="*/ 533841 h 3336506"/>
              <a:gd name="connsiteX5819" fmla="*/ 1480978 w 5747401"/>
              <a:gd name="connsiteY5819" fmla="*/ 527383 h 3336506"/>
              <a:gd name="connsiteX5820" fmla="*/ 1478826 w 5747401"/>
              <a:gd name="connsiteY5820" fmla="*/ 525231 h 3336506"/>
              <a:gd name="connsiteX5821" fmla="*/ 1476673 w 5747401"/>
              <a:gd name="connsiteY5821" fmla="*/ 518773 h 3336506"/>
              <a:gd name="connsiteX5822" fmla="*/ 1442231 w 5747401"/>
              <a:gd name="connsiteY5822" fmla="*/ 490789 h 3336506"/>
              <a:gd name="connsiteX5823" fmla="*/ 1442231 w 5747401"/>
              <a:gd name="connsiteY5823" fmla="*/ 477874 h 3336506"/>
              <a:gd name="connsiteX5824" fmla="*/ 1435774 w 5747401"/>
              <a:gd name="connsiteY5824" fmla="*/ 473569 h 3336506"/>
              <a:gd name="connsiteX5825" fmla="*/ 1412096 w 5747401"/>
              <a:gd name="connsiteY5825" fmla="*/ 443432 h 3336506"/>
              <a:gd name="connsiteX5826" fmla="*/ 1426446 w 5747401"/>
              <a:gd name="connsiteY5826" fmla="*/ 456348 h 3336506"/>
              <a:gd name="connsiteX5827" fmla="*/ 1425011 w 5747401"/>
              <a:gd name="connsiteY5827" fmla="*/ 456348 h 3336506"/>
              <a:gd name="connsiteX5828" fmla="*/ 1422858 w 5747401"/>
              <a:gd name="connsiteY5828" fmla="*/ 456348 h 3336506"/>
              <a:gd name="connsiteX5829" fmla="*/ 1435774 w 5747401"/>
              <a:gd name="connsiteY5829" fmla="*/ 467111 h 3336506"/>
              <a:gd name="connsiteX5830" fmla="*/ 1463758 w 5747401"/>
              <a:gd name="connsiteY5830" fmla="*/ 495094 h 3336506"/>
              <a:gd name="connsiteX5831" fmla="*/ 1489588 w 5747401"/>
              <a:gd name="connsiteY5831" fmla="*/ 508010 h 3336506"/>
              <a:gd name="connsiteX5832" fmla="*/ 1502505 w 5747401"/>
              <a:gd name="connsiteY5832" fmla="*/ 516620 h 3336506"/>
              <a:gd name="connsiteX5833" fmla="*/ 1496046 w 5747401"/>
              <a:gd name="connsiteY5833" fmla="*/ 516620 h 3336506"/>
              <a:gd name="connsiteX5834" fmla="*/ 1500352 w 5747401"/>
              <a:gd name="connsiteY5834" fmla="*/ 523078 h 3336506"/>
              <a:gd name="connsiteX5835" fmla="*/ 1506810 w 5747401"/>
              <a:gd name="connsiteY5835" fmla="*/ 527383 h 3336506"/>
              <a:gd name="connsiteX5836" fmla="*/ 1502505 w 5747401"/>
              <a:gd name="connsiteY5836" fmla="*/ 535993 h 3336506"/>
              <a:gd name="connsiteX5837" fmla="*/ 1504657 w 5747401"/>
              <a:gd name="connsiteY5837" fmla="*/ 540298 h 3336506"/>
              <a:gd name="connsiteX5838" fmla="*/ 1519725 w 5747401"/>
              <a:gd name="connsiteY5838" fmla="*/ 531688 h 3336506"/>
              <a:gd name="connsiteX5839" fmla="*/ 1517572 w 5747401"/>
              <a:gd name="connsiteY5839" fmla="*/ 525231 h 3336506"/>
              <a:gd name="connsiteX5840" fmla="*/ 1519725 w 5747401"/>
              <a:gd name="connsiteY5840" fmla="*/ 525231 h 3336506"/>
              <a:gd name="connsiteX5841" fmla="*/ 1530488 w 5747401"/>
              <a:gd name="connsiteY5841" fmla="*/ 533841 h 3336506"/>
              <a:gd name="connsiteX5842" fmla="*/ 1528335 w 5747401"/>
              <a:gd name="connsiteY5842" fmla="*/ 533841 h 3336506"/>
              <a:gd name="connsiteX5843" fmla="*/ 1524030 w 5747401"/>
              <a:gd name="connsiteY5843" fmla="*/ 531688 h 3336506"/>
              <a:gd name="connsiteX5844" fmla="*/ 1545555 w 5747401"/>
              <a:gd name="connsiteY5844" fmla="*/ 546756 h 3336506"/>
              <a:gd name="connsiteX5845" fmla="*/ 1539098 w 5747401"/>
              <a:gd name="connsiteY5845" fmla="*/ 544603 h 3336506"/>
              <a:gd name="connsiteX5846" fmla="*/ 1534793 w 5747401"/>
              <a:gd name="connsiteY5846" fmla="*/ 542451 h 3336506"/>
              <a:gd name="connsiteX5847" fmla="*/ 1549861 w 5747401"/>
              <a:gd name="connsiteY5847" fmla="*/ 553215 h 3336506"/>
              <a:gd name="connsiteX5848" fmla="*/ 1549861 w 5747401"/>
              <a:gd name="connsiteY5848" fmla="*/ 561825 h 3336506"/>
              <a:gd name="connsiteX5849" fmla="*/ 1549861 w 5747401"/>
              <a:gd name="connsiteY5849" fmla="*/ 568282 h 3336506"/>
              <a:gd name="connsiteX5850" fmla="*/ 1556318 w 5747401"/>
              <a:gd name="connsiteY5850" fmla="*/ 576893 h 3336506"/>
              <a:gd name="connsiteX5851" fmla="*/ 1575692 w 5747401"/>
              <a:gd name="connsiteY5851" fmla="*/ 583350 h 3336506"/>
              <a:gd name="connsiteX5852" fmla="*/ 1575692 w 5747401"/>
              <a:gd name="connsiteY5852" fmla="*/ 596265 h 3336506"/>
              <a:gd name="connsiteX5853" fmla="*/ 1586455 w 5747401"/>
              <a:gd name="connsiteY5853" fmla="*/ 594113 h 3336506"/>
              <a:gd name="connsiteX5854" fmla="*/ 1590760 w 5747401"/>
              <a:gd name="connsiteY5854" fmla="*/ 600571 h 3336506"/>
              <a:gd name="connsiteX5855" fmla="*/ 1595065 w 5747401"/>
              <a:gd name="connsiteY5855" fmla="*/ 600571 h 3336506"/>
              <a:gd name="connsiteX5856" fmla="*/ 1607981 w 5747401"/>
              <a:gd name="connsiteY5856" fmla="*/ 617792 h 3336506"/>
              <a:gd name="connsiteX5857" fmla="*/ 1612286 w 5747401"/>
              <a:gd name="connsiteY5857" fmla="*/ 613487 h 3336506"/>
              <a:gd name="connsiteX5858" fmla="*/ 1625202 w 5747401"/>
              <a:gd name="connsiteY5858" fmla="*/ 619944 h 3336506"/>
              <a:gd name="connsiteX5859" fmla="*/ 1633812 w 5747401"/>
              <a:gd name="connsiteY5859" fmla="*/ 615639 h 3336506"/>
              <a:gd name="connsiteX5860" fmla="*/ 1635965 w 5747401"/>
              <a:gd name="connsiteY5860" fmla="*/ 624250 h 3336506"/>
              <a:gd name="connsiteX5861" fmla="*/ 1644574 w 5747401"/>
              <a:gd name="connsiteY5861" fmla="*/ 622097 h 3336506"/>
              <a:gd name="connsiteX5862" fmla="*/ 1657490 w 5747401"/>
              <a:gd name="connsiteY5862" fmla="*/ 628555 h 3336506"/>
              <a:gd name="connsiteX5863" fmla="*/ 1661796 w 5747401"/>
              <a:gd name="connsiteY5863" fmla="*/ 626402 h 3336506"/>
              <a:gd name="connsiteX5864" fmla="*/ 1666101 w 5747401"/>
              <a:gd name="connsiteY5864" fmla="*/ 628555 h 3336506"/>
              <a:gd name="connsiteX5865" fmla="*/ 1672558 w 5747401"/>
              <a:gd name="connsiteY5865" fmla="*/ 624250 h 3336506"/>
              <a:gd name="connsiteX5866" fmla="*/ 1672558 w 5747401"/>
              <a:gd name="connsiteY5866" fmla="*/ 628555 h 3336506"/>
              <a:gd name="connsiteX5867" fmla="*/ 1700541 w 5747401"/>
              <a:gd name="connsiteY5867" fmla="*/ 637165 h 3336506"/>
              <a:gd name="connsiteX5868" fmla="*/ 1713458 w 5747401"/>
              <a:gd name="connsiteY5868" fmla="*/ 630707 h 3336506"/>
              <a:gd name="connsiteX5869" fmla="*/ 1713458 w 5747401"/>
              <a:gd name="connsiteY5869" fmla="*/ 637165 h 3336506"/>
              <a:gd name="connsiteX5870" fmla="*/ 1762966 w 5747401"/>
              <a:gd name="connsiteY5870" fmla="*/ 650080 h 3336506"/>
              <a:gd name="connsiteX5871" fmla="*/ 1767272 w 5747401"/>
              <a:gd name="connsiteY5871" fmla="*/ 647928 h 3336506"/>
              <a:gd name="connsiteX5872" fmla="*/ 1756509 w 5747401"/>
              <a:gd name="connsiteY5872" fmla="*/ 643622 h 3336506"/>
              <a:gd name="connsiteX5873" fmla="*/ 1756509 w 5747401"/>
              <a:gd name="connsiteY5873" fmla="*/ 641470 h 3336506"/>
              <a:gd name="connsiteX5874" fmla="*/ 1778035 w 5747401"/>
              <a:gd name="connsiteY5874" fmla="*/ 641470 h 3336506"/>
              <a:gd name="connsiteX5875" fmla="*/ 1773729 w 5747401"/>
              <a:gd name="connsiteY5875" fmla="*/ 647928 h 3336506"/>
              <a:gd name="connsiteX5876" fmla="*/ 1778035 w 5747401"/>
              <a:gd name="connsiteY5876" fmla="*/ 652233 h 3336506"/>
              <a:gd name="connsiteX5877" fmla="*/ 1801713 w 5747401"/>
              <a:gd name="connsiteY5877" fmla="*/ 654386 h 3336506"/>
              <a:gd name="connsiteX5878" fmla="*/ 1825392 w 5747401"/>
              <a:gd name="connsiteY5878" fmla="*/ 662996 h 3336506"/>
              <a:gd name="connsiteX5879" fmla="*/ 1838308 w 5747401"/>
              <a:gd name="connsiteY5879" fmla="*/ 660844 h 3336506"/>
              <a:gd name="connsiteX5880" fmla="*/ 1836155 w 5747401"/>
              <a:gd name="connsiteY5880" fmla="*/ 656539 h 3336506"/>
              <a:gd name="connsiteX5881" fmla="*/ 1810323 w 5747401"/>
              <a:gd name="connsiteY5881" fmla="*/ 650080 h 3336506"/>
              <a:gd name="connsiteX5882" fmla="*/ 1823240 w 5747401"/>
              <a:gd name="connsiteY5882" fmla="*/ 647928 h 3336506"/>
              <a:gd name="connsiteX5883" fmla="*/ 1818934 w 5747401"/>
              <a:gd name="connsiteY5883" fmla="*/ 639317 h 3336506"/>
              <a:gd name="connsiteX5884" fmla="*/ 1816782 w 5747401"/>
              <a:gd name="connsiteY5884" fmla="*/ 641470 h 3336506"/>
              <a:gd name="connsiteX5885" fmla="*/ 1814629 w 5747401"/>
              <a:gd name="connsiteY5885" fmla="*/ 641470 h 3336506"/>
              <a:gd name="connsiteX5886" fmla="*/ 1812476 w 5747401"/>
              <a:gd name="connsiteY5886" fmla="*/ 641470 h 3336506"/>
              <a:gd name="connsiteX5887" fmla="*/ 1810323 w 5747401"/>
              <a:gd name="connsiteY5887" fmla="*/ 641470 h 3336506"/>
              <a:gd name="connsiteX5888" fmla="*/ 1812476 w 5747401"/>
              <a:gd name="connsiteY5888" fmla="*/ 635012 h 3336506"/>
              <a:gd name="connsiteX5889" fmla="*/ 1810323 w 5747401"/>
              <a:gd name="connsiteY5889" fmla="*/ 628555 h 3336506"/>
              <a:gd name="connsiteX5890" fmla="*/ 1808171 w 5747401"/>
              <a:gd name="connsiteY5890" fmla="*/ 626402 h 3336506"/>
              <a:gd name="connsiteX5891" fmla="*/ 1806018 w 5747401"/>
              <a:gd name="connsiteY5891" fmla="*/ 624250 h 3336506"/>
              <a:gd name="connsiteX5892" fmla="*/ 1797408 w 5747401"/>
              <a:gd name="connsiteY5892" fmla="*/ 622097 h 3336506"/>
              <a:gd name="connsiteX5893" fmla="*/ 1793103 w 5747401"/>
              <a:gd name="connsiteY5893" fmla="*/ 619944 h 3336506"/>
              <a:gd name="connsiteX5894" fmla="*/ 1790950 w 5747401"/>
              <a:gd name="connsiteY5894" fmla="*/ 617792 h 3336506"/>
              <a:gd name="connsiteX5895" fmla="*/ 1769424 w 5747401"/>
              <a:gd name="connsiteY5895" fmla="*/ 596265 h 3336506"/>
              <a:gd name="connsiteX5896" fmla="*/ 1734984 w 5747401"/>
              <a:gd name="connsiteY5896" fmla="*/ 570435 h 3336506"/>
              <a:gd name="connsiteX5897" fmla="*/ 1734984 w 5747401"/>
              <a:gd name="connsiteY5897" fmla="*/ 566130 h 3336506"/>
              <a:gd name="connsiteX5898" fmla="*/ 1734984 w 5747401"/>
              <a:gd name="connsiteY5898" fmla="*/ 561825 h 3336506"/>
              <a:gd name="connsiteX5899" fmla="*/ 1726373 w 5747401"/>
              <a:gd name="connsiteY5899" fmla="*/ 557520 h 3336506"/>
              <a:gd name="connsiteX5900" fmla="*/ 1717763 w 5747401"/>
              <a:gd name="connsiteY5900" fmla="*/ 553215 h 3336506"/>
              <a:gd name="connsiteX5901" fmla="*/ 1713458 w 5747401"/>
              <a:gd name="connsiteY5901" fmla="*/ 551062 h 3336506"/>
              <a:gd name="connsiteX5902" fmla="*/ 1713458 w 5747401"/>
              <a:gd name="connsiteY5902" fmla="*/ 546756 h 3336506"/>
              <a:gd name="connsiteX5903" fmla="*/ 1711305 w 5747401"/>
              <a:gd name="connsiteY5903" fmla="*/ 540298 h 3336506"/>
              <a:gd name="connsiteX5904" fmla="*/ 1698389 w 5747401"/>
              <a:gd name="connsiteY5904" fmla="*/ 533841 h 3336506"/>
              <a:gd name="connsiteX5905" fmla="*/ 1691931 w 5747401"/>
              <a:gd name="connsiteY5905" fmla="*/ 525231 h 3336506"/>
              <a:gd name="connsiteX5906" fmla="*/ 1679016 w 5747401"/>
              <a:gd name="connsiteY5906" fmla="*/ 518773 h 3336506"/>
              <a:gd name="connsiteX5907" fmla="*/ 1687626 w 5747401"/>
              <a:gd name="connsiteY5907" fmla="*/ 505858 h 3336506"/>
              <a:gd name="connsiteX5908" fmla="*/ 1685474 w 5747401"/>
              <a:gd name="connsiteY5908" fmla="*/ 501553 h 3336506"/>
              <a:gd name="connsiteX5909" fmla="*/ 1681169 w 5747401"/>
              <a:gd name="connsiteY5909" fmla="*/ 497247 h 3336506"/>
              <a:gd name="connsiteX5910" fmla="*/ 1666101 w 5747401"/>
              <a:gd name="connsiteY5910" fmla="*/ 492941 h 3336506"/>
              <a:gd name="connsiteX5911" fmla="*/ 1670406 w 5747401"/>
              <a:gd name="connsiteY5911" fmla="*/ 486484 h 3336506"/>
              <a:gd name="connsiteX5912" fmla="*/ 1668252 w 5747401"/>
              <a:gd name="connsiteY5912" fmla="*/ 486484 h 3336506"/>
              <a:gd name="connsiteX5913" fmla="*/ 1666101 w 5747401"/>
              <a:gd name="connsiteY5913" fmla="*/ 486484 h 3336506"/>
              <a:gd name="connsiteX5914" fmla="*/ 1661796 w 5747401"/>
              <a:gd name="connsiteY5914" fmla="*/ 488636 h 3336506"/>
              <a:gd name="connsiteX5915" fmla="*/ 1659643 w 5747401"/>
              <a:gd name="connsiteY5915" fmla="*/ 488636 h 3336506"/>
              <a:gd name="connsiteX5916" fmla="*/ 1657490 w 5747401"/>
              <a:gd name="connsiteY5916" fmla="*/ 484331 h 3336506"/>
              <a:gd name="connsiteX5917" fmla="*/ 1655337 w 5747401"/>
              <a:gd name="connsiteY5917" fmla="*/ 480026 h 3336506"/>
              <a:gd name="connsiteX5918" fmla="*/ 1653185 w 5747401"/>
              <a:gd name="connsiteY5918" fmla="*/ 480026 h 3336506"/>
              <a:gd name="connsiteX5919" fmla="*/ 1648879 w 5747401"/>
              <a:gd name="connsiteY5919" fmla="*/ 480026 h 3336506"/>
              <a:gd name="connsiteX5920" fmla="*/ 1651032 w 5747401"/>
              <a:gd name="connsiteY5920" fmla="*/ 471416 h 3336506"/>
              <a:gd name="connsiteX5921" fmla="*/ 1635965 w 5747401"/>
              <a:gd name="connsiteY5921" fmla="*/ 460653 h 3336506"/>
              <a:gd name="connsiteX5922" fmla="*/ 1631660 w 5747401"/>
              <a:gd name="connsiteY5922" fmla="*/ 467111 h 3336506"/>
              <a:gd name="connsiteX5923" fmla="*/ 1631660 w 5747401"/>
              <a:gd name="connsiteY5923" fmla="*/ 454196 h 3336506"/>
              <a:gd name="connsiteX5924" fmla="*/ 1635965 w 5747401"/>
              <a:gd name="connsiteY5924" fmla="*/ 454196 h 3336506"/>
              <a:gd name="connsiteX5925" fmla="*/ 1612286 w 5747401"/>
              <a:gd name="connsiteY5925" fmla="*/ 419754 h 3336506"/>
              <a:gd name="connsiteX5926" fmla="*/ 1603675 w 5747401"/>
              <a:gd name="connsiteY5926" fmla="*/ 413296 h 3336506"/>
              <a:gd name="connsiteX5927" fmla="*/ 1612286 w 5747401"/>
              <a:gd name="connsiteY5927" fmla="*/ 413296 h 3336506"/>
              <a:gd name="connsiteX5928" fmla="*/ 1612286 w 5747401"/>
              <a:gd name="connsiteY5928" fmla="*/ 411144 h 3336506"/>
              <a:gd name="connsiteX5929" fmla="*/ 1610133 w 5747401"/>
              <a:gd name="connsiteY5929" fmla="*/ 408991 h 3336506"/>
              <a:gd name="connsiteX5930" fmla="*/ 1601523 w 5747401"/>
              <a:gd name="connsiteY5930" fmla="*/ 400381 h 3336506"/>
              <a:gd name="connsiteX5931" fmla="*/ 1595065 w 5747401"/>
              <a:gd name="connsiteY5931" fmla="*/ 402534 h 3336506"/>
              <a:gd name="connsiteX5932" fmla="*/ 1586455 w 5747401"/>
              <a:gd name="connsiteY5932" fmla="*/ 389617 h 3336506"/>
              <a:gd name="connsiteX5933" fmla="*/ 1588607 w 5747401"/>
              <a:gd name="connsiteY5933" fmla="*/ 385312 h 3336506"/>
              <a:gd name="connsiteX5934" fmla="*/ 1582150 w 5747401"/>
              <a:gd name="connsiteY5934" fmla="*/ 383160 h 3336506"/>
              <a:gd name="connsiteX5935" fmla="*/ 1562777 w 5747401"/>
              <a:gd name="connsiteY5935" fmla="*/ 359482 h 3336506"/>
              <a:gd name="connsiteX5936" fmla="*/ 1584302 w 5747401"/>
              <a:gd name="connsiteY5936" fmla="*/ 363787 h 3336506"/>
              <a:gd name="connsiteX5937" fmla="*/ 1579997 w 5747401"/>
              <a:gd name="connsiteY5937" fmla="*/ 357329 h 3336506"/>
              <a:gd name="connsiteX5938" fmla="*/ 1562777 w 5747401"/>
              <a:gd name="connsiteY5938" fmla="*/ 355177 h 3336506"/>
              <a:gd name="connsiteX5939" fmla="*/ 1534793 w 5747401"/>
              <a:gd name="connsiteY5939" fmla="*/ 327193 h 3336506"/>
              <a:gd name="connsiteX5940" fmla="*/ 1539098 w 5747401"/>
              <a:gd name="connsiteY5940" fmla="*/ 325040 h 3336506"/>
              <a:gd name="connsiteX5941" fmla="*/ 1515419 w 5747401"/>
              <a:gd name="connsiteY5941" fmla="*/ 301362 h 3336506"/>
              <a:gd name="connsiteX5942" fmla="*/ 1521877 w 5747401"/>
              <a:gd name="connsiteY5942" fmla="*/ 301362 h 3336506"/>
              <a:gd name="connsiteX5943" fmla="*/ 1526182 w 5747401"/>
              <a:gd name="connsiteY5943" fmla="*/ 301362 h 3336506"/>
              <a:gd name="connsiteX5944" fmla="*/ 1530488 w 5747401"/>
              <a:gd name="connsiteY5944" fmla="*/ 299210 h 3336506"/>
              <a:gd name="connsiteX5945" fmla="*/ 1532640 w 5747401"/>
              <a:gd name="connsiteY5945" fmla="*/ 301362 h 3336506"/>
              <a:gd name="connsiteX5946" fmla="*/ 1536945 w 5747401"/>
              <a:gd name="connsiteY5946" fmla="*/ 303515 h 3336506"/>
              <a:gd name="connsiteX5947" fmla="*/ 1539098 w 5747401"/>
              <a:gd name="connsiteY5947" fmla="*/ 301362 h 3336506"/>
              <a:gd name="connsiteX5948" fmla="*/ 1552014 w 5747401"/>
              <a:gd name="connsiteY5948" fmla="*/ 320735 h 3336506"/>
              <a:gd name="connsiteX5949" fmla="*/ 1569234 w 5747401"/>
              <a:gd name="connsiteY5949" fmla="*/ 325040 h 3336506"/>
              <a:gd name="connsiteX5950" fmla="*/ 1607981 w 5747401"/>
              <a:gd name="connsiteY5950" fmla="*/ 365939 h 3336506"/>
              <a:gd name="connsiteX5951" fmla="*/ 1610133 w 5747401"/>
              <a:gd name="connsiteY5951" fmla="*/ 374550 h 3336506"/>
              <a:gd name="connsiteX5952" fmla="*/ 1601523 w 5747401"/>
              <a:gd name="connsiteY5952" fmla="*/ 372397 h 3336506"/>
              <a:gd name="connsiteX5953" fmla="*/ 1601523 w 5747401"/>
              <a:gd name="connsiteY5953" fmla="*/ 376702 h 3336506"/>
              <a:gd name="connsiteX5954" fmla="*/ 1612286 w 5747401"/>
              <a:gd name="connsiteY5954" fmla="*/ 387465 h 3336506"/>
              <a:gd name="connsiteX5955" fmla="*/ 1620896 w 5747401"/>
              <a:gd name="connsiteY5955" fmla="*/ 383160 h 3336506"/>
              <a:gd name="connsiteX5956" fmla="*/ 1627355 w 5747401"/>
              <a:gd name="connsiteY5956" fmla="*/ 393923 h 3336506"/>
              <a:gd name="connsiteX5957" fmla="*/ 1618744 w 5747401"/>
              <a:gd name="connsiteY5957" fmla="*/ 391770 h 3336506"/>
              <a:gd name="connsiteX5958" fmla="*/ 1618744 w 5747401"/>
              <a:gd name="connsiteY5958" fmla="*/ 396076 h 3336506"/>
              <a:gd name="connsiteX5959" fmla="*/ 1605828 w 5747401"/>
              <a:gd name="connsiteY5959" fmla="*/ 400381 h 3336506"/>
              <a:gd name="connsiteX5960" fmla="*/ 1614438 w 5747401"/>
              <a:gd name="connsiteY5960" fmla="*/ 406839 h 3336506"/>
              <a:gd name="connsiteX5961" fmla="*/ 1625202 w 5747401"/>
              <a:gd name="connsiteY5961" fmla="*/ 400381 h 3336506"/>
              <a:gd name="connsiteX5962" fmla="*/ 1635965 w 5747401"/>
              <a:gd name="connsiteY5962" fmla="*/ 411144 h 3336506"/>
              <a:gd name="connsiteX5963" fmla="*/ 1635965 w 5747401"/>
              <a:gd name="connsiteY5963" fmla="*/ 408991 h 3336506"/>
              <a:gd name="connsiteX5964" fmla="*/ 1638117 w 5747401"/>
              <a:gd name="connsiteY5964" fmla="*/ 408991 h 3336506"/>
              <a:gd name="connsiteX5965" fmla="*/ 1642422 w 5747401"/>
              <a:gd name="connsiteY5965" fmla="*/ 408991 h 3336506"/>
              <a:gd name="connsiteX5966" fmla="*/ 1644574 w 5747401"/>
              <a:gd name="connsiteY5966" fmla="*/ 406839 h 3336506"/>
              <a:gd name="connsiteX5967" fmla="*/ 1648879 w 5747401"/>
              <a:gd name="connsiteY5967" fmla="*/ 406839 h 3336506"/>
              <a:gd name="connsiteX5968" fmla="*/ 1659643 w 5747401"/>
              <a:gd name="connsiteY5968" fmla="*/ 408991 h 3336506"/>
              <a:gd name="connsiteX5969" fmla="*/ 1648879 w 5747401"/>
              <a:gd name="connsiteY5969" fmla="*/ 411144 h 3336506"/>
              <a:gd name="connsiteX5970" fmla="*/ 1653185 w 5747401"/>
              <a:gd name="connsiteY5970" fmla="*/ 419754 h 3336506"/>
              <a:gd name="connsiteX5971" fmla="*/ 1646727 w 5747401"/>
              <a:gd name="connsiteY5971" fmla="*/ 413296 h 3336506"/>
              <a:gd name="connsiteX5972" fmla="*/ 1638117 w 5747401"/>
              <a:gd name="connsiteY5972" fmla="*/ 419754 h 3336506"/>
              <a:gd name="connsiteX5973" fmla="*/ 1644574 w 5747401"/>
              <a:gd name="connsiteY5973" fmla="*/ 426212 h 3336506"/>
              <a:gd name="connsiteX5974" fmla="*/ 1659643 w 5747401"/>
              <a:gd name="connsiteY5974" fmla="*/ 428364 h 3336506"/>
              <a:gd name="connsiteX5975" fmla="*/ 1674711 w 5747401"/>
              <a:gd name="connsiteY5975" fmla="*/ 443432 h 3336506"/>
              <a:gd name="connsiteX5976" fmla="*/ 1668252 w 5747401"/>
              <a:gd name="connsiteY5976" fmla="*/ 452043 h 3336506"/>
              <a:gd name="connsiteX5977" fmla="*/ 1674711 w 5747401"/>
              <a:gd name="connsiteY5977" fmla="*/ 456348 h 3336506"/>
              <a:gd name="connsiteX5978" fmla="*/ 1683321 w 5747401"/>
              <a:gd name="connsiteY5978" fmla="*/ 456348 h 3336506"/>
              <a:gd name="connsiteX5979" fmla="*/ 1681169 w 5747401"/>
              <a:gd name="connsiteY5979" fmla="*/ 460653 h 3336506"/>
              <a:gd name="connsiteX5980" fmla="*/ 1687626 w 5747401"/>
              <a:gd name="connsiteY5980" fmla="*/ 467111 h 3336506"/>
              <a:gd name="connsiteX5981" fmla="*/ 1679016 w 5747401"/>
              <a:gd name="connsiteY5981" fmla="*/ 473569 h 3336506"/>
              <a:gd name="connsiteX5982" fmla="*/ 1687626 w 5747401"/>
              <a:gd name="connsiteY5982" fmla="*/ 482179 h 3336506"/>
              <a:gd name="connsiteX5983" fmla="*/ 1689779 w 5747401"/>
              <a:gd name="connsiteY5983" fmla="*/ 482179 h 3336506"/>
              <a:gd name="connsiteX5984" fmla="*/ 1698389 w 5747401"/>
              <a:gd name="connsiteY5984" fmla="*/ 469263 h 3336506"/>
              <a:gd name="connsiteX5985" fmla="*/ 1709152 w 5747401"/>
              <a:gd name="connsiteY5985" fmla="*/ 475721 h 3336506"/>
              <a:gd name="connsiteX5986" fmla="*/ 1711305 w 5747401"/>
              <a:gd name="connsiteY5986" fmla="*/ 490789 h 3336506"/>
              <a:gd name="connsiteX5987" fmla="*/ 1713458 w 5747401"/>
              <a:gd name="connsiteY5987" fmla="*/ 492941 h 3336506"/>
              <a:gd name="connsiteX5988" fmla="*/ 1715610 w 5747401"/>
              <a:gd name="connsiteY5988" fmla="*/ 495094 h 3336506"/>
              <a:gd name="connsiteX5989" fmla="*/ 1719915 w 5747401"/>
              <a:gd name="connsiteY5989" fmla="*/ 495094 h 3336506"/>
              <a:gd name="connsiteX5990" fmla="*/ 1726373 w 5747401"/>
              <a:gd name="connsiteY5990" fmla="*/ 508010 h 3336506"/>
              <a:gd name="connsiteX5991" fmla="*/ 1734984 w 5747401"/>
              <a:gd name="connsiteY5991" fmla="*/ 503705 h 3336506"/>
              <a:gd name="connsiteX5992" fmla="*/ 1741441 w 5747401"/>
              <a:gd name="connsiteY5992" fmla="*/ 512315 h 3336506"/>
              <a:gd name="connsiteX5993" fmla="*/ 1739289 w 5747401"/>
              <a:gd name="connsiteY5993" fmla="*/ 518773 h 3336506"/>
              <a:gd name="connsiteX5994" fmla="*/ 1750051 w 5747401"/>
              <a:gd name="connsiteY5994" fmla="*/ 525231 h 3336506"/>
              <a:gd name="connsiteX5995" fmla="*/ 1754356 w 5747401"/>
              <a:gd name="connsiteY5995" fmla="*/ 527383 h 3336506"/>
              <a:gd name="connsiteX5996" fmla="*/ 1756509 w 5747401"/>
              <a:gd name="connsiteY5996" fmla="*/ 529536 h 3336506"/>
              <a:gd name="connsiteX5997" fmla="*/ 1758661 w 5747401"/>
              <a:gd name="connsiteY5997" fmla="*/ 525231 h 3336506"/>
              <a:gd name="connsiteX5998" fmla="*/ 1767272 w 5747401"/>
              <a:gd name="connsiteY5998" fmla="*/ 542451 h 3336506"/>
              <a:gd name="connsiteX5999" fmla="*/ 1756509 w 5747401"/>
              <a:gd name="connsiteY5999" fmla="*/ 542451 h 3336506"/>
              <a:gd name="connsiteX6000" fmla="*/ 1750051 w 5747401"/>
              <a:gd name="connsiteY6000" fmla="*/ 551062 h 3336506"/>
              <a:gd name="connsiteX6001" fmla="*/ 1754356 w 5747401"/>
              <a:gd name="connsiteY6001" fmla="*/ 551062 h 3336506"/>
              <a:gd name="connsiteX6002" fmla="*/ 1775152 w 5747401"/>
              <a:gd name="connsiteY6002" fmla="*/ 544823 h 3336506"/>
              <a:gd name="connsiteX6003" fmla="*/ 1780188 w 5747401"/>
              <a:gd name="connsiteY6003" fmla="*/ 553215 h 3336506"/>
              <a:gd name="connsiteX6004" fmla="*/ 1782340 w 5747401"/>
              <a:gd name="connsiteY6004" fmla="*/ 551062 h 3336506"/>
              <a:gd name="connsiteX6005" fmla="*/ 1784493 w 5747401"/>
              <a:gd name="connsiteY6005" fmla="*/ 551062 h 3336506"/>
              <a:gd name="connsiteX6006" fmla="*/ 1795255 w 5747401"/>
              <a:gd name="connsiteY6006" fmla="*/ 559672 h 3336506"/>
              <a:gd name="connsiteX6007" fmla="*/ 1788798 w 5747401"/>
              <a:gd name="connsiteY6007" fmla="*/ 566130 h 3336506"/>
              <a:gd name="connsiteX6008" fmla="*/ 1793103 w 5747401"/>
              <a:gd name="connsiteY6008" fmla="*/ 568282 h 3336506"/>
              <a:gd name="connsiteX6009" fmla="*/ 1797408 w 5747401"/>
              <a:gd name="connsiteY6009" fmla="*/ 570435 h 3336506"/>
              <a:gd name="connsiteX6010" fmla="*/ 1801713 w 5747401"/>
              <a:gd name="connsiteY6010" fmla="*/ 570435 h 3336506"/>
              <a:gd name="connsiteX6011" fmla="*/ 1801713 w 5747401"/>
              <a:gd name="connsiteY6011" fmla="*/ 568282 h 3336506"/>
              <a:gd name="connsiteX6012" fmla="*/ 1803866 w 5747401"/>
              <a:gd name="connsiteY6012" fmla="*/ 579045 h 3336506"/>
              <a:gd name="connsiteX6013" fmla="*/ 1818934 w 5747401"/>
              <a:gd name="connsiteY6013" fmla="*/ 581198 h 3336506"/>
              <a:gd name="connsiteX6014" fmla="*/ 1818934 w 5747401"/>
              <a:gd name="connsiteY6014" fmla="*/ 589808 h 3336506"/>
              <a:gd name="connsiteX6015" fmla="*/ 1810323 w 5747401"/>
              <a:gd name="connsiteY6015" fmla="*/ 600571 h 3336506"/>
              <a:gd name="connsiteX6016" fmla="*/ 1818934 w 5747401"/>
              <a:gd name="connsiteY6016" fmla="*/ 607029 h 3336506"/>
              <a:gd name="connsiteX6017" fmla="*/ 1821087 w 5747401"/>
              <a:gd name="connsiteY6017" fmla="*/ 604877 h 3336506"/>
              <a:gd name="connsiteX6018" fmla="*/ 1821087 w 5747401"/>
              <a:gd name="connsiteY6018" fmla="*/ 596265 h 3336506"/>
              <a:gd name="connsiteX6019" fmla="*/ 1840460 w 5747401"/>
              <a:gd name="connsiteY6019" fmla="*/ 604877 h 3336506"/>
              <a:gd name="connsiteX6020" fmla="*/ 1842613 w 5747401"/>
              <a:gd name="connsiteY6020" fmla="*/ 600571 h 3336506"/>
              <a:gd name="connsiteX6021" fmla="*/ 1842613 w 5747401"/>
              <a:gd name="connsiteY6021" fmla="*/ 598418 h 3336506"/>
              <a:gd name="connsiteX6022" fmla="*/ 1853376 w 5747401"/>
              <a:gd name="connsiteY6022" fmla="*/ 602724 h 3336506"/>
              <a:gd name="connsiteX6023" fmla="*/ 1853376 w 5747401"/>
              <a:gd name="connsiteY6023" fmla="*/ 604877 h 3336506"/>
              <a:gd name="connsiteX6024" fmla="*/ 1851222 w 5747401"/>
              <a:gd name="connsiteY6024" fmla="*/ 617792 h 3336506"/>
              <a:gd name="connsiteX6025" fmla="*/ 1849070 w 5747401"/>
              <a:gd name="connsiteY6025" fmla="*/ 626402 h 3336506"/>
              <a:gd name="connsiteX6026" fmla="*/ 1851222 w 5747401"/>
              <a:gd name="connsiteY6026" fmla="*/ 628555 h 3336506"/>
              <a:gd name="connsiteX6027" fmla="*/ 1853376 w 5747401"/>
              <a:gd name="connsiteY6027" fmla="*/ 628555 h 3336506"/>
              <a:gd name="connsiteX6028" fmla="*/ 1857680 w 5747401"/>
              <a:gd name="connsiteY6028" fmla="*/ 626402 h 3336506"/>
              <a:gd name="connsiteX6029" fmla="*/ 1859833 w 5747401"/>
              <a:gd name="connsiteY6029" fmla="*/ 628555 h 3336506"/>
              <a:gd name="connsiteX6030" fmla="*/ 1861985 w 5747401"/>
              <a:gd name="connsiteY6030" fmla="*/ 628555 h 3336506"/>
              <a:gd name="connsiteX6031" fmla="*/ 1872748 w 5747401"/>
              <a:gd name="connsiteY6031" fmla="*/ 626402 h 3336506"/>
              <a:gd name="connsiteX6032" fmla="*/ 1868443 w 5747401"/>
              <a:gd name="connsiteY6032" fmla="*/ 622097 h 3336506"/>
              <a:gd name="connsiteX6033" fmla="*/ 1879206 w 5747401"/>
              <a:gd name="connsiteY6033" fmla="*/ 617792 h 3336506"/>
              <a:gd name="connsiteX6034" fmla="*/ 1881359 w 5747401"/>
              <a:gd name="connsiteY6034" fmla="*/ 604877 h 3336506"/>
              <a:gd name="connsiteX6035" fmla="*/ 1883512 w 5747401"/>
              <a:gd name="connsiteY6035" fmla="*/ 609182 h 3336506"/>
              <a:gd name="connsiteX6036" fmla="*/ 1885664 w 5747401"/>
              <a:gd name="connsiteY6036" fmla="*/ 609182 h 3336506"/>
              <a:gd name="connsiteX6037" fmla="*/ 1889969 w 5747401"/>
              <a:gd name="connsiteY6037" fmla="*/ 611334 h 3336506"/>
              <a:gd name="connsiteX6038" fmla="*/ 1909342 w 5747401"/>
              <a:gd name="connsiteY6038" fmla="*/ 632860 h 3336506"/>
              <a:gd name="connsiteX6039" fmla="*/ 1922257 w 5747401"/>
              <a:gd name="connsiteY6039" fmla="*/ 637165 h 3336506"/>
              <a:gd name="connsiteX6040" fmla="*/ 1922257 w 5747401"/>
              <a:gd name="connsiteY6040" fmla="*/ 645775 h 3336506"/>
              <a:gd name="connsiteX6041" fmla="*/ 1941632 w 5747401"/>
              <a:gd name="connsiteY6041" fmla="*/ 654386 h 3336506"/>
              <a:gd name="connsiteX6042" fmla="*/ 1939479 w 5747401"/>
              <a:gd name="connsiteY6042" fmla="*/ 658691 h 3336506"/>
              <a:gd name="connsiteX6043" fmla="*/ 1961004 w 5747401"/>
              <a:gd name="connsiteY6043" fmla="*/ 669454 h 3336506"/>
              <a:gd name="connsiteX6044" fmla="*/ 1963157 w 5747401"/>
              <a:gd name="connsiteY6044" fmla="*/ 675912 h 3336506"/>
              <a:gd name="connsiteX6045" fmla="*/ 1971768 w 5747401"/>
              <a:gd name="connsiteY6045" fmla="*/ 678064 h 3336506"/>
              <a:gd name="connsiteX6046" fmla="*/ 1984683 w 5747401"/>
              <a:gd name="connsiteY6046" fmla="*/ 673759 h 3336506"/>
              <a:gd name="connsiteX6047" fmla="*/ 1993293 w 5747401"/>
              <a:gd name="connsiteY6047" fmla="*/ 675912 h 3336506"/>
              <a:gd name="connsiteX6048" fmla="*/ 1991141 w 5747401"/>
              <a:gd name="connsiteY6048" fmla="*/ 695284 h 3336506"/>
              <a:gd name="connsiteX6049" fmla="*/ 2012666 w 5747401"/>
              <a:gd name="connsiteY6049" fmla="*/ 699590 h 3336506"/>
              <a:gd name="connsiteX6050" fmla="*/ 2044956 w 5747401"/>
              <a:gd name="connsiteY6050" fmla="*/ 706048 h 3336506"/>
              <a:gd name="connsiteX6051" fmla="*/ 2044956 w 5747401"/>
              <a:gd name="connsiteY6051" fmla="*/ 703895 h 3336506"/>
              <a:gd name="connsiteX6052" fmla="*/ 2042803 w 5747401"/>
              <a:gd name="connsiteY6052" fmla="*/ 703895 h 3336506"/>
              <a:gd name="connsiteX6053" fmla="*/ 2040651 w 5747401"/>
              <a:gd name="connsiteY6053" fmla="*/ 703895 h 3336506"/>
              <a:gd name="connsiteX6054" fmla="*/ 2038498 w 5747401"/>
              <a:gd name="connsiteY6054" fmla="*/ 701743 h 3336506"/>
              <a:gd name="connsiteX6055" fmla="*/ 2042803 w 5747401"/>
              <a:gd name="connsiteY6055" fmla="*/ 701743 h 3336506"/>
              <a:gd name="connsiteX6056" fmla="*/ 2053566 w 5747401"/>
              <a:gd name="connsiteY6056" fmla="*/ 706048 h 3336506"/>
              <a:gd name="connsiteX6057" fmla="*/ 2057871 w 5747401"/>
              <a:gd name="connsiteY6057" fmla="*/ 710353 h 3336506"/>
              <a:gd name="connsiteX6058" fmla="*/ 2072939 w 5747401"/>
              <a:gd name="connsiteY6058" fmla="*/ 716811 h 3336506"/>
              <a:gd name="connsiteX6059" fmla="*/ 2066481 w 5747401"/>
              <a:gd name="connsiteY6059" fmla="*/ 701743 h 3336506"/>
              <a:gd name="connsiteX6060" fmla="*/ 2049261 w 5747401"/>
              <a:gd name="connsiteY6060" fmla="*/ 695284 h 3336506"/>
              <a:gd name="connsiteX6061" fmla="*/ 2044956 w 5747401"/>
              <a:gd name="connsiteY6061" fmla="*/ 684522 h 3336506"/>
              <a:gd name="connsiteX6062" fmla="*/ 2060023 w 5747401"/>
              <a:gd name="connsiteY6062" fmla="*/ 693132 h 3336506"/>
              <a:gd name="connsiteX6063" fmla="*/ 2066481 w 5747401"/>
              <a:gd name="connsiteY6063" fmla="*/ 686674 h 3336506"/>
              <a:gd name="connsiteX6064" fmla="*/ 2049261 w 5747401"/>
              <a:gd name="connsiteY6064" fmla="*/ 671606 h 3336506"/>
              <a:gd name="connsiteX6065" fmla="*/ 2053566 w 5747401"/>
              <a:gd name="connsiteY6065" fmla="*/ 671606 h 3336506"/>
              <a:gd name="connsiteX6066" fmla="*/ 2038498 w 5747401"/>
              <a:gd name="connsiteY6066" fmla="*/ 662996 h 3336506"/>
              <a:gd name="connsiteX6067" fmla="*/ 2025583 w 5747401"/>
              <a:gd name="connsiteY6067" fmla="*/ 669454 h 3336506"/>
              <a:gd name="connsiteX6068" fmla="*/ 1993293 w 5747401"/>
              <a:gd name="connsiteY6068" fmla="*/ 635012 h 3336506"/>
              <a:gd name="connsiteX6069" fmla="*/ 2004056 w 5747401"/>
              <a:gd name="connsiteY6069" fmla="*/ 641470 h 3336506"/>
              <a:gd name="connsiteX6070" fmla="*/ 2006209 w 5747401"/>
              <a:gd name="connsiteY6070" fmla="*/ 643622 h 3336506"/>
              <a:gd name="connsiteX6071" fmla="*/ 2014819 w 5747401"/>
              <a:gd name="connsiteY6071" fmla="*/ 652233 h 3336506"/>
              <a:gd name="connsiteX6072" fmla="*/ 2023430 w 5747401"/>
              <a:gd name="connsiteY6072" fmla="*/ 652233 h 3336506"/>
              <a:gd name="connsiteX6073" fmla="*/ 2023430 w 5747401"/>
              <a:gd name="connsiteY6073" fmla="*/ 647928 h 3336506"/>
              <a:gd name="connsiteX6074" fmla="*/ 2019124 w 5747401"/>
              <a:gd name="connsiteY6074" fmla="*/ 645775 h 3336506"/>
              <a:gd name="connsiteX6075" fmla="*/ 2010514 w 5747401"/>
              <a:gd name="connsiteY6075" fmla="*/ 639317 h 3336506"/>
              <a:gd name="connsiteX6076" fmla="*/ 2016972 w 5747401"/>
              <a:gd name="connsiteY6076" fmla="*/ 635012 h 3336506"/>
              <a:gd name="connsiteX6077" fmla="*/ 2019124 w 5747401"/>
              <a:gd name="connsiteY6077" fmla="*/ 630707 h 3336506"/>
              <a:gd name="connsiteX6078" fmla="*/ 2019124 w 5747401"/>
              <a:gd name="connsiteY6078" fmla="*/ 628555 h 3336506"/>
              <a:gd name="connsiteX6079" fmla="*/ 2016972 w 5747401"/>
              <a:gd name="connsiteY6079" fmla="*/ 628555 h 3336506"/>
              <a:gd name="connsiteX6080" fmla="*/ 2021277 w 5747401"/>
              <a:gd name="connsiteY6080" fmla="*/ 626402 h 3336506"/>
              <a:gd name="connsiteX6081" fmla="*/ 2021277 w 5747401"/>
              <a:gd name="connsiteY6081" fmla="*/ 619944 h 3336506"/>
              <a:gd name="connsiteX6082" fmla="*/ 2034193 w 5747401"/>
              <a:gd name="connsiteY6082" fmla="*/ 628555 h 3336506"/>
              <a:gd name="connsiteX6083" fmla="*/ 2057871 w 5747401"/>
              <a:gd name="connsiteY6083" fmla="*/ 652233 h 3336506"/>
              <a:gd name="connsiteX6084" fmla="*/ 2072939 w 5747401"/>
              <a:gd name="connsiteY6084" fmla="*/ 647928 h 3336506"/>
              <a:gd name="connsiteX6085" fmla="*/ 2075092 w 5747401"/>
              <a:gd name="connsiteY6085" fmla="*/ 654386 h 3336506"/>
              <a:gd name="connsiteX6086" fmla="*/ 2068633 w 5747401"/>
              <a:gd name="connsiteY6086" fmla="*/ 652233 h 3336506"/>
              <a:gd name="connsiteX6087" fmla="*/ 2062176 w 5747401"/>
              <a:gd name="connsiteY6087" fmla="*/ 654386 h 3336506"/>
              <a:gd name="connsiteX6088" fmla="*/ 2062176 w 5747401"/>
              <a:gd name="connsiteY6088" fmla="*/ 658691 h 3336506"/>
              <a:gd name="connsiteX6089" fmla="*/ 2070786 w 5747401"/>
              <a:gd name="connsiteY6089" fmla="*/ 662996 h 3336506"/>
              <a:gd name="connsiteX6090" fmla="*/ 2098770 w 5747401"/>
              <a:gd name="connsiteY6090" fmla="*/ 675912 h 3336506"/>
              <a:gd name="connsiteX6091" fmla="*/ 2098770 w 5747401"/>
              <a:gd name="connsiteY6091" fmla="*/ 684522 h 3336506"/>
              <a:gd name="connsiteX6092" fmla="*/ 2135364 w 5747401"/>
              <a:gd name="connsiteY6092" fmla="*/ 703895 h 3336506"/>
              <a:gd name="connsiteX6093" fmla="*/ 2131059 w 5747401"/>
              <a:gd name="connsiteY6093" fmla="*/ 710353 h 3336506"/>
              <a:gd name="connsiteX6094" fmla="*/ 2135364 w 5747401"/>
              <a:gd name="connsiteY6094" fmla="*/ 714658 h 3336506"/>
              <a:gd name="connsiteX6095" fmla="*/ 2137517 w 5747401"/>
              <a:gd name="connsiteY6095" fmla="*/ 716811 h 3336506"/>
              <a:gd name="connsiteX6096" fmla="*/ 2143975 w 5747401"/>
              <a:gd name="connsiteY6096" fmla="*/ 716811 h 3336506"/>
              <a:gd name="connsiteX6097" fmla="*/ 2152585 w 5747401"/>
              <a:gd name="connsiteY6097" fmla="*/ 721116 h 3336506"/>
              <a:gd name="connsiteX6098" fmla="*/ 2156890 w 5747401"/>
              <a:gd name="connsiteY6098" fmla="*/ 714658 h 3336506"/>
              <a:gd name="connsiteX6099" fmla="*/ 2161195 w 5747401"/>
              <a:gd name="connsiteY6099" fmla="*/ 710353 h 3336506"/>
              <a:gd name="connsiteX6100" fmla="*/ 2165500 w 5747401"/>
              <a:gd name="connsiteY6100" fmla="*/ 710353 h 3336506"/>
              <a:gd name="connsiteX6101" fmla="*/ 2169805 w 5747401"/>
              <a:gd name="connsiteY6101" fmla="*/ 710353 h 3336506"/>
              <a:gd name="connsiteX6102" fmla="*/ 2178416 w 5747401"/>
              <a:gd name="connsiteY6102" fmla="*/ 712506 h 3336506"/>
              <a:gd name="connsiteX6103" fmla="*/ 2182721 w 5747401"/>
              <a:gd name="connsiteY6103" fmla="*/ 714658 h 3336506"/>
              <a:gd name="connsiteX6104" fmla="*/ 2187026 w 5747401"/>
              <a:gd name="connsiteY6104" fmla="*/ 712506 h 3336506"/>
              <a:gd name="connsiteX6105" fmla="*/ 2204247 w 5747401"/>
              <a:gd name="connsiteY6105" fmla="*/ 710353 h 3336506"/>
              <a:gd name="connsiteX6106" fmla="*/ 2202094 w 5747401"/>
              <a:gd name="connsiteY6106" fmla="*/ 708201 h 3336506"/>
              <a:gd name="connsiteX6107" fmla="*/ 2184874 w 5747401"/>
              <a:gd name="connsiteY6107" fmla="*/ 699590 h 3336506"/>
              <a:gd name="connsiteX6108" fmla="*/ 2159042 w 5747401"/>
              <a:gd name="connsiteY6108" fmla="*/ 701743 h 3336506"/>
              <a:gd name="connsiteX6109" fmla="*/ 2156890 w 5747401"/>
              <a:gd name="connsiteY6109" fmla="*/ 699590 h 3336506"/>
              <a:gd name="connsiteX6110" fmla="*/ 2152585 w 5747401"/>
              <a:gd name="connsiteY6110" fmla="*/ 686674 h 3336506"/>
              <a:gd name="connsiteX6111" fmla="*/ 2156890 w 5747401"/>
              <a:gd name="connsiteY6111" fmla="*/ 688827 h 3336506"/>
              <a:gd name="connsiteX6112" fmla="*/ 2167652 w 5747401"/>
              <a:gd name="connsiteY6112" fmla="*/ 682369 h 3336506"/>
              <a:gd name="connsiteX6113" fmla="*/ 2156890 w 5747401"/>
              <a:gd name="connsiteY6113" fmla="*/ 665149 h 3336506"/>
              <a:gd name="connsiteX6114" fmla="*/ 2146127 w 5747401"/>
              <a:gd name="connsiteY6114" fmla="*/ 667301 h 3336506"/>
              <a:gd name="connsiteX6115" fmla="*/ 2146127 w 5747401"/>
              <a:gd name="connsiteY6115" fmla="*/ 660844 h 3336506"/>
              <a:gd name="connsiteX6116" fmla="*/ 2135364 w 5747401"/>
              <a:gd name="connsiteY6116" fmla="*/ 647928 h 3336506"/>
              <a:gd name="connsiteX6117" fmla="*/ 2139670 w 5747401"/>
              <a:gd name="connsiteY6117" fmla="*/ 643622 h 3336506"/>
              <a:gd name="connsiteX6118" fmla="*/ 2133212 w 5747401"/>
              <a:gd name="connsiteY6118" fmla="*/ 641470 h 3336506"/>
              <a:gd name="connsiteX6119" fmla="*/ 2131059 w 5747401"/>
              <a:gd name="connsiteY6119" fmla="*/ 641470 h 3336506"/>
              <a:gd name="connsiteX6120" fmla="*/ 2131059 w 5747401"/>
              <a:gd name="connsiteY6120" fmla="*/ 639317 h 3336506"/>
              <a:gd name="connsiteX6121" fmla="*/ 2128907 w 5747401"/>
              <a:gd name="connsiteY6121" fmla="*/ 639317 h 3336506"/>
              <a:gd name="connsiteX6122" fmla="*/ 2126754 w 5747401"/>
              <a:gd name="connsiteY6122" fmla="*/ 639317 h 3336506"/>
              <a:gd name="connsiteX6123" fmla="*/ 2122449 w 5747401"/>
              <a:gd name="connsiteY6123" fmla="*/ 639317 h 3336506"/>
              <a:gd name="connsiteX6124" fmla="*/ 2122449 w 5747401"/>
              <a:gd name="connsiteY6124" fmla="*/ 635012 h 3336506"/>
              <a:gd name="connsiteX6125" fmla="*/ 2098770 w 5747401"/>
              <a:gd name="connsiteY6125" fmla="*/ 624250 h 3336506"/>
              <a:gd name="connsiteX6126" fmla="*/ 2098770 w 5747401"/>
              <a:gd name="connsiteY6126" fmla="*/ 637165 h 3336506"/>
              <a:gd name="connsiteX6127" fmla="*/ 2090160 w 5747401"/>
              <a:gd name="connsiteY6127" fmla="*/ 635012 h 3336506"/>
              <a:gd name="connsiteX6128" fmla="*/ 2060023 w 5747401"/>
              <a:gd name="connsiteY6128" fmla="*/ 604877 h 3336506"/>
              <a:gd name="connsiteX6129" fmla="*/ 2053566 w 5747401"/>
              <a:gd name="connsiteY6129" fmla="*/ 596265 h 3336506"/>
              <a:gd name="connsiteX6130" fmla="*/ 2066481 w 5747401"/>
              <a:gd name="connsiteY6130" fmla="*/ 598418 h 3336506"/>
              <a:gd name="connsiteX6131" fmla="*/ 2062176 w 5747401"/>
              <a:gd name="connsiteY6131" fmla="*/ 589808 h 3336506"/>
              <a:gd name="connsiteX6132" fmla="*/ 2057871 w 5747401"/>
              <a:gd name="connsiteY6132" fmla="*/ 585503 h 3336506"/>
              <a:gd name="connsiteX6133" fmla="*/ 2057871 w 5747401"/>
              <a:gd name="connsiteY6133" fmla="*/ 583350 h 3336506"/>
              <a:gd name="connsiteX6134" fmla="*/ 2062176 w 5747401"/>
              <a:gd name="connsiteY6134" fmla="*/ 585503 h 3336506"/>
              <a:gd name="connsiteX6135" fmla="*/ 1999751 w 5747401"/>
              <a:gd name="connsiteY6135" fmla="*/ 529536 h 3336506"/>
              <a:gd name="connsiteX6136" fmla="*/ 1999751 w 5747401"/>
              <a:gd name="connsiteY6136" fmla="*/ 523078 h 3336506"/>
              <a:gd name="connsiteX6137" fmla="*/ 1993293 w 5747401"/>
              <a:gd name="connsiteY6137" fmla="*/ 520925 h 3336506"/>
              <a:gd name="connsiteX6138" fmla="*/ 1984683 w 5747401"/>
              <a:gd name="connsiteY6138" fmla="*/ 508010 h 3336506"/>
              <a:gd name="connsiteX6139" fmla="*/ 1980378 w 5747401"/>
              <a:gd name="connsiteY6139" fmla="*/ 510163 h 3336506"/>
              <a:gd name="connsiteX6140" fmla="*/ 1967462 w 5747401"/>
              <a:gd name="connsiteY6140" fmla="*/ 503705 h 3336506"/>
              <a:gd name="connsiteX6141" fmla="*/ 1963157 w 5747401"/>
              <a:gd name="connsiteY6141" fmla="*/ 495094 h 3336506"/>
              <a:gd name="connsiteX6142" fmla="*/ 1958852 w 5747401"/>
              <a:gd name="connsiteY6142" fmla="*/ 492941 h 3336506"/>
              <a:gd name="connsiteX6143" fmla="*/ 1954547 w 5747401"/>
              <a:gd name="connsiteY6143" fmla="*/ 480026 h 3336506"/>
              <a:gd name="connsiteX6144" fmla="*/ 1945936 w 5747401"/>
              <a:gd name="connsiteY6144" fmla="*/ 475721 h 3336506"/>
              <a:gd name="connsiteX6145" fmla="*/ 1937327 w 5747401"/>
              <a:gd name="connsiteY6145" fmla="*/ 471416 h 3336506"/>
              <a:gd name="connsiteX6146" fmla="*/ 1922257 w 5747401"/>
              <a:gd name="connsiteY6146" fmla="*/ 467111 h 3336506"/>
              <a:gd name="connsiteX6147" fmla="*/ 1922257 w 5747401"/>
              <a:gd name="connsiteY6147" fmla="*/ 462806 h 3336506"/>
              <a:gd name="connsiteX6148" fmla="*/ 1896427 w 5747401"/>
              <a:gd name="connsiteY6148" fmla="*/ 449891 h 3336506"/>
              <a:gd name="connsiteX6149" fmla="*/ 1896427 w 5747401"/>
              <a:gd name="connsiteY6149" fmla="*/ 430517 h 3336506"/>
              <a:gd name="connsiteX6150" fmla="*/ 1892122 w 5747401"/>
              <a:gd name="connsiteY6150" fmla="*/ 432669 h 3336506"/>
              <a:gd name="connsiteX6151" fmla="*/ 1889969 w 5747401"/>
              <a:gd name="connsiteY6151" fmla="*/ 430517 h 3336506"/>
              <a:gd name="connsiteX6152" fmla="*/ 1881359 w 5747401"/>
              <a:gd name="connsiteY6152" fmla="*/ 421906 h 3336506"/>
              <a:gd name="connsiteX6153" fmla="*/ 1872748 w 5747401"/>
              <a:gd name="connsiteY6153" fmla="*/ 428364 h 3336506"/>
              <a:gd name="connsiteX6154" fmla="*/ 1872748 w 5747401"/>
              <a:gd name="connsiteY6154" fmla="*/ 426212 h 3336506"/>
              <a:gd name="connsiteX6155" fmla="*/ 1872748 w 5747401"/>
              <a:gd name="connsiteY6155" fmla="*/ 424059 h 3336506"/>
              <a:gd name="connsiteX6156" fmla="*/ 1872748 w 5747401"/>
              <a:gd name="connsiteY6156" fmla="*/ 421906 h 3336506"/>
              <a:gd name="connsiteX6157" fmla="*/ 1870595 w 5747401"/>
              <a:gd name="connsiteY6157" fmla="*/ 421906 h 3336506"/>
              <a:gd name="connsiteX6158" fmla="*/ 1872748 w 5747401"/>
              <a:gd name="connsiteY6158" fmla="*/ 419754 h 3336506"/>
              <a:gd name="connsiteX6159" fmla="*/ 1861985 w 5747401"/>
              <a:gd name="connsiteY6159" fmla="*/ 417601 h 3336506"/>
              <a:gd name="connsiteX6160" fmla="*/ 1866290 w 5747401"/>
              <a:gd name="connsiteY6160" fmla="*/ 406839 h 3336506"/>
              <a:gd name="connsiteX6161" fmla="*/ 1864138 w 5747401"/>
              <a:gd name="connsiteY6161" fmla="*/ 406839 h 3336506"/>
              <a:gd name="connsiteX6162" fmla="*/ 1853376 w 5747401"/>
              <a:gd name="connsiteY6162" fmla="*/ 413296 h 3336506"/>
              <a:gd name="connsiteX6163" fmla="*/ 1842613 w 5747401"/>
              <a:gd name="connsiteY6163" fmla="*/ 396076 h 3336506"/>
              <a:gd name="connsiteX6164" fmla="*/ 1834003 w 5747401"/>
              <a:gd name="connsiteY6164" fmla="*/ 391770 h 3336506"/>
              <a:gd name="connsiteX6165" fmla="*/ 1823240 w 5747401"/>
              <a:gd name="connsiteY6165" fmla="*/ 376702 h 3336506"/>
              <a:gd name="connsiteX6166" fmla="*/ 1819567 w 5747401"/>
              <a:gd name="connsiteY6166" fmla="*/ 369357 h 3336506"/>
              <a:gd name="connsiteX6167" fmla="*/ 1937850 w 5747401"/>
              <a:gd name="connsiteY6167" fmla="*/ 399858 h 3336506"/>
              <a:gd name="connsiteX6168" fmla="*/ 1937327 w 5747401"/>
              <a:gd name="connsiteY6168" fmla="*/ 400381 h 3336506"/>
              <a:gd name="connsiteX6169" fmla="*/ 1939479 w 5747401"/>
              <a:gd name="connsiteY6169" fmla="*/ 404686 h 3336506"/>
              <a:gd name="connsiteX6170" fmla="*/ 1935174 w 5747401"/>
              <a:gd name="connsiteY6170" fmla="*/ 415449 h 3336506"/>
              <a:gd name="connsiteX6171" fmla="*/ 1948089 w 5747401"/>
              <a:gd name="connsiteY6171" fmla="*/ 421906 h 3336506"/>
              <a:gd name="connsiteX6172" fmla="*/ 1967462 w 5747401"/>
              <a:gd name="connsiteY6172" fmla="*/ 417601 h 3336506"/>
              <a:gd name="connsiteX6173" fmla="*/ 1973920 w 5747401"/>
              <a:gd name="connsiteY6173" fmla="*/ 434822 h 3336506"/>
              <a:gd name="connsiteX6174" fmla="*/ 1984683 w 5747401"/>
              <a:gd name="connsiteY6174" fmla="*/ 439127 h 3336506"/>
              <a:gd name="connsiteX6175" fmla="*/ 2004056 w 5747401"/>
              <a:gd name="connsiteY6175" fmla="*/ 460653 h 3336506"/>
              <a:gd name="connsiteX6176" fmla="*/ 2010514 w 5747401"/>
              <a:gd name="connsiteY6176" fmla="*/ 460653 h 3336506"/>
              <a:gd name="connsiteX6177" fmla="*/ 2014819 w 5747401"/>
              <a:gd name="connsiteY6177" fmla="*/ 467111 h 3336506"/>
              <a:gd name="connsiteX6178" fmla="*/ 2014819 w 5747401"/>
              <a:gd name="connsiteY6178" fmla="*/ 471416 h 3336506"/>
              <a:gd name="connsiteX6179" fmla="*/ 2027735 w 5747401"/>
              <a:gd name="connsiteY6179" fmla="*/ 475721 h 3336506"/>
              <a:gd name="connsiteX6180" fmla="*/ 2029888 w 5747401"/>
              <a:gd name="connsiteY6180" fmla="*/ 482179 h 3336506"/>
              <a:gd name="connsiteX6181" fmla="*/ 2044956 w 5747401"/>
              <a:gd name="connsiteY6181" fmla="*/ 482179 h 3336506"/>
              <a:gd name="connsiteX6182" fmla="*/ 2042803 w 5747401"/>
              <a:gd name="connsiteY6182" fmla="*/ 486484 h 3336506"/>
              <a:gd name="connsiteX6183" fmla="*/ 2040651 w 5747401"/>
              <a:gd name="connsiteY6183" fmla="*/ 488636 h 3336506"/>
              <a:gd name="connsiteX6184" fmla="*/ 2040651 w 5747401"/>
              <a:gd name="connsiteY6184" fmla="*/ 486484 h 3336506"/>
              <a:gd name="connsiteX6185" fmla="*/ 2038498 w 5747401"/>
              <a:gd name="connsiteY6185" fmla="*/ 486484 h 3336506"/>
              <a:gd name="connsiteX6186" fmla="*/ 2040651 w 5747401"/>
              <a:gd name="connsiteY6186" fmla="*/ 490789 h 3336506"/>
              <a:gd name="connsiteX6187" fmla="*/ 2057871 w 5747401"/>
              <a:gd name="connsiteY6187" fmla="*/ 501553 h 3336506"/>
              <a:gd name="connsiteX6188" fmla="*/ 2068633 w 5747401"/>
              <a:gd name="connsiteY6188" fmla="*/ 510163 h 3336506"/>
              <a:gd name="connsiteX6189" fmla="*/ 2070786 w 5747401"/>
              <a:gd name="connsiteY6189" fmla="*/ 514468 h 3336506"/>
              <a:gd name="connsiteX6190" fmla="*/ 2068633 w 5747401"/>
              <a:gd name="connsiteY6190" fmla="*/ 514468 h 3336506"/>
              <a:gd name="connsiteX6191" fmla="*/ 2070786 w 5747401"/>
              <a:gd name="connsiteY6191" fmla="*/ 520925 h 3336506"/>
              <a:gd name="connsiteX6192" fmla="*/ 2098770 w 5747401"/>
              <a:gd name="connsiteY6192" fmla="*/ 544603 h 3336506"/>
              <a:gd name="connsiteX6193" fmla="*/ 2111685 w 5747401"/>
              <a:gd name="connsiteY6193" fmla="*/ 548909 h 3336506"/>
              <a:gd name="connsiteX6194" fmla="*/ 2111685 w 5747401"/>
              <a:gd name="connsiteY6194" fmla="*/ 557520 h 3336506"/>
              <a:gd name="connsiteX6195" fmla="*/ 2122449 w 5747401"/>
              <a:gd name="connsiteY6195" fmla="*/ 559672 h 3336506"/>
              <a:gd name="connsiteX6196" fmla="*/ 2131059 w 5747401"/>
              <a:gd name="connsiteY6196" fmla="*/ 561825 h 3336506"/>
              <a:gd name="connsiteX6197" fmla="*/ 2128907 w 5747401"/>
              <a:gd name="connsiteY6197" fmla="*/ 566130 h 3336506"/>
              <a:gd name="connsiteX6198" fmla="*/ 2131059 w 5747401"/>
              <a:gd name="connsiteY6198" fmla="*/ 576893 h 3336506"/>
              <a:gd name="connsiteX6199" fmla="*/ 2135364 w 5747401"/>
              <a:gd name="connsiteY6199" fmla="*/ 576893 h 3336506"/>
              <a:gd name="connsiteX6200" fmla="*/ 2150432 w 5747401"/>
              <a:gd name="connsiteY6200" fmla="*/ 594113 h 3336506"/>
              <a:gd name="connsiteX6201" fmla="*/ 2146127 w 5747401"/>
              <a:gd name="connsiteY6201" fmla="*/ 596265 h 3336506"/>
              <a:gd name="connsiteX6202" fmla="*/ 2156890 w 5747401"/>
              <a:gd name="connsiteY6202" fmla="*/ 604877 h 3336506"/>
              <a:gd name="connsiteX6203" fmla="*/ 2159042 w 5747401"/>
              <a:gd name="connsiteY6203" fmla="*/ 600571 h 3336506"/>
              <a:gd name="connsiteX6204" fmla="*/ 2176263 w 5747401"/>
              <a:gd name="connsiteY6204" fmla="*/ 609182 h 3336506"/>
              <a:gd name="connsiteX6205" fmla="*/ 2178416 w 5747401"/>
              <a:gd name="connsiteY6205" fmla="*/ 611334 h 3336506"/>
              <a:gd name="connsiteX6206" fmla="*/ 2176263 w 5747401"/>
              <a:gd name="connsiteY6206" fmla="*/ 611334 h 3336506"/>
              <a:gd name="connsiteX6207" fmla="*/ 2171958 w 5747401"/>
              <a:gd name="connsiteY6207" fmla="*/ 611334 h 3336506"/>
              <a:gd name="connsiteX6208" fmla="*/ 2167652 w 5747401"/>
              <a:gd name="connsiteY6208" fmla="*/ 611334 h 3336506"/>
              <a:gd name="connsiteX6209" fmla="*/ 2180569 w 5747401"/>
              <a:gd name="connsiteY6209" fmla="*/ 615639 h 3336506"/>
              <a:gd name="connsiteX6210" fmla="*/ 2193484 w 5747401"/>
              <a:gd name="connsiteY6210" fmla="*/ 635012 h 3336506"/>
              <a:gd name="connsiteX6211" fmla="*/ 2219314 w 5747401"/>
              <a:gd name="connsiteY6211" fmla="*/ 641470 h 3336506"/>
              <a:gd name="connsiteX6212" fmla="*/ 2225773 w 5747401"/>
              <a:gd name="connsiteY6212" fmla="*/ 632860 h 3336506"/>
              <a:gd name="connsiteX6213" fmla="*/ 2234383 w 5747401"/>
              <a:gd name="connsiteY6213" fmla="*/ 641470 h 3336506"/>
              <a:gd name="connsiteX6214" fmla="*/ 2227926 w 5747401"/>
              <a:gd name="connsiteY6214" fmla="*/ 645775 h 3336506"/>
              <a:gd name="connsiteX6215" fmla="*/ 2221467 w 5747401"/>
              <a:gd name="connsiteY6215" fmla="*/ 647928 h 3336506"/>
              <a:gd name="connsiteX6216" fmla="*/ 2221467 w 5747401"/>
              <a:gd name="connsiteY6216" fmla="*/ 650080 h 3336506"/>
              <a:gd name="connsiteX6217" fmla="*/ 2232231 w 5747401"/>
              <a:gd name="connsiteY6217" fmla="*/ 665149 h 3336506"/>
              <a:gd name="connsiteX6218" fmla="*/ 2240841 w 5747401"/>
              <a:gd name="connsiteY6218" fmla="*/ 665149 h 3336506"/>
              <a:gd name="connsiteX6219" fmla="*/ 2251604 w 5747401"/>
              <a:gd name="connsiteY6219" fmla="*/ 671606 h 3336506"/>
              <a:gd name="connsiteX6220" fmla="*/ 2253756 w 5747401"/>
              <a:gd name="connsiteY6220" fmla="*/ 682369 h 3336506"/>
              <a:gd name="connsiteX6221" fmla="*/ 2273129 w 5747401"/>
              <a:gd name="connsiteY6221" fmla="*/ 680217 h 3336506"/>
              <a:gd name="connsiteX6222" fmla="*/ 2273129 w 5747401"/>
              <a:gd name="connsiteY6222" fmla="*/ 682369 h 3336506"/>
              <a:gd name="connsiteX6223" fmla="*/ 2270976 w 5747401"/>
              <a:gd name="connsiteY6223" fmla="*/ 686674 h 3336506"/>
              <a:gd name="connsiteX6224" fmla="*/ 2281740 w 5747401"/>
              <a:gd name="connsiteY6224" fmla="*/ 699590 h 3336506"/>
              <a:gd name="connsiteX6225" fmla="*/ 2279588 w 5747401"/>
              <a:gd name="connsiteY6225" fmla="*/ 708201 h 3336506"/>
              <a:gd name="connsiteX6226" fmla="*/ 2292503 w 5747401"/>
              <a:gd name="connsiteY6226" fmla="*/ 706048 h 3336506"/>
              <a:gd name="connsiteX6227" fmla="*/ 2305418 w 5747401"/>
              <a:gd name="connsiteY6227" fmla="*/ 723268 h 3336506"/>
              <a:gd name="connsiteX6228" fmla="*/ 2311876 w 5747401"/>
              <a:gd name="connsiteY6228" fmla="*/ 718963 h 3336506"/>
              <a:gd name="connsiteX6229" fmla="*/ 2316182 w 5747401"/>
              <a:gd name="connsiteY6229" fmla="*/ 734031 h 3336506"/>
              <a:gd name="connsiteX6230" fmla="*/ 2318333 w 5747401"/>
              <a:gd name="connsiteY6230" fmla="*/ 734031 h 3336506"/>
              <a:gd name="connsiteX6231" fmla="*/ 2318333 w 5747401"/>
              <a:gd name="connsiteY6231" fmla="*/ 731879 h 3336506"/>
              <a:gd name="connsiteX6232" fmla="*/ 2320486 w 5747401"/>
              <a:gd name="connsiteY6232" fmla="*/ 727574 h 3336506"/>
              <a:gd name="connsiteX6233" fmla="*/ 2322638 w 5747401"/>
              <a:gd name="connsiteY6233" fmla="*/ 727574 h 3336506"/>
              <a:gd name="connsiteX6234" fmla="*/ 2326944 w 5747401"/>
              <a:gd name="connsiteY6234" fmla="*/ 731879 h 3336506"/>
              <a:gd name="connsiteX6235" fmla="*/ 2331250 w 5747401"/>
              <a:gd name="connsiteY6235" fmla="*/ 742641 h 3336506"/>
              <a:gd name="connsiteX6236" fmla="*/ 2342013 w 5747401"/>
              <a:gd name="connsiteY6236" fmla="*/ 746946 h 3336506"/>
              <a:gd name="connsiteX6237" fmla="*/ 2346318 w 5747401"/>
              <a:gd name="connsiteY6237" fmla="*/ 744794 h 3336506"/>
              <a:gd name="connsiteX6238" fmla="*/ 2348470 w 5747401"/>
              <a:gd name="connsiteY6238" fmla="*/ 746946 h 3336506"/>
              <a:gd name="connsiteX6239" fmla="*/ 2350623 w 5747401"/>
              <a:gd name="connsiteY6239" fmla="*/ 749099 h 3336506"/>
              <a:gd name="connsiteX6240" fmla="*/ 2354928 w 5747401"/>
              <a:gd name="connsiteY6240" fmla="*/ 751252 h 3336506"/>
              <a:gd name="connsiteX6241" fmla="*/ 2363538 w 5747401"/>
              <a:gd name="connsiteY6241" fmla="*/ 753405 h 3336506"/>
              <a:gd name="connsiteX6242" fmla="*/ 2367843 w 5747401"/>
              <a:gd name="connsiteY6242" fmla="*/ 753405 h 3336506"/>
              <a:gd name="connsiteX6243" fmla="*/ 2376453 w 5747401"/>
              <a:gd name="connsiteY6243" fmla="*/ 766320 h 3336506"/>
              <a:gd name="connsiteX6244" fmla="*/ 2404437 w 5747401"/>
              <a:gd name="connsiteY6244" fmla="*/ 781388 h 3336506"/>
              <a:gd name="connsiteX6245" fmla="*/ 2425962 w 5747401"/>
              <a:gd name="connsiteY6245" fmla="*/ 785693 h 3336506"/>
              <a:gd name="connsiteX6246" fmla="*/ 2423810 w 5747401"/>
              <a:gd name="connsiteY6246" fmla="*/ 789998 h 3336506"/>
              <a:gd name="connsiteX6247" fmla="*/ 2425962 w 5747401"/>
              <a:gd name="connsiteY6247" fmla="*/ 792151 h 3336506"/>
              <a:gd name="connsiteX6248" fmla="*/ 2430268 w 5747401"/>
              <a:gd name="connsiteY6248" fmla="*/ 792151 h 3336506"/>
              <a:gd name="connsiteX6249" fmla="*/ 2434574 w 5747401"/>
              <a:gd name="connsiteY6249" fmla="*/ 792151 h 3336506"/>
              <a:gd name="connsiteX6250" fmla="*/ 2441031 w 5747401"/>
              <a:gd name="connsiteY6250" fmla="*/ 794303 h 3336506"/>
              <a:gd name="connsiteX6251" fmla="*/ 2436726 w 5747401"/>
              <a:gd name="connsiteY6251" fmla="*/ 789998 h 3336506"/>
              <a:gd name="connsiteX6252" fmla="*/ 2438879 w 5747401"/>
              <a:gd name="connsiteY6252" fmla="*/ 789998 h 3336506"/>
              <a:gd name="connsiteX6253" fmla="*/ 2449642 w 5747401"/>
              <a:gd name="connsiteY6253" fmla="*/ 796456 h 3336506"/>
              <a:gd name="connsiteX6254" fmla="*/ 2449642 w 5747401"/>
              <a:gd name="connsiteY6254" fmla="*/ 792151 h 3336506"/>
              <a:gd name="connsiteX6255" fmla="*/ 2451794 w 5747401"/>
              <a:gd name="connsiteY6255" fmla="*/ 792151 h 3336506"/>
              <a:gd name="connsiteX6256" fmla="*/ 2453947 w 5747401"/>
              <a:gd name="connsiteY6256" fmla="*/ 792151 h 3336506"/>
              <a:gd name="connsiteX6257" fmla="*/ 2462557 w 5747401"/>
              <a:gd name="connsiteY6257" fmla="*/ 796456 h 3336506"/>
              <a:gd name="connsiteX6258" fmla="*/ 2479777 w 5747401"/>
              <a:gd name="connsiteY6258" fmla="*/ 794303 h 3336506"/>
              <a:gd name="connsiteX6259" fmla="*/ 2473319 w 5747401"/>
              <a:gd name="connsiteY6259" fmla="*/ 787846 h 3336506"/>
              <a:gd name="connsiteX6260" fmla="*/ 2458252 w 5747401"/>
              <a:gd name="connsiteY6260" fmla="*/ 781388 h 3336506"/>
              <a:gd name="connsiteX6261" fmla="*/ 2453947 w 5747401"/>
              <a:gd name="connsiteY6261" fmla="*/ 770625 h 3336506"/>
              <a:gd name="connsiteX6262" fmla="*/ 2451794 w 5747401"/>
              <a:gd name="connsiteY6262" fmla="*/ 770625 h 3336506"/>
              <a:gd name="connsiteX6263" fmla="*/ 2443184 w 5747401"/>
              <a:gd name="connsiteY6263" fmla="*/ 755557 h 3336506"/>
              <a:gd name="connsiteX6264" fmla="*/ 2415200 w 5747401"/>
              <a:gd name="connsiteY6264" fmla="*/ 738336 h 3336506"/>
              <a:gd name="connsiteX6265" fmla="*/ 2361385 w 5747401"/>
              <a:gd name="connsiteY6265" fmla="*/ 690979 h 3336506"/>
              <a:gd name="connsiteX6266" fmla="*/ 2365690 w 5747401"/>
              <a:gd name="connsiteY6266" fmla="*/ 682369 h 3336506"/>
              <a:gd name="connsiteX6267" fmla="*/ 2346318 w 5747401"/>
              <a:gd name="connsiteY6267" fmla="*/ 680217 h 3336506"/>
              <a:gd name="connsiteX6268" fmla="*/ 2326944 w 5747401"/>
              <a:gd name="connsiteY6268" fmla="*/ 658691 h 3336506"/>
              <a:gd name="connsiteX6269" fmla="*/ 2225773 w 5747401"/>
              <a:gd name="connsiteY6269" fmla="*/ 572587 h 3336506"/>
              <a:gd name="connsiteX6270" fmla="*/ 2212857 w 5747401"/>
              <a:gd name="connsiteY6270" fmla="*/ 553215 h 3336506"/>
              <a:gd name="connsiteX6271" fmla="*/ 2187026 w 5747401"/>
              <a:gd name="connsiteY6271" fmla="*/ 533841 h 3336506"/>
              <a:gd name="connsiteX6272" fmla="*/ 2165500 w 5747401"/>
              <a:gd name="connsiteY6272" fmla="*/ 512315 h 3336506"/>
              <a:gd name="connsiteX6273" fmla="*/ 2150432 w 5747401"/>
              <a:gd name="connsiteY6273" fmla="*/ 501553 h 3336506"/>
              <a:gd name="connsiteX6274" fmla="*/ 2156890 w 5747401"/>
              <a:gd name="connsiteY6274" fmla="*/ 499400 h 3336506"/>
              <a:gd name="connsiteX6275" fmla="*/ 2135364 w 5747401"/>
              <a:gd name="connsiteY6275" fmla="*/ 490789 h 3336506"/>
              <a:gd name="connsiteX6276" fmla="*/ 2128907 w 5747401"/>
              <a:gd name="connsiteY6276" fmla="*/ 477874 h 3336506"/>
              <a:gd name="connsiteX6277" fmla="*/ 2111685 w 5747401"/>
              <a:gd name="connsiteY6277" fmla="*/ 469263 h 3336506"/>
              <a:gd name="connsiteX6278" fmla="*/ 2105228 w 5747401"/>
              <a:gd name="connsiteY6278" fmla="*/ 454196 h 3336506"/>
              <a:gd name="connsiteX6279" fmla="*/ 2088007 w 5747401"/>
              <a:gd name="connsiteY6279" fmla="*/ 447738 h 3336506"/>
              <a:gd name="connsiteX6280" fmla="*/ 2094465 w 5747401"/>
              <a:gd name="connsiteY6280" fmla="*/ 447738 h 3336506"/>
              <a:gd name="connsiteX6281" fmla="*/ 2096617 w 5747401"/>
              <a:gd name="connsiteY6281" fmla="*/ 447738 h 3336506"/>
              <a:gd name="connsiteX6282" fmla="*/ 2096617 w 5747401"/>
              <a:gd name="connsiteY6282" fmla="*/ 445585 h 3336506"/>
              <a:gd name="connsiteX6283" fmla="*/ 2083702 w 5747401"/>
              <a:gd name="connsiteY6283" fmla="*/ 443432 h 3336506"/>
              <a:gd name="connsiteX6284" fmla="*/ 2083702 w 5747401"/>
              <a:gd name="connsiteY6284" fmla="*/ 437467 h 3336506"/>
              <a:gd name="connsiteX6285" fmla="*/ 2149472 w 5747401"/>
              <a:gd name="connsiteY6285" fmla="*/ 454427 h 3336506"/>
              <a:gd name="connsiteX6286" fmla="*/ 2150432 w 5747401"/>
              <a:gd name="connsiteY6286" fmla="*/ 456348 h 3336506"/>
              <a:gd name="connsiteX6287" fmla="*/ 2154737 w 5747401"/>
              <a:gd name="connsiteY6287" fmla="*/ 460653 h 3336506"/>
              <a:gd name="connsiteX6288" fmla="*/ 2159042 w 5747401"/>
              <a:gd name="connsiteY6288" fmla="*/ 460653 h 3336506"/>
              <a:gd name="connsiteX6289" fmla="*/ 2167652 w 5747401"/>
              <a:gd name="connsiteY6289" fmla="*/ 460653 h 3336506"/>
              <a:gd name="connsiteX6290" fmla="*/ 2168876 w 5747401"/>
              <a:gd name="connsiteY6290" fmla="*/ 459430 h 3336506"/>
              <a:gd name="connsiteX6291" fmla="*/ 2184874 w 5747401"/>
              <a:gd name="connsiteY6291" fmla="*/ 463556 h 3336506"/>
              <a:gd name="connsiteX6292" fmla="*/ 2184874 w 5747401"/>
              <a:gd name="connsiteY6292" fmla="*/ 467111 h 3336506"/>
              <a:gd name="connsiteX6293" fmla="*/ 2198663 w 5747401"/>
              <a:gd name="connsiteY6293" fmla="*/ 467111 h 3336506"/>
              <a:gd name="connsiteX6294" fmla="*/ 2207461 w 5747401"/>
              <a:gd name="connsiteY6294" fmla="*/ 469380 h 3336506"/>
              <a:gd name="connsiteX6295" fmla="*/ 2240841 w 5747401"/>
              <a:gd name="connsiteY6295" fmla="*/ 492941 h 3336506"/>
              <a:gd name="connsiteX6296" fmla="*/ 2236536 w 5747401"/>
              <a:gd name="connsiteY6296" fmla="*/ 497247 h 3336506"/>
              <a:gd name="connsiteX6297" fmla="*/ 2238689 w 5747401"/>
              <a:gd name="connsiteY6297" fmla="*/ 501553 h 3336506"/>
              <a:gd name="connsiteX6298" fmla="*/ 2249451 w 5747401"/>
              <a:gd name="connsiteY6298" fmla="*/ 501553 h 3336506"/>
              <a:gd name="connsiteX6299" fmla="*/ 2258061 w 5747401"/>
              <a:gd name="connsiteY6299" fmla="*/ 514468 h 3336506"/>
              <a:gd name="connsiteX6300" fmla="*/ 2275282 w 5747401"/>
              <a:gd name="connsiteY6300" fmla="*/ 527383 h 3336506"/>
              <a:gd name="connsiteX6301" fmla="*/ 2275282 w 5747401"/>
              <a:gd name="connsiteY6301" fmla="*/ 533841 h 3336506"/>
              <a:gd name="connsiteX6302" fmla="*/ 2277435 w 5747401"/>
              <a:gd name="connsiteY6302" fmla="*/ 533841 h 3336506"/>
              <a:gd name="connsiteX6303" fmla="*/ 2294655 w 5747401"/>
              <a:gd name="connsiteY6303" fmla="*/ 548909 h 3336506"/>
              <a:gd name="connsiteX6304" fmla="*/ 2314028 w 5747401"/>
              <a:gd name="connsiteY6304" fmla="*/ 548909 h 3336506"/>
              <a:gd name="connsiteX6305" fmla="*/ 2311876 w 5747401"/>
              <a:gd name="connsiteY6305" fmla="*/ 551062 h 3336506"/>
              <a:gd name="connsiteX6306" fmla="*/ 2307571 w 5747401"/>
              <a:gd name="connsiteY6306" fmla="*/ 553215 h 3336506"/>
              <a:gd name="connsiteX6307" fmla="*/ 2314028 w 5747401"/>
              <a:gd name="connsiteY6307" fmla="*/ 568282 h 3336506"/>
              <a:gd name="connsiteX6308" fmla="*/ 2316182 w 5747401"/>
              <a:gd name="connsiteY6308" fmla="*/ 566130 h 3336506"/>
              <a:gd name="connsiteX6309" fmla="*/ 2318333 w 5747401"/>
              <a:gd name="connsiteY6309" fmla="*/ 566130 h 3336506"/>
              <a:gd name="connsiteX6310" fmla="*/ 2318333 w 5747401"/>
              <a:gd name="connsiteY6310" fmla="*/ 570435 h 3336506"/>
              <a:gd name="connsiteX6311" fmla="*/ 2298960 w 5747401"/>
              <a:gd name="connsiteY6311" fmla="*/ 570435 h 3336506"/>
              <a:gd name="connsiteX6312" fmla="*/ 2301113 w 5747401"/>
              <a:gd name="connsiteY6312" fmla="*/ 568282 h 3336506"/>
              <a:gd name="connsiteX6313" fmla="*/ 2294655 w 5747401"/>
              <a:gd name="connsiteY6313" fmla="*/ 557520 h 3336506"/>
              <a:gd name="connsiteX6314" fmla="*/ 2277435 w 5747401"/>
              <a:gd name="connsiteY6314" fmla="*/ 563977 h 3336506"/>
              <a:gd name="connsiteX6315" fmla="*/ 2275282 w 5747401"/>
              <a:gd name="connsiteY6315" fmla="*/ 572587 h 3336506"/>
              <a:gd name="connsiteX6316" fmla="*/ 2277435 w 5747401"/>
              <a:gd name="connsiteY6316" fmla="*/ 572587 h 3336506"/>
              <a:gd name="connsiteX6317" fmla="*/ 2286045 w 5747401"/>
              <a:gd name="connsiteY6317" fmla="*/ 570435 h 3336506"/>
              <a:gd name="connsiteX6318" fmla="*/ 2286045 w 5747401"/>
              <a:gd name="connsiteY6318" fmla="*/ 572587 h 3336506"/>
              <a:gd name="connsiteX6319" fmla="*/ 2281740 w 5747401"/>
              <a:gd name="connsiteY6319" fmla="*/ 581198 h 3336506"/>
              <a:gd name="connsiteX6320" fmla="*/ 2292503 w 5747401"/>
              <a:gd name="connsiteY6320" fmla="*/ 589808 h 3336506"/>
              <a:gd name="connsiteX6321" fmla="*/ 2301113 w 5747401"/>
              <a:gd name="connsiteY6321" fmla="*/ 591960 h 3336506"/>
              <a:gd name="connsiteX6322" fmla="*/ 2309723 w 5747401"/>
              <a:gd name="connsiteY6322" fmla="*/ 594113 h 3336506"/>
              <a:gd name="connsiteX6323" fmla="*/ 2314028 w 5747401"/>
              <a:gd name="connsiteY6323" fmla="*/ 596265 h 3336506"/>
              <a:gd name="connsiteX6324" fmla="*/ 2318333 w 5747401"/>
              <a:gd name="connsiteY6324" fmla="*/ 602724 h 3336506"/>
              <a:gd name="connsiteX6325" fmla="*/ 2314028 w 5747401"/>
              <a:gd name="connsiteY6325" fmla="*/ 604877 h 3336506"/>
              <a:gd name="connsiteX6326" fmla="*/ 2318333 w 5747401"/>
              <a:gd name="connsiteY6326" fmla="*/ 607029 h 3336506"/>
              <a:gd name="connsiteX6327" fmla="*/ 2320486 w 5747401"/>
              <a:gd name="connsiteY6327" fmla="*/ 609182 h 3336506"/>
              <a:gd name="connsiteX6328" fmla="*/ 2322638 w 5747401"/>
              <a:gd name="connsiteY6328" fmla="*/ 611334 h 3336506"/>
              <a:gd name="connsiteX6329" fmla="*/ 2324791 w 5747401"/>
              <a:gd name="connsiteY6329" fmla="*/ 611334 h 3336506"/>
              <a:gd name="connsiteX6330" fmla="*/ 2335555 w 5747401"/>
              <a:gd name="connsiteY6330" fmla="*/ 600571 h 3336506"/>
              <a:gd name="connsiteX6331" fmla="*/ 2348470 w 5747401"/>
              <a:gd name="connsiteY6331" fmla="*/ 604877 h 3336506"/>
              <a:gd name="connsiteX6332" fmla="*/ 2350623 w 5747401"/>
              <a:gd name="connsiteY6332" fmla="*/ 609182 h 3336506"/>
              <a:gd name="connsiteX6333" fmla="*/ 2354928 w 5747401"/>
              <a:gd name="connsiteY6333" fmla="*/ 607029 h 3336506"/>
              <a:gd name="connsiteX6334" fmla="*/ 2357080 w 5747401"/>
              <a:gd name="connsiteY6334" fmla="*/ 602724 h 3336506"/>
              <a:gd name="connsiteX6335" fmla="*/ 2359233 w 5747401"/>
              <a:gd name="connsiteY6335" fmla="*/ 602724 h 3336506"/>
              <a:gd name="connsiteX6336" fmla="*/ 2361385 w 5747401"/>
              <a:gd name="connsiteY6336" fmla="*/ 602724 h 3336506"/>
              <a:gd name="connsiteX6337" fmla="*/ 2363538 w 5747401"/>
              <a:gd name="connsiteY6337" fmla="*/ 600571 h 3336506"/>
              <a:gd name="connsiteX6338" fmla="*/ 2367843 w 5747401"/>
              <a:gd name="connsiteY6338" fmla="*/ 598418 h 3336506"/>
              <a:gd name="connsiteX6339" fmla="*/ 2363538 w 5747401"/>
              <a:gd name="connsiteY6339" fmla="*/ 604877 h 3336506"/>
              <a:gd name="connsiteX6340" fmla="*/ 2363538 w 5747401"/>
              <a:gd name="connsiteY6340" fmla="*/ 607029 h 3336506"/>
              <a:gd name="connsiteX6341" fmla="*/ 2363538 w 5747401"/>
              <a:gd name="connsiteY6341" fmla="*/ 609182 h 3336506"/>
              <a:gd name="connsiteX6342" fmla="*/ 2365690 w 5747401"/>
              <a:gd name="connsiteY6342" fmla="*/ 609182 h 3336506"/>
              <a:gd name="connsiteX6343" fmla="*/ 2372148 w 5747401"/>
              <a:gd name="connsiteY6343" fmla="*/ 609182 h 3336506"/>
              <a:gd name="connsiteX6344" fmla="*/ 2374300 w 5747401"/>
              <a:gd name="connsiteY6344" fmla="*/ 611334 h 3336506"/>
              <a:gd name="connsiteX6345" fmla="*/ 2374300 w 5747401"/>
              <a:gd name="connsiteY6345" fmla="*/ 613487 h 3336506"/>
              <a:gd name="connsiteX6346" fmla="*/ 2382912 w 5747401"/>
              <a:gd name="connsiteY6346" fmla="*/ 615639 h 3336506"/>
              <a:gd name="connsiteX6347" fmla="*/ 2369995 w 5747401"/>
              <a:gd name="connsiteY6347" fmla="*/ 617792 h 3336506"/>
              <a:gd name="connsiteX6348" fmla="*/ 2367843 w 5747401"/>
              <a:gd name="connsiteY6348" fmla="*/ 617792 h 3336506"/>
              <a:gd name="connsiteX6349" fmla="*/ 2352775 w 5747401"/>
              <a:gd name="connsiteY6349" fmla="*/ 613487 h 3336506"/>
              <a:gd name="connsiteX6350" fmla="*/ 2352775 w 5747401"/>
              <a:gd name="connsiteY6350" fmla="*/ 617792 h 3336506"/>
              <a:gd name="connsiteX6351" fmla="*/ 2344165 w 5747401"/>
              <a:gd name="connsiteY6351" fmla="*/ 611334 h 3336506"/>
              <a:gd name="connsiteX6352" fmla="*/ 2335555 w 5747401"/>
              <a:gd name="connsiteY6352" fmla="*/ 615639 h 3336506"/>
              <a:gd name="connsiteX6353" fmla="*/ 2344165 w 5747401"/>
              <a:gd name="connsiteY6353" fmla="*/ 622097 h 3336506"/>
              <a:gd name="connsiteX6354" fmla="*/ 2344165 w 5747401"/>
              <a:gd name="connsiteY6354" fmla="*/ 628555 h 3336506"/>
              <a:gd name="connsiteX6355" fmla="*/ 2346318 w 5747401"/>
              <a:gd name="connsiteY6355" fmla="*/ 632860 h 3336506"/>
              <a:gd name="connsiteX6356" fmla="*/ 2350623 w 5747401"/>
              <a:gd name="connsiteY6356" fmla="*/ 635012 h 3336506"/>
              <a:gd name="connsiteX6357" fmla="*/ 2352775 w 5747401"/>
              <a:gd name="connsiteY6357" fmla="*/ 635012 h 3336506"/>
              <a:gd name="connsiteX6358" fmla="*/ 2359233 w 5747401"/>
              <a:gd name="connsiteY6358" fmla="*/ 635012 h 3336506"/>
              <a:gd name="connsiteX6359" fmla="*/ 2359233 w 5747401"/>
              <a:gd name="connsiteY6359" fmla="*/ 637165 h 3336506"/>
              <a:gd name="connsiteX6360" fmla="*/ 2357080 w 5747401"/>
              <a:gd name="connsiteY6360" fmla="*/ 641470 h 3336506"/>
              <a:gd name="connsiteX6361" fmla="*/ 2385064 w 5747401"/>
              <a:gd name="connsiteY6361" fmla="*/ 637165 h 3336506"/>
              <a:gd name="connsiteX6362" fmla="*/ 2385064 w 5747401"/>
              <a:gd name="connsiteY6362" fmla="*/ 641470 h 3336506"/>
              <a:gd name="connsiteX6363" fmla="*/ 2385064 w 5747401"/>
              <a:gd name="connsiteY6363" fmla="*/ 643622 h 3336506"/>
              <a:gd name="connsiteX6364" fmla="*/ 2385064 w 5747401"/>
              <a:gd name="connsiteY6364" fmla="*/ 645775 h 3336506"/>
              <a:gd name="connsiteX6365" fmla="*/ 2376453 w 5747401"/>
              <a:gd name="connsiteY6365" fmla="*/ 641470 h 3336506"/>
              <a:gd name="connsiteX6366" fmla="*/ 2372148 w 5747401"/>
              <a:gd name="connsiteY6366" fmla="*/ 647928 h 3336506"/>
              <a:gd name="connsiteX6367" fmla="*/ 2376453 w 5747401"/>
              <a:gd name="connsiteY6367" fmla="*/ 662996 h 3336506"/>
              <a:gd name="connsiteX6368" fmla="*/ 2393674 w 5747401"/>
              <a:gd name="connsiteY6368" fmla="*/ 658691 h 3336506"/>
              <a:gd name="connsiteX6369" fmla="*/ 2397979 w 5747401"/>
              <a:gd name="connsiteY6369" fmla="*/ 662996 h 3336506"/>
              <a:gd name="connsiteX6370" fmla="*/ 2389369 w 5747401"/>
              <a:gd name="connsiteY6370" fmla="*/ 662996 h 3336506"/>
              <a:gd name="connsiteX6371" fmla="*/ 2387217 w 5747401"/>
              <a:gd name="connsiteY6371" fmla="*/ 662996 h 3336506"/>
              <a:gd name="connsiteX6372" fmla="*/ 2391522 w 5747401"/>
              <a:gd name="connsiteY6372" fmla="*/ 665149 h 3336506"/>
              <a:gd name="connsiteX6373" fmla="*/ 2397979 w 5747401"/>
              <a:gd name="connsiteY6373" fmla="*/ 669454 h 3336506"/>
              <a:gd name="connsiteX6374" fmla="*/ 2397979 w 5747401"/>
              <a:gd name="connsiteY6374" fmla="*/ 675912 h 3336506"/>
              <a:gd name="connsiteX6375" fmla="*/ 2406590 w 5747401"/>
              <a:gd name="connsiteY6375" fmla="*/ 682369 h 3336506"/>
              <a:gd name="connsiteX6376" fmla="*/ 2402285 w 5747401"/>
              <a:gd name="connsiteY6376" fmla="*/ 684522 h 3336506"/>
              <a:gd name="connsiteX6377" fmla="*/ 2415200 w 5747401"/>
              <a:gd name="connsiteY6377" fmla="*/ 686674 h 3336506"/>
              <a:gd name="connsiteX6378" fmla="*/ 2413047 w 5747401"/>
              <a:gd name="connsiteY6378" fmla="*/ 693132 h 3336506"/>
              <a:gd name="connsiteX6379" fmla="*/ 2415200 w 5747401"/>
              <a:gd name="connsiteY6379" fmla="*/ 695284 h 3336506"/>
              <a:gd name="connsiteX6380" fmla="*/ 2436726 w 5747401"/>
              <a:gd name="connsiteY6380" fmla="*/ 690979 h 3336506"/>
              <a:gd name="connsiteX6381" fmla="*/ 2434574 w 5747401"/>
              <a:gd name="connsiteY6381" fmla="*/ 684522 h 3336506"/>
              <a:gd name="connsiteX6382" fmla="*/ 2441031 w 5747401"/>
              <a:gd name="connsiteY6382" fmla="*/ 684522 h 3336506"/>
              <a:gd name="connsiteX6383" fmla="*/ 2434574 w 5747401"/>
              <a:gd name="connsiteY6383" fmla="*/ 680217 h 3336506"/>
              <a:gd name="connsiteX6384" fmla="*/ 2425962 w 5747401"/>
              <a:gd name="connsiteY6384" fmla="*/ 680217 h 3336506"/>
              <a:gd name="connsiteX6385" fmla="*/ 2425962 w 5747401"/>
              <a:gd name="connsiteY6385" fmla="*/ 675912 h 3336506"/>
              <a:gd name="connsiteX6386" fmla="*/ 2428115 w 5747401"/>
              <a:gd name="connsiteY6386" fmla="*/ 673759 h 3336506"/>
              <a:gd name="connsiteX6387" fmla="*/ 2432421 w 5747401"/>
              <a:gd name="connsiteY6387" fmla="*/ 673759 h 3336506"/>
              <a:gd name="connsiteX6388" fmla="*/ 2434574 w 5747401"/>
              <a:gd name="connsiteY6388" fmla="*/ 675912 h 3336506"/>
              <a:gd name="connsiteX6389" fmla="*/ 2430268 w 5747401"/>
              <a:gd name="connsiteY6389" fmla="*/ 669454 h 3336506"/>
              <a:gd name="connsiteX6390" fmla="*/ 2436726 w 5747401"/>
              <a:gd name="connsiteY6390" fmla="*/ 669454 h 3336506"/>
              <a:gd name="connsiteX6391" fmla="*/ 2441031 w 5747401"/>
              <a:gd name="connsiteY6391" fmla="*/ 667301 h 3336506"/>
              <a:gd name="connsiteX6392" fmla="*/ 2445337 w 5747401"/>
              <a:gd name="connsiteY6392" fmla="*/ 662996 h 3336506"/>
              <a:gd name="connsiteX6393" fmla="*/ 2445337 w 5747401"/>
              <a:gd name="connsiteY6393" fmla="*/ 660844 h 3336506"/>
              <a:gd name="connsiteX6394" fmla="*/ 2443184 w 5747401"/>
              <a:gd name="connsiteY6394" fmla="*/ 656539 h 3336506"/>
              <a:gd name="connsiteX6395" fmla="*/ 2443184 w 5747401"/>
              <a:gd name="connsiteY6395" fmla="*/ 654386 h 3336506"/>
              <a:gd name="connsiteX6396" fmla="*/ 2449642 w 5747401"/>
              <a:gd name="connsiteY6396" fmla="*/ 656539 h 3336506"/>
              <a:gd name="connsiteX6397" fmla="*/ 2447489 w 5747401"/>
              <a:gd name="connsiteY6397" fmla="*/ 662996 h 3336506"/>
              <a:gd name="connsiteX6398" fmla="*/ 2445337 w 5747401"/>
              <a:gd name="connsiteY6398" fmla="*/ 667301 h 3336506"/>
              <a:gd name="connsiteX6399" fmla="*/ 2447489 w 5747401"/>
              <a:gd name="connsiteY6399" fmla="*/ 669454 h 3336506"/>
              <a:gd name="connsiteX6400" fmla="*/ 2449642 w 5747401"/>
              <a:gd name="connsiteY6400" fmla="*/ 669454 h 3336506"/>
              <a:gd name="connsiteX6401" fmla="*/ 2456099 w 5747401"/>
              <a:gd name="connsiteY6401" fmla="*/ 671606 h 3336506"/>
              <a:gd name="connsiteX6402" fmla="*/ 2453947 w 5747401"/>
              <a:gd name="connsiteY6402" fmla="*/ 675912 h 3336506"/>
              <a:gd name="connsiteX6403" fmla="*/ 2473319 w 5747401"/>
              <a:gd name="connsiteY6403" fmla="*/ 688827 h 3336506"/>
              <a:gd name="connsiteX6404" fmla="*/ 2479777 w 5747401"/>
              <a:gd name="connsiteY6404" fmla="*/ 701743 h 3336506"/>
              <a:gd name="connsiteX6405" fmla="*/ 2473319 w 5747401"/>
              <a:gd name="connsiteY6405" fmla="*/ 710353 h 3336506"/>
              <a:gd name="connsiteX6406" fmla="*/ 2471167 w 5747401"/>
              <a:gd name="connsiteY6406" fmla="*/ 695284 h 3336506"/>
              <a:gd name="connsiteX6407" fmla="*/ 2462557 w 5747401"/>
              <a:gd name="connsiteY6407" fmla="*/ 695284 h 3336506"/>
              <a:gd name="connsiteX6408" fmla="*/ 2458252 w 5747401"/>
              <a:gd name="connsiteY6408" fmla="*/ 686674 h 3336506"/>
              <a:gd name="connsiteX6409" fmla="*/ 2443184 w 5747401"/>
              <a:gd name="connsiteY6409" fmla="*/ 686674 h 3336506"/>
              <a:gd name="connsiteX6410" fmla="*/ 2425962 w 5747401"/>
              <a:gd name="connsiteY6410" fmla="*/ 699590 h 3336506"/>
              <a:gd name="connsiteX6411" fmla="*/ 2428115 w 5747401"/>
              <a:gd name="connsiteY6411" fmla="*/ 699590 h 3336506"/>
              <a:gd name="connsiteX6412" fmla="*/ 2438879 w 5747401"/>
              <a:gd name="connsiteY6412" fmla="*/ 706048 h 3336506"/>
              <a:gd name="connsiteX6413" fmla="*/ 2438879 w 5747401"/>
              <a:gd name="connsiteY6413" fmla="*/ 697437 h 3336506"/>
              <a:gd name="connsiteX6414" fmla="*/ 2445337 w 5747401"/>
              <a:gd name="connsiteY6414" fmla="*/ 695284 h 3336506"/>
              <a:gd name="connsiteX6415" fmla="*/ 2443184 w 5747401"/>
              <a:gd name="connsiteY6415" fmla="*/ 697437 h 3336506"/>
              <a:gd name="connsiteX6416" fmla="*/ 2443184 w 5747401"/>
              <a:gd name="connsiteY6416" fmla="*/ 699590 h 3336506"/>
              <a:gd name="connsiteX6417" fmla="*/ 2445337 w 5747401"/>
              <a:gd name="connsiteY6417" fmla="*/ 703895 h 3336506"/>
              <a:gd name="connsiteX6418" fmla="*/ 2449642 w 5747401"/>
              <a:gd name="connsiteY6418" fmla="*/ 718963 h 3336506"/>
              <a:gd name="connsiteX6419" fmla="*/ 2460404 w 5747401"/>
              <a:gd name="connsiteY6419" fmla="*/ 712506 h 3336506"/>
              <a:gd name="connsiteX6420" fmla="*/ 2464710 w 5747401"/>
              <a:gd name="connsiteY6420" fmla="*/ 718963 h 3336506"/>
              <a:gd name="connsiteX6421" fmla="*/ 2469014 w 5747401"/>
              <a:gd name="connsiteY6421" fmla="*/ 723268 h 3336506"/>
              <a:gd name="connsiteX6422" fmla="*/ 2462557 w 5747401"/>
              <a:gd name="connsiteY6422" fmla="*/ 725421 h 3336506"/>
              <a:gd name="connsiteX6423" fmla="*/ 2464710 w 5747401"/>
              <a:gd name="connsiteY6423" fmla="*/ 727574 h 3336506"/>
              <a:gd name="connsiteX6424" fmla="*/ 2464710 w 5747401"/>
              <a:gd name="connsiteY6424" fmla="*/ 729726 h 3336506"/>
              <a:gd name="connsiteX6425" fmla="*/ 2462557 w 5747401"/>
              <a:gd name="connsiteY6425" fmla="*/ 731879 h 3336506"/>
              <a:gd name="connsiteX6426" fmla="*/ 2460404 w 5747401"/>
              <a:gd name="connsiteY6426" fmla="*/ 734031 h 3336506"/>
              <a:gd name="connsiteX6427" fmla="*/ 2464710 w 5747401"/>
              <a:gd name="connsiteY6427" fmla="*/ 734031 h 3336506"/>
              <a:gd name="connsiteX6428" fmla="*/ 2477625 w 5747401"/>
              <a:gd name="connsiteY6428" fmla="*/ 742641 h 3336506"/>
              <a:gd name="connsiteX6429" fmla="*/ 2481930 w 5747401"/>
              <a:gd name="connsiteY6429" fmla="*/ 746946 h 3336506"/>
              <a:gd name="connsiteX6430" fmla="*/ 2486236 w 5747401"/>
              <a:gd name="connsiteY6430" fmla="*/ 746946 h 3336506"/>
              <a:gd name="connsiteX6431" fmla="*/ 2484083 w 5747401"/>
              <a:gd name="connsiteY6431" fmla="*/ 755557 h 3336506"/>
              <a:gd name="connsiteX6432" fmla="*/ 2488388 w 5747401"/>
              <a:gd name="connsiteY6432" fmla="*/ 757710 h 3336506"/>
              <a:gd name="connsiteX6433" fmla="*/ 2490541 w 5747401"/>
              <a:gd name="connsiteY6433" fmla="*/ 759863 h 3336506"/>
              <a:gd name="connsiteX6434" fmla="*/ 2492693 w 5747401"/>
              <a:gd name="connsiteY6434" fmla="*/ 762015 h 3336506"/>
              <a:gd name="connsiteX6435" fmla="*/ 2494846 w 5747401"/>
              <a:gd name="connsiteY6435" fmla="*/ 762015 h 3336506"/>
              <a:gd name="connsiteX6436" fmla="*/ 2503456 w 5747401"/>
              <a:gd name="connsiteY6436" fmla="*/ 770625 h 3336506"/>
              <a:gd name="connsiteX6437" fmla="*/ 2518524 w 5747401"/>
              <a:gd name="connsiteY6437" fmla="*/ 757710 h 3336506"/>
              <a:gd name="connsiteX6438" fmla="*/ 2529287 w 5747401"/>
              <a:gd name="connsiteY6438" fmla="*/ 759863 h 3336506"/>
              <a:gd name="connsiteX6439" fmla="*/ 2542203 w 5747401"/>
              <a:gd name="connsiteY6439" fmla="*/ 779236 h 3336506"/>
              <a:gd name="connsiteX6440" fmla="*/ 2550813 w 5747401"/>
              <a:gd name="connsiteY6440" fmla="*/ 774930 h 3336506"/>
              <a:gd name="connsiteX6441" fmla="*/ 2542203 w 5747401"/>
              <a:gd name="connsiteY6441" fmla="*/ 770625 h 3336506"/>
              <a:gd name="connsiteX6442" fmla="*/ 2540050 w 5747401"/>
              <a:gd name="connsiteY6442" fmla="*/ 757710 h 3336506"/>
              <a:gd name="connsiteX6443" fmla="*/ 2537898 w 5747401"/>
              <a:gd name="connsiteY6443" fmla="*/ 759863 h 3336506"/>
              <a:gd name="connsiteX6444" fmla="*/ 2535745 w 5747401"/>
              <a:gd name="connsiteY6444" fmla="*/ 759863 h 3336506"/>
              <a:gd name="connsiteX6445" fmla="*/ 2535745 w 5747401"/>
              <a:gd name="connsiteY6445" fmla="*/ 757710 h 3336506"/>
              <a:gd name="connsiteX6446" fmla="*/ 2533592 w 5747401"/>
              <a:gd name="connsiteY6446" fmla="*/ 757710 h 3336506"/>
              <a:gd name="connsiteX6447" fmla="*/ 2531439 w 5747401"/>
              <a:gd name="connsiteY6447" fmla="*/ 749099 h 3336506"/>
              <a:gd name="connsiteX6448" fmla="*/ 2527134 w 5747401"/>
              <a:gd name="connsiteY6448" fmla="*/ 744794 h 3336506"/>
              <a:gd name="connsiteX6449" fmla="*/ 2522829 w 5747401"/>
              <a:gd name="connsiteY6449" fmla="*/ 744794 h 3336506"/>
              <a:gd name="connsiteX6450" fmla="*/ 2520676 w 5747401"/>
              <a:gd name="connsiteY6450" fmla="*/ 746946 h 3336506"/>
              <a:gd name="connsiteX6451" fmla="*/ 2516371 w 5747401"/>
              <a:gd name="connsiteY6451" fmla="*/ 731879 h 3336506"/>
              <a:gd name="connsiteX6452" fmla="*/ 2514219 w 5747401"/>
              <a:gd name="connsiteY6452" fmla="*/ 729726 h 3336506"/>
              <a:gd name="connsiteX6453" fmla="*/ 2509914 w 5747401"/>
              <a:gd name="connsiteY6453" fmla="*/ 734031 h 3336506"/>
              <a:gd name="connsiteX6454" fmla="*/ 2507761 w 5747401"/>
              <a:gd name="connsiteY6454" fmla="*/ 736184 h 3336506"/>
              <a:gd name="connsiteX6455" fmla="*/ 2499151 w 5747401"/>
              <a:gd name="connsiteY6455" fmla="*/ 723268 h 3336506"/>
              <a:gd name="connsiteX6456" fmla="*/ 2503456 w 5747401"/>
              <a:gd name="connsiteY6456" fmla="*/ 718963 h 3336506"/>
              <a:gd name="connsiteX6457" fmla="*/ 2507761 w 5747401"/>
              <a:gd name="connsiteY6457" fmla="*/ 716811 h 3336506"/>
              <a:gd name="connsiteX6458" fmla="*/ 2507761 w 5747401"/>
              <a:gd name="connsiteY6458" fmla="*/ 723268 h 3336506"/>
              <a:gd name="connsiteX6459" fmla="*/ 2522829 w 5747401"/>
              <a:gd name="connsiteY6459" fmla="*/ 734031 h 3336506"/>
              <a:gd name="connsiteX6460" fmla="*/ 2531439 w 5747401"/>
              <a:gd name="connsiteY6460" fmla="*/ 734031 h 3336506"/>
              <a:gd name="connsiteX6461" fmla="*/ 2531439 w 5747401"/>
              <a:gd name="connsiteY6461" fmla="*/ 740489 h 3336506"/>
              <a:gd name="connsiteX6462" fmla="*/ 2548661 w 5747401"/>
              <a:gd name="connsiteY6462" fmla="*/ 755557 h 3336506"/>
              <a:gd name="connsiteX6463" fmla="*/ 2561576 w 5747401"/>
              <a:gd name="connsiteY6463" fmla="*/ 755557 h 3336506"/>
              <a:gd name="connsiteX6464" fmla="*/ 2561576 w 5747401"/>
              <a:gd name="connsiteY6464" fmla="*/ 742641 h 3336506"/>
              <a:gd name="connsiteX6465" fmla="*/ 2552966 w 5747401"/>
              <a:gd name="connsiteY6465" fmla="*/ 740489 h 3336506"/>
              <a:gd name="connsiteX6466" fmla="*/ 2552966 w 5747401"/>
              <a:gd name="connsiteY6466" fmla="*/ 734031 h 3336506"/>
              <a:gd name="connsiteX6467" fmla="*/ 2550813 w 5747401"/>
              <a:gd name="connsiteY6467" fmla="*/ 731879 h 3336506"/>
              <a:gd name="connsiteX6468" fmla="*/ 2544356 w 5747401"/>
              <a:gd name="connsiteY6468" fmla="*/ 725421 h 3336506"/>
              <a:gd name="connsiteX6469" fmla="*/ 2533592 w 5747401"/>
              <a:gd name="connsiteY6469" fmla="*/ 721116 h 3336506"/>
              <a:gd name="connsiteX6470" fmla="*/ 2522829 w 5747401"/>
              <a:gd name="connsiteY6470" fmla="*/ 716811 h 3336506"/>
              <a:gd name="connsiteX6471" fmla="*/ 2514219 w 5747401"/>
              <a:gd name="connsiteY6471" fmla="*/ 699590 h 3336506"/>
              <a:gd name="connsiteX6472" fmla="*/ 2499151 w 5747401"/>
              <a:gd name="connsiteY6472" fmla="*/ 695284 h 3336506"/>
              <a:gd name="connsiteX6473" fmla="*/ 2492693 w 5747401"/>
              <a:gd name="connsiteY6473" fmla="*/ 697437 h 3336506"/>
              <a:gd name="connsiteX6474" fmla="*/ 2484083 w 5747401"/>
              <a:gd name="connsiteY6474" fmla="*/ 690979 h 3336506"/>
              <a:gd name="connsiteX6475" fmla="*/ 2488388 w 5747401"/>
              <a:gd name="connsiteY6475" fmla="*/ 680217 h 3336506"/>
              <a:gd name="connsiteX6476" fmla="*/ 2471167 w 5747401"/>
              <a:gd name="connsiteY6476" fmla="*/ 662996 h 3336506"/>
              <a:gd name="connsiteX6477" fmla="*/ 2469014 w 5747401"/>
              <a:gd name="connsiteY6477" fmla="*/ 656539 h 3336506"/>
              <a:gd name="connsiteX6478" fmla="*/ 2460404 w 5747401"/>
              <a:gd name="connsiteY6478" fmla="*/ 652233 h 3336506"/>
              <a:gd name="connsiteX6479" fmla="*/ 2443184 w 5747401"/>
              <a:gd name="connsiteY6479" fmla="*/ 643622 h 3336506"/>
              <a:gd name="connsiteX6480" fmla="*/ 2432421 w 5747401"/>
              <a:gd name="connsiteY6480" fmla="*/ 635012 h 3336506"/>
              <a:gd name="connsiteX6481" fmla="*/ 2421657 w 5747401"/>
              <a:gd name="connsiteY6481" fmla="*/ 635012 h 3336506"/>
              <a:gd name="connsiteX6482" fmla="*/ 2423810 w 5747401"/>
              <a:gd name="connsiteY6482" fmla="*/ 630707 h 3336506"/>
              <a:gd name="connsiteX6483" fmla="*/ 2423810 w 5747401"/>
              <a:gd name="connsiteY6483" fmla="*/ 626402 h 3336506"/>
              <a:gd name="connsiteX6484" fmla="*/ 2421657 w 5747401"/>
              <a:gd name="connsiteY6484" fmla="*/ 626402 h 3336506"/>
              <a:gd name="connsiteX6485" fmla="*/ 2417352 w 5747401"/>
              <a:gd name="connsiteY6485" fmla="*/ 626402 h 3336506"/>
              <a:gd name="connsiteX6486" fmla="*/ 2413047 w 5747401"/>
              <a:gd name="connsiteY6486" fmla="*/ 624250 h 3336506"/>
              <a:gd name="connsiteX6487" fmla="*/ 2408742 w 5747401"/>
              <a:gd name="connsiteY6487" fmla="*/ 624250 h 3336506"/>
              <a:gd name="connsiteX6488" fmla="*/ 2408742 w 5747401"/>
              <a:gd name="connsiteY6488" fmla="*/ 619944 h 3336506"/>
              <a:gd name="connsiteX6489" fmla="*/ 2406590 w 5747401"/>
              <a:gd name="connsiteY6489" fmla="*/ 607029 h 3336506"/>
              <a:gd name="connsiteX6490" fmla="*/ 2395827 w 5747401"/>
              <a:gd name="connsiteY6490" fmla="*/ 607029 h 3336506"/>
              <a:gd name="connsiteX6491" fmla="*/ 2402285 w 5747401"/>
              <a:gd name="connsiteY6491" fmla="*/ 600571 h 3336506"/>
              <a:gd name="connsiteX6492" fmla="*/ 2391522 w 5747401"/>
              <a:gd name="connsiteY6492" fmla="*/ 596265 h 3336506"/>
              <a:gd name="connsiteX6493" fmla="*/ 2393674 w 5747401"/>
              <a:gd name="connsiteY6493" fmla="*/ 591960 h 3336506"/>
              <a:gd name="connsiteX6494" fmla="*/ 2391522 w 5747401"/>
              <a:gd name="connsiteY6494" fmla="*/ 589808 h 3336506"/>
              <a:gd name="connsiteX6495" fmla="*/ 2385064 w 5747401"/>
              <a:gd name="connsiteY6495" fmla="*/ 583350 h 3336506"/>
              <a:gd name="connsiteX6496" fmla="*/ 2367843 w 5747401"/>
              <a:gd name="connsiteY6496" fmla="*/ 576893 h 3336506"/>
              <a:gd name="connsiteX6497" fmla="*/ 2354928 w 5747401"/>
              <a:gd name="connsiteY6497" fmla="*/ 561825 h 3336506"/>
              <a:gd name="connsiteX6498" fmla="*/ 2352775 w 5747401"/>
              <a:gd name="connsiteY6498" fmla="*/ 559672 h 3336506"/>
              <a:gd name="connsiteX6499" fmla="*/ 2350623 w 5747401"/>
              <a:gd name="connsiteY6499" fmla="*/ 561825 h 3336506"/>
              <a:gd name="connsiteX6500" fmla="*/ 2348470 w 5747401"/>
              <a:gd name="connsiteY6500" fmla="*/ 561825 h 3336506"/>
              <a:gd name="connsiteX6501" fmla="*/ 2346318 w 5747401"/>
              <a:gd name="connsiteY6501" fmla="*/ 561825 h 3336506"/>
              <a:gd name="connsiteX6502" fmla="*/ 2344165 w 5747401"/>
              <a:gd name="connsiteY6502" fmla="*/ 557520 h 3336506"/>
              <a:gd name="connsiteX6503" fmla="*/ 2348470 w 5747401"/>
              <a:gd name="connsiteY6503" fmla="*/ 557520 h 3336506"/>
              <a:gd name="connsiteX6504" fmla="*/ 2348470 w 5747401"/>
              <a:gd name="connsiteY6504" fmla="*/ 555367 h 3336506"/>
              <a:gd name="connsiteX6505" fmla="*/ 2333402 w 5747401"/>
              <a:gd name="connsiteY6505" fmla="*/ 553215 h 3336506"/>
              <a:gd name="connsiteX6506" fmla="*/ 2329097 w 5747401"/>
              <a:gd name="connsiteY6506" fmla="*/ 540298 h 3336506"/>
              <a:gd name="connsiteX6507" fmla="*/ 2324791 w 5747401"/>
              <a:gd name="connsiteY6507" fmla="*/ 542451 h 3336506"/>
              <a:gd name="connsiteX6508" fmla="*/ 2324791 w 5747401"/>
              <a:gd name="connsiteY6508" fmla="*/ 538146 h 3336506"/>
              <a:gd name="connsiteX6509" fmla="*/ 2322638 w 5747401"/>
              <a:gd name="connsiteY6509" fmla="*/ 535993 h 3336506"/>
              <a:gd name="connsiteX6510" fmla="*/ 2318333 w 5747401"/>
              <a:gd name="connsiteY6510" fmla="*/ 533841 h 3336506"/>
              <a:gd name="connsiteX6511" fmla="*/ 2311876 w 5747401"/>
              <a:gd name="connsiteY6511" fmla="*/ 533841 h 3336506"/>
              <a:gd name="connsiteX6512" fmla="*/ 2318333 w 5747401"/>
              <a:gd name="connsiteY6512" fmla="*/ 529536 h 3336506"/>
              <a:gd name="connsiteX6513" fmla="*/ 2314028 w 5747401"/>
              <a:gd name="connsiteY6513" fmla="*/ 527383 h 3336506"/>
              <a:gd name="connsiteX6514" fmla="*/ 2322638 w 5747401"/>
              <a:gd name="connsiteY6514" fmla="*/ 518773 h 3336506"/>
              <a:gd name="connsiteX6515" fmla="*/ 2320486 w 5747401"/>
              <a:gd name="connsiteY6515" fmla="*/ 514468 h 3336506"/>
              <a:gd name="connsiteX6516" fmla="*/ 2316182 w 5747401"/>
              <a:gd name="connsiteY6516" fmla="*/ 516620 h 3336506"/>
              <a:gd name="connsiteX6517" fmla="*/ 2320486 w 5747401"/>
              <a:gd name="connsiteY6517" fmla="*/ 512315 h 3336506"/>
              <a:gd name="connsiteX6518" fmla="*/ 2314028 w 5747401"/>
              <a:gd name="connsiteY6518" fmla="*/ 508010 h 3336506"/>
              <a:gd name="connsiteX6519" fmla="*/ 2311876 w 5747401"/>
              <a:gd name="connsiteY6519" fmla="*/ 510163 h 3336506"/>
              <a:gd name="connsiteX6520" fmla="*/ 2309723 w 5747401"/>
              <a:gd name="connsiteY6520" fmla="*/ 510163 h 3336506"/>
              <a:gd name="connsiteX6521" fmla="*/ 2307571 w 5747401"/>
              <a:gd name="connsiteY6521" fmla="*/ 510163 h 3336506"/>
              <a:gd name="connsiteX6522" fmla="*/ 2311876 w 5747401"/>
              <a:gd name="connsiteY6522" fmla="*/ 525231 h 3336506"/>
              <a:gd name="connsiteX6523" fmla="*/ 2311876 w 5747401"/>
              <a:gd name="connsiteY6523" fmla="*/ 527383 h 3336506"/>
              <a:gd name="connsiteX6524" fmla="*/ 2309723 w 5747401"/>
              <a:gd name="connsiteY6524" fmla="*/ 527383 h 3336506"/>
              <a:gd name="connsiteX6525" fmla="*/ 2305418 w 5747401"/>
              <a:gd name="connsiteY6525" fmla="*/ 520925 h 3336506"/>
              <a:gd name="connsiteX6526" fmla="*/ 2303266 w 5747401"/>
              <a:gd name="connsiteY6526" fmla="*/ 520925 h 3336506"/>
              <a:gd name="connsiteX6527" fmla="*/ 2301113 w 5747401"/>
              <a:gd name="connsiteY6527" fmla="*/ 523078 h 3336506"/>
              <a:gd name="connsiteX6528" fmla="*/ 2296808 w 5747401"/>
              <a:gd name="connsiteY6528" fmla="*/ 514468 h 3336506"/>
              <a:gd name="connsiteX6529" fmla="*/ 2288198 w 5747401"/>
              <a:gd name="connsiteY6529" fmla="*/ 512315 h 3336506"/>
              <a:gd name="connsiteX6530" fmla="*/ 2277435 w 5747401"/>
              <a:gd name="connsiteY6530" fmla="*/ 497247 h 3336506"/>
              <a:gd name="connsiteX6531" fmla="*/ 2264519 w 5747401"/>
              <a:gd name="connsiteY6531" fmla="*/ 492941 h 3336506"/>
              <a:gd name="connsiteX6532" fmla="*/ 2262366 w 5747401"/>
              <a:gd name="connsiteY6532" fmla="*/ 484331 h 3336506"/>
              <a:gd name="connsiteX6533" fmla="*/ 2260269 w 5747401"/>
              <a:gd name="connsiteY6533" fmla="*/ 482996 h 3336506"/>
              <a:gd name="connsiteX6534" fmla="*/ 2406760 w 5747401"/>
              <a:gd name="connsiteY6534" fmla="*/ 520771 h 3336506"/>
              <a:gd name="connsiteX6535" fmla="*/ 2408742 w 5747401"/>
              <a:gd name="connsiteY6535" fmla="*/ 525231 h 3336506"/>
              <a:gd name="connsiteX6536" fmla="*/ 2410895 w 5747401"/>
              <a:gd name="connsiteY6536" fmla="*/ 527383 h 3336506"/>
              <a:gd name="connsiteX6537" fmla="*/ 2413047 w 5747401"/>
              <a:gd name="connsiteY6537" fmla="*/ 527383 h 3336506"/>
              <a:gd name="connsiteX6538" fmla="*/ 2415200 w 5747401"/>
              <a:gd name="connsiteY6538" fmla="*/ 527383 h 3336506"/>
              <a:gd name="connsiteX6539" fmla="*/ 2419505 w 5747401"/>
              <a:gd name="connsiteY6539" fmla="*/ 533841 h 3336506"/>
              <a:gd name="connsiteX6540" fmla="*/ 2438879 w 5747401"/>
              <a:gd name="connsiteY6540" fmla="*/ 529536 h 3336506"/>
              <a:gd name="connsiteX6541" fmla="*/ 2438879 w 5747401"/>
              <a:gd name="connsiteY6541" fmla="*/ 540298 h 3336506"/>
              <a:gd name="connsiteX6542" fmla="*/ 2443184 w 5747401"/>
              <a:gd name="connsiteY6542" fmla="*/ 538146 h 3336506"/>
              <a:gd name="connsiteX6543" fmla="*/ 2462557 w 5747401"/>
              <a:gd name="connsiteY6543" fmla="*/ 548909 h 3336506"/>
              <a:gd name="connsiteX6544" fmla="*/ 2462557 w 5747401"/>
              <a:gd name="connsiteY6544" fmla="*/ 555367 h 3336506"/>
              <a:gd name="connsiteX6545" fmla="*/ 2456099 w 5747401"/>
              <a:gd name="connsiteY6545" fmla="*/ 548909 h 3336506"/>
              <a:gd name="connsiteX6546" fmla="*/ 2447489 w 5747401"/>
              <a:gd name="connsiteY6546" fmla="*/ 555367 h 3336506"/>
              <a:gd name="connsiteX6547" fmla="*/ 2449642 w 5747401"/>
              <a:gd name="connsiteY6547" fmla="*/ 559672 h 3336506"/>
              <a:gd name="connsiteX6548" fmla="*/ 2458252 w 5747401"/>
              <a:gd name="connsiteY6548" fmla="*/ 566130 h 3336506"/>
              <a:gd name="connsiteX6549" fmla="*/ 2464710 w 5747401"/>
              <a:gd name="connsiteY6549" fmla="*/ 568282 h 3336506"/>
              <a:gd name="connsiteX6550" fmla="*/ 2471167 w 5747401"/>
              <a:gd name="connsiteY6550" fmla="*/ 568282 h 3336506"/>
              <a:gd name="connsiteX6551" fmla="*/ 2475472 w 5747401"/>
              <a:gd name="connsiteY6551" fmla="*/ 566130 h 3336506"/>
              <a:gd name="connsiteX6552" fmla="*/ 2477625 w 5747401"/>
              <a:gd name="connsiteY6552" fmla="*/ 563977 h 3336506"/>
              <a:gd name="connsiteX6553" fmla="*/ 2481930 w 5747401"/>
              <a:gd name="connsiteY6553" fmla="*/ 563977 h 3336506"/>
              <a:gd name="connsiteX6554" fmla="*/ 2484083 w 5747401"/>
              <a:gd name="connsiteY6554" fmla="*/ 563977 h 3336506"/>
              <a:gd name="connsiteX6555" fmla="*/ 2488388 w 5747401"/>
              <a:gd name="connsiteY6555" fmla="*/ 570435 h 3336506"/>
              <a:gd name="connsiteX6556" fmla="*/ 2492693 w 5747401"/>
              <a:gd name="connsiteY6556" fmla="*/ 563977 h 3336506"/>
              <a:gd name="connsiteX6557" fmla="*/ 2492693 w 5747401"/>
              <a:gd name="connsiteY6557" fmla="*/ 568282 h 3336506"/>
              <a:gd name="connsiteX6558" fmla="*/ 2484083 w 5747401"/>
              <a:gd name="connsiteY6558" fmla="*/ 576893 h 3336506"/>
              <a:gd name="connsiteX6559" fmla="*/ 2494846 w 5747401"/>
              <a:gd name="connsiteY6559" fmla="*/ 589808 h 3336506"/>
              <a:gd name="connsiteX6560" fmla="*/ 2488388 w 5747401"/>
              <a:gd name="connsiteY6560" fmla="*/ 600571 h 3336506"/>
              <a:gd name="connsiteX6561" fmla="*/ 2507761 w 5747401"/>
              <a:gd name="connsiteY6561" fmla="*/ 607029 h 3336506"/>
              <a:gd name="connsiteX6562" fmla="*/ 2516371 w 5747401"/>
              <a:gd name="connsiteY6562" fmla="*/ 604877 h 3336506"/>
              <a:gd name="connsiteX6563" fmla="*/ 2512066 w 5747401"/>
              <a:gd name="connsiteY6563" fmla="*/ 602724 h 3336506"/>
              <a:gd name="connsiteX6564" fmla="*/ 2512066 w 5747401"/>
              <a:gd name="connsiteY6564" fmla="*/ 600571 h 3336506"/>
              <a:gd name="connsiteX6565" fmla="*/ 2514219 w 5747401"/>
              <a:gd name="connsiteY6565" fmla="*/ 600571 h 3336506"/>
              <a:gd name="connsiteX6566" fmla="*/ 2529287 w 5747401"/>
              <a:gd name="connsiteY6566" fmla="*/ 611334 h 3336506"/>
              <a:gd name="connsiteX6567" fmla="*/ 2527134 w 5747401"/>
              <a:gd name="connsiteY6567" fmla="*/ 611334 h 3336506"/>
              <a:gd name="connsiteX6568" fmla="*/ 2518524 w 5747401"/>
              <a:gd name="connsiteY6568" fmla="*/ 611334 h 3336506"/>
              <a:gd name="connsiteX6569" fmla="*/ 2514219 w 5747401"/>
              <a:gd name="connsiteY6569" fmla="*/ 617792 h 3336506"/>
              <a:gd name="connsiteX6570" fmla="*/ 2540050 w 5747401"/>
              <a:gd name="connsiteY6570" fmla="*/ 635012 h 3336506"/>
              <a:gd name="connsiteX6571" fmla="*/ 2524981 w 5747401"/>
              <a:gd name="connsiteY6571" fmla="*/ 647928 h 3336506"/>
              <a:gd name="connsiteX6572" fmla="*/ 2529287 w 5747401"/>
              <a:gd name="connsiteY6572" fmla="*/ 650080 h 3336506"/>
              <a:gd name="connsiteX6573" fmla="*/ 2544356 w 5747401"/>
              <a:gd name="connsiteY6573" fmla="*/ 641470 h 3336506"/>
              <a:gd name="connsiteX6574" fmla="*/ 2555118 w 5747401"/>
              <a:gd name="connsiteY6574" fmla="*/ 639317 h 3336506"/>
              <a:gd name="connsiteX6575" fmla="*/ 2565881 w 5747401"/>
              <a:gd name="connsiteY6575" fmla="*/ 652233 h 3336506"/>
              <a:gd name="connsiteX6576" fmla="*/ 2563728 w 5747401"/>
              <a:gd name="connsiteY6576" fmla="*/ 652233 h 3336506"/>
              <a:gd name="connsiteX6577" fmla="*/ 2555118 w 5747401"/>
              <a:gd name="connsiteY6577" fmla="*/ 650080 h 3336506"/>
              <a:gd name="connsiteX6578" fmla="*/ 2550813 w 5747401"/>
              <a:gd name="connsiteY6578" fmla="*/ 665149 h 3336506"/>
              <a:gd name="connsiteX6579" fmla="*/ 2563728 w 5747401"/>
              <a:gd name="connsiteY6579" fmla="*/ 667301 h 3336506"/>
              <a:gd name="connsiteX6580" fmla="*/ 2561576 w 5747401"/>
              <a:gd name="connsiteY6580" fmla="*/ 665149 h 3336506"/>
              <a:gd name="connsiteX6581" fmla="*/ 2559423 w 5747401"/>
              <a:gd name="connsiteY6581" fmla="*/ 662996 h 3336506"/>
              <a:gd name="connsiteX6582" fmla="*/ 2580949 w 5747401"/>
              <a:gd name="connsiteY6582" fmla="*/ 665149 h 3336506"/>
              <a:gd name="connsiteX6583" fmla="*/ 2580949 w 5747401"/>
              <a:gd name="connsiteY6583" fmla="*/ 656539 h 3336506"/>
              <a:gd name="connsiteX6584" fmla="*/ 2611085 w 5747401"/>
              <a:gd name="connsiteY6584" fmla="*/ 682369 h 3336506"/>
              <a:gd name="connsiteX6585" fmla="*/ 2604628 w 5747401"/>
              <a:gd name="connsiteY6585" fmla="*/ 684522 h 3336506"/>
              <a:gd name="connsiteX6586" fmla="*/ 2602475 w 5747401"/>
              <a:gd name="connsiteY6586" fmla="*/ 686674 h 3336506"/>
              <a:gd name="connsiteX6587" fmla="*/ 2606780 w 5747401"/>
              <a:gd name="connsiteY6587" fmla="*/ 686674 h 3336506"/>
              <a:gd name="connsiteX6588" fmla="*/ 2596017 w 5747401"/>
              <a:gd name="connsiteY6588" fmla="*/ 690979 h 3336506"/>
              <a:gd name="connsiteX6589" fmla="*/ 2608933 w 5747401"/>
              <a:gd name="connsiteY6589" fmla="*/ 706048 h 3336506"/>
              <a:gd name="connsiteX6590" fmla="*/ 2624001 w 5747401"/>
              <a:gd name="connsiteY6590" fmla="*/ 703895 h 3336506"/>
              <a:gd name="connsiteX6591" fmla="*/ 2628306 w 5747401"/>
              <a:gd name="connsiteY6591" fmla="*/ 708201 h 3336506"/>
              <a:gd name="connsiteX6592" fmla="*/ 2628306 w 5747401"/>
              <a:gd name="connsiteY6592" fmla="*/ 710353 h 3336506"/>
              <a:gd name="connsiteX6593" fmla="*/ 2624001 w 5747401"/>
              <a:gd name="connsiteY6593" fmla="*/ 710353 h 3336506"/>
              <a:gd name="connsiteX6594" fmla="*/ 2621848 w 5747401"/>
              <a:gd name="connsiteY6594" fmla="*/ 710353 h 3336506"/>
              <a:gd name="connsiteX6595" fmla="*/ 2651985 w 5747401"/>
              <a:gd name="connsiteY6595" fmla="*/ 738336 h 3336506"/>
              <a:gd name="connsiteX6596" fmla="*/ 2660595 w 5747401"/>
              <a:gd name="connsiteY6596" fmla="*/ 742641 h 3336506"/>
              <a:gd name="connsiteX6597" fmla="*/ 2658442 w 5747401"/>
              <a:gd name="connsiteY6597" fmla="*/ 744794 h 3336506"/>
              <a:gd name="connsiteX6598" fmla="*/ 2675662 w 5747401"/>
              <a:gd name="connsiteY6598" fmla="*/ 753405 h 3336506"/>
              <a:gd name="connsiteX6599" fmla="*/ 2667053 w 5747401"/>
              <a:gd name="connsiteY6599" fmla="*/ 751252 h 3336506"/>
              <a:gd name="connsiteX6600" fmla="*/ 2667053 w 5747401"/>
              <a:gd name="connsiteY6600" fmla="*/ 753405 h 3336506"/>
              <a:gd name="connsiteX6601" fmla="*/ 2664900 w 5747401"/>
              <a:gd name="connsiteY6601" fmla="*/ 755557 h 3336506"/>
              <a:gd name="connsiteX6602" fmla="*/ 2667053 w 5747401"/>
              <a:gd name="connsiteY6602" fmla="*/ 759863 h 3336506"/>
              <a:gd name="connsiteX6603" fmla="*/ 2664900 w 5747401"/>
              <a:gd name="connsiteY6603" fmla="*/ 762015 h 3336506"/>
              <a:gd name="connsiteX6604" fmla="*/ 2692884 w 5747401"/>
              <a:gd name="connsiteY6604" fmla="*/ 766320 h 3336506"/>
              <a:gd name="connsiteX6605" fmla="*/ 2699341 w 5747401"/>
              <a:gd name="connsiteY6605" fmla="*/ 772778 h 3336506"/>
              <a:gd name="connsiteX6606" fmla="*/ 2701494 w 5747401"/>
              <a:gd name="connsiteY6606" fmla="*/ 781388 h 3336506"/>
              <a:gd name="connsiteX6607" fmla="*/ 2714409 w 5747401"/>
              <a:gd name="connsiteY6607" fmla="*/ 794303 h 3336506"/>
              <a:gd name="connsiteX6608" fmla="*/ 2716562 w 5747401"/>
              <a:gd name="connsiteY6608" fmla="*/ 789998 h 3336506"/>
              <a:gd name="connsiteX6609" fmla="*/ 2727324 w 5747401"/>
              <a:gd name="connsiteY6609" fmla="*/ 794303 h 3336506"/>
              <a:gd name="connsiteX6610" fmla="*/ 2731630 w 5747401"/>
              <a:gd name="connsiteY6610" fmla="*/ 796456 h 3336506"/>
              <a:gd name="connsiteX6611" fmla="*/ 2735935 w 5747401"/>
              <a:gd name="connsiteY6611" fmla="*/ 794303 h 3336506"/>
              <a:gd name="connsiteX6612" fmla="*/ 2751004 w 5747401"/>
              <a:gd name="connsiteY6612" fmla="*/ 807220 h 3336506"/>
              <a:gd name="connsiteX6613" fmla="*/ 2774681 w 5747401"/>
              <a:gd name="connsiteY6613" fmla="*/ 805067 h 3336506"/>
              <a:gd name="connsiteX6614" fmla="*/ 2778986 w 5747401"/>
              <a:gd name="connsiteY6614" fmla="*/ 809372 h 3336506"/>
              <a:gd name="connsiteX6615" fmla="*/ 2778986 w 5747401"/>
              <a:gd name="connsiteY6615" fmla="*/ 824440 h 3336506"/>
              <a:gd name="connsiteX6616" fmla="*/ 2766071 w 5747401"/>
              <a:gd name="connsiteY6616" fmla="*/ 822287 h 3336506"/>
              <a:gd name="connsiteX6617" fmla="*/ 2772529 w 5747401"/>
              <a:gd name="connsiteY6617" fmla="*/ 826593 h 3336506"/>
              <a:gd name="connsiteX6618" fmla="*/ 2770377 w 5747401"/>
              <a:gd name="connsiteY6618" fmla="*/ 826593 h 3336506"/>
              <a:gd name="connsiteX6619" fmla="*/ 2759614 w 5747401"/>
              <a:gd name="connsiteY6619" fmla="*/ 828745 h 3336506"/>
              <a:gd name="connsiteX6620" fmla="*/ 2770377 w 5747401"/>
              <a:gd name="connsiteY6620" fmla="*/ 837355 h 3336506"/>
              <a:gd name="connsiteX6621" fmla="*/ 2774681 w 5747401"/>
              <a:gd name="connsiteY6621" fmla="*/ 837355 h 3336506"/>
              <a:gd name="connsiteX6622" fmla="*/ 2778986 w 5747401"/>
              <a:gd name="connsiteY6622" fmla="*/ 828745 h 3336506"/>
              <a:gd name="connsiteX6623" fmla="*/ 2791903 w 5747401"/>
              <a:gd name="connsiteY6623" fmla="*/ 839508 h 3336506"/>
              <a:gd name="connsiteX6624" fmla="*/ 2800513 w 5747401"/>
              <a:gd name="connsiteY6624" fmla="*/ 837355 h 3336506"/>
              <a:gd name="connsiteX6625" fmla="*/ 2809123 w 5747401"/>
              <a:gd name="connsiteY6625" fmla="*/ 837355 h 3336506"/>
              <a:gd name="connsiteX6626" fmla="*/ 2819886 w 5747401"/>
              <a:gd name="connsiteY6626" fmla="*/ 850270 h 3336506"/>
              <a:gd name="connsiteX6627" fmla="*/ 2815581 w 5747401"/>
              <a:gd name="connsiteY6627" fmla="*/ 856729 h 3336506"/>
              <a:gd name="connsiteX6628" fmla="*/ 2830649 w 5747401"/>
              <a:gd name="connsiteY6628" fmla="*/ 858882 h 3336506"/>
              <a:gd name="connsiteX6629" fmla="*/ 2845717 w 5747401"/>
              <a:gd name="connsiteY6629" fmla="*/ 852423 h 3336506"/>
              <a:gd name="connsiteX6630" fmla="*/ 2845717 w 5747401"/>
              <a:gd name="connsiteY6630" fmla="*/ 863187 h 3336506"/>
              <a:gd name="connsiteX6631" fmla="*/ 2869396 w 5747401"/>
              <a:gd name="connsiteY6631" fmla="*/ 867492 h 3336506"/>
              <a:gd name="connsiteX6632" fmla="*/ 2871548 w 5747401"/>
              <a:gd name="connsiteY6632" fmla="*/ 876102 h 3336506"/>
              <a:gd name="connsiteX6633" fmla="*/ 2873700 w 5747401"/>
              <a:gd name="connsiteY6633" fmla="*/ 876102 h 3336506"/>
              <a:gd name="connsiteX6634" fmla="*/ 2878005 w 5747401"/>
              <a:gd name="connsiteY6634" fmla="*/ 876102 h 3336506"/>
              <a:gd name="connsiteX6635" fmla="*/ 2873700 w 5747401"/>
              <a:gd name="connsiteY6635" fmla="*/ 873949 h 3336506"/>
              <a:gd name="connsiteX6636" fmla="*/ 2875853 w 5747401"/>
              <a:gd name="connsiteY6636" fmla="*/ 873949 h 3336506"/>
              <a:gd name="connsiteX6637" fmla="*/ 2875853 w 5747401"/>
              <a:gd name="connsiteY6637" fmla="*/ 871797 h 3336506"/>
              <a:gd name="connsiteX6638" fmla="*/ 2880158 w 5747401"/>
              <a:gd name="connsiteY6638" fmla="*/ 871797 h 3336506"/>
              <a:gd name="connsiteX6639" fmla="*/ 2886616 w 5747401"/>
              <a:gd name="connsiteY6639" fmla="*/ 873949 h 3336506"/>
              <a:gd name="connsiteX6640" fmla="*/ 2890921 w 5747401"/>
              <a:gd name="connsiteY6640" fmla="*/ 873949 h 3336506"/>
              <a:gd name="connsiteX6641" fmla="*/ 2895227 w 5747401"/>
              <a:gd name="connsiteY6641" fmla="*/ 873949 h 3336506"/>
              <a:gd name="connsiteX6642" fmla="*/ 2903837 w 5747401"/>
              <a:gd name="connsiteY6642" fmla="*/ 871797 h 3336506"/>
              <a:gd name="connsiteX6643" fmla="*/ 2910295 w 5747401"/>
              <a:gd name="connsiteY6643" fmla="*/ 876102 h 3336506"/>
              <a:gd name="connsiteX6644" fmla="*/ 2908142 w 5747401"/>
              <a:gd name="connsiteY6644" fmla="*/ 876102 h 3336506"/>
              <a:gd name="connsiteX6645" fmla="*/ 2942583 w 5747401"/>
              <a:gd name="connsiteY6645" fmla="*/ 884712 h 3336506"/>
              <a:gd name="connsiteX6646" fmla="*/ 2938278 w 5747401"/>
              <a:gd name="connsiteY6646" fmla="*/ 889017 h 3336506"/>
              <a:gd name="connsiteX6647" fmla="*/ 2946889 w 5747401"/>
              <a:gd name="connsiteY6647" fmla="*/ 899780 h 3336506"/>
              <a:gd name="connsiteX6648" fmla="*/ 2964109 w 5747401"/>
              <a:gd name="connsiteY6648" fmla="*/ 899780 h 3336506"/>
              <a:gd name="connsiteX6649" fmla="*/ 2964109 w 5747401"/>
              <a:gd name="connsiteY6649" fmla="*/ 893322 h 3336506"/>
              <a:gd name="connsiteX6650" fmla="*/ 2951194 w 5747401"/>
              <a:gd name="connsiteY6650" fmla="*/ 886865 h 3336506"/>
              <a:gd name="connsiteX6651" fmla="*/ 2953346 w 5747401"/>
              <a:gd name="connsiteY6651" fmla="*/ 884712 h 3336506"/>
              <a:gd name="connsiteX6652" fmla="*/ 2957652 w 5747401"/>
              <a:gd name="connsiteY6652" fmla="*/ 886865 h 3336506"/>
              <a:gd name="connsiteX6653" fmla="*/ 2966262 w 5747401"/>
              <a:gd name="connsiteY6653" fmla="*/ 889017 h 3336506"/>
              <a:gd name="connsiteX6654" fmla="*/ 2970567 w 5747401"/>
              <a:gd name="connsiteY6654" fmla="*/ 889017 h 3336506"/>
              <a:gd name="connsiteX6655" fmla="*/ 2974872 w 5747401"/>
              <a:gd name="connsiteY6655" fmla="*/ 893322 h 3336506"/>
              <a:gd name="connsiteX6656" fmla="*/ 3002856 w 5747401"/>
              <a:gd name="connsiteY6656" fmla="*/ 893322 h 3336506"/>
              <a:gd name="connsiteX6657" fmla="*/ 3015771 w 5747401"/>
              <a:gd name="connsiteY6657" fmla="*/ 899780 h 3336506"/>
              <a:gd name="connsiteX6658" fmla="*/ 3024381 w 5747401"/>
              <a:gd name="connsiteY6658" fmla="*/ 895475 h 3336506"/>
              <a:gd name="connsiteX6659" fmla="*/ 3026534 w 5747401"/>
              <a:gd name="connsiteY6659" fmla="*/ 899780 h 3336506"/>
              <a:gd name="connsiteX6660" fmla="*/ 3063128 w 5747401"/>
              <a:gd name="connsiteY6660" fmla="*/ 904085 h 3336506"/>
              <a:gd name="connsiteX6661" fmla="*/ 3065281 w 5747401"/>
              <a:gd name="connsiteY6661" fmla="*/ 910544 h 3336506"/>
              <a:gd name="connsiteX6662" fmla="*/ 3076043 w 5747401"/>
              <a:gd name="connsiteY6662" fmla="*/ 908391 h 3336506"/>
              <a:gd name="connsiteX6663" fmla="*/ 3078196 w 5747401"/>
              <a:gd name="connsiteY6663" fmla="*/ 910544 h 3336506"/>
              <a:gd name="connsiteX6664" fmla="*/ 3082501 w 5747401"/>
              <a:gd name="connsiteY6664" fmla="*/ 910544 h 3336506"/>
              <a:gd name="connsiteX6665" fmla="*/ 3082501 w 5747401"/>
              <a:gd name="connsiteY6665" fmla="*/ 908391 h 3336506"/>
              <a:gd name="connsiteX6666" fmla="*/ 3084654 w 5747401"/>
              <a:gd name="connsiteY6666" fmla="*/ 904085 h 3336506"/>
              <a:gd name="connsiteX6667" fmla="*/ 3084654 w 5747401"/>
              <a:gd name="connsiteY6667" fmla="*/ 899780 h 3336506"/>
              <a:gd name="connsiteX6668" fmla="*/ 3088959 w 5747401"/>
              <a:gd name="connsiteY6668" fmla="*/ 904085 h 3336506"/>
              <a:gd name="connsiteX6669" fmla="*/ 3088959 w 5747401"/>
              <a:gd name="connsiteY6669" fmla="*/ 912696 h 3336506"/>
              <a:gd name="connsiteX6670" fmla="*/ 3101875 w 5747401"/>
              <a:gd name="connsiteY6670" fmla="*/ 912696 h 3336506"/>
              <a:gd name="connsiteX6671" fmla="*/ 3108333 w 5747401"/>
              <a:gd name="connsiteY6671" fmla="*/ 917001 h 3336506"/>
              <a:gd name="connsiteX6672" fmla="*/ 3134163 w 5747401"/>
              <a:gd name="connsiteY6672" fmla="*/ 914849 h 3336506"/>
              <a:gd name="connsiteX6673" fmla="*/ 3134163 w 5747401"/>
              <a:gd name="connsiteY6673" fmla="*/ 910544 h 3336506"/>
              <a:gd name="connsiteX6674" fmla="*/ 3138468 w 5747401"/>
              <a:gd name="connsiteY6674" fmla="*/ 921306 h 3336506"/>
              <a:gd name="connsiteX6675" fmla="*/ 3164300 w 5747401"/>
              <a:gd name="connsiteY6675" fmla="*/ 927764 h 3336506"/>
              <a:gd name="connsiteX6676" fmla="*/ 3168605 w 5747401"/>
              <a:gd name="connsiteY6676" fmla="*/ 921306 h 3336506"/>
              <a:gd name="connsiteX6677" fmla="*/ 3175062 w 5747401"/>
              <a:gd name="connsiteY6677" fmla="*/ 919154 h 3336506"/>
              <a:gd name="connsiteX6678" fmla="*/ 3179367 w 5747401"/>
              <a:gd name="connsiteY6678" fmla="*/ 921306 h 3336506"/>
              <a:gd name="connsiteX6679" fmla="*/ 3183673 w 5747401"/>
              <a:gd name="connsiteY6679" fmla="*/ 923459 h 3336506"/>
              <a:gd name="connsiteX6680" fmla="*/ 3175062 w 5747401"/>
              <a:gd name="connsiteY6680" fmla="*/ 923459 h 3336506"/>
              <a:gd name="connsiteX6681" fmla="*/ 3175062 w 5747401"/>
              <a:gd name="connsiteY6681" fmla="*/ 936374 h 3336506"/>
              <a:gd name="connsiteX6682" fmla="*/ 3175062 w 5747401"/>
              <a:gd name="connsiteY6682" fmla="*/ 938527 h 3336506"/>
              <a:gd name="connsiteX6683" fmla="*/ 3177215 w 5747401"/>
              <a:gd name="connsiteY6683" fmla="*/ 938527 h 3336506"/>
              <a:gd name="connsiteX6684" fmla="*/ 3179367 w 5747401"/>
              <a:gd name="connsiteY6684" fmla="*/ 936374 h 3336506"/>
              <a:gd name="connsiteX6685" fmla="*/ 3179367 w 5747401"/>
              <a:gd name="connsiteY6685" fmla="*/ 934222 h 3336506"/>
              <a:gd name="connsiteX6686" fmla="*/ 3177215 w 5747401"/>
              <a:gd name="connsiteY6686" fmla="*/ 934222 h 3336506"/>
              <a:gd name="connsiteX6687" fmla="*/ 3196588 w 5747401"/>
              <a:gd name="connsiteY6687" fmla="*/ 929917 h 3336506"/>
              <a:gd name="connsiteX6688" fmla="*/ 3192283 w 5747401"/>
              <a:gd name="connsiteY6688" fmla="*/ 914849 h 3336506"/>
              <a:gd name="connsiteX6689" fmla="*/ 3200893 w 5747401"/>
              <a:gd name="connsiteY6689" fmla="*/ 919154 h 3336506"/>
              <a:gd name="connsiteX6690" fmla="*/ 3196588 w 5747401"/>
              <a:gd name="connsiteY6690" fmla="*/ 923459 h 3336506"/>
              <a:gd name="connsiteX6691" fmla="*/ 3203046 w 5747401"/>
              <a:gd name="connsiteY6691" fmla="*/ 923459 h 3336506"/>
              <a:gd name="connsiteX6692" fmla="*/ 3207351 w 5747401"/>
              <a:gd name="connsiteY6692" fmla="*/ 923459 h 3336506"/>
              <a:gd name="connsiteX6693" fmla="*/ 3211657 w 5747401"/>
              <a:gd name="connsiteY6693" fmla="*/ 923459 h 3336506"/>
              <a:gd name="connsiteX6694" fmla="*/ 3209504 w 5747401"/>
              <a:gd name="connsiteY6694" fmla="*/ 927764 h 3336506"/>
              <a:gd name="connsiteX6695" fmla="*/ 3211657 w 5747401"/>
              <a:gd name="connsiteY6695" fmla="*/ 929917 h 3336506"/>
              <a:gd name="connsiteX6696" fmla="*/ 3220267 w 5747401"/>
              <a:gd name="connsiteY6696" fmla="*/ 929917 h 3336506"/>
              <a:gd name="connsiteX6697" fmla="*/ 3222419 w 5747401"/>
              <a:gd name="connsiteY6697" fmla="*/ 925611 h 3336506"/>
              <a:gd name="connsiteX6698" fmla="*/ 3215962 w 5747401"/>
              <a:gd name="connsiteY6698" fmla="*/ 910544 h 3336506"/>
              <a:gd name="connsiteX6699" fmla="*/ 3200893 w 5747401"/>
              <a:gd name="connsiteY6699" fmla="*/ 914849 h 3336506"/>
              <a:gd name="connsiteX6700" fmla="*/ 3205199 w 5747401"/>
              <a:gd name="connsiteY6700" fmla="*/ 912696 h 3336506"/>
              <a:gd name="connsiteX6701" fmla="*/ 3205199 w 5747401"/>
              <a:gd name="connsiteY6701" fmla="*/ 910544 h 3336506"/>
              <a:gd name="connsiteX6702" fmla="*/ 3200893 w 5747401"/>
              <a:gd name="connsiteY6702" fmla="*/ 908391 h 3336506"/>
              <a:gd name="connsiteX6703" fmla="*/ 3198741 w 5747401"/>
              <a:gd name="connsiteY6703" fmla="*/ 904085 h 3336506"/>
              <a:gd name="connsiteX6704" fmla="*/ 3203046 w 5747401"/>
              <a:gd name="connsiteY6704" fmla="*/ 901932 h 3336506"/>
              <a:gd name="connsiteX6705" fmla="*/ 3200893 w 5747401"/>
              <a:gd name="connsiteY6705" fmla="*/ 897627 h 3336506"/>
              <a:gd name="connsiteX6706" fmla="*/ 3194435 w 5747401"/>
              <a:gd name="connsiteY6706" fmla="*/ 895475 h 3336506"/>
              <a:gd name="connsiteX6707" fmla="*/ 3190130 w 5747401"/>
              <a:gd name="connsiteY6707" fmla="*/ 899780 h 3336506"/>
              <a:gd name="connsiteX6708" fmla="*/ 3190130 w 5747401"/>
              <a:gd name="connsiteY6708" fmla="*/ 895475 h 3336506"/>
              <a:gd name="connsiteX6709" fmla="*/ 3177215 w 5747401"/>
              <a:gd name="connsiteY6709" fmla="*/ 889017 h 3336506"/>
              <a:gd name="connsiteX6710" fmla="*/ 3177215 w 5747401"/>
              <a:gd name="connsiteY6710" fmla="*/ 884712 h 3336506"/>
              <a:gd name="connsiteX6711" fmla="*/ 3151384 w 5747401"/>
              <a:gd name="connsiteY6711" fmla="*/ 869644 h 3336506"/>
              <a:gd name="connsiteX6712" fmla="*/ 3162147 w 5747401"/>
              <a:gd name="connsiteY6712" fmla="*/ 863187 h 3336506"/>
              <a:gd name="connsiteX6713" fmla="*/ 3164300 w 5747401"/>
              <a:gd name="connsiteY6713" fmla="*/ 873949 h 3336506"/>
              <a:gd name="connsiteX6714" fmla="*/ 3164300 w 5747401"/>
              <a:gd name="connsiteY6714" fmla="*/ 876102 h 3336506"/>
              <a:gd name="connsiteX6715" fmla="*/ 3166452 w 5747401"/>
              <a:gd name="connsiteY6715" fmla="*/ 876102 h 3336506"/>
              <a:gd name="connsiteX6716" fmla="*/ 3168605 w 5747401"/>
              <a:gd name="connsiteY6716" fmla="*/ 873949 h 3336506"/>
              <a:gd name="connsiteX6717" fmla="*/ 3168605 w 5747401"/>
              <a:gd name="connsiteY6717" fmla="*/ 871797 h 3336506"/>
              <a:gd name="connsiteX6718" fmla="*/ 3170757 w 5747401"/>
              <a:gd name="connsiteY6718" fmla="*/ 873949 h 3336506"/>
              <a:gd name="connsiteX6719" fmla="*/ 3198741 w 5747401"/>
              <a:gd name="connsiteY6719" fmla="*/ 876102 h 3336506"/>
              <a:gd name="connsiteX6720" fmla="*/ 3192283 w 5747401"/>
              <a:gd name="connsiteY6720" fmla="*/ 867492 h 3336506"/>
              <a:gd name="connsiteX6721" fmla="*/ 3159995 w 5747401"/>
              <a:gd name="connsiteY6721" fmla="*/ 839508 h 3336506"/>
              <a:gd name="connsiteX6722" fmla="*/ 3211657 w 5747401"/>
              <a:gd name="connsiteY6722" fmla="*/ 865339 h 3336506"/>
              <a:gd name="connsiteX6723" fmla="*/ 3211657 w 5747401"/>
              <a:gd name="connsiteY6723" fmla="*/ 869644 h 3336506"/>
              <a:gd name="connsiteX6724" fmla="*/ 3213809 w 5747401"/>
              <a:gd name="connsiteY6724" fmla="*/ 869644 h 3336506"/>
              <a:gd name="connsiteX6725" fmla="*/ 3218114 w 5747401"/>
              <a:gd name="connsiteY6725" fmla="*/ 867492 h 3336506"/>
              <a:gd name="connsiteX6726" fmla="*/ 3220267 w 5747401"/>
              <a:gd name="connsiteY6726" fmla="*/ 871797 h 3336506"/>
              <a:gd name="connsiteX6727" fmla="*/ 3276234 w 5747401"/>
              <a:gd name="connsiteY6727" fmla="*/ 906238 h 3336506"/>
              <a:gd name="connsiteX6728" fmla="*/ 3289149 w 5747401"/>
              <a:gd name="connsiteY6728" fmla="*/ 906238 h 3336506"/>
              <a:gd name="connsiteX6729" fmla="*/ 3334354 w 5747401"/>
              <a:gd name="connsiteY6729" fmla="*/ 929917 h 3336506"/>
              <a:gd name="connsiteX6730" fmla="*/ 3338659 w 5747401"/>
              <a:gd name="connsiteY6730" fmla="*/ 927764 h 3336506"/>
              <a:gd name="connsiteX6731" fmla="*/ 3345116 w 5747401"/>
              <a:gd name="connsiteY6731" fmla="*/ 932069 h 3336506"/>
              <a:gd name="connsiteX6732" fmla="*/ 3347269 w 5747401"/>
              <a:gd name="connsiteY6732" fmla="*/ 927764 h 3336506"/>
              <a:gd name="connsiteX6733" fmla="*/ 3340811 w 5747401"/>
              <a:gd name="connsiteY6733" fmla="*/ 923459 h 3336506"/>
              <a:gd name="connsiteX6734" fmla="*/ 3317133 w 5747401"/>
              <a:gd name="connsiteY6734" fmla="*/ 910544 h 3336506"/>
              <a:gd name="connsiteX6735" fmla="*/ 3304218 w 5747401"/>
              <a:gd name="connsiteY6735" fmla="*/ 897627 h 3336506"/>
              <a:gd name="connsiteX6736" fmla="*/ 3248250 w 5747401"/>
              <a:gd name="connsiteY6736" fmla="*/ 858882 h 3336506"/>
              <a:gd name="connsiteX6737" fmla="*/ 3241792 w 5747401"/>
              <a:gd name="connsiteY6737" fmla="*/ 858882 h 3336506"/>
              <a:gd name="connsiteX6738" fmla="*/ 3248250 w 5747401"/>
              <a:gd name="connsiteY6738" fmla="*/ 856729 h 3336506"/>
              <a:gd name="connsiteX6739" fmla="*/ 3243945 w 5747401"/>
              <a:gd name="connsiteY6739" fmla="*/ 852423 h 3336506"/>
              <a:gd name="connsiteX6740" fmla="*/ 3220267 w 5747401"/>
              <a:gd name="connsiteY6740" fmla="*/ 839508 h 3336506"/>
              <a:gd name="connsiteX6741" fmla="*/ 3215962 w 5747401"/>
              <a:gd name="connsiteY6741" fmla="*/ 830898 h 3336506"/>
              <a:gd name="connsiteX6742" fmla="*/ 3194435 w 5747401"/>
              <a:gd name="connsiteY6742" fmla="*/ 817982 h 3336506"/>
              <a:gd name="connsiteX6743" fmla="*/ 3194435 w 5747401"/>
              <a:gd name="connsiteY6743" fmla="*/ 811525 h 3336506"/>
              <a:gd name="connsiteX6744" fmla="*/ 3183673 w 5747401"/>
              <a:gd name="connsiteY6744" fmla="*/ 813677 h 3336506"/>
              <a:gd name="connsiteX6745" fmla="*/ 3183673 w 5747401"/>
              <a:gd name="connsiteY6745" fmla="*/ 807220 h 3336506"/>
              <a:gd name="connsiteX6746" fmla="*/ 3175062 w 5747401"/>
              <a:gd name="connsiteY6746" fmla="*/ 802914 h 3336506"/>
              <a:gd name="connsiteX6747" fmla="*/ 3177215 w 5747401"/>
              <a:gd name="connsiteY6747" fmla="*/ 798608 h 3336506"/>
              <a:gd name="connsiteX6748" fmla="*/ 3177215 w 5747401"/>
              <a:gd name="connsiteY6748" fmla="*/ 794303 h 3336506"/>
              <a:gd name="connsiteX6749" fmla="*/ 3172910 w 5747401"/>
              <a:gd name="connsiteY6749" fmla="*/ 792151 h 3336506"/>
              <a:gd name="connsiteX6750" fmla="*/ 3159995 w 5747401"/>
              <a:gd name="connsiteY6750" fmla="*/ 789998 h 3336506"/>
              <a:gd name="connsiteX6751" fmla="*/ 3157842 w 5747401"/>
              <a:gd name="connsiteY6751" fmla="*/ 789998 h 3336506"/>
              <a:gd name="connsiteX6752" fmla="*/ 3157842 w 5747401"/>
              <a:gd name="connsiteY6752" fmla="*/ 785693 h 3336506"/>
              <a:gd name="connsiteX6753" fmla="*/ 3134163 w 5747401"/>
              <a:gd name="connsiteY6753" fmla="*/ 766320 h 3336506"/>
              <a:gd name="connsiteX6754" fmla="*/ 3121248 w 5747401"/>
              <a:gd name="connsiteY6754" fmla="*/ 768473 h 3336506"/>
              <a:gd name="connsiteX6755" fmla="*/ 3127705 w 5747401"/>
              <a:gd name="connsiteY6755" fmla="*/ 762015 h 3336506"/>
              <a:gd name="connsiteX6756" fmla="*/ 3125553 w 5747401"/>
              <a:gd name="connsiteY6756" fmla="*/ 759863 h 3336506"/>
              <a:gd name="connsiteX6757" fmla="*/ 3114790 w 5747401"/>
              <a:gd name="connsiteY6757" fmla="*/ 755557 h 3336506"/>
              <a:gd name="connsiteX6758" fmla="*/ 3108333 w 5747401"/>
              <a:gd name="connsiteY6758" fmla="*/ 755557 h 3336506"/>
              <a:gd name="connsiteX6759" fmla="*/ 3108333 w 5747401"/>
              <a:gd name="connsiteY6759" fmla="*/ 753405 h 3336506"/>
              <a:gd name="connsiteX6760" fmla="*/ 3110485 w 5747401"/>
              <a:gd name="connsiteY6760" fmla="*/ 753405 h 3336506"/>
              <a:gd name="connsiteX6761" fmla="*/ 3121248 w 5747401"/>
              <a:gd name="connsiteY6761" fmla="*/ 749099 h 3336506"/>
              <a:gd name="connsiteX6762" fmla="*/ 3101875 w 5747401"/>
              <a:gd name="connsiteY6762" fmla="*/ 740489 h 3336506"/>
              <a:gd name="connsiteX6763" fmla="*/ 3093264 w 5747401"/>
              <a:gd name="connsiteY6763" fmla="*/ 742641 h 3336506"/>
              <a:gd name="connsiteX6764" fmla="*/ 3091111 w 5747401"/>
              <a:gd name="connsiteY6764" fmla="*/ 742641 h 3336506"/>
              <a:gd name="connsiteX6765" fmla="*/ 3093264 w 5747401"/>
              <a:gd name="connsiteY6765" fmla="*/ 736184 h 3336506"/>
              <a:gd name="connsiteX6766" fmla="*/ 3060976 w 5747401"/>
              <a:gd name="connsiteY6766" fmla="*/ 725421 h 3336506"/>
              <a:gd name="connsiteX6767" fmla="*/ 3071738 w 5747401"/>
              <a:gd name="connsiteY6767" fmla="*/ 727574 h 3336506"/>
              <a:gd name="connsiteX6768" fmla="*/ 3078196 w 5747401"/>
              <a:gd name="connsiteY6768" fmla="*/ 718963 h 3336506"/>
              <a:gd name="connsiteX6769" fmla="*/ 3076043 w 5747401"/>
              <a:gd name="connsiteY6769" fmla="*/ 716811 h 3336506"/>
              <a:gd name="connsiteX6770" fmla="*/ 3058823 w 5747401"/>
              <a:gd name="connsiteY6770" fmla="*/ 718963 h 3336506"/>
              <a:gd name="connsiteX6771" fmla="*/ 3045907 w 5747401"/>
              <a:gd name="connsiteY6771" fmla="*/ 716811 h 3336506"/>
              <a:gd name="connsiteX6772" fmla="*/ 3043754 w 5747401"/>
              <a:gd name="connsiteY6772" fmla="*/ 708201 h 3336506"/>
              <a:gd name="connsiteX6773" fmla="*/ 3045907 w 5747401"/>
              <a:gd name="connsiteY6773" fmla="*/ 706048 h 3336506"/>
              <a:gd name="connsiteX6774" fmla="*/ 3035144 w 5747401"/>
              <a:gd name="connsiteY6774" fmla="*/ 688827 h 3336506"/>
              <a:gd name="connsiteX6775" fmla="*/ 3024381 w 5747401"/>
              <a:gd name="connsiteY6775" fmla="*/ 695284 h 3336506"/>
              <a:gd name="connsiteX6776" fmla="*/ 3013619 w 5747401"/>
              <a:gd name="connsiteY6776" fmla="*/ 688827 h 3336506"/>
              <a:gd name="connsiteX6777" fmla="*/ 3002856 w 5747401"/>
              <a:gd name="connsiteY6777" fmla="*/ 680217 h 3336506"/>
              <a:gd name="connsiteX6778" fmla="*/ 3015771 w 5747401"/>
              <a:gd name="connsiteY6778" fmla="*/ 684522 h 3336506"/>
              <a:gd name="connsiteX6779" fmla="*/ 3015771 w 5747401"/>
              <a:gd name="connsiteY6779" fmla="*/ 675912 h 3336506"/>
              <a:gd name="connsiteX6780" fmla="*/ 3005008 w 5747401"/>
              <a:gd name="connsiteY6780" fmla="*/ 662996 h 3336506"/>
              <a:gd name="connsiteX6781" fmla="*/ 3022229 w 5747401"/>
              <a:gd name="connsiteY6781" fmla="*/ 658691 h 3336506"/>
              <a:gd name="connsiteX6782" fmla="*/ 3020076 w 5747401"/>
              <a:gd name="connsiteY6782" fmla="*/ 656539 h 3336506"/>
              <a:gd name="connsiteX6783" fmla="*/ 3002856 w 5747401"/>
              <a:gd name="connsiteY6783" fmla="*/ 647928 h 3336506"/>
              <a:gd name="connsiteX6784" fmla="*/ 2994245 w 5747401"/>
              <a:gd name="connsiteY6784" fmla="*/ 660844 h 3336506"/>
              <a:gd name="connsiteX6785" fmla="*/ 2994245 w 5747401"/>
              <a:gd name="connsiteY6785" fmla="*/ 662996 h 3336506"/>
              <a:gd name="connsiteX6786" fmla="*/ 2996398 w 5747401"/>
              <a:gd name="connsiteY6786" fmla="*/ 662996 h 3336506"/>
              <a:gd name="connsiteX6787" fmla="*/ 2998551 w 5747401"/>
              <a:gd name="connsiteY6787" fmla="*/ 669454 h 3336506"/>
              <a:gd name="connsiteX6788" fmla="*/ 2970567 w 5747401"/>
              <a:gd name="connsiteY6788" fmla="*/ 652233 h 3336506"/>
              <a:gd name="connsiteX6789" fmla="*/ 2970567 w 5747401"/>
              <a:gd name="connsiteY6789" fmla="*/ 647928 h 3336506"/>
              <a:gd name="connsiteX6790" fmla="*/ 2949041 w 5747401"/>
              <a:gd name="connsiteY6790" fmla="*/ 643622 h 3336506"/>
              <a:gd name="connsiteX6791" fmla="*/ 2944736 w 5747401"/>
              <a:gd name="connsiteY6791" fmla="*/ 637165 h 3336506"/>
              <a:gd name="connsiteX6792" fmla="*/ 2931820 w 5747401"/>
              <a:gd name="connsiteY6792" fmla="*/ 632860 h 3336506"/>
              <a:gd name="connsiteX6793" fmla="*/ 2931820 w 5747401"/>
              <a:gd name="connsiteY6793" fmla="*/ 622097 h 3336506"/>
              <a:gd name="connsiteX6794" fmla="*/ 2921057 w 5747401"/>
              <a:gd name="connsiteY6794" fmla="*/ 622097 h 3336506"/>
              <a:gd name="connsiteX6795" fmla="*/ 2903837 w 5747401"/>
              <a:gd name="connsiteY6795" fmla="*/ 613487 h 3336506"/>
              <a:gd name="connsiteX6796" fmla="*/ 2897379 w 5747401"/>
              <a:gd name="connsiteY6796" fmla="*/ 617792 h 3336506"/>
              <a:gd name="connsiteX6797" fmla="*/ 2893074 w 5747401"/>
              <a:gd name="connsiteY6797" fmla="*/ 613487 h 3336506"/>
              <a:gd name="connsiteX6798" fmla="*/ 2880158 w 5747401"/>
              <a:gd name="connsiteY6798" fmla="*/ 611334 h 3336506"/>
              <a:gd name="connsiteX6799" fmla="*/ 2871548 w 5747401"/>
              <a:gd name="connsiteY6799" fmla="*/ 602724 h 3336506"/>
              <a:gd name="connsiteX6800" fmla="*/ 2888768 w 5747401"/>
              <a:gd name="connsiteY6800" fmla="*/ 598418 h 3336506"/>
              <a:gd name="connsiteX6801" fmla="*/ 2899532 w 5747401"/>
              <a:gd name="connsiteY6801" fmla="*/ 615639 h 3336506"/>
              <a:gd name="connsiteX6802" fmla="*/ 2905990 w 5747401"/>
              <a:gd name="connsiteY6802" fmla="*/ 609182 h 3336506"/>
              <a:gd name="connsiteX6803" fmla="*/ 2905990 w 5747401"/>
              <a:gd name="connsiteY6803" fmla="*/ 600571 h 3336506"/>
              <a:gd name="connsiteX6804" fmla="*/ 2903837 w 5747401"/>
              <a:gd name="connsiteY6804" fmla="*/ 600571 h 3336506"/>
              <a:gd name="connsiteX6805" fmla="*/ 2901684 w 5747401"/>
              <a:gd name="connsiteY6805" fmla="*/ 589808 h 3336506"/>
              <a:gd name="connsiteX6806" fmla="*/ 2903837 w 5747401"/>
              <a:gd name="connsiteY6806" fmla="*/ 581198 h 3336506"/>
              <a:gd name="connsiteX6807" fmla="*/ 2901684 w 5747401"/>
              <a:gd name="connsiteY6807" fmla="*/ 576893 h 3336506"/>
              <a:gd name="connsiteX6808" fmla="*/ 2897379 w 5747401"/>
              <a:gd name="connsiteY6808" fmla="*/ 579045 h 3336506"/>
              <a:gd name="connsiteX6809" fmla="*/ 2896303 w 5747401"/>
              <a:gd name="connsiteY6809" fmla="*/ 575817 h 3336506"/>
              <a:gd name="connsiteX6810" fmla="*/ 2897379 w 5747401"/>
              <a:gd name="connsiteY6810" fmla="*/ 576893 h 3336506"/>
              <a:gd name="connsiteX6811" fmla="*/ 2899532 w 5747401"/>
              <a:gd name="connsiteY6811" fmla="*/ 576893 h 3336506"/>
              <a:gd name="connsiteX6812" fmla="*/ 2903837 w 5747401"/>
              <a:gd name="connsiteY6812" fmla="*/ 574740 h 3336506"/>
              <a:gd name="connsiteX6813" fmla="*/ 2908142 w 5747401"/>
              <a:gd name="connsiteY6813" fmla="*/ 572587 h 3336506"/>
              <a:gd name="connsiteX6814" fmla="*/ 2912447 w 5747401"/>
              <a:gd name="connsiteY6814" fmla="*/ 568282 h 3336506"/>
              <a:gd name="connsiteX6815" fmla="*/ 2912447 w 5747401"/>
              <a:gd name="connsiteY6815" fmla="*/ 566130 h 3336506"/>
              <a:gd name="connsiteX6816" fmla="*/ 2921057 w 5747401"/>
              <a:gd name="connsiteY6816" fmla="*/ 563977 h 3336506"/>
              <a:gd name="connsiteX6817" fmla="*/ 2925362 w 5747401"/>
              <a:gd name="connsiteY6817" fmla="*/ 563977 h 3336506"/>
              <a:gd name="connsiteX6818" fmla="*/ 2929667 w 5747401"/>
              <a:gd name="connsiteY6818" fmla="*/ 566130 h 3336506"/>
              <a:gd name="connsiteX6819" fmla="*/ 2931820 w 5747401"/>
              <a:gd name="connsiteY6819" fmla="*/ 568282 h 3336506"/>
              <a:gd name="connsiteX6820" fmla="*/ 2931820 w 5747401"/>
              <a:gd name="connsiteY6820" fmla="*/ 570435 h 3336506"/>
              <a:gd name="connsiteX6821" fmla="*/ 2933973 w 5747401"/>
              <a:gd name="connsiteY6821" fmla="*/ 563977 h 3336506"/>
              <a:gd name="connsiteX6822" fmla="*/ 2925362 w 5747401"/>
              <a:gd name="connsiteY6822" fmla="*/ 555367 h 3336506"/>
              <a:gd name="connsiteX6823" fmla="*/ 2912447 w 5747401"/>
              <a:gd name="connsiteY6823" fmla="*/ 559672 h 3336506"/>
              <a:gd name="connsiteX6824" fmla="*/ 2910295 w 5747401"/>
              <a:gd name="connsiteY6824" fmla="*/ 551062 h 3336506"/>
              <a:gd name="connsiteX6825" fmla="*/ 2912447 w 5747401"/>
              <a:gd name="connsiteY6825" fmla="*/ 548909 h 3336506"/>
              <a:gd name="connsiteX6826" fmla="*/ 2933973 w 5747401"/>
              <a:gd name="connsiteY6826" fmla="*/ 546756 h 3336506"/>
              <a:gd name="connsiteX6827" fmla="*/ 2953346 w 5747401"/>
              <a:gd name="connsiteY6827" fmla="*/ 555367 h 3336506"/>
              <a:gd name="connsiteX6828" fmla="*/ 2959804 w 5747401"/>
              <a:gd name="connsiteY6828" fmla="*/ 566130 h 3336506"/>
              <a:gd name="connsiteX6829" fmla="*/ 2974872 w 5747401"/>
              <a:gd name="connsiteY6829" fmla="*/ 572587 h 3336506"/>
              <a:gd name="connsiteX6830" fmla="*/ 2974872 w 5747401"/>
              <a:gd name="connsiteY6830" fmla="*/ 583350 h 3336506"/>
              <a:gd name="connsiteX6831" fmla="*/ 3007161 w 5747401"/>
              <a:gd name="connsiteY6831" fmla="*/ 600571 h 3336506"/>
              <a:gd name="connsiteX6832" fmla="*/ 2996398 w 5747401"/>
              <a:gd name="connsiteY6832" fmla="*/ 607029 h 3336506"/>
              <a:gd name="connsiteX6833" fmla="*/ 3005008 w 5747401"/>
              <a:gd name="connsiteY6833" fmla="*/ 615639 h 3336506"/>
              <a:gd name="connsiteX6834" fmla="*/ 3005008 w 5747401"/>
              <a:gd name="connsiteY6834" fmla="*/ 611334 h 3336506"/>
              <a:gd name="connsiteX6835" fmla="*/ 3020076 w 5747401"/>
              <a:gd name="connsiteY6835" fmla="*/ 604877 h 3336506"/>
              <a:gd name="connsiteX6836" fmla="*/ 3020076 w 5747401"/>
              <a:gd name="connsiteY6836" fmla="*/ 611334 h 3336506"/>
              <a:gd name="connsiteX6837" fmla="*/ 3032992 w 5747401"/>
              <a:gd name="connsiteY6837" fmla="*/ 615639 h 3336506"/>
              <a:gd name="connsiteX6838" fmla="*/ 3035144 w 5747401"/>
              <a:gd name="connsiteY6838" fmla="*/ 622097 h 3336506"/>
              <a:gd name="connsiteX6839" fmla="*/ 3030839 w 5747401"/>
              <a:gd name="connsiteY6839" fmla="*/ 626402 h 3336506"/>
              <a:gd name="connsiteX6840" fmla="*/ 3032992 w 5747401"/>
              <a:gd name="connsiteY6840" fmla="*/ 628555 h 3336506"/>
              <a:gd name="connsiteX6841" fmla="*/ 3035144 w 5747401"/>
              <a:gd name="connsiteY6841" fmla="*/ 628555 h 3336506"/>
              <a:gd name="connsiteX6842" fmla="*/ 3041602 w 5747401"/>
              <a:gd name="connsiteY6842" fmla="*/ 626402 h 3336506"/>
              <a:gd name="connsiteX6843" fmla="*/ 3045907 w 5747401"/>
              <a:gd name="connsiteY6843" fmla="*/ 632860 h 3336506"/>
              <a:gd name="connsiteX6844" fmla="*/ 3050213 w 5747401"/>
              <a:gd name="connsiteY6844" fmla="*/ 637165 h 3336506"/>
              <a:gd name="connsiteX6845" fmla="*/ 3052365 w 5747401"/>
              <a:gd name="connsiteY6845" fmla="*/ 637165 h 3336506"/>
              <a:gd name="connsiteX6846" fmla="*/ 3056671 w 5747401"/>
              <a:gd name="connsiteY6846" fmla="*/ 637165 h 3336506"/>
              <a:gd name="connsiteX6847" fmla="*/ 3058823 w 5747401"/>
              <a:gd name="connsiteY6847" fmla="*/ 635012 h 3336506"/>
              <a:gd name="connsiteX6848" fmla="*/ 3060976 w 5747401"/>
              <a:gd name="connsiteY6848" fmla="*/ 632860 h 3336506"/>
              <a:gd name="connsiteX6849" fmla="*/ 3063128 w 5747401"/>
              <a:gd name="connsiteY6849" fmla="*/ 635012 h 3336506"/>
              <a:gd name="connsiteX6850" fmla="*/ 3063128 w 5747401"/>
              <a:gd name="connsiteY6850" fmla="*/ 654386 h 3336506"/>
              <a:gd name="connsiteX6851" fmla="*/ 3065281 w 5747401"/>
              <a:gd name="connsiteY6851" fmla="*/ 652233 h 3336506"/>
              <a:gd name="connsiteX6852" fmla="*/ 3067433 w 5747401"/>
              <a:gd name="connsiteY6852" fmla="*/ 650080 h 3336506"/>
              <a:gd name="connsiteX6853" fmla="*/ 3071738 w 5747401"/>
              <a:gd name="connsiteY6853" fmla="*/ 652233 h 3336506"/>
              <a:gd name="connsiteX6854" fmla="*/ 3078196 w 5747401"/>
              <a:gd name="connsiteY6854" fmla="*/ 654386 h 3336506"/>
              <a:gd name="connsiteX6855" fmla="*/ 3082501 w 5747401"/>
              <a:gd name="connsiteY6855" fmla="*/ 656539 h 3336506"/>
              <a:gd name="connsiteX6856" fmla="*/ 3084654 w 5747401"/>
              <a:gd name="connsiteY6856" fmla="*/ 654386 h 3336506"/>
              <a:gd name="connsiteX6857" fmla="*/ 3088959 w 5747401"/>
              <a:gd name="connsiteY6857" fmla="*/ 662996 h 3336506"/>
              <a:gd name="connsiteX6858" fmla="*/ 3099722 w 5747401"/>
              <a:gd name="connsiteY6858" fmla="*/ 667301 h 3336506"/>
              <a:gd name="connsiteX6859" fmla="*/ 3125553 w 5747401"/>
              <a:gd name="connsiteY6859" fmla="*/ 688827 h 3336506"/>
              <a:gd name="connsiteX6860" fmla="*/ 3121248 w 5747401"/>
              <a:gd name="connsiteY6860" fmla="*/ 693132 h 3336506"/>
              <a:gd name="connsiteX6861" fmla="*/ 3127705 w 5747401"/>
              <a:gd name="connsiteY6861" fmla="*/ 697437 h 3336506"/>
              <a:gd name="connsiteX6862" fmla="*/ 3131580 w 5747401"/>
              <a:gd name="connsiteY6862" fmla="*/ 693563 h 3336506"/>
              <a:gd name="connsiteX6863" fmla="*/ 3138468 w 5747401"/>
              <a:gd name="connsiteY6863" fmla="*/ 695284 h 3336506"/>
              <a:gd name="connsiteX6864" fmla="*/ 3140621 w 5747401"/>
              <a:gd name="connsiteY6864" fmla="*/ 701743 h 3336506"/>
              <a:gd name="connsiteX6865" fmla="*/ 3140621 w 5747401"/>
              <a:gd name="connsiteY6865" fmla="*/ 708201 h 3336506"/>
              <a:gd name="connsiteX6866" fmla="*/ 3144926 w 5747401"/>
              <a:gd name="connsiteY6866" fmla="*/ 712506 h 3336506"/>
              <a:gd name="connsiteX6867" fmla="*/ 3147079 w 5747401"/>
              <a:gd name="connsiteY6867" fmla="*/ 712506 h 3336506"/>
              <a:gd name="connsiteX6868" fmla="*/ 3151384 w 5747401"/>
              <a:gd name="connsiteY6868" fmla="*/ 712506 h 3336506"/>
              <a:gd name="connsiteX6869" fmla="*/ 3159995 w 5747401"/>
              <a:gd name="connsiteY6869" fmla="*/ 710353 h 3336506"/>
              <a:gd name="connsiteX6870" fmla="*/ 3162147 w 5747401"/>
              <a:gd name="connsiteY6870" fmla="*/ 710353 h 3336506"/>
              <a:gd name="connsiteX6871" fmla="*/ 3164300 w 5747401"/>
              <a:gd name="connsiteY6871" fmla="*/ 712506 h 3336506"/>
              <a:gd name="connsiteX6872" fmla="*/ 3166452 w 5747401"/>
              <a:gd name="connsiteY6872" fmla="*/ 718963 h 3336506"/>
              <a:gd name="connsiteX6873" fmla="*/ 3175062 w 5747401"/>
              <a:gd name="connsiteY6873" fmla="*/ 721116 h 3336506"/>
              <a:gd name="connsiteX6874" fmla="*/ 3183673 w 5747401"/>
              <a:gd name="connsiteY6874" fmla="*/ 734031 h 3336506"/>
              <a:gd name="connsiteX6875" fmla="*/ 3196588 w 5747401"/>
              <a:gd name="connsiteY6875" fmla="*/ 734031 h 3336506"/>
              <a:gd name="connsiteX6876" fmla="*/ 3228877 w 5747401"/>
              <a:gd name="connsiteY6876" fmla="*/ 762015 h 3336506"/>
              <a:gd name="connsiteX6877" fmla="*/ 3237487 w 5747401"/>
              <a:gd name="connsiteY6877" fmla="*/ 768473 h 3336506"/>
              <a:gd name="connsiteX6878" fmla="*/ 3228877 w 5747401"/>
              <a:gd name="connsiteY6878" fmla="*/ 772778 h 3336506"/>
              <a:gd name="connsiteX6879" fmla="*/ 3228877 w 5747401"/>
              <a:gd name="connsiteY6879" fmla="*/ 783541 h 3336506"/>
              <a:gd name="connsiteX6880" fmla="*/ 3243945 w 5747401"/>
              <a:gd name="connsiteY6880" fmla="*/ 779236 h 3336506"/>
              <a:gd name="connsiteX6881" fmla="*/ 3248250 w 5747401"/>
              <a:gd name="connsiteY6881" fmla="*/ 785693 h 3336506"/>
              <a:gd name="connsiteX6882" fmla="*/ 3252556 w 5747401"/>
              <a:gd name="connsiteY6882" fmla="*/ 781388 h 3336506"/>
              <a:gd name="connsiteX6883" fmla="*/ 3248250 w 5747401"/>
              <a:gd name="connsiteY6883" fmla="*/ 772778 h 3336506"/>
              <a:gd name="connsiteX6884" fmla="*/ 3269776 w 5747401"/>
              <a:gd name="connsiteY6884" fmla="*/ 787846 h 3336506"/>
              <a:gd name="connsiteX6885" fmla="*/ 3271929 w 5747401"/>
              <a:gd name="connsiteY6885" fmla="*/ 787846 h 3336506"/>
              <a:gd name="connsiteX6886" fmla="*/ 3269776 w 5747401"/>
              <a:gd name="connsiteY6886" fmla="*/ 785693 h 3336506"/>
              <a:gd name="connsiteX6887" fmla="*/ 3282691 w 5747401"/>
              <a:gd name="connsiteY6887" fmla="*/ 794303 h 3336506"/>
              <a:gd name="connsiteX6888" fmla="*/ 3306370 w 5747401"/>
              <a:gd name="connsiteY6888" fmla="*/ 805067 h 3336506"/>
              <a:gd name="connsiteX6889" fmla="*/ 3310676 w 5747401"/>
              <a:gd name="connsiteY6889" fmla="*/ 811525 h 3336506"/>
              <a:gd name="connsiteX6890" fmla="*/ 3327896 w 5747401"/>
              <a:gd name="connsiteY6890" fmla="*/ 817982 h 3336506"/>
              <a:gd name="connsiteX6891" fmla="*/ 3334354 w 5747401"/>
              <a:gd name="connsiteY6891" fmla="*/ 828745 h 3336506"/>
              <a:gd name="connsiteX6892" fmla="*/ 3342964 w 5747401"/>
              <a:gd name="connsiteY6892" fmla="*/ 828745 h 3336506"/>
              <a:gd name="connsiteX6893" fmla="*/ 3353727 w 5747401"/>
              <a:gd name="connsiteY6893" fmla="*/ 841660 h 3336506"/>
              <a:gd name="connsiteX6894" fmla="*/ 3368795 w 5747401"/>
              <a:gd name="connsiteY6894" fmla="*/ 848118 h 3336506"/>
              <a:gd name="connsiteX6895" fmla="*/ 3370948 w 5747401"/>
              <a:gd name="connsiteY6895" fmla="*/ 839508 h 3336506"/>
              <a:gd name="connsiteX6896" fmla="*/ 3379558 w 5747401"/>
              <a:gd name="connsiteY6896" fmla="*/ 848118 h 3336506"/>
              <a:gd name="connsiteX6897" fmla="*/ 3370948 w 5747401"/>
              <a:gd name="connsiteY6897" fmla="*/ 850270 h 3336506"/>
              <a:gd name="connsiteX6898" fmla="*/ 3377405 w 5747401"/>
              <a:gd name="connsiteY6898" fmla="*/ 856729 h 3336506"/>
              <a:gd name="connsiteX6899" fmla="*/ 3386016 w 5747401"/>
              <a:gd name="connsiteY6899" fmla="*/ 850270 h 3336506"/>
              <a:gd name="connsiteX6900" fmla="*/ 3394626 w 5747401"/>
              <a:gd name="connsiteY6900" fmla="*/ 858882 h 3336506"/>
              <a:gd name="connsiteX6901" fmla="*/ 3392473 w 5747401"/>
              <a:gd name="connsiteY6901" fmla="*/ 856729 h 3336506"/>
              <a:gd name="connsiteX6902" fmla="*/ 3390321 w 5747401"/>
              <a:gd name="connsiteY6902" fmla="*/ 856729 h 3336506"/>
              <a:gd name="connsiteX6903" fmla="*/ 3403236 w 5747401"/>
              <a:gd name="connsiteY6903" fmla="*/ 867492 h 3336506"/>
              <a:gd name="connsiteX6904" fmla="*/ 3429067 w 5747401"/>
              <a:gd name="connsiteY6904" fmla="*/ 876102 h 3336506"/>
              <a:gd name="connsiteX6905" fmla="*/ 3429067 w 5747401"/>
              <a:gd name="connsiteY6905" fmla="*/ 886865 h 3336506"/>
              <a:gd name="connsiteX6906" fmla="*/ 3441983 w 5747401"/>
              <a:gd name="connsiteY6906" fmla="*/ 889017 h 3336506"/>
              <a:gd name="connsiteX6907" fmla="*/ 3465662 w 5747401"/>
              <a:gd name="connsiteY6907" fmla="*/ 901932 h 3336506"/>
              <a:gd name="connsiteX6908" fmla="*/ 3482882 w 5747401"/>
              <a:gd name="connsiteY6908" fmla="*/ 904085 h 3336506"/>
              <a:gd name="connsiteX6909" fmla="*/ 3500102 w 5747401"/>
              <a:gd name="connsiteY6909" fmla="*/ 910544 h 3336506"/>
              <a:gd name="connsiteX6910" fmla="*/ 3504407 w 5747401"/>
              <a:gd name="connsiteY6910" fmla="*/ 919154 h 3336506"/>
              <a:gd name="connsiteX6911" fmla="*/ 3541002 w 5747401"/>
              <a:gd name="connsiteY6911" fmla="*/ 936374 h 3336506"/>
              <a:gd name="connsiteX6912" fmla="*/ 3556069 w 5747401"/>
              <a:gd name="connsiteY6912" fmla="*/ 938527 h 3336506"/>
              <a:gd name="connsiteX6913" fmla="*/ 3549612 w 5747401"/>
              <a:gd name="connsiteY6913" fmla="*/ 934222 h 3336506"/>
              <a:gd name="connsiteX6914" fmla="*/ 3500102 w 5747401"/>
              <a:gd name="connsiteY6914" fmla="*/ 904085 h 3336506"/>
              <a:gd name="connsiteX6915" fmla="*/ 3491492 w 5747401"/>
              <a:gd name="connsiteY6915" fmla="*/ 899780 h 3336506"/>
              <a:gd name="connsiteX6916" fmla="*/ 3480729 w 5747401"/>
              <a:gd name="connsiteY6916" fmla="*/ 893322 h 3336506"/>
              <a:gd name="connsiteX6917" fmla="*/ 3485035 w 5747401"/>
              <a:gd name="connsiteY6917" fmla="*/ 884712 h 3336506"/>
              <a:gd name="connsiteX6918" fmla="*/ 3476424 w 5747401"/>
              <a:gd name="connsiteY6918" fmla="*/ 871797 h 3336506"/>
              <a:gd name="connsiteX6919" fmla="*/ 3469967 w 5747401"/>
              <a:gd name="connsiteY6919" fmla="*/ 871797 h 3336506"/>
              <a:gd name="connsiteX6920" fmla="*/ 3474272 w 5747401"/>
              <a:gd name="connsiteY6920" fmla="*/ 882560 h 3336506"/>
              <a:gd name="connsiteX6921" fmla="*/ 3461357 w 5747401"/>
              <a:gd name="connsiteY6921" fmla="*/ 876102 h 3336506"/>
              <a:gd name="connsiteX6922" fmla="*/ 3461357 w 5747401"/>
              <a:gd name="connsiteY6922" fmla="*/ 871797 h 3336506"/>
              <a:gd name="connsiteX6923" fmla="*/ 3454898 w 5747401"/>
              <a:gd name="connsiteY6923" fmla="*/ 856729 h 3336506"/>
              <a:gd name="connsiteX6924" fmla="*/ 3452745 w 5747401"/>
              <a:gd name="connsiteY6924" fmla="*/ 854576 h 3336506"/>
              <a:gd name="connsiteX6925" fmla="*/ 3450593 w 5747401"/>
              <a:gd name="connsiteY6925" fmla="*/ 854576 h 3336506"/>
              <a:gd name="connsiteX6926" fmla="*/ 3448440 w 5747401"/>
              <a:gd name="connsiteY6926" fmla="*/ 856729 h 3336506"/>
              <a:gd name="connsiteX6927" fmla="*/ 3448440 w 5747401"/>
              <a:gd name="connsiteY6927" fmla="*/ 858882 h 3336506"/>
              <a:gd name="connsiteX6928" fmla="*/ 3446288 w 5747401"/>
              <a:gd name="connsiteY6928" fmla="*/ 856729 h 3336506"/>
              <a:gd name="connsiteX6929" fmla="*/ 3429067 w 5747401"/>
              <a:gd name="connsiteY6929" fmla="*/ 839508 h 3336506"/>
              <a:gd name="connsiteX6930" fmla="*/ 3424762 w 5747401"/>
              <a:gd name="connsiteY6930" fmla="*/ 845965 h 3336506"/>
              <a:gd name="connsiteX6931" fmla="*/ 3420457 w 5747401"/>
              <a:gd name="connsiteY6931" fmla="*/ 843813 h 3336506"/>
              <a:gd name="connsiteX6932" fmla="*/ 3418305 w 5747401"/>
              <a:gd name="connsiteY6932" fmla="*/ 841660 h 3336506"/>
              <a:gd name="connsiteX6933" fmla="*/ 3414000 w 5747401"/>
              <a:gd name="connsiteY6933" fmla="*/ 837355 h 3336506"/>
              <a:gd name="connsiteX6934" fmla="*/ 3420457 w 5747401"/>
              <a:gd name="connsiteY6934" fmla="*/ 835203 h 3336506"/>
              <a:gd name="connsiteX6935" fmla="*/ 3409695 w 5747401"/>
              <a:gd name="connsiteY6935" fmla="*/ 826593 h 3336506"/>
              <a:gd name="connsiteX6936" fmla="*/ 3390321 w 5747401"/>
              <a:gd name="connsiteY6936" fmla="*/ 815830 h 3336506"/>
              <a:gd name="connsiteX6937" fmla="*/ 3388168 w 5747401"/>
              <a:gd name="connsiteY6937" fmla="*/ 813677 h 3336506"/>
              <a:gd name="connsiteX6938" fmla="*/ 3373100 w 5747401"/>
              <a:gd name="connsiteY6938" fmla="*/ 805067 h 3336506"/>
              <a:gd name="connsiteX6939" fmla="*/ 3355880 w 5747401"/>
              <a:gd name="connsiteY6939" fmla="*/ 796456 h 3336506"/>
              <a:gd name="connsiteX6940" fmla="*/ 3297759 w 5747401"/>
              <a:gd name="connsiteY6940" fmla="*/ 757710 h 3336506"/>
              <a:gd name="connsiteX6941" fmla="*/ 3267624 w 5747401"/>
              <a:gd name="connsiteY6941" fmla="*/ 736184 h 3336506"/>
              <a:gd name="connsiteX6942" fmla="*/ 3183673 w 5747401"/>
              <a:gd name="connsiteY6942" fmla="*/ 678064 h 3336506"/>
              <a:gd name="connsiteX6943" fmla="*/ 3162147 w 5747401"/>
              <a:gd name="connsiteY6943" fmla="*/ 662996 h 3336506"/>
              <a:gd name="connsiteX6944" fmla="*/ 3157842 w 5747401"/>
              <a:gd name="connsiteY6944" fmla="*/ 652233 h 3336506"/>
              <a:gd name="connsiteX6945" fmla="*/ 3147079 w 5747401"/>
              <a:gd name="connsiteY6945" fmla="*/ 645775 h 3336506"/>
              <a:gd name="connsiteX6946" fmla="*/ 3138468 w 5747401"/>
              <a:gd name="connsiteY6946" fmla="*/ 643622 h 3336506"/>
              <a:gd name="connsiteX6947" fmla="*/ 3134163 w 5747401"/>
              <a:gd name="connsiteY6947" fmla="*/ 645775 h 3336506"/>
              <a:gd name="connsiteX6948" fmla="*/ 3132010 w 5747401"/>
              <a:gd name="connsiteY6948" fmla="*/ 647928 h 3336506"/>
              <a:gd name="connsiteX6949" fmla="*/ 3121248 w 5747401"/>
              <a:gd name="connsiteY6949" fmla="*/ 641470 h 3336506"/>
              <a:gd name="connsiteX6950" fmla="*/ 3125553 w 5747401"/>
              <a:gd name="connsiteY6950" fmla="*/ 637165 h 3336506"/>
              <a:gd name="connsiteX6951" fmla="*/ 3112638 w 5747401"/>
              <a:gd name="connsiteY6951" fmla="*/ 628555 h 3336506"/>
              <a:gd name="connsiteX6952" fmla="*/ 3104027 w 5747401"/>
              <a:gd name="connsiteY6952" fmla="*/ 635012 h 3336506"/>
              <a:gd name="connsiteX6953" fmla="*/ 3091111 w 5747401"/>
              <a:gd name="connsiteY6953" fmla="*/ 622097 h 3336506"/>
              <a:gd name="connsiteX6954" fmla="*/ 3091111 w 5747401"/>
              <a:gd name="connsiteY6954" fmla="*/ 619944 h 3336506"/>
              <a:gd name="connsiteX6955" fmla="*/ 3093264 w 5747401"/>
              <a:gd name="connsiteY6955" fmla="*/ 619944 h 3336506"/>
              <a:gd name="connsiteX6956" fmla="*/ 3097569 w 5747401"/>
              <a:gd name="connsiteY6956" fmla="*/ 622097 h 3336506"/>
              <a:gd name="connsiteX6957" fmla="*/ 3099722 w 5747401"/>
              <a:gd name="connsiteY6957" fmla="*/ 624250 h 3336506"/>
              <a:gd name="connsiteX6958" fmla="*/ 3101875 w 5747401"/>
              <a:gd name="connsiteY6958" fmla="*/ 624250 h 3336506"/>
              <a:gd name="connsiteX6959" fmla="*/ 3067433 w 5747401"/>
              <a:gd name="connsiteY6959" fmla="*/ 598418 h 3336506"/>
              <a:gd name="connsiteX6960" fmla="*/ 3054518 w 5747401"/>
              <a:gd name="connsiteY6960" fmla="*/ 591960 h 3336506"/>
              <a:gd name="connsiteX6961" fmla="*/ 3056671 w 5747401"/>
              <a:gd name="connsiteY6961" fmla="*/ 585503 h 3336506"/>
              <a:gd name="connsiteX6962" fmla="*/ 3054518 w 5747401"/>
              <a:gd name="connsiteY6962" fmla="*/ 583350 h 3336506"/>
              <a:gd name="connsiteX6963" fmla="*/ 3048060 w 5747401"/>
              <a:gd name="connsiteY6963" fmla="*/ 585503 h 3336506"/>
              <a:gd name="connsiteX6964" fmla="*/ 3035144 w 5747401"/>
              <a:gd name="connsiteY6964" fmla="*/ 572587 h 3336506"/>
              <a:gd name="connsiteX6965" fmla="*/ 3037297 w 5747401"/>
              <a:gd name="connsiteY6965" fmla="*/ 570435 h 3336506"/>
              <a:gd name="connsiteX6966" fmla="*/ 3041602 w 5747401"/>
              <a:gd name="connsiteY6966" fmla="*/ 570435 h 3336506"/>
              <a:gd name="connsiteX6967" fmla="*/ 3048060 w 5747401"/>
              <a:gd name="connsiteY6967" fmla="*/ 572587 h 3336506"/>
              <a:gd name="connsiteX6968" fmla="*/ 3056671 w 5747401"/>
              <a:gd name="connsiteY6968" fmla="*/ 583350 h 3336506"/>
              <a:gd name="connsiteX6969" fmla="*/ 3076043 w 5747401"/>
              <a:gd name="connsiteY6969" fmla="*/ 598418 h 3336506"/>
              <a:gd name="connsiteX6970" fmla="*/ 3084654 w 5747401"/>
              <a:gd name="connsiteY6970" fmla="*/ 607029 h 3336506"/>
              <a:gd name="connsiteX6971" fmla="*/ 3110485 w 5747401"/>
              <a:gd name="connsiteY6971" fmla="*/ 622097 h 3336506"/>
              <a:gd name="connsiteX6972" fmla="*/ 3112638 w 5747401"/>
              <a:gd name="connsiteY6972" fmla="*/ 617792 h 3336506"/>
              <a:gd name="connsiteX6973" fmla="*/ 3112638 w 5747401"/>
              <a:gd name="connsiteY6973" fmla="*/ 615639 h 3336506"/>
              <a:gd name="connsiteX6974" fmla="*/ 3108333 w 5747401"/>
              <a:gd name="connsiteY6974" fmla="*/ 611334 h 3336506"/>
              <a:gd name="connsiteX6975" fmla="*/ 3037297 w 5747401"/>
              <a:gd name="connsiteY6975" fmla="*/ 548909 h 3336506"/>
              <a:gd name="connsiteX6976" fmla="*/ 3024381 w 5747401"/>
              <a:gd name="connsiteY6976" fmla="*/ 546756 h 3336506"/>
              <a:gd name="connsiteX6977" fmla="*/ 3020076 w 5747401"/>
              <a:gd name="connsiteY6977" fmla="*/ 525231 h 3336506"/>
              <a:gd name="connsiteX6978" fmla="*/ 3009314 w 5747401"/>
              <a:gd name="connsiteY6978" fmla="*/ 520925 h 3336506"/>
              <a:gd name="connsiteX6979" fmla="*/ 3005008 w 5747401"/>
              <a:gd name="connsiteY6979" fmla="*/ 514468 h 3336506"/>
              <a:gd name="connsiteX6980" fmla="*/ 3005008 w 5747401"/>
              <a:gd name="connsiteY6980" fmla="*/ 512315 h 3336506"/>
              <a:gd name="connsiteX6981" fmla="*/ 3007161 w 5747401"/>
              <a:gd name="connsiteY6981" fmla="*/ 512315 h 3336506"/>
              <a:gd name="connsiteX6982" fmla="*/ 3035144 w 5747401"/>
              <a:gd name="connsiteY6982" fmla="*/ 525231 h 3336506"/>
              <a:gd name="connsiteX6983" fmla="*/ 3052365 w 5747401"/>
              <a:gd name="connsiteY6983" fmla="*/ 525231 h 3336506"/>
              <a:gd name="connsiteX6984" fmla="*/ 3039449 w 5747401"/>
              <a:gd name="connsiteY6984" fmla="*/ 510163 h 3336506"/>
              <a:gd name="connsiteX6985" fmla="*/ 3028686 w 5747401"/>
              <a:gd name="connsiteY6985" fmla="*/ 501553 h 3336506"/>
              <a:gd name="connsiteX6986" fmla="*/ 3002856 w 5747401"/>
              <a:gd name="connsiteY6986" fmla="*/ 486484 h 3336506"/>
              <a:gd name="connsiteX6987" fmla="*/ 3002856 w 5747401"/>
              <a:gd name="connsiteY6987" fmla="*/ 484331 h 3336506"/>
              <a:gd name="connsiteX6988" fmla="*/ 3002856 w 5747401"/>
              <a:gd name="connsiteY6988" fmla="*/ 482179 h 3336506"/>
              <a:gd name="connsiteX6989" fmla="*/ 2998551 w 5747401"/>
              <a:gd name="connsiteY6989" fmla="*/ 480026 h 3336506"/>
              <a:gd name="connsiteX6990" fmla="*/ 2987787 w 5747401"/>
              <a:gd name="connsiteY6990" fmla="*/ 471416 h 3336506"/>
              <a:gd name="connsiteX6991" fmla="*/ 2987787 w 5747401"/>
              <a:gd name="connsiteY6991" fmla="*/ 467111 h 3336506"/>
              <a:gd name="connsiteX6992" fmla="*/ 2983482 w 5747401"/>
              <a:gd name="connsiteY6992" fmla="*/ 467111 h 3336506"/>
              <a:gd name="connsiteX6993" fmla="*/ 2949041 w 5747401"/>
              <a:gd name="connsiteY6993" fmla="*/ 443432 h 3336506"/>
              <a:gd name="connsiteX6994" fmla="*/ 2944736 w 5747401"/>
              <a:gd name="connsiteY6994" fmla="*/ 436974 h 3336506"/>
              <a:gd name="connsiteX6995" fmla="*/ 2918905 w 5747401"/>
              <a:gd name="connsiteY6995" fmla="*/ 424059 h 3336506"/>
              <a:gd name="connsiteX6996" fmla="*/ 2912447 w 5747401"/>
              <a:gd name="connsiteY6996" fmla="*/ 408991 h 3336506"/>
              <a:gd name="connsiteX6997" fmla="*/ 2893074 w 5747401"/>
              <a:gd name="connsiteY6997" fmla="*/ 398229 h 3336506"/>
              <a:gd name="connsiteX6998" fmla="*/ 2890921 w 5747401"/>
              <a:gd name="connsiteY6998" fmla="*/ 389617 h 3336506"/>
              <a:gd name="connsiteX6999" fmla="*/ 2875853 w 5747401"/>
              <a:gd name="connsiteY6999" fmla="*/ 378855 h 3336506"/>
              <a:gd name="connsiteX7000" fmla="*/ 2869396 w 5747401"/>
              <a:gd name="connsiteY7000" fmla="*/ 372397 h 3336506"/>
              <a:gd name="connsiteX7001" fmla="*/ 2834954 w 5747401"/>
              <a:gd name="connsiteY7001" fmla="*/ 346566 h 3336506"/>
              <a:gd name="connsiteX7002" fmla="*/ 2824191 w 5747401"/>
              <a:gd name="connsiteY7002" fmla="*/ 342261 h 3336506"/>
              <a:gd name="connsiteX7003" fmla="*/ 2815581 w 5747401"/>
              <a:gd name="connsiteY7003" fmla="*/ 342261 h 3336506"/>
              <a:gd name="connsiteX7004" fmla="*/ 2804818 w 5747401"/>
              <a:gd name="connsiteY7004" fmla="*/ 342261 h 3336506"/>
              <a:gd name="connsiteX7005" fmla="*/ 2802665 w 5747401"/>
              <a:gd name="connsiteY7005" fmla="*/ 344414 h 3336506"/>
              <a:gd name="connsiteX7006" fmla="*/ 2798360 w 5747401"/>
              <a:gd name="connsiteY7006" fmla="*/ 342261 h 3336506"/>
              <a:gd name="connsiteX7007" fmla="*/ 2796208 w 5747401"/>
              <a:gd name="connsiteY7007" fmla="*/ 335803 h 3336506"/>
              <a:gd name="connsiteX7008" fmla="*/ 2800513 w 5747401"/>
              <a:gd name="connsiteY7008" fmla="*/ 320735 h 3336506"/>
              <a:gd name="connsiteX7009" fmla="*/ 2809123 w 5747401"/>
              <a:gd name="connsiteY7009" fmla="*/ 337955 h 3336506"/>
              <a:gd name="connsiteX7010" fmla="*/ 2837106 w 5747401"/>
              <a:gd name="connsiteY7010" fmla="*/ 329345 h 3336506"/>
              <a:gd name="connsiteX7011" fmla="*/ 2830649 w 5747401"/>
              <a:gd name="connsiteY7011" fmla="*/ 329345 h 3336506"/>
              <a:gd name="connsiteX7012" fmla="*/ 2834954 w 5747401"/>
              <a:gd name="connsiteY7012" fmla="*/ 325040 h 3336506"/>
              <a:gd name="connsiteX7013" fmla="*/ 2839259 w 5747401"/>
              <a:gd name="connsiteY7013" fmla="*/ 327193 h 3336506"/>
              <a:gd name="connsiteX7014" fmla="*/ 2845717 w 5747401"/>
              <a:gd name="connsiteY7014" fmla="*/ 331498 h 3336506"/>
              <a:gd name="connsiteX7015" fmla="*/ 2858633 w 5747401"/>
              <a:gd name="connsiteY7015" fmla="*/ 325040 h 3336506"/>
              <a:gd name="connsiteX7016" fmla="*/ 2856480 w 5747401"/>
              <a:gd name="connsiteY7016" fmla="*/ 325040 h 3336506"/>
              <a:gd name="connsiteX7017" fmla="*/ 2854328 w 5747401"/>
              <a:gd name="connsiteY7017" fmla="*/ 322888 h 3336506"/>
              <a:gd name="connsiteX7018" fmla="*/ 2847870 w 5747401"/>
              <a:gd name="connsiteY7018" fmla="*/ 325040 h 3336506"/>
              <a:gd name="connsiteX7019" fmla="*/ 2847870 w 5747401"/>
              <a:gd name="connsiteY7019" fmla="*/ 314277 h 3336506"/>
              <a:gd name="connsiteX7020" fmla="*/ 2845717 w 5747401"/>
              <a:gd name="connsiteY7020" fmla="*/ 314277 h 3336506"/>
              <a:gd name="connsiteX7021" fmla="*/ 2837106 w 5747401"/>
              <a:gd name="connsiteY7021" fmla="*/ 320735 h 3336506"/>
              <a:gd name="connsiteX7022" fmla="*/ 2817733 w 5747401"/>
              <a:gd name="connsiteY7022" fmla="*/ 305667 h 3336506"/>
              <a:gd name="connsiteX7023" fmla="*/ 2804818 w 5747401"/>
              <a:gd name="connsiteY7023" fmla="*/ 307820 h 3336506"/>
              <a:gd name="connsiteX7024" fmla="*/ 2804818 w 5747401"/>
              <a:gd name="connsiteY7024" fmla="*/ 301362 h 3336506"/>
              <a:gd name="connsiteX7025" fmla="*/ 2800513 w 5747401"/>
              <a:gd name="connsiteY7025" fmla="*/ 301362 h 3336506"/>
              <a:gd name="connsiteX7026" fmla="*/ 2811276 w 5747401"/>
              <a:gd name="connsiteY7026" fmla="*/ 290599 h 3336506"/>
              <a:gd name="connsiteX7027" fmla="*/ 2806971 w 5747401"/>
              <a:gd name="connsiteY7027" fmla="*/ 279836 h 3336506"/>
              <a:gd name="connsiteX7028" fmla="*/ 2811276 w 5747401"/>
              <a:gd name="connsiteY7028" fmla="*/ 281988 h 3336506"/>
              <a:gd name="connsiteX7029" fmla="*/ 2811276 w 5747401"/>
              <a:gd name="connsiteY7029" fmla="*/ 277683 h 3336506"/>
              <a:gd name="connsiteX7030" fmla="*/ 2819886 w 5747401"/>
              <a:gd name="connsiteY7030" fmla="*/ 277683 h 3336506"/>
              <a:gd name="connsiteX7031" fmla="*/ 2839259 w 5747401"/>
              <a:gd name="connsiteY7031" fmla="*/ 288446 h 3336506"/>
              <a:gd name="connsiteX7032" fmla="*/ 2834954 w 5747401"/>
              <a:gd name="connsiteY7032" fmla="*/ 290599 h 3336506"/>
              <a:gd name="connsiteX7033" fmla="*/ 2839259 w 5747401"/>
              <a:gd name="connsiteY7033" fmla="*/ 294904 h 3336506"/>
              <a:gd name="connsiteX7034" fmla="*/ 2839259 w 5747401"/>
              <a:gd name="connsiteY7034" fmla="*/ 290599 h 3336506"/>
              <a:gd name="connsiteX7035" fmla="*/ 2841412 w 5747401"/>
              <a:gd name="connsiteY7035" fmla="*/ 290599 h 3336506"/>
              <a:gd name="connsiteX7036" fmla="*/ 2843565 w 5747401"/>
              <a:gd name="connsiteY7036" fmla="*/ 290599 h 3336506"/>
              <a:gd name="connsiteX7037" fmla="*/ 2843565 w 5747401"/>
              <a:gd name="connsiteY7037" fmla="*/ 297057 h 3336506"/>
              <a:gd name="connsiteX7038" fmla="*/ 2850023 w 5747401"/>
              <a:gd name="connsiteY7038" fmla="*/ 297057 h 3336506"/>
              <a:gd name="connsiteX7039" fmla="*/ 2862938 w 5747401"/>
              <a:gd name="connsiteY7039" fmla="*/ 307820 h 3336506"/>
              <a:gd name="connsiteX7040" fmla="*/ 2873700 w 5747401"/>
              <a:gd name="connsiteY7040" fmla="*/ 307820 h 3336506"/>
              <a:gd name="connsiteX7041" fmla="*/ 2873700 w 5747401"/>
              <a:gd name="connsiteY7041" fmla="*/ 316430 h 3336506"/>
              <a:gd name="connsiteX7042" fmla="*/ 2897379 w 5747401"/>
              <a:gd name="connsiteY7042" fmla="*/ 331498 h 3336506"/>
              <a:gd name="connsiteX7043" fmla="*/ 2903837 w 5747401"/>
              <a:gd name="connsiteY7043" fmla="*/ 342261 h 3336506"/>
              <a:gd name="connsiteX7044" fmla="*/ 2923210 w 5747401"/>
              <a:gd name="connsiteY7044" fmla="*/ 353024 h 3336506"/>
              <a:gd name="connsiteX7045" fmla="*/ 2925362 w 5747401"/>
              <a:gd name="connsiteY7045" fmla="*/ 357329 h 3336506"/>
              <a:gd name="connsiteX7046" fmla="*/ 2938278 w 5747401"/>
              <a:gd name="connsiteY7046" fmla="*/ 370244 h 3336506"/>
              <a:gd name="connsiteX7047" fmla="*/ 2949041 w 5747401"/>
              <a:gd name="connsiteY7047" fmla="*/ 374550 h 3336506"/>
              <a:gd name="connsiteX7048" fmla="*/ 2957652 w 5747401"/>
              <a:gd name="connsiteY7048" fmla="*/ 387465 h 3336506"/>
              <a:gd name="connsiteX7049" fmla="*/ 2953346 w 5747401"/>
              <a:gd name="connsiteY7049" fmla="*/ 389617 h 3336506"/>
              <a:gd name="connsiteX7050" fmla="*/ 2955499 w 5747401"/>
              <a:gd name="connsiteY7050" fmla="*/ 389617 h 3336506"/>
              <a:gd name="connsiteX7051" fmla="*/ 2972719 w 5747401"/>
              <a:gd name="connsiteY7051" fmla="*/ 396076 h 3336506"/>
              <a:gd name="connsiteX7052" fmla="*/ 2977024 w 5747401"/>
              <a:gd name="connsiteY7052" fmla="*/ 400381 h 3336506"/>
              <a:gd name="connsiteX7053" fmla="*/ 2989940 w 5747401"/>
              <a:gd name="connsiteY7053" fmla="*/ 402534 h 3336506"/>
              <a:gd name="connsiteX7054" fmla="*/ 2992092 w 5747401"/>
              <a:gd name="connsiteY7054" fmla="*/ 411144 h 3336506"/>
              <a:gd name="connsiteX7055" fmla="*/ 3007161 w 5747401"/>
              <a:gd name="connsiteY7055" fmla="*/ 415449 h 3336506"/>
              <a:gd name="connsiteX7056" fmla="*/ 3011466 w 5747401"/>
              <a:gd name="connsiteY7056" fmla="*/ 424059 h 3336506"/>
              <a:gd name="connsiteX7057" fmla="*/ 3020076 w 5747401"/>
              <a:gd name="connsiteY7057" fmla="*/ 428364 h 3336506"/>
              <a:gd name="connsiteX7058" fmla="*/ 3026534 w 5747401"/>
              <a:gd name="connsiteY7058" fmla="*/ 441279 h 3336506"/>
              <a:gd name="connsiteX7059" fmla="*/ 3030839 w 5747401"/>
              <a:gd name="connsiteY7059" fmla="*/ 439127 h 3336506"/>
              <a:gd name="connsiteX7060" fmla="*/ 3035144 w 5747401"/>
              <a:gd name="connsiteY7060" fmla="*/ 445585 h 3336506"/>
              <a:gd name="connsiteX7061" fmla="*/ 3032992 w 5747401"/>
              <a:gd name="connsiteY7061" fmla="*/ 445585 h 3336506"/>
              <a:gd name="connsiteX7062" fmla="*/ 3037297 w 5747401"/>
              <a:gd name="connsiteY7062" fmla="*/ 447738 h 3336506"/>
              <a:gd name="connsiteX7063" fmla="*/ 3052365 w 5747401"/>
              <a:gd name="connsiteY7063" fmla="*/ 458501 h 3336506"/>
              <a:gd name="connsiteX7064" fmla="*/ 3056671 w 5747401"/>
              <a:gd name="connsiteY7064" fmla="*/ 454196 h 3336506"/>
              <a:gd name="connsiteX7065" fmla="*/ 3058823 w 5747401"/>
              <a:gd name="connsiteY7065" fmla="*/ 464958 h 3336506"/>
              <a:gd name="connsiteX7066" fmla="*/ 3065281 w 5747401"/>
              <a:gd name="connsiteY7066" fmla="*/ 467111 h 3336506"/>
              <a:gd name="connsiteX7067" fmla="*/ 3071738 w 5747401"/>
              <a:gd name="connsiteY7067" fmla="*/ 477874 h 3336506"/>
              <a:gd name="connsiteX7068" fmla="*/ 3086806 w 5747401"/>
              <a:gd name="connsiteY7068" fmla="*/ 482179 h 3336506"/>
              <a:gd name="connsiteX7069" fmla="*/ 3088959 w 5747401"/>
              <a:gd name="connsiteY7069" fmla="*/ 492941 h 3336506"/>
              <a:gd name="connsiteX7070" fmla="*/ 3101875 w 5747401"/>
              <a:gd name="connsiteY7070" fmla="*/ 495094 h 3336506"/>
              <a:gd name="connsiteX7071" fmla="*/ 3108333 w 5747401"/>
              <a:gd name="connsiteY7071" fmla="*/ 499400 h 3336506"/>
              <a:gd name="connsiteX7072" fmla="*/ 3110485 w 5747401"/>
              <a:gd name="connsiteY7072" fmla="*/ 510163 h 3336506"/>
              <a:gd name="connsiteX7073" fmla="*/ 3127705 w 5747401"/>
              <a:gd name="connsiteY7073" fmla="*/ 516620 h 3336506"/>
              <a:gd name="connsiteX7074" fmla="*/ 3136316 w 5747401"/>
              <a:gd name="connsiteY7074" fmla="*/ 518773 h 3336506"/>
              <a:gd name="connsiteX7075" fmla="*/ 3132010 w 5747401"/>
              <a:gd name="connsiteY7075" fmla="*/ 523078 h 3336506"/>
              <a:gd name="connsiteX7076" fmla="*/ 3134163 w 5747401"/>
              <a:gd name="connsiteY7076" fmla="*/ 527383 h 3336506"/>
              <a:gd name="connsiteX7077" fmla="*/ 3140621 w 5747401"/>
              <a:gd name="connsiteY7077" fmla="*/ 525231 h 3336506"/>
              <a:gd name="connsiteX7078" fmla="*/ 3138468 w 5747401"/>
              <a:gd name="connsiteY7078" fmla="*/ 523078 h 3336506"/>
              <a:gd name="connsiteX7079" fmla="*/ 3138468 w 5747401"/>
              <a:gd name="connsiteY7079" fmla="*/ 520925 h 3336506"/>
              <a:gd name="connsiteX7080" fmla="*/ 3159995 w 5747401"/>
              <a:gd name="connsiteY7080" fmla="*/ 531688 h 3336506"/>
              <a:gd name="connsiteX7081" fmla="*/ 3157842 w 5747401"/>
              <a:gd name="connsiteY7081" fmla="*/ 533841 h 3336506"/>
              <a:gd name="connsiteX7082" fmla="*/ 3155689 w 5747401"/>
              <a:gd name="connsiteY7082" fmla="*/ 535993 h 3336506"/>
              <a:gd name="connsiteX7083" fmla="*/ 3155689 w 5747401"/>
              <a:gd name="connsiteY7083" fmla="*/ 538146 h 3336506"/>
              <a:gd name="connsiteX7084" fmla="*/ 3157842 w 5747401"/>
              <a:gd name="connsiteY7084" fmla="*/ 540298 h 3336506"/>
              <a:gd name="connsiteX7085" fmla="*/ 3162147 w 5747401"/>
              <a:gd name="connsiteY7085" fmla="*/ 544603 h 3336506"/>
              <a:gd name="connsiteX7086" fmla="*/ 3166452 w 5747401"/>
              <a:gd name="connsiteY7086" fmla="*/ 548909 h 3336506"/>
              <a:gd name="connsiteX7087" fmla="*/ 3175062 w 5747401"/>
              <a:gd name="connsiteY7087" fmla="*/ 551062 h 3336506"/>
              <a:gd name="connsiteX7088" fmla="*/ 3166452 w 5747401"/>
              <a:gd name="connsiteY7088" fmla="*/ 533841 h 3336506"/>
              <a:gd name="connsiteX7089" fmla="*/ 3181520 w 5747401"/>
              <a:gd name="connsiteY7089" fmla="*/ 531688 h 3336506"/>
              <a:gd name="connsiteX7090" fmla="*/ 3183673 w 5747401"/>
              <a:gd name="connsiteY7090" fmla="*/ 544603 h 3336506"/>
              <a:gd name="connsiteX7091" fmla="*/ 3179367 w 5747401"/>
              <a:gd name="connsiteY7091" fmla="*/ 548909 h 3336506"/>
              <a:gd name="connsiteX7092" fmla="*/ 3179367 w 5747401"/>
              <a:gd name="connsiteY7092" fmla="*/ 559672 h 3336506"/>
              <a:gd name="connsiteX7093" fmla="*/ 3183673 w 5747401"/>
              <a:gd name="connsiteY7093" fmla="*/ 559672 h 3336506"/>
              <a:gd name="connsiteX7094" fmla="*/ 3187978 w 5747401"/>
              <a:gd name="connsiteY7094" fmla="*/ 557520 h 3336506"/>
              <a:gd name="connsiteX7095" fmla="*/ 3190130 w 5747401"/>
              <a:gd name="connsiteY7095" fmla="*/ 563977 h 3336506"/>
              <a:gd name="connsiteX7096" fmla="*/ 3194435 w 5747401"/>
              <a:gd name="connsiteY7096" fmla="*/ 568282 h 3336506"/>
              <a:gd name="connsiteX7097" fmla="*/ 3196588 w 5747401"/>
              <a:gd name="connsiteY7097" fmla="*/ 570435 h 3336506"/>
              <a:gd name="connsiteX7098" fmla="*/ 3196588 w 5747401"/>
              <a:gd name="connsiteY7098" fmla="*/ 572587 h 3336506"/>
              <a:gd name="connsiteX7099" fmla="*/ 3203046 w 5747401"/>
              <a:gd name="connsiteY7099" fmla="*/ 566130 h 3336506"/>
              <a:gd name="connsiteX7100" fmla="*/ 3194435 w 5747401"/>
              <a:gd name="connsiteY7100" fmla="*/ 559672 h 3336506"/>
              <a:gd name="connsiteX7101" fmla="*/ 3194435 w 5747401"/>
              <a:gd name="connsiteY7101" fmla="*/ 548909 h 3336506"/>
              <a:gd name="connsiteX7102" fmla="*/ 3207351 w 5747401"/>
              <a:gd name="connsiteY7102" fmla="*/ 555367 h 3336506"/>
              <a:gd name="connsiteX7103" fmla="*/ 3224572 w 5747401"/>
              <a:gd name="connsiteY7103" fmla="*/ 542451 h 3336506"/>
              <a:gd name="connsiteX7104" fmla="*/ 3215962 w 5747401"/>
              <a:gd name="connsiteY7104" fmla="*/ 529536 h 3336506"/>
              <a:gd name="connsiteX7105" fmla="*/ 3211657 w 5747401"/>
              <a:gd name="connsiteY7105" fmla="*/ 533841 h 3336506"/>
              <a:gd name="connsiteX7106" fmla="*/ 3207351 w 5747401"/>
              <a:gd name="connsiteY7106" fmla="*/ 525231 h 3336506"/>
              <a:gd name="connsiteX7107" fmla="*/ 3196588 w 5747401"/>
              <a:gd name="connsiteY7107" fmla="*/ 525231 h 3336506"/>
              <a:gd name="connsiteX7108" fmla="*/ 3170757 w 5747401"/>
              <a:gd name="connsiteY7108" fmla="*/ 527383 h 3336506"/>
              <a:gd name="connsiteX7109" fmla="*/ 3164300 w 5747401"/>
              <a:gd name="connsiteY7109" fmla="*/ 512315 h 3336506"/>
              <a:gd name="connsiteX7110" fmla="*/ 3168605 w 5747401"/>
              <a:gd name="connsiteY7110" fmla="*/ 510163 h 3336506"/>
              <a:gd name="connsiteX7111" fmla="*/ 3170757 w 5747401"/>
              <a:gd name="connsiteY7111" fmla="*/ 505858 h 3336506"/>
              <a:gd name="connsiteX7112" fmla="*/ 3170757 w 5747401"/>
              <a:gd name="connsiteY7112" fmla="*/ 497247 h 3336506"/>
              <a:gd name="connsiteX7113" fmla="*/ 3159995 w 5747401"/>
              <a:gd name="connsiteY7113" fmla="*/ 499400 h 3336506"/>
              <a:gd name="connsiteX7114" fmla="*/ 3153537 w 5747401"/>
              <a:gd name="connsiteY7114" fmla="*/ 492941 h 3336506"/>
              <a:gd name="connsiteX7115" fmla="*/ 3151384 w 5747401"/>
              <a:gd name="connsiteY7115" fmla="*/ 484331 h 3336506"/>
              <a:gd name="connsiteX7116" fmla="*/ 3138468 w 5747401"/>
              <a:gd name="connsiteY7116" fmla="*/ 477874 h 3336506"/>
              <a:gd name="connsiteX7117" fmla="*/ 3095416 w 5747401"/>
              <a:gd name="connsiteY7117" fmla="*/ 432669 h 3336506"/>
              <a:gd name="connsiteX7118" fmla="*/ 3093264 w 5747401"/>
              <a:gd name="connsiteY7118" fmla="*/ 424059 h 3336506"/>
              <a:gd name="connsiteX7119" fmla="*/ 3086806 w 5747401"/>
              <a:gd name="connsiteY7119" fmla="*/ 424059 h 3336506"/>
              <a:gd name="connsiteX7120" fmla="*/ 3084654 w 5747401"/>
              <a:gd name="connsiteY7120" fmla="*/ 426212 h 3336506"/>
              <a:gd name="connsiteX7121" fmla="*/ 3080348 w 5747401"/>
              <a:gd name="connsiteY7121" fmla="*/ 419754 h 3336506"/>
              <a:gd name="connsiteX7122" fmla="*/ 3084654 w 5747401"/>
              <a:gd name="connsiteY7122" fmla="*/ 424059 h 3336506"/>
              <a:gd name="connsiteX7123" fmla="*/ 3088959 w 5747401"/>
              <a:gd name="connsiteY7123" fmla="*/ 419754 h 3336506"/>
              <a:gd name="connsiteX7124" fmla="*/ 3076043 w 5747401"/>
              <a:gd name="connsiteY7124" fmla="*/ 408991 h 3336506"/>
              <a:gd name="connsiteX7125" fmla="*/ 3076043 w 5747401"/>
              <a:gd name="connsiteY7125" fmla="*/ 417601 h 3336506"/>
              <a:gd name="connsiteX7126" fmla="*/ 3050213 w 5747401"/>
              <a:gd name="connsiteY7126" fmla="*/ 402534 h 3336506"/>
              <a:gd name="connsiteX7127" fmla="*/ 3048060 w 5747401"/>
              <a:gd name="connsiteY7127" fmla="*/ 400381 h 3336506"/>
              <a:gd name="connsiteX7128" fmla="*/ 3065281 w 5747401"/>
              <a:gd name="connsiteY7128" fmla="*/ 406839 h 3336506"/>
              <a:gd name="connsiteX7129" fmla="*/ 3071738 w 5747401"/>
              <a:gd name="connsiteY7129" fmla="*/ 406839 h 3336506"/>
              <a:gd name="connsiteX7130" fmla="*/ 3052365 w 5747401"/>
              <a:gd name="connsiteY7130" fmla="*/ 381007 h 3336506"/>
              <a:gd name="connsiteX7131" fmla="*/ 3022229 w 5747401"/>
              <a:gd name="connsiteY7131" fmla="*/ 361634 h 3336506"/>
              <a:gd name="connsiteX7132" fmla="*/ 3015771 w 5747401"/>
              <a:gd name="connsiteY7132" fmla="*/ 368092 h 3336506"/>
              <a:gd name="connsiteX7133" fmla="*/ 3015771 w 5747401"/>
              <a:gd name="connsiteY7133" fmla="*/ 370244 h 3336506"/>
              <a:gd name="connsiteX7134" fmla="*/ 3017924 w 5747401"/>
              <a:gd name="connsiteY7134" fmla="*/ 370244 h 3336506"/>
              <a:gd name="connsiteX7135" fmla="*/ 3024381 w 5747401"/>
              <a:gd name="connsiteY7135" fmla="*/ 370244 h 3336506"/>
              <a:gd name="connsiteX7136" fmla="*/ 3026534 w 5747401"/>
              <a:gd name="connsiteY7136" fmla="*/ 372397 h 3336506"/>
              <a:gd name="connsiteX7137" fmla="*/ 3028686 w 5747401"/>
              <a:gd name="connsiteY7137" fmla="*/ 372397 h 3336506"/>
              <a:gd name="connsiteX7138" fmla="*/ 3056671 w 5747401"/>
              <a:gd name="connsiteY7138" fmla="*/ 400381 h 3336506"/>
              <a:gd name="connsiteX7139" fmla="*/ 3020076 w 5747401"/>
              <a:gd name="connsiteY7139" fmla="*/ 374550 h 3336506"/>
              <a:gd name="connsiteX7140" fmla="*/ 2996398 w 5747401"/>
              <a:gd name="connsiteY7140" fmla="*/ 359482 h 3336506"/>
              <a:gd name="connsiteX7141" fmla="*/ 2983482 w 5747401"/>
              <a:gd name="connsiteY7141" fmla="*/ 350872 h 3336506"/>
              <a:gd name="connsiteX7142" fmla="*/ 2974872 w 5747401"/>
              <a:gd name="connsiteY7142" fmla="*/ 337955 h 3336506"/>
              <a:gd name="connsiteX7143" fmla="*/ 2983482 w 5747401"/>
              <a:gd name="connsiteY7143" fmla="*/ 331498 h 3336506"/>
              <a:gd name="connsiteX7144" fmla="*/ 2983482 w 5747401"/>
              <a:gd name="connsiteY7144" fmla="*/ 325040 h 3336506"/>
              <a:gd name="connsiteX7145" fmla="*/ 2979177 w 5747401"/>
              <a:gd name="connsiteY7145" fmla="*/ 325040 h 3336506"/>
              <a:gd name="connsiteX7146" fmla="*/ 2987787 w 5747401"/>
              <a:gd name="connsiteY7146" fmla="*/ 318582 h 3336506"/>
              <a:gd name="connsiteX7147" fmla="*/ 2979177 w 5747401"/>
              <a:gd name="connsiteY7147" fmla="*/ 309972 h 3336506"/>
              <a:gd name="connsiteX7148" fmla="*/ 2968414 w 5747401"/>
              <a:gd name="connsiteY7148" fmla="*/ 320735 h 3336506"/>
              <a:gd name="connsiteX7149" fmla="*/ 2968414 w 5747401"/>
              <a:gd name="connsiteY7149" fmla="*/ 316430 h 3336506"/>
              <a:gd name="connsiteX7150" fmla="*/ 2949041 w 5747401"/>
              <a:gd name="connsiteY7150" fmla="*/ 301362 h 3336506"/>
              <a:gd name="connsiteX7151" fmla="*/ 2955499 w 5747401"/>
              <a:gd name="connsiteY7151" fmla="*/ 303515 h 3336506"/>
              <a:gd name="connsiteX7152" fmla="*/ 2961957 w 5747401"/>
              <a:gd name="connsiteY7152" fmla="*/ 299210 h 3336506"/>
              <a:gd name="connsiteX7153" fmla="*/ 2925362 w 5747401"/>
              <a:gd name="connsiteY7153" fmla="*/ 271226 h 3336506"/>
              <a:gd name="connsiteX7154" fmla="*/ 2895227 w 5747401"/>
              <a:gd name="connsiteY7154" fmla="*/ 254005 h 3336506"/>
              <a:gd name="connsiteX7155" fmla="*/ 2884463 w 5747401"/>
              <a:gd name="connsiteY7155" fmla="*/ 254005 h 3336506"/>
              <a:gd name="connsiteX7156" fmla="*/ 2880158 w 5747401"/>
              <a:gd name="connsiteY7156" fmla="*/ 249700 h 3336506"/>
              <a:gd name="connsiteX7157" fmla="*/ 2888768 w 5747401"/>
              <a:gd name="connsiteY7157" fmla="*/ 249700 h 3336506"/>
              <a:gd name="connsiteX7158" fmla="*/ 2888768 w 5747401"/>
              <a:gd name="connsiteY7158" fmla="*/ 245395 h 3336506"/>
              <a:gd name="connsiteX7159" fmla="*/ 2888768 w 5747401"/>
              <a:gd name="connsiteY7159" fmla="*/ 241090 h 3336506"/>
              <a:gd name="connsiteX7160" fmla="*/ 2886616 w 5747401"/>
              <a:gd name="connsiteY7160" fmla="*/ 241090 h 3336506"/>
              <a:gd name="connsiteX7161" fmla="*/ 2884463 w 5747401"/>
              <a:gd name="connsiteY7161" fmla="*/ 243242 h 3336506"/>
              <a:gd name="connsiteX7162" fmla="*/ 2862938 w 5747401"/>
              <a:gd name="connsiteY7162" fmla="*/ 238937 h 3336506"/>
              <a:gd name="connsiteX7163" fmla="*/ 2865090 w 5747401"/>
              <a:gd name="connsiteY7163" fmla="*/ 236784 h 3336506"/>
              <a:gd name="connsiteX7164" fmla="*/ 2843565 w 5747401"/>
              <a:gd name="connsiteY7164" fmla="*/ 226021 h 3336506"/>
              <a:gd name="connsiteX7165" fmla="*/ 2839259 w 5747401"/>
              <a:gd name="connsiteY7165" fmla="*/ 230326 h 3336506"/>
              <a:gd name="connsiteX7166" fmla="*/ 2830649 w 5747401"/>
              <a:gd name="connsiteY7166" fmla="*/ 219563 h 3336506"/>
              <a:gd name="connsiteX7167" fmla="*/ 2820592 w 5747401"/>
              <a:gd name="connsiteY7167" fmla="*/ 217329 h 3336506"/>
              <a:gd name="connsiteX7168" fmla="*/ 2825534 w 5747401"/>
              <a:gd name="connsiteY7168" fmla="*/ 198159 h 3336506"/>
              <a:gd name="connsiteX7169" fmla="*/ 2830649 w 5747401"/>
              <a:gd name="connsiteY7169" fmla="*/ 195886 h 3336506"/>
              <a:gd name="connsiteX7170" fmla="*/ 2826479 w 5747401"/>
              <a:gd name="connsiteY7170" fmla="*/ 194496 h 3336506"/>
              <a:gd name="connsiteX7171" fmla="*/ 2826606 w 5747401"/>
              <a:gd name="connsiteY7171" fmla="*/ 194001 h 3336506"/>
              <a:gd name="connsiteX7172" fmla="*/ 2843565 w 5747401"/>
              <a:gd name="connsiteY7172" fmla="*/ 195886 h 3336506"/>
              <a:gd name="connsiteX7173" fmla="*/ 2828680 w 5747401"/>
              <a:gd name="connsiteY7173" fmla="*/ 185963 h 3336506"/>
              <a:gd name="connsiteX7174" fmla="*/ 2831326 w 5747401"/>
              <a:gd name="connsiteY7174" fmla="*/ 175695 h 3336506"/>
              <a:gd name="connsiteX7175" fmla="*/ 2850023 w 5747401"/>
              <a:gd name="connsiteY7175" fmla="*/ 174359 h 3336506"/>
              <a:gd name="connsiteX7176" fmla="*/ 2880158 w 5747401"/>
              <a:gd name="connsiteY7176" fmla="*/ 182969 h 3336506"/>
              <a:gd name="connsiteX7177" fmla="*/ 2910295 w 5747401"/>
              <a:gd name="connsiteY7177" fmla="*/ 206648 h 3336506"/>
              <a:gd name="connsiteX7178" fmla="*/ 2929667 w 5747401"/>
              <a:gd name="connsiteY7178" fmla="*/ 217411 h 3336506"/>
              <a:gd name="connsiteX7179" fmla="*/ 2931820 w 5747401"/>
              <a:gd name="connsiteY7179" fmla="*/ 223869 h 3336506"/>
              <a:gd name="connsiteX7180" fmla="*/ 2953346 w 5747401"/>
              <a:gd name="connsiteY7180" fmla="*/ 228174 h 3336506"/>
              <a:gd name="connsiteX7181" fmla="*/ 2949041 w 5747401"/>
              <a:gd name="connsiteY7181" fmla="*/ 219563 h 3336506"/>
              <a:gd name="connsiteX7182" fmla="*/ 2953346 w 5747401"/>
              <a:gd name="connsiteY7182" fmla="*/ 215258 h 3336506"/>
              <a:gd name="connsiteX7183" fmla="*/ 2957652 w 5747401"/>
              <a:gd name="connsiteY7183" fmla="*/ 219563 h 3336506"/>
              <a:gd name="connsiteX7184" fmla="*/ 2964109 w 5747401"/>
              <a:gd name="connsiteY7184" fmla="*/ 221716 h 3336506"/>
              <a:gd name="connsiteX7185" fmla="*/ 2972719 w 5747401"/>
              <a:gd name="connsiteY7185" fmla="*/ 223869 h 3336506"/>
              <a:gd name="connsiteX7186" fmla="*/ 2977024 w 5747401"/>
              <a:gd name="connsiteY7186" fmla="*/ 226021 h 3336506"/>
              <a:gd name="connsiteX7187" fmla="*/ 2979177 w 5747401"/>
              <a:gd name="connsiteY7187" fmla="*/ 230326 h 3336506"/>
              <a:gd name="connsiteX7188" fmla="*/ 2979177 w 5747401"/>
              <a:gd name="connsiteY7188" fmla="*/ 234631 h 3336506"/>
              <a:gd name="connsiteX7189" fmla="*/ 2983482 w 5747401"/>
              <a:gd name="connsiteY7189" fmla="*/ 234631 h 3336506"/>
              <a:gd name="connsiteX7190" fmla="*/ 2994245 w 5747401"/>
              <a:gd name="connsiteY7190" fmla="*/ 219563 h 3336506"/>
              <a:gd name="connsiteX7191" fmla="*/ 3007161 w 5747401"/>
              <a:gd name="connsiteY7191" fmla="*/ 215258 h 3336506"/>
              <a:gd name="connsiteX7192" fmla="*/ 3045907 w 5747401"/>
              <a:gd name="connsiteY7192" fmla="*/ 234631 h 3336506"/>
              <a:gd name="connsiteX7193" fmla="*/ 3067433 w 5747401"/>
              <a:gd name="connsiteY7193" fmla="*/ 249700 h 3336506"/>
              <a:gd name="connsiteX7194" fmla="*/ 3058823 w 5747401"/>
              <a:gd name="connsiteY7194" fmla="*/ 247548 h 3336506"/>
              <a:gd name="connsiteX7195" fmla="*/ 3060976 w 5747401"/>
              <a:gd name="connsiteY7195" fmla="*/ 249700 h 3336506"/>
              <a:gd name="connsiteX7196" fmla="*/ 3063128 w 5747401"/>
              <a:gd name="connsiteY7196" fmla="*/ 249700 h 3336506"/>
              <a:gd name="connsiteX7197" fmla="*/ 3058823 w 5747401"/>
              <a:gd name="connsiteY7197" fmla="*/ 266920 h 3336506"/>
              <a:gd name="connsiteX7198" fmla="*/ 3069586 w 5747401"/>
              <a:gd name="connsiteY7198" fmla="*/ 264768 h 3336506"/>
              <a:gd name="connsiteX7199" fmla="*/ 3069586 w 5747401"/>
              <a:gd name="connsiteY7199" fmla="*/ 266920 h 3336506"/>
              <a:gd name="connsiteX7200" fmla="*/ 3076043 w 5747401"/>
              <a:gd name="connsiteY7200" fmla="*/ 269073 h 3336506"/>
              <a:gd name="connsiteX7201" fmla="*/ 3086806 w 5747401"/>
              <a:gd name="connsiteY7201" fmla="*/ 266920 h 3336506"/>
              <a:gd name="connsiteX7202" fmla="*/ 3082501 w 5747401"/>
              <a:gd name="connsiteY7202" fmla="*/ 269073 h 3336506"/>
              <a:gd name="connsiteX7203" fmla="*/ 3086806 w 5747401"/>
              <a:gd name="connsiteY7203" fmla="*/ 273378 h 3336506"/>
              <a:gd name="connsiteX7204" fmla="*/ 3112638 w 5747401"/>
              <a:gd name="connsiteY7204" fmla="*/ 273378 h 3336506"/>
              <a:gd name="connsiteX7205" fmla="*/ 3119095 w 5747401"/>
              <a:gd name="connsiteY7205" fmla="*/ 281988 h 3336506"/>
              <a:gd name="connsiteX7206" fmla="*/ 3114790 w 5747401"/>
              <a:gd name="connsiteY7206" fmla="*/ 290599 h 3336506"/>
              <a:gd name="connsiteX7207" fmla="*/ 3121248 w 5747401"/>
              <a:gd name="connsiteY7207" fmla="*/ 292752 h 3336506"/>
              <a:gd name="connsiteX7208" fmla="*/ 3125553 w 5747401"/>
              <a:gd name="connsiteY7208" fmla="*/ 290599 h 3336506"/>
              <a:gd name="connsiteX7209" fmla="*/ 3127705 w 5747401"/>
              <a:gd name="connsiteY7209" fmla="*/ 290599 h 3336506"/>
              <a:gd name="connsiteX7210" fmla="*/ 3129858 w 5747401"/>
              <a:gd name="connsiteY7210" fmla="*/ 292752 h 3336506"/>
              <a:gd name="connsiteX7211" fmla="*/ 3121248 w 5747401"/>
              <a:gd name="connsiteY7211" fmla="*/ 299210 h 3336506"/>
              <a:gd name="connsiteX7212" fmla="*/ 3125553 w 5747401"/>
              <a:gd name="connsiteY7212" fmla="*/ 307820 h 3336506"/>
              <a:gd name="connsiteX7213" fmla="*/ 3134163 w 5747401"/>
              <a:gd name="connsiteY7213" fmla="*/ 309972 h 3336506"/>
              <a:gd name="connsiteX7214" fmla="*/ 3153537 w 5747401"/>
              <a:gd name="connsiteY7214" fmla="*/ 331498 h 3336506"/>
              <a:gd name="connsiteX7215" fmla="*/ 3157842 w 5747401"/>
              <a:gd name="connsiteY7215" fmla="*/ 331498 h 3336506"/>
              <a:gd name="connsiteX7216" fmla="*/ 3194435 w 5747401"/>
              <a:gd name="connsiteY7216" fmla="*/ 361634 h 3336506"/>
              <a:gd name="connsiteX7217" fmla="*/ 3203046 w 5747401"/>
              <a:gd name="connsiteY7217" fmla="*/ 372397 h 3336506"/>
              <a:gd name="connsiteX7218" fmla="*/ 3215962 w 5747401"/>
              <a:gd name="connsiteY7218" fmla="*/ 372397 h 3336506"/>
              <a:gd name="connsiteX7219" fmla="*/ 3226724 w 5747401"/>
              <a:gd name="connsiteY7219" fmla="*/ 383160 h 3336506"/>
              <a:gd name="connsiteX7220" fmla="*/ 3220267 w 5747401"/>
              <a:gd name="connsiteY7220" fmla="*/ 385312 h 3336506"/>
              <a:gd name="connsiteX7221" fmla="*/ 3226724 w 5747401"/>
              <a:gd name="connsiteY7221" fmla="*/ 389617 h 3336506"/>
              <a:gd name="connsiteX7222" fmla="*/ 3233182 w 5747401"/>
              <a:gd name="connsiteY7222" fmla="*/ 389617 h 3336506"/>
              <a:gd name="connsiteX7223" fmla="*/ 3237487 w 5747401"/>
              <a:gd name="connsiteY7223" fmla="*/ 389617 h 3336506"/>
              <a:gd name="connsiteX7224" fmla="*/ 3239640 w 5747401"/>
              <a:gd name="connsiteY7224" fmla="*/ 391770 h 3336506"/>
              <a:gd name="connsiteX7225" fmla="*/ 3241792 w 5747401"/>
              <a:gd name="connsiteY7225" fmla="*/ 393923 h 3336506"/>
              <a:gd name="connsiteX7226" fmla="*/ 3241792 w 5747401"/>
              <a:gd name="connsiteY7226" fmla="*/ 400381 h 3336506"/>
              <a:gd name="connsiteX7227" fmla="*/ 3241792 w 5747401"/>
              <a:gd name="connsiteY7227" fmla="*/ 402534 h 3336506"/>
              <a:gd name="connsiteX7228" fmla="*/ 3246097 w 5747401"/>
              <a:gd name="connsiteY7228" fmla="*/ 402534 h 3336506"/>
              <a:gd name="connsiteX7229" fmla="*/ 3280539 w 5747401"/>
              <a:gd name="connsiteY7229" fmla="*/ 421906 h 3336506"/>
              <a:gd name="connsiteX7230" fmla="*/ 3280539 w 5747401"/>
              <a:gd name="connsiteY7230" fmla="*/ 426212 h 3336506"/>
              <a:gd name="connsiteX7231" fmla="*/ 3276234 w 5747401"/>
              <a:gd name="connsiteY7231" fmla="*/ 430517 h 3336506"/>
              <a:gd name="connsiteX7232" fmla="*/ 3274081 w 5747401"/>
              <a:gd name="connsiteY7232" fmla="*/ 434822 h 3336506"/>
              <a:gd name="connsiteX7233" fmla="*/ 3278386 w 5747401"/>
              <a:gd name="connsiteY7233" fmla="*/ 434822 h 3336506"/>
              <a:gd name="connsiteX7234" fmla="*/ 3280539 w 5747401"/>
              <a:gd name="connsiteY7234" fmla="*/ 436974 h 3336506"/>
              <a:gd name="connsiteX7235" fmla="*/ 3302065 w 5747401"/>
              <a:gd name="connsiteY7235" fmla="*/ 432669 h 3336506"/>
              <a:gd name="connsiteX7236" fmla="*/ 3314981 w 5747401"/>
              <a:gd name="connsiteY7236" fmla="*/ 445585 h 3336506"/>
              <a:gd name="connsiteX7237" fmla="*/ 3327896 w 5747401"/>
              <a:gd name="connsiteY7237" fmla="*/ 439127 h 3336506"/>
              <a:gd name="connsiteX7238" fmla="*/ 3358032 w 5747401"/>
              <a:gd name="connsiteY7238" fmla="*/ 458501 h 3336506"/>
              <a:gd name="connsiteX7239" fmla="*/ 3370948 w 5747401"/>
              <a:gd name="connsiteY7239" fmla="*/ 458501 h 3336506"/>
              <a:gd name="connsiteX7240" fmla="*/ 3392473 w 5747401"/>
              <a:gd name="connsiteY7240" fmla="*/ 471416 h 3336506"/>
              <a:gd name="connsiteX7241" fmla="*/ 3403236 w 5747401"/>
              <a:gd name="connsiteY7241" fmla="*/ 471416 h 3336506"/>
              <a:gd name="connsiteX7242" fmla="*/ 3403236 w 5747401"/>
              <a:gd name="connsiteY7242" fmla="*/ 469263 h 3336506"/>
              <a:gd name="connsiteX7243" fmla="*/ 3394626 w 5747401"/>
              <a:gd name="connsiteY7243" fmla="*/ 467111 h 3336506"/>
              <a:gd name="connsiteX7244" fmla="*/ 3396778 w 5747401"/>
              <a:gd name="connsiteY7244" fmla="*/ 460653 h 3336506"/>
              <a:gd name="connsiteX7245" fmla="*/ 3388168 w 5747401"/>
              <a:gd name="connsiteY7245" fmla="*/ 460653 h 3336506"/>
              <a:gd name="connsiteX7246" fmla="*/ 3396778 w 5747401"/>
              <a:gd name="connsiteY7246" fmla="*/ 458501 h 3336506"/>
              <a:gd name="connsiteX7247" fmla="*/ 3396778 w 5747401"/>
              <a:gd name="connsiteY7247" fmla="*/ 454196 h 3336506"/>
              <a:gd name="connsiteX7248" fmla="*/ 3390321 w 5747401"/>
              <a:gd name="connsiteY7248" fmla="*/ 447738 h 3336506"/>
              <a:gd name="connsiteX7249" fmla="*/ 3386016 w 5747401"/>
              <a:gd name="connsiteY7249" fmla="*/ 452043 h 3336506"/>
              <a:gd name="connsiteX7250" fmla="*/ 3388168 w 5747401"/>
              <a:gd name="connsiteY7250" fmla="*/ 454196 h 3336506"/>
              <a:gd name="connsiteX7251" fmla="*/ 3379558 w 5747401"/>
              <a:gd name="connsiteY7251" fmla="*/ 449891 h 3336506"/>
              <a:gd name="connsiteX7252" fmla="*/ 3383863 w 5747401"/>
              <a:gd name="connsiteY7252" fmla="*/ 445585 h 3336506"/>
              <a:gd name="connsiteX7253" fmla="*/ 3368795 w 5747401"/>
              <a:gd name="connsiteY7253" fmla="*/ 430517 h 3336506"/>
              <a:gd name="connsiteX7254" fmla="*/ 3355880 w 5747401"/>
              <a:gd name="connsiteY7254" fmla="*/ 439127 h 3336506"/>
              <a:gd name="connsiteX7255" fmla="*/ 3332201 w 5747401"/>
              <a:gd name="connsiteY7255" fmla="*/ 424059 h 3336506"/>
              <a:gd name="connsiteX7256" fmla="*/ 3334354 w 5747401"/>
              <a:gd name="connsiteY7256" fmla="*/ 419754 h 3336506"/>
              <a:gd name="connsiteX7257" fmla="*/ 3330048 w 5747401"/>
              <a:gd name="connsiteY7257" fmla="*/ 413296 h 3336506"/>
              <a:gd name="connsiteX7258" fmla="*/ 3310676 w 5747401"/>
              <a:gd name="connsiteY7258" fmla="*/ 408991 h 3336506"/>
              <a:gd name="connsiteX7259" fmla="*/ 3310676 w 5747401"/>
              <a:gd name="connsiteY7259" fmla="*/ 400381 h 3336506"/>
              <a:gd name="connsiteX7260" fmla="*/ 3295607 w 5747401"/>
              <a:gd name="connsiteY7260" fmla="*/ 389617 h 3336506"/>
              <a:gd name="connsiteX7261" fmla="*/ 3286997 w 5747401"/>
              <a:gd name="connsiteY7261" fmla="*/ 389617 h 3336506"/>
              <a:gd name="connsiteX7262" fmla="*/ 3269776 w 5747401"/>
              <a:gd name="connsiteY7262" fmla="*/ 383160 h 3336506"/>
              <a:gd name="connsiteX7263" fmla="*/ 3269776 w 5747401"/>
              <a:gd name="connsiteY7263" fmla="*/ 370244 h 3336506"/>
              <a:gd name="connsiteX7264" fmla="*/ 3261166 w 5747401"/>
              <a:gd name="connsiteY7264" fmla="*/ 376702 h 3336506"/>
              <a:gd name="connsiteX7265" fmla="*/ 3261166 w 5747401"/>
              <a:gd name="connsiteY7265" fmla="*/ 372397 h 3336506"/>
              <a:gd name="connsiteX7266" fmla="*/ 3263319 w 5747401"/>
              <a:gd name="connsiteY7266" fmla="*/ 372397 h 3336506"/>
              <a:gd name="connsiteX7267" fmla="*/ 3252556 w 5747401"/>
              <a:gd name="connsiteY7267" fmla="*/ 368092 h 3336506"/>
              <a:gd name="connsiteX7268" fmla="*/ 3256861 w 5747401"/>
              <a:gd name="connsiteY7268" fmla="*/ 363787 h 3336506"/>
              <a:gd name="connsiteX7269" fmla="*/ 3250403 w 5747401"/>
              <a:gd name="connsiteY7269" fmla="*/ 357329 h 3336506"/>
              <a:gd name="connsiteX7270" fmla="*/ 3252556 w 5747401"/>
              <a:gd name="connsiteY7270" fmla="*/ 355177 h 3336506"/>
              <a:gd name="connsiteX7271" fmla="*/ 3254708 w 5747401"/>
              <a:gd name="connsiteY7271" fmla="*/ 359482 h 3336506"/>
              <a:gd name="connsiteX7272" fmla="*/ 3267624 w 5747401"/>
              <a:gd name="connsiteY7272" fmla="*/ 361634 h 3336506"/>
              <a:gd name="connsiteX7273" fmla="*/ 3265471 w 5747401"/>
              <a:gd name="connsiteY7273" fmla="*/ 357329 h 3336506"/>
              <a:gd name="connsiteX7274" fmla="*/ 3271929 w 5747401"/>
              <a:gd name="connsiteY7274" fmla="*/ 353024 h 3336506"/>
              <a:gd name="connsiteX7275" fmla="*/ 3265471 w 5747401"/>
              <a:gd name="connsiteY7275" fmla="*/ 348719 h 3336506"/>
              <a:gd name="connsiteX7276" fmla="*/ 3267624 w 5747401"/>
              <a:gd name="connsiteY7276" fmla="*/ 344414 h 3336506"/>
              <a:gd name="connsiteX7277" fmla="*/ 3269776 w 5747401"/>
              <a:gd name="connsiteY7277" fmla="*/ 340108 h 3336506"/>
              <a:gd name="connsiteX7278" fmla="*/ 3282691 w 5747401"/>
              <a:gd name="connsiteY7278" fmla="*/ 344414 h 3336506"/>
              <a:gd name="connsiteX7279" fmla="*/ 3276234 w 5747401"/>
              <a:gd name="connsiteY7279" fmla="*/ 331498 h 3336506"/>
              <a:gd name="connsiteX7280" fmla="*/ 3269776 w 5747401"/>
              <a:gd name="connsiteY7280" fmla="*/ 331498 h 3336506"/>
              <a:gd name="connsiteX7281" fmla="*/ 3271929 w 5747401"/>
              <a:gd name="connsiteY7281" fmla="*/ 333650 h 3336506"/>
              <a:gd name="connsiteX7282" fmla="*/ 3263319 w 5747401"/>
              <a:gd name="connsiteY7282" fmla="*/ 335803 h 3336506"/>
              <a:gd name="connsiteX7283" fmla="*/ 3246097 w 5747401"/>
              <a:gd name="connsiteY7283" fmla="*/ 320735 h 3336506"/>
              <a:gd name="connsiteX7284" fmla="*/ 3246097 w 5747401"/>
              <a:gd name="connsiteY7284" fmla="*/ 322888 h 3336506"/>
              <a:gd name="connsiteX7285" fmla="*/ 3241792 w 5747401"/>
              <a:gd name="connsiteY7285" fmla="*/ 325040 h 3336506"/>
              <a:gd name="connsiteX7286" fmla="*/ 3237487 w 5747401"/>
              <a:gd name="connsiteY7286" fmla="*/ 314277 h 3336506"/>
              <a:gd name="connsiteX7287" fmla="*/ 3222419 w 5747401"/>
              <a:gd name="connsiteY7287" fmla="*/ 303515 h 3336506"/>
              <a:gd name="connsiteX7288" fmla="*/ 3222419 w 5747401"/>
              <a:gd name="connsiteY7288" fmla="*/ 301362 h 3336506"/>
              <a:gd name="connsiteX7289" fmla="*/ 3220267 w 5747401"/>
              <a:gd name="connsiteY7289" fmla="*/ 299210 h 3336506"/>
              <a:gd name="connsiteX7290" fmla="*/ 3222419 w 5747401"/>
              <a:gd name="connsiteY7290" fmla="*/ 294904 h 3336506"/>
              <a:gd name="connsiteX7291" fmla="*/ 3224572 w 5747401"/>
              <a:gd name="connsiteY7291" fmla="*/ 294904 h 3336506"/>
              <a:gd name="connsiteX7292" fmla="*/ 3226724 w 5747401"/>
              <a:gd name="connsiteY7292" fmla="*/ 297057 h 3336506"/>
              <a:gd name="connsiteX7293" fmla="*/ 3228877 w 5747401"/>
              <a:gd name="connsiteY7293" fmla="*/ 297057 h 3336506"/>
              <a:gd name="connsiteX7294" fmla="*/ 3231029 w 5747401"/>
              <a:gd name="connsiteY7294" fmla="*/ 292752 h 3336506"/>
              <a:gd name="connsiteX7295" fmla="*/ 3233182 w 5747401"/>
              <a:gd name="connsiteY7295" fmla="*/ 290599 h 3336506"/>
              <a:gd name="connsiteX7296" fmla="*/ 3233182 w 5747401"/>
              <a:gd name="connsiteY7296" fmla="*/ 292752 h 3336506"/>
              <a:gd name="connsiteX7297" fmla="*/ 3235335 w 5747401"/>
              <a:gd name="connsiteY7297" fmla="*/ 294904 h 3336506"/>
              <a:gd name="connsiteX7298" fmla="*/ 3231029 w 5747401"/>
              <a:gd name="connsiteY7298" fmla="*/ 284141 h 3336506"/>
              <a:gd name="connsiteX7299" fmla="*/ 3224572 w 5747401"/>
              <a:gd name="connsiteY7299" fmla="*/ 279836 h 3336506"/>
              <a:gd name="connsiteX7300" fmla="*/ 3200893 w 5747401"/>
              <a:gd name="connsiteY7300" fmla="*/ 254005 h 3336506"/>
              <a:gd name="connsiteX7301" fmla="*/ 3187978 w 5747401"/>
              <a:gd name="connsiteY7301" fmla="*/ 249700 h 3336506"/>
              <a:gd name="connsiteX7302" fmla="*/ 3192283 w 5747401"/>
              <a:gd name="connsiteY7302" fmla="*/ 238937 h 3336506"/>
              <a:gd name="connsiteX7303" fmla="*/ 3185825 w 5747401"/>
              <a:gd name="connsiteY7303" fmla="*/ 234631 h 3336506"/>
              <a:gd name="connsiteX7304" fmla="*/ 3183673 w 5747401"/>
              <a:gd name="connsiteY7304" fmla="*/ 230326 h 3336506"/>
              <a:gd name="connsiteX7305" fmla="*/ 3181520 w 5747401"/>
              <a:gd name="connsiteY7305" fmla="*/ 228174 h 3336506"/>
              <a:gd name="connsiteX7306" fmla="*/ 3179367 w 5747401"/>
              <a:gd name="connsiteY7306" fmla="*/ 226021 h 3336506"/>
              <a:gd name="connsiteX7307" fmla="*/ 3159995 w 5747401"/>
              <a:gd name="connsiteY7307" fmla="*/ 226021 h 3336506"/>
              <a:gd name="connsiteX7308" fmla="*/ 3153537 w 5747401"/>
              <a:gd name="connsiteY7308" fmla="*/ 217411 h 3336506"/>
              <a:gd name="connsiteX7309" fmla="*/ 3147079 w 5747401"/>
              <a:gd name="connsiteY7309" fmla="*/ 202343 h 3336506"/>
              <a:gd name="connsiteX7310" fmla="*/ 3144926 w 5747401"/>
              <a:gd name="connsiteY7310" fmla="*/ 202343 h 3336506"/>
              <a:gd name="connsiteX7311" fmla="*/ 3138468 w 5747401"/>
              <a:gd name="connsiteY7311" fmla="*/ 204496 h 3336506"/>
              <a:gd name="connsiteX7312" fmla="*/ 3121248 w 5747401"/>
              <a:gd name="connsiteY7312" fmla="*/ 193733 h 3336506"/>
              <a:gd name="connsiteX7313" fmla="*/ 3114790 w 5747401"/>
              <a:gd name="connsiteY7313" fmla="*/ 178664 h 3336506"/>
              <a:gd name="connsiteX7314" fmla="*/ 3088959 w 5747401"/>
              <a:gd name="connsiteY7314" fmla="*/ 167901 h 3336506"/>
              <a:gd name="connsiteX7315" fmla="*/ 3076043 w 5747401"/>
              <a:gd name="connsiteY7315" fmla="*/ 150681 h 3336506"/>
              <a:gd name="connsiteX7316" fmla="*/ 3041602 w 5747401"/>
              <a:gd name="connsiteY7316" fmla="*/ 139918 h 3336506"/>
              <a:gd name="connsiteX7317" fmla="*/ 3039449 w 5747401"/>
              <a:gd name="connsiteY7317" fmla="*/ 124850 h 3336506"/>
              <a:gd name="connsiteX7318" fmla="*/ 3035144 w 5747401"/>
              <a:gd name="connsiteY7318" fmla="*/ 127002 h 3336506"/>
              <a:gd name="connsiteX7319" fmla="*/ 3032992 w 5747401"/>
              <a:gd name="connsiteY7319" fmla="*/ 127002 h 3336506"/>
              <a:gd name="connsiteX7320" fmla="*/ 3030839 w 5747401"/>
              <a:gd name="connsiteY7320" fmla="*/ 124850 h 3336506"/>
              <a:gd name="connsiteX7321" fmla="*/ 3028686 w 5747401"/>
              <a:gd name="connsiteY7321" fmla="*/ 124850 h 3336506"/>
              <a:gd name="connsiteX7322" fmla="*/ 3020076 w 5747401"/>
              <a:gd name="connsiteY7322" fmla="*/ 114087 h 3336506"/>
              <a:gd name="connsiteX7323" fmla="*/ 2998551 w 5747401"/>
              <a:gd name="connsiteY7323" fmla="*/ 107629 h 3336506"/>
              <a:gd name="connsiteX7324" fmla="*/ 3005623 w 5747401"/>
              <a:gd name="connsiteY7324" fmla="*/ 121775 h 3336506"/>
              <a:gd name="connsiteX7325" fmla="*/ 2985635 w 5747401"/>
              <a:gd name="connsiteY7325" fmla="*/ 109782 h 3336506"/>
              <a:gd name="connsiteX7326" fmla="*/ 2970567 w 5747401"/>
              <a:gd name="connsiteY7326" fmla="*/ 116239 h 3336506"/>
              <a:gd name="connsiteX7327" fmla="*/ 2966262 w 5747401"/>
              <a:gd name="connsiteY7327" fmla="*/ 124850 h 3336506"/>
              <a:gd name="connsiteX7328" fmla="*/ 2961957 w 5747401"/>
              <a:gd name="connsiteY7328" fmla="*/ 120545 h 3336506"/>
              <a:gd name="connsiteX7329" fmla="*/ 2961957 w 5747401"/>
              <a:gd name="connsiteY7329" fmla="*/ 116239 h 3336506"/>
              <a:gd name="connsiteX7330" fmla="*/ 2968414 w 5747401"/>
              <a:gd name="connsiteY7330" fmla="*/ 109782 h 3336506"/>
              <a:gd name="connsiteX7331" fmla="*/ 2970567 w 5747401"/>
              <a:gd name="connsiteY7331" fmla="*/ 107629 h 3336506"/>
              <a:gd name="connsiteX7332" fmla="*/ 2968414 w 5747401"/>
              <a:gd name="connsiteY7332" fmla="*/ 105477 h 3336506"/>
              <a:gd name="connsiteX7333" fmla="*/ 2966262 w 5747401"/>
              <a:gd name="connsiteY7333" fmla="*/ 105477 h 3336506"/>
              <a:gd name="connsiteX7334" fmla="*/ 2961957 w 5747401"/>
              <a:gd name="connsiteY7334" fmla="*/ 103324 h 3336506"/>
              <a:gd name="connsiteX7335" fmla="*/ 2966262 w 5747401"/>
              <a:gd name="connsiteY7335" fmla="*/ 101172 h 3336506"/>
              <a:gd name="connsiteX7336" fmla="*/ 2968414 w 5747401"/>
              <a:gd name="connsiteY7336" fmla="*/ 96867 h 3336506"/>
              <a:gd name="connsiteX7337" fmla="*/ 2968414 w 5747401"/>
              <a:gd name="connsiteY7337" fmla="*/ 94714 h 3336506"/>
              <a:gd name="connsiteX7338" fmla="*/ 2966262 w 5747401"/>
              <a:gd name="connsiteY7338" fmla="*/ 92561 h 3336506"/>
              <a:gd name="connsiteX7339" fmla="*/ 2972719 w 5747401"/>
              <a:gd name="connsiteY7339" fmla="*/ 94714 h 3336506"/>
              <a:gd name="connsiteX7340" fmla="*/ 2972719 w 5747401"/>
              <a:gd name="connsiteY7340" fmla="*/ 92561 h 3336506"/>
              <a:gd name="connsiteX7341" fmla="*/ 2970567 w 5747401"/>
              <a:gd name="connsiteY7341" fmla="*/ 88256 h 3336506"/>
              <a:gd name="connsiteX7342" fmla="*/ 2970567 w 5747401"/>
              <a:gd name="connsiteY7342" fmla="*/ 86104 h 3336506"/>
              <a:gd name="connsiteX7343" fmla="*/ 2977024 w 5747401"/>
              <a:gd name="connsiteY7343" fmla="*/ 86104 h 3336506"/>
              <a:gd name="connsiteX7344" fmla="*/ 2998551 w 5747401"/>
              <a:gd name="connsiteY7344" fmla="*/ 77493 h 3336506"/>
              <a:gd name="connsiteX7345" fmla="*/ 2985635 w 5747401"/>
              <a:gd name="connsiteY7345" fmla="*/ 68882 h 3336506"/>
              <a:gd name="connsiteX7346" fmla="*/ 2996398 w 5747401"/>
              <a:gd name="connsiteY7346" fmla="*/ 58120 h 3336506"/>
              <a:gd name="connsiteX7347" fmla="*/ 2994245 w 5747401"/>
              <a:gd name="connsiteY7347" fmla="*/ 55967 h 3336506"/>
              <a:gd name="connsiteX7348" fmla="*/ 2989940 w 5747401"/>
              <a:gd name="connsiteY7348" fmla="*/ 62425 h 3336506"/>
              <a:gd name="connsiteX7349" fmla="*/ 2987787 w 5747401"/>
              <a:gd name="connsiteY7349" fmla="*/ 60272 h 3336506"/>
              <a:gd name="connsiteX7350" fmla="*/ 2985635 w 5747401"/>
              <a:gd name="connsiteY7350" fmla="*/ 58120 h 3336506"/>
              <a:gd name="connsiteX7351" fmla="*/ 2981330 w 5747401"/>
              <a:gd name="connsiteY7351" fmla="*/ 49510 h 3336506"/>
              <a:gd name="connsiteX7352" fmla="*/ 2970567 w 5747401"/>
              <a:gd name="connsiteY7352" fmla="*/ 53815 h 3336506"/>
              <a:gd name="connsiteX7353" fmla="*/ 2977024 w 5747401"/>
              <a:gd name="connsiteY7353" fmla="*/ 62425 h 3336506"/>
              <a:gd name="connsiteX7354" fmla="*/ 2964109 w 5747401"/>
              <a:gd name="connsiteY7354" fmla="*/ 55967 h 3336506"/>
              <a:gd name="connsiteX7355" fmla="*/ 2961957 w 5747401"/>
              <a:gd name="connsiteY7355" fmla="*/ 55967 h 3336506"/>
              <a:gd name="connsiteX7356" fmla="*/ 2949041 w 5747401"/>
              <a:gd name="connsiteY7356" fmla="*/ 49510 h 3336506"/>
              <a:gd name="connsiteX7357" fmla="*/ 2968414 w 5747401"/>
              <a:gd name="connsiteY7357" fmla="*/ 45205 h 3336506"/>
              <a:gd name="connsiteX7358" fmla="*/ 2959804 w 5747401"/>
              <a:gd name="connsiteY7358" fmla="*/ 43052 h 3336506"/>
              <a:gd name="connsiteX7359" fmla="*/ 2942583 w 5747401"/>
              <a:gd name="connsiteY7359" fmla="*/ 27983 h 3336506"/>
              <a:gd name="connsiteX7360" fmla="*/ 2938278 w 5747401"/>
              <a:gd name="connsiteY7360" fmla="*/ 32289 h 3336506"/>
              <a:gd name="connsiteX7361" fmla="*/ 2936125 w 5747401"/>
              <a:gd name="connsiteY7361" fmla="*/ 27983 h 3336506"/>
              <a:gd name="connsiteX7362" fmla="*/ 2921057 w 5747401"/>
              <a:gd name="connsiteY7362" fmla="*/ 27983 h 3336506"/>
              <a:gd name="connsiteX7363" fmla="*/ 2931820 w 5747401"/>
              <a:gd name="connsiteY7363" fmla="*/ 15068 h 333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</a:cxnLst>
            <a:rect l="l" t="t" r="r" b="b"/>
            <a:pathLst>
              <a:path w="5747401" h="3336506">
                <a:moveTo>
                  <a:pt x="2092241" y="3326524"/>
                </a:moveTo>
                <a:lnTo>
                  <a:pt x="2107380" y="3332201"/>
                </a:lnTo>
                <a:lnTo>
                  <a:pt x="2109533" y="3336506"/>
                </a:lnTo>
                <a:lnTo>
                  <a:pt x="2106960" y="3336506"/>
                </a:lnTo>
                <a:close/>
                <a:moveTo>
                  <a:pt x="2410895" y="3299912"/>
                </a:moveTo>
                <a:lnTo>
                  <a:pt x="2413047" y="3299912"/>
                </a:lnTo>
                <a:lnTo>
                  <a:pt x="2417352" y="3306370"/>
                </a:lnTo>
                <a:lnTo>
                  <a:pt x="2423810" y="3312828"/>
                </a:lnTo>
                <a:lnTo>
                  <a:pt x="2430268" y="3319286"/>
                </a:lnTo>
                <a:lnTo>
                  <a:pt x="2430268" y="3321438"/>
                </a:lnTo>
                <a:lnTo>
                  <a:pt x="2430268" y="3325743"/>
                </a:lnTo>
                <a:lnTo>
                  <a:pt x="2425962" y="3323591"/>
                </a:lnTo>
                <a:lnTo>
                  <a:pt x="2421657" y="3314981"/>
                </a:lnTo>
                <a:lnTo>
                  <a:pt x="2404437" y="3304217"/>
                </a:lnTo>
                <a:lnTo>
                  <a:pt x="2410895" y="3302064"/>
                </a:lnTo>
                <a:close/>
                <a:moveTo>
                  <a:pt x="2066481" y="3291302"/>
                </a:moveTo>
                <a:lnTo>
                  <a:pt x="2064328" y="3295607"/>
                </a:lnTo>
                <a:lnTo>
                  <a:pt x="2081550" y="3308523"/>
                </a:lnTo>
                <a:lnTo>
                  <a:pt x="2079397" y="3314981"/>
                </a:lnTo>
                <a:lnTo>
                  <a:pt x="2088199" y="3323782"/>
                </a:lnTo>
                <a:lnTo>
                  <a:pt x="2053283" y="3300101"/>
                </a:lnTo>
                <a:close/>
                <a:moveTo>
                  <a:pt x="4042554" y="2837106"/>
                </a:moveTo>
                <a:lnTo>
                  <a:pt x="4044707" y="2841412"/>
                </a:lnTo>
                <a:lnTo>
                  <a:pt x="4049012" y="2837106"/>
                </a:lnTo>
                <a:lnTo>
                  <a:pt x="4053317" y="2837106"/>
                </a:lnTo>
                <a:lnTo>
                  <a:pt x="4057622" y="2841412"/>
                </a:lnTo>
                <a:lnTo>
                  <a:pt x="4053317" y="2845717"/>
                </a:lnTo>
                <a:lnTo>
                  <a:pt x="4072691" y="2847870"/>
                </a:lnTo>
                <a:lnTo>
                  <a:pt x="4081301" y="2847870"/>
                </a:lnTo>
                <a:lnTo>
                  <a:pt x="4087758" y="2852175"/>
                </a:lnTo>
                <a:lnTo>
                  <a:pt x="4104979" y="2850023"/>
                </a:lnTo>
                <a:lnTo>
                  <a:pt x="4109284" y="2862938"/>
                </a:lnTo>
                <a:lnTo>
                  <a:pt x="4102826" y="2869395"/>
                </a:lnTo>
                <a:lnTo>
                  <a:pt x="4115741" y="2871548"/>
                </a:lnTo>
                <a:lnTo>
                  <a:pt x="4100674" y="2871548"/>
                </a:lnTo>
                <a:lnTo>
                  <a:pt x="4096369" y="2882311"/>
                </a:lnTo>
                <a:lnTo>
                  <a:pt x="4089911" y="2878006"/>
                </a:lnTo>
                <a:lnTo>
                  <a:pt x="4085606" y="2880158"/>
                </a:lnTo>
                <a:lnTo>
                  <a:pt x="4083453" y="2880158"/>
                </a:lnTo>
                <a:lnTo>
                  <a:pt x="4079148" y="2878006"/>
                </a:lnTo>
                <a:lnTo>
                  <a:pt x="4074843" y="2871548"/>
                </a:lnTo>
                <a:lnTo>
                  <a:pt x="4070538" y="2869395"/>
                </a:lnTo>
                <a:lnTo>
                  <a:pt x="4068385" y="2865090"/>
                </a:lnTo>
                <a:lnTo>
                  <a:pt x="4079148" y="2865090"/>
                </a:lnTo>
                <a:lnTo>
                  <a:pt x="4089911" y="2865090"/>
                </a:lnTo>
                <a:lnTo>
                  <a:pt x="4070538" y="2858633"/>
                </a:lnTo>
                <a:lnTo>
                  <a:pt x="4072691" y="2856480"/>
                </a:lnTo>
                <a:lnTo>
                  <a:pt x="4044707" y="2845717"/>
                </a:lnTo>
                <a:lnTo>
                  <a:pt x="4044707" y="2843564"/>
                </a:lnTo>
                <a:lnTo>
                  <a:pt x="4042554" y="2839259"/>
                </a:lnTo>
                <a:close/>
                <a:moveTo>
                  <a:pt x="4010265" y="2817733"/>
                </a:moveTo>
                <a:lnTo>
                  <a:pt x="4012417" y="2817733"/>
                </a:lnTo>
                <a:lnTo>
                  <a:pt x="4012059" y="2818092"/>
                </a:lnTo>
                <a:close/>
                <a:moveTo>
                  <a:pt x="3519476" y="2804818"/>
                </a:moveTo>
                <a:lnTo>
                  <a:pt x="3530239" y="2811276"/>
                </a:lnTo>
                <a:lnTo>
                  <a:pt x="3525934" y="2815581"/>
                </a:lnTo>
                <a:lnTo>
                  <a:pt x="3523781" y="2815581"/>
                </a:lnTo>
                <a:lnTo>
                  <a:pt x="3521629" y="2813428"/>
                </a:lnTo>
                <a:lnTo>
                  <a:pt x="3519476" y="2811276"/>
                </a:lnTo>
                <a:close/>
                <a:moveTo>
                  <a:pt x="4817484" y="2802666"/>
                </a:moveTo>
                <a:lnTo>
                  <a:pt x="4819637" y="2804818"/>
                </a:lnTo>
                <a:lnTo>
                  <a:pt x="4816897" y="2803253"/>
                </a:lnTo>
                <a:close/>
                <a:moveTo>
                  <a:pt x="4833168" y="2800952"/>
                </a:moveTo>
                <a:lnTo>
                  <a:pt x="4847621" y="2811276"/>
                </a:lnTo>
                <a:lnTo>
                  <a:pt x="4845468" y="2811276"/>
                </a:lnTo>
                <a:lnTo>
                  <a:pt x="4836858" y="2804818"/>
                </a:lnTo>
                <a:lnTo>
                  <a:pt x="4832552" y="2802666"/>
                </a:lnTo>
                <a:lnTo>
                  <a:pt x="4828247" y="2802666"/>
                </a:lnTo>
                <a:lnTo>
                  <a:pt x="4826095" y="2804818"/>
                </a:lnTo>
                <a:lnTo>
                  <a:pt x="4823942" y="2806971"/>
                </a:lnTo>
                <a:lnTo>
                  <a:pt x="4821789" y="2806971"/>
                </a:lnTo>
                <a:lnTo>
                  <a:pt x="4819637" y="2804818"/>
                </a:lnTo>
                <a:close/>
                <a:moveTo>
                  <a:pt x="4832552" y="2800513"/>
                </a:moveTo>
                <a:lnTo>
                  <a:pt x="4834705" y="2800513"/>
                </a:lnTo>
                <a:lnTo>
                  <a:pt x="4833168" y="2800952"/>
                </a:lnTo>
                <a:close/>
                <a:moveTo>
                  <a:pt x="2318333" y="2753156"/>
                </a:moveTo>
                <a:lnTo>
                  <a:pt x="2322638" y="2759614"/>
                </a:lnTo>
                <a:lnTo>
                  <a:pt x="2314028" y="2763919"/>
                </a:lnTo>
                <a:lnTo>
                  <a:pt x="2307571" y="2755309"/>
                </a:lnTo>
                <a:close/>
                <a:moveTo>
                  <a:pt x="2253756" y="2701494"/>
                </a:moveTo>
                <a:lnTo>
                  <a:pt x="2254474" y="2705799"/>
                </a:lnTo>
                <a:lnTo>
                  <a:pt x="2253756" y="2705799"/>
                </a:lnTo>
                <a:close/>
                <a:moveTo>
                  <a:pt x="4826095" y="2695036"/>
                </a:moveTo>
                <a:lnTo>
                  <a:pt x="4836858" y="2701494"/>
                </a:lnTo>
                <a:lnTo>
                  <a:pt x="4813179" y="2705799"/>
                </a:lnTo>
                <a:lnTo>
                  <a:pt x="4828247" y="2701494"/>
                </a:lnTo>
                <a:close/>
                <a:moveTo>
                  <a:pt x="2156531" y="2643374"/>
                </a:moveTo>
                <a:lnTo>
                  <a:pt x="2156890" y="2643374"/>
                </a:lnTo>
                <a:lnTo>
                  <a:pt x="2159042" y="2645527"/>
                </a:lnTo>
                <a:close/>
                <a:moveTo>
                  <a:pt x="4811027" y="2619695"/>
                </a:moveTo>
                <a:lnTo>
                  <a:pt x="4815332" y="2624001"/>
                </a:lnTo>
                <a:lnTo>
                  <a:pt x="4813179" y="2624001"/>
                </a:lnTo>
                <a:lnTo>
                  <a:pt x="4811027" y="2621848"/>
                </a:lnTo>
                <a:close/>
                <a:moveTo>
                  <a:pt x="4839010" y="2445336"/>
                </a:moveTo>
                <a:lnTo>
                  <a:pt x="4839011" y="2445336"/>
                </a:lnTo>
                <a:lnTo>
                  <a:pt x="4841163" y="2447489"/>
                </a:lnTo>
                <a:close/>
                <a:moveTo>
                  <a:pt x="4925113" y="2296808"/>
                </a:moveTo>
                <a:lnTo>
                  <a:pt x="4931571" y="2298961"/>
                </a:lnTo>
                <a:lnTo>
                  <a:pt x="4925113" y="2298961"/>
                </a:lnTo>
                <a:close/>
                <a:moveTo>
                  <a:pt x="5687129" y="2004056"/>
                </a:moveTo>
                <a:lnTo>
                  <a:pt x="5693586" y="2004056"/>
                </a:lnTo>
                <a:lnTo>
                  <a:pt x="5691434" y="2006209"/>
                </a:lnTo>
                <a:close/>
                <a:moveTo>
                  <a:pt x="5616094" y="1795256"/>
                </a:moveTo>
                <a:lnTo>
                  <a:pt x="5618246" y="1795256"/>
                </a:lnTo>
                <a:lnTo>
                  <a:pt x="5618246" y="1797408"/>
                </a:lnTo>
                <a:lnTo>
                  <a:pt x="5631161" y="1810323"/>
                </a:lnTo>
                <a:lnTo>
                  <a:pt x="5626856" y="1810323"/>
                </a:lnTo>
                <a:lnTo>
                  <a:pt x="5618246" y="1814629"/>
                </a:lnTo>
                <a:lnTo>
                  <a:pt x="5618246" y="1816781"/>
                </a:lnTo>
                <a:lnTo>
                  <a:pt x="5626856" y="1821087"/>
                </a:lnTo>
                <a:lnTo>
                  <a:pt x="5616094" y="1818934"/>
                </a:lnTo>
                <a:lnTo>
                  <a:pt x="5613941" y="1799561"/>
                </a:lnTo>
                <a:close/>
                <a:moveTo>
                  <a:pt x="122698" y="1683321"/>
                </a:moveTo>
                <a:lnTo>
                  <a:pt x="124849" y="1683321"/>
                </a:lnTo>
                <a:lnTo>
                  <a:pt x="128079" y="1684219"/>
                </a:lnTo>
                <a:close/>
                <a:moveTo>
                  <a:pt x="684522" y="1659643"/>
                </a:moveTo>
                <a:lnTo>
                  <a:pt x="684523" y="1659643"/>
                </a:lnTo>
                <a:lnTo>
                  <a:pt x="684522" y="1659643"/>
                </a:lnTo>
                <a:close/>
                <a:moveTo>
                  <a:pt x="671606" y="1653185"/>
                </a:moveTo>
                <a:lnTo>
                  <a:pt x="675911" y="1653185"/>
                </a:lnTo>
                <a:lnTo>
                  <a:pt x="680216" y="1655337"/>
                </a:lnTo>
                <a:lnTo>
                  <a:pt x="684522" y="1659643"/>
                </a:lnTo>
                <a:close/>
                <a:moveTo>
                  <a:pt x="5532142" y="1459452"/>
                </a:moveTo>
                <a:lnTo>
                  <a:pt x="5540753" y="1461605"/>
                </a:lnTo>
                <a:lnTo>
                  <a:pt x="5538600" y="1465911"/>
                </a:lnTo>
                <a:lnTo>
                  <a:pt x="5536448" y="1463758"/>
                </a:lnTo>
                <a:close/>
                <a:moveTo>
                  <a:pt x="327192" y="1420706"/>
                </a:moveTo>
                <a:lnTo>
                  <a:pt x="331310" y="1426883"/>
                </a:lnTo>
                <a:lnTo>
                  <a:pt x="329345" y="1427164"/>
                </a:lnTo>
                <a:close/>
                <a:moveTo>
                  <a:pt x="5639938" y="1361923"/>
                </a:moveTo>
                <a:lnTo>
                  <a:pt x="5641924" y="1362587"/>
                </a:lnTo>
                <a:lnTo>
                  <a:pt x="5637619" y="1362587"/>
                </a:lnTo>
                <a:close/>
                <a:moveTo>
                  <a:pt x="5390070" y="1321687"/>
                </a:moveTo>
                <a:lnTo>
                  <a:pt x="5390072" y="1321687"/>
                </a:lnTo>
                <a:lnTo>
                  <a:pt x="5392224" y="1323840"/>
                </a:lnTo>
                <a:close/>
                <a:moveTo>
                  <a:pt x="5471870" y="1175311"/>
                </a:moveTo>
                <a:lnTo>
                  <a:pt x="5476175" y="1177464"/>
                </a:lnTo>
                <a:lnTo>
                  <a:pt x="5478328" y="1177464"/>
                </a:lnTo>
                <a:lnTo>
                  <a:pt x="5478328" y="1179616"/>
                </a:lnTo>
                <a:lnTo>
                  <a:pt x="5484786" y="1186074"/>
                </a:lnTo>
                <a:lnTo>
                  <a:pt x="5474023" y="1186074"/>
                </a:lnTo>
                <a:close/>
                <a:moveTo>
                  <a:pt x="508010" y="1138717"/>
                </a:moveTo>
                <a:lnTo>
                  <a:pt x="516620" y="1143022"/>
                </a:lnTo>
                <a:lnTo>
                  <a:pt x="508010" y="1147327"/>
                </a:lnTo>
                <a:lnTo>
                  <a:pt x="499399" y="1143022"/>
                </a:lnTo>
                <a:close/>
                <a:moveTo>
                  <a:pt x="643622" y="899780"/>
                </a:moveTo>
                <a:lnTo>
                  <a:pt x="630707" y="906238"/>
                </a:lnTo>
                <a:lnTo>
                  <a:pt x="630707" y="904085"/>
                </a:lnTo>
                <a:close/>
                <a:moveTo>
                  <a:pt x="5263566" y="895310"/>
                </a:moveTo>
                <a:lnTo>
                  <a:pt x="5265222" y="895475"/>
                </a:lnTo>
                <a:lnTo>
                  <a:pt x="5263070" y="895475"/>
                </a:lnTo>
                <a:close/>
                <a:moveTo>
                  <a:pt x="1579997" y="764168"/>
                </a:moveTo>
                <a:lnTo>
                  <a:pt x="1579997" y="768473"/>
                </a:lnTo>
                <a:lnTo>
                  <a:pt x="1584302" y="777083"/>
                </a:lnTo>
                <a:lnTo>
                  <a:pt x="1575692" y="777083"/>
                </a:lnTo>
                <a:lnTo>
                  <a:pt x="1558471" y="770625"/>
                </a:lnTo>
                <a:lnTo>
                  <a:pt x="1564929" y="768473"/>
                </a:lnTo>
                <a:lnTo>
                  <a:pt x="1567082" y="768473"/>
                </a:lnTo>
                <a:lnTo>
                  <a:pt x="1567082" y="770625"/>
                </a:lnTo>
                <a:close/>
                <a:moveTo>
                  <a:pt x="3129858" y="693132"/>
                </a:moveTo>
                <a:lnTo>
                  <a:pt x="3132010" y="693132"/>
                </a:lnTo>
                <a:lnTo>
                  <a:pt x="3131580" y="693563"/>
                </a:lnTo>
                <a:close/>
                <a:moveTo>
                  <a:pt x="1158091" y="645775"/>
                </a:moveTo>
                <a:lnTo>
                  <a:pt x="1160243" y="647928"/>
                </a:lnTo>
                <a:lnTo>
                  <a:pt x="1158091" y="650080"/>
                </a:lnTo>
                <a:lnTo>
                  <a:pt x="1153786" y="647928"/>
                </a:lnTo>
                <a:close/>
                <a:moveTo>
                  <a:pt x="2370713" y="619944"/>
                </a:moveTo>
                <a:lnTo>
                  <a:pt x="2374300" y="619944"/>
                </a:lnTo>
                <a:lnTo>
                  <a:pt x="2376453" y="622097"/>
                </a:lnTo>
                <a:lnTo>
                  <a:pt x="2376453" y="624250"/>
                </a:lnTo>
                <a:close/>
                <a:moveTo>
                  <a:pt x="5284595" y="617792"/>
                </a:moveTo>
                <a:lnTo>
                  <a:pt x="5293205" y="626402"/>
                </a:lnTo>
                <a:lnTo>
                  <a:pt x="5286748" y="622097"/>
                </a:lnTo>
                <a:lnTo>
                  <a:pt x="5284595" y="619944"/>
                </a:lnTo>
                <a:close/>
                <a:moveTo>
                  <a:pt x="2367843" y="617792"/>
                </a:moveTo>
                <a:lnTo>
                  <a:pt x="2370713" y="619944"/>
                </a:lnTo>
                <a:lnTo>
                  <a:pt x="2369995" y="619944"/>
                </a:lnTo>
                <a:close/>
                <a:moveTo>
                  <a:pt x="2895688" y="573972"/>
                </a:moveTo>
                <a:lnTo>
                  <a:pt x="2896303" y="575817"/>
                </a:lnTo>
                <a:lnTo>
                  <a:pt x="2895227" y="574740"/>
                </a:lnTo>
                <a:close/>
                <a:moveTo>
                  <a:pt x="2886616" y="563977"/>
                </a:moveTo>
                <a:lnTo>
                  <a:pt x="2901684" y="563977"/>
                </a:lnTo>
                <a:lnTo>
                  <a:pt x="2895688" y="573972"/>
                </a:lnTo>
                <a:lnTo>
                  <a:pt x="2893074" y="566130"/>
                </a:lnTo>
                <a:close/>
                <a:moveTo>
                  <a:pt x="1775021" y="544603"/>
                </a:moveTo>
                <a:lnTo>
                  <a:pt x="1775882" y="544603"/>
                </a:lnTo>
                <a:lnTo>
                  <a:pt x="1775152" y="544823"/>
                </a:lnTo>
                <a:close/>
                <a:moveTo>
                  <a:pt x="1773729" y="542451"/>
                </a:moveTo>
                <a:lnTo>
                  <a:pt x="1775021" y="544603"/>
                </a:lnTo>
                <a:lnTo>
                  <a:pt x="1773729" y="544603"/>
                </a:lnTo>
                <a:close/>
                <a:moveTo>
                  <a:pt x="1426446" y="456348"/>
                </a:moveTo>
                <a:lnTo>
                  <a:pt x="1427164" y="456348"/>
                </a:lnTo>
                <a:lnTo>
                  <a:pt x="1433621" y="462806"/>
                </a:lnTo>
                <a:close/>
                <a:moveTo>
                  <a:pt x="3379558" y="449891"/>
                </a:moveTo>
                <a:lnTo>
                  <a:pt x="3381710" y="454196"/>
                </a:lnTo>
                <a:lnTo>
                  <a:pt x="3379558" y="456348"/>
                </a:lnTo>
                <a:lnTo>
                  <a:pt x="3375253" y="454196"/>
                </a:lnTo>
                <a:close/>
                <a:moveTo>
                  <a:pt x="5415903" y="445585"/>
                </a:moveTo>
                <a:lnTo>
                  <a:pt x="5415903" y="445585"/>
                </a:lnTo>
                <a:lnTo>
                  <a:pt x="5413751" y="447738"/>
                </a:lnTo>
                <a:close/>
                <a:moveTo>
                  <a:pt x="5418056" y="443432"/>
                </a:moveTo>
                <a:lnTo>
                  <a:pt x="5428818" y="447738"/>
                </a:lnTo>
                <a:lnTo>
                  <a:pt x="5420208" y="449891"/>
                </a:lnTo>
                <a:lnTo>
                  <a:pt x="5418056" y="447738"/>
                </a:lnTo>
                <a:lnTo>
                  <a:pt x="5415903" y="445585"/>
                </a:lnTo>
                <a:close/>
                <a:moveTo>
                  <a:pt x="1667321" y="330100"/>
                </a:moveTo>
                <a:lnTo>
                  <a:pt x="1745189" y="350178"/>
                </a:lnTo>
                <a:lnTo>
                  <a:pt x="1741441" y="355177"/>
                </a:lnTo>
                <a:lnTo>
                  <a:pt x="1743593" y="361634"/>
                </a:lnTo>
                <a:lnTo>
                  <a:pt x="1747898" y="361634"/>
                </a:lnTo>
                <a:lnTo>
                  <a:pt x="1754356" y="357329"/>
                </a:lnTo>
                <a:lnTo>
                  <a:pt x="1754356" y="361634"/>
                </a:lnTo>
                <a:lnTo>
                  <a:pt x="1756509" y="363787"/>
                </a:lnTo>
                <a:lnTo>
                  <a:pt x="1752204" y="374550"/>
                </a:lnTo>
                <a:lnTo>
                  <a:pt x="1762966" y="376702"/>
                </a:lnTo>
                <a:lnTo>
                  <a:pt x="1760814" y="389617"/>
                </a:lnTo>
                <a:lnTo>
                  <a:pt x="1778035" y="396076"/>
                </a:lnTo>
                <a:lnTo>
                  <a:pt x="1801713" y="393923"/>
                </a:lnTo>
                <a:lnTo>
                  <a:pt x="1823240" y="406839"/>
                </a:lnTo>
                <a:lnTo>
                  <a:pt x="1838308" y="432669"/>
                </a:lnTo>
                <a:lnTo>
                  <a:pt x="1838308" y="428364"/>
                </a:lnTo>
                <a:lnTo>
                  <a:pt x="1838308" y="426212"/>
                </a:lnTo>
                <a:lnTo>
                  <a:pt x="1842613" y="426212"/>
                </a:lnTo>
                <a:lnTo>
                  <a:pt x="1851222" y="430517"/>
                </a:lnTo>
                <a:lnTo>
                  <a:pt x="1841287" y="436478"/>
                </a:lnTo>
                <a:lnTo>
                  <a:pt x="1840460" y="436974"/>
                </a:lnTo>
                <a:lnTo>
                  <a:pt x="1840460" y="434822"/>
                </a:lnTo>
                <a:lnTo>
                  <a:pt x="1827545" y="426212"/>
                </a:lnTo>
                <a:lnTo>
                  <a:pt x="1814629" y="445585"/>
                </a:lnTo>
                <a:lnTo>
                  <a:pt x="1810323" y="441279"/>
                </a:lnTo>
                <a:lnTo>
                  <a:pt x="1790950" y="436974"/>
                </a:lnTo>
                <a:lnTo>
                  <a:pt x="1773729" y="426212"/>
                </a:lnTo>
                <a:lnTo>
                  <a:pt x="1760814" y="413296"/>
                </a:lnTo>
                <a:lnTo>
                  <a:pt x="1752204" y="413296"/>
                </a:lnTo>
                <a:lnTo>
                  <a:pt x="1752204" y="406839"/>
                </a:lnTo>
                <a:lnTo>
                  <a:pt x="1750051" y="411144"/>
                </a:lnTo>
                <a:lnTo>
                  <a:pt x="1750051" y="408991"/>
                </a:lnTo>
                <a:lnTo>
                  <a:pt x="1747898" y="408991"/>
                </a:lnTo>
                <a:lnTo>
                  <a:pt x="1726373" y="383160"/>
                </a:lnTo>
                <a:lnTo>
                  <a:pt x="1722068" y="387465"/>
                </a:lnTo>
                <a:lnTo>
                  <a:pt x="1722068" y="381007"/>
                </a:lnTo>
                <a:lnTo>
                  <a:pt x="1717763" y="376702"/>
                </a:lnTo>
                <a:lnTo>
                  <a:pt x="1715610" y="376702"/>
                </a:lnTo>
                <a:lnTo>
                  <a:pt x="1709152" y="376702"/>
                </a:lnTo>
                <a:lnTo>
                  <a:pt x="1702694" y="374550"/>
                </a:lnTo>
                <a:lnTo>
                  <a:pt x="1698389" y="372397"/>
                </a:lnTo>
                <a:lnTo>
                  <a:pt x="1702694" y="361634"/>
                </a:lnTo>
                <a:lnTo>
                  <a:pt x="1689779" y="359482"/>
                </a:lnTo>
                <a:lnTo>
                  <a:pt x="1687626" y="361634"/>
                </a:lnTo>
                <a:lnTo>
                  <a:pt x="1676864" y="374550"/>
                </a:lnTo>
                <a:lnTo>
                  <a:pt x="1698389" y="385312"/>
                </a:lnTo>
                <a:lnTo>
                  <a:pt x="1700541" y="387465"/>
                </a:lnTo>
                <a:lnTo>
                  <a:pt x="1709152" y="391770"/>
                </a:lnTo>
                <a:lnTo>
                  <a:pt x="1706999" y="391770"/>
                </a:lnTo>
                <a:lnTo>
                  <a:pt x="1724221" y="408991"/>
                </a:lnTo>
                <a:lnTo>
                  <a:pt x="1741441" y="415449"/>
                </a:lnTo>
                <a:lnTo>
                  <a:pt x="1734984" y="424059"/>
                </a:lnTo>
                <a:lnTo>
                  <a:pt x="1719915" y="419754"/>
                </a:lnTo>
                <a:lnTo>
                  <a:pt x="1711305" y="404686"/>
                </a:lnTo>
                <a:lnTo>
                  <a:pt x="1694084" y="402534"/>
                </a:lnTo>
                <a:lnTo>
                  <a:pt x="1717763" y="424059"/>
                </a:lnTo>
                <a:lnTo>
                  <a:pt x="1689779" y="406839"/>
                </a:lnTo>
                <a:lnTo>
                  <a:pt x="1679016" y="391770"/>
                </a:lnTo>
                <a:lnTo>
                  <a:pt x="1687626" y="393923"/>
                </a:lnTo>
                <a:lnTo>
                  <a:pt x="1687626" y="391770"/>
                </a:lnTo>
                <a:lnTo>
                  <a:pt x="1687626" y="389617"/>
                </a:lnTo>
                <a:lnTo>
                  <a:pt x="1687626" y="385312"/>
                </a:lnTo>
                <a:lnTo>
                  <a:pt x="1681169" y="387465"/>
                </a:lnTo>
                <a:lnTo>
                  <a:pt x="1681169" y="385312"/>
                </a:lnTo>
                <a:lnTo>
                  <a:pt x="1681169" y="381007"/>
                </a:lnTo>
                <a:lnTo>
                  <a:pt x="1679016" y="378855"/>
                </a:lnTo>
                <a:lnTo>
                  <a:pt x="1676864" y="376702"/>
                </a:lnTo>
                <a:lnTo>
                  <a:pt x="1666101" y="383160"/>
                </a:lnTo>
                <a:lnTo>
                  <a:pt x="1657490" y="372397"/>
                </a:lnTo>
                <a:lnTo>
                  <a:pt x="1655337" y="374550"/>
                </a:lnTo>
                <a:lnTo>
                  <a:pt x="1655337" y="372397"/>
                </a:lnTo>
                <a:lnTo>
                  <a:pt x="1653185" y="370244"/>
                </a:lnTo>
                <a:lnTo>
                  <a:pt x="1648879" y="370244"/>
                </a:lnTo>
                <a:lnTo>
                  <a:pt x="1633812" y="359482"/>
                </a:lnTo>
                <a:lnTo>
                  <a:pt x="1642422" y="357329"/>
                </a:lnTo>
                <a:lnTo>
                  <a:pt x="1646727" y="346566"/>
                </a:lnTo>
                <a:lnTo>
                  <a:pt x="1653185" y="348719"/>
                </a:lnTo>
                <a:lnTo>
                  <a:pt x="1659643" y="344414"/>
                </a:lnTo>
                <a:lnTo>
                  <a:pt x="1663947" y="342261"/>
                </a:lnTo>
                <a:lnTo>
                  <a:pt x="1668252" y="344414"/>
                </a:lnTo>
                <a:lnTo>
                  <a:pt x="1670406" y="346566"/>
                </a:lnTo>
                <a:lnTo>
                  <a:pt x="1672558" y="337955"/>
                </a:lnTo>
                <a:close/>
                <a:moveTo>
                  <a:pt x="3495797" y="241090"/>
                </a:moveTo>
                <a:lnTo>
                  <a:pt x="3495797" y="243242"/>
                </a:lnTo>
                <a:lnTo>
                  <a:pt x="3487187" y="243242"/>
                </a:lnTo>
                <a:close/>
                <a:moveTo>
                  <a:pt x="3005623" y="121775"/>
                </a:moveTo>
                <a:lnTo>
                  <a:pt x="3007161" y="122697"/>
                </a:lnTo>
                <a:lnTo>
                  <a:pt x="3007161" y="124850"/>
                </a:lnTo>
                <a:close/>
                <a:moveTo>
                  <a:pt x="2929667" y="0"/>
                </a:moveTo>
                <a:lnTo>
                  <a:pt x="2961957" y="15068"/>
                </a:lnTo>
                <a:lnTo>
                  <a:pt x="3009314" y="38747"/>
                </a:lnTo>
                <a:lnTo>
                  <a:pt x="3011466" y="45205"/>
                </a:lnTo>
                <a:lnTo>
                  <a:pt x="3030839" y="51662"/>
                </a:lnTo>
                <a:lnTo>
                  <a:pt x="3030839" y="62425"/>
                </a:lnTo>
                <a:lnTo>
                  <a:pt x="3041602" y="64577"/>
                </a:lnTo>
                <a:lnTo>
                  <a:pt x="3048060" y="66730"/>
                </a:lnTo>
                <a:lnTo>
                  <a:pt x="3052365" y="68882"/>
                </a:lnTo>
                <a:lnTo>
                  <a:pt x="3054518" y="71035"/>
                </a:lnTo>
                <a:lnTo>
                  <a:pt x="3054518" y="75340"/>
                </a:lnTo>
                <a:lnTo>
                  <a:pt x="3058823" y="77493"/>
                </a:lnTo>
                <a:lnTo>
                  <a:pt x="3054518" y="81798"/>
                </a:lnTo>
                <a:lnTo>
                  <a:pt x="3052365" y="86104"/>
                </a:lnTo>
                <a:lnTo>
                  <a:pt x="3069586" y="86104"/>
                </a:lnTo>
                <a:lnTo>
                  <a:pt x="3069586" y="92561"/>
                </a:lnTo>
                <a:lnTo>
                  <a:pt x="3071738" y="92561"/>
                </a:lnTo>
                <a:lnTo>
                  <a:pt x="3073891" y="92561"/>
                </a:lnTo>
                <a:lnTo>
                  <a:pt x="3076043" y="92561"/>
                </a:lnTo>
                <a:lnTo>
                  <a:pt x="3088959" y="96867"/>
                </a:lnTo>
                <a:lnTo>
                  <a:pt x="3088959" y="94714"/>
                </a:lnTo>
                <a:lnTo>
                  <a:pt x="3086806" y="90409"/>
                </a:lnTo>
                <a:lnTo>
                  <a:pt x="3076043" y="77493"/>
                </a:lnTo>
                <a:lnTo>
                  <a:pt x="3078196" y="77493"/>
                </a:lnTo>
                <a:lnTo>
                  <a:pt x="3112638" y="99019"/>
                </a:lnTo>
                <a:lnTo>
                  <a:pt x="3162147" y="135613"/>
                </a:lnTo>
                <a:lnTo>
                  <a:pt x="3168605" y="137766"/>
                </a:lnTo>
                <a:lnTo>
                  <a:pt x="3175062" y="146376"/>
                </a:lnTo>
                <a:lnTo>
                  <a:pt x="3190130" y="154986"/>
                </a:lnTo>
                <a:lnTo>
                  <a:pt x="3190130" y="159291"/>
                </a:lnTo>
                <a:lnTo>
                  <a:pt x="3185825" y="163596"/>
                </a:lnTo>
                <a:lnTo>
                  <a:pt x="3164300" y="167901"/>
                </a:lnTo>
                <a:lnTo>
                  <a:pt x="3170757" y="172207"/>
                </a:lnTo>
                <a:lnTo>
                  <a:pt x="3157842" y="172207"/>
                </a:lnTo>
                <a:lnTo>
                  <a:pt x="3157842" y="185122"/>
                </a:lnTo>
                <a:lnTo>
                  <a:pt x="3168605" y="193733"/>
                </a:lnTo>
                <a:lnTo>
                  <a:pt x="3172910" y="187275"/>
                </a:lnTo>
                <a:lnTo>
                  <a:pt x="3177215" y="191580"/>
                </a:lnTo>
                <a:lnTo>
                  <a:pt x="3177215" y="182969"/>
                </a:lnTo>
                <a:lnTo>
                  <a:pt x="3179367" y="182969"/>
                </a:lnTo>
                <a:lnTo>
                  <a:pt x="3181520" y="182969"/>
                </a:lnTo>
                <a:lnTo>
                  <a:pt x="3185825" y="185122"/>
                </a:lnTo>
                <a:lnTo>
                  <a:pt x="3187978" y="185122"/>
                </a:lnTo>
                <a:lnTo>
                  <a:pt x="3190130" y="185122"/>
                </a:lnTo>
                <a:lnTo>
                  <a:pt x="3203046" y="170054"/>
                </a:lnTo>
                <a:lnTo>
                  <a:pt x="3200893" y="165749"/>
                </a:lnTo>
                <a:lnTo>
                  <a:pt x="3215962" y="172207"/>
                </a:lnTo>
                <a:lnTo>
                  <a:pt x="3228877" y="165749"/>
                </a:lnTo>
                <a:lnTo>
                  <a:pt x="3220267" y="159291"/>
                </a:lnTo>
                <a:lnTo>
                  <a:pt x="3220267" y="150681"/>
                </a:lnTo>
                <a:lnTo>
                  <a:pt x="3224572" y="154986"/>
                </a:lnTo>
                <a:lnTo>
                  <a:pt x="3224572" y="152834"/>
                </a:lnTo>
                <a:lnTo>
                  <a:pt x="3226724" y="152834"/>
                </a:lnTo>
                <a:lnTo>
                  <a:pt x="3228877" y="154986"/>
                </a:lnTo>
                <a:lnTo>
                  <a:pt x="3237487" y="167901"/>
                </a:lnTo>
                <a:lnTo>
                  <a:pt x="3252556" y="170054"/>
                </a:lnTo>
                <a:lnTo>
                  <a:pt x="3267624" y="182969"/>
                </a:lnTo>
                <a:lnTo>
                  <a:pt x="3278386" y="185122"/>
                </a:lnTo>
                <a:lnTo>
                  <a:pt x="3274081" y="191580"/>
                </a:lnTo>
                <a:lnTo>
                  <a:pt x="3276234" y="191580"/>
                </a:lnTo>
                <a:lnTo>
                  <a:pt x="3286997" y="195886"/>
                </a:lnTo>
                <a:lnTo>
                  <a:pt x="3286997" y="198038"/>
                </a:lnTo>
                <a:lnTo>
                  <a:pt x="3297759" y="210953"/>
                </a:lnTo>
                <a:lnTo>
                  <a:pt x="3308523" y="210953"/>
                </a:lnTo>
                <a:lnTo>
                  <a:pt x="3321438" y="202343"/>
                </a:lnTo>
                <a:lnTo>
                  <a:pt x="3330048" y="210953"/>
                </a:lnTo>
                <a:lnTo>
                  <a:pt x="3334354" y="208801"/>
                </a:lnTo>
                <a:lnTo>
                  <a:pt x="3351574" y="223869"/>
                </a:lnTo>
                <a:lnTo>
                  <a:pt x="3364490" y="226021"/>
                </a:lnTo>
                <a:lnTo>
                  <a:pt x="3368795" y="221716"/>
                </a:lnTo>
                <a:lnTo>
                  <a:pt x="3388168" y="221716"/>
                </a:lnTo>
                <a:lnTo>
                  <a:pt x="3388168" y="219563"/>
                </a:lnTo>
                <a:lnTo>
                  <a:pt x="3383863" y="217411"/>
                </a:lnTo>
                <a:lnTo>
                  <a:pt x="3386016" y="215258"/>
                </a:lnTo>
                <a:lnTo>
                  <a:pt x="3390321" y="215258"/>
                </a:lnTo>
                <a:lnTo>
                  <a:pt x="3383863" y="208801"/>
                </a:lnTo>
                <a:lnTo>
                  <a:pt x="3390321" y="208801"/>
                </a:lnTo>
                <a:lnTo>
                  <a:pt x="3396778" y="210953"/>
                </a:lnTo>
                <a:lnTo>
                  <a:pt x="3392473" y="221716"/>
                </a:lnTo>
                <a:lnTo>
                  <a:pt x="3396778" y="226021"/>
                </a:lnTo>
                <a:lnTo>
                  <a:pt x="3396778" y="223869"/>
                </a:lnTo>
                <a:lnTo>
                  <a:pt x="3411847" y="232479"/>
                </a:lnTo>
                <a:lnTo>
                  <a:pt x="3429067" y="226021"/>
                </a:lnTo>
                <a:lnTo>
                  <a:pt x="3433372" y="236784"/>
                </a:lnTo>
                <a:lnTo>
                  <a:pt x="3463509" y="249700"/>
                </a:lnTo>
                <a:lnTo>
                  <a:pt x="3485035" y="249700"/>
                </a:lnTo>
                <a:lnTo>
                  <a:pt x="3485035" y="258310"/>
                </a:lnTo>
                <a:lnTo>
                  <a:pt x="3487187" y="258310"/>
                </a:lnTo>
                <a:lnTo>
                  <a:pt x="3487187" y="256158"/>
                </a:lnTo>
                <a:lnTo>
                  <a:pt x="3500102" y="258310"/>
                </a:lnTo>
                <a:lnTo>
                  <a:pt x="3508713" y="254005"/>
                </a:lnTo>
                <a:lnTo>
                  <a:pt x="3515171" y="260463"/>
                </a:lnTo>
                <a:lnTo>
                  <a:pt x="3523781" y="260463"/>
                </a:lnTo>
                <a:lnTo>
                  <a:pt x="3534544" y="256158"/>
                </a:lnTo>
                <a:lnTo>
                  <a:pt x="3530239" y="249700"/>
                </a:lnTo>
                <a:lnTo>
                  <a:pt x="3534544" y="249700"/>
                </a:lnTo>
                <a:lnTo>
                  <a:pt x="3551764" y="264768"/>
                </a:lnTo>
                <a:lnTo>
                  <a:pt x="3558222" y="266920"/>
                </a:lnTo>
                <a:lnTo>
                  <a:pt x="3562528" y="266920"/>
                </a:lnTo>
                <a:lnTo>
                  <a:pt x="3564681" y="266920"/>
                </a:lnTo>
                <a:lnTo>
                  <a:pt x="3568986" y="262615"/>
                </a:lnTo>
                <a:lnTo>
                  <a:pt x="3568986" y="260463"/>
                </a:lnTo>
                <a:lnTo>
                  <a:pt x="3560375" y="258310"/>
                </a:lnTo>
                <a:lnTo>
                  <a:pt x="3556069" y="258310"/>
                </a:lnTo>
                <a:lnTo>
                  <a:pt x="3558222" y="256158"/>
                </a:lnTo>
                <a:lnTo>
                  <a:pt x="3560375" y="256158"/>
                </a:lnTo>
                <a:lnTo>
                  <a:pt x="3562528" y="254005"/>
                </a:lnTo>
                <a:lnTo>
                  <a:pt x="3564681" y="249700"/>
                </a:lnTo>
                <a:lnTo>
                  <a:pt x="3566833" y="245395"/>
                </a:lnTo>
                <a:lnTo>
                  <a:pt x="3566833" y="243242"/>
                </a:lnTo>
                <a:lnTo>
                  <a:pt x="3564681" y="243242"/>
                </a:lnTo>
                <a:lnTo>
                  <a:pt x="3528086" y="243242"/>
                </a:lnTo>
                <a:lnTo>
                  <a:pt x="3525934" y="245395"/>
                </a:lnTo>
                <a:lnTo>
                  <a:pt x="3517324" y="249700"/>
                </a:lnTo>
                <a:lnTo>
                  <a:pt x="3517324" y="243242"/>
                </a:lnTo>
                <a:lnTo>
                  <a:pt x="3515171" y="243242"/>
                </a:lnTo>
                <a:lnTo>
                  <a:pt x="3517324" y="241090"/>
                </a:lnTo>
                <a:lnTo>
                  <a:pt x="3517324" y="236784"/>
                </a:lnTo>
                <a:lnTo>
                  <a:pt x="3500102" y="241090"/>
                </a:lnTo>
                <a:lnTo>
                  <a:pt x="3504407" y="241090"/>
                </a:lnTo>
                <a:lnTo>
                  <a:pt x="3506560" y="241090"/>
                </a:lnTo>
                <a:lnTo>
                  <a:pt x="3506560" y="243242"/>
                </a:lnTo>
                <a:lnTo>
                  <a:pt x="3497950" y="243242"/>
                </a:lnTo>
                <a:lnTo>
                  <a:pt x="3495797" y="243242"/>
                </a:lnTo>
                <a:lnTo>
                  <a:pt x="3502255" y="236784"/>
                </a:lnTo>
                <a:lnTo>
                  <a:pt x="3476424" y="230326"/>
                </a:lnTo>
                <a:lnTo>
                  <a:pt x="3495797" y="232479"/>
                </a:lnTo>
                <a:lnTo>
                  <a:pt x="3495797" y="230326"/>
                </a:lnTo>
                <a:lnTo>
                  <a:pt x="3491492" y="228174"/>
                </a:lnTo>
                <a:lnTo>
                  <a:pt x="3493645" y="226021"/>
                </a:lnTo>
                <a:lnTo>
                  <a:pt x="3500102" y="226021"/>
                </a:lnTo>
                <a:lnTo>
                  <a:pt x="3500102" y="221716"/>
                </a:lnTo>
                <a:lnTo>
                  <a:pt x="3474272" y="213106"/>
                </a:lnTo>
                <a:lnTo>
                  <a:pt x="3478577" y="215258"/>
                </a:lnTo>
                <a:lnTo>
                  <a:pt x="3478577" y="217411"/>
                </a:lnTo>
                <a:lnTo>
                  <a:pt x="3474272" y="217411"/>
                </a:lnTo>
                <a:lnTo>
                  <a:pt x="3463509" y="217411"/>
                </a:lnTo>
                <a:lnTo>
                  <a:pt x="3467814" y="210953"/>
                </a:lnTo>
                <a:lnTo>
                  <a:pt x="3439830" y="206648"/>
                </a:lnTo>
                <a:lnTo>
                  <a:pt x="3431220" y="217411"/>
                </a:lnTo>
                <a:lnTo>
                  <a:pt x="3429067" y="215258"/>
                </a:lnTo>
                <a:lnTo>
                  <a:pt x="3433372" y="210953"/>
                </a:lnTo>
                <a:lnTo>
                  <a:pt x="3411847" y="210953"/>
                </a:lnTo>
                <a:lnTo>
                  <a:pt x="3414000" y="208801"/>
                </a:lnTo>
                <a:lnTo>
                  <a:pt x="3403236" y="202343"/>
                </a:lnTo>
                <a:lnTo>
                  <a:pt x="3418305" y="195886"/>
                </a:lnTo>
                <a:lnTo>
                  <a:pt x="3454898" y="202343"/>
                </a:lnTo>
                <a:lnTo>
                  <a:pt x="3454898" y="193733"/>
                </a:lnTo>
                <a:lnTo>
                  <a:pt x="3439830" y="182969"/>
                </a:lnTo>
                <a:lnTo>
                  <a:pt x="3463509" y="182969"/>
                </a:lnTo>
                <a:lnTo>
                  <a:pt x="3457051" y="176512"/>
                </a:lnTo>
                <a:lnTo>
                  <a:pt x="3452745" y="176512"/>
                </a:lnTo>
                <a:lnTo>
                  <a:pt x="3441983" y="170054"/>
                </a:lnTo>
                <a:lnTo>
                  <a:pt x="3446288" y="172207"/>
                </a:lnTo>
                <a:lnTo>
                  <a:pt x="3448440" y="172207"/>
                </a:lnTo>
                <a:lnTo>
                  <a:pt x="3448440" y="170054"/>
                </a:lnTo>
                <a:lnTo>
                  <a:pt x="3435525" y="167901"/>
                </a:lnTo>
                <a:lnTo>
                  <a:pt x="3448440" y="163596"/>
                </a:lnTo>
                <a:lnTo>
                  <a:pt x="3418305" y="157139"/>
                </a:lnTo>
                <a:lnTo>
                  <a:pt x="3416152" y="148529"/>
                </a:lnTo>
                <a:lnTo>
                  <a:pt x="3439830" y="144223"/>
                </a:lnTo>
                <a:lnTo>
                  <a:pt x="3429067" y="144223"/>
                </a:lnTo>
                <a:lnTo>
                  <a:pt x="3420457" y="133460"/>
                </a:lnTo>
                <a:lnTo>
                  <a:pt x="3405389" y="135613"/>
                </a:lnTo>
                <a:lnTo>
                  <a:pt x="3405389" y="133460"/>
                </a:lnTo>
                <a:lnTo>
                  <a:pt x="3392473" y="124850"/>
                </a:lnTo>
                <a:lnTo>
                  <a:pt x="3396778" y="120545"/>
                </a:lnTo>
                <a:lnTo>
                  <a:pt x="3392473" y="116239"/>
                </a:lnTo>
                <a:lnTo>
                  <a:pt x="3388168" y="116239"/>
                </a:lnTo>
                <a:lnTo>
                  <a:pt x="3386016" y="116239"/>
                </a:lnTo>
                <a:lnTo>
                  <a:pt x="3383863" y="114087"/>
                </a:lnTo>
                <a:lnTo>
                  <a:pt x="3381710" y="109782"/>
                </a:lnTo>
                <a:lnTo>
                  <a:pt x="3379558" y="107629"/>
                </a:lnTo>
                <a:lnTo>
                  <a:pt x="3377405" y="105477"/>
                </a:lnTo>
                <a:lnTo>
                  <a:pt x="3373100" y="107629"/>
                </a:lnTo>
                <a:lnTo>
                  <a:pt x="3370948" y="101172"/>
                </a:lnTo>
                <a:lnTo>
                  <a:pt x="3373100" y="103324"/>
                </a:lnTo>
                <a:lnTo>
                  <a:pt x="3375253" y="103324"/>
                </a:lnTo>
                <a:lnTo>
                  <a:pt x="3377405" y="103324"/>
                </a:lnTo>
                <a:lnTo>
                  <a:pt x="3379558" y="101172"/>
                </a:lnTo>
                <a:lnTo>
                  <a:pt x="3383863" y="86104"/>
                </a:lnTo>
                <a:lnTo>
                  <a:pt x="3360185" y="81798"/>
                </a:lnTo>
                <a:lnTo>
                  <a:pt x="3370948" y="77493"/>
                </a:lnTo>
                <a:lnTo>
                  <a:pt x="3349421" y="73188"/>
                </a:lnTo>
                <a:lnTo>
                  <a:pt x="3353727" y="68882"/>
                </a:lnTo>
                <a:lnTo>
                  <a:pt x="3347269" y="62425"/>
                </a:lnTo>
                <a:lnTo>
                  <a:pt x="3340811" y="49510"/>
                </a:lnTo>
                <a:lnTo>
                  <a:pt x="3347269" y="55967"/>
                </a:lnTo>
                <a:lnTo>
                  <a:pt x="3362338" y="60272"/>
                </a:lnTo>
                <a:lnTo>
                  <a:pt x="3366643" y="53815"/>
                </a:lnTo>
                <a:lnTo>
                  <a:pt x="3388168" y="51662"/>
                </a:lnTo>
                <a:lnTo>
                  <a:pt x="3409695" y="60272"/>
                </a:lnTo>
                <a:lnTo>
                  <a:pt x="3411847" y="49510"/>
                </a:lnTo>
                <a:lnTo>
                  <a:pt x="3416152" y="49510"/>
                </a:lnTo>
                <a:lnTo>
                  <a:pt x="3418305" y="51662"/>
                </a:lnTo>
                <a:lnTo>
                  <a:pt x="3420457" y="55967"/>
                </a:lnTo>
                <a:lnTo>
                  <a:pt x="3422610" y="58120"/>
                </a:lnTo>
                <a:lnTo>
                  <a:pt x="3424762" y="58120"/>
                </a:lnTo>
                <a:lnTo>
                  <a:pt x="3429067" y="58120"/>
                </a:lnTo>
                <a:lnTo>
                  <a:pt x="3454898" y="55967"/>
                </a:lnTo>
                <a:lnTo>
                  <a:pt x="3461357" y="58120"/>
                </a:lnTo>
                <a:lnTo>
                  <a:pt x="3457051" y="60272"/>
                </a:lnTo>
                <a:lnTo>
                  <a:pt x="3444135" y="62425"/>
                </a:lnTo>
                <a:lnTo>
                  <a:pt x="3444135" y="64577"/>
                </a:lnTo>
                <a:lnTo>
                  <a:pt x="3452745" y="73188"/>
                </a:lnTo>
                <a:lnTo>
                  <a:pt x="3457051" y="75340"/>
                </a:lnTo>
                <a:lnTo>
                  <a:pt x="3459204" y="75340"/>
                </a:lnTo>
                <a:lnTo>
                  <a:pt x="3463509" y="73188"/>
                </a:lnTo>
                <a:lnTo>
                  <a:pt x="3463509" y="71035"/>
                </a:lnTo>
                <a:lnTo>
                  <a:pt x="3472119" y="73188"/>
                </a:lnTo>
                <a:lnTo>
                  <a:pt x="3461357" y="79645"/>
                </a:lnTo>
                <a:lnTo>
                  <a:pt x="3452745" y="75340"/>
                </a:lnTo>
                <a:lnTo>
                  <a:pt x="3444135" y="77493"/>
                </a:lnTo>
                <a:lnTo>
                  <a:pt x="3435525" y="66730"/>
                </a:lnTo>
                <a:lnTo>
                  <a:pt x="3416152" y="66730"/>
                </a:lnTo>
                <a:lnTo>
                  <a:pt x="3405389" y="73188"/>
                </a:lnTo>
                <a:lnTo>
                  <a:pt x="3407542" y="77493"/>
                </a:lnTo>
                <a:lnTo>
                  <a:pt x="3414000" y="79645"/>
                </a:lnTo>
                <a:lnTo>
                  <a:pt x="3431220" y="71035"/>
                </a:lnTo>
                <a:lnTo>
                  <a:pt x="3433372" y="73188"/>
                </a:lnTo>
                <a:lnTo>
                  <a:pt x="3433372" y="81798"/>
                </a:lnTo>
                <a:lnTo>
                  <a:pt x="3431220" y="81798"/>
                </a:lnTo>
                <a:lnTo>
                  <a:pt x="3429067" y="81798"/>
                </a:lnTo>
                <a:lnTo>
                  <a:pt x="3424762" y="79645"/>
                </a:lnTo>
                <a:lnTo>
                  <a:pt x="3420457" y="77493"/>
                </a:lnTo>
                <a:lnTo>
                  <a:pt x="3416152" y="83951"/>
                </a:lnTo>
                <a:lnTo>
                  <a:pt x="3414000" y="88256"/>
                </a:lnTo>
                <a:lnTo>
                  <a:pt x="3416152" y="96867"/>
                </a:lnTo>
                <a:lnTo>
                  <a:pt x="3401083" y="92561"/>
                </a:lnTo>
                <a:lnTo>
                  <a:pt x="3383863" y="101172"/>
                </a:lnTo>
                <a:lnTo>
                  <a:pt x="3390321" y="109782"/>
                </a:lnTo>
                <a:lnTo>
                  <a:pt x="3390321" y="107629"/>
                </a:lnTo>
                <a:lnTo>
                  <a:pt x="3392473" y="107629"/>
                </a:lnTo>
                <a:lnTo>
                  <a:pt x="3396778" y="103324"/>
                </a:lnTo>
                <a:lnTo>
                  <a:pt x="3392473" y="114087"/>
                </a:lnTo>
                <a:lnTo>
                  <a:pt x="3396778" y="111934"/>
                </a:lnTo>
                <a:lnTo>
                  <a:pt x="3398931" y="111934"/>
                </a:lnTo>
                <a:lnTo>
                  <a:pt x="3401083" y="114087"/>
                </a:lnTo>
                <a:lnTo>
                  <a:pt x="3403236" y="109782"/>
                </a:lnTo>
                <a:lnTo>
                  <a:pt x="3414000" y="124850"/>
                </a:lnTo>
                <a:lnTo>
                  <a:pt x="3422610" y="127002"/>
                </a:lnTo>
                <a:lnTo>
                  <a:pt x="3435525" y="120545"/>
                </a:lnTo>
                <a:lnTo>
                  <a:pt x="3452745" y="124850"/>
                </a:lnTo>
                <a:lnTo>
                  <a:pt x="3457051" y="116239"/>
                </a:lnTo>
                <a:lnTo>
                  <a:pt x="3459204" y="116239"/>
                </a:lnTo>
                <a:lnTo>
                  <a:pt x="3463509" y="116239"/>
                </a:lnTo>
                <a:lnTo>
                  <a:pt x="3472119" y="116239"/>
                </a:lnTo>
                <a:lnTo>
                  <a:pt x="3474272" y="122697"/>
                </a:lnTo>
                <a:lnTo>
                  <a:pt x="3480729" y="124850"/>
                </a:lnTo>
                <a:lnTo>
                  <a:pt x="3487187" y="124850"/>
                </a:lnTo>
                <a:lnTo>
                  <a:pt x="3491492" y="124850"/>
                </a:lnTo>
                <a:lnTo>
                  <a:pt x="3495797" y="133460"/>
                </a:lnTo>
                <a:lnTo>
                  <a:pt x="3506560" y="129155"/>
                </a:lnTo>
                <a:lnTo>
                  <a:pt x="3510866" y="127002"/>
                </a:lnTo>
                <a:lnTo>
                  <a:pt x="3515171" y="127002"/>
                </a:lnTo>
                <a:lnTo>
                  <a:pt x="3525934" y="129155"/>
                </a:lnTo>
                <a:lnTo>
                  <a:pt x="3528086" y="133460"/>
                </a:lnTo>
                <a:lnTo>
                  <a:pt x="3530239" y="135613"/>
                </a:lnTo>
                <a:lnTo>
                  <a:pt x="3532391" y="135613"/>
                </a:lnTo>
                <a:lnTo>
                  <a:pt x="3536697" y="135613"/>
                </a:lnTo>
                <a:lnTo>
                  <a:pt x="3543154" y="133460"/>
                </a:lnTo>
                <a:lnTo>
                  <a:pt x="3545307" y="133460"/>
                </a:lnTo>
                <a:lnTo>
                  <a:pt x="3549612" y="135613"/>
                </a:lnTo>
                <a:lnTo>
                  <a:pt x="3549612" y="133460"/>
                </a:lnTo>
                <a:lnTo>
                  <a:pt x="3510866" y="114087"/>
                </a:lnTo>
                <a:lnTo>
                  <a:pt x="3502255" y="96867"/>
                </a:lnTo>
                <a:lnTo>
                  <a:pt x="3497950" y="103324"/>
                </a:lnTo>
                <a:lnTo>
                  <a:pt x="3495797" y="99019"/>
                </a:lnTo>
                <a:lnTo>
                  <a:pt x="3476424" y="96867"/>
                </a:lnTo>
                <a:lnTo>
                  <a:pt x="3469967" y="81798"/>
                </a:lnTo>
                <a:lnTo>
                  <a:pt x="3485035" y="88256"/>
                </a:lnTo>
                <a:lnTo>
                  <a:pt x="3510866" y="90409"/>
                </a:lnTo>
                <a:lnTo>
                  <a:pt x="3513019" y="99019"/>
                </a:lnTo>
                <a:lnTo>
                  <a:pt x="3513019" y="101172"/>
                </a:lnTo>
                <a:lnTo>
                  <a:pt x="3515171" y="99019"/>
                </a:lnTo>
                <a:lnTo>
                  <a:pt x="3519476" y="96867"/>
                </a:lnTo>
                <a:lnTo>
                  <a:pt x="3523781" y="96867"/>
                </a:lnTo>
                <a:lnTo>
                  <a:pt x="3525934" y="96867"/>
                </a:lnTo>
                <a:lnTo>
                  <a:pt x="3530239" y="103324"/>
                </a:lnTo>
                <a:lnTo>
                  <a:pt x="3534544" y="99019"/>
                </a:lnTo>
                <a:lnTo>
                  <a:pt x="3532391" y="96867"/>
                </a:lnTo>
                <a:lnTo>
                  <a:pt x="3543154" y="88256"/>
                </a:lnTo>
                <a:lnTo>
                  <a:pt x="3543871" y="88256"/>
                </a:lnTo>
                <a:lnTo>
                  <a:pt x="3545922" y="89486"/>
                </a:lnTo>
                <a:lnTo>
                  <a:pt x="3547459" y="92561"/>
                </a:lnTo>
                <a:lnTo>
                  <a:pt x="3547459" y="90409"/>
                </a:lnTo>
                <a:lnTo>
                  <a:pt x="3545922" y="89486"/>
                </a:lnTo>
                <a:lnTo>
                  <a:pt x="3545307" y="88256"/>
                </a:lnTo>
                <a:lnTo>
                  <a:pt x="3543871" y="88256"/>
                </a:lnTo>
                <a:lnTo>
                  <a:pt x="3540284" y="86104"/>
                </a:lnTo>
                <a:lnTo>
                  <a:pt x="3541002" y="86104"/>
                </a:lnTo>
                <a:lnTo>
                  <a:pt x="3536697" y="83951"/>
                </a:lnTo>
                <a:lnTo>
                  <a:pt x="3540284" y="86104"/>
                </a:lnTo>
                <a:lnTo>
                  <a:pt x="3513019" y="86104"/>
                </a:lnTo>
                <a:lnTo>
                  <a:pt x="3510866" y="83951"/>
                </a:lnTo>
                <a:lnTo>
                  <a:pt x="3513019" y="83951"/>
                </a:lnTo>
                <a:lnTo>
                  <a:pt x="3521629" y="83951"/>
                </a:lnTo>
                <a:lnTo>
                  <a:pt x="3523781" y="81798"/>
                </a:lnTo>
                <a:lnTo>
                  <a:pt x="3510866" y="83951"/>
                </a:lnTo>
                <a:lnTo>
                  <a:pt x="3497950" y="81798"/>
                </a:lnTo>
                <a:lnTo>
                  <a:pt x="3489340" y="77493"/>
                </a:lnTo>
                <a:lnTo>
                  <a:pt x="3487187" y="75340"/>
                </a:lnTo>
                <a:lnTo>
                  <a:pt x="3485035" y="71035"/>
                </a:lnTo>
                <a:lnTo>
                  <a:pt x="3474272" y="71035"/>
                </a:lnTo>
                <a:lnTo>
                  <a:pt x="3474272" y="58120"/>
                </a:lnTo>
                <a:lnTo>
                  <a:pt x="3463509" y="62425"/>
                </a:lnTo>
                <a:lnTo>
                  <a:pt x="3463509" y="55967"/>
                </a:lnTo>
                <a:lnTo>
                  <a:pt x="3469967" y="51662"/>
                </a:lnTo>
                <a:lnTo>
                  <a:pt x="3476424" y="51662"/>
                </a:lnTo>
                <a:lnTo>
                  <a:pt x="3480729" y="53815"/>
                </a:lnTo>
                <a:lnTo>
                  <a:pt x="3485035" y="58120"/>
                </a:lnTo>
                <a:lnTo>
                  <a:pt x="3566833" y="51662"/>
                </a:lnTo>
                <a:lnTo>
                  <a:pt x="3575443" y="60272"/>
                </a:lnTo>
                <a:lnTo>
                  <a:pt x="3594816" y="58120"/>
                </a:lnTo>
                <a:lnTo>
                  <a:pt x="3586206" y="47357"/>
                </a:lnTo>
                <a:lnTo>
                  <a:pt x="3564681" y="43052"/>
                </a:lnTo>
                <a:lnTo>
                  <a:pt x="3560375" y="38747"/>
                </a:lnTo>
                <a:lnTo>
                  <a:pt x="3562528" y="38747"/>
                </a:lnTo>
                <a:lnTo>
                  <a:pt x="3571138" y="30136"/>
                </a:lnTo>
                <a:lnTo>
                  <a:pt x="3566833" y="23678"/>
                </a:lnTo>
                <a:lnTo>
                  <a:pt x="3571138" y="15068"/>
                </a:lnTo>
                <a:lnTo>
                  <a:pt x="3575443" y="17220"/>
                </a:lnTo>
                <a:lnTo>
                  <a:pt x="3581901" y="17220"/>
                </a:lnTo>
                <a:lnTo>
                  <a:pt x="3588359" y="15068"/>
                </a:lnTo>
                <a:lnTo>
                  <a:pt x="3594816" y="17220"/>
                </a:lnTo>
                <a:lnTo>
                  <a:pt x="3599121" y="15068"/>
                </a:lnTo>
                <a:lnTo>
                  <a:pt x="3599121" y="10763"/>
                </a:lnTo>
                <a:lnTo>
                  <a:pt x="3612037" y="6458"/>
                </a:lnTo>
                <a:lnTo>
                  <a:pt x="3609884" y="8610"/>
                </a:lnTo>
                <a:lnTo>
                  <a:pt x="3612037" y="15068"/>
                </a:lnTo>
                <a:lnTo>
                  <a:pt x="3674462" y="25831"/>
                </a:lnTo>
                <a:lnTo>
                  <a:pt x="3687378" y="34442"/>
                </a:lnTo>
                <a:lnTo>
                  <a:pt x="3680920" y="40899"/>
                </a:lnTo>
                <a:lnTo>
                  <a:pt x="3678767" y="40899"/>
                </a:lnTo>
                <a:lnTo>
                  <a:pt x="3678767" y="38747"/>
                </a:lnTo>
                <a:lnTo>
                  <a:pt x="3678767" y="34442"/>
                </a:lnTo>
                <a:lnTo>
                  <a:pt x="3676615" y="34442"/>
                </a:lnTo>
                <a:lnTo>
                  <a:pt x="3674462" y="34442"/>
                </a:lnTo>
                <a:lnTo>
                  <a:pt x="3659394" y="34442"/>
                </a:lnTo>
                <a:lnTo>
                  <a:pt x="3635715" y="40899"/>
                </a:lnTo>
                <a:lnTo>
                  <a:pt x="3631410" y="47357"/>
                </a:lnTo>
                <a:lnTo>
                  <a:pt x="3642173" y="58120"/>
                </a:lnTo>
                <a:lnTo>
                  <a:pt x="3659394" y="49510"/>
                </a:lnTo>
                <a:lnTo>
                  <a:pt x="3674462" y="58120"/>
                </a:lnTo>
                <a:lnTo>
                  <a:pt x="3668005" y="62425"/>
                </a:lnTo>
                <a:lnTo>
                  <a:pt x="3670157" y="66730"/>
                </a:lnTo>
                <a:lnTo>
                  <a:pt x="3672310" y="68882"/>
                </a:lnTo>
                <a:lnTo>
                  <a:pt x="3678767" y="73188"/>
                </a:lnTo>
                <a:lnTo>
                  <a:pt x="3683072" y="75340"/>
                </a:lnTo>
                <a:lnTo>
                  <a:pt x="3685225" y="75340"/>
                </a:lnTo>
                <a:lnTo>
                  <a:pt x="3689530" y="71035"/>
                </a:lnTo>
                <a:lnTo>
                  <a:pt x="3691683" y="81798"/>
                </a:lnTo>
                <a:lnTo>
                  <a:pt x="3708903" y="83951"/>
                </a:lnTo>
                <a:lnTo>
                  <a:pt x="3708903" y="92561"/>
                </a:lnTo>
                <a:lnTo>
                  <a:pt x="3723972" y="99019"/>
                </a:lnTo>
                <a:lnTo>
                  <a:pt x="3734734" y="92561"/>
                </a:lnTo>
                <a:lnTo>
                  <a:pt x="3736887" y="88256"/>
                </a:lnTo>
                <a:lnTo>
                  <a:pt x="3732582" y="88256"/>
                </a:lnTo>
                <a:lnTo>
                  <a:pt x="3743345" y="83951"/>
                </a:lnTo>
                <a:lnTo>
                  <a:pt x="3758412" y="86104"/>
                </a:lnTo>
                <a:lnTo>
                  <a:pt x="3743345" y="86104"/>
                </a:lnTo>
                <a:lnTo>
                  <a:pt x="3732582" y="94714"/>
                </a:lnTo>
                <a:lnTo>
                  <a:pt x="3749802" y="99019"/>
                </a:lnTo>
                <a:lnTo>
                  <a:pt x="3751955" y="101172"/>
                </a:lnTo>
                <a:lnTo>
                  <a:pt x="3747650" y="103324"/>
                </a:lnTo>
                <a:lnTo>
                  <a:pt x="3773481" y="109782"/>
                </a:lnTo>
                <a:lnTo>
                  <a:pt x="3782091" y="118392"/>
                </a:lnTo>
                <a:lnTo>
                  <a:pt x="3795007" y="118392"/>
                </a:lnTo>
                <a:lnTo>
                  <a:pt x="3799312" y="111934"/>
                </a:lnTo>
                <a:lnTo>
                  <a:pt x="3822991" y="122697"/>
                </a:lnTo>
                <a:lnTo>
                  <a:pt x="3831601" y="137766"/>
                </a:lnTo>
                <a:lnTo>
                  <a:pt x="3850974" y="139918"/>
                </a:lnTo>
                <a:lnTo>
                  <a:pt x="3861737" y="152834"/>
                </a:lnTo>
                <a:lnTo>
                  <a:pt x="3874653" y="154986"/>
                </a:lnTo>
                <a:lnTo>
                  <a:pt x="3881110" y="161444"/>
                </a:lnTo>
                <a:lnTo>
                  <a:pt x="3911246" y="163596"/>
                </a:lnTo>
                <a:lnTo>
                  <a:pt x="3913399" y="176512"/>
                </a:lnTo>
                <a:lnTo>
                  <a:pt x="3924162" y="176512"/>
                </a:lnTo>
                <a:lnTo>
                  <a:pt x="3939230" y="185122"/>
                </a:lnTo>
                <a:lnTo>
                  <a:pt x="3943535" y="180817"/>
                </a:lnTo>
                <a:lnTo>
                  <a:pt x="3962908" y="185122"/>
                </a:lnTo>
                <a:lnTo>
                  <a:pt x="3973672" y="191580"/>
                </a:lnTo>
                <a:lnTo>
                  <a:pt x="3984434" y="185122"/>
                </a:lnTo>
                <a:lnTo>
                  <a:pt x="3993045" y="191580"/>
                </a:lnTo>
                <a:lnTo>
                  <a:pt x="3997350" y="189428"/>
                </a:lnTo>
                <a:lnTo>
                  <a:pt x="4008112" y="191580"/>
                </a:lnTo>
                <a:lnTo>
                  <a:pt x="4001655" y="191580"/>
                </a:lnTo>
                <a:lnTo>
                  <a:pt x="3997350" y="191580"/>
                </a:lnTo>
                <a:lnTo>
                  <a:pt x="3997350" y="193733"/>
                </a:lnTo>
                <a:lnTo>
                  <a:pt x="3997350" y="198038"/>
                </a:lnTo>
                <a:lnTo>
                  <a:pt x="3997350" y="200191"/>
                </a:lnTo>
                <a:lnTo>
                  <a:pt x="3990892" y="198038"/>
                </a:lnTo>
                <a:lnTo>
                  <a:pt x="3995197" y="202343"/>
                </a:lnTo>
                <a:lnTo>
                  <a:pt x="4016723" y="202343"/>
                </a:lnTo>
                <a:lnTo>
                  <a:pt x="4027486" y="215258"/>
                </a:lnTo>
                <a:lnTo>
                  <a:pt x="4031791" y="215258"/>
                </a:lnTo>
                <a:lnTo>
                  <a:pt x="4038249" y="219563"/>
                </a:lnTo>
                <a:lnTo>
                  <a:pt x="4051164" y="221716"/>
                </a:lnTo>
                <a:lnTo>
                  <a:pt x="4066232" y="232479"/>
                </a:lnTo>
                <a:lnTo>
                  <a:pt x="4072691" y="226021"/>
                </a:lnTo>
                <a:lnTo>
                  <a:pt x="4081301" y="236784"/>
                </a:lnTo>
                <a:lnTo>
                  <a:pt x="4089911" y="228174"/>
                </a:lnTo>
                <a:lnTo>
                  <a:pt x="4096369" y="230326"/>
                </a:lnTo>
                <a:lnTo>
                  <a:pt x="4096369" y="238937"/>
                </a:lnTo>
                <a:lnTo>
                  <a:pt x="4113589" y="251853"/>
                </a:lnTo>
                <a:lnTo>
                  <a:pt x="4135115" y="254005"/>
                </a:lnTo>
                <a:lnTo>
                  <a:pt x="4145878" y="269073"/>
                </a:lnTo>
                <a:lnTo>
                  <a:pt x="4156641" y="264768"/>
                </a:lnTo>
                <a:lnTo>
                  <a:pt x="4165251" y="271226"/>
                </a:lnTo>
                <a:lnTo>
                  <a:pt x="4173862" y="266920"/>
                </a:lnTo>
                <a:lnTo>
                  <a:pt x="4193235" y="273378"/>
                </a:lnTo>
                <a:lnTo>
                  <a:pt x="4199693" y="262615"/>
                </a:lnTo>
                <a:lnTo>
                  <a:pt x="4201845" y="264768"/>
                </a:lnTo>
                <a:lnTo>
                  <a:pt x="4212608" y="290599"/>
                </a:lnTo>
                <a:lnTo>
                  <a:pt x="4221218" y="286293"/>
                </a:lnTo>
                <a:lnTo>
                  <a:pt x="4221218" y="279836"/>
                </a:lnTo>
                <a:lnTo>
                  <a:pt x="4221218" y="275531"/>
                </a:lnTo>
                <a:lnTo>
                  <a:pt x="4219065" y="269073"/>
                </a:lnTo>
                <a:lnTo>
                  <a:pt x="4234134" y="271226"/>
                </a:lnTo>
                <a:lnTo>
                  <a:pt x="4240592" y="273378"/>
                </a:lnTo>
                <a:lnTo>
                  <a:pt x="4242744" y="277683"/>
                </a:lnTo>
                <a:lnTo>
                  <a:pt x="4240592" y="281988"/>
                </a:lnTo>
                <a:lnTo>
                  <a:pt x="4234134" y="284141"/>
                </a:lnTo>
                <a:lnTo>
                  <a:pt x="4283644" y="312125"/>
                </a:lnTo>
                <a:lnTo>
                  <a:pt x="4313779" y="322887"/>
                </a:lnTo>
                <a:lnTo>
                  <a:pt x="4324542" y="325040"/>
                </a:lnTo>
                <a:lnTo>
                  <a:pt x="4339611" y="314277"/>
                </a:lnTo>
                <a:lnTo>
                  <a:pt x="4352526" y="325040"/>
                </a:lnTo>
                <a:lnTo>
                  <a:pt x="4346069" y="329345"/>
                </a:lnTo>
                <a:lnTo>
                  <a:pt x="4358984" y="333650"/>
                </a:lnTo>
                <a:lnTo>
                  <a:pt x="4354679" y="331498"/>
                </a:lnTo>
                <a:lnTo>
                  <a:pt x="4371899" y="325040"/>
                </a:lnTo>
                <a:lnTo>
                  <a:pt x="4371899" y="322887"/>
                </a:lnTo>
                <a:lnTo>
                  <a:pt x="4380510" y="333650"/>
                </a:lnTo>
                <a:lnTo>
                  <a:pt x="4382663" y="344414"/>
                </a:lnTo>
                <a:lnTo>
                  <a:pt x="4406341" y="346566"/>
                </a:lnTo>
                <a:lnTo>
                  <a:pt x="4399883" y="350872"/>
                </a:lnTo>
                <a:lnTo>
                  <a:pt x="4397731" y="353024"/>
                </a:lnTo>
                <a:lnTo>
                  <a:pt x="4397731" y="357329"/>
                </a:lnTo>
                <a:lnTo>
                  <a:pt x="4399883" y="357329"/>
                </a:lnTo>
                <a:lnTo>
                  <a:pt x="4412798" y="361634"/>
                </a:lnTo>
                <a:lnTo>
                  <a:pt x="4417103" y="361634"/>
                </a:lnTo>
                <a:lnTo>
                  <a:pt x="4419256" y="361634"/>
                </a:lnTo>
                <a:lnTo>
                  <a:pt x="4425714" y="365939"/>
                </a:lnTo>
                <a:lnTo>
                  <a:pt x="4430020" y="368092"/>
                </a:lnTo>
                <a:lnTo>
                  <a:pt x="4434325" y="370244"/>
                </a:lnTo>
                <a:lnTo>
                  <a:pt x="4438630" y="368092"/>
                </a:lnTo>
                <a:lnTo>
                  <a:pt x="4449393" y="368092"/>
                </a:lnTo>
                <a:lnTo>
                  <a:pt x="4462308" y="376702"/>
                </a:lnTo>
                <a:lnTo>
                  <a:pt x="4464460" y="363787"/>
                </a:lnTo>
                <a:lnTo>
                  <a:pt x="4475223" y="363787"/>
                </a:lnTo>
                <a:lnTo>
                  <a:pt x="4475223" y="359482"/>
                </a:lnTo>
                <a:lnTo>
                  <a:pt x="4492444" y="353024"/>
                </a:lnTo>
                <a:lnTo>
                  <a:pt x="4492444" y="344414"/>
                </a:lnTo>
                <a:lnTo>
                  <a:pt x="4507512" y="342261"/>
                </a:lnTo>
                <a:lnTo>
                  <a:pt x="4511817" y="353024"/>
                </a:lnTo>
                <a:lnTo>
                  <a:pt x="4524733" y="350872"/>
                </a:lnTo>
                <a:lnTo>
                  <a:pt x="4516122" y="342261"/>
                </a:lnTo>
                <a:lnTo>
                  <a:pt x="4520427" y="342261"/>
                </a:lnTo>
                <a:lnTo>
                  <a:pt x="4524733" y="344414"/>
                </a:lnTo>
                <a:lnTo>
                  <a:pt x="4529038" y="344414"/>
                </a:lnTo>
                <a:lnTo>
                  <a:pt x="4533344" y="340108"/>
                </a:lnTo>
                <a:lnTo>
                  <a:pt x="4516122" y="333650"/>
                </a:lnTo>
                <a:lnTo>
                  <a:pt x="4501055" y="337955"/>
                </a:lnTo>
                <a:lnTo>
                  <a:pt x="4488139" y="329345"/>
                </a:lnTo>
                <a:lnTo>
                  <a:pt x="4483834" y="325040"/>
                </a:lnTo>
                <a:lnTo>
                  <a:pt x="4464460" y="320735"/>
                </a:lnTo>
                <a:lnTo>
                  <a:pt x="4464460" y="305667"/>
                </a:lnTo>
                <a:lnTo>
                  <a:pt x="4475223" y="301362"/>
                </a:lnTo>
                <a:lnTo>
                  <a:pt x="4468765" y="297057"/>
                </a:lnTo>
                <a:lnTo>
                  <a:pt x="4466613" y="286293"/>
                </a:lnTo>
                <a:lnTo>
                  <a:pt x="4445087" y="297057"/>
                </a:lnTo>
                <a:lnTo>
                  <a:pt x="4462308" y="284141"/>
                </a:lnTo>
                <a:lnTo>
                  <a:pt x="4451545" y="275531"/>
                </a:lnTo>
                <a:lnTo>
                  <a:pt x="4451545" y="273378"/>
                </a:lnTo>
                <a:lnTo>
                  <a:pt x="4468765" y="266920"/>
                </a:lnTo>
                <a:lnTo>
                  <a:pt x="4503207" y="273378"/>
                </a:lnTo>
                <a:lnTo>
                  <a:pt x="4503207" y="269073"/>
                </a:lnTo>
                <a:lnTo>
                  <a:pt x="4501055" y="269073"/>
                </a:lnTo>
                <a:lnTo>
                  <a:pt x="4501055" y="266920"/>
                </a:lnTo>
                <a:lnTo>
                  <a:pt x="4507512" y="262615"/>
                </a:lnTo>
                <a:lnTo>
                  <a:pt x="4513970" y="264768"/>
                </a:lnTo>
                <a:lnTo>
                  <a:pt x="4520427" y="266920"/>
                </a:lnTo>
                <a:lnTo>
                  <a:pt x="4524733" y="266920"/>
                </a:lnTo>
                <a:lnTo>
                  <a:pt x="4529038" y="264768"/>
                </a:lnTo>
                <a:lnTo>
                  <a:pt x="4524733" y="254005"/>
                </a:lnTo>
                <a:lnTo>
                  <a:pt x="4507512" y="245395"/>
                </a:lnTo>
                <a:lnTo>
                  <a:pt x="4511817" y="245395"/>
                </a:lnTo>
                <a:lnTo>
                  <a:pt x="4535496" y="258310"/>
                </a:lnTo>
                <a:lnTo>
                  <a:pt x="4574242" y="262615"/>
                </a:lnTo>
                <a:lnTo>
                  <a:pt x="4587158" y="273378"/>
                </a:lnTo>
                <a:lnTo>
                  <a:pt x="4608684" y="281988"/>
                </a:lnTo>
                <a:lnTo>
                  <a:pt x="4604379" y="277683"/>
                </a:lnTo>
                <a:lnTo>
                  <a:pt x="4606531" y="277683"/>
                </a:lnTo>
                <a:lnTo>
                  <a:pt x="4608684" y="277683"/>
                </a:lnTo>
                <a:lnTo>
                  <a:pt x="4602226" y="273378"/>
                </a:lnTo>
                <a:lnTo>
                  <a:pt x="4597921" y="269073"/>
                </a:lnTo>
                <a:lnTo>
                  <a:pt x="4597921" y="266920"/>
                </a:lnTo>
                <a:lnTo>
                  <a:pt x="4600074" y="264768"/>
                </a:lnTo>
                <a:lnTo>
                  <a:pt x="4612989" y="266920"/>
                </a:lnTo>
                <a:lnTo>
                  <a:pt x="4615141" y="264768"/>
                </a:lnTo>
                <a:lnTo>
                  <a:pt x="4615141" y="262615"/>
                </a:lnTo>
                <a:lnTo>
                  <a:pt x="4610836" y="260463"/>
                </a:lnTo>
                <a:lnTo>
                  <a:pt x="4623752" y="254005"/>
                </a:lnTo>
                <a:lnTo>
                  <a:pt x="4610836" y="243242"/>
                </a:lnTo>
                <a:lnTo>
                  <a:pt x="4593616" y="243242"/>
                </a:lnTo>
                <a:lnTo>
                  <a:pt x="4597921" y="249700"/>
                </a:lnTo>
                <a:lnTo>
                  <a:pt x="4597921" y="251853"/>
                </a:lnTo>
                <a:lnTo>
                  <a:pt x="4595768" y="251853"/>
                </a:lnTo>
                <a:lnTo>
                  <a:pt x="4591463" y="249700"/>
                </a:lnTo>
                <a:lnTo>
                  <a:pt x="4587158" y="245395"/>
                </a:lnTo>
                <a:lnTo>
                  <a:pt x="4582853" y="243242"/>
                </a:lnTo>
                <a:lnTo>
                  <a:pt x="4574242" y="241090"/>
                </a:lnTo>
                <a:lnTo>
                  <a:pt x="4582853" y="238937"/>
                </a:lnTo>
                <a:lnTo>
                  <a:pt x="4580700" y="232479"/>
                </a:lnTo>
                <a:lnTo>
                  <a:pt x="4559174" y="226021"/>
                </a:lnTo>
                <a:lnTo>
                  <a:pt x="4554869" y="230326"/>
                </a:lnTo>
                <a:lnTo>
                  <a:pt x="4535496" y="215258"/>
                </a:lnTo>
                <a:lnTo>
                  <a:pt x="4544106" y="215258"/>
                </a:lnTo>
                <a:lnTo>
                  <a:pt x="4557022" y="204496"/>
                </a:lnTo>
                <a:lnTo>
                  <a:pt x="4554869" y="202343"/>
                </a:lnTo>
                <a:lnTo>
                  <a:pt x="4557022" y="195885"/>
                </a:lnTo>
                <a:lnTo>
                  <a:pt x="4552717" y="191580"/>
                </a:lnTo>
                <a:lnTo>
                  <a:pt x="4548412" y="191580"/>
                </a:lnTo>
                <a:lnTo>
                  <a:pt x="4544106" y="191580"/>
                </a:lnTo>
                <a:lnTo>
                  <a:pt x="4537649" y="187275"/>
                </a:lnTo>
                <a:lnTo>
                  <a:pt x="4539801" y="180817"/>
                </a:lnTo>
                <a:lnTo>
                  <a:pt x="4539801" y="178664"/>
                </a:lnTo>
                <a:lnTo>
                  <a:pt x="4537649" y="178664"/>
                </a:lnTo>
                <a:lnTo>
                  <a:pt x="4529038" y="178664"/>
                </a:lnTo>
                <a:lnTo>
                  <a:pt x="4546259" y="163596"/>
                </a:lnTo>
                <a:lnTo>
                  <a:pt x="4526885" y="159291"/>
                </a:lnTo>
                <a:lnTo>
                  <a:pt x="4533344" y="150681"/>
                </a:lnTo>
                <a:lnTo>
                  <a:pt x="4533344" y="154986"/>
                </a:lnTo>
                <a:lnTo>
                  <a:pt x="4546259" y="157139"/>
                </a:lnTo>
                <a:lnTo>
                  <a:pt x="4546259" y="154986"/>
                </a:lnTo>
                <a:lnTo>
                  <a:pt x="4548412" y="157139"/>
                </a:lnTo>
                <a:lnTo>
                  <a:pt x="4552717" y="159291"/>
                </a:lnTo>
                <a:lnTo>
                  <a:pt x="4550564" y="159291"/>
                </a:lnTo>
                <a:lnTo>
                  <a:pt x="4552717" y="163596"/>
                </a:lnTo>
                <a:lnTo>
                  <a:pt x="4557022" y="154986"/>
                </a:lnTo>
                <a:lnTo>
                  <a:pt x="4554869" y="154986"/>
                </a:lnTo>
                <a:lnTo>
                  <a:pt x="4557022" y="152834"/>
                </a:lnTo>
                <a:lnTo>
                  <a:pt x="4559174" y="152834"/>
                </a:lnTo>
                <a:lnTo>
                  <a:pt x="4561327" y="152834"/>
                </a:lnTo>
                <a:lnTo>
                  <a:pt x="4572090" y="159291"/>
                </a:lnTo>
                <a:lnTo>
                  <a:pt x="4569937" y="161444"/>
                </a:lnTo>
                <a:lnTo>
                  <a:pt x="4582853" y="163596"/>
                </a:lnTo>
                <a:lnTo>
                  <a:pt x="4602226" y="161444"/>
                </a:lnTo>
                <a:lnTo>
                  <a:pt x="4595768" y="148529"/>
                </a:lnTo>
                <a:lnTo>
                  <a:pt x="4582853" y="150681"/>
                </a:lnTo>
                <a:lnTo>
                  <a:pt x="4580700" y="144223"/>
                </a:lnTo>
                <a:lnTo>
                  <a:pt x="4589311" y="144223"/>
                </a:lnTo>
                <a:lnTo>
                  <a:pt x="4589311" y="142071"/>
                </a:lnTo>
                <a:lnTo>
                  <a:pt x="4602226" y="142071"/>
                </a:lnTo>
                <a:lnTo>
                  <a:pt x="4604379" y="139918"/>
                </a:lnTo>
                <a:lnTo>
                  <a:pt x="4606531" y="137766"/>
                </a:lnTo>
                <a:lnTo>
                  <a:pt x="4604379" y="133460"/>
                </a:lnTo>
                <a:lnTo>
                  <a:pt x="4602226" y="129155"/>
                </a:lnTo>
                <a:lnTo>
                  <a:pt x="4582853" y="116239"/>
                </a:lnTo>
                <a:lnTo>
                  <a:pt x="4580700" y="111934"/>
                </a:lnTo>
                <a:lnTo>
                  <a:pt x="4602226" y="120545"/>
                </a:lnTo>
                <a:lnTo>
                  <a:pt x="4606531" y="133460"/>
                </a:lnTo>
                <a:lnTo>
                  <a:pt x="4617294" y="129155"/>
                </a:lnTo>
                <a:lnTo>
                  <a:pt x="4638820" y="133460"/>
                </a:lnTo>
                <a:lnTo>
                  <a:pt x="4632362" y="135613"/>
                </a:lnTo>
                <a:lnTo>
                  <a:pt x="4636668" y="139918"/>
                </a:lnTo>
                <a:lnTo>
                  <a:pt x="4645278" y="135613"/>
                </a:lnTo>
                <a:lnTo>
                  <a:pt x="4653888" y="139918"/>
                </a:lnTo>
                <a:lnTo>
                  <a:pt x="4653888" y="142071"/>
                </a:lnTo>
                <a:lnTo>
                  <a:pt x="4658193" y="144223"/>
                </a:lnTo>
                <a:lnTo>
                  <a:pt x="4666803" y="146376"/>
                </a:lnTo>
                <a:lnTo>
                  <a:pt x="4662498" y="148529"/>
                </a:lnTo>
                <a:lnTo>
                  <a:pt x="4664651" y="152834"/>
                </a:lnTo>
                <a:lnTo>
                  <a:pt x="4666803" y="148529"/>
                </a:lnTo>
                <a:lnTo>
                  <a:pt x="4668956" y="148529"/>
                </a:lnTo>
                <a:lnTo>
                  <a:pt x="4671108" y="148529"/>
                </a:lnTo>
                <a:lnTo>
                  <a:pt x="4703398" y="154986"/>
                </a:lnTo>
                <a:lnTo>
                  <a:pt x="4716313" y="154986"/>
                </a:lnTo>
                <a:lnTo>
                  <a:pt x="4720618" y="163596"/>
                </a:lnTo>
                <a:lnTo>
                  <a:pt x="4733534" y="163596"/>
                </a:lnTo>
                <a:lnTo>
                  <a:pt x="4737839" y="154986"/>
                </a:lnTo>
                <a:lnTo>
                  <a:pt x="4739992" y="159291"/>
                </a:lnTo>
                <a:lnTo>
                  <a:pt x="4748602" y="157139"/>
                </a:lnTo>
                <a:lnTo>
                  <a:pt x="4755060" y="157139"/>
                </a:lnTo>
                <a:lnTo>
                  <a:pt x="4757212" y="159291"/>
                </a:lnTo>
                <a:lnTo>
                  <a:pt x="4757212" y="163596"/>
                </a:lnTo>
                <a:lnTo>
                  <a:pt x="4793806" y="172207"/>
                </a:lnTo>
                <a:lnTo>
                  <a:pt x="4800264" y="170054"/>
                </a:lnTo>
                <a:lnTo>
                  <a:pt x="4795959" y="154986"/>
                </a:lnTo>
                <a:lnTo>
                  <a:pt x="4800264" y="152834"/>
                </a:lnTo>
                <a:lnTo>
                  <a:pt x="4802417" y="152834"/>
                </a:lnTo>
                <a:lnTo>
                  <a:pt x="4800264" y="165749"/>
                </a:lnTo>
                <a:lnTo>
                  <a:pt x="4802417" y="161444"/>
                </a:lnTo>
                <a:lnTo>
                  <a:pt x="4804569" y="161444"/>
                </a:lnTo>
                <a:lnTo>
                  <a:pt x="4804569" y="163596"/>
                </a:lnTo>
                <a:lnTo>
                  <a:pt x="4821789" y="165749"/>
                </a:lnTo>
                <a:lnTo>
                  <a:pt x="4847621" y="172207"/>
                </a:lnTo>
                <a:lnTo>
                  <a:pt x="4860536" y="174359"/>
                </a:lnTo>
                <a:lnTo>
                  <a:pt x="4864841" y="174359"/>
                </a:lnTo>
                <a:lnTo>
                  <a:pt x="4862689" y="172207"/>
                </a:lnTo>
                <a:lnTo>
                  <a:pt x="4925113" y="180817"/>
                </a:lnTo>
                <a:lnTo>
                  <a:pt x="4929419" y="185122"/>
                </a:lnTo>
                <a:lnTo>
                  <a:pt x="4959555" y="187275"/>
                </a:lnTo>
                <a:lnTo>
                  <a:pt x="4961708" y="202343"/>
                </a:lnTo>
                <a:lnTo>
                  <a:pt x="4925113" y="195885"/>
                </a:lnTo>
                <a:lnTo>
                  <a:pt x="4905741" y="189428"/>
                </a:lnTo>
                <a:lnTo>
                  <a:pt x="4897130" y="191580"/>
                </a:lnTo>
                <a:lnTo>
                  <a:pt x="4892825" y="189428"/>
                </a:lnTo>
                <a:lnTo>
                  <a:pt x="4866994" y="176512"/>
                </a:lnTo>
                <a:lnTo>
                  <a:pt x="4862689" y="176512"/>
                </a:lnTo>
                <a:lnTo>
                  <a:pt x="4864841" y="178664"/>
                </a:lnTo>
                <a:lnTo>
                  <a:pt x="4871299" y="185122"/>
                </a:lnTo>
                <a:lnTo>
                  <a:pt x="4875604" y="187275"/>
                </a:lnTo>
                <a:lnTo>
                  <a:pt x="4873451" y="189428"/>
                </a:lnTo>
                <a:lnTo>
                  <a:pt x="4869146" y="189428"/>
                </a:lnTo>
                <a:lnTo>
                  <a:pt x="4860536" y="182969"/>
                </a:lnTo>
                <a:lnTo>
                  <a:pt x="4849773" y="185122"/>
                </a:lnTo>
                <a:lnTo>
                  <a:pt x="4834705" y="182969"/>
                </a:lnTo>
                <a:lnTo>
                  <a:pt x="4845468" y="198038"/>
                </a:lnTo>
                <a:lnTo>
                  <a:pt x="4856231" y="200191"/>
                </a:lnTo>
                <a:lnTo>
                  <a:pt x="4862689" y="202343"/>
                </a:lnTo>
                <a:lnTo>
                  <a:pt x="4862689" y="204496"/>
                </a:lnTo>
                <a:lnTo>
                  <a:pt x="4860536" y="206648"/>
                </a:lnTo>
                <a:lnTo>
                  <a:pt x="4856231" y="210953"/>
                </a:lnTo>
                <a:lnTo>
                  <a:pt x="4858384" y="213106"/>
                </a:lnTo>
                <a:lnTo>
                  <a:pt x="4864841" y="213106"/>
                </a:lnTo>
                <a:lnTo>
                  <a:pt x="4869146" y="234631"/>
                </a:lnTo>
                <a:lnTo>
                  <a:pt x="4879909" y="234631"/>
                </a:lnTo>
                <a:lnTo>
                  <a:pt x="4884214" y="228174"/>
                </a:lnTo>
                <a:lnTo>
                  <a:pt x="4879909" y="215258"/>
                </a:lnTo>
                <a:lnTo>
                  <a:pt x="4871299" y="208801"/>
                </a:lnTo>
                <a:lnTo>
                  <a:pt x="4873451" y="206648"/>
                </a:lnTo>
                <a:lnTo>
                  <a:pt x="4888520" y="208801"/>
                </a:lnTo>
                <a:lnTo>
                  <a:pt x="4905741" y="202343"/>
                </a:lnTo>
                <a:lnTo>
                  <a:pt x="4916503" y="210953"/>
                </a:lnTo>
                <a:lnTo>
                  <a:pt x="4929419" y="206648"/>
                </a:lnTo>
                <a:lnTo>
                  <a:pt x="4931571" y="215258"/>
                </a:lnTo>
                <a:lnTo>
                  <a:pt x="4942335" y="217411"/>
                </a:lnTo>
                <a:lnTo>
                  <a:pt x="4953098" y="226021"/>
                </a:lnTo>
                <a:lnTo>
                  <a:pt x="4961708" y="215258"/>
                </a:lnTo>
                <a:lnTo>
                  <a:pt x="4963860" y="215258"/>
                </a:lnTo>
                <a:lnTo>
                  <a:pt x="4966013" y="221716"/>
                </a:lnTo>
                <a:lnTo>
                  <a:pt x="4968165" y="221716"/>
                </a:lnTo>
                <a:lnTo>
                  <a:pt x="4970318" y="219563"/>
                </a:lnTo>
                <a:lnTo>
                  <a:pt x="4968165" y="226021"/>
                </a:lnTo>
                <a:lnTo>
                  <a:pt x="4978928" y="226021"/>
                </a:lnTo>
                <a:lnTo>
                  <a:pt x="4983233" y="228174"/>
                </a:lnTo>
                <a:lnTo>
                  <a:pt x="4993997" y="226021"/>
                </a:lnTo>
                <a:lnTo>
                  <a:pt x="4996149" y="217411"/>
                </a:lnTo>
                <a:lnTo>
                  <a:pt x="4998302" y="221716"/>
                </a:lnTo>
                <a:lnTo>
                  <a:pt x="5011217" y="221716"/>
                </a:lnTo>
                <a:lnTo>
                  <a:pt x="5009065" y="226021"/>
                </a:lnTo>
                <a:lnTo>
                  <a:pt x="5011217" y="228174"/>
                </a:lnTo>
                <a:lnTo>
                  <a:pt x="5017675" y="228174"/>
                </a:lnTo>
                <a:lnTo>
                  <a:pt x="5024132" y="226021"/>
                </a:lnTo>
                <a:lnTo>
                  <a:pt x="5024132" y="230326"/>
                </a:lnTo>
                <a:lnTo>
                  <a:pt x="5024132" y="232479"/>
                </a:lnTo>
                <a:lnTo>
                  <a:pt x="5028438" y="234631"/>
                </a:lnTo>
                <a:lnTo>
                  <a:pt x="5037048" y="236784"/>
                </a:lnTo>
                <a:lnTo>
                  <a:pt x="5041353" y="238937"/>
                </a:lnTo>
                <a:lnTo>
                  <a:pt x="5043506" y="236784"/>
                </a:lnTo>
                <a:lnTo>
                  <a:pt x="5043506" y="232479"/>
                </a:lnTo>
                <a:lnTo>
                  <a:pt x="5056422" y="228174"/>
                </a:lnTo>
                <a:lnTo>
                  <a:pt x="5056422" y="247548"/>
                </a:lnTo>
                <a:lnTo>
                  <a:pt x="5062879" y="247548"/>
                </a:lnTo>
                <a:lnTo>
                  <a:pt x="5084405" y="241090"/>
                </a:lnTo>
                <a:lnTo>
                  <a:pt x="5088710" y="251853"/>
                </a:lnTo>
                <a:lnTo>
                  <a:pt x="5082252" y="254005"/>
                </a:lnTo>
                <a:lnTo>
                  <a:pt x="5062879" y="249700"/>
                </a:lnTo>
                <a:lnTo>
                  <a:pt x="5062879" y="251853"/>
                </a:lnTo>
                <a:lnTo>
                  <a:pt x="5026285" y="243242"/>
                </a:lnTo>
                <a:lnTo>
                  <a:pt x="5011217" y="247548"/>
                </a:lnTo>
                <a:lnTo>
                  <a:pt x="5000454" y="238937"/>
                </a:lnTo>
                <a:lnTo>
                  <a:pt x="5000454" y="236784"/>
                </a:lnTo>
                <a:lnTo>
                  <a:pt x="5002607" y="236784"/>
                </a:lnTo>
                <a:lnTo>
                  <a:pt x="5006912" y="238937"/>
                </a:lnTo>
                <a:lnTo>
                  <a:pt x="5009065" y="238937"/>
                </a:lnTo>
                <a:lnTo>
                  <a:pt x="4998302" y="230326"/>
                </a:lnTo>
                <a:lnTo>
                  <a:pt x="4996149" y="238937"/>
                </a:lnTo>
                <a:lnTo>
                  <a:pt x="4972470" y="238937"/>
                </a:lnTo>
                <a:lnTo>
                  <a:pt x="4968165" y="245395"/>
                </a:lnTo>
                <a:lnTo>
                  <a:pt x="4961708" y="241090"/>
                </a:lnTo>
                <a:lnTo>
                  <a:pt x="4953098" y="243242"/>
                </a:lnTo>
                <a:lnTo>
                  <a:pt x="4953098" y="238937"/>
                </a:lnTo>
                <a:lnTo>
                  <a:pt x="4957403" y="236784"/>
                </a:lnTo>
                <a:lnTo>
                  <a:pt x="4946640" y="230326"/>
                </a:lnTo>
                <a:lnTo>
                  <a:pt x="4933724" y="234631"/>
                </a:lnTo>
                <a:lnTo>
                  <a:pt x="4912198" y="236784"/>
                </a:lnTo>
                <a:lnTo>
                  <a:pt x="4910046" y="232479"/>
                </a:lnTo>
                <a:lnTo>
                  <a:pt x="4907893" y="232479"/>
                </a:lnTo>
                <a:lnTo>
                  <a:pt x="4910046" y="230326"/>
                </a:lnTo>
                <a:lnTo>
                  <a:pt x="4907893" y="228174"/>
                </a:lnTo>
                <a:lnTo>
                  <a:pt x="4901436" y="228174"/>
                </a:lnTo>
                <a:lnTo>
                  <a:pt x="4897130" y="226021"/>
                </a:lnTo>
                <a:lnTo>
                  <a:pt x="4892825" y="221716"/>
                </a:lnTo>
                <a:lnTo>
                  <a:pt x="4888520" y="226021"/>
                </a:lnTo>
                <a:lnTo>
                  <a:pt x="4886367" y="228174"/>
                </a:lnTo>
                <a:lnTo>
                  <a:pt x="4890673" y="234631"/>
                </a:lnTo>
                <a:lnTo>
                  <a:pt x="4879909" y="238937"/>
                </a:lnTo>
                <a:lnTo>
                  <a:pt x="4884214" y="243242"/>
                </a:lnTo>
                <a:lnTo>
                  <a:pt x="4882062" y="262615"/>
                </a:lnTo>
                <a:lnTo>
                  <a:pt x="4907893" y="266920"/>
                </a:lnTo>
                <a:lnTo>
                  <a:pt x="4918656" y="262615"/>
                </a:lnTo>
                <a:lnTo>
                  <a:pt x="4927266" y="266920"/>
                </a:lnTo>
                <a:lnTo>
                  <a:pt x="4929419" y="266920"/>
                </a:lnTo>
                <a:lnTo>
                  <a:pt x="4942335" y="260463"/>
                </a:lnTo>
                <a:lnTo>
                  <a:pt x="4935876" y="258310"/>
                </a:lnTo>
                <a:lnTo>
                  <a:pt x="4925113" y="260463"/>
                </a:lnTo>
                <a:lnTo>
                  <a:pt x="4922961" y="260463"/>
                </a:lnTo>
                <a:lnTo>
                  <a:pt x="4920808" y="258310"/>
                </a:lnTo>
                <a:lnTo>
                  <a:pt x="4920808" y="256158"/>
                </a:lnTo>
                <a:lnTo>
                  <a:pt x="4890673" y="249700"/>
                </a:lnTo>
                <a:lnTo>
                  <a:pt x="4888520" y="241090"/>
                </a:lnTo>
                <a:lnTo>
                  <a:pt x="4912198" y="243242"/>
                </a:lnTo>
                <a:lnTo>
                  <a:pt x="4916503" y="254005"/>
                </a:lnTo>
                <a:lnTo>
                  <a:pt x="4920808" y="249700"/>
                </a:lnTo>
                <a:lnTo>
                  <a:pt x="4974623" y="258310"/>
                </a:lnTo>
                <a:lnTo>
                  <a:pt x="4978928" y="262615"/>
                </a:lnTo>
                <a:lnTo>
                  <a:pt x="4968165" y="269073"/>
                </a:lnTo>
                <a:lnTo>
                  <a:pt x="4970318" y="271225"/>
                </a:lnTo>
                <a:lnTo>
                  <a:pt x="4987538" y="269073"/>
                </a:lnTo>
                <a:lnTo>
                  <a:pt x="4981081" y="266920"/>
                </a:lnTo>
                <a:lnTo>
                  <a:pt x="4987538" y="260463"/>
                </a:lnTo>
                <a:lnTo>
                  <a:pt x="4991844" y="260463"/>
                </a:lnTo>
                <a:lnTo>
                  <a:pt x="4993997" y="262615"/>
                </a:lnTo>
                <a:lnTo>
                  <a:pt x="4996149" y="266920"/>
                </a:lnTo>
                <a:lnTo>
                  <a:pt x="4998302" y="262615"/>
                </a:lnTo>
                <a:lnTo>
                  <a:pt x="5006912" y="266920"/>
                </a:lnTo>
                <a:lnTo>
                  <a:pt x="5006912" y="260463"/>
                </a:lnTo>
                <a:lnTo>
                  <a:pt x="5009065" y="256158"/>
                </a:lnTo>
                <a:lnTo>
                  <a:pt x="5011217" y="256158"/>
                </a:lnTo>
                <a:lnTo>
                  <a:pt x="5013370" y="258310"/>
                </a:lnTo>
                <a:lnTo>
                  <a:pt x="5017675" y="260463"/>
                </a:lnTo>
                <a:lnTo>
                  <a:pt x="5019827" y="258310"/>
                </a:lnTo>
                <a:lnTo>
                  <a:pt x="5019827" y="254005"/>
                </a:lnTo>
                <a:lnTo>
                  <a:pt x="5026285" y="258310"/>
                </a:lnTo>
                <a:lnTo>
                  <a:pt x="5021980" y="260463"/>
                </a:lnTo>
                <a:lnTo>
                  <a:pt x="5026285" y="271225"/>
                </a:lnTo>
                <a:lnTo>
                  <a:pt x="5034895" y="271225"/>
                </a:lnTo>
                <a:lnTo>
                  <a:pt x="5043506" y="277683"/>
                </a:lnTo>
                <a:lnTo>
                  <a:pt x="5047811" y="271225"/>
                </a:lnTo>
                <a:lnTo>
                  <a:pt x="5058574" y="273378"/>
                </a:lnTo>
                <a:lnTo>
                  <a:pt x="5056422" y="277683"/>
                </a:lnTo>
                <a:lnTo>
                  <a:pt x="5075794" y="281988"/>
                </a:lnTo>
                <a:lnTo>
                  <a:pt x="5077947" y="277683"/>
                </a:lnTo>
                <a:lnTo>
                  <a:pt x="5069337" y="277683"/>
                </a:lnTo>
                <a:lnTo>
                  <a:pt x="5080100" y="271225"/>
                </a:lnTo>
                <a:lnTo>
                  <a:pt x="5077947" y="266920"/>
                </a:lnTo>
                <a:lnTo>
                  <a:pt x="5082252" y="266920"/>
                </a:lnTo>
                <a:lnTo>
                  <a:pt x="5086557" y="266920"/>
                </a:lnTo>
                <a:lnTo>
                  <a:pt x="5120999" y="273378"/>
                </a:lnTo>
                <a:lnTo>
                  <a:pt x="5101626" y="279836"/>
                </a:lnTo>
                <a:lnTo>
                  <a:pt x="5103779" y="279836"/>
                </a:lnTo>
                <a:lnTo>
                  <a:pt x="5105931" y="281988"/>
                </a:lnTo>
                <a:lnTo>
                  <a:pt x="5110236" y="284141"/>
                </a:lnTo>
                <a:lnTo>
                  <a:pt x="5114541" y="279836"/>
                </a:lnTo>
                <a:lnTo>
                  <a:pt x="5144677" y="286293"/>
                </a:lnTo>
                <a:lnTo>
                  <a:pt x="5148983" y="273378"/>
                </a:lnTo>
                <a:lnTo>
                  <a:pt x="5153288" y="269073"/>
                </a:lnTo>
                <a:lnTo>
                  <a:pt x="5155441" y="271225"/>
                </a:lnTo>
                <a:lnTo>
                  <a:pt x="5155441" y="275531"/>
                </a:lnTo>
                <a:lnTo>
                  <a:pt x="5181271" y="277683"/>
                </a:lnTo>
                <a:lnTo>
                  <a:pt x="5213560" y="281988"/>
                </a:lnTo>
                <a:lnTo>
                  <a:pt x="5228628" y="286293"/>
                </a:lnTo>
                <a:lnTo>
                  <a:pt x="5224323" y="297057"/>
                </a:lnTo>
                <a:lnTo>
                  <a:pt x="5228628" y="297057"/>
                </a:lnTo>
                <a:lnTo>
                  <a:pt x="5235086" y="294904"/>
                </a:lnTo>
                <a:lnTo>
                  <a:pt x="5235086" y="288446"/>
                </a:lnTo>
                <a:lnTo>
                  <a:pt x="5248002" y="288446"/>
                </a:lnTo>
                <a:lnTo>
                  <a:pt x="5252307" y="284141"/>
                </a:lnTo>
                <a:lnTo>
                  <a:pt x="5260917" y="284141"/>
                </a:lnTo>
                <a:lnTo>
                  <a:pt x="5267375" y="284141"/>
                </a:lnTo>
                <a:lnTo>
                  <a:pt x="5269527" y="286293"/>
                </a:lnTo>
                <a:lnTo>
                  <a:pt x="5269527" y="288446"/>
                </a:lnTo>
                <a:lnTo>
                  <a:pt x="5275985" y="284141"/>
                </a:lnTo>
                <a:lnTo>
                  <a:pt x="5288900" y="288446"/>
                </a:lnTo>
                <a:lnTo>
                  <a:pt x="5248002" y="294904"/>
                </a:lnTo>
                <a:lnTo>
                  <a:pt x="5243696" y="301362"/>
                </a:lnTo>
                <a:lnTo>
                  <a:pt x="5248002" y="314277"/>
                </a:lnTo>
                <a:lnTo>
                  <a:pt x="5275985" y="318582"/>
                </a:lnTo>
                <a:lnTo>
                  <a:pt x="5297511" y="325040"/>
                </a:lnTo>
                <a:lnTo>
                  <a:pt x="5321189" y="316430"/>
                </a:lnTo>
                <a:lnTo>
                  <a:pt x="5325494" y="303515"/>
                </a:lnTo>
                <a:lnTo>
                  <a:pt x="5342715" y="301362"/>
                </a:lnTo>
                <a:lnTo>
                  <a:pt x="5351326" y="307820"/>
                </a:lnTo>
                <a:lnTo>
                  <a:pt x="5353478" y="301362"/>
                </a:lnTo>
                <a:lnTo>
                  <a:pt x="5353478" y="303515"/>
                </a:lnTo>
                <a:lnTo>
                  <a:pt x="5355631" y="303515"/>
                </a:lnTo>
                <a:lnTo>
                  <a:pt x="5359936" y="297057"/>
                </a:lnTo>
                <a:lnTo>
                  <a:pt x="5370699" y="299210"/>
                </a:lnTo>
                <a:lnTo>
                  <a:pt x="5377156" y="299210"/>
                </a:lnTo>
                <a:lnTo>
                  <a:pt x="5381462" y="299210"/>
                </a:lnTo>
                <a:lnTo>
                  <a:pt x="5387919" y="301362"/>
                </a:lnTo>
                <a:lnTo>
                  <a:pt x="5379309" y="307820"/>
                </a:lnTo>
                <a:lnTo>
                  <a:pt x="5379309" y="316430"/>
                </a:lnTo>
                <a:lnTo>
                  <a:pt x="5366394" y="331498"/>
                </a:lnTo>
                <a:lnTo>
                  <a:pt x="5370699" y="333650"/>
                </a:lnTo>
                <a:lnTo>
                  <a:pt x="5379309" y="337955"/>
                </a:lnTo>
                <a:lnTo>
                  <a:pt x="5390072" y="335803"/>
                </a:lnTo>
                <a:lnTo>
                  <a:pt x="5390072" y="331498"/>
                </a:lnTo>
                <a:lnTo>
                  <a:pt x="5407293" y="333650"/>
                </a:lnTo>
                <a:lnTo>
                  <a:pt x="5396529" y="344414"/>
                </a:lnTo>
                <a:lnTo>
                  <a:pt x="5407293" y="348719"/>
                </a:lnTo>
                <a:lnTo>
                  <a:pt x="5383614" y="353024"/>
                </a:lnTo>
                <a:lnTo>
                  <a:pt x="5357784" y="359482"/>
                </a:lnTo>
                <a:lnTo>
                  <a:pt x="5359936" y="365939"/>
                </a:lnTo>
                <a:lnTo>
                  <a:pt x="5351326" y="363787"/>
                </a:lnTo>
                <a:lnTo>
                  <a:pt x="5351326" y="357329"/>
                </a:lnTo>
                <a:lnTo>
                  <a:pt x="5342715" y="355177"/>
                </a:lnTo>
                <a:lnTo>
                  <a:pt x="5321189" y="359482"/>
                </a:lnTo>
                <a:lnTo>
                  <a:pt x="5306122" y="355177"/>
                </a:lnTo>
                <a:lnTo>
                  <a:pt x="5303969" y="359482"/>
                </a:lnTo>
                <a:lnTo>
                  <a:pt x="5301816" y="353024"/>
                </a:lnTo>
                <a:lnTo>
                  <a:pt x="5299664" y="355177"/>
                </a:lnTo>
                <a:lnTo>
                  <a:pt x="5288900" y="344414"/>
                </a:lnTo>
                <a:lnTo>
                  <a:pt x="5286748" y="348719"/>
                </a:lnTo>
                <a:lnTo>
                  <a:pt x="5288900" y="348719"/>
                </a:lnTo>
                <a:lnTo>
                  <a:pt x="5288900" y="350872"/>
                </a:lnTo>
                <a:lnTo>
                  <a:pt x="5282443" y="353024"/>
                </a:lnTo>
                <a:lnTo>
                  <a:pt x="5269527" y="348719"/>
                </a:lnTo>
                <a:lnTo>
                  <a:pt x="5269527" y="344414"/>
                </a:lnTo>
                <a:lnTo>
                  <a:pt x="5269527" y="342261"/>
                </a:lnTo>
                <a:lnTo>
                  <a:pt x="5252307" y="346566"/>
                </a:lnTo>
                <a:lnTo>
                  <a:pt x="5245849" y="344414"/>
                </a:lnTo>
                <a:lnTo>
                  <a:pt x="5215713" y="337955"/>
                </a:lnTo>
                <a:lnTo>
                  <a:pt x="5220018" y="344414"/>
                </a:lnTo>
                <a:lnTo>
                  <a:pt x="5224323" y="346566"/>
                </a:lnTo>
                <a:lnTo>
                  <a:pt x="5228628" y="348719"/>
                </a:lnTo>
                <a:lnTo>
                  <a:pt x="5228628" y="353024"/>
                </a:lnTo>
                <a:lnTo>
                  <a:pt x="5226475" y="361634"/>
                </a:lnTo>
                <a:lnTo>
                  <a:pt x="5232933" y="365939"/>
                </a:lnTo>
                <a:lnTo>
                  <a:pt x="5239391" y="368092"/>
                </a:lnTo>
                <a:lnTo>
                  <a:pt x="5241543" y="372397"/>
                </a:lnTo>
                <a:lnTo>
                  <a:pt x="5228628" y="365939"/>
                </a:lnTo>
                <a:lnTo>
                  <a:pt x="5230781" y="368092"/>
                </a:lnTo>
                <a:lnTo>
                  <a:pt x="5226475" y="370244"/>
                </a:lnTo>
                <a:lnTo>
                  <a:pt x="5220018" y="365939"/>
                </a:lnTo>
                <a:lnTo>
                  <a:pt x="5215713" y="368092"/>
                </a:lnTo>
                <a:lnTo>
                  <a:pt x="5207103" y="359482"/>
                </a:lnTo>
                <a:lnTo>
                  <a:pt x="5185576" y="359482"/>
                </a:lnTo>
                <a:lnTo>
                  <a:pt x="5179119" y="368092"/>
                </a:lnTo>
                <a:lnTo>
                  <a:pt x="5151135" y="359482"/>
                </a:lnTo>
                <a:lnTo>
                  <a:pt x="5136067" y="363787"/>
                </a:lnTo>
                <a:lnTo>
                  <a:pt x="5133914" y="355177"/>
                </a:lnTo>
                <a:lnTo>
                  <a:pt x="5118846" y="359482"/>
                </a:lnTo>
                <a:lnTo>
                  <a:pt x="5108084" y="353024"/>
                </a:lnTo>
                <a:lnTo>
                  <a:pt x="5088710" y="350872"/>
                </a:lnTo>
                <a:lnTo>
                  <a:pt x="5086557" y="346566"/>
                </a:lnTo>
                <a:lnTo>
                  <a:pt x="5062879" y="348719"/>
                </a:lnTo>
                <a:lnTo>
                  <a:pt x="5065032" y="359482"/>
                </a:lnTo>
                <a:lnTo>
                  <a:pt x="5043506" y="353024"/>
                </a:lnTo>
                <a:lnTo>
                  <a:pt x="5034895" y="357329"/>
                </a:lnTo>
                <a:lnTo>
                  <a:pt x="5034895" y="359482"/>
                </a:lnTo>
                <a:lnTo>
                  <a:pt x="5041353" y="363787"/>
                </a:lnTo>
                <a:lnTo>
                  <a:pt x="5043506" y="365939"/>
                </a:lnTo>
                <a:lnTo>
                  <a:pt x="4985386" y="361634"/>
                </a:lnTo>
                <a:lnTo>
                  <a:pt x="4976775" y="363787"/>
                </a:lnTo>
                <a:lnTo>
                  <a:pt x="4974623" y="365939"/>
                </a:lnTo>
                <a:lnTo>
                  <a:pt x="4972470" y="363787"/>
                </a:lnTo>
                <a:lnTo>
                  <a:pt x="4972470" y="361634"/>
                </a:lnTo>
                <a:lnTo>
                  <a:pt x="4972470" y="357329"/>
                </a:lnTo>
                <a:lnTo>
                  <a:pt x="4970318" y="357329"/>
                </a:lnTo>
                <a:lnTo>
                  <a:pt x="4966013" y="357329"/>
                </a:lnTo>
                <a:lnTo>
                  <a:pt x="4957403" y="359482"/>
                </a:lnTo>
                <a:lnTo>
                  <a:pt x="4944487" y="353024"/>
                </a:lnTo>
                <a:lnTo>
                  <a:pt x="4931571" y="355177"/>
                </a:lnTo>
                <a:lnTo>
                  <a:pt x="4922961" y="348719"/>
                </a:lnTo>
                <a:lnTo>
                  <a:pt x="4910046" y="353024"/>
                </a:lnTo>
                <a:lnTo>
                  <a:pt x="4899283" y="350872"/>
                </a:lnTo>
                <a:lnTo>
                  <a:pt x="4879909" y="353024"/>
                </a:lnTo>
                <a:lnTo>
                  <a:pt x="4869146" y="348719"/>
                </a:lnTo>
                <a:lnTo>
                  <a:pt x="4823942" y="344414"/>
                </a:lnTo>
                <a:lnTo>
                  <a:pt x="4778738" y="335803"/>
                </a:lnTo>
                <a:lnTo>
                  <a:pt x="4750755" y="337955"/>
                </a:lnTo>
                <a:lnTo>
                  <a:pt x="4752907" y="337955"/>
                </a:lnTo>
                <a:lnTo>
                  <a:pt x="4783043" y="342261"/>
                </a:lnTo>
                <a:lnTo>
                  <a:pt x="4795959" y="348719"/>
                </a:lnTo>
                <a:lnTo>
                  <a:pt x="4798111" y="353024"/>
                </a:lnTo>
                <a:lnTo>
                  <a:pt x="4811027" y="359482"/>
                </a:lnTo>
                <a:lnTo>
                  <a:pt x="4815332" y="353024"/>
                </a:lnTo>
                <a:lnTo>
                  <a:pt x="4806722" y="346566"/>
                </a:lnTo>
                <a:lnTo>
                  <a:pt x="4821789" y="350872"/>
                </a:lnTo>
                <a:lnTo>
                  <a:pt x="4830400" y="353024"/>
                </a:lnTo>
                <a:lnTo>
                  <a:pt x="4832552" y="355177"/>
                </a:lnTo>
                <a:lnTo>
                  <a:pt x="4830400" y="357329"/>
                </a:lnTo>
                <a:lnTo>
                  <a:pt x="4826095" y="359482"/>
                </a:lnTo>
                <a:lnTo>
                  <a:pt x="4836858" y="361634"/>
                </a:lnTo>
                <a:lnTo>
                  <a:pt x="4843316" y="355177"/>
                </a:lnTo>
                <a:lnTo>
                  <a:pt x="4845468" y="355177"/>
                </a:lnTo>
                <a:lnTo>
                  <a:pt x="4845468" y="357329"/>
                </a:lnTo>
                <a:lnTo>
                  <a:pt x="4847621" y="361634"/>
                </a:lnTo>
                <a:lnTo>
                  <a:pt x="4849773" y="361634"/>
                </a:lnTo>
                <a:lnTo>
                  <a:pt x="4858384" y="372397"/>
                </a:lnTo>
                <a:lnTo>
                  <a:pt x="4879909" y="374550"/>
                </a:lnTo>
                <a:lnTo>
                  <a:pt x="4873451" y="372397"/>
                </a:lnTo>
                <a:lnTo>
                  <a:pt x="4890673" y="374550"/>
                </a:lnTo>
                <a:lnTo>
                  <a:pt x="4884214" y="376702"/>
                </a:lnTo>
                <a:lnTo>
                  <a:pt x="4886367" y="376702"/>
                </a:lnTo>
                <a:lnTo>
                  <a:pt x="4892825" y="383160"/>
                </a:lnTo>
                <a:lnTo>
                  <a:pt x="4953098" y="396076"/>
                </a:lnTo>
                <a:lnTo>
                  <a:pt x="4983233" y="398228"/>
                </a:lnTo>
                <a:lnTo>
                  <a:pt x="5002607" y="402534"/>
                </a:lnTo>
                <a:lnTo>
                  <a:pt x="5004760" y="400381"/>
                </a:lnTo>
                <a:lnTo>
                  <a:pt x="5009065" y="398228"/>
                </a:lnTo>
                <a:lnTo>
                  <a:pt x="5015522" y="396076"/>
                </a:lnTo>
                <a:lnTo>
                  <a:pt x="5032743" y="400381"/>
                </a:lnTo>
                <a:lnTo>
                  <a:pt x="5034895" y="400381"/>
                </a:lnTo>
                <a:lnTo>
                  <a:pt x="5024132" y="393923"/>
                </a:lnTo>
                <a:lnTo>
                  <a:pt x="5019827" y="396076"/>
                </a:lnTo>
                <a:lnTo>
                  <a:pt x="5015522" y="389617"/>
                </a:lnTo>
                <a:lnTo>
                  <a:pt x="5028438" y="385312"/>
                </a:lnTo>
                <a:lnTo>
                  <a:pt x="5037048" y="389617"/>
                </a:lnTo>
                <a:lnTo>
                  <a:pt x="5032743" y="393923"/>
                </a:lnTo>
                <a:lnTo>
                  <a:pt x="5049964" y="400381"/>
                </a:lnTo>
                <a:lnTo>
                  <a:pt x="5037048" y="398228"/>
                </a:lnTo>
                <a:lnTo>
                  <a:pt x="5041353" y="400381"/>
                </a:lnTo>
                <a:lnTo>
                  <a:pt x="5041353" y="402534"/>
                </a:lnTo>
                <a:lnTo>
                  <a:pt x="5039200" y="402534"/>
                </a:lnTo>
                <a:lnTo>
                  <a:pt x="5041353" y="406839"/>
                </a:lnTo>
                <a:lnTo>
                  <a:pt x="5043506" y="408991"/>
                </a:lnTo>
                <a:lnTo>
                  <a:pt x="5047811" y="408991"/>
                </a:lnTo>
                <a:lnTo>
                  <a:pt x="5049964" y="402534"/>
                </a:lnTo>
                <a:lnTo>
                  <a:pt x="5052116" y="402534"/>
                </a:lnTo>
                <a:lnTo>
                  <a:pt x="5054269" y="404686"/>
                </a:lnTo>
                <a:lnTo>
                  <a:pt x="5056422" y="406839"/>
                </a:lnTo>
                <a:lnTo>
                  <a:pt x="5077947" y="400381"/>
                </a:lnTo>
                <a:lnTo>
                  <a:pt x="5073642" y="398228"/>
                </a:lnTo>
                <a:lnTo>
                  <a:pt x="5086557" y="402534"/>
                </a:lnTo>
                <a:lnTo>
                  <a:pt x="5075794" y="406839"/>
                </a:lnTo>
                <a:lnTo>
                  <a:pt x="5090862" y="413296"/>
                </a:lnTo>
                <a:lnTo>
                  <a:pt x="5110236" y="417601"/>
                </a:lnTo>
                <a:lnTo>
                  <a:pt x="5114541" y="411144"/>
                </a:lnTo>
                <a:lnTo>
                  <a:pt x="5114541" y="415449"/>
                </a:lnTo>
                <a:lnTo>
                  <a:pt x="5118846" y="419754"/>
                </a:lnTo>
                <a:lnTo>
                  <a:pt x="5129609" y="411144"/>
                </a:lnTo>
                <a:lnTo>
                  <a:pt x="5159746" y="411144"/>
                </a:lnTo>
                <a:lnTo>
                  <a:pt x="5155441" y="406839"/>
                </a:lnTo>
                <a:lnTo>
                  <a:pt x="5161898" y="404686"/>
                </a:lnTo>
                <a:lnTo>
                  <a:pt x="5166203" y="404686"/>
                </a:lnTo>
                <a:lnTo>
                  <a:pt x="5174813" y="406839"/>
                </a:lnTo>
                <a:lnTo>
                  <a:pt x="5183424" y="411144"/>
                </a:lnTo>
                <a:lnTo>
                  <a:pt x="5192034" y="415449"/>
                </a:lnTo>
                <a:lnTo>
                  <a:pt x="5198492" y="408991"/>
                </a:lnTo>
                <a:lnTo>
                  <a:pt x="5204950" y="406839"/>
                </a:lnTo>
                <a:lnTo>
                  <a:pt x="5207103" y="408991"/>
                </a:lnTo>
                <a:lnTo>
                  <a:pt x="5209255" y="411144"/>
                </a:lnTo>
                <a:lnTo>
                  <a:pt x="5213560" y="417601"/>
                </a:lnTo>
                <a:lnTo>
                  <a:pt x="5215713" y="417601"/>
                </a:lnTo>
                <a:lnTo>
                  <a:pt x="5220018" y="413296"/>
                </a:lnTo>
                <a:lnTo>
                  <a:pt x="5220018" y="421906"/>
                </a:lnTo>
                <a:lnTo>
                  <a:pt x="5220018" y="424059"/>
                </a:lnTo>
                <a:lnTo>
                  <a:pt x="5222170" y="424059"/>
                </a:lnTo>
                <a:lnTo>
                  <a:pt x="5226475" y="419754"/>
                </a:lnTo>
                <a:lnTo>
                  <a:pt x="5228628" y="419754"/>
                </a:lnTo>
                <a:lnTo>
                  <a:pt x="5230781" y="421906"/>
                </a:lnTo>
                <a:lnTo>
                  <a:pt x="5237238" y="428364"/>
                </a:lnTo>
                <a:lnTo>
                  <a:pt x="5241543" y="430517"/>
                </a:lnTo>
                <a:lnTo>
                  <a:pt x="5248002" y="430517"/>
                </a:lnTo>
                <a:lnTo>
                  <a:pt x="5254460" y="430517"/>
                </a:lnTo>
                <a:lnTo>
                  <a:pt x="5263070" y="436974"/>
                </a:lnTo>
                <a:lnTo>
                  <a:pt x="5269527" y="424059"/>
                </a:lnTo>
                <a:lnTo>
                  <a:pt x="5275985" y="432669"/>
                </a:lnTo>
                <a:lnTo>
                  <a:pt x="5280290" y="430517"/>
                </a:lnTo>
                <a:lnTo>
                  <a:pt x="5282443" y="426212"/>
                </a:lnTo>
                <a:lnTo>
                  <a:pt x="5288900" y="434822"/>
                </a:lnTo>
                <a:lnTo>
                  <a:pt x="5288900" y="436974"/>
                </a:lnTo>
                <a:lnTo>
                  <a:pt x="5291053" y="436974"/>
                </a:lnTo>
                <a:lnTo>
                  <a:pt x="5293205" y="436974"/>
                </a:lnTo>
                <a:lnTo>
                  <a:pt x="5310427" y="441279"/>
                </a:lnTo>
                <a:lnTo>
                  <a:pt x="5334105" y="434822"/>
                </a:lnTo>
                <a:lnTo>
                  <a:pt x="5338410" y="436974"/>
                </a:lnTo>
                <a:lnTo>
                  <a:pt x="5405140" y="430517"/>
                </a:lnTo>
                <a:lnTo>
                  <a:pt x="5424513" y="434822"/>
                </a:lnTo>
                <a:lnTo>
                  <a:pt x="5409446" y="443432"/>
                </a:lnTo>
                <a:lnTo>
                  <a:pt x="5413751" y="447738"/>
                </a:lnTo>
                <a:lnTo>
                  <a:pt x="5411598" y="449891"/>
                </a:lnTo>
                <a:lnTo>
                  <a:pt x="5357784" y="449891"/>
                </a:lnTo>
                <a:lnTo>
                  <a:pt x="5344867" y="456348"/>
                </a:lnTo>
                <a:lnTo>
                  <a:pt x="5323342" y="454196"/>
                </a:lnTo>
                <a:lnTo>
                  <a:pt x="5306122" y="460653"/>
                </a:lnTo>
                <a:lnTo>
                  <a:pt x="5316884" y="469263"/>
                </a:lnTo>
                <a:lnTo>
                  <a:pt x="5319037" y="467111"/>
                </a:lnTo>
                <a:lnTo>
                  <a:pt x="5321189" y="467111"/>
                </a:lnTo>
                <a:lnTo>
                  <a:pt x="5323342" y="473568"/>
                </a:lnTo>
                <a:lnTo>
                  <a:pt x="5323342" y="480026"/>
                </a:lnTo>
                <a:lnTo>
                  <a:pt x="5321189" y="482179"/>
                </a:lnTo>
                <a:lnTo>
                  <a:pt x="5323342" y="484331"/>
                </a:lnTo>
                <a:lnTo>
                  <a:pt x="5319037" y="486484"/>
                </a:lnTo>
                <a:lnTo>
                  <a:pt x="5314732" y="486484"/>
                </a:lnTo>
                <a:lnTo>
                  <a:pt x="5308274" y="486484"/>
                </a:lnTo>
                <a:lnTo>
                  <a:pt x="5301816" y="482179"/>
                </a:lnTo>
                <a:lnTo>
                  <a:pt x="5297511" y="480026"/>
                </a:lnTo>
                <a:lnTo>
                  <a:pt x="5280290" y="495094"/>
                </a:lnTo>
                <a:lnTo>
                  <a:pt x="5288900" y="495094"/>
                </a:lnTo>
                <a:lnTo>
                  <a:pt x="5288900" y="499400"/>
                </a:lnTo>
                <a:lnTo>
                  <a:pt x="5265222" y="492941"/>
                </a:lnTo>
                <a:lnTo>
                  <a:pt x="5243696" y="495094"/>
                </a:lnTo>
                <a:lnTo>
                  <a:pt x="5235086" y="501553"/>
                </a:lnTo>
                <a:lnTo>
                  <a:pt x="5241543" y="512315"/>
                </a:lnTo>
                <a:lnTo>
                  <a:pt x="5254460" y="514468"/>
                </a:lnTo>
                <a:lnTo>
                  <a:pt x="5265222" y="518773"/>
                </a:lnTo>
                <a:lnTo>
                  <a:pt x="5273832" y="510163"/>
                </a:lnTo>
                <a:lnTo>
                  <a:pt x="5280290" y="512315"/>
                </a:lnTo>
                <a:lnTo>
                  <a:pt x="5288900" y="510163"/>
                </a:lnTo>
                <a:lnTo>
                  <a:pt x="5338410" y="514468"/>
                </a:lnTo>
                <a:lnTo>
                  <a:pt x="5355631" y="512315"/>
                </a:lnTo>
                <a:lnTo>
                  <a:pt x="5338410" y="503705"/>
                </a:lnTo>
                <a:lnTo>
                  <a:pt x="5329799" y="497247"/>
                </a:lnTo>
                <a:lnTo>
                  <a:pt x="5331952" y="495094"/>
                </a:lnTo>
                <a:lnTo>
                  <a:pt x="5325494" y="490789"/>
                </a:lnTo>
                <a:lnTo>
                  <a:pt x="5334105" y="492941"/>
                </a:lnTo>
                <a:lnTo>
                  <a:pt x="5338410" y="490789"/>
                </a:lnTo>
                <a:lnTo>
                  <a:pt x="5344867" y="495094"/>
                </a:lnTo>
                <a:lnTo>
                  <a:pt x="5349173" y="492941"/>
                </a:lnTo>
                <a:lnTo>
                  <a:pt x="5351326" y="490789"/>
                </a:lnTo>
                <a:lnTo>
                  <a:pt x="5357784" y="492941"/>
                </a:lnTo>
                <a:lnTo>
                  <a:pt x="5362089" y="497247"/>
                </a:lnTo>
                <a:lnTo>
                  <a:pt x="5366394" y="499400"/>
                </a:lnTo>
                <a:lnTo>
                  <a:pt x="5383614" y="501553"/>
                </a:lnTo>
                <a:lnTo>
                  <a:pt x="5396529" y="512315"/>
                </a:lnTo>
                <a:lnTo>
                  <a:pt x="5428818" y="512315"/>
                </a:lnTo>
                <a:lnTo>
                  <a:pt x="5424513" y="523078"/>
                </a:lnTo>
                <a:lnTo>
                  <a:pt x="5437429" y="529536"/>
                </a:lnTo>
                <a:lnTo>
                  <a:pt x="5452497" y="529536"/>
                </a:lnTo>
                <a:lnTo>
                  <a:pt x="5452497" y="533841"/>
                </a:lnTo>
                <a:lnTo>
                  <a:pt x="5448191" y="535993"/>
                </a:lnTo>
                <a:lnTo>
                  <a:pt x="5452497" y="540298"/>
                </a:lnTo>
                <a:lnTo>
                  <a:pt x="5441734" y="542451"/>
                </a:lnTo>
                <a:lnTo>
                  <a:pt x="5437429" y="531688"/>
                </a:lnTo>
                <a:lnTo>
                  <a:pt x="5430971" y="531688"/>
                </a:lnTo>
                <a:lnTo>
                  <a:pt x="5420208" y="535993"/>
                </a:lnTo>
                <a:lnTo>
                  <a:pt x="5383614" y="533841"/>
                </a:lnTo>
                <a:lnTo>
                  <a:pt x="5370699" y="542451"/>
                </a:lnTo>
                <a:lnTo>
                  <a:pt x="5366394" y="542451"/>
                </a:lnTo>
                <a:lnTo>
                  <a:pt x="5353478" y="542451"/>
                </a:lnTo>
                <a:lnTo>
                  <a:pt x="5338410" y="529536"/>
                </a:lnTo>
                <a:lnTo>
                  <a:pt x="5331952" y="533841"/>
                </a:lnTo>
                <a:lnTo>
                  <a:pt x="5331952" y="540298"/>
                </a:lnTo>
                <a:lnTo>
                  <a:pt x="5319037" y="544603"/>
                </a:lnTo>
                <a:lnTo>
                  <a:pt x="5293205" y="542451"/>
                </a:lnTo>
                <a:lnTo>
                  <a:pt x="5258765" y="542451"/>
                </a:lnTo>
                <a:lnTo>
                  <a:pt x="5254460" y="535993"/>
                </a:lnTo>
                <a:lnTo>
                  <a:pt x="5258765" y="533841"/>
                </a:lnTo>
                <a:lnTo>
                  <a:pt x="5282443" y="540298"/>
                </a:lnTo>
                <a:lnTo>
                  <a:pt x="5284595" y="540298"/>
                </a:lnTo>
                <a:lnTo>
                  <a:pt x="5284595" y="538146"/>
                </a:lnTo>
                <a:lnTo>
                  <a:pt x="5278137" y="535993"/>
                </a:lnTo>
                <a:lnTo>
                  <a:pt x="5275985" y="533841"/>
                </a:lnTo>
                <a:lnTo>
                  <a:pt x="5275985" y="535993"/>
                </a:lnTo>
                <a:lnTo>
                  <a:pt x="5269527" y="529536"/>
                </a:lnTo>
                <a:lnTo>
                  <a:pt x="5263070" y="527383"/>
                </a:lnTo>
                <a:lnTo>
                  <a:pt x="5256612" y="527383"/>
                </a:lnTo>
                <a:lnTo>
                  <a:pt x="5241543" y="531688"/>
                </a:lnTo>
                <a:lnTo>
                  <a:pt x="5239391" y="531688"/>
                </a:lnTo>
                <a:lnTo>
                  <a:pt x="5237238" y="529536"/>
                </a:lnTo>
                <a:lnTo>
                  <a:pt x="5239391" y="525230"/>
                </a:lnTo>
                <a:lnTo>
                  <a:pt x="5239391" y="523078"/>
                </a:lnTo>
                <a:lnTo>
                  <a:pt x="5232933" y="525230"/>
                </a:lnTo>
                <a:lnTo>
                  <a:pt x="5222170" y="518773"/>
                </a:lnTo>
                <a:lnTo>
                  <a:pt x="5215713" y="518773"/>
                </a:lnTo>
                <a:lnTo>
                  <a:pt x="5213560" y="520925"/>
                </a:lnTo>
                <a:lnTo>
                  <a:pt x="5211408" y="525230"/>
                </a:lnTo>
                <a:lnTo>
                  <a:pt x="5211408" y="529536"/>
                </a:lnTo>
                <a:lnTo>
                  <a:pt x="5222170" y="527383"/>
                </a:lnTo>
                <a:lnTo>
                  <a:pt x="5230781" y="529536"/>
                </a:lnTo>
                <a:lnTo>
                  <a:pt x="5235086" y="531688"/>
                </a:lnTo>
                <a:lnTo>
                  <a:pt x="5235086" y="535993"/>
                </a:lnTo>
                <a:lnTo>
                  <a:pt x="5239391" y="540298"/>
                </a:lnTo>
                <a:lnTo>
                  <a:pt x="5241543" y="542451"/>
                </a:lnTo>
                <a:lnTo>
                  <a:pt x="5235086" y="548909"/>
                </a:lnTo>
                <a:lnTo>
                  <a:pt x="5245849" y="553215"/>
                </a:lnTo>
                <a:lnTo>
                  <a:pt x="5243696" y="557520"/>
                </a:lnTo>
                <a:lnTo>
                  <a:pt x="5243696" y="559672"/>
                </a:lnTo>
                <a:lnTo>
                  <a:pt x="5245849" y="561825"/>
                </a:lnTo>
                <a:lnTo>
                  <a:pt x="5248002" y="563977"/>
                </a:lnTo>
                <a:lnTo>
                  <a:pt x="5258765" y="566130"/>
                </a:lnTo>
                <a:lnTo>
                  <a:pt x="5267375" y="561825"/>
                </a:lnTo>
                <a:lnTo>
                  <a:pt x="5271680" y="572587"/>
                </a:lnTo>
                <a:lnTo>
                  <a:pt x="5288900" y="566130"/>
                </a:lnTo>
                <a:lnTo>
                  <a:pt x="5288900" y="572587"/>
                </a:lnTo>
                <a:lnTo>
                  <a:pt x="5286748" y="572587"/>
                </a:lnTo>
                <a:lnTo>
                  <a:pt x="5275985" y="574740"/>
                </a:lnTo>
                <a:lnTo>
                  <a:pt x="5267375" y="574740"/>
                </a:lnTo>
                <a:lnTo>
                  <a:pt x="5265222" y="576893"/>
                </a:lnTo>
                <a:lnTo>
                  <a:pt x="5269527" y="581198"/>
                </a:lnTo>
                <a:lnTo>
                  <a:pt x="5271680" y="579045"/>
                </a:lnTo>
                <a:lnTo>
                  <a:pt x="5273832" y="579045"/>
                </a:lnTo>
                <a:lnTo>
                  <a:pt x="5275985" y="583350"/>
                </a:lnTo>
                <a:lnTo>
                  <a:pt x="5278137" y="583350"/>
                </a:lnTo>
                <a:lnTo>
                  <a:pt x="5314732" y="581198"/>
                </a:lnTo>
                <a:lnTo>
                  <a:pt x="5383614" y="583350"/>
                </a:lnTo>
                <a:lnTo>
                  <a:pt x="5396529" y="591960"/>
                </a:lnTo>
                <a:lnTo>
                  <a:pt x="5383614" y="587655"/>
                </a:lnTo>
                <a:lnTo>
                  <a:pt x="5375004" y="589808"/>
                </a:lnTo>
                <a:lnTo>
                  <a:pt x="5351326" y="591960"/>
                </a:lnTo>
                <a:lnTo>
                  <a:pt x="5347020" y="600571"/>
                </a:lnTo>
                <a:lnTo>
                  <a:pt x="5325494" y="604877"/>
                </a:lnTo>
                <a:lnTo>
                  <a:pt x="5312579" y="600571"/>
                </a:lnTo>
                <a:lnTo>
                  <a:pt x="5312579" y="596265"/>
                </a:lnTo>
                <a:lnTo>
                  <a:pt x="5293205" y="602724"/>
                </a:lnTo>
                <a:lnTo>
                  <a:pt x="5275985" y="598418"/>
                </a:lnTo>
                <a:lnTo>
                  <a:pt x="5267375" y="602724"/>
                </a:lnTo>
                <a:lnTo>
                  <a:pt x="5256612" y="600571"/>
                </a:lnTo>
                <a:lnTo>
                  <a:pt x="5230781" y="602724"/>
                </a:lnTo>
                <a:lnTo>
                  <a:pt x="5230781" y="609182"/>
                </a:lnTo>
                <a:lnTo>
                  <a:pt x="5237238" y="611334"/>
                </a:lnTo>
                <a:lnTo>
                  <a:pt x="5239391" y="611334"/>
                </a:lnTo>
                <a:lnTo>
                  <a:pt x="5237238" y="607029"/>
                </a:lnTo>
                <a:lnTo>
                  <a:pt x="5250154" y="613487"/>
                </a:lnTo>
                <a:lnTo>
                  <a:pt x="5275985" y="611334"/>
                </a:lnTo>
                <a:lnTo>
                  <a:pt x="5269527" y="615639"/>
                </a:lnTo>
                <a:lnTo>
                  <a:pt x="5291053" y="626402"/>
                </a:lnTo>
                <a:lnTo>
                  <a:pt x="5293205" y="626402"/>
                </a:lnTo>
                <a:lnTo>
                  <a:pt x="5303969" y="626402"/>
                </a:lnTo>
                <a:lnTo>
                  <a:pt x="5306122" y="630707"/>
                </a:lnTo>
                <a:lnTo>
                  <a:pt x="5331952" y="630707"/>
                </a:lnTo>
                <a:lnTo>
                  <a:pt x="5355631" y="632860"/>
                </a:lnTo>
                <a:lnTo>
                  <a:pt x="5366394" y="641470"/>
                </a:lnTo>
                <a:lnTo>
                  <a:pt x="5375004" y="643622"/>
                </a:lnTo>
                <a:lnTo>
                  <a:pt x="5364241" y="645775"/>
                </a:lnTo>
                <a:lnTo>
                  <a:pt x="5370699" y="656539"/>
                </a:lnTo>
                <a:lnTo>
                  <a:pt x="5370699" y="665149"/>
                </a:lnTo>
                <a:lnTo>
                  <a:pt x="5366394" y="667301"/>
                </a:lnTo>
                <a:lnTo>
                  <a:pt x="5364241" y="665149"/>
                </a:lnTo>
                <a:lnTo>
                  <a:pt x="5362089" y="665149"/>
                </a:lnTo>
                <a:lnTo>
                  <a:pt x="5357784" y="665149"/>
                </a:lnTo>
                <a:lnTo>
                  <a:pt x="5353478" y="675911"/>
                </a:lnTo>
                <a:lnTo>
                  <a:pt x="5364241" y="680217"/>
                </a:lnTo>
                <a:lnTo>
                  <a:pt x="5353478" y="682369"/>
                </a:lnTo>
                <a:lnTo>
                  <a:pt x="5351326" y="695284"/>
                </a:lnTo>
                <a:lnTo>
                  <a:pt x="5379309" y="695284"/>
                </a:lnTo>
                <a:lnTo>
                  <a:pt x="5390072" y="686674"/>
                </a:lnTo>
                <a:lnTo>
                  <a:pt x="5390072" y="697437"/>
                </a:lnTo>
                <a:lnTo>
                  <a:pt x="5392224" y="699590"/>
                </a:lnTo>
                <a:lnTo>
                  <a:pt x="5394377" y="697437"/>
                </a:lnTo>
                <a:lnTo>
                  <a:pt x="5394377" y="695284"/>
                </a:lnTo>
                <a:lnTo>
                  <a:pt x="5420208" y="703895"/>
                </a:lnTo>
                <a:lnTo>
                  <a:pt x="5377156" y="699590"/>
                </a:lnTo>
                <a:lnTo>
                  <a:pt x="5370699" y="706048"/>
                </a:lnTo>
                <a:lnTo>
                  <a:pt x="5362089" y="703895"/>
                </a:lnTo>
                <a:lnTo>
                  <a:pt x="5359936" y="708201"/>
                </a:lnTo>
                <a:lnTo>
                  <a:pt x="5379309" y="721116"/>
                </a:lnTo>
                <a:lnTo>
                  <a:pt x="5381462" y="721116"/>
                </a:lnTo>
                <a:lnTo>
                  <a:pt x="5364241" y="723268"/>
                </a:lnTo>
                <a:lnTo>
                  <a:pt x="5375004" y="729726"/>
                </a:lnTo>
                <a:lnTo>
                  <a:pt x="5359936" y="734031"/>
                </a:lnTo>
                <a:lnTo>
                  <a:pt x="5359936" y="742641"/>
                </a:lnTo>
                <a:lnTo>
                  <a:pt x="5344867" y="753405"/>
                </a:lnTo>
                <a:lnTo>
                  <a:pt x="5359936" y="766320"/>
                </a:lnTo>
                <a:lnTo>
                  <a:pt x="5353478" y="770625"/>
                </a:lnTo>
                <a:lnTo>
                  <a:pt x="5355631" y="770625"/>
                </a:lnTo>
                <a:lnTo>
                  <a:pt x="5370699" y="770625"/>
                </a:lnTo>
                <a:lnTo>
                  <a:pt x="5370699" y="777083"/>
                </a:lnTo>
                <a:lnTo>
                  <a:pt x="5366394" y="781388"/>
                </a:lnTo>
                <a:lnTo>
                  <a:pt x="5366394" y="785693"/>
                </a:lnTo>
                <a:lnTo>
                  <a:pt x="5364241" y="785693"/>
                </a:lnTo>
                <a:lnTo>
                  <a:pt x="5357784" y="779236"/>
                </a:lnTo>
                <a:lnTo>
                  <a:pt x="5351326" y="781388"/>
                </a:lnTo>
                <a:lnTo>
                  <a:pt x="5338410" y="774930"/>
                </a:lnTo>
                <a:lnTo>
                  <a:pt x="5319037" y="779236"/>
                </a:lnTo>
                <a:lnTo>
                  <a:pt x="5310427" y="774930"/>
                </a:lnTo>
                <a:lnTo>
                  <a:pt x="5306122" y="779236"/>
                </a:lnTo>
                <a:lnTo>
                  <a:pt x="5301816" y="774930"/>
                </a:lnTo>
                <a:lnTo>
                  <a:pt x="5284595" y="785693"/>
                </a:lnTo>
                <a:lnTo>
                  <a:pt x="5284595" y="777083"/>
                </a:lnTo>
                <a:lnTo>
                  <a:pt x="5286748" y="772778"/>
                </a:lnTo>
                <a:lnTo>
                  <a:pt x="5291053" y="770625"/>
                </a:lnTo>
                <a:lnTo>
                  <a:pt x="5295358" y="770625"/>
                </a:lnTo>
                <a:lnTo>
                  <a:pt x="5301816" y="770625"/>
                </a:lnTo>
                <a:lnTo>
                  <a:pt x="5301816" y="768473"/>
                </a:lnTo>
                <a:lnTo>
                  <a:pt x="5297511" y="764168"/>
                </a:lnTo>
                <a:lnTo>
                  <a:pt x="5293205" y="751252"/>
                </a:lnTo>
                <a:lnTo>
                  <a:pt x="5286748" y="749099"/>
                </a:lnTo>
                <a:lnTo>
                  <a:pt x="5280290" y="753405"/>
                </a:lnTo>
                <a:lnTo>
                  <a:pt x="5293205" y="764168"/>
                </a:lnTo>
                <a:lnTo>
                  <a:pt x="5286748" y="768473"/>
                </a:lnTo>
                <a:lnTo>
                  <a:pt x="5263070" y="774930"/>
                </a:lnTo>
                <a:lnTo>
                  <a:pt x="5267375" y="764168"/>
                </a:lnTo>
                <a:lnTo>
                  <a:pt x="5248002" y="764168"/>
                </a:lnTo>
                <a:lnTo>
                  <a:pt x="5232933" y="770625"/>
                </a:lnTo>
                <a:lnTo>
                  <a:pt x="5232933" y="774930"/>
                </a:lnTo>
                <a:lnTo>
                  <a:pt x="5224323" y="770625"/>
                </a:lnTo>
                <a:lnTo>
                  <a:pt x="5217865" y="781388"/>
                </a:lnTo>
                <a:lnTo>
                  <a:pt x="5166203" y="774930"/>
                </a:lnTo>
                <a:lnTo>
                  <a:pt x="5161898" y="768473"/>
                </a:lnTo>
                <a:lnTo>
                  <a:pt x="5155441" y="768473"/>
                </a:lnTo>
                <a:lnTo>
                  <a:pt x="5129609" y="770625"/>
                </a:lnTo>
                <a:lnTo>
                  <a:pt x="5131762" y="772778"/>
                </a:lnTo>
                <a:lnTo>
                  <a:pt x="5136067" y="777083"/>
                </a:lnTo>
                <a:lnTo>
                  <a:pt x="5127456" y="777083"/>
                </a:lnTo>
                <a:lnTo>
                  <a:pt x="5125304" y="770625"/>
                </a:lnTo>
                <a:lnTo>
                  <a:pt x="5123151" y="766320"/>
                </a:lnTo>
                <a:lnTo>
                  <a:pt x="5105931" y="764168"/>
                </a:lnTo>
                <a:lnTo>
                  <a:pt x="5090862" y="770625"/>
                </a:lnTo>
                <a:lnTo>
                  <a:pt x="5097321" y="777083"/>
                </a:lnTo>
                <a:lnTo>
                  <a:pt x="5103779" y="781388"/>
                </a:lnTo>
                <a:lnTo>
                  <a:pt x="5112389" y="779236"/>
                </a:lnTo>
                <a:lnTo>
                  <a:pt x="5110236" y="785693"/>
                </a:lnTo>
                <a:lnTo>
                  <a:pt x="5142524" y="792151"/>
                </a:lnTo>
                <a:lnTo>
                  <a:pt x="5153288" y="796456"/>
                </a:lnTo>
                <a:lnTo>
                  <a:pt x="5153288" y="792151"/>
                </a:lnTo>
                <a:lnTo>
                  <a:pt x="5155441" y="792151"/>
                </a:lnTo>
                <a:lnTo>
                  <a:pt x="5155441" y="794303"/>
                </a:lnTo>
                <a:lnTo>
                  <a:pt x="5157593" y="796456"/>
                </a:lnTo>
                <a:lnTo>
                  <a:pt x="5159746" y="800761"/>
                </a:lnTo>
                <a:lnTo>
                  <a:pt x="5164051" y="802914"/>
                </a:lnTo>
                <a:lnTo>
                  <a:pt x="5166203" y="805067"/>
                </a:lnTo>
                <a:lnTo>
                  <a:pt x="5146830" y="798608"/>
                </a:lnTo>
                <a:lnTo>
                  <a:pt x="5142524" y="802914"/>
                </a:lnTo>
                <a:lnTo>
                  <a:pt x="5151135" y="805067"/>
                </a:lnTo>
                <a:lnTo>
                  <a:pt x="5155441" y="805067"/>
                </a:lnTo>
                <a:lnTo>
                  <a:pt x="5157593" y="807220"/>
                </a:lnTo>
                <a:lnTo>
                  <a:pt x="5161898" y="809372"/>
                </a:lnTo>
                <a:lnTo>
                  <a:pt x="5170508" y="807220"/>
                </a:lnTo>
                <a:lnTo>
                  <a:pt x="5183424" y="817982"/>
                </a:lnTo>
                <a:lnTo>
                  <a:pt x="5192034" y="828745"/>
                </a:lnTo>
                <a:lnTo>
                  <a:pt x="5196339" y="833050"/>
                </a:lnTo>
                <a:lnTo>
                  <a:pt x="5200645" y="830898"/>
                </a:lnTo>
                <a:lnTo>
                  <a:pt x="5202797" y="826592"/>
                </a:lnTo>
                <a:lnTo>
                  <a:pt x="5200645" y="824440"/>
                </a:lnTo>
                <a:lnTo>
                  <a:pt x="5213560" y="826592"/>
                </a:lnTo>
                <a:lnTo>
                  <a:pt x="5224323" y="820135"/>
                </a:lnTo>
                <a:lnTo>
                  <a:pt x="5213560" y="807220"/>
                </a:lnTo>
                <a:lnTo>
                  <a:pt x="5215713" y="805067"/>
                </a:lnTo>
                <a:lnTo>
                  <a:pt x="5217865" y="805067"/>
                </a:lnTo>
                <a:lnTo>
                  <a:pt x="5230781" y="815830"/>
                </a:lnTo>
                <a:lnTo>
                  <a:pt x="5254460" y="828745"/>
                </a:lnTo>
                <a:lnTo>
                  <a:pt x="5258765" y="828745"/>
                </a:lnTo>
                <a:lnTo>
                  <a:pt x="5252307" y="824440"/>
                </a:lnTo>
                <a:lnTo>
                  <a:pt x="5260917" y="820135"/>
                </a:lnTo>
                <a:lnTo>
                  <a:pt x="5256612" y="809372"/>
                </a:lnTo>
                <a:lnTo>
                  <a:pt x="5250154" y="809372"/>
                </a:lnTo>
                <a:lnTo>
                  <a:pt x="5250154" y="807220"/>
                </a:lnTo>
                <a:lnTo>
                  <a:pt x="5254460" y="798608"/>
                </a:lnTo>
                <a:lnTo>
                  <a:pt x="5254460" y="796456"/>
                </a:lnTo>
                <a:lnTo>
                  <a:pt x="5252307" y="792151"/>
                </a:lnTo>
                <a:lnTo>
                  <a:pt x="5243696" y="792151"/>
                </a:lnTo>
                <a:lnTo>
                  <a:pt x="5230781" y="779236"/>
                </a:lnTo>
                <a:lnTo>
                  <a:pt x="5232933" y="777083"/>
                </a:lnTo>
                <a:lnTo>
                  <a:pt x="5235086" y="779236"/>
                </a:lnTo>
                <a:lnTo>
                  <a:pt x="5237238" y="781388"/>
                </a:lnTo>
                <a:lnTo>
                  <a:pt x="5239391" y="783541"/>
                </a:lnTo>
                <a:lnTo>
                  <a:pt x="5243696" y="783541"/>
                </a:lnTo>
                <a:lnTo>
                  <a:pt x="5248002" y="781388"/>
                </a:lnTo>
                <a:lnTo>
                  <a:pt x="5248002" y="779236"/>
                </a:lnTo>
                <a:lnTo>
                  <a:pt x="5243696" y="779236"/>
                </a:lnTo>
                <a:lnTo>
                  <a:pt x="5243696" y="770625"/>
                </a:lnTo>
                <a:lnTo>
                  <a:pt x="5256612" y="777083"/>
                </a:lnTo>
                <a:lnTo>
                  <a:pt x="5254460" y="787846"/>
                </a:lnTo>
                <a:lnTo>
                  <a:pt x="5254460" y="792151"/>
                </a:lnTo>
                <a:lnTo>
                  <a:pt x="5256612" y="794303"/>
                </a:lnTo>
                <a:lnTo>
                  <a:pt x="5263070" y="796456"/>
                </a:lnTo>
                <a:lnTo>
                  <a:pt x="5269527" y="798608"/>
                </a:lnTo>
                <a:lnTo>
                  <a:pt x="5271680" y="802914"/>
                </a:lnTo>
                <a:lnTo>
                  <a:pt x="5271680" y="805067"/>
                </a:lnTo>
                <a:lnTo>
                  <a:pt x="5280290" y="800761"/>
                </a:lnTo>
                <a:lnTo>
                  <a:pt x="5288900" y="809372"/>
                </a:lnTo>
                <a:lnTo>
                  <a:pt x="5293205" y="815830"/>
                </a:lnTo>
                <a:lnTo>
                  <a:pt x="5295358" y="817982"/>
                </a:lnTo>
                <a:lnTo>
                  <a:pt x="5303969" y="817982"/>
                </a:lnTo>
                <a:lnTo>
                  <a:pt x="5303969" y="822287"/>
                </a:lnTo>
                <a:lnTo>
                  <a:pt x="5293205" y="824440"/>
                </a:lnTo>
                <a:lnTo>
                  <a:pt x="5295358" y="833050"/>
                </a:lnTo>
                <a:lnTo>
                  <a:pt x="5295358" y="835203"/>
                </a:lnTo>
                <a:lnTo>
                  <a:pt x="5299664" y="835203"/>
                </a:lnTo>
                <a:lnTo>
                  <a:pt x="5303969" y="837355"/>
                </a:lnTo>
                <a:lnTo>
                  <a:pt x="5306122" y="837355"/>
                </a:lnTo>
                <a:lnTo>
                  <a:pt x="5303969" y="839508"/>
                </a:lnTo>
                <a:lnTo>
                  <a:pt x="5310427" y="837355"/>
                </a:lnTo>
                <a:lnTo>
                  <a:pt x="5325494" y="839508"/>
                </a:lnTo>
                <a:lnTo>
                  <a:pt x="5331952" y="848118"/>
                </a:lnTo>
                <a:lnTo>
                  <a:pt x="5344867" y="839508"/>
                </a:lnTo>
                <a:lnTo>
                  <a:pt x="5351326" y="848118"/>
                </a:lnTo>
                <a:lnTo>
                  <a:pt x="5357784" y="839508"/>
                </a:lnTo>
                <a:lnTo>
                  <a:pt x="5375004" y="839508"/>
                </a:lnTo>
                <a:lnTo>
                  <a:pt x="5355631" y="843813"/>
                </a:lnTo>
                <a:lnTo>
                  <a:pt x="5366394" y="852423"/>
                </a:lnTo>
                <a:lnTo>
                  <a:pt x="5368546" y="858882"/>
                </a:lnTo>
                <a:lnTo>
                  <a:pt x="5392224" y="861034"/>
                </a:lnTo>
                <a:lnTo>
                  <a:pt x="5394377" y="861034"/>
                </a:lnTo>
                <a:lnTo>
                  <a:pt x="5392224" y="863187"/>
                </a:lnTo>
                <a:lnTo>
                  <a:pt x="5383614" y="865339"/>
                </a:lnTo>
                <a:lnTo>
                  <a:pt x="5383614" y="867492"/>
                </a:lnTo>
                <a:lnTo>
                  <a:pt x="5390072" y="869644"/>
                </a:lnTo>
                <a:lnTo>
                  <a:pt x="5383614" y="869644"/>
                </a:lnTo>
                <a:lnTo>
                  <a:pt x="5375004" y="865339"/>
                </a:lnTo>
                <a:lnTo>
                  <a:pt x="5349173" y="871797"/>
                </a:lnTo>
                <a:lnTo>
                  <a:pt x="5344867" y="880407"/>
                </a:lnTo>
                <a:lnTo>
                  <a:pt x="5327647" y="873949"/>
                </a:lnTo>
                <a:lnTo>
                  <a:pt x="5327647" y="876102"/>
                </a:lnTo>
                <a:lnTo>
                  <a:pt x="5331952" y="880407"/>
                </a:lnTo>
                <a:lnTo>
                  <a:pt x="5331952" y="882560"/>
                </a:lnTo>
                <a:lnTo>
                  <a:pt x="5327647" y="884712"/>
                </a:lnTo>
                <a:lnTo>
                  <a:pt x="5327647" y="878254"/>
                </a:lnTo>
                <a:lnTo>
                  <a:pt x="5314732" y="886865"/>
                </a:lnTo>
                <a:lnTo>
                  <a:pt x="5310427" y="884712"/>
                </a:lnTo>
                <a:lnTo>
                  <a:pt x="5295358" y="891170"/>
                </a:lnTo>
                <a:lnTo>
                  <a:pt x="5299664" y="886865"/>
                </a:lnTo>
                <a:lnTo>
                  <a:pt x="5286748" y="882560"/>
                </a:lnTo>
                <a:lnTo>
                  <a:pt x="5284595" y="876102"/>
                </a:lnTo>
                <a:lnTo>
                  <a:pt x="5278137" y="876102"/>
                </a:lnTo>
                <a:lnTo>
                  <a:pt x="5269527" y="880407"/>
                </a:lnTo>
                <a:lnTo>
                  <a:pt x="5252307" y="873949"/>
                </a:lnTo>
                <a:lnTo>
                  <a:pt x="5258765" y="878254"/>
                </a:lnTo>
                <a:lnTo>
                  <a:pt x="5248002" y="880407"/>
                </a:lnTo>
                <a:lnTo>
                  <a:pt x="5269527" y="893322"/>
                </a:lnTo>
                <a:lnTo>
                  <a:pt x="5263566" y="895310"/>
                </a:lnTo>
                <a:lnTo>
                  <a:pt x="5243696" y="893322"/>
                </a:lnTo>
                <a:lnTo>
                  <a:pt x="5243696" y="886865"/>
                </a:lnTo>
                <a:lnTo>
                  <a:pt x="5232933" y="886865"/>
                </a:lnTo>
                <a:lnTo>
                  <a:pt x="5232933" y="882560"/>
                </a:lnTo>
                <a:lnTo>
                  <a:pt x="5217865" y="884712"/>
                </a:lnTo>
                <a:lnTo>
                  <a:pt x="5213560" y="891170"/>
                </a:lnTo>
                <a:lnTo>
                  <a:pt x="5211408" y="899780"/>
                </a:lnTo>
                <a:lnTo>
                  <a:pt x="5222170" y="899780"/>
                </a:lnTo>
                <a:lnTo>
                  <a:pt x="5224323" y="906238"/>
                </a:lnTo>
                <a:lnTo>
                  <a:pt x="5243696" y="906238"/>
                </a:lnTo>
                <a:lnTo>
                  <a:pt x="5258765" y="899780"/>
                </a:lnTo>
                <a:lnTo>
                  <a:pt x="5286748" y="910544"/>
                </a:lnTo>
                <a:lnTo>
                  <a:pt x="5288900" y="923459"/>
                </a:lnTo>
                <a:lnTo>
                  <a:pt x="5293205" y="925611"/>
                </a:lnTo>
                <a:lnTo>
                  <a:pt x="5299664" y="923459"/>
                </a:lnTo>
                <a:lnTo>
                  <a:pt x="5316884" y="934222"/>
                </a:lnTo>
                <a:lnTo>
                  <a:pt x="5336257" y="940679"/>
                </a:lnTo>
                <a:lnTo>
                  <a:pt x="5316884" y="944984"/>
                </a:lnTo>
                <a:lnTo>
                  <a:pt x="5321189" y="947137"/>
                </a:lnTo>
                <a:lnTo>
                  <a:pt x="5338410" y="953594"/>
                </a:lnTo>
                <a:lnTo>
                  <a:pt x="5327647" y="960053"/>
                </a:lnTo>
                <a:lnTo>
                  <a:pt x="5344867" y="966511"/>
                </a:lnTo>
                <a:lnTo>
                  <a:pt x="5336257" y="966511"/>
                </a:lnTo>
                <a:lnTo>
                  <a:pt x="5329799" y="964358"/>
                </a:lnTo>
                <a:lnTo>
                  <a:pt x="5325494" y="960053"/>
                </a:lnTo>
                <a:lnTo>
                  <a:pt x="5321189" y="964358"/>
                </a:lnTo>
                <a:lnTo>
                  <a:pt x="5325494" y="968663"/>
                </a:lnTo>
                <a:lnTo>
                  <a:pt x="5340562" y="977273"/>
                </a:lnTo>
                <a:lnTo>
                  <a:pt x="5344867" y="983731"/>
                </a:lnTo>
                <a:lnTo>
                  <a:pt x="5323342" y="985884"/>
                </a:lnTo>
                <a:lnTo>
                  <a:pt x="5316884" y="968663"/>
                </a:lnTo>
                <a:lnTo>
                  <a:pt x="5321189" y="962206"/>
                </a:lnTo>
                <a:lnTo>
                  <a:pt x="5306122" y="962206"/>
                </a:lnTo>
                <a:lnTo>
                  <a:pt x="5316884" y="983731"/>
                </a:lnTo>
                <a:lnTo>
                  <a:pt x="5312579" y="977273"/>
                </a:lnTo>
                <a:lnTo>
                  <a:pt x="5310427" y="975121"/>
                </a:lnTo>
                <a:lnTo>
                  <a:pt x="5308274" y="975121"/>
                </a:lnTo>
                <a:lnTo>
                  <a:pt x="5314732" y="985884"/>
                </a:lnTo>
                <a:lnTo>
                  <a:pt x="5299664" y="985884"/>
                </a:lnTo>
                <a:lnTo>
                  <a:pt x="5301816" y="979426"/>
                </a:lnTo>
                <a:lnTo>
                  <a:pt x="5295358" y="979426"/>
                </a:lnTo>
                <a:lnTo>
                  <a:pt x="5269527" y="990189"/>
                </a:lnTo>
                <a:lnTo>
                  <a:pt x="5269527" y="998799"/>
                </a:lnTo>
                <a:lnTo>
                  <a:pt x="5258765" y="1005256"/>
                </a:lnTo>
                <a:lnTo>
                  <a:pt x="5258765" y="1009562"/>
                </a:lnTo>
                <a:lnTo>
                  <a:pt x="5254460" y="1005256"/>
                </a:lnTo>
                <a:lnTo>
                  <a:pt x="5232933" y="996646"/>
                </a:lnTo>
                <a:lnTo>
                  <a:pt x="5224323" y="988036"/>
                </a:lnTo>
                <a:lnTo>
                  <a:pt x="5224323" y="992341"/>
                </a:lnTo>
                <a:lnTo>
                  <a:pt x="5207103" y="985884"/>
                </a:lnTo>
                <a:lnTo>
                  <a:pt x="5196339" y="981578"/>
                </a:lnTo>
                <a:lnTo>
                  <a:pt x="5181271" y="990189"/>
                </a:lnTo>
                <a:lnTo>
                  <a:pt x="5176966" y="990189"/>
                </a:lnTo>
                <a:lnTo>
                  <a:pt x="5185576" y="992341"/>
                </a:lnTo>
                <a:lnTo>
                  <a:pt x="5183424" y="990189"/>
                </a:lnTo>
                <a:lnTo>
                  <a:pt x="5187729" y="988036"/>
                </a:lnTo>
                <a:lnTo>
                  <a:pt x="5211408" y="1005256"/>
                </a:lnTo>
                <a:lnTo>
                  <a:pt x="5200645" y="1007409"/>
                </a:lnTo>
                <a:lnTo>
                  <a:pt x="5204950" y="1009562"/>
                </a:lnTo>
                <a:lnTo>
                  <a:pt x="5220018" y="1013868"/>
                </a:lnTo>
                <a:lnTo>
                  <a:pt x="5232933" y="1024630"/>
                </a:lnTo>
                <a:lnTo>
                  <a:pt x="5254460" y="1026783"/>
                </a:lnTo>
                <a:lnTo>
                  <a:pt x="5269527" y="1037546"/>
                </a:lnTo>
                <a:lnTo>
                  <a:pt x="5263070" y="1039698"/>
                </a:lnTo>
                <a:lnTo>
                  <a:pt x="5256612" y="1033241"/>
                </a:lnTo>
                <a:lnTo>
                  <a:pt x="5237238" y="1028935"/>
                </a:lnTo>
                <a:lnTo>
                  <a:pt x="5241543" y="1033241"/>
                </a:lnTo>
                <a:lnTo>
                  <a:pt x="5235086" y="1033241"/>
                </a:lnTo>
                <a:lnTo>
                  <a:pt x="5235086" y="1035393"/>
                </a:lnTo>
                <a:lnTo>
                  <a:pt x="5248002" y="1052613"/>
                </a:lnTo>
                <a:lnTo>
                  <a:pt x="5256612" y="1052613"/>
                </a:lnTo>
                <a:lnTo>
                  <a:pt x="5273832" y="1061224"/>
                </a:lnTo>
                <a:lnTo>
                  <a:pt x="5269527" y="1059071"/>
                </a:lnTo>
                <a:lnTo>
                  <a:pt x="5267375" y="1056918"/>
                </a:lnTo>
                <a:lnTo>
                  <a:pt x="5269527" y="1056918"/>
                </a:lnTo>
                <a:lnTo>
                  <a:pt x="5288900" y="1065530"/>
                </a:lnTo>
                <a:lnTo>
                  <a:pt x="5284595" y="1076292"/>
                </a:lnTo>
                <a:lnTo>
                  <a:pt x="5301816" y="1076292"/>
                </a:lnTo>
                <a:lnTo>
                  <a:pt x="5303969" y="1076292"/>
                </a:lnTo>
                <a:lnTo>
                  <a:pt x="5303969" y="1074140"/>
                </a:lnTo>
                <a:lnTo>
                  <a:pt x="5316884" y="1084903"/>
                </a:lnTo>
                <a:lnTo>
                  <a:pt x="5314732" y="1089208"/>
                </a:lnTo>
                <a:lnTo>
                  <a:pt x="5323342" y="1095665"/>
                </a:lnTo>
                <a:lnTo>
                  <a:pt x="5306122" y="1091360"/>
                </a:lnTo>
                <a:lnTo>
                  <a:pt x="5288900" y="1093513"/>
                </a:lnTo>
                <a:lnTo>
                  <a:pt x="5303969" y="1099970"/>
                </a:lnTo>
                <a:lnTo>
                  <a:pt x="5308274" y="1097818"/>
                </a:lnTo>
                <a:lnTo>
                  <a:pt x="5316884" y="1102123"/>
                </a:lnTo>
                <a:lnTo>
                  <a:pt x="5319037" y="1097818"/>
                </a:lnTo>
                <a:lnTo>
                  <a:pt x="5323342" y="1095665"/>
                </a:lnTo>
                <a:lnTo>
                  <a:pt x="5331952" y="1097818"/>
                </a:lnTo>
                <a:lnTo>
                  <a:pt x="5349173" y="1104275"/>
                </a:lnTo>
                <a:lnTo>
                  <a:pt x="5353478" y="1099970"/>
                </a:lnTo>
                <a:lnTo>
                  <a:pt x="5362089" y="1110733"/>
                </a:lnTo>
                <a:lnTo>
                  <a:pt x="5375004" y="1117192"/>
                </a:lnTo>
                <a:lnTo>
                  <a:pt x="5379309" y="1112886"/>
                </a:lnTo>
                <a:lnTo>
                  <a:pt x="5383614" y="1112886"/>
                </a:lnTo>
                <a:lnTo>
                  <a:pt x="5385767" y="1112886"/>
                </a:lnTo>
                <a:lnTo>
                  <a:pt x="5387919" y="1115039"/>
                </a:lnTo>
                <a:lnTo>
                  <a:pt x="5387919" y="1121497"/>
                </a:lnTo>
                <a:lnTo>
                  <a:pt x="5390072" y="1121497"/>
                </a:lnTo>
                <a:lnTo>
                  <a:pt x="5392224" y="1121497"/>
                </a:lnTo>
                <a:lnTo>
                  <a:pt x="5392224" y="1132259"/>
                </a:lnTo>
                <a:lnTo>
                  <a:pt x="5400835" y="1132259"/>
                </a:lnTo>
                <a:lnTo>
                  <a:pt x="5411598" y="1132259"/>
                </a:lnTo>
                <a:lnTo>
                  <a:pt x="5441734" y="1149480"/>
                </a:lnTo>
                <a:lnTo>
                  <a:pt x="5443886" y="1149480"/>
                </a:lnTo>
                <a:lnTo>
                  <a:pt x="5458955" y="1155937"/>
                </a:lnTo>
                <a:lnTo>
                  <a:pt x="5478328" y="1166701"/>
                </a:lnTo>
                <a:lnTo>
                  <a:pt x="5476175" y="1166701"/>
                </a:lnTo>
                <a:lnTo>
                  <a:pt x="5489091" y="1177464"/>
                </a:lnTo>
                <a:lnTo>
                  <a:pt x="5471870" y="1175311"/>
                </a:lnTo>
                <a:lnTo>
                  <a:pt x="5465413" y="1171006"/>
                </a:lnTo>
                <a:lnTo>
                  <a:pt x="5456803" y="1175311"/>
                </a:lnTo>
                <a:lnTo>
                  <a:pt x="5456803" y="1164548"/>
                </a:lnTo>
                <a:lnTo>
                  <a:pt x="5441734" y="1162395"/>
                </a:lnTo>
                <a:lnTo>
                  <a:pt x="5439581" y="1164548"/>
                </a:lnTo>
                <a:lnTo>
                  <a:pt x="5437429" y="1166701"/>
                </a:lnTo>
                <a:lnTo>
                  <a:pt x="5426666" y="1158090"/>
                </a:lnTo>
                <a:lnTo>
                  <a:pt x="5409446" y="1166701"/>
                </a:lnTo>
                <a:lnTo>
                  <a:pt x="5402988" y="1153785"/>
                </a:lnTo>
                <a:lnTo>
                  <a:pt x="5396529" y="1153785"/>
                </a:lnTo>
                <a:lnTo>
                  <a:pt x="5377156" y="1171006"/>
                </a:lnTo>
                <a:lnTo>
                  <a:pt x="5355631" y="1171006"/>
                </a:lnTo>
                <a:lnTo>
                  <a:pt x="5351326" y="1175311"/>
                </a:lnTo>
                <a:lnTo>
                  <a:pt x="5351326" y="1179616"/>
                </a:lnTo>
                <a:lnTo>
                  <a:pt x="5353478" y="1179616"/>
                </a:lnTo>
                <a:lnTo>
                  <a:pt x="5357784" y="1179616"/>
                </a:lnTo>
                <a:lnTo>
                  <a:pt x="5377156" y="1186074"/>
                </a:lnTo>
                <a:lnTo>
                  <a:pt x="5375004" y="1179616"/>
                </a:lnTo>
                <a:lnTo>
                  <a:pt x="5377156" y="1179616"/>
                </a:lnTo>
                <a:lnTo>
                  <a:pt x="5394377" y="1175311"/>
                </a:lnTo>
                <a:lnTo>
                  <a:pt x="5390072" y="1168854"/>
                </a:lnTo>
                <a:lnTo>
                  <a:pt x="5402988" y="1173159"/>
                </a:lnTo>
                <a:lnTo>
                  <a:pt x="5411598" y="1173159"/>
                </a:lnTo>
                <a:lnTo>
                  <a:pt x="5433124" y="1179616"/>
                </a:lnTo>
                <a:lnTo>
                  <a:pt x="5446039" y="1186074"/>
                </a:lnTo>
                <a:lnTo>
                  <a:pt x="5480480" y="1190379"/>
                </a:lnTo>
                <a:lnTo>
                  <a:pt x="5484786" y="1198989"/>
                </a:lnTo>
                <a:lnTo>
                  <a:pt x="5502006" y="1201142"/>
                </a:lnTo>
                <a:lnTo>
                  <a:pt x="5491243" y="1194684"/>
                </a:lnTo>
                <a:lnTo>
                  <a:pt x="5497701" y="1196837"/>
                </a:lnTo>
                <a:lnTo>
                  <a:pt x="5502006" y="1192532"/>
                </a:lnTo>
                <a:lnTo>
                  <a:pt x="5497701" y="1190379"/>
                </a:lnTo>
                <a:lnTo>
                  <a:pt x="5499853" y="1188227"/>
                </a:lnTo>
                <a:lnTo>
                  <a:pt x="5504159" y="1186074"/>
                </a:lnTo>
                <a:lnTo>
                  <a:pt x="5512770" y="1186074"/>
                </a:lnTo>
                <a:lnTo>
                  <a:pt x="5523532" y="1188227"/>
                </a:lnTo>
                <a:lnTo>
                  <a:pt x="5532142" y="1190379"/>
                </a:lnTo>
                <a:lnTo>
                  <a:pt x="5534295" y="1201142"/>
                </a:lnTo>
                <a:lnTo>
                  <a:pt x="5521380" y="1203294"/>
                </a:lnTo>
                <a:lnTo>
                  <a:pt x="5517075" y="1194684"/>
                </a:lnTo>
                <a:lnTo>
                  <a:pt x="5506312" y="1201142"/>
                </a:lnTo>
                <a:lnTo>
                  <a:pt x="5508465" y="1203294"/>
                </a:lnTo>
                <a:lnTo>
                  <a:pt x="5506312" y="1214057"/>
                </a:lnTo>
                <a:lnTo>
                  <a:pt x="5514922" y="1218363"/>
                </a:lnTo>
                <a:lnTo>
                  <a:pt x="5521380" y="1214057"/>
                </a:lnTo>
                <a:lnTo>
                  <a:pt x="5521380" y="1222668"/>
                </a:lnTo>
                <a:lnTo>
                  <a:pt x="5523532" y="1222668"/>
                </a:lnTo>
                <a:lnTo>
                  <a:pt x="5545058" y="1218363"/>
                </a:lnTo>
                <a:lnTo>
                  <a:pt x="5562279" y="1214057"/>
                </a:lnTo>
                <a:lnTo>
                  <a:pt x="5564432" y="1220516"/>
                </a:lnTo>
                <a:lnTo>
                  <a:pt x="5560127" y="1218363"/>
                </a:lnTo>
                <a:lnTo>
                  <a:pt x="5540753" y="1233431"/>
                </a:lnTo>
                <a:lnTo>
                  <a:pt x="5525685" y="1237736"/>
                </a:lnTo>
                <a:lnTo>
                  <a:pt x="5527837" y="1244194"/>
                </a:lnTo>
                <a:lnTo>
                  <a:pt x="5532142" y="1244194"/>
                </a:lnTo>
                <a:lnTo>
                  <a:pt x="5534295" y="1244194"/>
                </a:lnTo>
                <a:lnTo>
                  <a:pt x="5536448" y="1244194"/>
                </a:lnTo>
                <a:lnTo>
                  <a:pt x="5547210" y="1237736"/>
                </a:lnTo>
                <a:lnTo>
                  <a:pt x="5553668" y="1239889"/>
                </a:lnTo>
                <a:lnTo>
                  <a:pt x="5560127" y="1229126"/>
                </a:lnTo>
                <a:lnTo>
                  <a:pt x="5568737" y="1237736"/>
                </a:lnTo>
                <a:lnTo>
                  <a:pt x="5560127" y="1244194"/>
                </a:lnTo>
                <a:lnTo>
                  <a:pt x="5564432" y="1250651"/>
                </a:lnTo>
                <a:lnTo>
                  <a:pt x="5577347" y="1242041"/>
                </a:lnTo>
                <a:lnTo>
                  <a:pt x="5581652" y="1244194"/>
                </a:lnTo>
                <a:lnTo>
                  <a:pt x="5590262" y="1233431"/>
                </a:lnTo>
                <a:lnTo>
                  <a:pt x="5605330" y="1226973"/>
                </a:lnTo>
                <a:lnTo>
                  <a:pt x="5605330" y="1229126"/>
                </a:lnTo>
                <a:lnTo>
                  <a:pt x="5603178" y="1233431"/>
                </a:lnTo>
                <a:lnTo>
                  <a:pt x="5607483" y="1233431"/>
                </a:lnTo>
                <a:lnTo>
                  <a:pt x="5603178" y="1237736"/>
                </a:lnTo>
                <a:lnTo>
                  <a:pt x="5624704" y="1244194"/>
                </a:lnTo>
                <a:lnTo>
                  <a:pt x="5624704" y="1254956"/>
                </a:lnTo>
                <a:lnTo>
                  <a:pt x="5626856" y="1252804"/>
                </a:lnTo>
                <a:lnTo>
                  <a:pt x="5637619" y="1246346"/>
                </a:lnTo>
                <a:lnTo>
                  <a:pt x="5652687" y="1257109"/>
                </a:lnTo>
                <a:lnTo>
                  <a:pt x="5652687" y="1261414"/>
                </a:lnTo>
                <a:lnTo>
                  <a:pt x="5659145" y="1265719"/>
                </a:lnTo>
                <a:lnTo>
                  <a:pt x="5687129" y="1274330"/>
                </a:lnTo>
                <a:lnTo>
                  <a:pt x="5691434" y="1276483"/>
                </a:lnTo>
                <a:lnTo>
                  <a:pt x="5691434" y="1278635"/>
                </a:lnTo>
                <a:lnTo>
                  <a:pt x="5687129" y="1278635"/>
                </a:lnTo>
                <a:lnTo>
                  <a:pt x="5687129" y="1280788"/>
                </a:lnTo>
                <a:lnTo>
                  <a:pt x="5706502" y="1298008"/>
                </a:lnTo>
                <a:lnTo>
                  <a:pt x="5710808" y="1295856"/>
                </a:lnTo>
                <a:lnTo>
                  <a:pt x="5710808" y="1278635"/>
                </a:lnTo>
                <a:lnTo>
                  <a:pt x="5721570" y="1261414"/>
                </a:lnTo>
                <a:lnTo>
                  <a:pt x="5717265" y="1248499"/>
                </a:lnTo>
                <a:lnTo>
                  <a:pt x="5723723" y="1244194"/>
                </a:lnTo>
                <a:lnTo>
                  <a:pt x="5723723" y="1250651"/>
                </a:lnTo>
                <a:lnTo>
                  <a:pt x="5725875" y="1257109"/>
                </a:lnTo>
                <a:lnTo>
                  <a:pt x="5734485" y="1257109"/>
                </a:lnTo>
                <a:lnTo>
                  <a:pt x="5736638" y="1250651"/>
                </a:lnTo>
                <a:lnTo>
                  <a:pt x="5743096" y="1252804"/>
                </a:lnTo>
                <a:lnTo>
                  <a:pt x="5743096" y="1276483"/>
                </a:lnTo>
                <a:lnTo>
                  <a:pt x="5710808" y="1298008"/>
                </a:lnTo>
                <a:lnTo>
                  <a:pt x="5717265" y="1304466"/>
                </a:lnTo>
                <a:lnTo>
                  <a:pt x="5732333" y="1306619"/>
                </a:lnTo>
                <a:lnTo>
                  <a:pt x="5738791" y="1300161"/>
                </a:lnTo>
                <a:lnTo>
                  <a:pt x="5734485" y="1295856"/>
                </a:lnTo>
                <a:lnTo>
                  <a:pt x="5738791" y="1298008"/>
                </a:lnTo>
                <a:lnTo>
                  <a:pt x="5740943" y="1313077"/>
                </a:lnTo>
                <a:lnTo>
                  <a:pt x="5719418" y="1321687"/>
                </a:lnTo>
                <a:lnTo>
                  <a:pt x="5725875" y="1336755"/>
                </a:lnTo>
                <a:lnTo>
                  <a:pt x="5721570" y="1336755"/>
                </a:lnTo>
                <a:lnTo>
                  <a:pt x="5719418" y="1328145"/>
                </a:lnTo>
                <a:lnTo>
                  <a:pt x="5704349" y="1317382"/>
                </a:lnTo>
                <a:lnTo>
                  <a:pt x="5682823" y="1334602"/>
                </a:lnTo>
                <a:lnTo>
                  <a:pt x="5674213" y="1330297"/>
                </a:lnTo>
                <a:lnTo>
                  <a:pt x="5672061" y="1330297"/>
                </a:lnTo>
                <a:lnTo>
                  <a:pt x="5669908" y="1330297"/>
                </a:lnTo>
                <a:lnTo>
                  <a:pt x="5665603" y="1336755"/>
                </a:lnTo>
                <a:lnTo>
                  <a:pt x="5674213" y="1341060"/>
                </a:lnTo>
                <a:lnTo>
                  <a:pt x="5669908" y="1345365"/>
                </a:lnTo>
                <a:lnTo>
                  <a:pt x="5665603" y="1345365"/>
                </a:lnTo>
                <a:lnTo>
                  <a:pt x="5663451" y="1347518"/>
                </a:lnTo>
                <a:lnTo>
                  <a:pt x="5665603" y="1351823"/>
                </a:lnTo>
                <a:lnTo>
                  <a:pt x="5654840" y="1351823"/>
                </a:lnTo>
                <a:lnTo>
                  <a:pt x="5652687" y="1353975"/>
                </a:lnTo>
                <a:lnTo>
                  <a:pt x="5656993" y="1358281"/>
                </a:lnTo>
                <a:lnTo>
                  <a:pt x="5652687" y="1358281"/>
                </a:lnTo>
                <a:lnTo>
                  <a:pt x="5639938" y="1361923"/>
                </a:lnTo>
                <a:lnTo>
                  <a:pt x="5635467" y="1360434"/>
                </a:lnTo>
                <a:lnTo>
                  <a:pt x="5637619" y="1379807"/>
                </a:lnTo>
                <a:lnTo>
                  <a:pt x="5626856" y="1373349"/>
                </a:lnTo>
                <a:lnTo>
                  <a:pt x="5618246" y="1379807"/>
                </a:lnTo>
                <a:lnTo>
                  <a:pt x="5624704" y="1386264"/>
                </a:lnTo>
                <a:lnTo>
                  <a:pt x="5616094" y="1394875"/>
                </a:lnTo>
                <a:lnTo>
                  <a:pt x="5622551" y="1399180"/>
                </a:lnTo>
                <a:lnTo>
                  <a:pt x="5622551" y="1401332"/>
                </a:lnTo>
                <a:lnTo>
                  <a:pt x="5633314" y="1403485"/>
                </a:lnTo>
                <a:lnTo>
                  <a:pt x="5635467" y="1407790"/>
                </a:lnTo>
                <a:lnTo>
                  <a:pt x="5620399" y="1409943"/>
                </a:lnTo>
                <a:lnTo>
                  <a:pt x="5620399" y="1414249"/>
                </a:lnTo>
                <a:lnTo>
                  <a:pt x="5618246" y="1414249"/>
                </a:lnTo>
                <a:lnTo>
                  <a:pt x="5616094" y="1412096"/>
                </a:lnTo>
                <a:lnTo>
                  <a:pt x="5613941" y="1407790"/>
                </a:lnTo>
                <a:lnTo>
                  <a:pt x="5605330" y="1416401"/>
                </a:lnTo>
                <a:lnTo>
                  <a:pt x="5592415" y="1407790"/>
                </a:lnTo>
                <a:lnTo>
                  <a:pt x="5596720" y="1403485"/>
                </a:lnTo>
                <a:lnTo>
                  <a:pt x="5585957" y="1397027"/>
                </a:lnTo>
                <a:lnTo>
                  <a:pt x="5583805" y="1401332"/>
                </a:lnTo>
                <a:lnTo>
                  <a:pt x="5566584" y="1403485"/>
                </a:lnTo>
                <a:lnTo>
                  <a:pt x="5549363" y="1405637"/>
                </a:lnTo>
                <a:lnTo>
                  <a:pt x="5547210" y="1403485"/>
                </a:lnTo>
                <a:lnTo>
                  <a:pt x="5534295" y="1392722"/>
                </a:lnTo>
                <a:lnTo>
                  <a:pt x="5519227" y="1399180"/>
                </a:lnTo>
                <a:lnTo>
                  <a:pt x="5514922" y="1405637"/>
                </a:lnTo>
                <a:lnTo>
                  <a:pt x="5480480" y="1384112"/>
                </a:lnTo>
                <a:lnTo>
                  <a:pt x="5508465" y="1394875"/>
                </a:lnTo>
                <a:lnTo>
                  <a:pt x="5525685" y="1390570"/>
                </a:lnTo>
                <a:lnTo>
                  <a:pt x="5519227" y="1386264"/>
                </a:lnTo>
                <a:lnTo>
                  <a:pt x="5502006" y="1377654"/>
                </a:lnTo>
                <a:lnTo>
                  <a:pt x="5514922" y="1377654"/>
                </a:lnTo>
                <a:lnTo>
                  <a:pt x="5525685" y="1381959"/>
                </a:lnTo>
                <a:lnTo>
                  <a:pt x="5532142" y="1375502"/>
                </a:lnTo>
                <a:lnTo>
                  <a:pt x="5510617" y="1369044"/>
                </a:lnTo>
                <a:lnTo>
                  <a:pt x="5525685" y="1371197"/>
                </a:lnTo>
                <a:lnTo>
                  <a:pt x="5525685" y="1369044"/>
                </a:lnTo>
                <a:lnTo>
                  <a:pt x="5521380" y="1364739"/>
                </a:lnTo>
                <a:lnTo>
                  <a:pt x="5523532" y="1360434"/>
                </a:lnTo>
                <a:lnTo>
                  <a:pt x="5504159" y="1364739"/>
                </a:lnTo>
                <a:lnTo>
                  <a:pt x="5504159" y="1353975"/>
                </a:lnTo>
                <a:lnTo>
                  <a:pt x="5478328" y="1351823"/>
                </a:lnTo>
                <a:lnTo>
                  <a:pt x="5497701" y="1360434"/>
                </a:lnTo>
                <a:lnTo>
                  <a:pt x="5489091" y="1358281"/>
                </a:lnTo>
                <a:lnTo>
                  <a:pt x="5478328" y="1360434"/>
                </a:lnTo>
                <a:lnTo>
                  <a:pt x="5441734" y="1343213"/>
                </a:lnTo>
                <a:lnTo>
                  <a:pt x="5435276" y="1343213"/>
                </a:lnTo>
                <a:lnTo>
                  <a:pt x="5435276" y="1338908"/>
                </a:lnTo>
                <a:lnTo>
                  <a:pt x="5420208" y="1334602"/>
                </a:lnTo>
                <a:lnTo>
                  <a:pt x="5418056" y="1336755"/>
                </a:lnTo>
                <a:lnTo>
                  <a:pt x="5415903" y="1332450"/>
                </a:lnTo>
                <a:lnTo>
                  <a:pt x="5402988" y="1332450"/>
                </a:lnTo>
                <a:lnTo>
                  <a:pt x="5396529" y="1325992"/>
                </a:lnTo>
                <a:lnTo>
                  <a:pt x="5400835" y="1323840"/>
                </a:lnTo>
                <a:lnTo>
                  <a:pt x="5392224" y="1315230"/>
                </a:lnTo>
                <a:lnTo>
                  <a:pt x="5387919" y="1319535"/>
                </a:lnTo>
                <a:lnTo>
                  <a:pt x="5390070" y="1321687"/>
                </a:lnTo>
                <a:lnTo>
                  <a:pt x="5362089" y="1313077"/>
                </a:lnTo>
                <a:lnTo>
                  <a:pt x="5359936" y="1323840"/>
                </a:lnTo>
                <a:lnTo>
                  <a:pt x="5359936" y="1325992"/>
                </a:lnTo>
                <a:lnTo>
                  <a:pt x="5357784" y="1323840"/>
                </a:lnTo>
                <a:lnTo>
                  <a:pt x="5353478" y="1319535"/>
                </a:lnTo>
                <a:lnTo>
                  <a:pt x="5351326" y="1317382"/>
                </a:lnTo>
                <a:lnTo>
                  <a:pt x="5359936" y="1310924"/>
                </a:lnTo>
                <a:lnTo>
                  <a:pt x="5351326" y="1310924"/>
                </a:lnTo>
                <a:lnTo>
                  <a:pt x="5342715" y="1308772"/>
                </a:lnTo>
                <a:lnTo>
                  <a:pt x="5340562" y="1304466"/>
                </a:lnTo>
                <a:lnTo>
                  <a:pt x="5340562" y="1302313"/>
                </a:lnTo>
                <a:lnTo>
                  <a:pt x="5344867" y="1306619"/>
                </a:lnTo>
                <a:lnTo>
                  <a:pt x="5357784" y="1300161"/>
                </a:lnTo>
                <a:lnTo>
                  <a:pt x="5355631" y="1295856"/>
                </a:lnTo>
                <a:lnTo>
                  <a:pt x="5351326" y="1289398"/>
                </a:lnTo>
                <a:lnTo>
                  <a:pt x="5334105" y="1289398"/>
                </a:lnTo>
                <a:lnTo>
                  <a:pt x="5321189" y="1287246"/>
                </a:lnTo>
                <a:lnTo>
                  <a:pt x="5316884" y="1285093"/>
                </a:lnTo>
                <a:lnTo>
                  <a:pt x="5312579" y="1282940"/>
                </a:lnTo>
                <a:lnTo>
                  <a:pt x="5308274" y="1278635"/>
                </a:lnTo>
                <a:lnTo>
                  <a:pt x="5299664" y="1270025"/>
                </a:lnTo>
                <a:lnTo>
                  <a:pt x="5295358" y="1265719"/>
                </a:lnTo>
                <a:lnTo>
                  <a:pt x="5286748" y="1261414"/>
                </a:lnTo>
                <a:lnTo>
                  <a:pt x="5282443" y="1263567"/>
                </a:lnTo>
                <a:lnTo>
                  <a:pt x="5288900" y="1265719"/>
                </a:lnTo>
                <a:lnTo>
                  <a:pt x="5288900" y="1267872"/>
                </a:lnTo>
                <a:lnTo>
                  <a:pt x="5288900" y="1276483"/>
                </a:lnTo>
                <a:lnTo>
                  <a:pt x="5316884" y="1285093"/>
                </a:lnTo>
                <a:lnTo>
                  <a:pt x="5321189" y="1291551"/>
                </a:lnTo>
                <a:lnTo>
                  <a:pt x="5310427" y="1295856"/>
                </a:lnTo>
                <a:lnTo>
                  <a:pt x="5319037" y="1300161"/>
                </a:lnTo>
                <a:lnTo>
                  <a:pt x="5282443" y="1304466"/>
                </a:lnTo>
                <a:lnTo>
                  <a:pt x="5288900" y="1308772"/>
                </a:lnTo>
                <a:lnTo>
                  <a:pt x="5293205" y="1308772"/>
                </a:lnTo>
                <a:lnTo>
                  <a:pt x="5338410" y="1323840"/>
                </a:lnTo>
                <a:lnTo>
                  <a:pt x="5342715" y="1323840"/>
                </a:lnTo>
                <a:lnTo>
                  <a:pt x="5342715" y="1332450"/>
                </a:lnTo>
                <a:lnTo>
                  <a:pt x="5364241" y="1325992"/>
                </a:lnTo>
                <a:lnTo>
                  <a:pt x="5368546" y="1328145"/>
                </a:lnTo>
                <a:lnTo>
                  <a:pt x="5366394" y="1330297"/>
                </a:lnTo>
                <a:lnTo>
                  <a:pt x="5381462" y="1332450"/>
                </a:lnTo>
                <a:lnTo>
                  <a:pt x="5381462" y="1338908"/>
                </a:lnTo>
                <a:lnTo>
                  <a:pt x="5372851" y="1343213"/>
                </a:lnTo>
                <a:lnTo>
                  <a:pt x="5370699" y="1341060"/>
                </a:lnTo>
                <a:lnTo>
                  <a:pt x="5368546" y="1336755"/>
                </a:lnTo>
                <a:lnTo>
                  <a:pt x="5368546" y="1334602"/>
                </a:lnTo>
                <a:lnTo>
                  <a:pt x="5364241" y="1332450"/>
                </a:lnTo>
                <a:lnTo>
                  <a:pt x="5359936" y="1338908"/>
                </a:lnTo>
                <a:lnTo>
                  <a:pt x="5370699" y="1353975"/>
                </a:lnTo>
                <a:lnTo>
                  <a:pt x="5377156" y="1351823"/>
                </a:lnTo>
                <a:lnTo>
                  <a:pt x="5398682" y="1360434"/>
                </a:lnTo>
                <a:lnTo>
                  <a:pt x="5402988" y="1362587"/>
                </a:lnTo>
                <a:lnTo>
                  <a:pt x="5392224" y="1356128"/>
                </a:lnTo>
                <a:lnTo>
                  <a:pt x="5407293" y="1360434"/>
                </a:lnTo>
                <a:lnTo>
                  <a:pt x="5415903" y="1356128"/>
                </a:lnTo>
                <a:lnTo>
                  <a:pt x="5424513" y="1366892"/>
                </a:lnTo>
                <a:lnTo>
                  <a:pt x="5424513" y="1364739"/>
                </a:lnTo>
                <a:lnTo>
                  <a:pt x="5426666" y="1360434"/>
                </a:lnTo>
                <a:lnTo>
                  <a:pt x="5428818" y="1358281"/>
                </a:lnTo>
                <a:lnTo>
                  <a:pt x="5433124" y="1360434"/>
                </a:lnTo>
                <a:lnTo>
                  <a:pt x="5441734" y="1366892"/>
                </a:lnTo>
                <a:lnTo>
                  <a:pt x="5439581" y="1366892"/>
                </a:lnTo>
                <a:lnTo>
                  <a:pt x="5439581" y="1371197"/>
                </a:lnTo>
                <a:lnTo>
                  <a:pt x="5443886" y="1371197"/>
                </a:lnTo>
                <a:lnTo>
                  <a:pt x="5452497" y="1373349"/>
                </a:lnTo>
                <a:lnTo>
                  <a:pt x="5461108" y="1384112"/>
                </a:lnTo>
                <a:lnTo>
                  <a:pt x="5448191" y="1388417"/>
                </a:lnTo>
                <a:lnTo>
                  <a:pt x="5443886" y="1394875"/>
                </a:lnTo>
                <a:lnTo>
                  <a:pt x="5456803" y="1397027"/>
                </a:lnTo>
                <a:lnTo>
                  <a:pt x="5443886" y="1403485"/>
                </a:lnTo>
                <a:lnTo>
                  <a:pt x="5461108" y="1412096"/>
                </a:lnTo>
                <a:lnTo>
                  <a:pt x="5458955" y="1409943"/>
                </a:lnTo>
                <a:lnTo>
                  <a:pt x="5461108" y="1407790"/>
                </a:lnTo>
                <a:lnTo>
                  <a:pt x="5465413" y="1394875"/>
                </a:lnTo>
                <a:lnTo>
                  <a:pt x="5478328" y="1403485"/>
                </a:lnTo>
                <a:lnTo>
                  <a:pt x="5474023" y="1405637"/>
                </a:lnTo>
                <a:lnTo>
                  <a:pt x="5474023" y="1409943"/>
                </a:lnTo>
                <a:lnTo>
                  <a:pt x="5465413" y="1414249"/>
                </a:lnTo>
                <a:lnTo>
                  <a:pt x="5452497" y="1420706"/>
                </a:lnTo>
                <a:lnTo>
                  <a:pt x="5454650" y="1425011"/>
                </a:lnTo>
                <a:lnTo>
                  <a:pt x="5474023" y="1425011"/>
                </a:lnTo>
                <a:lnTo>
                  <a:pt x="5474023" y="1418554"/>
                </a:lnTo>
                <a:lnTo>
                  <a:pt x="5480480" y="1422859"/>
                </a:lnTo>
                <a:lnTo>
                  <a:pt x="5486938" y="1425011"/>
                </a:lnTo>
                <a:lnTo>
                  <a:pt x="5484786" y="1425011"/>
                </a:lnTo>
                <a:lnTo>
                  <a:pt x="5495548" y="1429316"/>
                </a:lnTo>
                <a:lnTo>
                  <a:pt x="5491243" y="1437927"/>
                </a:lnTo>
                <a:lnTo>
                  <a:pt x="5495548" y="1440079"/>
                </a:lnTo>
                <a:lnTo>
                  <a:pt x="5508465" y="1444384"/>
                </a:lnTo>
                <a:lnTo>
                  <a:pt x="5514922" y="1444384"/>
                </a:lnTo>
                <a:lnTo>
                  <a:pt x="5517075" y="1442232"/>
                </a:lnTo>
                <a:lnTo>
                  <a:pt x="5512770" y="1440079"/>
                </a:lnTo>
                <a:lnTo>
                  <a:pt x="5521380" y="1437927"/>
                </a:lnTo>
                <a:lnTo>
                  <a:pt x="5519227" y="1435774"/>
                </a:lnTo>
                <a:lnTo>
                  <a:pt x="5512770" y="1431469"/>
                </a:lnTo>
                <a:lnTo>
                  <a:pt x="5510617" y="1429316"/>
                </a:lnTo>
                <a:lnTo>
                  <a:pt x="5510617" y="1425011"/>
                </a:lnTo>
                <a:lnTo>
                  <a:pt x="5521380" y="1429316"/>
                </a:lnTo>
                <a:lnTo>
                  <a:pt x="5525685" y="1442232"/>
                </a:lnTo>
                <a:lnTo>
                  <a:pt x="5529990" y="1442232"/>
                </a:lnTo>
                <a:lnTo>
                  <a:pt x="5534295" y="1448689"/>
                </a:lnTo>
                <a:lnTo>
                  <a:pt x="5527837" y="1446537"/>
                </a:lnTo>
                <a:lnTo>
                  <a:pt x="5527837" y="1448689"/>
                </a:lnTo>
                <a:lnTo>
                  <a:pt x="5525685" y="1446537"/>
                </a:lnTo>
                <a:lnTo>
                  <a:pt x="5517075" y="1444384"/>
                </a:lnTo>
                <a:lnTo>
                  <a:pt x="5510617" y="1450842"/>
                </a:lnTo>
                <a:lnTo>
                  <a:pt x="5525685" y="1455147"/>
                </a:lnTo>
                <a:lnTo>
                  <a:pt x="5519227" y="1461605"/>
                </a:lnTo>
                <a:lnTo>
                  <a:pt x="5536448" y="1465911"/>
                </a:lnTo>
                <a:lnTo>
                  <a:pt x="5538600" y="1465911"/>
                </a:lnTo>
                <a:lnTo>
                  <a:pt x="5532142" y="1478826"/>
                </a:lnTo>
                <a:lnTo>
                  <a:pt x="5551515" y="1489589"/>
                </a:lnTo>
                <a:lnTo>
                  <a:pt x="5566584" y="1478826"/>
                </a:lnTo>
                <a:lnTo>
                  <a:pt x="5566584" y="1480978"/>
                </a:lnTo>
                <a:lnTo>
                  <a:pt x="5570889" y="1483131"/>
                </a:lnTo>
                <a:lnTo>
                  <a:pt x="5579499" y="1480978"/>
                </a:lnTo>
                <a:lnTo>
                  <a:pt x="5570889" y="1476673"/>
                </a:lnTo>
                <a:lnTo>
                  <a:pt x="5577347" y="1476673"/>
                </a:lnTo>
                <a:lnTo>
                  <a:pt x="5577347" y="1470216"/>
                </a:lnTo>
                <a:lnTo>
                  <a:pt x="5603178" y="1478826"/>
                </a:lnTo>
                <a:lnTo>
                  <a:pt x="5598872" y="1493894"/>
                </a:lnTo>
                <a:lnTo>
                  <a:pt x="5613941" y="1489589"/>
                </a:lnTo>
                <a:lnTo>
                  <a:pt x="5616094" y="1493894"/>
                </a:lnTo>
                <a:lnTo>
                  <a:pt x="5605330" y="1493894"/>
                </a:lnTo>
                <a:lnTo>
                  <a:pt x="5583805" y="1506809"/>
                </a:lnTo>
                <a:lnTo>
                  <a:pt x="5598872" y="1517573"/>
                </a:lnTo>
                <a:lnTo>
                  <a:pt x="5611789" y="1517573"/>
                </a:lnTo>
                <a:lnTo>
                  <a:pt x="5603178" y="1530488"/>
                </a:lnTo>
                <a:lnTo>
                  <a:pt x="5605330" y="1532640"/>
                </a:lnTo>
                <a:lnTo>
                  <a:pt x="5592415" y="1532640"/>
                </a:lnTo>
                <a:lnTo>
                  <a:pt x="5566584" y="1524030"/>
                </a:lnTo>
                <a:lnTo>
                  <a:pt x="5557974" y="1519725"/>
                </a:lnTo>
                <a:lnTo>
                  <a:pt x="5551515" y="1521878"/>
                </a:lnTo>
                <a:lnTo>
                  <a:pt x="5547210" y="1517573"/>
                </a:lnTo>
                <a:lnTo>
                  <a:pt x="5549363" y="1517573"/>
                </a:lnTo>
                <a:lnTo>
                  <a:pt x="5555821" y="1517573"/>
                </a:lnTo>
                <a:lnTo>
                  <a:pt x="5549363" y="1515420"/>
                </a:lnTo>
                <a:lnTo>
                  <a:pt x="5549363" y="1513267"/>
                </a:lnTo>
                <a:lnTo>
                  <a:pt x="5551515" y="1513267"/>
                </a:lnTo>
                <a:lnTo>
                  <a:pt x="5553668" y="1511114"/>
                </a:lnTo>
                <a:lnTo>
                  <a:pt x="5551515" y="1511114"/>
                </a:lnTo>
                <a:lnTo>
                  <a:pt x="5549363" y="1511114"/>
                </a:lnTo>
                <a:lnTo>
                  <a:pt x="5545058" y="1506809"/>
                </a:lnTo>
                <a:lnTo>
                  <a:pt x="5538600" y="1496046"/>
                </a:lnTo>
                <a:lnTo>
                  <a:pt x="5523532" y="1491741"/>
                </a:lnTo>
                <a:lnTo>
                  <a:pt x="5525685" y="1487436"/>
                </a:lnTo>
                <a:lnTo>
                  <a:pt x="5514922" y="1485283"/>
                </a:lnTo>
                <a:lnTo>
                  <a:pt x="5519227" y="1480978"/>
                </a:lnTo>
                <a:lnTo>
                  <a:pt x="5489091" y="1470216"/>
                </a:lnTo>
                <a:lnTo>
                  <a:pt x="5486938" y="1474521"/>
                </a:lnTo>
                <a:lnTo>
                  <a:pt x="5471870" y="1478826"/>
                </a:lnTo>
                <a:lnTo>
                  <a:pt x="5463260" y="1468063"/>
                </a:lnTo>
                <a:lnTo>
                  <a:pt x="5465413" y="1468063"/>
                </a:lnTo>
                <a:lnTo>
                  <a:pt x="5467565" y="1468063"/>
                </a:lnTo>
                <a:lnTo>
                  <a:pt x="5474023" y="1470216"/>
                </a:lnTo>
                <a:lnTo>
                  <a:pt x="5476175" y="1468063"/>
                </a:lnTo>
                <a:lnTo>
                  <a:pt x="5476175" y="1465911"/>
                </a:lnTo>
                <a:lnTo>
                  <a:pt x="5465413" y="1465911"/>
                </a:lnTo>
                <a:lnTo>
                  <a:pt x="5463260" y="1465911"/>
                </a:lnTo>
                <a:lnTo>
                  <a:pt x="5461108" y="1465911"/>
                </a:lnTo>
                <a:lnTo>
                  <a:pt x="5448191" y="1459452"/>
                </a:lnTo>
                <a:lnTo>
                  <a:pt x="5426666" y="1455147"/>
                </a:lnTo>
                <a:lnTo>
                  <a:pt x="5420208" y="1461605"/>
                </a:lnTo>
                <a:lnTo>
                  <a:pt x="5415903" y="1461605"/>
                </a:lnTo>
                <a:lnTo>
                  <a:pt x="5413751" y="1465911"/>
                </a:lnTo>
                <a:lnTo>
                  <a:pt x="5413751" y="1461605"/>
                </a:lnTo>
                <a:lnTo>
                  <a:pt x="5409446" y="1461605"/>
                </a:lnTo>
                <a:lnTo>
                  <a:pt x="5392224" y="1470216"/>
                </a:lnTo>
                <a:lnTo>
                  <a:pt x="5387919" y="1468063"/>
                </a:lnTo>
                <a:lnTo>
                  <a:pt x="5402988" y="1461605"/>
                </a:lnTo>
                <a:lnTo>
                  <a:pt x="5405140" y="1452994"/>
                </a:lnTo>
                <a:lnTo>
                  <a:pt x="5420208" y="1455147"/>
                </a:lnTo>
                <a:lnTo>
                  <a:pt x="5424513" y="1452994"/>
                </a:lnTo>
                <a:lnTo>
                  <a:pt x="5400835" y="1431469"/>
                </a:lnTo>
                <a:lnTo>
                  <a:pt x="5383614" y="1431469"/>
                </a:lnTo>
                <a:lnTo>
                  <a:pt x="5375004" y="1420706"/>
                </a:lnTo>
                <a:lnTo>
                  <a:pt x="5366394" y="1425011"/>
                </a:lnTo>
                <a:lnTo>
                  <a:pt x="5338410" y="1414249"/>
                </a:lnTo>
                <a:lnTo>
                  <a:pt x="5312579" y="1418554"/>
                </a:lnTo>
                <a:lnTo>
                  <a:pt x="5319037" y="1425011"/>
                </a:lnTo>
                <a:lnTo>
                  <a:pt x="5310427" y="1425011"/>
                </a:lnTo>
                <a:lnTo>
                  <a:pt x="5310427" y="1429316"/>
                </a:lnTo>
                <a:lnTo>
                  <a:pt x="5306122" y="1425011"/>
                </a:lnTo>
                <a:lnTo>
                  <a:pt x="5295358" y="1429316"/>
                </a:lnTo>
                <a:lnTo>
                  <a:pt x="5269527" y="1425011"/>
                </a:lnTo>
                <a:lnTo>
                  <a:pt x="5252307" y="1433621"/>
                </a:lnTo>
                <a:lnTo>
                  <a:pt x="5217865" y="1437927"/>
                </a:lnTo>
                <a:lnTo>
                  <a:pt x="5204950" y="1442232"/>
                </a:lnTo>
                <a:lnTo>
                  <a:pt x="5211408" y="1442232"/>
                </a:lnTo>
                <a:lnTo>
                  <a:pt x="5213560" y="1444384"/>
                </a:lnTo>
                <a:lnTo>
                  <a:pt x="5215713" y="1446537"/>
                </a:lnTo>
                <a:lnTo>
                  <a:pt x="5220018" y="1446537"/>
                </a:lnTo>
                <a:lnTo>
                  <a:pt x="5232933" y="1440079"/>
                </a:lnTo>
                <a:lnTo>
                  <a:pt x="5232933" y="1444384"/>
                </a:lnTo>
                <a:lnTo>
                  <a:pt x="5245849" y="1442232"/>
                </a:lnTo>
                <a:lnTo>
                  <a:pt x="5230781" y="1446537"/>
                </a:lnTo>
                <a:lnTo>
                  <a:pt x="5232933" y="1446537"/>
                </a:lnTo>
                <a:lnTo>
                  <a:pt x="5241543" y="1448689"/>
                </a:lnTo>
                <a:lnTo>
                  <a:pt x="5241543" y="1450842"/>
                </a:lnTo>
                <a:lnTo>
                  <a:pt x="5237238" y="1455147"/>
                </a:lnTo>
                <a:lnTo>
                  <a:pt x="5241543" y="1457299"/>
                </a:lnTo>
                <a:lnTo>
                  <a:pt x="5243696" y="1459452"/>
                </a:lnTo>
                <a:lnTo>
                  <a:pt x="5245849" y="1459452"/>
                </a:lnTo>
                <a:lnTo>
                  <a:pt x="5254460" y="1455147"/>
                </a:lnTo>
                <a:lnTo>
                  <a:pt x="5250154" y="1448689"/>
                </a:lnTo>
                <a:lnTo>
                  <a:pt x="5260917" y="1448689"/>
                </a:lnTo>
                <a:lnTo>
                  <a:pt x="5256612" y="1461605"/>
                </a:lnTo>
                <a:lnTo>
                  <a:pt x="5265222" y="1470216"/>
                </a:lnTo>
                <a:lnTo>
                  <a:pt x="5286748" y="1478826"/>
                </a:lnTo>
                <a:lnTo>
                  <a:pt x="5321189" y="1489589"/>
                </a:lnTo>
                <a:lnTo>
                  <a:pt x="5338410" y="1491741"/>
                </a:lnTo>
                <a:lnTo>
                  <a:pt x="5355631" y="1493894"/>
                </a:lnTo>
                <a:lnTo>
                  <a:pt x="5359936" y="1498199"/>
                </a:lnTo>
                <a:lnTo>
                  <a:pt x="5331952" y="1498199"/>
                </a:lnTo>
                <a:lnTo>
                  <a:pt x="5338410" y="1504656"/>
                </a:lnTo>
                <a:lnTo>
                  <a:pt x="5340562" y="1508961"/>
                </a:lnTo>
                <a:lnTo>
                  <a:pt x="5342715" y="1508961"/>
                </a:lnTo>
                <a:lnTo>
                  <a:pt x="5344867" y="1508961"/>
                </a:lnTo>
                <a:lnTo>
                  <a:pt x="5349173" y="1504656"/>
                </a:lnTo>
                <a:lnTo>
                  <a:pt x="5351326" y="1506809"/>
                </a:lnTo>
                <a:lnTo>
                  <a:pt x="5355631" y="1511114"/>
                </a:lnTo>
                <a:lnTo>
                  <a:pt x="5362089" y="1508961"/>
                </a:lnTo>
                <a:lnTo>
                  <a:pt x="5362089" y="1513267"/>
                </a:lnTo>
                <a:lnTo>
                  <a:pt x="5387919" y="1524030"/>
                </a:lnTo>
                <a:lnTo>
                  <a:pt x="5396529" y="1532640"/>
                </a:lnTo>
                <a:lnTo>
                  <a:pt x="5424513" y="1541251"/>
                </a:lnTo>
                <a:lnTo>
                  <a:pt x="5433124" y="1541251"/>
                </a:lnTo>
                <a:lnTo>
                  <a:pt x="5433124" y="1547708"/>
                </a:lnTo>
                <a:lnTo>
                  <a:pt x="5441734" y="1541251"/>
                </a:lnTo>
                <a:lnTo>
                  <a:pt x="5450344" y="1549861"/>
                </a:lnTo>
                <a:lnTo>
                  <a:pt x="5446039" y="1556318"/>
                </a:lnTo>
                <a:lnTo>
                  <a:pt x="5458955" y="1558471"/>
                </a:lnTo>
                <a:lnTo>
                  <a:pt x="5452497" y="1562776"/>
                </a:lnTo>
                <a:lnTo>
                  <a:pt x="5474023" y="1571387"/>
                </a:lnTo>
                <a:lnTo>
                  <a:pt x="5471870" y="1571387"/>
                </a:lnTo>
                <a:lnTo>
                  <a:pt x="5474023" y="1577845"/>
                </a:lnTo>
                <a:lnTo>
                  <a:pt x="5476175" y="1575692"/>
                </a:lnTo>
                <a:lnTo>
                  <a:pt x="5478328" y="1575692"/>
                </a:lnTo>
                <a:lnTo>
                  <a:pt x="5486938" y="1571387"/>
                </a:lnTo>
                <a:lnTo>
                  <a:pt x="5491243" y="1582150"/>
                </a:lnTo>
                <a:lnTo>
                  <a:pt x="5532142" y="1607980"/>
                </a:lnTo>
                <a:lnTo>
                  <a:pt x="5551515" y="1614439"/>
                </a:lnTo>
                <a:lnTo>
                  <a:pt x="5555821" y="1620897"/>
                </a:lnTo>
                <a:lnTo>
                  <a:pt x="5564432" y="1620897"/>
                </a:lnTo>
                <a:lnTo>
                  <a:pt x="5575194" y="1631659"/>
                </a:lnTo>
                <a:lnTo>
                  <a:pt x="5590262" y="1633812"/>
                </a:lnTo>
                <a:lnTo>
                  <a:pt x="5601025" y="1638117"/>
                </a:lnTo>
                <a:lnTo>
                  <a:pt x="5609636" y="1646727"/>
                </a:lnTo>
                <a:lnTo>
                  <a:pt x="5613941" y="1657490"/>
                </a:lnTo>
                <a:lnTo>
                  <a:pt x="5633314" y="1663948"/>
                </a:lnTo>
                <a:lnTo>
                  <a:pt x="5629009" y="1670406"/>
                </a:lnTo>
                <a:lnTo>
                  <a:pt x="5622551" y="1670406"/>
                </a:lnTo>
                <a:lnTo>
                  <a:pt x="5624704" y="1674711"/>
                </a:lnTo>
                <a:lnTo>
                  <a:pt x="5626856" y="1676864"/>
                </a:lnTo>
                <a:lnTo>
                  <a:pt x="5631161" y="1676864"/>
                </a:lnTo>
                <a:lnTo>
                  <a:pt x="5633314" y="1676864"/>
                </a:lnTo>
                <a:lnTo>
                  <a:pt x="5635467" y="1679016"/>
                </a:lnTo>
                <a:lnTo>
                  <a:pt x="5635467" y="1685474"/>
                </a:lnTo>
                <a:lnTo>
                  <a:pt x="5624704" y="1691932"/>
                </a:lnTo>
                <a:lnTo>
                  <a:pt x="5624704" y="1694084"/>
                </a:lnTo>
                <a:lnTo>
                  <a:pt x="5629009" y="1694084"/>
                </a:lnTo>
                <a:lnTo>
                  <a:pt x="5633314" y="1696237"/>
                </a:lnTo>
                <a:lnTo>
                  <a:pt x="5631161" y="1700542"/>
                </a:lnTo>
                <a:lnTo>
                  <a:pt x="5633314" y="1702694"/>
                </a:lnTo>
                <a:lnTo>
                  <a:pt x="5633314" y="1704847"/>
                </a:lnTo>
                <a:lnTo>
                  <a:pt x="5626856" y="1706999"/>
                </a:lnTo>
                <a:lnTo>
                  <a:pt x="5622551" y="1706999"/>
                </a:lnTo>
                <a:lnTo>
                  <a:pt x="5616094" y="1709152"/>
                </a:lnTo>
                <a:lnTo>
                  <a:pt x="5620399" y="1706999"/>
                </a:lnTo>
                <a:lnTo>
                  <a:pt x="5616094" y="1700542"/>
                </a:lnTo>
                <a:lnTo>
                  <a:pt x="5622551" y="1696237"/>
                </a:lnTo>
                <a:lnTo>
                  <a:pt x="5620399" y="1683321"/>
                </a:lnTo>
                <a:lnTo>
                  <a:pt x="5616094" y="1676864"/>
                </a:lnTo>
                <a:lnTo>
                  <a:pt x="5598872" y="1672559"/>
                </a:lnTo>
                <a:lnTo>
                  <a:pt x="5601025" y="1681169"/>
                </a:lnTo>
                <a:lnTo>
                  <a:pt x="5598872" y="1683321"/>
                </a:lnTo>
                <a:lnTo>
                  <a:pt x="5592415" y="1679016"/>
                </a:lnTo>
                <a:lnTo>
                  <a:pt x="5588110" y="1683321"/>
                </a:lnTo>
                <a:lnTo>
                  <a:pt x="5579499" y="1702694"/>
                </a:lnTo>
                <a:lnTo>
                  <a:pt x="5583805" y="1706999"/>
                </a:lnTo>
                <a:lnTo>
                  <a:pt x="5579499" y="1713457"/>
                </a:lnTo>
                <a:lnTo>
                  <a:pt x="5568737" y="1706999"/>
                </a:lnTo>
                <a:lnTo>
                  <a:pt x="5564432" y="1709152"/>
                </a:lnTo>
                <a:lnTo>
                  <a:pt x="5566584" y="1711304"/>
                </a:lnTo>
                <a:lnTo>
                  <a:pt x="5601025" y="1734983"/>
                </a:lnTo>
                <a:lnTo>
                  <a:pt x="5616094" y="1752204"/>
                </a:lnTo>
                <a:lnTo>
                  <a:pt x="5626856" y="1754356"/>
                </a:lnTo>
                <a:lnTo>
                  <a:pt x="5631161" y="1750051"/>
                </a:lnTo>
                <a:lnTo>
                  <a:pt x="5639772" y="1754356"/>
                </a:lnTo>
                <a:lnTo>
                  <a:pt x="5641924" y="1758661"/>
                </a:lnTo>
                <a:lnTo>
                  <a:pt x="5641924" y="1760814"/>
                </a:lnTo>
                <a:lnTo>
                  <a:pt x="5631161" y="1760814"/>
                </a:lnTo>
                <a:lnTo>
                  <a:pt x="5618246" y="1765119"/>
                </a:lnTo>
                <a:lnTo>
                  <a:pt x="5618246" y="1769425"/>
                </a:lnTo>
                <a:lnTo>
                  <a:pt x="5596720" y="1771578"/>
                </a:lnTo>
                <a:lnTo>
                  <a:pt x="5592415" y="1773730"/>
                </a:lnTo>
                <a:lnTo>
                  <a:pt x="5616094" y="1795256"/>
                </a:lnTo>
                <a:lnTo>
                  <a:pt x="5607483" y="1795256"/>
                </a:lnTo>
                <a:lnTo>
                  <a:pt x="5596720" y="1793103"/>
                </a:lnTo>
                <a:lnTo>
                  <a:pt x="5592415" y="1797408"/>
                </a:lnTo>
                <a:lnTo>
                  <a:pt x="5592415" y="1801713"/>
                </a:lnTo>
                <a:lnTo>
                  <a:pt x="5598872" y="1812476"/>
                </a:lnTo>
                <a:lnTo>
                  <a:pt x="5573042" y="1816781"/>
                </a:lnTo>
                <a:lnTo>
                  <a:pt x="5573042" y="1827545"/>
                </a:lnTo>
                <a:lnTo>
                  <a:pt x="5557974" y="1823240"/>
                </a:lnTo>
                <a:lnTo>
                  <a:pt x="5547210" y="1834002"/>
                </a:lnTo>
                <a:lnTo>
                  <a:pt x="5551515" y="1838308"/>
                </a:lnTo>
                <a:lnTo>
                  <a:pt x="5553668" y="1836155"/>
                </a:lnTo>
                <a:lnTo>
                  <a:pt x="5557974" y="1836155"/>
                </a:lnTo>
                <a:lnTo>
                  <a:pt x="5562279" y="1838308"/>
                </a:lnTo>
                <a:lnTo>
                  <a:pt x="5568737" y="1840460"/>
                </a:lnTo>
                <a:lnTo>
                  <a:pt x="5566584" y="1840460"/>
                </a:lnTo>
                <a:lnTo>
                  <a:pt x="5579499" y="1855528"/>
                </a:lnTo>
                <a:lnTo>
                  <a:pt x="5592415" y="1864138"/>
                </a:lnTo>
                <a:lnTo>
                  <a:pt x="5605330" y="1881359"/>
                </a:lnTo>
                <a:lnTo>
                  <a:pt x="5622551" y="1887817"/>
                </a:lnTo>
                <a:lnTo>
                  <a:pt x="5635467" y="1887817"/>
                </a:lnTo>
                <a:lnTo>
                  <a:pt x="5631161" y="1877054"/>
                </a:lnTo>
                <a:lnTo>
                  <a:pt x="5607483" y="1864138"/>
                </a:lnTo>
                <a:lnTo>
                  <a:pt x="5618246" y="1861985"/>
                </a:lnTo>
                <a:lnTo>
                  <a:pt x="5618246" y="1855528"/>
                </a:lnTo>
                <a:lnTo>
                  <a:pt x="5624704" y="1857680"/>
                </a:lnTo>
                <a:lnTo>
                  <a:pt x="5626856" y="1851223"/>
                </a:lnTo>
                <a:lnTo>
                  <a:pt x="5631161" y="1851223"/>
                </a:lnTo>
                <a:lnTo>
                  <a:pt x="5629009" y="1857680"/>
                </a:lnTo>
                <a:lnTo>
                  <a:pt x="5641924" y="1857680"/>
                </a:lnTo>
                <a:lnTo>
                  <a:pt x="5633314" y="1868443"/>
                </a:lnTo>
                <a:lnTo>
                  <a:pt x="5633314" y="1879207"/>
                </a:lnTo>
                <a:lnTo>
                  <a:pt x="5635467" y="1883512"/>
                </a:lnTo>
                <a:lnTo>
                  <a:pt x="5637619" y="1885664"/>
                </a:lnTo>
                <a:lnTo>
                  <a:pt x="5639772" y="1885664"/>
                </a:lnTo>
                <a:lnTo>
                  <a:pt x="5648382" y="1883512"/>
                </a:lnTo>
                <a:lnTo>
                  <a:pt x="5652687" y="1883512"/>
                </a:lnTo>
                <a:lnTo>
                  <a:pt x="5656993" y="1887817"/>
                </a:lnTo>
                <a:lnTo>
                  <a:pt x="5672061" y="1894275"/>
                </a:lnTo>
                <a:lnTo>
                  <a:pt x="5654840" y="1898580"/>
                </a:lnTo>
                <a:lnTo>
                  <a:pt x="5654840" y="1902885"/>
                </a:lnTo>
                <a:lnTo>
                  <a:pt x="5656993" y="1905037"/>
                </a:lnTo>
                <a:lnTo>
                  <a:pt x="5659145" y="1905037"/>
                </a:lnTo>
                <a:lnTo>
                  <a:pt x="5661298" y="1902885"/>
                </a:lnTo>
                <a:lnTo>
                  <a:pt x="5678518" y="1913647"/>
                </a:lnTo>
                <a:lnTo>
                  <a:pt x="5665603" y="1909342"/>
                </a:lnTo>
                <a:lnTo>
                  <a:pt x="5659145" y="1911495"/>
                </a:lnTo>
                <a:lnTo>
                  <a:pt x="5654840" y="1917953"/>
                </a:lnTo>
                <a:lnTo>
                  <a:pt x="5656993" y="1920105"/>
                </a:lnTo>
                <a:lnTo>
                  <a:pt x="5659145" y="1920105"/>
                </a:lnTo>
                <a:lnTo>
                  <a:pt x="5661298" y="1922258"/>
                </a:lnTo>
                <a:lnTo>
                  <a:pt x="5669908" y="1922258"/>
                </a:lnTo>
                <a:lnTo>
                  <a:pt x="5687129" y="1935174"/>
                </a:lnTo>
                <a:lnTo>
                  <a:pt x="5710808" y="1939479"/>
                </a:lnTo>
                <a:lnTo>
                  <a:pt x="5708655" y="1950242"/>
                </a:lnTo>
                <a:lnTo>
                  <a:pt x="5708655" y="1958852"/>
                </a:lnTo>
                <a:lnTo>
                  <a:pt x="5697891" y="1943784"/>
                </a:lnTo>
                <a:lnTo>
                  <a:pt x="5687129" y="1941632"/>
                </a:lnTo>
                <a:lnTo>
                  <a:pt x="5687129" y="1939479"/>
                </a:lnTo>
                <a:lnTo>
                  <a:pt x="5669908" y="1937326"/>
                </a:lnTo>
                <a:lnTo>
                  <a:pt x="5667756" y="1943784"/>
                </a:lnTo>
                <a:lnTo>
                  <a:pt x="5674213" y="1943784"/>
                </a:lnTo>
                <a:lnTo>
                  <a:pt x="5678518" y="1952394"/>
                </a:lnTo>
                <a:lnTo>
                  <a:pt x="5680671" y="1948089"/>
                </a:lnTo>
                <a:lnTo>
                  <a:pt x="5682823" y="1948089"/>
                </a:lnTo>
                <a:lnTo>
                  <a:pt x="5684976" y="1950242"/>
                </a:lnTo>
                <a:lnTo>
                  <a:pt x="5684976" y="1958852"/>
                </a:lnTo>
                <a:lnTo>
                  <a:pt x="5687129" y="1958852"/>
                </a:lnTo>
                <a:lnTo>
                  <a:pt x="5708655" y="1971767"/>
                </a:lnTo>
                <a:lnTo>
                  <a:pt x="5710808" y="1965310"/>
                </a:lnTo>
                <a:lnTo>
                  <a:pt x="5723723" y="1973920"/>
                </a:lnTo>
                <a:lnTo>
                  <a:pt x="5708655" y="1986836"/>
                </a:lnTo>
                <a:lnTo>
                  <a:pt x="5715113" y="1997599"/>
                </a:lnTo>
                <a:lnTo>
                  <a:pt x="5715113" y="2012666"/>
                </a:lnTo>
                <a:lnTo>
                  <a:pt x="5732333" y="2012666"/>
                </a:lnTo>
                <a:lnTo>
                  <a:pt x="5740943" y="2008361"/>
                </a:lnTo>
                <a:lnTo>
                  <a:pt x="5740943" y="2012666"/>
                </a:lnTo>
                <a:lnTo>
                  <a:pt x="5740943" y="2014819"/>
                </a:lnTo>
                <a:lnTo>
                  <a:pt x="5747401" y="2014819"/>
                </a:lnTo>
                <a:lnTo>
                  <a:pt x="5743096" y="2025582"/>
                </a:lnTo>
                <a:lnTo>
                  <a:pt x="5728028" y="2032040"/>
                </a:lnTo>
                <a:lnTo>
                  <a:pt x="5734485" y="2036345"/>
                </a:lnTo>
                <a:lnTo>
                  <a:pt x="5734485" y="2040650"/>
                </a:lnTo>
                <a:lnTo>
                  <a:pt x="5730180" y="2042803"/>
                </a:lnTo>
                <a:lnTo>
                  <a:pt x="5723723" y="2044956"/>
                </a:lnTo>
                <a:lnTo>
                  <a:pt x="5717265" y="2040650"/>
                </a:lnTo>
                <a:lnTo>
                  <a:pt x="5719418" y="2038498"/>
                </a:lnTo>
                <a:lnTo>
                  <a:pt x="5710808" y="2034193"/>
                </a:lnTo>
                <a:lnTo>
                  <a:pt x="5710808" y="2025582"/>
                </a:lnTo>
                <a:lnTo>
                  <a:pt x="5697891" y="2016972"/>
                </a:lnTo>
                <a:lnTo>
                  <a:pt x="5695739" y="2010514"/>
                </a:lnTo>
                <a:lnTo>
                  <a:pt x="5693586" y="2004056"/>
                </a:lnTo>
                <a:lnTo>
                  <a:pt x="5687129" y="1986836"/>
                </a:lnTo>
                <a:lnTo>
                  <a:pt x="5697891" y="1982531"/>
                </a:lnTo>
                <a:lnTo>
                  <a:pt x="5687129" y="1982531"/>
                </a:lnTo>
                <a:lnTo>
                  <a:pt x="5684976" y="1971767"/>
                </a:lnTo>
                <a:lnTo>
                  <a:pt x="5682823" y="1967462"/>
                </a:lnTo>
                <a:lnTo>
                  <a:pt x="5680671" y="1965310"/>
                </a:lnTo>
                <a:lnTo>
                  <a:pt x="5678518" y="1963157"/>
                </a:lnTo>
                <a:lnTo>
                  <a:pt x="5676366" y="1963157"/>
                </a:lnTo>
                <a:lnTo>
                  <a:pt x="5661298" y="1971767"/>
                </a:lnTo>
                <a:lnTo>
                  <a:pt x="5661298" y="1978226"/>
                </a:lnTo>
                <a:lnTo>
                  <a:pt x="5663451" y="1978226"/>
                </a:lnTo>
                <a:lnTo>
                  <a:pt x="5663451" y="1976073"/>
                </a:lnTo>
                <a:lnTo>
                  <a:pt x="5665603" y="1973920"/>
                </a:lnTo>
                <a:lnTo>
                  <a:pt x="5665603" y="1984683"/>
                </a:lnTo>
                <a:lnTo>
                  <a:pt x="5661298" y="1982531"/>
                </a:lnTo>
                <a:lnTo>
                  <a:pt x="5646229" y="1986836"/>
                </a:lnTo>
                <a:lnTo>
                  <a:pt x="5644077" y="1982531"/>
                </a:lnTo>
                <a:lnTo>
                  <a:pt x="5652687" y="1969615"/>
                </a:lnTo>
                <a:lnTo>
                  <a:pt x="5631161" y="1969615"/>
                </a:lnTo>
                <a:lnTo>
                  <a:pt x="5631161" y="1982531"/>
                </a:lnTo>
                <a:lnTo>
                  <a:pt x="5641924" y="2001904"/>
                </a:lnTo>
                <a:lnTo>
                  <a:pt x="5641924" y="2004056"/>
                </a:lnTo>
                <a:lnTo>
                  <a:pt x="5635467" y="1999751"/>
                </a:lnTo>
                <a:lnTo>
                  <a:pt x="5633314" y="1997599"/>
                </a:lnTo>
                <a:lnTo>
                  <a:pt x="5631161" y="1997599"/>
                </a:lnTo>
                <a:lnTo>
                  <a:pt x="5639772" y="2004056"/>
                </a:lnTo>
                <a:lnTo>
                  <a:pt x="5637619" y="2004056"/>
                </a:lnTo>
                <a:lnTo>
                  <a:pt x="5652687" y="2016972"/>
                </a:lnTo>
                <a:lnTo>
                  <a:pt x="5639772" y="2016972"/>
                </a:lnTo>
                <a:lnTo>
                  <a:pt x="5639772" y="2021277"/>
                </a:lnTo>
                <a:lnTo>
                  <a:pt x="5637619" y="2029888"/>
                </a:lnTo>
                <a:lnTo>
                  <a:pt x="5639772" y="2029888"/>
                </a:lnTo>
                <a:lnTo>
                  <a:pt x="5641924" y="2029888"/>
                </a:lnTo>
                <a:lnTo>
                  <a:pt x="5646229" y="2029888"/>
                </a:lnTo>
                <a:lnTo>
                  <a:pt x="5648382" y="2029888"/>
                </a:lnTo>
                <a:lnTo>
                  <a:pt x="5650534" y="2032040"/>
                </a:lnTo>
                <a:lnTo>
                  <a:pt x="5648382" y="2040650"/>
                </a:lnTo>
                <a:lnTo>
                  <a:pt x="5652687" y="2044956"/>
                </a:lnTo>
                <a:lnTo>
                  <a:pt x="5644077" y="2042803"/>
                </a:lnTo>
                <a:lnTo>
                  <a:pt x="5650534" y="2047108"/>
                </a:lnTo>
                <a:lnTo>
                  <a:pt x="5656993" y="2051413"/>
                </a:lnTo>
                <a:lnTo>
                  <a:pt x="5659145" y="2053566"/>
                </a:lnTo>
                <a:lnTo>
                  <a:pt x="5656993" y="2053566"/>
                </a:lnTo>
                <a:lnTo>
                  <a:pt x="5656993" y="2060023"/>
                </a:lnTo>
                <a:lnTo>
                  <a:pt x="5661298" y="2064328"/>
                </a:lnTo>
                <a:lnTo>
                  <a:pt x="5674213" y="2064328"/>
                </a:lnTo>
                <a:lnTo>
                  <a:pt x="5674213" y="2081550"/>
                </a:lnTo>
                <a:lnTo>
                  <a:pt x="5661298" y="2092313"/>
                </a:lnTo>
                <a:lnTo>
                  <a:pt x="5687129" y="2098770"/>
                </a:lnTo>
                <a:lnTo>
                  <a:pt x="5687129" y="2096618"/>
                </a:lnTo>
                <a:lnTo>
                  <a:pt x="5689281" y="2096618"/>
                </a:lnTo>
                <a:lnTo>
                  <a:pt x="5695739" y="2096618"/>
                </a:lnTo>
                <a:lnTo>
                  <a:pt x="5704349" y="2103075"/>
                </a:lnTo>
                <a:lnTo>
                  <a:pt x="5697891" y="2105228"/>
                </a:lnTo>
                <a:lnTo>
                  <a:pt x="5700044" y="2111685"/>
                </a:lnTo>
                <a:lnTo>
                  <a:pt x="5697891" y="2120296"/>
                </a:lnTo>
                <a:lnTo>
                  <a:pt x="5672061" y="2100923"/>
                </a:lnTo>
                <a:lnTo>
                  <a:pt x="5661298" y="2096618"/>
                </a:lnTo>
                <a:lnTo>
                  <a:pt x="5652687" y="2088007"/>
                </a:lnTo>
                <a:lnTo>
                  <a:pt x="5650534" y="2090160"/>
                </a:lnTo>
                <a:lnTo>
                  <a:pt x="5635467" y="2075092"/>
                </a:lnTo>
                <a:lnTo>
                  <a:pt x="5620399" y="2079397"/>
                </a:lnTo>
                <a:lnTo>
                  <a:pt x="5616094" y="2072940"/>
                </a:lnTo>
                <a:lnTo>
                  <a:pt x="5605330" y="2072940"/>
                </a:lnTo>
                <a:lnTo>
                  <a:pt x="5601025" y="2072940"/>
                </a:lnTo>
                <a:lnTo>
                  <a:pt x="5601025" y="2068634"/>
                </a:lnTo>
                <a:lnTo>
                  <a:pt x="5568737" y="2064328"/>
                </a:lnTo>
                <a:lnTo>
                  <a:pt x="5566584" y="2070787"/>
                </a:lnTo>
                <a:lnTo>
                  <a:pt x="5568737" y="2068634"/>
                </a:lnTo>
                <a:lnTo>
                  <a:pt x="5570889" y="2068634"/>
                </a:lnTo>
                <a:lnTo>
                  <a:pt x="5583805" y="2072940"/>
                </a:lnTo>
                <a:lnTo>
                  <a:pt x="5581652" y="2092313"/>
                </a:lnTo>
                <a:lnTo>
                  <a:pt x="5592415" y="2092313"/>
                </a:lnTo>
                <a:lnTo>
                  <a:pt x="5592415" y="2096618"/>
                </a:lnTo>
                <a:lnTo>
                  <a:pt x="5568737" y="2096618"/>
                </a:lnTo>
                <a:lnTo>
                  <a:pt x="5596720" y="2115990"/>
                </a:lnTo>
                <a:lnTo>
                  <a:pt x="5603178" y="2113838"/>
                </a:lnTo>
                <a:lnTo>
                  <a:pt x="5607483" y="2118143"/>
                </a:lnTo>
                <a:lnTo>
                  <a:pt x="5596720" y="2118143"/>
                </a:lnTo>
                <a:lnTo>
                  <a:pt x="5601025" y="2126754"/>
                </a:lnTo>
                <a:lnTo>
                  <a:pt x="5598872" y="2122448"/>
                </a:lnTo>
                <a:lnTo>
                  <a:pt x="5592415" y="2128907"/>
                </a:lnTo>
                <a:lnTo>
                  <a:pt x="5596720" y="2128907"/>
                </a:lnTo>
                <a:lnTo>
                  <a:pt x="5616094" y="2131059"/>
                </a:lnTo>
                <a:lnTo>
                  <a:pt x="5603178" y="2137517"/>
                </a:lnTo>
                <a:lnTo>
                  <a:pt x="5605330" y="2139669"/>
                </a:lnTo>
                <a:lnTo>
                  <a:pt x="5603178" y="2150432"/>
                </a:lnTo>
                <a:lnTo>
                  <a:pt x="5603178" y="2154737"/>
                </a:lnTo>
                <a:lnTo>
                  <a:pt x="5601025" y="2154737"/>
                </a:lnTo>
                <a:lnTo>
                  <a:pt x="5607483" y="2163347"/>
                </a:lnTo>
                <a:lnTo>
                  <a:pt x="5613941" y="2180569"/>
                </a:lnTo>
                <a:lnTo>
                  <a:pt x="5613941" y="2182362"/>
                </a:lnTo>
                <a:lnTo>
                  <a:pt x="5613510" y="2182290"/>
                </a:lnTo>
                <a:lnTo>
                  <a:pt x="5611789" y="2180569"/>
                </a:lnTo>
                <a:lnTo>
                  <a:pt x="5607483" y="2176263"/>
                </a:lnTo>
                <a:lnTo>
                  <a:pt x="5603178" y="2176263"/>
                </a:lnTo>
                <a:lnTo>
                  <a:pt x="5601025" y="2176263"/>
                </a:lnTo>
                <a:lnTo>
                  <a:pt x="5603178" y="2180569"/>
                </a:lnTo>
                <a:lnTo>
                  <a:pt x="5613510" y="2182290"/>
                </a:lnTo>
                <a:lnTo>
                  <a:pt x="5613941" y="2182721"/>
                </a:lnTo>
                <a:lnTo>
                  <a:pt x="5613941" y="2182362"/>
                </a:lnTo>
                <a:lnTo>
                  <a:pt x="5616094" y="2182721"/>
                </a:lnTo>
                <a:lnTo>
                  <a:pt x="5611789" y="2195637"/>
                </a:lnTo>
                <a:lnTo>
                  <a:pt x="5611789" y="2193484"/>
                </a:lnTo>
                <a:lnTo>
                  <a:pt x="5609636" y="2189179"/>
                </a:lnTo>
                <a:lnTo>
                  <a:pt x="5605330" y="2189179"/>
                </a:lnTo>
                <a:lnTo>
                  <a:pt x="5601025" y="2191331"/>
                </a:lnTo>
                <a:lnTo>
                  <a:pt x="5601025" y="2193484"/>
                </a:lnTo>
                <a:lnTo>
                  <a:pt x="5605330" y="2197789"/>
                </a:lnTo>
                <a:lnTo>
                  <a:pt x="5605330" y="2204247"/>
                </a:lnTo>
                <a:lnTo>
                  <a:pt x="5601025" y="2206399"/>
                </a:lnTo>
                <a:lnTo>
                  <a:pt x="5596720" y="2210704"/>
                </a:lnTo>
                <a:lnTo>
                  <a:pt x="5605330" y="2223620"/>
                </a:lnTo>
                <a:lnTo>
                  <a:pt x="5603178" y="2225772"/>
                </a:lnTo>
                <a:lnTo>
                  <a:pt x="5607483" y="2232231"/>
                </a:lnTo>
                <a:lnTo>
                  <a:pt x="5616094" y="2245146"/>
                </a:lnTo>
                <a:lnTo>
                  <a:pt x="5592415" y="2238688"/>
                </a:lnTo>
                <a:lnTo>
                  <a:pt x="5592415" y="2240841"/>
                </a:lnTo>
                <a:lnTo>
                  <a:pt x="5570889" y="2230078"/>
                </a:lnTo>
                <a:lnTo>
                  <a:pt x="5579499" y="2230078"/>
                </a:lnTo>
                <a:lnTo>
                  <a:pt x="5583805" y="2232231"/>
                </a:lnTo>
                <a:lnTo>
                  <a:pt x="5585957" y="2234383"/>
                </a:lnTo>
                <a:lnTo>
                  <a:pt x="5592415" y="2230078"/>
                </a:lnTo>
                <a:lnTo>
                  <a:pt x="5592415" y="2225772"/>
                </a:lnTo>
                <a:lnTo>
                  <a:pt x="5585957" y="2221467"/>
                </a:lnTo>
                <a:lnTo>
                  <a:pt x="5583805" y="2223620"/>
                </a:lnTo>
                <a:lnTo>
                  <a:pt x="5568737" y="2210704"/>
                </a:lnTo>
                <a:lnTo>
                  <a:pt x="5536448" y="2197789"/>
                </a:lnTo>
                <a:lnTo>
                  <a:pt x="5536448" y="2210704"/>
                </a:lnTo>
                <a:lnTo>
                  <a:pt x="5532142" y="2215009"/>
                </a:lnTo>
                <a:lnTo>
                  <a:pt x="5540753" y="2219315"/>
                </a:lnTo>
                <a:lnTo>
                  <a:pt x="5545058" y="2236536"/>
                </a:lnTo>
                <a:lnTo>
                  <a:pt x="5534295" y="2227925"/>
                </a:lnTo>
                <a:lnTo>
                  <a:pt x="5527837" y="2230078"/>
                </a:lnTo>
                <a:lnTo>
                  <a:pt x="5538600" y="2242993"/>
                </a:lnTo>
                <a:lnTo>
                  <a:pt x="5532142" y="2245146"/>
                </a:lnTo>
                <a:lnTo>
                  <a:pt x="5521380" y="2240841"/>
                </a:lnTo>
                <a:lnTo>
                  <a:pt x="5519227" y="2238688"/>
                </a:lnTo>
                <a:lnTo>
                  <a:pt x="5525685" y="2238688"/>
                </a:lnTo>
                <a:lnTo>
                  <a:pt x="5523532" y="2225772"/>
                </a:lnTo>
                <a:lnTo>
                  <a:pt x="5527837" y="2215009"/>
                </a:lnTo>
                <a:lnTo>
                  <a:pt x="5523532" y="2212857"/>
                </a:lnTo>
                <a:lnTo>
                  <a:pt x="5523532" y="2206399"/>
                </a:lnTo>
                <a:lnTo>
                  <a:pt x="5521380" y="2202094"/>
                </a:lnTo>
                <a:lnTo>
                  <a:pt x="5519227" y="2197789"/>
                </a:lnTo>
                <a:lnTo>
                  <a:pt x="5514922" y="2197789"/>
                </a:lnTo>
                <a:lnTo>
                  <a:pt x="5510617" y="2195637"/>
                </a:lnTo>
                <a:lnTo>
                  <a:pt x="5510617" y="2193484"/>
                </a:lnTo>
                <a:lnTo>
                  <a:pt x="5510617" y="2191331"/>
                </a:lnTo>
                <a:lnTo>
                  <a:pt x="5489091" y="2178416"/>
                </a:lnTo>
                <a:lnTo>
                  <a:pt x="5489091" y="2184874"/>
                </a:lnTo>
                <a:lnTo>
                  <a:pt x="5480480" y="2187026"/>
                </a:lnTo>
                <a:lnTo>
                  <a:pt x="5484786" y="2191331"/>
                </a:lnTo>
                <a:lnTo>
                  <a:pt x="5489091" y="2191331"/>
                </a:lnTo>
                <a:lnTo>
                  <a:pt x="5493396" y="2197789"/>
                </a:lnTo>
                <a:lnTo>
                  <a:pt x="5489091" y="2212857"/>
                </a:lnTo>
                <a:lnTo>
                  <a:pt x="5499853" y="2217162"/>
                </a:lnTo>
                <a:lnTo>
                  <a:pt x="5502006" y="2232231"/>
                </a:lnTo>
                <a:lnTo>
                  <a:pt x="5510617" y="2234383"/>
                </a:lnTo>
                <a:lnTo>
                  <a:pt x="5510617" y="2238688"/>
                </a:lnTo>
                <a:lnTo>
                  <a:pt x="5506312" y="2238688"/>
                </a:lnTo>
                <a:lnTo>
                  <a:pt x="5480480" y="2217162"/>
                </a:lnTo>
                <a:lnTo>
                  <a:pt x="5478328" y="2219315"/>
                </a:lnTo>
                <a:lnTo>
                  <a:pt x="5478328" y="2234383"/>
                </a:lnTo>
                <a:lnTo>
                  <a:pt x="5482633" y="2238688"/>
                </a:lnTo>
                <a:lnTo>
                  <a:pt x="5495548" y="2242993"/>
                </a:lnTo>
                <a:lnTo>
                  <a:pt x="5495548" y="2245146"/>
                </a:lnTo>
                <a:lnTo>
                  <a:pt x="5497701" y="2242993"/>
                </a:lnTo>
                <a:lnTo>
                  <a:pt x="5499853" y="2245146"/>
                </a:lnTo>
                <a:lnTo>
                  <a:pt x="5497701" y="2253756"/>
                </a:lnTo>
                <a:lnTo>
                  <a:pt x="5508465" y="2262366"/>
                </a:lnTo>
                <a:lnTo>
                  <a:pt x="5495548" y="2260214"/>
                </a:lnTo>
                <a:lnTo>
                  <a:pt x="5482633" y="2245146"/>
                </a:lnTo>
                <a:lnTo>
                  <a:pt x="5471870" y="2245146"/>
                </a:lnTo>
                <a:lnTo>
                  <a:pt x="5456803" y="2238688"/>
                </a:lnTo>
                <a:lnTo>
                  <a:pt x="5452497" y="2238688"/>
                </a:lnTo>
                <a:lnTo>
                  <a:pt x="5450344" y="2240841"/>
                </a:lnTo>
                <a:lnTo>
                  <a:pt x="5450344" y="2245146"/>
                </a:lnTo>
                <a:lnTo>
                  <a:pt x="5450344" y="2247299"/>
                </a:lnTo>
                <a:lnTo>
                  <a:pt x="5465413" y="2258061"/>
                </a:lnTo>
                <a:lnTo>
                  <a:pt x="5461108" y="2268824"/>
                </a:lnTo>
                <a:lnTo>
                  <a:pt x="5469718" y="2268824"/>
                </a:lnTo>
                <a:lnTo>
                  <a:pt x="5465413" y="2275282"/>
                </a:lnTo>
                <a:lnTo>
                  <a:pt x="5482633" y="2281740"/>
                </a:lnTo>
                <a:lnTo>
                  <a:pt x="5471870" y="2290350"/>
                </a:lnTo>
                <a:lnTo>
                  <a:pt x="5480480" y="2305418"/>
                </a:lnTo>
                <a:lnTo>
                  <a:pt x="5465413" y="2320486"/>
                </a:lnTo>
                <a:lnTo>
                  <a:pt x="5448191" y="2316181"/>
                </a:lnTo>
                <a:lnTo>
                  <a:pt x="5441734" y="2320486"/>
                </a:lnTo>
                <a:lnTo>
                  <a:pt x="5437429" y="2318333"/>
                </a:lnTo>
                <a:lnTo>
                  <a:pt x="5437429" y="2311876"/>
                </a:lnTo>
                <a:lnTo>
                  <a:pt x="5435276" y="2307571"/>
                </a:lnTo>
                <a:lnTo>
                  <a:pt x="5433124" y="2307571"/>
                </a:lnTo>
                <a:lnTo>
                  <a:pt x="5430971" y="2305418"/>
                </a:lnTo>
                <a:lnTo>
                  <a:pt x="5426666" y="2305418"/>
                </a:lnTo>
                <a:lnTo>
                  <a:pt x="5424513" y="2305418"/>
                </a:lnTo>
                <a:lnTo>
                  <a:pt x="5426666" y="2303266"/>
                </a:lnTo>
                <a:lnTo>
                  <a:pt x="5420208" y="2305418"/>
                </a:lnTo>
                <a:lnTo>
                  <a:pt x="5433124" y="2318333"/>
                </a:lnTo>
                <a:lnTo>
                  <a:pt x="5430971" y="2320486"/>
                </a:lnTo>
                <a:lnTo>
                  <a:pt x="5448191" y="2337707"/>
                </a:lnTo>
                <a:lnTo>
                  <a:pt x="5437429" y="2339860"/>
                </a:lnTo>
                <a:lnTo>
                  <a:pt x="5439581" y="2337707"/>
                </a:lnTo>
                <a:lnTo>
                  <a:pt x="5439581" y="2335555"/>
                </a:lnTo>
                <a:lnTo>
                  <a:pt x="5420208" y="2320486"/>
                </a:lnTo>
                <a:lnTo>
                  <a:pt x="5379309" y="2288198"/>
                </a:lnTo>
                <a:lnTo>
                  <a:pt x="5364241" y="2288198"/>
                </a:lnTo>
                <a:lnTo>
                  <a:pt x="5366394" y="2294656"/>
                </a:lnTo>
                <a:lnTo>
                  <a:pt x="5370699" y="2298961"/>
                </a:lnTo>
                <a:lnTo>
                  <a:pt x="5372851" y="2298961"/>
                </a:lnTo>
                <a:lnTo>
                  <a:pt x="5375004" y="2298961"/>
                </a:lnTo>
                <a:lnTo>
                  <a:pt x="5379309" y="2296808"/>
                </a:lnTo>
                <a:lnTo>
                  <a:pt x="5383614" y="2296808"/>
                </a:lnTo>
                <a:lnTo>
                  <a:pt x="5387919" y="2298961"/>
                </a:lnTo>
                <a:lnTo>
                  <a:pt x="5379309" y="2298961"/>
                </a:lnTo>
                <a:lnTo>
                  <a:pt x="5383614" y="2305418"/>
                </a:lnTo>
                <a:lnTo>
                  <a:pt x="5381462" y="2305418"/>
                </a:lnTo>
                <a:lnTo>
                  <a:pt x="5381462" y="2303266"/>
                </a:lnTo>
                <a:lnTo>
                  <a:pt x="5370699" y="2303266"/>
                </a:lnTo>
                <a:lnTo>
                  <a:pt x="5396529" y="2331249"/>
                </a:lnTo>
                <a:lnTo>
                  <a:pt x="5387919" y="2331249"/>
                </a:lnTo>
                <a:lnTo>
                  <a:pt x="5394377" y="2337707"/>
                </a:lnTo>
                <a:lnTo>
                  <a:pt x="5398682" y="2339860"/>
                </a:lnTo>
                <a:lnTo>
                  <a:pt x="5402988" y="2339860"/>
                </a:lnTo>
                <a:lnTo>
                  <a:pt x="5396529" y="2348470"/>
                </a:lnTo>
                <a:lnTo>
                  <a:pt x="5398682" y="2354928"/>
                </a:lnTo>
                <a:lnTo>
                  <a:pt x="5394377" y="2361385"/>
                </a:lnTo>
                <a:lnTo>
                  <a:pt x="5375004" y="2365690"/>
                </a:lnTo>
                <a:lnTo>
                  <a:pt x="5362089" y="2350623"/>
                </a:lnTo>
                <a:lnTo>
                  <a:pt x="5347020" y="2350623"/>
                </a:lnTo>
                <a:lnTo>
                  <a:pt x="5338410" y="2346318"/>
                </a:lnTo>
                <a:lnTo>
                  <a:pt x="5338410" y="2352775"/>
                </a:lnTo>
                <a:lnTo>
                  <a:pt x="5323342" y="2339860"/>
                </a:lnTo>
                <a:lnTo>
                  <a:pt x="5338410" y="2342012"/>
                </a:lnTo>
                <a:lnTo>
                  <a:pt x="5314732" y="2318333"/>
                </a:lnTo>
                <a:lnTo>
                  <a:pt x="5301816" y="2316181"/>
                </a:lnTo>
                <a:lnTo>
                  <a:pt x="5301816" y="2320486"/>
                </a:lnTo>
                <a:lnTo>
                  <a:pt x="5314732" y="2326944"/>
                </a:lnTo>
                <a:lnTo>
                  <a:pt x="5321189" y="2337707"/>
                </a:lnTo>
                <a:lnTo>
                  <a:pt x="5306122" y="2329097"/>
                </a:lnTo>
                <a:lnTo>
                  <a:pt x="5310427" y="2333402"/>
                </a:lnTo>
                <a:lnTo>
                  <a:pt x="5312579" y="2335555"/>
                </a:lnTo>
                <a:lnTo>
                  <a:pt x="5310427" y="2335555"/>
                </a:lnTo>
                <a:lnTo>
                  <a:pt x="5301816" y="2324791"/>
                </a:lnTo>
                <a:lnTo>
                  <a:pt x="5273832" y="2316181"/>
                </a:lnTo>
                <a:lnTo>
                  <a:pt x="5260917" y="2320486"/>
                </a:lnTo>
                <a:lnTo>
                  <a:pt x="5256612" y="2324791"/>
                </a:lnTo>
                <a:lnTo>
                  <a:pt x="5263070" y="2331249"/>
                </a:lnTo>
                <a:lnTo>
                  <a:pt x="5271680" y="2331249"/>
                </a:lnTo>
                <a:lnTo>
                  <a:pt x="5271680" y="2344165"/>
                </a:lnTo>
                <a:lnTo>
                  <a:pt x="5284595" y="2354928"/>
                </a:lnTo>
                <a:lnTo>
                  <a:pt x="5295358" y="2357080"/>
                </a:lnTo>
                <a:lnTo>
                  <a:pt x="5293205" y="2361385"/>
                </a:lnTo>
                <a:lnTo>
                  <a:pt x="5288900" y="2361385"/>
                </a:lnTo>
                <a:lnTo>
                  <a:pt x="5260917" y="2348470"/>
                </a:lnTo>
                <a:lnTo>
                  <a:pt x="5254460" y="2346318"/>
                </a:lnTo>
                <a:lnTo>
                  <a:pt x="5252307" y="2346318"/>
                </a:lnTo>
                <a:lnTo>
                  <a:pt x="5245849" y="2344165"/>
                </a:lnTo>
                <a:lnTo>
                  <a:pt x="5220018" y="2337707"/>
                </a:lnTo>
                <a:lnTo>
                  <a:pt x="5220018" y="2331249"/>
                </a:lnTo>
                <a:lnTo>
                  <a:pt x="5211408" y="2329097"/>
                </a:lnTo>
                <a:lnTo>
                  <a:pt x="5211408" y="2331249"/>
                </a:lnTo>
                <a:lnTo>
                  <a:pt x="5181271" y="2339860"/>
                </a:lnTo>
                <a:lnTo>
                  <a:pt x="5187729" y="2350623"/>
                </a:lnTo>
                <a:lnTo>
                  <a:pt x="5185576" y="2354928"/>
                </a:lnTo>
                <a:lnTo>
                  <a:pt x="5198492" y="2376453"/>
                </a:lnTo>
                <a:lnTo>
                  <a:pt x="5211408" y="2378606"/>
                </a:lnTo>
                <a:lnTo>
                  <a:pt x="5211408" y="2382912"/>
                </a:lnTo>
                <a:lnTo>
                  <a:pt x="5215713" y="2387217"/>
                </a:lnTo>
                <a:lnTo>
                  <a:pt x="5224323" y="2393674"/>
                </a:lnTo>
                <a:lnTo>
                  <a:pt x="5235086" y="2395827"/>
                </a:lnTo>
                <a:lnTo>
                  <a:pt x="5239391" y="2400132"/>
                </a:lnTo>
                <a:lnTo>
                  <a:pt x="5243696" y="2402285"/>
                </a:lnTo>
                <a:lnTo>
                  <a:pt x="5239391" y="2402285"/>
                </a:lnTo>
                <a:lnTo>
                  <a:pt x="5226475" y="2419505"/>
                </a:lnTo>
                <a:lnTo>
                  <a:pt x="5217865" y="2425963"/>
                </a:lnTo>
                <a:lnTo>
                  <a:pt x="5200645" y="2421658"/>
                </a:lnTo>
                <a:lnTo>
                  <a:pt x="5196339" y="2415200"/>
                </a:lnTo>
                <a:lnTo>
                  <a:pt x="5200645" y="2417352"/>
                </a:lnTo>
                <a:lnTo>
                  <a:pt x="5202797" y="2417352"/>
                </a:lnTo>
                <a:lnTo>
                  <a:pt x="5204950" y="2417352"/>
                </a:lnTo>
                <a:lnTo>
                  <a:pt x="5207103" y="2415200"/>
                </a:lnTo>
                <a:lnTo>
                  <a:pt x="5207103" y="2410895"/>
                </a:lnTo>
                <a:lnTo>
                  <a:pt x="5211408" y="2410895"/>
                </a:lnTo>
                <a:lnTo>
                  <a:pt x="5200645" y="2395827"/>
                </a:lnTo>
                <a:lnTo>
                  <a:pt x="5187729" y="2395827"/>
                </a:lnTo>
                <a:lnTo>
                  <a:pt x="5187729" y="2400132"/>
                </a:lnTo>
                <a:lnTo>
                  <a:pt x="5187729" y="2402285"/>
                </a:lnTo>
                <a:lnTo>
                  <a:pt x="5189881" y="2406590"/>
                </a:lnTo>
                <a:lnTo>
                  <a:pt x="5192034" y="2408742"/>
                </a:lnTo>
                <a:lnTo>
                  <a:pt x="5181271" y="2410895"/>
                </a:lnTo>
                <a:lnTo>
                  <a:pt x="5168356" y="2400132"/>
                </a:lnTo>
                <a:lnTo>
                  <a:pt x="5161898" y="2406590"/>
                </a:lnTo>
                <a:lnTo>
                  <a:pt x="5174813" y="2413047"/>
                </a:lnTo>
                <a:lnTo>
                  <a:pt x="5189881" y="2430268"/>
                </a:lnTo>
                <a:lnTo>
                  <a:pt x="5176966" y="2423810"/>
                </a:lnTo>
                <a:lnTo>
                  <a:pt x="5172661" y="2421658"/>
                </a:lnTo>
                <a:lnTo>
                  <a:pt x="5168356" y="2419505"/>
                </a:lnTo>
                <a:lnTo>
                  <a:pt x="5161898" y="2415200"/>
                </a:lnTo>
                <a:lnTo>
                  <a:pt x="5157593" y="2408742"/>
                </a:lnTo>
                <a:lnTo>
                  <a:pt x="5144677" y="2406590"/>
                </a:lnTo>
                <a:lnTo>
                  <a:pt x="5142524" y="2402285"/>
                </a:lnTo>
                <a:lnTo>
                  <a:pt x="5088710" y="2365690"/>
                </a:lnTo>
                <a:lnTo>
                  <a:pt x="5080100" y="2369996"/>
                </a:lnTo>
                <a:lnTo>
                  <a:pt x="5067184" y="2357080"/>
                </a:lnTo>
                <a:lnTo>
                  <a:pt x="5047811" y="2348470"/>
                </a:lnTo>
                <a:lnTo>
                  <a:pt x="5009065" y="2329097"/>
                </a:lnTo>
                <a:lnTo>
                  <a:pt x="5011217" y="2324791"/>
                </a:lnTo>
                <a:lnTo>
                  <a:pt x="5024132" y="2320486"/>
                </a:lnTo>
                <a:lnTo>
                  <a:pt x="5037048" y="2320486"/>
                </a:lnTo>
                <a:lnTo>
                  <a:pt x="5034895" y="2316181"/>
                </a:lnTo>
                <a:lnTo>
                  <a:pt x="4963860" y="2270977"/>
                </a:lnTo>
                <a:lnTo>
                  <a:pt x="4925113" y="2255909"/>
                </a:lnTo>
                <a:lnTo>
                  <a:pt x="4907893" y="2260214"/>
                </a:lnTo>
                <a:lnTo>
                  <a:pt x="4916503" y="2264519"/>
                </a:lnTo>
                <a:lnTo>
                  <a:pt x="4925113" y="2260214"/>
                </a:lnTo>
                <a:lnTo>
                  <a:pt x="4925113" y="2262366"/>
                </a:lnTo>
                <a:lnTo>
                  <a:pt x="4927266" y="2266671"/>
                </a:lnTo>
                <a:lnTo>
                  <a:pt x="4922961" y="2268824"/>
                </a:lnTo>
                <a:lnTo>
                  <a:pt x="4933724" y="2279587"/>
                </a:lnTo>
                <a:lnTo>
                  <a:pt x="4950945" y="2292503"/>
                </a:lnTo>
                <a:lnTo>
                  <a:pt x="4963860" y="2296808"/>
                </a:lnTo>
                <a:lnTo>
                  <a:pt x="4972470" y="2292503"/>
                </a:lnTo>
                <a:lnTo>
                  <a:pt x="4972470" y="2290350"/>
                </a:lnTo>
                <a:lnTo>
                  <a:pt x="4968165" y="2290350"/>
                </a:lnTo>
                <a:lnTo>
                  <a:pt x="4966013" y="2288198"/>
                </a:lnTo>
                <a:lnTo>
                  <a:pt x="4966013" y="2286045"/>
                </a:lnTo>
                <a:lnTo>
                  <a:pt x="4972470" y="2283893"/>
                </a:lnTo>
                <a:lnTo>
                  <a:pt x="4974623" y="2294656"/>
                </a:lnTo>
                <a:lnTo>
                  <a:pt x="4985386" y="2294656"/>
                </a:lnTo>
                <a:lnTo>
                  <a:pt x="4993997" y="2301113"/>
                </a:lnTo>
                <a:lnTo>
                  <a:pt x="4991844" y="2303266"/>
                </a:lnTo>
                <a:lnTo>
                  <a:pt x="5015522" y="2316181"/>
                </a:lnTo>
                <a:lnTo>
                  <a:pt x="5011217" y="2316181"/>
                </a:lnTo>
                <a:lnTo>
                  <a:pt x="5002607" y="2320486"/>
                </a:lnTo>
                <a:lnTo>
                  <a:pt x="5002607" y="2324791"/>
                </a:lnTo>
                <a:lnTo>
                  <a:pt x="4987538" y="2324791"/>
                </a:lnTo>
                <a:lnTo>
                  <a:pt x="4991844" y="2320486"/>
                </a:lnTo>
                <a:lnTo>
                  <a:pt x="4987538" y="2316181"/>
                </a:lnTo>
                <a:lnTo>
                  <a:pt x="4993997" y="2309723"/>
                </a:lnTo>
                <a:lnTo>
                  <a:pt x="4983233" y="2296808"/>
                </a:lnTo>
                <a:lnTo>
                  <a:pt x="4981081" y="2298961"/>
                </a:lnTo>
                <a:lnTo>
                  <a:pt x="4966013" y="2307571"/>
                </a:lnTo>
                <a:lnTo>
                  <a:pt x="4961708" y="2305418"/>
                </a:lnTo>
                <a:lnTo>
                  <a:pt x="4957403" y="2298961"/>
                </a:lnTo>
                <a:lnTo>
                  <a:pt x="4942335" y="2296808"/>
                </a:lnTo>
                <a:lnTo>
                  <a:pt x="4942335" y="2294656"/>
                </a:lnTo>
                <a:lnTo>
                  <a:pt x="4942335" y="2292503"/>
                </a:lnTo>
                <a:lnTo>
                  <a:pt x="4940182" y="2290350"/>
                </a:lnTo>
                <a:lnTo>
                  <a:pt x="4929419" y="2283893"/>
                </a:lnTo>
                <a:lnTo>
                  <a:pt x="4920808" y="2292503"/>
                </a:lnTo>
                <a:lnTo>
                  <a:pt x="4925113" y="2296808"/>
                </a:lnTo>
                <a:lnTo>
                  <a:pt x="4903588" y="2298961"/>
                </a:lnTo>
                <a:lnTo>
                  <a:pt x="4920808" y="2286045"/>
                </a:lnTo>
                <a:lnTo>
                  <a:pt x="4920808" y="2281740"/>
                </a:lnTo>
                <a:lnTo>
                  <a:pt x="4918656" y="2279587"/>
                </a:lnTo>
                <a:lnTo>
                  <a:pt x="4910046" y="2277434"/>
                </a:lnTo>
                <a:lnTo>
                  <a:pt x="4916503" y="2277434"/>
                </a:lnTo>
                <a:lnTo>
                  <a:pt x="4916503" y="2275282"/>
                </a:lnTo>
                <a:lnTo>
                  <a:pt x="4916503" y="2273129"/>
                </a:lnTo>
                <a:lnTo>
                  <a:pt x="4914351" y="2270977"/>
                </a:lnTo>
                <a:lnTo>
                  <a:pt x="4888520" y="2270977"/>
                </a:lnTo>
                <a:lnTo>
                  <a:pt x="4897130" y="2283893"/>
                </a:lnTo>
                <a:lnTo>
                  <a:pt x="4877757" y="2283893"/>
                </a:lnTo>
                <a:lnTo>
                  <a:pt x="4879909" y="2292503"/>
                </a:lnTo>
                <a:lnTo>
                  <a:pt x="4864841" y="2294656"/>
                </a:lnTo>
                <a:lnTo>
                  <a:pt x="4860536" y="2301113"/>
                </a:lnTo>
                <a:lnTo>
                  <a:pt x="4834705" y="2290350"/>
                </a:lnTo>
                <a:lnTo>
                  <a:pt x="4834705" y="2283893"/>
                </a:lnTo>
                <a:lnTo>
                  <a:pt x="4830400" y="2279587"/>
                </a:lnTo>
                <a:lnTo>
                  <a:pt x="4826095" y="2286045"/>
                </a:lnTo>
                <a:lnTo>
                  <a:pt x="4815332" y="2283893"/>
                </a:lnTo>
                <a:lnTo>
                  <a:pt x="4823942" y="2277434"/>
                </a:lnTo>
                <a:lnTo>
                  <a:pt x="4770127" y="2249451"/>
                </a:lnTo>
                <a:lnTo>
                  <a:pt x="4765822" y="2253756"/>
                </a:lnTo>
                <a:lnTo>
                  <a:pt x="4772280" y="2258061"/>
                </a:lnTo>
                <a:lnTo>
                  <a:pt x="4765822" y="2262366"/>
                </a:lnTo>
                <a:lnTo>
                  <a:pt x="4774433" y="2266671"/>
                </a:lnTo>
                <a:lnTo>
                  <a:pt x="4778738" y="2262366"/>
                </a:lnTo>
                <a:lnTo>
                  <a:pt x="4783043" y="2264519"/>
                </a:lnTo>
                <a:lnTo>
                  <a:pt x="4783043" y="2268824"/>
                </a:lnTo>
                <a:lnTo>
                  <a:pt x="4780890" y="2277434"/>
                </a:lnTo>
                <a:lnTo>
                  <a:pt x="4772280" y="2275282"/>
                </a:lnTo>
                <a:lnTo>
                  <a:pt x="4770127" y="2277434"/>
                </a:lnTo>
                <a:lnTo>
                  <a:pt x="4774433" y="2286045"/>
                </a:lnTo>
                <a:lnTo>
                  <a:pt x="4789501" y="2277434"/>
                </a:lnTo>
                <a:lnTo>
                  <a:pt x="4802417" y="2283893"/>
                </a:lnTo>
                <a:lnTo>
                  <a:pt x="4789501" y="2288198"/>
                </a:lnTo>
                <a:lnTo>
                  <a:pt x="4787349" y="2296808"/>
                </a:lnTo>
                <a:lnTo>
                  <a:pt x="4778738" y="2296808"/>
                </a:lnTo>
                <a:lnTo>
                  <a:pt x="4757212" y="2288198"/>
                </a:lnTo>
                <a:lnTo>
                  <a:pt x="4763670" y="2286045"/>
                </a:lnTo>
                <a:lnTo>
                  <a:pt x="4763670" y="2283893"/>
                </a:lnTo>
                <a:lnTo>
                  <a:pt x="4759365" y="2281740"/>
                </a:lnTo>
                <a:lnTo>
                  <a:pt x="4757212" y="2277434"/>
                </a:lnTo>
                <a:lnTo>
                  <a:pt x="4748602" y="2277434"/>
                </a:lnTo>
                <a:lnTo>
                  <a:pt x="4744297" y="2290350"/>
                </a:lnTo>
                <a:lnTo>
                  <a:pt x="4739992" y="2283893"/>
                </a:lnTo>
                <a:lnTo>
                  <a:pt x="4733534" y="2290350"/>
                </a:lnTo>
                <a:lnTo>
                  <a:pt x="4731381" y="2290350"/>
                </a:lnTo>
                <a:lnTo>
                  <a:pt x="4731381" y="2288198"/>
                </a:lnTo>
                <a:lnTo>
                  <a:pt x="4729228" y="2286045"/>
                </a:lnTo>
                <a:lnTo>
                  <a:pt x="4727076" y="2283893"/>
                </a:lnTo>
                <a:lnTo>
                  <a:pt x="4724923" y="2283893"/>
                </a:lnTo>
                <a:lnTo>
                  <a:pt x="4720618" y="2292503"/>
                </a:lnTo>
                <a:lnTo>
                  <a:pt x="4729228" y="2305418"/>
                </a:lnTo>
                <a:lnTo>
                  <a:pt x="4739992" y="2305418"/>
                </a:lnTo>
                <a:lnTo>
                  <a:pt x="4755060" y="2307571"/>
                </a:lnTo>
                <a:lnTo>
                  <a:pt x="4755060" y="2311876"/>
                </a:lnTo>
                <a:lnTo>
                  <a:pt x="4770127" y="2311876"/>
                </a:lnTo>
                <a:lnTo>
                  <a:pt x="4772280" y="2324791"/>
                </a:lnTo>
                <a:lnTo>
                  <a:pt x="4783043" y="2329097"/>
                </a:lnTo>
                <a:lnTo>
                  <a:pt x="4793806" y="2324791"/>
                </a:lnTo>
                <a:lnTo>
                  <a:pt x="4791654" y="2322639"/>
                </a:lnTo>
                <a:lnTo>
                  <a:pt x="4791654" y="2320486"/>
                </a:lnTo>
                <a:lnTo>
                  <a:pt x="4793806" y="2320486"/>
                </a:lnTo>
                <a:lnTo>
                  <a:pt x="4815332" y="2326944"/>
                </a:lnTo>
                <a:lnTo>
                  <a:pt x="4811027" y="2326944"/>
                </a:lnTo>
                <a:lnTo>
                  <a:pt x="4795959" y="2335555"/>
                </a:lnTo>
                <a:lnTo>
                  <a:pt x="4800264" y="2339860"/>
                </a:lnTo>
                <a:lnTo>
                  <a:pt x="4800264" y="2344165"/>
                </a:lnTo>
                <a:lnTo>
                  <a:pt x="4804569" y="2344165"/>
                </a:lnTo>
                <a:lnTo>
                  <a:pt x="4826095" y="2342012"/>
                </a:lnTo>
                <a:lnTo>
                  <a:pt x="4832552" y="2344165"/>
                </a:lnTo>
                <a:lnTo>
                  <a:pt x="4819637" y="2350623"/>
                </a:lnTo>
                <a:lnTo>
                  <a:pt x="4826095" y="2352775"/>
                </a:lnTo>
                <a:lnTo>
                  <a:pt x="4823942" y="2352775"/>
                </a:lnTo>
                <a:lnTo>
                  <a:pt x="4823942" y="2363538"/>
                </a:lnTo>
                <a:lnTo>
                  <a:pt x="4832552" y="2367843"/>
                </a:lnTo>
                <a:lnTo>
                  <a:pt x="4832552" y="2385064"/>
                </a:lnTo>
                <a:lnTo>
                  <a:pt x="4815332" y="2395827"/>
                </a:lnTo>
                <a:lnTo>
                  <a:pt x="4821789" y="2402285"/>
                </a:lnTo>
                <a:lnTo>
                  <a:pt x="4806722" y="2408742"/>
                </a:lnTo>
                <a:lnTo>
                  <a:pt x="4806722" y="2417352"/>
                </a:lnTo>
                <a:lnTo>
                  <a:pt x="4813179" y="2423810"/>
                </a:lnTo>
                <a:lnTo>
                  <a:pt x="4802417" y="2425963"/>
                </a:lnTo>
                <a:lnTo>
                  <a:pt x="4817484" y="2430268"/>
                </a:lnTo>
                <a:lnTo>
                  <a:pt x="4815332" y="2434574"/>
                </a:lnTo>
                <a:lnTo>
                  <a:pt x="4817484" y="2438879"/>
                </a:lnTo>
                <a:lnTo>
                  <a:pt x="4830400" y="2436726"/>
                </a:lnTo>
                <a:lnTo>
                  <a:pt x="4839010" y="2445336"/>
                </a:lnTo>
                <a:lnTo>
                  <a:pt x="4828247" y="2453947"/>
                </a:lnTo>
                <a:lnTo>
                  <a:pt x="4793806" y="2469014"/>
                </a:lnTo>
                <a:lnTo>
                  <a:pt x="4791654" y="2471167"/>
                </a:lnTo>
                <a:lnTo>
                  <a:pt x="4806722" y="2473320"/>
                </a:lnTo>
                <a:lnTo>
                  <a:pt x="4806722" y="2475472"/>
                </a:lnTo>
                <a:lnTo>
                  <a:pt x="4819637" y="2477625"/>
                </a:lnTo>
                <a:lnTo>
                  <a:pt x="4826095" y="2484083"/>
                </a:lnTo>
                <a:lnTo>
                  <a:pt x="4834705" y="2484083"/>
                </a:lnTo>
                <a:lnTo>
                  <a:pt x="4826095" y="2490541"/>
                </a:lnTo>
                <a:lnTo>
                  <a:pt x="4823942" y="2492693"/>
                </a:lnTo>
                <a:lnTo>
                  <a:pt x="4826095" y="2494846"/>
                </a:lnTo>
                <a:lnTo>
                  <a:pt x="4828247" y="2494846"/>
                </a:lnTo>
                <a:lnTo>
                  <a:pt x="4834705" y="2496999"/>
                </a:lnTo>
                <a:lnTo>
                  <a:pt x="4836858" y="2499151"/>
                </a:lnTo>
                <a:lnTo>
                  <a:pt x="4834705" y="2503456"/>
                </a:lnTo>
                <a:lnTo>
                  <a:pt x="4832552" y="2503456"/>
                </a:lnTo>
                <a:lnTo>
                  <a:pt x="4819637" y="2501304"/>
                </a:lnTo>
                <a:lnTo>
                  <a:pt x="4813179" y="2507761"/>
                </a:lnTo>
                <a:lnTo>
                  <a:pt x="4815332" y="2507761"/>
                </a:lnTo>
                <a:lnTo>
                  <a:pt x="4817484" y="2509914"/>
                </a:lnTo>
                <a:lnTo>
                  <a:pt x="4815332" y="2514219"/>
                </a:lnTo>
                <a:lnTo>
                  <a:pt x="4811027" y="2509914"/>
                </a:lnTo>
                <a:lnTo>
                  <a:pt x="4802417" y="2509914"/>
                </a:lnTo>
                <a:lnTo>
                  <a:pt x="4800264" y="2509914"/>
                </a:lnTo>
                <a:lnTo>
                  <a:pt x="4800264" y="2514219"/>
                </a:lnTo>
                <a:lnTo>
                  <a:pt x="4800264" y="2516371"/>
                </a:lnTo>
                <a:lnTo>
                  <a:pt x="4808874" y="2520676"/>
                </a:lnTo>
                <a:lnTo>
                  <a:pt x="4813179" y="2520676"/>
                </a:lnTo>
                <a:lnTo>
                  <a:pt x="4813179" y="2522829"/>
                </a:lnTo>
                <a:lnTo>
                  <a:pt x="4804569" y="2531439"/>
                </a:lnTo>
                <a:lnTo>
                  <a:pt x="4808874" y="2531439"/>
                </a:lnTo>
                <a:lnTo>
                  <a:pt x="4813179" y="2529287"/>
                </a:lnTo>
                <a:lnTo>
                  <a:pt x="4813179" y="2524982"/>
                </a:lnTo>
                <a:lnTo>
                  <a:pt x="4815332" y="2524982"/>
                </a:lnTo>
                <a:lnTo>
                  <a:pt x="4817484" y="2524982"/>
                </a:lnTo>
                <a:lnTo>
                  <a:pt x="4819637" y="2524982"/>
                </a:lnTo>
                <a:lnTo>
                  <a:pt x="4826095" y="2529287"/>
                </a:lnTo>
                <a:lnTo>
                  <a:pt x="4828247" y="2531439"/>
                </a:lnTo>
                <a:lnTo>
                  <a:pt x="4832552" y="2531439"/>
                </a:lnTo>
                <a:lnTo>
                  <a:pt x="4828247" y="2529287"/>
                </a:lnTo>
                <a:lnTo>
                  <a:pt x="4832552" y="2529287"/>
                </a:lnTo>
                <a:lnTo>
                  <a:pt x="4834705" y="2524982"/>
                </a:lnTo>
                <a:lnTo>
                  <a:pt x="4839011" y="2529287"/>
                </a:lnTo>
                <a:lnTo>
                  <a:pt x="4841163" y="2531439"/>
                </a:lnTo>
                <a:lnTo>
                  <a:pt x="4841163" y="2535745"/>
                </a:lnTo>
                <a:lnTo>
                  <a:pt x="4834705" y="2531439"/>
                </a:lnTo>
                <a:lnTo>
                  <a:pt x="4811027" y="2533592"/>
                </a:lnTo>
                <a:lnTo>
                  <a:pt x="4815332" y="2537898"/>
                </a:lnTo>
                <a:lnTo>
                  <a:pt x="4811027" y="2544355"/>
                </a:lnTo>
                <a:lnTo>
                  <a:pt x="4800264" y="2529287"/>
                </a:lnTo>
                <a:lnTo>
                  <a:pt x="4780890" y="2527134"/>
                </a:lnTo>
                <a:lnTo>
                  <a:pt x="4774433" y="2533592"/>
                </a:lnTo>
                <a:lnTo>
                  <a:pt x="4765822" y="2533592"/>
                </a:lnTo>
                <a:lnTo>
                  <a:pt x="4776585" y="2529287"/>
                </a:lnTo>
                <a:lnTo>
                  <a:pt x="4759365" y="2524982"/>
                </a:lnTo>
                <a:lnTo>
                  <a:pt x="4755060" y="2529287"/>
                </a:lnTo>
                <a:lnTo>
                  <a:pt x="4765822" y="2533592"/>
                </a:lnTo>
                <a:lnTo>
                  <a:pt x="4765822" y="2535745"/>
                </a:lnTo>
                <a:lnTo>
                  <a:pt x="4765822" y="2537898"/>
                </a:lnTo>
                <a:lnTo>
                  <a:pt x="4752907" y="2537898"/>
                </a:lnTo>
                <a:lnTo>
                  <a:pt x="4748602" y="2529287"/>
                </a:lnTo>
                <a:lnTo>
                  <a:pt x="4742144" y="2524982"/>
                </a:lnTo>
                <a:lnTo>
                  <a:pt x="4731381" y="2527134"/>
                </a:lnTo>
                <a:lnTo>
                  <a:pt x="4727076" y="2531439"/>
                </a:lnTo>
                <a:lnTo>
                  <a:pt x="4703398" y="2535745"/>
                </a:lnTo>
                <a:lnTo>
                  <a:pt x="4699093" y="2544355"/>
                </a:lnTo>
                <a:lnTo>
                  <a:pt x="4716313" y="2537898"/>
                </a:lnTo>
                <a:lnTo>
                  <a:pt x="4714160" y="2544355"/>
                </a:lnTo>
                <a:lnTo>
                  <a:pt x="4718465" y="2544355"/>
                </a:lnTo>
                <a:lnTo>
                  <a:pt x="4724923" y="2544355"/>
                </a:lnTo>
                <a:lnTo>
                  <a:pt x="4718465" y="2548661"/>
                </a:lnTo>
                <a:lnTo>
                  <a:pt x="4696940" y="2544355"/>
                </a:lnTo>
                <a:lnTo>
                  <a:pt x="4694787" y="2550813"/>
                </a:lnTo>
                <a:lnTo>
                  <a:pt x="4692635" y="2552966"/>
                </a:lnTo>
                <a:lnTo>
                  <a:pt x="4671108" y="2559423"/>
                </a:lnTo>
                <a:lnTo>
                  <a:pt x="4656041" y="2559423"/>
                </a:lnTo>
                <a:lnTo>
                  <a:pt x="4656041" y="2563728"/>
                </a:lnTo>
                <a:lnTo>
                  <a:pt x="4656041" y="2565881"/>
                </a:lnTo>
                <a:lnTo>
                  <a:pt x="4653888" y="2568033"/>
                </a:lnTo>
                <a:lnTo>
                  <a:pt x="4684024" y="2570186"/>
                </a:lnTo>
                <a:lnTo>
                  <a:pt x="4686177" y="2574491"/>
                </a:lnTo>
                <a:lnTo>
                  <a:pt x="4688330" y="2576644"/>
                </a:lnTo>
                <a:lnTo>
                  <a:pt x="4690482" y="2576644"/>
                </a:lnTo>
                <a:lnTo>
                  <a:pt x="4692635" y="2576644"/>
                </a:lnTo>
                <a:lnTo>
                  <a:pt x="4692635" y="2583101"/>
                </a:lnTo>
                <a:lnTo>
                  <a:pt x="4703398" y="2585254"/>
                </a:lnTo>
                <a:lnTo>
                  <a:pt x="4703398" y="2583101"/>
                </a:lnTo>
                <a:lnTo>
                  <a:pt x="4707703" y="2580949"/>
                </a:lnTo>
                <a:lnTo>
                  <a:pt x="4699093" y="2583101"/>
                </a:lnTo>
                <a:lnTo>
                  <a:pt x="4696940" y="2583101"/>
                </a:lnTo>
                <a:lnTo>
                  <a:pt x="4699093" y="2578796"/>
                </a:lnTo>
                <a:lnTo>
                  <a:pt x="4696940" y="2576644"/>
                </a:lnTo>
                <a:lnTo>
                  <a:pt x="4709855" y="2568033"/>
                </a:lnTo>
                <a:lnTo>
                  <a:pt x="4705550" y="2565881"/>
                </a:lnTo>
                <a:lnTo>
                  <a:pt x="4714160" y="2561576"/>
                </a:lnTo>
                <a:lnTo>
                  <a:pt x="4709855" y="2559423"/>
                </a:lnTo>
                <a:lnTo>
                  <a:pt x="4718465" y="2559423"/>
                </a:lnTo>
                <a:lnTo>
                  <a:pt x="4744297" y="2568033"/>
                </a:lnTo>
                <a:lnTo>
                  <a:pt x="4746449" y="2563728"/>
                </a:lnTo>
                <a:lnTo>
                  <a:pt x="4750755" y="2568033"/>
                </a:lnTo>
                <a:lnTo>
                  <a:pt x="4746449" y="2570186"/>
                </a:lnTo>
                <a:lnTo>
                  <a:pt x="4755060" y="2574491"/>
                </a:lnTo>
                <a:lnTo>
                  <a:pt x="4757212" y="2576644"/>
                </a:lnTo>
                <a:lnTo>
                  <a:pt x="4755060" y="2576644"/>
                </a:lnTo>
                <a:lnTo>
                  <a:pt x="4750755" y="2574491"/>
                </a:lnTo>
                <a:lnTo>
                  <a:pt x="4746449" y="2572339"/>
                </a:lnTo>
                <a:lnTo>
                  <a:pt x="4748602" y="2576644"/>
                </a:lnTo>
                <a:lnTo>
                  <a:pt x="4757212" y="2578796"/>
                </a:lnTo>
                <a:lnTo>
                  <a:pt x="4750755" y="2583101"/>
                </a:lnTo>
                <a:lnTo>
                  <a:pt x="4761517" y="2585254"/>
                </a:lnTo>
                <a:lnTo>
                  <a:pt x="4770127" y="2591712"/>
                </a:lnTo>
                <a:lnTo>
                  <a:pt x="4772280" y="2591712"/>
                </a:lnTo>
                <a:lnTo>
                  <a:pt x="4778738" y="2600323"/>
                </a:lnTo>
                <a:lnTo>
                  <a:pt x="4780890" y="2602475"/>
                </a:lnTo>
                <a:lnTo>
                  <a:pt x="4780890" y="2600323"/>
                </a:lnTo>
                <a:lnTo>
                  <a:pt x="4778738" y="2596017"/>
                </a:lnTo>
                <a:lnTo>
                  <a:pt x="4780890" y="2596017"/>
                </a:lnTo>
                <a:lnTo>
                  <a:pt x="4780890" y="2591712"/>
                </a:lnTo>
                <a:lnTo>
                  <a:pt x="4783043" y="2598170"/>
                </a:lnTo>
                <a:lnTo>
                  <a:pt x="4787349" y="2598170"/>
                </a:lnTo>
                <a:lnTo>
                  <a:pt x="4795959" y="2591712"/>
                </a:lnTo>
                <a:lnTo>
                  <a:pt x="4795959" y="2598170"/>
                </a:lnTo>
                <a:lnTo>
                  <a:pt x="4793806" y="2604628"/>
                </a:lnTo>
                <a:lnTo>
                  <a:pt x="4802417" y="2619695"/>
                </a:lnTo>
                <a:lnTo>
                  <a:pt x="4804569" y="2617543"/>
                </a:lnTo>
                <a:lnTo>
                  <a:pt x="4811027" y="2619695"/>
                </a:lnTo>
                <a:lnTo>
                  <a:pt x="4802417" y="2624001"/>
                </a:lnTo>
                <a:lnTo>
                  <a:pt x="4806722" y="2636916"/>
                </a:lnTo>
                <a:lnTo>
                  <a:pt x="4806722" y="2632611"/>
                </a:lnTo>
                <a:lnTo>
                  <a:pt x="4808874" y="2632611"/>
                </a:lnTo>
                <a:lnTo>
                  <a:pt x="4811027" y="2634763"/>
                </a:lnTo>
                <a:lnTo>
                  <a:pt x="4804569" y="2641222"/>
                </a:lnTo>
                <a:lnTo>
                  <a:pt x="4811027" y="2645527"/>
                </a:lnTo>
                <a:lnTo>
                  <a:pt x="4813179" y="2643374"/>
                </a:lnTo>
                <a:lnTo>
                  <a:pt x="4811027" y="2643374"/>
                </a:lnTo>
                <a:lnTo>
                  <a:pt x="4811027" y="2641222"/>
                </a:lnTo>
                <a:lnTo>
                  <a:pt x="4832552" y="2643374"/>
                </a:lnTo>
                <a:lnTo>
                  <a:pt x="4834705" y="2643374"/>
                </a:lnTo>
                <a:lnTo>
                  <a:pt x="4862689" y="2654137"/>
                </a:lnTo>
                <a:lnTo>
                  <a:pt x="4860536" y="2656290"/>
                </a:lnTo>
                <a:lnTo>
                  <a:pt x="4871299" y="2660595"/>
                </a:lnTo>
                <a:lnTo>
                  <a:pt x="4860536" y="2667052"/>
                </a:lnTo>
                <a:lnTo>
                  <a:pt x="4869146" y="2679968"/>
                </a:lnTo>
                <a:lnTo>
                  <a:pt x="4879909" y="2682120"/>
                </a:lnTo>
                <a:lnTo>
                  <a:pt x="4882062" y="2688578"/>
                </a:lnTo>
                <a:lnTo>
                  <a:pt x="4879909" y="2688578"/>
                </a:lnTo>
                <a:lnTo>
                  <a:pt x="4877757" y="2686425"/>
                </a:lnTo>
                <a:lnTo>
                  <a:pt x="4864841" y="2682120"/>
                </a:lnTo>
                <a:lnTo>
                  <a:pt x="4871299" y="2690731"/>
                </a:lnTo>
                <a:lnTo>
                  <a:pt x="4873451" y="2695036"/>
                </a:lnTo>
                <a:lnTo>
                  <a:pt x="4873451" y="2697189"/>
                </a:lnTo>
                <a:lnTo>
                  <a:pt x="4871299" y="2697189"/>
                </a:lnTo>
                <a:lnTo>
                  <a:pt x="4871299" y="2699342"/>
                </a:lnTo>
                <a:lnTo>
                  <a:pt x="4862689" y="2699342"/>
                </a:lnTo>
                <a:lnTo>
                  <a:pt x="4849773" y="2695036"/>
                </a:lnTo>
                <a:lnTo>
                  <a:pt x="4847621" y="2682120"/>
                </a:lnTo>
                <a:lnTo>
                  <a:pt x="4843316" y="2682120"/>
                </a:lnTo>
                <a:lnTo>
                  <a:pt x="4828247" y="2684273"/>
                </a:lnTo>
                <a:lnTo>
                  <a:pt x="4828247" y="2682120"/>
                </a:lnTo>
                <a:lnTo>
                  <a:pt x="4826095" y="2679968"/>
                </a:lnTo>
                <a:lnTo>
                  <a:pt x="4830400" y="2677815"/>
                </a:lnTo>
                <a:lnTo>
                  <a:pt x="4834705" y="2675663"/>
                </a:lnTo>
                <a:lnTo>
                  <a:pt x="4836858" y="2673510"/>
                </a:lnTo>
                <a:lnTo>
                  <a:pt x="4817484" y="2671357"/>
                </a:lnTo>
                <a:lnTo>
                  <a:pt x="4817484" y="2667052"/>
                </a:lnTo>
                <a:lnTo>
                  <a:pt x="4821789" y="2664900"/>
                </a:lnTo>
                <a:lnTo>
                  <a:pt x="4828247" y="2658442"/>
                </a:lnTo>
                <a:lnTo>
                  <a:pt x="4817484" y="2651985"/>
                </a:lnTo>
                <a:lnTo>
                  <a:pt x="4815332" y="2651985"/>
                </a:lnTo>
                <a:lnTo>
                  <a:pt x="4815332" y="2654137"/>
                </a:lnTo>
                <a:lnTo>
                  <a:pt x="4815332" y="2658442"/>
                </a:lnTo>
                <a:lnTo>
                  <a:pt x="4813179" y="2654137"/>
                </a:lnTo>
                <a:lnTo>
                  <a:pt x="4811027" y="2660595"/>
                </a:lnTo>
                <a:lnTo>
                  <a:pt x="4795959" y="2647679"/>
                </a:lnTo>
                <a:lnTo>
                  <a:pt x="4791654" y="2647679"/>
                </a:lnTo>
                <a:lnTo>
                  <a:pt x="4800264" y="2643374"/>
                </a:lnTo>
                <a:lnTo>
                  <a:pt x="4798111" y="2641222"/>
                </a:lnTo>
                <a:lnTo>
                  <a:pt x="4778738" y="2634763"/>
                </a:lnTo>
                <a:lnTo>
                  <a:pt x="4765822" y="2624001"/>
                </a:lnTo>
                <a:lnTo>
                  <a:pt x="4752907" y="2624001"/>
                </a:lnTo>
                <a:lnTo>
                  <a:pt x="4761517" y="2634763"/>
                </a:lnTo>
                <a:lnTo>
                  <a:pt x="4744297" y="2621848"/>
                </a:lnTo>
                <a:lnTo>
                  <a:pt x="4724923" y="2621848"/>
                </a:lnTo>
                <a:lnTo>
                  <a:pt x="4707703" y="2630458"/>
                </a:lnTo>
                <a:lnTo>
                  <a:pt x="4684024" y="2632611"/>
                </a:lnTo>
                <a:lnTo>
                  <a:pt x="4688330" y="2634763"/>
                </a:lnTo>
                <a:lnTo>
                  <a:pt x="4690482" y="2639069"/>
                </a:lnTo>
                <a:lnTo>
                  <a:pt x="4694787" y="2639069"/>
                </a:lnTo>
                <a:lnTo>
                  <a:pt x="4699093" y="2639069"/>
                </a:lnTo>
                <a:lnTo>
                  <a:pt x="4703398" y="2634763"/>
                </a:lnTo>
                <a:lnTo>
                  <a:pt x="4707703" y="2641222"/>
                </a:lnTo>
                <a:lnTo>
                  <a:pt x="4712008" y="2643374"/>
                </a:lnTo>
                <a:lnTo>
                  <a:pt x="4716313" y="2643374"/>
                </a:lnTo>
                <a:lnTo>
                  <a:pt x="4720618" y="2643374"/>
                </a:lnTo>
                <a:lnTo>
                  <a:pt x="4746449" y="2658442"/>
                </a:lnTo>
                <a:lnTo>
                  <a:pt x="4742144" y="2658442"/>
                </a:lnTo>
                <a:lnTo>
                  <a:pt x="4748602" y="2660595"/>
                </a:lnTo>
                <a:lnTo>
                  <a:pt x="4752907" y="2662747"/>
                </a:lnTo>
                <a:lnTo>
                  <a:pt x="4759365" y="2667052"/>
                </a:lnTo>
                <a:lnTo>
                  <a:pt x="4761517" y="2671357"/>
                </a:lnTo>
                <a:lnTo>
                  <a:pt x="4752907" y="2677815"/>
                </a:lnTo>
                <a:lnTo>
                  <a:pt x="4755060" y="2677815"/>
                </a:lnTo>
                <a:lnTo>
                  <a:pt x="4761517" y="2677815"/>
                </a:lnTo>
                <a:lnTo>
                  <a:pt x="4765822" y="2679968"/>
                </a:lnTo>
                <a:lnTo>
                  <a:pt x="4770127" y="2684273"/>
                </a:lnTo>
                <a:lnTo>
                  <a:pt x="4772280" y="2684273"/>
                </a:lnTo>
                <a:lnTo>
                  <a:pt x="4770127" y="2686425"/>
                </a:lnTo>
                <a:lnTo>
                  <a:pt x="4772280" y="2688578"/>
                </a:lnTo>
                <a:lnTo>
                  <a:pt x="4774433" y="2690731"/>
                </a:lnTo>
                <a:lnTo>
                  <a:pt x="4776585" y="2690731"/>
                </a:lnTo>
                <a:lnTo>
                  <a:pt x="4783043" y="2690731"/>
                </a:lnTo>
                <a:lnTo>
                  <a:pt x="4791654" y="2682120"/>
                </a:lnTo>
                <a:lnTo>
                  <a:pt x="4780890" y="2677815"/>
                </a:lnTo>
                <a:lnTo>
                  <a:pt x="4780890" y="2675663"/>
                </a:lnTo>
                <a:lnTo>
                  <a:pt x="4787349" y="2679968"/>
                </a:lnTo>
                <a:lnTo>
                  <a:pt x="4793806" y="2682120"/>
                </a:lnTo>
                <a:lnTo>
                  <a:pt x="4800264" y="2684273"/>
                </a:lnTo>
                <a:lnTo>
                  <a:pt x="4804569" y="2690731"/>
                </a:lnTo>
                <a:lnTo>
                  <a:pt x="4791654" y="2688578"/>
                </a:lnTo>
                <a:lnTo>
                  <a:pt x="4789501" y="2690731"/>
                </a:lnTo>
                <a:lnTo>
                  <a:pt x="4789501" y="2695036"/>
                </a:lnTo>
                <a:lnTo>
                  <a:pt x="4795959" y="2697189"/>
                </a:lnTo>
                <a:lnTo>
                  <a:pt x="4813179" y="2705799"/>
                </a:lnTo>
                <a:lnTo>
                  <a:pt x="4806722" y="2707952"/>
                </a:lnTo>
                <a:lnTo>
                  <a:pt x="4789501" y="2712257"/>
                </a:lnTo>
                <a:lnTo>
                  <a:pt x="4800264" y="2716562"/>
                </a:lnTo>
                <a:lnTo>
                  <a:pt x="4813179" y="2727325"/>
                </a:lnTo>
                <a:lnTo>
                  <a:pt x="4817484" y="2729477"/>
                </a:lnTo>
                <a:lnTo>
                  <a:pt x="4817484" y="2727325"/>
                </a:lnTo>
                <a:lnTo>
                  <a:pt x="4823942" y="2731630"/>
                </a:lnTo>
                <a:lnTo>
                  <a:pt x="4826095" y="2735935"/>
                </a:lnTo>
                <a:lnTo>
                  <a:pt x="4826095" y="2731630"/>
                </a:lnTo>
                <a:lnTo>
                  <a:pt x="4828247" y="2731630"/>
                </a:lnTo>
                <a:lnTo>
                  <a:pt x="4841163" y="2735935"/>
                </a:lnTo>
                <a:lnTo>
                  <a:pt x="4836858" y="2740240"/>
                </a:lnTo>
                <a:lnTo>
                  <a:pt x="4843316" y="2742393"/>
                </a:lnTo>
                <a:lnTo>
                  <a:pt x="4845468" y="2744546"/>
                </a:lnTo>
                <a:lnTo>
                  <a:pt x="4845468" y="2748851"/>
                </a:lnTo>
                <a:lnTo>
                  <a:pt x="4843316" y="2751004"/>
                </a:lnTo>
                <a:lnTo>
                  <a:pt x="4843316" y="2753156"/>
                </a:lnTo>
                <a:lnTo>
                  <a:pt x="4839011" y="2753156"/>
                </a:lnTo>
                <a:lnTo>
                  <a:pt x="4856231" y="2772529"/>
                </a:lnTo>
                <a:lnTo>
                  <a:pt x="4830400" y="2751004"/>
                </a:lnTo>
                <a:lnTo>
                  <a:pt x="4836858" y="2751004"/>
                </a:lnTo>
                <a:lnTo>
                  <a:pt x="4836858" y="2748851"/>
                </a:lnTo>
                <a:lnTo>
                  <a:pt x="4823942" y="2740240"/>
                </a:lnTo>
                <a:lnTo>
                  <a:pt x="4815332" y="2748851"/>
                </a:lnTo>
                <a:lnTo>
                  <a:pt x="4815332" y="2742393"/>
                </a:lnTo>
                <a:lnTo>
                  <a:pt x="4806722" y="2742393"/>
                </a:lnTo>
                <a:lnTo>
                  <a:pt x="4808874" y="2744546"/>
                </a:lnTo>
                <a:lnTo>
                  <a:pt x="4808874" y="2746698"/>
                </a:lnTo>
                <a:lnTo>
                  <a:pt x="4823942" y="2763919"/>
                </a:lnTo>
                <a:lnTo>
                  <a:pt x="4817484" y="2768224"/>
                </a:lnTo>
                <a:lnTo>
                  <a:pt x="4813179" y="2759614"/>
                </a:lnTo>
                <a:lnTo>
                  <a:pt x="4808874" y="2759614"/>
                </a:lnTo>
                <a:lnTo>
                  <a:pt x="4793806" y="2744546"/>
                </a:lnTo>
                <a:lnTo>
                  <a:pt x="4804569" y="2742393"/>
                </a:lnTo>
                <a:lnTo>
                  <a:pt x="4793806" y="2738087"/>
                </a:lnTo>
                <a:lnTo>
                  <a:pt x="4795959" y="2735935"/>
                </a:lnTo>
                <a:lnTo>
                  <a:pt x="4798111" y="2735935"/>
                </a:lnTo>
                <a:lnTo>
                  <a:pt x="4800264" y="2735935"/>
                </a:lnTo>
                <a:lnTo>
                  <a:pt x="4793806" y="2733782"/>
                </a:lnTo>
                <a:lnTo>
                  <a:pt x="4787349" y="2735935"/>
                </a:lnTo>
                <a:lnTo>
                  <a:pt x="4789501" y="2738087"/>
                </a:lnTo>
                <a:lnTo>
                  <a:pt x="4776585" y="2742393"/>
                </a:lnTo>
                <a:lnTo>
                  <a:pt x="4780890" y="2742393"/>
                </a:lnTo>
                <a:lnTo>
                  <a:pt x="4778738" y="2744546"/>
                </a:lnTo>
                <a:lnTo>
                  <a:pt x="4778738" y="2753156"/>
                </a:lnTo>
                <a:lnTo>
                  <a:pt x="4759365" y="2761766"/>
                </a:lnTo>
                <a:lnTo>
                  <a:pt x="4755060" y="2763919"/>
                </a:lnTo>
                <a:lnTo>
                  <a:pt x="4750755" y="2768224"/>
                </a:lnTo>
                <a:lnTo>
                  <a:pt x="4748602" y="2768224"/>
                </a:lnTo>
                <a:lnTo>
                  <a:pt x="4776585" y="2778987"/>
                </a:lnTo>
                <a:lnTo>
                  <a:pt x="4783043" y="2776834"/>
                </a:lnTo>
                <a:lnTo>
                  <a:pt x="4806722" y="2785444"/>
                </a:lnTo>
                <a:lnTo>
                  <a:pt x="4811027" y="2781139"/>
                </a:lnTo>
                <a:lnTo>
                  <a:pt x="4808874" y="2776834"/>
                </a:lnTo>
                <a:lnTo>
                  <a:pt x="4815332" y="2783292"/>
                </a:lnTo>
                <a:lnTo>
                  <a:pt x="4804569" y="2796208"/>
                </a:lnTo>
                <a:lnTo>
                  <a:pt x="4816897" y="2803253"/>
                </a:lnTo>
                <a:lnTo>
                  <a:pt x="4811027" y="2809123"/>
                </a:lnTo>
                <a:lnTo>
                  <a:pt x="4830400" y="2817733"/>
                </a:lnTo>
                <a:lnTo>
                  <a:pt x="4830400" y="2819886"/>
                </a:lnTo>
                <a:lnTo>
                  <a:pt x="4836858" y="2819886"/>
                </a:lnTo>
                <a:lnTo>
                  <a:pt x="4817484" y="2824191"/>
                </a:lnTo>
                <a:lnTo>
                  <a:pt x="4802417" y="2809123"/>
                </a:lnTo>
                <a:lnTo>
                  <a:pt x="4798111" y="2813428"/>
                </a:lnTo>
                <a:lnTo>
                  <a:pt x="4793806" y="2806971"/>
                </a:lnTo>
                <a:lnTo>
                  <a:pt x="4791654" y="2804818"/>
                </a:lnTo>
                <a:lnTo>
                  <a:pt x="4787349" y="2804818"/>
                </a:lnTo>
                <a:lnTo>
                  <a:pt x="4785196" y="2804818"/>
                </a:lnTo>
                <a:lnTo>
                  <a:pt x="4778738" y="2804818"/>
                </a:lnTo>
                <a:lnTo>
                  <a:pt x="4776585" y="2804818"/>
                </a:lnTo>
                <a:lnTo>
                  <a:pt x="4776585" y="2800513"/>
                </a:lnTo>
                <a:lnTo>
                  <a:pt x="4752907" y="2806971"/>
                </a:lnTo>
                <a:lnTo>
                  <a:pt x="4755060" y="2815581"/>
                </a:lnTo>
                <a:lnTo>
                  <a:pt x="4750755" y="2811276"/>
                </a:lnTo>
                <a:lnTo>
                  <a:pt x="4752907" y="2809123"/>
                </a:lnTo>
                <a:lnTo>
                  <a:pt x="4750755" y="2806971"/>
                </a:lnTo>
                <a:lnTo>
                  <a:pt x="4744297" y="2804818"/>
                </a:lnTo>
                <a:lnTo>
                  <a:pt x="4735686" y="2804818"/>
                </a:lnTo>
                <a:lnTo>
                  <a:pt x="4737839" y="2811276"/>
                </a:lnTo>
                <a:lnTo>
                  <a:pt x="4735686" y="2811276"/>
                </a:lnTo>
                <a:lnTo>
                  <a:pt x="4729228" y="2804818"/>
                </a:lnTo>
                <a:lnTo>
                  <a:pt x="4705550" y="2811276"/>
                </a:lnTo>
                <a:lnTo>
                  <a:pt x="4709855" y="2815581"/>
                </a:lnTo>
                <a:lnTo>
                  <a:pt x="4701245" y="2813428"/>
                </a:lnTo>
                <a:lnTo>
                  <a:pt x="4684024" y="2828496"/>
                </a:lnTo>
                <a:lnTo>
                  <a:pt x="4686177" y="2834954"/>
                </a:lnTo>
                <a:lnTo>
                  <a:pt x="4673261" y="2834954"/>
                </a:lnTo>
                <a:lnTo>
                  <a:pt x="4671108" y="2841412"/>
                </a:lnTo>
                <a:lnTo>
                  <a:pt x="4673261" y="2843564"/>
                </a:lnTo>
                <a:lnTo>
                  <a:pt x="4673261" y="2852175"/>
                </a:lnTo>
                <a:lnTo>
                  <a:pt x="4684024" y="2852175"/>
                </a:lnTo>
                <a:lnTo>
                  <a:pt x="4684024" y="2858633"/>
                </a:lnTo>
                <a:lnTo>
                  <a:pt x="4666803" y="2858633"/>
                </a:lnTo>
                <a:lnTo>
                  <a:pt x="4668956" y="2862938"/>
                </a:lnTo>
                <a:lnTo>
                  <a:pt x="4668956" y="2867243"/>
                </a:lnTo>
                <a:lnTo>
                  <a:pt x="4694787" y="2869395"/>
                </a:lnTo>
                <a:lnTo>
                  <a:pt x="4699093" y="2869395"/>
                </a:lnTo>
                <a:lnTo>
                  <a:pt x="4692635" y="2867243"/>
                </a:lnTo>
                <a:lnTo>
                  <a:pt x="4688330" y="2865090"/>
                </a:lnTo>
                <a:lnTo>
                  <a:pt x="4712008" y="2871548"/>
                </a:lnTo>
                <a:lnTo>
                  <a:pt x="4720618" y="2865090"/>
                </a:lnTo>
                <a:lnTo>
                  <a:pt x="4729228" y="2871548"/>
                </a:lnTo>
                <a:lnTo>
                  <a:pt x="4727076" y="2882311"/>
                </a:lnTo>
                <a:lnTo>
                  <a:pt x="4742144" y="2886616"/>
                </a:lnTo>
                <a:lnTo>
                  <a:pt x="4750755" y="2888768"/>
                </a:lnTo>
                <a:lnTo>
                  <a:pt x="4755060" y="2899532"/>
                </a:lnTo>
                <a:lnTo>
                  <a:pt x="4739992" y="2903837"/>
                </a:lnTo>
                <a:lnTo>
                  <a:pt x="4770127" y="2914600"/>
                </a:lnTo>
                <a:lnTo>
                  <a:pt x="4783043" y="2921057"/>
                </a:lnTo>
                <a:lnTo>
                  <a:pt x="4770127" y="2923210"/>
                </a:lnTo>
                <a:lnTo>
                  <a:pt x="4772280" y="2927515"/>
                </a:lnTo>
                <a:lnTo>
                  <a:pt x="4785196" y="2927515"/>
                </a:lnTo>
                <a:lnTo>
                  <a:pt x="4793806" y="2940430"/>
                </a:lnTo>
                <a:lnTo>
                  <a:pt x="4811027" y="2944736"/>
                </a:lnTo>
                <a:lnTo>
                  <a:pt x="4806722" y="2946889"/>
                </a:lnTo>
                <a:lnTo>
                  <a:pt x="4828247" y="2953347"/>
                </a:lnTo>
                <a:lnTo>
                  <a:pt x="4832552" y="2951194"/>
                </a:lnTo>
                <a:lnTo>
                  <a:pt x="4836858" y="2946889"/>
                </a:lnTo>
                <a:lnTo>
                  <a:pt x="4834705" y="2940430"/>
                </a:lnTo>
                <a:lnTo>
                  <a:pt x="4843316" y="2944736"/>
                </a:lnTo>
                <a:lnTo>
                  <a:pt x="4847621" y="2949041"/>
                </a:lnTo>
                <a:lnTo>
                  <a:pt x="4843316" y="2946889"/>
                </a:lnTo>
                <a:lnTo>
                  <a:pt x="4834705" y="2957652"/>
                </a:lnTo>
                <a:lnTo>
                  <a:pt x="4826095" y="2953347"/>
                </a:lnTo>
                <a:lnTo>
                  <a:pt x="4806722" y="2951194"/>
                </a:lnTo>
                <a:lnTo>
                  <a:pt x="4802417" y="2955499"/>
                </a:lnTo>
                <a:lnTo>
                  <a:pt x="4795959" y="2966262"/>
                </a:lnTo>
                <a:lnTo>
                  <a:pt x="4800264" y="2974872"/>
                </a:lnTo>
                <a:lnTo>
                  <a:pt x="4795959" y="2983482"/>
                </a:lnTo>
                <a:lnTo>
                  <a:pt x="4787349" y="2985635"/>
                </a:lnTo>
                <a:lnTo>
                  <a:pt x="4785196" y="2977025"/>
                </a:lnTo>
                <a:lnTo>
                  <a:pt x="4789501" y="2972719"/>
                </a:lnTo>
                <a:lnTo>
                  <a:pt x="4780890" y="2970567"/>
                </a:lnTo>
                <a:lnTo>
                  <a:pt x="4787349" y="2968414"/>
                </a:lnTo>
                <a:lnTo>
                  <a:pt x="4789501" y="2966262"/>
                </a:lnTo>
                <a:lnTo>
                  <a:pt x="4785196" y="2966262"/>
                </a:lnTo>
                <a:lnTo>
                  <a:pt x="4776585" y="2955499"/>
                </a:lnTo>
                <a:lnTo>
                  <a:pt x="4765822" y="2953347"/>
                </a:lnTo>
                <a:lnTo>
                  <a:pt x="4755060" y="2961957"/>
                </a:lnTo>
                <a:lnTo>
                  <a:pt x="4744297" y="2955499"/>
                </a:lnTo>
                <a:lnTo>
                  <a:pt x="4742144" y="2957652"/>
                </a:lnTo>
                <a:lnTo>
                  <a:pt x="4735686" y="2974872"/>
                </a:lnTo>
                <a:lnTo>
                  <a:pt x="4731381" y="2985635"/>
                </a:lnTo>
                <a:lnTo>
                  <a:pt x="4731381" y="2989940"/>
                </a:lnTo>
                <a:lnTo>
                  <a:pt x="4733534" y="2992092"/>
                </a:lnTo>
                <a:lnTo>
                  <a:pt x="4746449" y="2996398"/>
                </a:lnTo>
                <a:lnTo>
                  <a:pt x="4748602" y="3002856"/>
                </a:lnTo>
                <a:lnTo>
                  <a:pt x="4742144" y="3011466"/>
                </a:lnTo>
                <a:lnTo>
                  <a:pt x="4742144" y="3022229"/>
                </a:lnTo>
                <a:lnTo>
                  <a:pt x="4724923" y="3015771"/>
                </a:lnTo>
                <a:lnTo>
                  <a:pt x="4714160" y="3009314"/>
                </a:lnTo>
                <a:lnTo>
                  <a:pt x="4712008" y="3009314"/>
                </a:lnTo>
                <a:lnTo>
                  <a:pt x="4707703" y="3005009"/>
                </a:lnTo>
                <a:lnTo>
                  <a:pt x="4733534" y="3005009"/>
                </a:lnTo>
                <a:lnTo>
                  <a:pt x="4720618" y="2994245"/>
                </a:lnTo>
                <a:lnTo>
                  <a:pt x="4733534" y="2998551"/>
                </a:lnTo>
                <a:lnTo>
                  <a:pt x="4733534" y="2994245"/>
                </a:lnTo>
                <a:lnTo>
                  <a:pt x="4722770" y="2987787"/>
                </a:lnTo>
                <a:lnTo>
                  <a:pt x="4722770" y="2983482"/>
                </a:lnTo>
                <a:lnTo>
                  <a:pt x="4729228" y="2981330"/>
                </a:lnTo>
                <a:lnTo>
                  <a:pt x="4720618" y="2977025"/>
                </a:lnTo>
                <a:lnTo>
                  <a:pt x="4727076" y="2968414"/>
                </a:lnTo>
                <a:lnTo>
                  <a:pt x="4718465" y="2966262"/>
                </a:lnTo>
                <a:lnTo>
                  <a:pt x="4714160" y="2970567"/>
                </a:lnTo>
                <a:lnTo>
                  <a:pt x="4690482" y="2968414"/>
                </a:lnTo>
                <a:lnTo>
                  <a:pt x="4684024" y="2974872"/>
                </a:lnTo>
                <a:lnTo>
                  <a:pt x="4694787" y="2974872"/>
                </a:lnTo>
                <a:lnTo>
                  <a:pt x="4694787" y="2977025"/>
                </a:lnTo>
                <a:lnTo>
                  <a:pt x="4660346" y="2979177"/>
                </a:lnTo>
                <a:lnTo>
                  <a:pt x="4651736" y="2957652"/>
                </a:lnTo>
                <a:lnTo>
                  <a:pt x="4628057" y="2949041"/>
                </a:lnTo>
                <a:lnTo>
                  <a:pt x="4630209" y="2946889"/>
                </a:lnTo>
                <a:lnTo>
                  <a:pt x="4647430" y="2946889"/>
                </a:lnTo>
                <a:lnTo>
                  <a:pt x="4664651" y="2949041"/>
                </a:lnTo>
                <a:lnTo>
                  <a:pt x="4673261" y="2940430"/>
                </a:lnTo>
                <a:lnTo>
                  <a:pt x="4668956" y="2933973"/>
                </a:lnTo>
                <a:lnTo>
                  <a:pt x="4675414" y="2931820"/>
                </a:lnTo>
                <a:lnTo>
                  <a:pt x="4681871" y="2933973"/>
                </a:lnTo>
                <a:lnTo>
                  <a:pt x="4679719" y="2936125"/>
                </a:lnTo>
                <a:lnTo>
                  <a:pt x="4679719" y="2938278"/>
                </a:lnTo>
                <a:lnTo>
                  <a:pt x="4684024" y="2938278"/>
                </a:lnTo>
                <a:lnTo>
                  <a:pt x="4699093" y="2936125"/>
                </a:lnTo>
                <a:lnTo>
                  <a:pt x="4703398" y="2933973"/>
                </a:lnTo>
                <a:lnTo>
                  <a:pt x="4707703" y="2942583"/>
                </a:lnTo>
                <a:lnTo>
                  <a:pt x="4718465" y="2940430"/>
                </a:lnTo>
                <a:lnTo>
                  <a:pt x="4733534" y="2953347"/>
                </a:lnTo>
                <a:lnTo>
                  <a:pt x="4731381" y="2957652"/>
                </a:lnTo>
                <a:lnTo>
                  <a:pt x="4735686" y="2957652"/>
                </a:lnTo>
                <a:lnTo>
                  <a:pt x="4739992" y="2953347"/>
                </a:lnTo>
                <a:lnTo>
                  <a:pt x="4748602" y="2946889"/>
                </a:lnTo>
                <a:lnTo>
                  <a:pt x="4742144" y="2942583"/>
                </a:lnTo>
                <a:lnTo>
                  <a:pt x="4746449" y="2938278"/>
                </a:lnTo>
                <a:lnTo>
                  <a:pt x="4742144" y="2933973"/>
                </a:lnTo>
                <a:lnTo>
                  <a:pt x="4755060" y="2933973"/>
                </a:lnTo>
                <a:lnTo>
                  <a:pt x="4763670" y="2940430"/>
                </a:lnTo>
                <a:lnTo>
                  <a:pt x="4765822" y="2938278"/>
                </a:lnTo>
                <a:lnTo>
                  <a:pt x="4770127" y="2931820"/>
                </a:lnTo>
                <a:lnTo>
                  <a:pt x="4757212" y="2923210"/>
                </a:lnTo>
                <a:lnTo>
                  <a:pt x="4755060" y="2914600"/>
                </a:lnTo>
                <a:lnTo>
                  <a:pt x="4742144" y="2910295"/>
                </a:lnTo>
                <a:lnTo>
                  <a:pt x="4731381" y="2914600"/>
                </a:lnTo>
                <a:lnTo>
                  <a:pt x="4737839" y="2918905"/>
                </a:lnTo>
                <a:lnTo>
                  <a:pt x="4724923" y="2921057"/>
                </a:lnTo>
                <a:lnTo>
                  <a:pt x="4696940" y="2910295"/>
                </a:lnTo>
                <a:lnTo>
                  <a:pt x="4705550" y="2905990"/>
                </a:lnTo>
                <a:lnTo>
                  <a:pt x="4701245" y="2903837"/>
                </a:lnTo>
                <a:lnTo>
                  <a:pt x="4692635" y="2901685"/>
                </a:lnTo>
                <a:lnTo>
                  <a:pt x="4692635" y="2899532"/>
                </a:lnTo>
                <a:lnTo>
                  <a:pt x="4694787" y="2899532"/>
                </a:lnTo>
                <a:lnTo>
                  <a:pt x="4688330" y="2895227"/>
                </a:lnTo>
                <a:lnTo>
                  <a:pt x="4709855" y="2895227"/>
                </a:lnTo>
                <a:lnTo>
                  <a:pt x="4703398" y="2890921"/>
                </a:lnTo>
                <a:lnTo>
                  <a:pt x="4712008" y="2893074"/>
                </a:lnTo>
                <a:lnTo>
                  <a:pt x="4701245" y="2886616"/>
                </a:lnTo>
                <a:lnTo>
                  <a:pt x="4675414" y="2890921"/>
                </a:lnTo>
                <a:lnTo>
                  <a:pt x="4662498" y="2882311"/>
                </a:lnTo>
                <a:lnTo>
                  <a:pt x="4653888" y="2882311"/>
                </a:lnTo>
                <a:lnTo>
                  <a:pt x="4662498" y="2884463"/>
                </a:lnTo>
                <a:lnTo>
                  <a:pt x="4660346" y="2884463"/>
                </a:lnTo>
                <a:lnTo>
                  <a:pt x="4660346" y="2895227"/>
                </a:lnTo>
                <a:lnTo>
                  <a:pt x="4677566" y="2895227"/>
                </a:lnTo>
                <a:lnTo>
                  <a:pt x="4656041" y="2901685"/>
                </a:lnTo>
                <a:lnTo>
                  <a:pt x="4651736" y="2897379"/>
                </a:lnTo>
                <a:lnTo>
                  <a:pt x="4638820" y="2903837"/>
                </a:lnTo>
                <a:lnTo>
                  <a:pt x="4636668" y="2903837"/>
                </a:lnTo>
                <a:lnTo>
                  <a:pt x="4634515" y="2901685"/>
                </a:lnTo>
                <a:lnTo>
                  <a:pt x="4636668" y="2895227"/>
                </a:lnTo>
                <a:lnTo>
                  <a:pt x="4625904" y="2895227"/>
                </a:lnTo>
                <a:lnTo>
                  <a:pt x="4610836" y="2888768"/>
                </a:lnTo>
                <a:lnTo>
                  <a:pt x="4606531" y="2893074"/>
                </a:lnTo>
                <a:lnTo>
                  <a:pt x="4610836" y="2893074"/>
                </a:lnTo>
                <a:lnTo>
                  <a:pt x="4610836" y="2895227"/>
                </a:lnTo>
                <a:lnTo>
                  <a:pt x="4610836" y="2897379"/>
                </a:lnTo>
                <a:lnTo>
                  <a:pt x="4612989" y="2899532"/>
                </a:lnTo>
                <a:lnTo>
                  <a:pt x="4606531" y="2899532"/>
                </a:lnTo>
                <a:lnTo>
                  <a:pt x="4602226" y="2903837"/>
                </a:lnTo>
                <a:lnTo>
                  <a:pt x="4602226" y="2899532"/>
                </a:lnTo>
                <a:lnTo>
                  <a:pt x="4604379" y="2897379"/>
                </a:lnTo>
                <a:lnTo>
                  <a:pt x="4602226" y="2895227"/>
                </a:lnTo>
                <a:lnTo>
                  <a:pt x="4593616" y="2895227"/>
                </a:lnTo>
                <a:lnTo>
                  <a:pt x="4606531" y="2890921"/>
                </a:lnTo>
                <a:lnTo>
                  <a:pt x="4593616" y="2888768"/>
                </a:lnTo>
                <a:lnTo>
                  <a:pt x="4585006" y="2888768"/>
                </a:lnTo>
                <a:lnTo>
                  <a:pt x="4587158" y="2897379"/>
                </a:lnTo>
                <a:lnTo>
                  <a:pt x="4559174" y="2890921"/>
                </a:lnTo>
                <a:lnTo>
                  <a:pt x="4557022" y="2895227"/>
                </a:lnTo>
                <a:lnTo>
                  <a:pt x="4559174" y="2899532"/>
                </a:lnTo>
                <a:lnTo>
                  <a:pt x="4557022" y="2897379"/>
                </a:lnTo>
                <a:lnTo>
                  <a:pt x="4550564" y="2893074"/>
                </a:lnTo>
                <a:lnTo>
                  <a:pt x="4548412" y="2895227"/>
                </a:lnTo>
                <a:lnTo>
                  <a:pt x="4546259" y="2888768"/>
                </a:lnTo>
                <a:lnTo>
                  <a:pt x="4546259" y="2886616"/>
                </a:lnTo>
                <a:lnTo>
                  <a:pt x="4544106" y="2884463"/>
                </a:lnTo>
                <a:lnTo>
                  <a:pt x="4544106" y="2886616"/>
                </a:lnTo>
                <a:lnTo>
                  <a:pt x="4529038" y="2882311"/>
                </a:lnTo>
                <a:lnTo>
                  <a:pt x="4518275" y="2884463"/>
                </a:lnTo>
                <a:lnTo>
                  <a:pt x="4511817" y="2884463"/>
                </a:lnTo>
                <a:lnTo>
                  <a:pt x="4511817" y="2882311"/>
                </a:lnTo>
                <a:lnTo>
                  <a:pt x="4503207" y="2880158"/>
                </a:lnTo>
                <a:lnTo>
                  <a:pt x="4498902" y="2882311"/>
                </a:lnTo>
                <a:lnTo>
                  <a:pt x="4496750" y="2878006"/>
                </a:lnTo>
                <a:lnTo>
                  <a:pt x="4479529" y="2882311"/>
                </a:lnTo>
                <a:lnTo>
                  <a:pt x="4488139" y="2884463"/>
                </a:lnTo>
                <a:lnTo>
                  <a:pt x="4490292" y="2884463"/>
                </a:lnTo>
                <a:lnTo>
                  <a:pt x="4496750" y="2888768"/>
                </a:lnTo>
                <a:lnTo>
                  <a:pt x="4458003" y="2890921"/>
                </a:lnTo>
                <a:lnTo>
                  <a:pt x="4464460" y="2886616"/>
                </a:lnTo>
                <a:lnTo>
                  <a:pt x="4462308" y="2882311"/>
                </a:lnTo>
                <a:lnTo>
                  <a:pt x="4455850" y="2875853"/>
                </a:lnTo>
                <a:lnTo>
                  <a:pt x="4438630" y="2882311"/>
                </a:lnTo>
                <a:lnTo>
                  <a:pt x="4425714" y="2875853"/>
                </a:lnTo>
                <a:lnTo>
                  <a:pt x="4414951" y="2880158"/>
                </a:lnTo>
                <a:lnTo>
                  <a:pt x="4412798" y="2882311"/>
                </a:lnTo>
                <a:lnTo>
                  <a:pt x="4414951" y="2882311"/>
                </a:lnTo>
                <a:lnTo>
                  <a:pt x="4417103" y="2882311"/>
                </a:lnTo>
                <a:lnTo>
                  <a:pt x="4419256" y="2882311"/>
                </a:lnTo>
                <a:lnTo>
                  <a:pt x="4434325" y="2886616"/>
                </a:lnTo>
                <a:lnTo>
                  <a:pt x="4406341" y="2888768"/>
                </a:lnTo>
                <a:lnTo>
                  <a:pt x="4406341" y="2884463"/>
                </a:lnTo>
                <a:lnTo>
                  <a:pt x="4395578" y="2882311"/>
                </a:lnTo>
                <a:lnTo>
                  <a:pt x="4395578" y="2884463"/>
                </a:lnTo>
                <a:lnTo>
                  <a:pt x="4393425" y="2880158"/>
                </a:lnTo>
                <a:lnTo>
                  <a:pt x="4386968" y="2886616"/>
                </a:lnTo>
                <a:lnTo>
                  <a:pt x="4365441" y="2884463"/>
                </a:lnTo>
                <a:lnTo>
                  <a:pt x="4361136" y="2884463"/>
                </a:lnTo>
                <a:lnTo>
                  <a:pt x="4354679" y="2880158"/>
                </a:lnTo>
                <a:lnTo>
                  <a:pt x="4324542" y="2882311"/>
                </a:lnTo>
                <a:lnTo>
                  <a:pt x="4303017" y="2875853"/>
                </a:lnTo>
                <a:lnTo>
                  <a:pt x="4296559" y="2880158"/>
                </a:lnTo>
                <a:lnTo>
                  <a:pt x="4275033" y="2867243"/>
                </a:lnTo>
                <a:lnTo>
                  <a:pt x="4270728" y="2871548"/>
                </a:lnTo>
                <a:lnTo>
                  <a:pt x="4264270" y="2869395"/>
                </a:lnTo>
                <a:lnTo>
                  <a:pt x="4257812" y="2858633"/>
                </a:lnTo>
                <a:lnTo>
                  <a:pt x="4238439" y="2869395"/>
                </a:lnTo>
                <a:lnTo>
                  <a:pt x="4234134" y="2873700"/>
                </a:lnTo>
                <a:lnTo>
                  <a:pt x="4229829" y="2875853"/>
                </a:lnTo>
                <a:lnTo>
                  <a:pt x="4236287" y="2880158"/>
                </a:lnTo>
                <a:lnTo>
                  <a:pt x="4229829" y="2880158"/>
                </a:lnTo>
                <a:lnTo>
                  <a:pt x="4223371" y="2871548"/>
                </a:lnTo>
                <a:lnTo>
                  <a:pt x="4191082" y="2865090"/>
                </a:lnTo>
                <a:lnTo>
                  <a:pt x="4191082" y="2873700"/>
                </a:lnTo>
                <a:lnTo>
                  <a:pt x="4186777" y="2873700"/>
                </a:lnTo>
                <a:lnTo>
                  <a:pt x="4186777" y="2865090"/>
                </a:lnTo>
                <a:lnTo>
                  <a:pt x="4173862" y="2865090"/>
                </a:lnTo>
                <a:lnTo>
                  <a:pt x="4165251" y="2871548"/>
                </a:lnTo>
                <a:lnTo>
                  <a:pt x="4135115" y="2865090"/>
                </a:lnTo>
                <a:lnTo>
                  <a:pt x="4130810" y="2860785"/>
                </a:lnTo>
                <a:lnTo>
                  <a:pt x="4126505" y="2865090"/>
                </a:lnTo>
                <a:lnTo>
                  <a:pt x="4115741" y="2852175"/>
                </a:lnTo>
                <a:lnTo>
                  <a:pt x="4113589" y="2852175"/>
                </a:lnTo>
                <a:lnTo>
                  <a:pt x="4113589" y="2850023"/>
                </a:lnTo>
                <a:lnTo>
                  <a:pt x="4117894" y="2847870"/>
                </a:lnTo>
                <a:lnTo>
                  <a:pt x="4120047" y="2847870"/>
                </a:lnTo>
                <a:lnTo>
                  <a:pt x="4128658" y="2847870"/>
                </a:lnTo>
                <a:lnTo>
                  <a:pt x="4139420" y="2852175"/>
                </a:lnTo>
                <a:lnTo>
                  <a:pt x="4148031" y="2852175"/>
                </a:lnTo>
                <a:lnTo>
                  <a:pt x="4152336" y="2850023"/>
                </a:lnTo>
                <a:lnTo>
                  <a:pt x="4154488" y="2856480"/>
                </a:lnTo>
                <a:lnTo>
                  <a:pt x="4158793" y="2852175"/>
                </a:lnTo>
                <a:lnTo>
                  <a:pt x="4160946" y="2858633"/>
                </a:lnTo>
                <a:lnTo>
                  <a:pt x="4163098" y="2860785"/>
                </a:lnTo>
                <a:lnTo>
                  <a:pt x="4165251" y="2860785"/>
                </a:lnTo>
                <a:lnTo>
                  <a:pt x="4169556" y="2858633"/>
                </a:lnTo>
                <a:lnTo>
                  <a:pt x="4176015" y="2856480"/>
                </a:lnTo>
                <a:lnTo>
                  <a:pt x="4165251" y="2852175"/>
                </a:lnTo>
                <a:lnTo>
                  <a:pt x="4180320" y="2852175"/>
                </a:lnTo>
                <a:lnTo>
                  <a:pt x="4197540" y="2852175"/>
                </a:lnTo>
                <a:lnTo>
                  <a:pt x="4208303" y="2850023"/>
                </a:lnTo>
                <a:lnTo>
                  <a:pt x="4201845" y="2845717"/>
                </a:lnTo>
                <a:lnTo>
                  <a:pt x="4227677" y="2850023"/>
                </a:lnTo>
                <a:lnTo>
                  <a:pt x="4249202" y="2847870"/>
                </a:lnTo>
                <a:lnTo>
                  <a:pt x="4259965" y="2847870"/>
                </a:lnTo>
                <a:lnTo>
                  <a:pt x="4262117" y="2850023"/>
                </a:lnTo>
                <a:lnTo>
                  <a:pt x="4264270" y="2852175"/>
                </a:lnTo>
                <a:lnTo>
                  <a:pt x="4262117" y="2856480"/>
                </a:lnTo>
                <a:lnTo>
                  <a:pt x="4266422" y="2852175"/>
                </a:lnTo>
                <a:lnTo>
                  <a:pt x="4283644" y="2850023"/>
                </a:lnTo>
                <a:lnTo>
                  <a:pt x="4283644" y="2847870"/>
                </a:lnTo>
                <a:lnTo>
                  <a:pt x="4296559" y="2850023"/>
                </a:lnTo>
                <a:lnTo>
                  <a:pt x="4309474" y="2843564"/>
                </a:lnTo>
                <a:lnTo>
                  <a:pt x="4339611" y="2847870"/>
                </a:lnTo>
                <a:lnTo>
                  <a:pt x="4363289" y="2847870"/>
                </a:lnTo>
                <a:lnTo>
                  <a:pt x="4363289" y="2845717"/>
                </a:lnTo>
                <a:lnTo>
                  <a:pt x="4348221" y="2843564"/>
                </a:lnTo>
                <a:lnTo>
                  <a:pt x="4337458" y="2841412"/>
                </a:lnTo>
                <a:lnTo>
                  <a:pt x="4339611" y="2847870"/>
                </a:lnTo>
                <a:lnTo>
                  <a:pt x="4326695" y="2841412"/>
                </a:lnTo>
                <a:lnTo>
                  <a:pt x="4333153" y="2841412"/>
                </a:lnTo>
                <a:lnTo>
                  <a:pt x="4322390" y="2837106"/>
                </a:lnTo>
                <a:lnTo>
                  <a:pt x="4315932" y="2832801"/>
                </a:lnTo>
                <a:lnTo>
                  <a:pt x="4296559" y="2828496"/>
                </a:lnTo>
                <a:lnTo>
                  <a:pt x="4281491" y="2830649"/>
                </a:lnTo>
                <a:lnTo>
                  <a:pt x="4279339" y="2826344"/>
                </a:lnTo>
                <a:lnTo>
                  <a:pt x="4262117" y="2822038"/>
                </a:lnTo>
                <a:lnTo>
                  <a:pt x="4242744" y="2824191"/>
                </a:lnTo>
                <a:lnTo>
                  <a:pt x="4182472" y="2819886"/>
                </a:lnTo>
                <a:lnTo>
                  <a:pt x="4178167" y="2822038"/>
                </a:lnTo>
                <a:lnTo>
                  <a:pt x="4126505" y="2815581"/>
                </a:lnTo>
                <a:lnTo>
                  <a:pt x="4104979" y="2824191"/>
                </a:lnTo>
                <a:lnTo>
                  <a:pt x="4089911" y="2824191"/>
                </a:lnTo>
                <a:lnTo>
                  <a:pt x="4098521" y="2813428"/>
                </a:lnTo>
                <a:lnTo>
                  <a:pt x="4122200" y="2813428"/>
                </a:lnTo>
                <a:lnTo>
                  <a:pt x="4193235" y="2819886"/>
                </a:lnTo>
                <a:lnTo>
                  <a:pt x="4193235" y="2815581"/>
                </a:lnTo>
                <a:lnTo>
                  <a:pt x="4186777" y="2813428"/>
                </a:lnTo>
                <a:lnTo>
                  <a:pt x="4188930" y="2813428"/>
                </a:lnTo>
                <a:lnTo>
                  <a:pt x="4203998" y="2813428"/>
                </a:lnTo>
                <a:lnTo>
                  <a:pt x="4225524" y="2819886"/>
                </a:lnTo>
                <a:lnTo>
                  <a:pt x="4229829" y="2817733"/>
                </a:lnTo>
                <a:lnTo>
                  <a:pt x="4227677" y="2813428"/>
                </a:lnTo>
                <a:lnTo>
                  <a:pt x="4223371" y="2811276"/>
                </a:lnTo>
                <a:lnTo>
                  <a:pt x="4214760" y="2809123"/>
                </a:lnTo>
                <a:lnTo>
                  <a:pt x="4206150" y="2806971"/>
                </a:lnTo>
                <a:lnTo>
                  <a:pt x="4197540" y="2802666"/>
                </a:lnTo>
                <a:lnTo>
                  <a:pt x="4120047" y="2791902"/>
                </a:lnTo>
                <a:lnTo>
                  <a:pt x="4107131" y="2796208"/>
                </a:lnTo>
                <a:lnTo>
                  <a:pt x="4092063" y="2789749"/>
                </a:lnTo>
                <a:lnTo>
                  <a:pt x="4074843" y="2791902"/>
                </a:lnTo>
                <a:lnTo>
                  <a:pt x="4057622" y="2794055"/>
                </a:lnTo>
                <a:lnTo>
                  <a:pt x="4033944" y="2778987"/>
                </a:lnTo>
                <a:lnTo>
                  <a:pt x="4049012" y="2778987"/>
                </a:lnTo>
                <a:lnTo>
                  <a:pt x="4057622" y="2785444"/>
                </a:lnTo>
                <a:lnTo>
                  <a:pt x="4068385" y="2776834"/>
                </a:lnTo>
                <a:lnTo>
                  <a:pt x="4057622" y="2770376"/>
                </a:lnTo>
                <a:lnTo>
                  <a:pt x="4016723" y="2761766"/>
                </a:lnTo>
                <a:lnTo>
                  <a:pt x="4018876" y="2759614"/>
                </a:lnTo>
                <a:lnTo>
                  <a:pt x="4008112" y="2753156"/>
                </a:lnTo>
                <a:lnTo>
                  <a:pt x="4003807" y="2757461"/>
                </a:lnTo>
                <a:lnTo>
                  <a:pt x="3999502" y="2763919"/>
                </a:lnTo>
                <a:lnTo>
                  <a:pt x="4029639" y="2772529"/>
                </a:lnTo>
                <a:lnTo>
                  <a:pt x="4029639" y="2774682"/>
                </a:lnTo>
                <a:lnTo>
                  <a:pt x="4029639" y="2778987"/>
                </a:lnTo>
                <a:lnTo>
                  <a:pt x="4014570" y="2781139"/>
                </a:lnTo>
                <a:lnTo>
                  <a:pt x="4025334" y="2776834"/>
                </a:lnTo>
                <a:lnTo>
                  <a:pt x="4023181" y="2776834"/>
                </a:lnTo>
                <a:lnTo>
                  <a:pt x="4021029" y="2774682"/>
                </a:lnTo>
                <a:lnTo>
                  <a:pt x="4016723" y="2772529"/>
                </a:lnTo>
                <a:lnTo>
                  <a:pt x="4005960" y="2778987"/>
                </a:lnTo>
                <a:lnTo>
                  <a:pt x="4005960" y="2768224"/>
                </a:lnTo>
                <a:lnTo>
                  <a:pt x="4003807" y="2770376"/>
                </a:lnTo>
                <a:lnTo>
                  <a:pt x="3999502" y="2772529"/>
                </a:lnTo>
                <a:lnTo>
                  <a:pt x="3999502" y="2770376"/>
                </a:lnTo>
                <a:lnTo>
                  <a:pt x="3997350" y="2766071"/>
                </a:lnTo>
                <a:lnTo>
                  <a:pt x="3984434" y="2761766"/>
                </a:lnTo>
                <a:lnTo>
                  <a:pt x="3984434" y="2766071"/>
                </a:lnTo>
                <a:lnTo>
                  <a:pt x="3980129" y="2766071"/>
                </a:lnTo>
                <a:lnTo>
                  <a:pt x="3977977" y="2763919"/>
                </a:lnTo>
                <a:lnTo>
                  <a:pt x="3973672" y="2766071"/>
                </a:lnTo>
                <a:lnTo>
                  <a:pt x="3971519" y="2774682"/>
                </a:lnTo>
                <a:lnTo>
                  <a:pt x="3965061" y="2768224"/>
                </a:lnTo>
                <a:lnTo>
                  <a:pt x="3958603" y="2772529"/>
                </a:lnTo>
                <a:lnTo>
                  <a:pt x="3947840" y="2759614"/>
                </a:lnTo>
                <a:lnTo>
                  <a:pt x="3928467" y="2755309"/>
                </a:lnTo>
                <a:lnTo>
                  <a:pt x="3937077" y="2748851"/>
                </a:lnTo>
                <a:lnTo>
                  <a:pt x="3932772" y="2742393"/>
                </a:lnTo>
                <a:lnTo>
                  <a:pt x="3928467" y="2740240"/>
                </a:lnTo>
                <a:lnTo>
                  <a:pt x="3922010" y="2742393"/>
                </a:lnTo>
                <a:lnTo>
                  <a:pt x="3915552" y="2759614"/>
                </a:lnTo>
                <a:lnTo>
                  <a:pt x="3906941" y="2759614"/>
                </a:lnTo>
                <a:lnTo>
                  <a:pt x="3887568" y="2761766"/>
                </a:lnTo>
                <a:lnTo>
                  <a:pt x="3894026" y="2757461"/>
                </a:lnTo>
                <a:lnTo>
                  <a:pt x="3885415" y="2744546"/>
                </a:lnTo>
                <a:lnTo>
                  <a:pt x="3870348" y="2748851"/>
                </a:lnTo>
                <a:lnTo>
                  <a:pt x="3870348" y="2744546"/>
                </a:lnTo>
                <a:lnTo>
                  <a:pt x="3883263" y="2738087"/>
                </a:lnTo>
                <a:lnTo>
                  <a:pt x="3891873" y="2738087"/>
                </a:lnTo>
                <a:lnTo>
                  <a:pt x="3898331" y="2742393"/>
                </a:lnTo>
                <a:lnTo>
                  <a:pt x="3902636" y="2742393"/>
                </a:lnTo>
                <a:lnTo>
                  <a:pt x="3911246" y="2742393"/>
                </a:lnTo>
                <a:lnTo>
                  <a:pt x="3915552" y="2748851"/>
                </a:lnTo>
                <a:lnTo>
                  <a:pt x="3915552" y="2742393"/>
                </a:lnTo>
                <a:lnTo>
                  <a:pt x="3915552" y="2740240"/>
                </a:lnTo>
                <a:lnTo>
                  <a:pt x="3917704" y="2742393"/>
                </a:lnTo>
                <a:lnTo>
                  <a:pt x="3919857" y="2744546"/>
                </a:lnTo>
                <a:lnTo>
                  <a:pt x="3919857" y="2742393"/>
                </a:lnTo>
                <a:lnTo>
                  <a:pt x="3915552" y="2735935"/>
                </a:lnTo>
                <a:lnTo>
                  <a:pt x="3855279" y="2725172"/>
                </a:lnTo>
                <a:lnTo>
                  <a:pt x="3848821" y="2729477"/>
                </a:lnTo>
                <a:lnTo>
                  <a:pt x="3831601" y="2720867"/>
                </a:lnTo>
                <a:lnTo>
                  <a:pt x="3827296" y="2725172"/>
                </a:lnTo>
                <a:lnTo>
                  <a:pt x="3788549" y="2718714"/>
                </a:lnTo>
                <a:lnTo>
                  <a:pt x="3777786" y="2714409"/>
                </a:lnTo>
                <a:lnTo>
                  <a:pt x="3775634" y="2716562"/>
                </a:lnTo>
                <a:lnTo>
                  <a:pt x="3730429" y="2710104"/>
                </a:lnTo>
                <a:lnTo>
                  <a:pt x="3730429" y="2707952"/>
                </a:lnTo>
                <a:lnTo>
                  <a:pt x="3739040" y="2707952"/>
                </a:lnTo>
                <a:lnTo>
                  <a:pt x="3736887" y="2701494"/>
                </a:lnTo>
                <a:lnTo>
                  <a:pt x="3706750" y="2695036"/>
                </a:lnTo>
                <a:lnTo>
                  <a:pt x="3685225" y="2701494"/>
                </a:lnTo>
                <a:lnTo>
                  <a:pt x="3687378" y="2705799"/>
                </a:lnTo>
                <a:lnTo>
                  <a:pt x="3683072" y="2705799"/>
                </a:lnTo>
                <a:lnTo>
                  <a:pt x="3665852" y="2703647"/>
                </a:lnTo>
                <a:lnTo>
                  <a:pt x="3635715" y="2701494"/>
                </a:lnTo>
                <a:lnTo>
                  <a:pt x="3655088" y="2714409"/>
                </a:lnTo>
                <a:lnTo>
                  <a:pt x="3650783" y="2720867"/>
                </a:lnTo>
                <a:lnTo>
                  <a:pt x="3659394" y="2725172"/>
                </a:lnTo>
                <a:lnTo>
                  <a:pt x="3668005" y="2714409"/>
                </a:lnTo>
                <a:lnTo>
                  <a:pt x="3678767" y="2718714"/>
                </a:lnTo>
                <a:lnTo>
                  <a:pt x="3687378" y="2712257"/>
                </a:lnTo>
                <a:lnTo>
                  <a:pt x="3689530" y="2714409"/>
                </a:lnTo>
                <a:lnTo>
                  <a:pt x="3698140" y="2725172"/>
                </a:lnTo>
                <a:lnTo>
                  <a:pt x="3702445" y="2720867"/>
                </a:lnTo>
                <a:lnTo>
                  <a:pt x="3706750" y="2720867"/>
                </a:lnTo>
                <a:lnTo>
                  <a:pt x="3719667" y="2723019"/>
                </a:lnTo>
                <a:lnTo>
                  <a:pt x="3730429" y="2718714"/>
                </a:lnTo>
                <a:lnTo>
                  <a:pt x="3749802" y="2725172"/>
                </a:lnTo>
                <a:lnTo>
                  <a:pt x="3758412" y="2729477"/>
                </a:lnTo>
                <a:lnTo>
                  <a:pt x="3767024" y="2729477"/>
                </a:lnTo>
                <a:lnTo>
                  <a:pt x="3758412" y="2738087"/>
                </a:lnTo>
                <a:lnTo>
                  <a:pt x="3758412" y="2735935"/>
                </a:lnTo>
                <a:lnTo>
                  <a:pt x="3748995" y="2734590"/>
                </a:lnTo>
                <a:lnTo>
                  <a:pt x="3749802" y="2733782"/>
                </a:lnTo>
                <a:lnTo>
                  <a:pt x="3743345" y="2733782"/>
                </a:lnTo>
                <a:lnTo>
                  <a:pt x="3748995" y="2734590"/>
                </a:lnTo>
                <a:lnTo>
                  <a:pt x="3739040" y="2744546"/>
                </a:lnTo>
                <a:lnTo>
                  <a:pt x="3745497" y="2746698"/>
                </a:lnTo>
                <a:lnTo>
                  <a:pt x="3736887" y="2746698"/>
                </a:lnTo>
                <a:lnTo>
                  <a:pt x="3728277" y="2740240"/>
                </a:lnTo>
                <a:lnTo>
                  <a:pt x="3730429" y="2738087"/>
                </a:lnTo>
                <a:lnTo>
                  <a:pt x="3734734" y="2735935"/>
                </a:lnTo>
                <a:lnTo>
                  <a:pt x="3743345" y="2735935"/>
                </a:lnTo>
                <a:lnTo>
                  <a:pt x="3726124" y="2725172"/>
                </a:lnTo>
                <a:lnTo>
                  <a:pt x="3711056" y="2731630"/>
                </a:lnTo>
                <a:lnTo>
                  <a:pt x="3721819" y="2738087"/>
                </a:lnTo>
                <a:lnTo>
                  <a:pt x="3689530" y="2742393"/>
                </a:lnTo>
                <a:lnTo>
                  <a:pt x="3693835" y="2744546"/>
                </a:lnTo>
                <a:lnTo>
                  <a:pt x="3715362" y="2748851"/>
                </a:lnTo>
                <a:lnTo>
                  <a:pt x="3745497" y="2755309"/>
                </a:lnTo>
                <a:lnTo>
                  <a:pt x="3758412" y="2763919"/>
                </a:lnTo>
                <a:lnTo>
                  <a:pt x="3764871" y="2774682"/>
                </a:lnTo>
                <a:lnTo>
                  <a:pt x="3767024" y="2772529"/>
                </a:lnTo>
                <a:lnTo>
                  <a:pt x="3769176" y="2770376"/>
                </a:lnTo>
                <a:lnTo>
                  <a:pt x="3767024" y="2770376"/>
                </a:lnTo>
                <a:lnTo>
                  <a:pt x="3764871" y="2768224"/>
                </a:lnTo>
                <a:lnTo>
                  <a:pt x="3771329" y="2768224"/>
                </a:lnTo>
                <a:lnTo>
                  <a:pt x="3771329" y="2772529"/>
                </a:lnTo>
                <a:lnTo>
                  <a:pt x="3792854" y="2776834"/>
                </a:lnTo>
                <a:lnTo>
                  <a:pt x="3820838" y="2787597"/>
                </a:lnTo>
                <a:lnTo>
                  <a:pt x="3857431" y="2796208"/>
                </a:lnTo>
                <a:lnTo>
                  <a:pt x="3853126" y="2796208"/>
                </a:lnTo>
                <a:lnTo>
                  <a:pt x="3866042" y="2802666"/>
                </a:lnTo>
                <a:lnTo>
                  <a:pt x="3876805" y="2802666"/>
                </a:lnTo>
                <a:lnTo>
                  <a:pt x="3932772" y="2811276"/>
                </a:lnTo>
                <a:lnTo>
                  <a:pt x="3949993" y="2813428"/>
                </a:lnTo>
                <a:lnTo>
                  <a:pt x="3952145" y="2813428"/>
                </a:lnTo>
                <a:lnTo>
                  <a:pt x="3954298" y="2813428"/>
                </a:lnTo>
                <a:lnTo>
                  <a:pt x="3967214" y="2819886"/>
                </a:lnTo>
                <a:lnTo>
                  <a:pt x="3982282" y="2815581"/>
                </a:lnTo>
                <a:lnTo>
                  <a:pt x="3997350" y="2824191"/>
                </a:lnTo>
                <a:lnTo>
                  <a:pt x="4010265" y="2819886"/>
                </a:lnTo>
                <a:lnTo>
                  <a:pt x="4012059" y="2818092"/>
                </a:lnTo>
                <a:lnTo>
                  <a:pt x="4021029" y="2819886"/>
                </a:lnTo>
                <a:lnTo>
                  <a:pt x="4023181" y="2824191"/>
                </a:lnTo>
                <a:lnTo>
                  <a:pt x="4044707" y="2824191"/>
                </a:lnTo>
                <a:lnTo>
                  <a:pt x="4049012" y="2830649"/>
                </a:lnTo>
                <a:lnTo>
                  <a:pt x="4040401" y="2837106"/>
                </a:lnTo>
                <a:lnTo>
                  <a:pt x="4025334" y="2830649"/>
                </a:lnTo>
                <a:lnTo>
                  <a:pt x="4021029" y="2834954"/>
                </a:lnTo>
                <a:lnTo>
                  <a:pt x="4003807" y="2828496"/>
                </a:lnTo>
                <a:lnTo>
                  <a:pt x="3997350" y="2834954"/>
                </a:lnTo>
                <a:lnTo>
                  <a:pt x="3986587" y="2834954"/>
                </a:lnTo>
                <a:lnTo>
                  <a:pt x="3984434" y="2834954"/>
                </a:lnTo>
                <a:lnTo>
                  <a:pt x="3973672" y="2834954"/>
                </a:lnTo>
                <a:lnTo>
                  <a:pt x="3971519" y="2841412"/>
                </a:lnTo>
                <a:lnTo>
                  <a:pt x="4014570" y="2847870"/>
                </a:lnTo>
                <a:lnTo>
                  <a:pt x="4016723" y="2854328"/>
                </a:lnTo>
                <a:lnTo>
                  <a:pt x="4027486" y="2854328"/>
                </a:lnTo>
                <a:lnTo>
                  <a:pt x="4027486" y="2847870"/>
                </a:lnTo>
                <a:lnTo>
                  <a:pt x="4040401" y="2847870"/>
                </a:lnTo>
                <a:lnTo>
                  <a:pt x="4036096" y="2854328"/>
                </a:lnTo>
                <a:lnTo>
                  <a:pt x="4053317" y="2856480"/>
                </a:lnTo>
                <a:lnTo>
                  <a:pt x="4053317" y="2865090"/>
                </a:lnTo>
                <a:lnTo>
                  <a:pt x="4068385" y="2865090"/>
                </a:lnTo>
                <a:lnTo>
                  <a:pt x="4066232" y="2869395"/>
                </a:lnTo>
                <a:lnTo>
                  <a:pt x="4055469" y="2875853"/>
                </a:lnTo>
                <a:lnTo>
                  <a:pt x="4061927" y="2880158"/>
                </a:lnTo>
                <a:lnTo>
                  <a:pt x="4085606" y="2884463"/>
                </a:lnTo>
                <a:lnTo>
                  <a:pt x="4079148" y="2886616"/>
                </a:lnTo>
                <a:lnTo>
                  <a:pt x="4053317" y="2895227"/>
                </a:lnTo>
                <a:lnTo>
                  <a:pt x="4053317" y="2890921"/>
                </a:lnTo>
                <a:lnTo>
                  <a:pt x="4040401" y="2886616"/>
                </a:lnTo>
                <a:lnTo>
                  <a:pt x="4036096" y="2890921"/>
                </a:lnTo>
                <a:lnTo>
                  <a:pt x="4038249" y="2893074"/>
                </a:lnTo>
                <a:lnTo>
                  <a:pt x="4023181" y="2895227"/>
                </a:lnTo>
                <a:lnTo>
                  <a:pt x="4023181" y="2899532"/>
                </a:lnTo>
                <a:lnTo>
                  <a:pt x="4027486" y="2905990"/>
                </a:lnTo>
                <a:lnTo>
                  <a:pt x="4023181" y="2905990"/>
                </a:lnTo>
                <a:lnTo>
                  <a:pt x="4016723" y="2886616"/>
                </a:lnTo>
                <a:lnTo>
                  <a:pt x="4001655" y="2886616"/>
                </a:lnTo>
                <a:lnTo>
                  <a:pt x="4008112" y="2882311"/>
                </a:lnTo>
                <a:lnTo>
                  <a:pt x="3999502" y="2873700"/>
                </a:lnTo>
                <a:lnTo>
                  <a:pt x="3995197" y="2878006"/>
                </a:lnTo>
                <a:lnTo>
                  <a:pt x="3993045" y="2878006"/>
                </a:lnTo>
                <a:lnTo>
                  <a:pt x="3993045" y="2880158"/>
                </a:lnTo>
                <a:lnTo>
                  <a:pt x="3990892" y="2882311"/>
                </a:lnTo>
                <a:lnTo>
                  <a:pt x="3990892" y="2884463"/>
                </a:lnTo>
                <a:lnTo>
                  <a:pt x="3990892" y="2886616"/>
                </a:lnTo>
                <a:lnTo>
                  <a:pt x="3973672" y="2886616"/>
                </a:lnTo>
                <a:lnTo>
                  <a:pt x="3960755" y="2871548"/>
                </a:lnTo>
                <a:lnTo>
                  <a:pt x="3930620" y="2871548"/>
                </a:lnTo>
                <a:lnTo>
                  <a:pt x="3909093" y="2860785"/>
                </a:lnTo>
                <a:lnTo>
                  <a:pt x="3919857" y="2862938"/>
                </a:lnTo>
                <a:lnTo>
                  <a:pt x="3924162" y="2858633"/>
                </a:lnTo>
                <a:lnTo>
                  <a:pt x="3928467" y="2858633"/>
                </a:lnTo>
                <a:lnTo>
                  <a:pt x="3937077" y="2860785"/>
                </a:lnTo>
                <a:lnTo>
                  <a:pt x="3947840" y="2865090"/>
                </a:lnTo>
                <a:lnTo>
                  <a:pt x="3952145" y="2865090"/>
                </a:lnTo>
                <a:lnTo>
                  <a:pt x="3958603" y="2862938"/>
                </a:lnTo>
                <a:lnTo>
                  <a:pt x="3913399" y="2850023"/>
                </a:lnTo>
                <a:lnTo>
                  <a:pt x="3906941" y="2854328"/>
                </a:lnTo>
                <a:lnTo>
                  <a:pt x="3891873" y="2850023"/>
                </a:lnTo>
                <a:lnTo>
                  <a:pt x="3889721" y="2854328"/>
                </a:lnTo>
                <a:lnTo>
                  <a:pt x="3885415" y="2856480"/>
                </a:lnTo>
                <a:lnTo>
                  <a:pt x="3885415" y="2852175"/>
                </a:lnTo>
                <a:lnTo>
                  <a:pt x="3870348" y="2854328"/>
                </a:lnTo>
                <a:lnTo>
                  <a:pt x="3876805" y="2852175"/>
                </a:lnTo>
                <a:lnTo>
                  <a:pt x="3870348" y="2847870"/>
                </a:lnTo>
                <a:lnTo>
                  <a:pt x="3870348" y="2852175"/>
                </a:lnTo>
                <a:lnTo>
                  <a:pt x="3863889" y="2845717"/>
                </a:lnTo>
                <a:lnTo>
                  <a:pt x="3829448" y="2841412"/>
                </a:lnTo>
                <a:lnTo>
                  <a:pt x="3764871" y="2837106"/>
                </a:lnTo>
                <a:lnTo>
                  <a:pt x="3751955" y="2830649"/>
                </a:lnTo>
                <a:lnTo>
                  <a:pt x="3743345" y="2832801"/>
                </a:lnTo>
                <a:lnTo>
                  <a:pt x="3734734" y="2828496"/>
                </a:lnTo>
                <a:lnTo>
                  <a:pt x="3702445" y="2824191"/>
                </a:lnTo>
                <a:lnTo>
                  <a:pt x="3685225" y="2824191"/>
                </a:lnTo>
                <a:lnTo>
                  <a:pt x="3659394" y="2819886"/>
                </a:lnTo>
                <a:lnTo>
                  <a:pt x="3622800" y="2813428"/>
                </a:lnTo>
                <a:lnTo>
                  <a:pt x="3612037" y="2817733"/>
                </a:lnTo>
                <a:lnTo>
                  <a:pt x="3592664" y="2811276"/>
                </a:lnTo>
                <a:lnTo>
                  <a:pt x="3577596" y="2811276"/>
                </a:lnTo>
                <a:lnTo>
                  <a:pt x="3566833" y="2806971"/>
                </a:lnTo>
                <a:lnTo>
                  <a:pt x="3538849" y="2804818"/>
                </a:lnTo>
                <a:lnTo>
                  <a:pt x="3519476" y="2804818"/>
                </a:lnTo>
                <a:lnTo>
                  <a:pt x="3493645" y="2800513"/>
                </a:lnTo>
                <a:lnTo>
                  <a:pt x="3392473" y="2787597"/>
                </a:lnTo>
                <a:lnTo>
                  <a:pt x="3388168" y="2783292"/>
                </a:lnTo>
                <a:lnTo>
                  <a:pt x="3379558" y="2783292"/>
                </a:lnTo>
                <a:lnTo>
                  <a:pt x="3340811" y="2776834"/>
                </a:lnTo>
                <a:lnTo>
                  <a:pt x="3325743" y="2781139"/>
                </a:lnTo>
                <a:lnTo>
                  <a:pt x="3321438" y="2776834"/>
                </a:lnTo>
                <a:lnTo>
                  <a:pt x="3289149" y="2776834"/>
                </a:lnTo>
                <a:lnTo>
                  <a:pt x="3265471" y="2768224"/>
                </a:lnTo>
                <a:lnTo>
                  <a:pt x="3261166" y="2772529"/>
                </a:lnTo>
                <a:lnTo>
                  <a:pt x="3252556" y="2766071"/>
                </a:lnTo>
                <a:lnTo>
                  <a:pt x="3250403" y="2768224"/>
                </a:lnTo>
                <a:lnTo>
                  <a:pt x="3213809" y="2763919"/>
                </a:lnTo>
                <a:lnTo>
                  <a:pt x="3179367" y="2759614"/>
                </a:lnTo>
                <a:lnTo>
                  <a:pt x="3147079" y="2751004"/>
                </a:lnTo>
                <a:lnTo>
                  <a:pt x="3144926" y="2753156"/>
                </a:lnTo>
                <a:lnTo>
                  <a:pt x="3140621" y="2753156"/>
                </a:lnTo>
                <a:lnTo>
                  <a:pt x="3125553" y="2751004"/>
                </a:lnTo>
                <a:lnTo>
                  <a:pt x="3119095" y="2753156"/>
                </a:lnTo>
                <a:lnTo>
                  <a:pt x="3099722" y="2751004"/>
                </a:lnTo>
                <a:lnTo>
                  <a:pt x="3065281" y="2746698"/>
                </a:lnTo>
                <a:lnTo>
                  <a:pt x="3054518" y="2742393"/>
                </a:lnTo>
                <a:lnTo>
                  <a:pt x="2996398" y="2735935"/>
                </a:lnTo>
                <a:lnTo>
                  <a:pt x="2981330" y="2733782"/>
                </a:lnTo>
                <a:lnTo>
                  <a:pt x="2977024" y="2729477"/>
                </a:lnTo>
                <a:lnTo>
                  <a:pt x="2974872" y="2731630"/>
                </a:lnTo>
                <a:lnTo>
                  <a:pt x="2968414" y="2733782"/>
                </a:lnTo>
                <a:lnTo>
                  <a:pt x="2964109" y="2729477"/>
                </a:lnTo>
                <a:lnTo>
                  <a:pt x="2903837" y="2725172"/>
                </a:lnTo>
                <a:lnTo>
                  <a:pt x="2890921" y="2720867"/>
                </a:lnTo>
                <a:lnTo>
                  <a:pt x="2880158" y="2710104"/>
                </a:lnTo>
                <a:lnTo>
                  <a:pt x="2871548" y="2707952"/>
                </a:lnTo>
                <a:lnTo>
                  <a:pt x="2860785" y="2718714"/>
                </a:lnTo>
                <a:lnTo>
                  <a:pt x="2856480" y="2716562"/>
                </a:lnTo>
                <a:lnTo>
                  <a:pt x="2858633" y="2707952"/>
                </a:lnTo>
                <a:lnTo>
                  <a:pt x="2856480" y="2705799"/>
                </a:lnTo>
                <a:lnTo>
                  <a:pt x="2852175" y="2705799"/>
                </a:lnTo>
                <a:lnTo>
                  <a:pt x="2845717" y="2705799"/>
                </a:lnTo>
                <a:lnTo>
                  <a:pt x="2834954" y="2714409"/>
                </a:lnTo>
                <a:lnTo>
                  <a:pt x="2804818" y="2707952"/>
                </a:lnTo>
                <a:lnTo>
                  <a:pt x="2798360" y="2701494"/>
                </a:lnTo>
                <a:lnTo>
                  <a:pt x="2785444" y="2701494"/>
                </a:lnTo>
                <a:lnTo>
                  <a:pt x="2785444" y="2705799"/>
                </a:lnTo>
                <a:lnTo>
                  <a:pt x="2731630" y="2701494"/>
                </a:lnTo>
                <a:lnTo>
                  <a:pt x="2712257" y="2695036"/>
                </a:lnTo>
                <a:lnTo>
                  <a:pt x="2712257" y="2686425"/>
                </a:lnTo>
                <a:lnTo>
                  <a:pt x="2705799" y="2686425"/>
                </a:lnTo>
                <a:lnTo>
                  <a:pt x="2701494" y="2695036"/>
                </a:lnTo>
                <a:lnTo>
                  <a:pt x="2634763" y="2682120"/>
                </a:lnTo>
                <a:lnTo>
                  <a:pt x="2598170" y="2677815"/>
                </a:lnTo>
                <a:lnTo>
                  <a:pt x="2563728" y="2671357"/>
                </a:lnTo>
                <a:lnTo>
                  <a:pt x="2563728" y="2673510"/>
                </a:lnTo>
                <a:lnTo>
                  <a:pt x="2559423" y="2671357"/>
                </a:lnTo>
                <a:lnTo>
                  <a:pt x="2546508" y="2669205"/>
                </a:lnTo>
                <a:lnTo>
                  <a:pt x="2544356" y="2669205"/>
                </a:lnTo>
                <a:lnTo>
                  <a:pt x="2537898" y="2662747"/>
                </a:lnTo>
                <a:lnTo>
                  <a:pt x="2531439" y="2667052"/>
                </a:lnTo>
                <a:lnTo>
                  <a:pt x="2518524" y="2662747"/>
                </a:lnTo>
                <a:lnTo>
                  <a:pt x="2503456" y="2654137"/>
                </a:lnTo>
                <a:lnTo>
                  <a:pt x="2490541" y="2656290"/>
                </a:lnTo>
                <a:lnTo>
                  <a:pt x="2486236" y="2651985"/>
                </a:lnTo>
                <a:lnTo>
                  <a:pt x="2449642" y="2645527"/>
                </a:lnTo>
                <a:lnTo>
                  <a:pt x="2432421" y="2645527"/>
                </a:lnTo>
                <a:lnTo>
                  <a:pt x="2406590" y="2636916"/>
                </a:lnTo>
                <a:lnTo>
                  <a:pt x="2389369" y="2634763"/>
                </a:lnTo>
                <a:lnTo>
                  <a:pt x="2387217" y="2634763"/>
                </a:lnTo>
                <a:lnTo>
                  <a:pt x="2380759" y="2630458"/>
                </a:lnTo>
                <a:lnTo>
                  <a:pt x="2374300" y="2634763"/>
                </a:lnTo>
                <a:lnTo>
                  <a:pt x="2374300" y="2636916"/>
                </a:lnTo>
                <a:lnTo>
                  <a:pt x="2376453" y="2636916"/>
                </a:lnTo>
                <a:lnTo>
                  <a:pt x="2376453" y="2643374"/>
                </a:lnTo>
                <a:lnTo>
                  <a:pt x="2389369" y="2643374"/>
                </a:lnTo>
                <a:lnTo>
                  <a:pt x="2389369" y="2647679"/>
                </a:lnTo>
                <a:lnTo>
                  <a:pt x="2387217" y="2647679"/>
                </a:lnTo>
                <a:lnTo>
                  <a:pt x="2367843" y="2643374"/>
                </a:lnTo>
                <a:lnTo>
                  <a:pt x="2363538" y="2643374"/>
                </a:lnTo>
                <a:lnTo>
                  <a:pt x="2357080" y="2639069"/>
                </a:lnTo>
                <a:lnTo>
                  <a:pt x="2365690" y="2641222"/>
                </a:lnTo>
                <a:lnTo>
                  <a:pt x="2367843" y="2632611"/>
                </a:lnTo>
                <a:lnTo>
                  <a:pt x="2331250" y="2619695"/>
                </a:lnTo>
                <a:lnTo>
                  <a:pt x="2318333" y="2624001"/>
                </a:lnTo>
                <a:lnTo>
                  <a:pt x="2331250" y="2630458"/>
                </a:lnTo>
                <a:lnTo>
                  <a:pt x="2333402" y="2628306"/>
                </a:lnTo>
                <a:lnTo>
                  <a:pt x="2344165" y="2636916"/>
                </a:lnTo>
                <a:lnTo>
                  <a:pt x="2316182" y="2632611"/>
                </a:lnTo>
                <a:lnTo>
                  <a:pt x="2277435" y="2624001"/>
                </a:lnTo>
                <a:lnTo>
                  <a:pt x="2279588" y="2619695"/>
                </a:lnTo>
                <a:lnTo>
                  <a:pt x="2288198" y="2621848"/>
                </a:lnTo>
                <a:lnTo>
                  <a:pt x="2296808" y="2624001"/>
                </a:lnTo>
                <a:lnTo>
                  <a:pt x="2314028" y="2624001"/>
                </a:lnTo>
                <a:lnTo>
                  <a:pt x="2305418" y="2619695"/>
                </a:lnTo>
                <a:lnTo>
                  <a:pt x="2309723" y="2619695"/>
                </a:lnTo>
                <a:lnTo>
                  <a:pt x="2307571" y="2617543"/>
                </a:lnTo>
                <a:lnTo>
                  <a:pt x="2288198" y="2613238"/>
                </a:lnTo>
                <a:lnTo>
                  <a:pt x="2236536" y="2600323"/>
                </a:lnTo>
                <a:lnTo>
                  <a:pt x="2225773" y="2608933"/>
                </a:lnTo>
                <a:lnTo>
                  <a:pt x="2206399" y="2602475"/>
                </a:lnTo>
                <a:lnTo>
                  <a:pt x="2202094" y="2606780"/>
                </a:lnTo>
                <a:lnTo>
                  <a:pt x="2195636" y="2600323"/>
                </a:lnTo>
                <a:lnTo>
                  <a:pt x="2204247" y="2598170"/>
                </a:lnTo>
                <a:lnTo>
                  <a:pt x="2204247" y="2596017"/>
                </a:lnTo>
                <a:lnTo>
                  <a:pt x="2202094" y="2596017"/>
                </a:lnTo>
                <a:lnTo>
                  <a:pt x="2199942" y="2593865"/>
                </a:lnTo>
                <a:lnTo>
                  <a:pt x="2197789" y="2591712"/>
                </a:lnTo>
                <a:lnTo>
                  <a:pt x="2199942" y="2591712"/>
                </a:lnTo>
                <a:lnTo>
                  <a:pt x="2180569" y="2587407"/>
                </a:lnTo>
                <a:lnTo>
                  <a:pt x="2167652" y="2596017"/>
                </a:lnTo>
                <a:lnTo>
                  <a:pt x="2146127" y="2591712"/>
                </a:lnTo>
                <a:lnTo>
                  <a:pt x="2141822" y="2587407"/>
                </a:lnTo>
                <a:lnTo>
                  <a:pt x="2109533" y="2580949"/>
                </a:lnTo>
                <a:lnTo>
                  <a:pt x="2100923" y="2572339"/>
                </a:lnTo>
                <a:lnTo>
                  <a:pt x="2096617" y="2572339"/>
                </a:lnTo>
                <a:lnTo>
                  <a:pt x="2085855" y="2576644"/>
                </a:lnTo>
                <a:lnTo>
                  <a:pt x="2072939" y="2568033"/>
                </a:lnTo>
                <a:lnTo>
                  <a:pt x="2068633" y="2572339"/>
                </a:lnTo>
                <a:lnTo>
                  <a:pt x="2096617" y="2596017"/>
                </a:lnTo>
                <a:lnTo>
                  <a:pt x="2100923" y="2606780"/>
                </a:lnTo>
                <a:lnTo>
                  <a:pt x="2118143" y="2608933"/>
                </a:lnTo>
                <a:lnTo>
                  <a:pt x="2131059" y="2619695"/>
                </a:lnTo>
                <a:lnTo>
                  <a:pt x="2120296" y="2624001"/>
                </a:lnTo>
                <a:lnTo>
                  <a:pt x="2126754" y="2630458"/>
                </a:lnTo>
                <a:lnTo>
                  <a:pt x="2133212" y="2626153"/>
                </a:lnTo>
                <a:lnTo>
                  <a:pt x="2143975" y="2632611"/>
                </a:lnTo>
                <a:lnTo>
                  <a:pt x="2156531" y="2643374"/>
                </a:lnTo>
                <a:lnTo>
                  <a:pt x="2154737" y="2643374"/>
                </a:lnTo>
                <a:lnTo>
                  <a:pt x="2152585" y="2643374"/>
                </a:lnTo>
                <a:lnTo>
                  <a:pt x="2150432" y="2643374"/>
                </a:lnTo>
                <a:lnTo>
                  <a:pt x="2146127" y="2645527"/>
                </a:lnTo>
                <a:lnTo>
                  <a:pt x="2143975" y="2649832"/>
                </a:lnTo>
                <a:lnTo>
                  <a:pt x="2150432" y="2658442"/>
                </a:lnTo>
                <a:lnTo>
                  <a:pt x="2167652" y="2651985"/>
                </a:lnTo>
                <a:lnTo>
                  <a:pt x="2174111" y="2660595"/>
                </a:lnTo>
                <a:lnTo>
                  <a:pt x="2182721" y="2656290"/>
                </a:lnTo>
                <a:lnTo>
                  <a:pt x="2189179" y="2667052"/>
                </a:lnTo>
                <a:lnTo>
                  <a:pt x="2195636" y="2667052"/>
                </a:lnTo>
                <a:lnTo>
                  <a:pt x="2208552" y="2690731"/>
                </a:lnTo>
                <a:lnTo>
                  <a:pt x="2215009" y="2692884"/>
                </a:lnTo>
                <a:lnTo>
                  <a:pt x="2221467" y="2695036"/>
                </a:lnTo>
                <a:lnTo>
                  <a:pt x="2238689" y="2697189"/>
                </a:lnTo>
                <a:lnTo>
                  <a:pt x="2238689" y="2703647"/>
                </a:lnTo>
                <a:lnTo>
                  <a:pt x="2242994" y="2705799"/>
                </a:lnTo>
                <a:lnTo>
                  <a:pt x="2245146" y="2703647"/>
                </a:lnTo>
                <a:lnTo>
                  <a:pt x="2247299" y="2701494"/>
                </a:lnTo>
                <a:lnTo>
                  <a:pt x="2255909" y="2714409"/>
                </a:lnTo>
                <a:lnTo>
                  <a:pt x="2254474" y="2705799"/>
                </a:lnTo>
                <a:lnTo>
                  <a:pt x="2264519" y="2705799"/>
                </a:lnTo>
                <a:lnTo>
                  <a:pt x="2275282" y="2701494"/>
                </a:lnTo>
                <a:lnTo>
                  <a:pt x="2281740" y="2701494"/>
                </a:lnTo>
                <a:lnTo>
                  <a:pt x="2305418" y="2718714"/>
                </a:lnTo>
                <a:lnTo>
                  <a:pt x="2316182" y="2718714"/>
                </a:lnTo>
                <a:lnTo>
                  <a:pt x="2311876" y="2725172"/>
                </a:lnTo>
                <a:lnTo>
                  <a:pt x="2318333" y="2729477"/>
                </a:lnTo>
                <a:lnTo>
                  <a:pt x="2337707" y="2742393"/>
                </a:lnTo>
                <a:lnTo>
                  <a:pt x="2342013" y="2738087"/>
                </a:lnTo>
                <a:lnTo>
                  <a:pt x="2337707" y="2735935"/>
                </a:lnTo>
                <a:lnTo>
                  <a:pt x="2331250" y="2731630"/>
                </a:lnTo>
                <a:lnTo>
                  <a:pt x="2342013" y="2729477"/>
                </a:lnTo>
                <a:lnTo>
                  <a:pt x="2335555" y="2727325"/>
                </a:lnTo>
                <a:lnTo>
                  <a:pt x="2335555" y="2725172"/>
                </a:lnTo>
                <a:lnTo>
                  <a:pt x="2337707" y="2723019"/>
                </a:lnTo>
                <a:lnTo>
                  <a:pt x="2339860" y="2723019"/>
                </a:lnTo>
                <a:lnTo>
                  <a:pt x="2333402" y="2720867"/>
                </a:lnTo>
                <a:lnTo>
                  <a:pt x="2324791" y="2727325"/>
                </a:lnTo>
                <a:lnTo>
                  <a:pt x="2318333" y="2714409"/>
                </a:lnTo>
                <a:lnTo>
                  <a:pt x="2326944" y="2720867"/>
                </a:lnTo>
                <a:lnTo>
                  <a:pt x="2337707" y="2714409"/>
                </a:lnTo>
                <a:lnTo>
                  <a:pt x="2342013" y="2723019"/>
                </a:lnTo>
                <a:lnTo>
                  <a:pt x="2357080" y="2725172"/>
                </a:lnTo>
                <a:lnTo>
                  <a:pt x="2354928" y="2731630"/>
                </a:lnTo>
                <a:lnTo>
                  <a:pt x="2367843" y="2740240"/>
                </a:lnTo>
                <a:lnTo>
                  <a:pt x="2372148" y="2738087"/>
                </a:lnTo>
                <a:lnTo>
                  <a:pt x="2376453" y="2729477"/>
                </a:lnTo>
                <a:lnTo>
                  <a:pt x="2385064" y="2729477"/>
                </a:lnTo>
                <a:lnTo>
                  <a:pt x="2380759" y="2725172"/>
                </a:lnTo>
                <a:lnTo>
                  <a:pt x="2382912" y="2723019"/>
                </a:lnTo>
                <a:lnTo>
                  <a:pt x="2380759" y="2720867"/>
                </a:lnTo>
                <a:lnTo>
                  <a:pt x="2380759" y="2716562"/>
                </a:lnTo>
                <a:lnTo>
                  <a:pt x="2380759" y="2714409"/>
                </a:lnTo>
                <a:lnTo>
                  <a:pt x="2389369" y="2720867"/>
                </a:lnTo>
                <a:lnTo>
                  <a:pt x="2389369" y="2716562"/>
                </a:lnTo>
                <a:lnTo>
                  <a:pt x="2391522" y="2718714"/>
                </a:lnTo>
                <a:lnTo>
                  <a:pt x="2391522" y="2723019"/>
                </a:lnTo>
                <a:lnTo>
                  <a:pt x="2385064" y="2725172"/>
                </a:lnTo>
                <a:lnTo>
                  <a:pt x="2397979" y="2735935"/>
                </a:lnTo>
                <a:lnTo>
                  <a:pt x="2391522" y="2742393"/>
                </a:lnTo>
                <a:lnTo>
                  <a:pt x="2385064" y="2738087"/>
                </a:lnTo>
                <a:lnTo>
                  <a:pt x="2380759" y="2742393"/>
                </a:lnTo>
                <a:lnTo>
                  <a:pt x="2382912" y="2744546"/>
                </a:lnTo>
                <a:lnTo>
                  <a:pt x="2380759" y="2746698"/>
                </a:lnTo>
                <a:lnTo>
                  <a:pt x="2378606" y="2748851"/>
                </a:lnTo>
                <a:lnTo>
                  <a:pt x="2376453" y="2753156"/>
                </a:lnTo>
                <a:lnTo>
                  <a:pt x="2380759" y="2759614"/>
                </a:lnTo>
                <a:lnTo>
                  <a:pt x="2395827" y="2759614"/>
                </a:lnTo>
                <a:lnTo>
                  <a:pt x="2395827" y="2757461"/>
                </a:lnTo>
                <a:lnTo>
                  <a:pt x="2389369" y="2757461"/>
                </a:lnTo>
                <a:lnTo>
                  <a:pt x="2391522" y="2755309"/>
                </a:lnTo>
                <a:lnTo>
                  <a:pt x="2397979" y="2751004"/>
                </a:lnTo>
                <a:lnTo>
                  <a:pt x="2402285" y="2755309"/>
                </a:lnTo>
                <a:lnTo>
                  <a:pt x="2417352" y="2755309"/>
                </a:lnTo>
                <a:lnTo>
                  <a:pt x="2417352" y="2761766"/>
                </a:lnTo>
                <a:lnTo>
                  <a:pt x="2410895" y="2772529"/>
                </a:lnTo>
                <a:lnTo>
                  <a:pt x="2410895" y="2770376"/>
                </a:lnTo>
                <a:lnTo>
                  <a:pt x="2404437" y="2770376"/>
                </a:lnTo>
                <a:lnTo>
                  <a:pt x="2400132" y="2770376"/>
                </a:lnTo>
                <a:lnTo>
                  <a:pt x="2391522" y="2766071"/>
                </a:lnTo>
                <a:lnTo>
                  <a:pt x="2391522" y="2768224"/>
                </a:lnTo>
                <a:lnTo>
                  <a:pt x="2402285" y="2776834"/>
                </a:lnTo>
                <a:lnTo>
                  <a:pt x="2415200" y="2781139"/>
                </a:lnTo>
                <a:lnTo>
                  <a:pt x="2415200" y="2783292"/>
                </a:lnTo>
                <a:lnTo>
                  <a:pt x="2413047" y="2783292"/>
                </a:lnTo>
                <a:lnTo>
                  <a:pt x="2406590" y="2783292"/>
                </a:lnTo>
                <a:lnTo>
                  <a:pt x="2400132" y="2783292"/>
                </a:lnTo>
                <a:lnTo>
                  <a:pt x="2395827" y="2781139"/>
                </a:lnTo>
                <a:lnTo>
                  <a:pt x="2389369" y="2776834"/>
                </a:lnTo>
                <a:lnTo>
                  <a:pt x="2385064" y="2778987"/>
                </a:lnTo>
                <a:lnTo>
                  <a:pt x="2367843" y="2774682"/>
                </a:lnTo>
                <a:lnTo>
                  <a:pt x="2339860" y="2772529"/>
                </a:lnTo>
                <a:lnTo>
                  <a:pt x="2337707" y="2763919"/>
                </a:lnTo>
                <a:lnTo>
                  <a:pt x="2333402" y="2763919"/>
                </a:lnTo>
                <a:lnTo>
                  <a:pt x="2331250" y="2766071"/>
                </a:lnTo>
                <a:lnTo>
                  <a:pt x="2333402" y="2753156"/>
                </a:lnTo>
                <a:lnTo>
                  <a:pt x="2318333" y="2753156"/>
                </a:lnTo>
                <a:lnTo>
                  <a:pt x="2311876" y="2753156"/>
                </a:lnTo>
                <a:lnTo>
                  <a:pt x="2305418" y="2751004"/>
                </a:lnTo>
                <a:lnTo>
                  <a:pt x="2301113" y="2748851"/>
                </a:lnTo>
                <a:lnTo>
                  <a:pt x="2292503" y="2748851"/>
                </a:lnTo>
                <a:lnTo>
                  <a:pt x="2301113" y="2759614"/>
                </a:lnTo>
                <a:lnTo>
                  <a:pt x="2286045" y="2753156"/>
                </a:lnTo>
                <a:lnTo>
                  <a:pt x="2286045" y="2761766"/>
                </a:lnTo>
                <a:lnTo>
                  <a:pt x="2296808" y="2766071"/>
                </a:lnTo>
                <a:lnTo>
                  <a:pt x="2305418" y="2776834"/>
                </a:lnTo>
                <a:lnTo>
                  <a:pt x="2311876" y="2770376"/>
                </a:lnTo>
                <a:lnTo>
                  <a:pt x="2326944" y="2776834"/>
                </a:lnTo>
                <a:lnTo>
                  <a:pt x="2331250" y="2787597"/>
                </a:lnTo>
                <a:lnTo>
                  <a:pt x="2333402" y="2783292"/>
                </a:lnTo>
                <a:lnTo>
                  <a:pt x="2354928" y="2787597"/>
                </a:lnTo>
                <a:lnTo>
                  <a:pt x="2354928" y="2781139"/>
                </a:lnTo>
                <a:lnTo>
                  <a:pt x="2357080" y="2787597"/>
                </a:lnTo>
                <a:lnTo>
                  <a:pt x="2361385" y="2787597"/>
                </a:lnTo>
                <a:lnTo>
                  <a:pt x="2363538" y="2789749"/>
                </a:lnTo>
                <a:lnTo>
                  <a:pt x="2365690" y="2796208"/>
                </a:lnTo>
                <a:lnTo>
                  <a:pt x="2374300" y="2796208"/>
                </a:lnTo>
                <a:lnTo>
                  <a:pt x="2372148" y="2804818"/>
                </a:lnTo>
                <a:lnTo>
                  <a:pt x="2348470" y="2806971"/>
                </a:lnTo>
                <a:lnTo>
                  <a:pt x="2337707" y="2798360"/>
                </a:lnTo>
                <a:lnTo>
                  <a:pt x="2331250" y="2796208"/>
                </a:lnTo>
                <a:lnTo>
                  <a:pt x="2324791" y="2806971"/>
                </a:lnTo>
                <a:lnTo>
                  <a:pt x="2329097" y="2813428"/>
                </a:lnTo>
                <a:lnTo>
                  <a:pt x="2339860" y="2817733"/>
                </a:lnTo>
                <a:lnTo>
                  <a:pt x="2339860" y="2809123"/>
                </a:lnTo>
                <a:lnTo>
                  <a:pt x="2350623" y="2819886"/>
                </a:lnTo>
                <a:lnTo>
                  <a:pt x="2357080" y="2813428"/>
                </a:lnTo>
                <a:lnTo>
                  <a:pt x="2374300" y="2839259"/>
                </a:lnTo>
                <a:lnTo>
                  <a:pt x="2367843" y="2852175"/>
                </a:lnTo>
                <a:lnTo>
                  <a:pt x="2369995" y="2854328"/>
                </a:lnTo>
                <a:lnTo>
                  <a:pt x="2382912" y="2852175"/>
                </a:lnTo>
                <a:lnTo>
                  <a:pt x="2391522" y="2854328"/>
                </a:lnTo>
                <a:lnTo>
                  <a:pt x="2376453" y="2858633"/>
                </a:lnTo>
                <a:lnTo>
                  <a:pt x="2378606" y="2860785"/>
                </a:lnTo>
                <a:lnTo>
                  <a:pt x="2382912" y="2860785"/>
                </a:lnTo>
                <a:lnTo>
                  <a:pt x="2389369" y="2858633"/>
                </a:lnTo>
                <a:lnTo>
                  <a:pt x="2408742" y="2869395"/>
                </a:lnTo>
                <a:lnTo>
                  <a:pt x="2404437" y="2871548"/>
                </a:lnTo>
                <a:lnTo>
                  <a:pt x="2410895" y="2875853"/>
                </a:lnTo>
                <a:lnTo>
                  <a:pt x="2419505" y="2878006"/>
                </a:lnTo>
                <a:lnTo>
                  <a:pt x="2410895" y="2882311"/>
                </a:lnTo>
                <a:lnTo>
                  <a:pt x="2415200" y="2882311"/>
                </a:lnTo>
                <a:lnTo>
                  <a:pt x="2417352" y="2882311"/>
                </a:lnTo>
                <a:lnTo>
                  <a:pt x="2419505" y="2884463"/>
                </a:lnTo>
                <a:lnTo>
                  <a:pt x="2421657" y="2888768"/>
                </a:lnTo>
                <a:lnTo>
                  <a:pt x="2423810" y="2888768"/>
                </a:lnTo>
                <a:lnTo>
                  <a:pt x="2425962" y="2886616"/>
                </a:lnTo>
                <a:lnTo>
                  <a:pt x="2425962" y="2888768"/>
                </a:lnTo>
                <a:lnTo>
                  <a:pt x="2436726" y="2888768"/>
                </a:lnTo>
                <a:lnTo>
                  <a:pt x="2438879" y="2897379"/>
                </a:lnTo>
                <a:lnTo>
                  <a:pt x="2445337" y="2903837"/>
                </a:lnTo>
                <a:lnTo>
                  <a:pt x="2447489" y="2905990"/>
                </a:lnTo>
                <a:lnTo>
                  <a:pt x="2451794" y="2905990"/>
                </a:lnTo>
                <a:lnTo>
                  <a:pt x="2438879" y="2912447"/>
                </a:lnTo>
                <a:lnTo>
                  <a:pt x="2451794" y="2931820"/>
                </a:lnTo>
                <a:lnTo>
                  <a:pt x="2458252" y="2929668"/>
                </a:lnTo>
                <a:lnTo>
                  <a:pt x="2462557" y="2940430"/>
                </a:lnTo>
                <a:lnTo>
                  <a:pt x="2471167" y="2942583"/>
                </a:lnTo>
                <a:lnTo>
                  <a:pt x="2475472" y="2940430"/>
                </a:lnTo>
                <a:lnTo>
                  <a:pt x="2475472" y="2951194"/>
                </a:lnTo>
                <a:lnTo>
                  <a:pt x="2494846" y="2964109"/>
                </a:lnTo>
                <a:lnTo>
                  <a:pt x="2512066" y="2977025"/>
                </a:lnTo>
                <a:lnTo>
                  <a:pt x="2527134" y="2989940"/>
                </a:lnTo>
                <a:lnTo>
                  <a:pt x="2544356" y="3002856"/>
                </a:lnTo>
                <a:lnTo>
                  <a:pt x="2546508" y="3011466"/>
                </a:lnTo>
                <a:lnTo>
                  <a:pt x="2565881" y="3020076"/>
                </a:lnTo>
                <a:lnTo>
                  <a:pt x="2574491" y="3032992"/>
                </a:lnTo>
                <a:lnTo>
                  <a:pt x="2585254" y="3039449"/>
                </a:lnTo>
                <a:lnTo>
                  <a:pt x="2585254" y="3045907"/>
                </a:lnTo>
                <a:lnTo>
                  <a:pt x="2596017" y="3048060"/>
                </a:lnTo>
                <a:lnTo>
                  <a:pt x="2598170" y="3037297"/>
                </a:lnTo>
                <a:lnTo>
                  <a:pt x="2602475" y="3039449"/>
                </a:lnTo>
                <a:lnTo>
                  <a:pt x="2602475" y="3050213"/>
                </a:lnTo>
                <a:lnTo>
                  <a:pt x="2621848" y="3071738"/>
                </a:lnTo>
                <a:lnTo>
                  <a:pt x="2632611" y="3071738"/>
                </a:lnTo>
                <a:lnTo>
                  <a:pt x="2632611" y="3076043"/>
                </a:lnTo>
                <a:lnTo>
                  <a:pt x="2632611" y="3082501"/>
                </a:lnTo>
                <a:lnTo>
                  <a:pt x="2634763" y="3086806"/>
                </a:lnTo>
                <a:lnTo>
                  <a:pt x="2636916" y="3088959"/>
                </a:lnTo>
                <a:lnTo>
                  <a:pt x="2639069" y="3091111"/>
                </a:lnTo>
                <a:lnTo>
                  <a:pt x="2632611" y="3099722"/>
                </a:lnTo>
                <a:lnTo>
                  <a:pt x="2634763" y="3104028"/>
                </a:lnTo>
                <a:lnTo>
                  <a:pt x="2639069" y="3104028"/>
                </a:lnTo>
                <a:lnTo>
                  <a:pt x="2651985" y="3101875"/>
                </a:lnTo>
                <a:lnTo>
                  <a:pt x="2658442" y="3110485"/>
                </a:lnTo>
                <a:lnTo>
                  <a:pt x="2654137" y="3127705"/>
                </a:lnTo>
                <a:lnTo>
                  <a:pt x="2662747" y="3140621"/>
                </a:lnTo>
                <a:lnTo>
                  <a:pt x="2656290" y="3134163"/>
                </a:lnTo>
                <a:lnTo>
                  <a:pt x="2651985" y="3138468"/>
                </a:lnTo>
                <a:lnTo>
                  <a:pt x="2656290" y="3138468"/>
                </a:lnTo>
                <a:lnTo>
                  <a:pt x="2654137" y="3140621"/>
                </a:lnTo>
                <a:lnTo>
                  <a:pt x="2651985" y="3144926"/>
                </a:lnTo>
                <a:lnTo>
                  <a:pt x="2654137" y="3147078"/>
                </a:lnTo>
                <a:lnTo>
                  <a:pt x="2656290" y="3147078"/>
                </a:lnTo>
                <a:lnTo>
                  <a:pt x="2654137" y="3149231"/>
                </a:lnTo>
                <a:lnTo>
                  <a:pt x="2658442" y="3155690"/>
                </a:lnTo>
                <a:lnTo>
                  <a:pt x="2647680" y="3157842"/>
                </a:lnTo>
                <a:lnTo>
                  <a:pt x="2645527" y="3162147"/>
                </a:lnTo>
                <a:lnTo>
                  <a:pt x="2651985" y="3162147"/>
                </a:lnTo>
                <a:lnTo>
                  <a:pt x="2649832" y="3164300"/>
                </a:lnTo>
                <a:lnTo>
                  <a:pt x="2656290" y="3162147"/>
                </a:lnTo>
                <a:lnTo>
                  <a:pt x="2662747" y="3170757"/>
                </a:lnTo>
                <a:lnTo>
                  <a:pt x="2671357" y="3170757"/>
                </a:lnTo>
                <a:lnTo>
                  <a:pt x="2673510" y="3177215"/>
                </a:lnTo>
                <a:lnTo>
                  <a:pt x="2664900" y="3172910"/>
                </a:lnTo>
                <a:lnTo>
                  <a:pt x="2664900" y="3181520"/>
                </a:lnTo>
                <a:lnTo>
                  <a:pt x="2660595" y="3181520"/>
                </a:lnTo>
                <a:lnTo>
                  <a:pt x="2656290" y="3181520"/>
                </a:lnTo>
                <a:lnTo>
                  <a:pt x="2649832" y="3175062"/>
                </a:lnTo>
                <a:lnTo>
                  <a:pt x="2641222" y="3168605"/>
                </a:lnTo>
                <a:lnTo>
                  <a:pt x="2634763" y="3164300"/>
                </a:lnTo>
                <a:lnTo>
                  <a:pt x="2634763" y="3175062"/>
                </a:lnTo>
                <a:lnTo>
                  <a:pt x="2647680" y="3181520"/>
                </a:lnTo>
                <a:lnTo>
                  <a:pt x="2632611" y="3181520"/>
                </a:lnTo>
                <a:lnTo>
                  <a:pt x="2632611" y="3185825"/>
                </a:lnTo>
                <a:lnTo>
                  <a:pt x="2636916" y="3190130"/>
                </a:lnTo>
                <a:lnTo>
                  <a:pt x="2643374" y="3192283"/>
                </a:lnTo>
                <a:lnTo>
                  <a:pt x="2636916" y="3192283"/>
                </a:lnTo>
                <a:lnTo>
                  <a:pt x="2634763" y="3194435"/>
                </a:lnTo>
                <a:lnTo>
                  <a:pt x="2628306" y="3187978"/>
                </a:lnTo>
                <a:lnTo>
                  <a:pt x="2619695" y="3187978"/>
                </a:lnTo>
                <a:lnTo>
                  <a:pt x="2621848" y="3196588"/>
                </a:lnTo>
                <a:lnTo>
                  <a:pt x="2641222" y="3207352"/>
                </a:lnTo>
                <a:lnTo>
                  <a:pt x="2649832" y="3205199"/>
                </a:lnTo>
                <a:lnTo>
                  <a:pt x="2651985" y="3215962"/>
                </a:lnTo>
                <a:lnTo>
                  <a:pt x="2656290" y="3215962"/>
                </a:lnTo>
                <a:lnTo>
                  <a:pt x="2656290" y="3222419"/>
                </a:lnTo>
                <a:lnTo>
                  <a:pt x="2671357" y="3228877"/>
                </a:lnTo>
                <a:lnTo>
                  <a:pt x="2656290" y="3228877"/>
                </a:lnTo>
                <a:lnTo>
                  <a:pt x="2656290" y="3237487"/>
                </a:lnTo>
                <a:lnTo>
                  <a:pt x="2654137" y="3237487"/>
                </a:lnTo>
                <a:lnTo>
                  <a:pt x="2647680" y="3228877"/>
                </a:lnTo>
                <a:lnTo>
                  <a:pt x="2639069" y="3220267"/>
                </a:lnTo>
                <a:lnTo>
                  <a:pt x="2624001" y="3209504"/>
                </a:lnTo>
                <a:lnTo>
                  <a:pt x="2621848" y="3215962"/>
                </a:lnTo>
                <a:lnTo>
                  <a:pt x="2617543" y="3205199"/>
                </a:lnTo>
                <a:lnTo>
                  <a:pt x="2611085" y="3203046"/>
                </a:lnTo>
                <a:lnTo>
                  <a:pt x="2598170" y="3209504"/>
                </a:lnTo>
                <a:lnTo>
                  <a:pt x="2591712" y="3200893"/>
                </a:lnTo>
                <a:lnTo>
                  <a:pt x="2585254" y="3205199"/>
                </a:lnTo>
                <a:lnTo>
                  <a:pt x="2591712" y="3207352"/>
                </a:lnTo>
                <a:lnTo>
                  <a:pt x="2589560" y="3209504"/>
                </a:lnTo>
                <a:lnTo>
                  <a:pt x="2576643" y="3209504"/>
                </a:lnTo>
                <a:lnTo>
                  <a:pt x="2576643" y="3200893"/>
                </a:lnTo>
                <a:lnTo>
                  <a:pt x="2565881" y="3185825"/>
                </a:lnTo>
                <a:lnTo>
                  <a:pt x="2565881" y="3179368"/>
                </a:lnTo>
                <a:lnTo>
                  <a:pt x="2559423" y="3181520"/>
                </a:lnTo>
                <a:lnTo>
                  <a:pt x="2542203" y="3170757"/>
                </a:lnTo>
                <a:lnTo>
                  <a:pt x="2544356" y="3164300"/>
                </a:lnTo>
                <a:lnTo>
                  <a:pt x="2529287" y="3157842"/>
                </a:lnTo>
                <a:lnTo>
                  <a:pt x="2527134" y="3151384"/>
                </a:lnTo>
                <a:lnTo>
                  <a:pt x="2512066" y="3151384"/>
                </a:lnTo>
                <a:lnTo>
                  <a:pt x="2507761" y="3140621"/>
                </a:lnTo>
                <a:lnTo>
                  <a:pt x="2501303" y="3134163"/>
                </a:lnTo>
                <a:lnTo>
                  <a:pt x="2492693" y="3129858"/>
                </a:lnTo>
                <a:lnTo>
                  <a:pt x="2486236" y="3123400"/>
                </a:lnTo>
                <a:lnTo>
                  <a:pt x="2477625" y="3119095"/>
                </a:lnTo>
                <a:lnTo>
                  <a:pt x="2471167" y="3114790"/>
                </a:lnTo>
                <a:lnTo>
                  <a:pt x="2464710" y="3108333"/>
                </a:lnTo>
                <a:lnTo>
                  <a:pt x="2462557" y="3099722"/>
                </a:lnTo>
                <a:lnTo>
                  <a:pt x="2451794" y="3097569"/>
                </a:lnTo>
                <a:lnTo>
                  <a:pt x="2447489" y="3093264"/>
                </a:lnTo>
                <a:lnTo>
                  <a:pt x="2443184" y="3093264"/>
                </a:lnTo>
                <a:lnTo>
                  <a:pt x="2443184" y="3097569"/>
                </a:lnTo>
                <a:lnTo>
                  <a:pt x="2471167" y="3114790"/>
                </a:lnTo>
                <a:lnTo>
                  <a:pt x="2484083" y="3140621"/>
                </a:lnTo>
                <a:lnTo>
                  <a:pt x="2481930" y="3144926"/>
                </a:lnTo>
                <a:lnTo>
                  <a:pt x="2484083" y="3147078"/>
                </a:lnTo>
                <a:lnTo>
                  <a:pt x="2477625" y="3153537"/>
                </a:lnTo>
                <a:lnTo>
                  <a:pt x="2471167" y="3142773"/>
                </a:lnTo>
                <a:lnTo>
                  <a:pt x="2458252" y="3142773"/>
                </a:lnTo>
                <a:lnTo>
                  <a:pt x="2462557" y="3147078"/>
                </a:lnTo>
                <a:lnTo>
                  <a:pt x="2471167" y="3151384"/>
                </a:lnTo>
                <a:lnTo>
                  <a:pt x="2479777" y="3164300"/>
                </a:lnTo>
                <a:lnTo>
                  <a:pt x="2499151" y="3172910"/>
                </a:lnTo>
                <a:lnTo>
                  <a:pt x="2501303" y="3175062"/>
                </a:lnTo>
                <a:lnTo>
                  <a:pt x="2503456" y="3179368"/>
                </a:lnTo>
                <a:lnTo>
                  <a:pt x="2507761" y="3187978"/>
                </a:lnTo>
                <a:lnTo>
                  <a:pt x="2505609" y="3190130"/>
                </a:lnTo>
                <a:lnTo>
                  <a:pt x="2505609" y="3192283"/>
                </a:lnTo>
                <a:lnTo>
                  <a:pt x="2501303" y="3196588"/>
                </a:lnTo>
                <a:lnTo>
                  <a:pt x="2509914" y="3209504"/>
                </a:lnTo>
                <a:lnTo>
                  <a:pt x="2494846" y="3209504"/>
                </a:lnTo>
                <a:lnTo>
                  <a:pt x="2477625" y="3205199"/>
                </a:lnTo>
                <a:lnTo>
                  <a:pt x="2494846" y="3207352"/>
                </a:lnTo>
                <a:lnTo>
                  <a:pt x="2492693" y="3205199"/>
                </a:lnTo>
                <a:lnTo>
                  <a:pt x="2486236" y="3203046"/>
                </a:lnTo>
                <a:lnTo>
                  <a:pt x="2481930" y="3198740"/>
                </a:lnTo>
                <a:lnTo>
                  <a:pt x="2475472" y="3196588"/>
                </a:lnTo>
                <a:lnTo>
                  <a:pt x="2469014" y="3198740"/>
                </a:lnTo>
                <a:lnTo>
                  <a:pt x="2464710" y="3200893"/>
                </a:lnTo>
                <a:lnTo>
                  <a:pt x="2471167" y="3205199"/>
                </a:lnTo>
                <a:lnTo>
                  <a:pt x="2466862" y="3211657"/>
                </a:lnTo>
                <a:lnTo>
                  <a:pt x="2464710" y="3215962"/>
                </a:lnTo>
                <a:lnTo>
                  <a:pt x="2469014" y="3222419"/>
                </a:lnTo>
                <a:lnTo>
                  <a:pt x="2490541" y="3237487"/>
                </a:lnTo>
                <a:lnTo>
                  <a:pt x="2490541" y="3246097"/>
                </a:lnTo>
                <a:lnTo>
                  <a:pt x="2499151" y="3252555"/>
                </a:lnTo>
                <a:lnTo>
                  <a:pt x="2490541" y="3248250"/>
                </a:lnTo>
                <a:lnTo>
                  <a:pt x="2490541" y="3250402"/>
                </a:lnTo>
                <a:lnTo>
                  <a:pt x="2486236" y="3250402"/>
                </a:lnTo>
                <a:lnTo>
                  <a:pt x="2481930" y="3252555"/>
                </a:lnTo>
                <a:lnTo>
                  <a:pt x="2484083" y="3248250"/>
                </a:lnTo>
                <a:lnTo>
                  <a:pt x="2481930" y="3246097"/>
                </a:lnTo>
                <a:lnTo>
                  <a:pt x="2477625" y="3250402"/>
                </a:lnTo>
                <a:lnTo>
                  <a:pt x="2477625" y="3248250"/>
                </a:lnTo>
                <a:lnTo>
                  <a:pt x="2475472" y="3248250"/>
                </a:lnTo>
                <a:lnTo>
                  <a:pt x="2469014" y="3239640"/>
                </a:lnTo>
                <a:lnTo>
                  <a:pt x="2462557" y="3233182"/>
                </a:lnTo>
                <a:lnTo>
                  <a:pt x="2445337" y="3220267"/>
                </a:lnTo>
                <a:lnTo>
                  <a:pt x="2438879" y="3220267"/>
                </a:lnTo>
                <a:lnTo>
                  <a:pt x="2441031" y="3231030"/>
                </a:lnTo>
                <a:lnTo>
                  <a:pt x="2449642" y="3233182"/>
                </a:lnTo>
                <a:lnTo>
                  <a:pt x="2443184" y="3233182"/>
                </a:lnTo>
                <a:lnTo>
                  <a:pt x="2436726" y="3233182"/>
                </a:lnTo>
                <a:lnTo>
                  <a:pt x="2425962" y="3226724"/>
                </a:lnTo>
                <a:lnTo>
                  <a:pt x="2417352" y="3220267"/>
                </a:lnTo>
                <a:lnTo>
                  <a:pt x="2406590" y="3215962"/>
                </a:lnTo>
                <a:lnTo>
                  <a:pt x="2402285" y="3215962"/>
                </a:lnTo>
                <a:lnTo>
                  <a:pt x="2406590" y="3224572"/>
                </a:lnTo>
                <a:lnTo>
                  <a:pt x="2410895" y="3233182"/>
                </a:lnTo>
                <a:lnTo>
                  <a:pt x="2421657" y="3243945"/>
                </a:lnTo>
                <a:lnTo>
                  <a:pt x="2434574" y="3254708"/>
                </a:lnTo>
                <a:lnTo>
                  <a:pt x="2441031" y="3261166"/>
                </a:lnTo>
                <a:lnTo>
                  <a:pt x="2445337" y="3269776"/>
                </a:lnTo>
                <a:lnTo>
                  <a:pt x="2441031" y="3269776"/>
                </a:lnTo>
                <a:lnTo>
                  <a:pt x="2434574" y="3263319"/>
                </a:lnTo>
                <a:lnTo>
                  <a:pt x="2428115" y="3269776"/>
                </a:lnTo>
                <a:lnTo>
                  <a:pt x="2417352" y="3261166"/>
                </a:lnTo>
                <a:lnTo>
                  <a:pt x="2413047" y="3263319"/>
                </a:lnTo>
                <a:lnTo>
                  <a:pt x="2402285" y="3254708"/>
                </a:lnTo>
                <a:lnTo>
                  <a:pt x="2395827" y="3254708"/>
                </a:lnTo>
                <a:lnTo>
                  <a:pt x="2382912" y="3259014"/>
                </a:lnTo>
                <a:lnTo>
                  <a:pt x="2385064" y="3267624"/>
                </a:lnTo>
                <a:lnTo>
                  <a:pt x="2413047" y="3284844"/>
                </a:lnTo>
                <a:lnTo>
                  <a:pt x="2410895" y="3289149"/>
                </a:lnTo>
                <a:lnTo>
                  <a:pt x="2410895" y="3293454"/>
                </a:lnTo>
                <a:lnTo>
                  <a:pt x="2410895" y="3299912"/>
                </a:lnTo>
                <a:lnTo>
                  <a:pt x="2402285" y="3297759"/>
                </a:lnTo>
                <a:lnTo>
                  <a:pt x="2393674" y="3293454"/>
                </a:lnTo>
                <a:lnTo>
                  <a:pt x="2380759" y="3304217"/>
                </a:lnTo>
                <a:lnTo>
                  <a:pt x="2376453" y="3299912"/>
                </a:lnTo>
                <a:lnTo>
                  <a:pt x="2376453" y="3291302"/>
                </a:lnTo>
                <a:lnTo>
                  <a:pt x="2361385" y="3280539"/>
                </a:lnTo>
                <a:lnTo>
                  <a:pt x="2346318" y="3276234"/>
                </a:lnTo>
                <a:lnTo>
                  <a:pt x="2348470" y="3267624"/>
                </a:lnTo>
                <a:lnTo>
                  <a:pt x="2331250" y="3256861"/>
                </a:lnTo>
                <a:lnTo>
                  <a:pt x="2329097" y="3263319"/>
                </a:lnTo>
                <a:lnTo>
                  <a:pt x="2322638" y="3259014"/>
                </a:lnTo>
                <a:lnTo>
                  <a:pt x="2318333" y="3250402"/>
                </a:lnTo>
                <a:lnTo>
                  <a:pt x="2294655" y="3237487"/>
                </a:lnTo>
                <a:lnTo>
                  <a:pt x="2294655" y="3241792"/>
                </a:lnTo>
                <a:lnTo>
                  <a:pt x="2290350" y="3243945"/>
                </a:lnTo>
                <a:lnTo>
                  <a:pt x="2290350" y="3246097"/>
                </a:lnTo>
                <a:lnTo>
                  <a:pt x="2290350" y="3248250"/>
                </a:lnTo>
                <a:lnTo>
                  <a:pt x="2288198" y="3248250"/>
                </a:lnTo>
                <a:lnTo>
                  <a:pt x="2292503" y="3254708"/>
                </a:lnTo>
                <a:lnTo>
                  <a:pt x="2301113" y="3254708"/>
                </a:lnTo>
                <a:lnTo>
                  <a:pt x="2294655" y="3252555"/>
                </a:lnTo>
                <a:lnTo>
                  <a:pt x="2305418" y="3252555"/>
                </a:lnTo>
                <a:lnTo>
                  <a:pt x="2307571" y="3254708"/>
                </a:lnTo>
                <a:lnTo>
                  <a:pt x="2307571" y="3259014"/>
                </a:lnTo>
                <a:lnTo>
                  <a:pt x="2305418" y="3261166"/>
                </a:lnTo>
                <a:lnTo>
                  <a:pt x="2305418" y="3265471"/>
                </a:lnTo>
                <a:lnTo>
                  <a:pt x="2309723" y="3267624"/>
                </a:lnTo>
                <a:lnTo>
                  <a:pt x="2303266" y="3271929"/>
                </a:lnTo>
                <a:lnTo>
                  <a:pt x="2270976" y="3246097"/>
                </a:lnTo>
                <a:lnTo>
                  <a:pt x="2266671" y="3252555"/>
                </a:lnTo>
                <a:lnTo>
                  <a:pt x="2262366" y="3248250"/>
                </a:lnTo>
                <a:lnTo>
                  <a:pt x="2264519" y="3246097"/>
                </a:lnTo>
                <a:lnTo>
                  <a:pt x="2260214" y="3241792"/>
                </a:lnTo>
                <a:lnTo>
                  <a:pt x="2260214" y="3239640"/>
                </a:lnTo>
                <a:lnTo>
                  <a:pt x="2264519" y="3237487"/>
                </a:lnTo>
                <a:lnTo>
                  <a:pt x="2262366" y="3235335"/>
                </a:lnTo>
                <a:lnTo>
                  <a:pt x="2249451" y="3233182"/>
                </a:lnTo>
                <a:lnTo>
                  <a:pt x="2247299" y="3235335"/>
                </a:lnTo>
                <a:lnTo>
                  <a:pt x="2253756" y="3243945"/>
                </a:lnTo>
                <a:lnTo>
                  <a:pt x="2249451" y="3248250"/>
                </a:lnTo>
                <a:lnTo>
                  <a:pt x="2260214" y="3254708"/>
                </a:lnTo>
                <a:lnTo>
                  <a:pt x="2275282" y="3278386"/>
                </a:lnTo>
                <a:lnTo>
                  <a:pt x="2260214" y="3263319"/>
                </a:lnTo>
                <a:lnTo>
                  <a:pt x="2238689" y="3254708"/>
                </a:lnTo>
                <a:lnTo>
                  <a:pt x="2238689" y="3256861"/>
                </a:lnTo>
                <a:lnTo>
                  <a:pt x="2236536" y="3263319"/>
                </a:lnTo>
                <a:lnTo>
                  <a:pt x="2238689" y="3265471"/>
                </a:lnTo>
                <a:lnTo>
                  <a:pt x="2240841" y="3269776"/>
                </a:lnTo>
                <a:lnTo>
                  <a:pt x="2236536" y="3274081"/>
                </a:lnTo>
                <a:lnTo>
                  <a:pt x="2273129" y="3308523"/>
                </a:lnTo>
                <a:lnTo>
                  <a:pt x="2270976" y="3312828"/>
                </a:lnTo>
                <a:lnTo>
                  <a:pt x="2292503" y="3336506"/>
                </a:lnTo>
                <a:lnTo>
                  <a:pt x="2249451" y="3336506"/>
                </a:lnTo>
                <a:lnTo>
                  <a:pt x="2236536" y="3323591"/>
                </a:lnTo>
                <a:lnTo>
                  <a:pt x="2236536" y="3314981"/>
                </a:lnTo>
                <a:lnTo>
                  <a:pt x="2210704" y="3295607"/>
                </a:lnTo>
                <a:lnTo>
                  <a:pt x="2187026" y="3274081"/>
                </a:lnTo>
                <a:lnTo>
                  <a:pt x="2161195" y="3252555"/>
                </a:lnTo>
                <a:lnTo>
                  <a:pt x="2148280" y="3243945"/>
                </a:lnTo>
                <a:lnTo>
                  <a:pt x="2135364" y="3237487"/>
                </a:lnTo>
                <a:lnTo>
                  <a:pt x="2124601" y="3228877"/>
                </a:lnTo>
                <a:lnTo>
                  <a:pt x="2126754" y="3235335"/>
                </a:lnTo>
                <a:lnTo>
                  <a:pt x="2128907" y="3243945"/>
                </a:lnTo>
                <a:lnTo>
                  <a:pt x="2133212" y="3250402"/>
                </a:lnTo>
                <a:lnTo>
                  <a:pt x="2139670" y="3256861"/>
                </a:lnTo>
                <a:lnTo>
                  <a:pt x="2150432" y="3256861"/>
                </a:lnTo>
                <a:lnTo>
                  <a:pt x="2150432" y="3263319"/>
                </a:lnTo>
                <a:lnTo>
                  <a:pt x="2182721" y="3284844"/>
                </a:lnTo>
                <a:lnTo>
                  <a:pt x="2212857" y="3312828"/>
                </a:lnTo>
                <a:lnTo>
                  <a:pt x="2208552" y="3310676"/>
                </a:lnTo>
                <a:lnTo>
                  <a:pt x="2202094" y="3308523"/>
                </a:lnTo>
                <a:lnTo>
                  <a:pt x="2193484" y="3308523"/>
                </a:lnTo>
                <a:lnTo>
                  <a:pt x="2187026" y="3304217"/>
                </a:lnTo>
                <a:lnTo>
                  <a:pt x="2182721" y="3308523"/>
                </a:lnTo>
                <a:lnTo>
                  <a:pt x="2193484" y="3310676"/>
                </a:lnTo>
                <a:lnTo>
                  <a:pt x="2193484" y="3312828"/>
                </a:lnTo>
                <a:lnTo>
                  <a:pt x="2191331" y="3314981"/>
                </a:lnTo>
                <a:lnTo>
                  <a:pt x="2195636" y="3314981"/>
                </a:lnTo>
                <a:lnTo>
                  <a:pt x="2202094" y="3330048"/>
                </a:lnTo>
                <a:lnTo>
                  <a:pt x="2202094" y="3332201"/>
                </a:lnTo>
                <a:lnTo>
                  <a:pt x="2193484" y="3327896"/>
                </a:lnTo>
                <a:lnTo>
                  <a:pt x="2197789" y="3334354"/>
                </a:lnTo>
                <a:lnTo>
                  <a:pt x="2193484" y="3334354"/>
                </a:lnTo>
                <a:lnTo>
                  <a:pt x="2195636" y="3336506"/>
                </a:lnTo>
                <a:lnTo>
                  <a:pt x="2141822" y="3336506"/>
                </a:lnTo>
                <a:lnTo>
                  <a:pt x="2109533" y="3306370"/>
                </a:lnTo>
                <a:lnTo>
                  <a:pt x="2111685" y="3304217"/>
                </a:lnTo>
                <a:lnTo>
                  <a:pt x="2090160" y="3286997"/>
                </a:lnTo>
                <a:lnTo>
                  <a:pt x="2085855" y="3286997"/>
                </a:lnTo>
                <a:lnTo>
                  <a:pt x="2081550" y="3286997"/>
                </a:lnTo>
                <a:lnTo>
                  <a:pt x="2070786" y="3289149"/>
                </a:lnTo>
                <a:lnTo>
                  <a:pt x="2064328" y="3289149"/>
                </a:lnTo>
                <a:lnTo>
                  <a:pt x="2060023" y="3289149"/>
                </a:lnTo>
                <a:lnTo>
                  <a:pt x="2053566" y="3286997"/>
                </a:lnTo>
                <a:lnTo>
                  <a:pt x="2049261" y="3280539"/>
                </a:lnTo>
                <a:lnTo>
                  <a:pt x="2049261" y="3284844"/>
                </a:lnTo>
                <a:lnTo>
                  <a:pt x="2055718" y="3293454"/>
                </a:lnTo>
                <a:lnTo>
                  <a:pt x="2047108" y="3295607"/>
                </a:lnTo>
                <a:lnTo>
                  <a:pt x="2046926" y="3295790"/>
                </a:lnTo>
                <a:lnTo>
                  <a:pt x="1515909" y="2935636"/>
                </a:lnTo>
                <a:lnTo>
                  <a:pt x="1517572" y="2933973"/>
                </a:lnTo>
                <a:lnTo>
                  <a:pt x="1512118" y="2933064"/>
                </a:lnTo>
                <a:lnTo>
                  <a:pt x="1500516" y="2925195"/>
                </a:lnTo>
                <a:lnTo>
                  <a:pt x="1493893" y="2914600"/>
                </a:lnTo>
                <a:lnTo>
                  <a:pt x="1491741" y="2916752"/>
                </a:lnTo>
                <a:lnTo>
                  <a:pt x="1491741" y="2914600"/>
                </a:lnTo>
                <a:lnTo>
                  <a:pt x="1480978" y="2910295"/>
                </a:lnTo>
                <a:lnTo>
                  <a:pt x="1483131" y="2905990"/>
                </a:lnTo>
                <a:lnTo>
                  <a:pt x="1440079" y="2875853"/>
                </a:lnTo>
                <a:lnTo>
                  <a:pt x="1435774" y="2875853"/>
                </a:lnTo>
                <a:lnTo>
                  <a:pt x="1422858" y="2862938"/>
                </a:lnTo>
                <a:lnTo>
                  <a:pt x="1425011" y="2852175"/>
                </a:lnTo>
                <a:lnTo>
                  <a:pt x="1416401" y="2854328"/>
                </a:lnTo>
                <a:lnTo>
                  <a:pt x="1401333" y="2845717"/>
                </a:lnTo>
                <a:lnTo>
                  <a:pt x="1401333" y="2834954"/>
                </a:lnTo>
                <a:lnTo>
                  <a:pt x="1386264" y="2830649"/>
                </a:lnTo>
                <a:lnTo>
                  <a:pt x="1379807" y="2822038"/>
                </a:lnTo>
                <a:lnTo>
                  <a:pt x="1371196" y="2819886"/>
                </a:lnTo>
                <a:lnTo>
                  <a:pt x="1371196" y="2809123"/>
                </a:lnTo>
                <a:lnTo>
                  <a:pt x="1353976" y="2798360"/>
                </a:lnTo>
                <a:lnTo>
                  <a:pt x="1353976" y="2791902"/>
                </a:lnTo>
                <a:lnTo>
                  <a:pt x="1341060" y="2791902"/>
                </a:lnTo>
                <a:lnTo>
                  <a:pt x="1338907" y="2785444"/>
                </a:lnTo>
                <a:lnTo>
                  <a:pt x="1323840" y="2776834"/>
                </a:lnTo>
                <a:lnTo>
                  <a:pt x="1323840" y="2768224"/>
                </a:lnTo>
                <a:lnTo>
                  <a:pt x="1317382" y="2768224"/>
                </a:lnTo>
                <a:lnTo>
                  <a:pt x="1300162" y="2755309"/>
                </a:lnTo>
                <a:lnTo>
                  <a:pt x="1304467" y="2753156"/>
                </a:lnTo>
                <a:lnTo>
                  <a:pt x="1298009" y="2742393"/>
                </a:lnTo>
                <a:lnTo>
                  <a:pt x="1280788" y="2738087"/>
                </a:lnTo>
                <a:lnTo>
                  <a:pt x="1272177" y="2735935"/>
                </a:lnTo>
                <a:lnTo>
                  <a:pt x="1274330" y="2725172"/>
                </a:lnTo>
                <a:lnTo>
                  <a:pt x="1272177" y="2727325"/>
                </a:lnTo>
                <a:lnTo>
                  <a:pt x="1265720" y="2716562"/>
                </a:lnTo>
                <a:lnTo>
                  <a:pt x="1267872" y="2723019"/>
                </a:lnTo>
                <a:lnTo>
                  <a:pt x="1259262" y="2718714"/>
                </a:lnTo>
                <a:lnTo>
                  <a:pt x="1237736" y="2699342"/>
                </a:lnTo>
                <a:lnTo>
                  <a:pt x="1235583" y="2690731"/>
                </a:lnTo>
                <a:lnTo>
                  <a:pt x="1233431" y="2690731"/>
                </a:lnTo>
                <a:lnTo>
                  <a:pt x="1229126" y="2690731"/>
                </a:lnTo>
                <a:lnTo>
                  <a:pt x="1203295" y="2667052"/>
                </a:lnTo>
                <a:lnTo>
                  <a:pt x="1203295" y="2654137"/>
                </a:lnTo>
                <a:lnTo>
                  <a:pt x="1198990" y="2654137"/>
                </a:lnTo>
                <a:lnTo>
                  <a:pt x="1196837" y="2654137"/>
                </a:lnTo>
                <a:lnTo>
                  <a:pt x="1175311" y="2645527"/>
                </a:lnTo>
                <a:lnTo>
                  <a:pt x="1168853" y="2632611"/>
                </a:lnTo>
                <a:lnTo>
                  <a:pt x="1130107" y="2602475"/>
                </a:lnTo>
                <a:lnTo>
                  <a:pt x="1117191" y="2591712"/>
                </a:lnTo>
                <a:lnTo>
                  <a:pt x="1117191" y="2583101"/>
                </a:lnTo>
                <a:lnTo>
                  <a:pt x="1099971" y="2572339"/>
                </a:lnTo>
                <a:lnTo>
                  <a:pt x="1095665" y="2574491"/>
                </a:lnTo>
                <a:lnTo>
                  <a:pt x="1093513" y="2568033"/>
                </a:lnTo>
                <a:lnTo>
                  <a:pt x="1095665" y="2565881"/>
                </a:lnTo>
                <a:lnTo>
                  <a:pt x="1093513" y="2561576"/>
                </a:lnTo>
                <a:lnTo>
                  <a:pt x="1067682" y="2544355"/>
                </a:lnTo>
                <a:lnTo>
                  <a:pt x="1048309" y="2527134"/>
                </a:lnTo>
                <a:lnTo>
                  <a:pt x="1050462" y="2524982"/>
                </a:lnTo>
                <a:lnTo>
                  <a:pt x="1033240" y="2512066"/>
                </a:lnTo>
                <a:lnTo>
                  <a:pt x="1013867" y="2490541"/>
                </a:lnTo>
                <a:lnTo>
                  <a:pt x="966510" y="2443184"/>
                </a:lnTo>
                <a:lnTo>
                  <a:pt x="944985" y="2434574"/>
                </a:lnTo>
                <a:lnTo>
                  <a:pt x="908390" y="2423810"/>
                </a:lnTo>
                <a:lnTo>
                  <a:pt x="893323" y="2419505"/>
                </a:lnTo>
                <a:lnTo>
                  <a:pt x="839508" y="2408742"/>
                </a:lnTo>
                <a:lnTo>
                  <a:pt x="837355" y="2410895"/>
                </a:lnTo>
                <a:lnTo>
                  <a:pt x="820135" y="2402285"/>
                </a:lnTo>
                <a:lnTo>
                  <a:pt x="811524" y="2404437"/>
                </a:lnTo>
                <a:lnTo>
                  <a:pt x="807219" y="2397980"/>
                </a:lnTo>
                <a:lnTo>
                  <a:pt x="800762" y="2397980"/>
                </a:lnTo>
                <a:lnTo>
                  <a:pt x="772778" y="2387217"/>
                </a:lnTo>
                <a:lnTo>
                  <a:pt x="688827" y="2359233"/>
                </a:lnTo>
                <a:lnTo>
                  <a:pt x="695285" y="2354928"/>
                </a:lnTo>
                <a:lnTo>
                  <a:pt x="695285" y="2350623"/>
                </a:lnTo>
                <a:lnTo>
                  <a:pt x="686674" y="2348470"/>
                </a:lnTo>
                <a:lnTo>
                  <a:pt x="675911" y="2350623"/>
                </a:lnTo>
                <a:lnTo>
                  <a:pt x="660843" y="2344165"/>
                </a:lnTo>
                <a:lnTo>
                  <a:pt x="570435" y="2316181"/>
                </a:lnTo>
                <a:lnTo>
                  <a:pt x="525230" y="2307571"/>
                </a:lnTo>
                <a:lnTo>
                  <a:pt x="523078" y="2305418"/>
                </a:lnTo>
                <a:lnTo>
                  <a:pt x="523078" y="2309723"/>
                </a:lnTo>
                <a:lnTo>
                  <a:pt x="516620" y="2309723"/>
                </a:lnTo>
                <a:lnTo>
                  <a:pt x="503705" y="2301113"/>
                </a:lnTo>
                <a:lnTo>
                  <a:pt x="497246" y="2303266"/>
                </a:lnTo>
                <a:lnTo>
                  <a:pt x="497246" y="2301113"/>
                </a:lnTo>
                <a:lnTo>
                  <a:pt x="475722" y="2301113"/>
                </a:lnTo>
                <a:lnTo>
                  <a:pt x="477873" y="2298961"/>
                </a:lnTo>
                <a:lnTo>
                  <a:pt x="436974" y="2290350"/>
                </a:lnTo>
                <a:lnTo>
                  <a:pt x="430517" y="2292503"/>
                </a:lnTo>
                <a:lnTo>
                  <a:pt x="370245" y="2283893"/>
                </a:lnTo>
                <a:lnTo>
                  <a:pt x="355176" y="2296808"/>
                </a:lnTo>
                <a:lnTo>
                  <a:pt x="346566" y="2290350"/>
                </a:lnTo>
                <a:lnTo>
                  <a:pt x="359481" y="2277434"/>
                </a:lnTo>
                <a:lnTo>
                  <a:pt x="376703" y="2268824"/>
                </a:lnTo>
                <a:lnTo>
                  <a:pt x="376703" y="2262366"/>
                </a:lnTo>
                <a:lnTo>
                  <a:pt x="359481" y="2260214"/>
                </a:lnTo>
                <a:lnTo>
                  <a:pt x="340108" y="2264519"/>
                </a:lnTo>
                <a:lnTo>
                  <a:pt x="331497" y="2258061"/>
                </a:lnTo>
                <a:lnTo>
                  <a:pt x="320735" y="2255909"/>
                </a:lnTo>
                <a:lnTo>
                  <a:pt x="316430" y="2249451"/>
                </a:lnTo>
                <a:lnTo>
                  <a:pt x="307819" y="2249451"/>
                </a:lnTo>
                <a:lnTo>
                  <a:pt x="314277" y="2240841"/>
                </a:lnTo>
                <a:lnTo>
                  <a:pt x="312124" y="2238688"/>
                </a:lnTo>
                <a:lnTo>
                  <a:pt x="307819" y="2240841"/>
                </a:lnTo>
                <a:lnTo>
                  <a:pt x="294904" y="2234383"/>
                </a:lnTo>
                <a:lnTo>
                  <a:pt x="290598" y="2242993"/>
                </a:lnTo>
                <a:lnTo>
                  <a:pt x="284140" y="2234383"/>
                </a:lnTo>
                <a:lnTo>
                  <a:pt x="273378" y="2234383"/>
                </a:lnTo>
                <a:lnTo>
                  <a:pt x="249700" y="2219315"/>
                </a:lnTo>
                <a:lnTo>
                  <a:pt x="247547" y="2221467"/>
                </a:lnTo>
                <a:lnTo>
                  <a:pt x="230326" y="2221467"/>
                </a:lnTo>
                <a:lnTo>
                  <a:pt x="228173" y="2212857"/>
                </a:lnTo>
                <a:lnTo>
                  <a:pt x="202343" y="2204247"/>
                </a:lnTo>
                <a:lnTo>
                  <a:pt x="193733" y="2197789"/>
                </a:lnTo>
                <a:lnTo>
                  <a:pt x="165749" y="2191331"/>
                </a:lnTo>
                <a:lnTo>
                  <a:pt x="161443" y="2182721"/>
                </a:lnTo>
                <a:lnTo>
                  <a:pt x="118393" y="2178416"/>
                </a:lnTo>
                <a:lnTo>
                  <a:pt x="114087" y="2169805"/>
                </a:lnTo>
                <a:lnTo>
                  <a:pt x="73188" y="2156890"/>
                </a:lnTo>
                <a:lnTo>
                  <a:pt x="71035" y="2161195"/>
                </a:lnTo>
                <a:lnTo>
                  <a:pt x="73188" y="2152585"/>
                </a:lnTo>
                <a:lnTo>
                  <a:pt x="71035" y="2152585"/>
                </a:lnTo>
                <a:lnTo>
                  <a:pt x="66731" y="2152585"/>
                </a:lnTo>
                <a:lnTo>
                  <a:pt x="64577" y="2150432"/>
                </a:lnTo>
                <a:lnTo>
                  <a:pt x="55967" y="2154737"/>
                </a:lnTo>
                <a:lnTo>
                  <a:pt x="43052" y="2143975"/>
                </a:lnTo>
                <a:lnTo>
                  <a:pt x="58119" y="2131059"/>
                </a:lnTo>
                <a:lnTo>
                  <a:pt x="71035" y="2126754"/>
                </a:lnTo>
                <a:lnTo>
                  <a:pt x="79645" y="2128907"/>
                </a:lnTo>
                <a:lnTo>
                  <a:pt x="81798" y="2124601"/>
                </a:lnTo>
                <a:lnTo>
                  <a:pt x="86103" y="2128907"/>
                </a:lnTo>
                <a:lnTo>
                  <a:pt x="127003" y="2143975"/>
                </a:lnTo>
                <a:lnTo>
                  <a:pt x="129154" y="2137517"/>
                </a:lnTo>
                <a:lnTo>
                  <a:pt x="131308" y="2135364"/>
                </a:lnTo>
                <a:lnTo>
                  <a:pt x="135612" y="2133212"/>
                </a:lnTo>
                <a:lnTo>
                  <a:pt x="137765" y="2135364"/>
                </a:lnTo>
                <a:lnTo>
                  <a:pt x="144223" y="2139669"/>
                </a:lnTo>
                <a:lnTo>
                  <a:pt x="148528" y="2141822"/>
                </a:lnTo>
                <a:lnTo>
                  <a:pt x="152833" y="2141822"/>
                </a:lnTo>
                <a:lnTo>
                  <a:pt x="180817" y="2156890"/>
                </a:lnTo>
                <a:lnTo>
                  <a:pt x="185121" y="2154737"/>
                </a:lnTo>
                <a:lnTo>
                  <a:pt x="200190" y="2156890"/>
                </a:lnTo>
                <a:lnTo>
                  <a:pt x="189428" y="2163347"/>
                </a:lnTo>
                <a:lnTo>
                  <a:pt x="195885" y="2167653"/>
                </a:lnTo>
                <a:lnTo>
                  <a:pt x="215258" y="2167653"/>
                </a:lnTo>
                <a:lnTo>
                  <a:pt x="215258" y="2163347"/>
                </a:lnTo>
                <a:lnTo>
                  <a:pt x="230326" y="2167653"/>
                </a:lnTo>
                <a:lnTo>
                  <a:pt x="245395" y="2167653"/>
                </a:lnTo>
                <a:lnTo>
                  <a:pt x="297057" y="2174110"/>
                </a:lnTo>
                <a:lnTo>
                  <a:pt x="314277" y="2174110"/>
                </a:lnTo>
                <a:lnTo>
                  <a:pt x="318582" y="2178416"/>
                </a:lnTo>
                <a:lnTo>
                  <a:pt x="316430" y="2178416"/>
                </a:lnTo>
                <a:lnTo>
                  <a:pt x="314277" y="2178416"/>
                </a:lnTo>
                <a:lnTo>
                  <a:pt x="344413" y="2187026"/>
                </a:lnTo>
                <a:lnTo>
                  <a:pt x="365939" y="2197789"/>
                </a:lnTo>
                <a:lnTo>
                  <a:pt x="396075" y="2195637"/>
                </a:lnTo>
                <a:lnTo>
                  <a:pt x="389617" y="2197789"/>
                </a:lnTo>
                <a:lnTo>
                  <a:pt x="393922" y="2202094"/>
                </a:lnTo>
                <a:lnTo>
                  <a:pt x="396075" y="2202094"/>
                </a:lnTo>
                <a:lnTo>
                  <a:pt x="400381" y="2197789"/>
                </a:lnTo>
                <a:lnTo>
                  <a:pt x="400381" y="2199942"/>
                </a:lnTo>
                <a:lnTo>
                  <a:pt x="402533" y="2197789"/>
                </a:lnTo>
                <a:lnTo>
                  <a:pt x="406838" y="2197789"/>
                </a:lnTo>
                <a:lnTo>
                  <a:pt x="411143" y="2197789"/>
                </a:lnTo>
                <a:lnTo>
                  <a:pt x="413296" y="2197789"/>
                </a:lnTo>
                <a:lnTo>
                  <a:pt x="415448" y="2195637"/>
                </a:lnTo>
                <a:lnTo>
                  <a:pt x="411143" y="2182721"/>
                </a:lnTo>
                <a:lnTo>
                  <a:pt x="417601" y="2182721"/>
                </a:lnTo>
                <a:lnTo>
                  <a:pt x="424059" y="2182721"/>
                </a:lnTo>
                <a:lnTo>
                  <a:pt x="428364" y="2182721"/>
                </a:lnTo>
                <a:lnTo>
                  <a:pt x="428364" y="2180569"/>
                </a:lnTo>
                <a:lnTo>
                  <a:pt x="428364" y="2176263"/>
                </a:lnTo>
                <a:lnTo>
                  <a:pt x="454195" y="2174110"/>
                </a:lnTo>
                <a:lnTo>
                  <a:pt x="477873" y="2159042"/>
                </a:lnTo>
                <a:lnTo>
                  <a:pt x="477873" y="2156890"/>
                </a:lnTo>
                <a:lnTo>
                  <a:pt x="480027" y="2156890"/>
                </a:lnTo>
                <a:lnTo>
                  <a:pt x="486483" y="2159042"/>
                </a:lnTo>
                <a:lnTo>
                  <a:pt x="482178" y="2163347"/>
                </a:lnTo>
                <a:lnTo>
                  <a:pt x="469263" y="2171958"/>
                </a:lnTo>
                <a:lnTo>
                  <a:pt x="473569" y="2169805"/>
                </a:lnTo>
                <a:lnTo>
                  <a:pt x="475722" y="2169805"/>
                </a:lnTo>
                <a:lnTo>
                  <a:pt x="475722" y="2171958"/>
                </a:lnTo>
                <a:lnTo>
                  <a:pt x="477873" y="2171958"/>
                </a:lnTo>
                <a:lnTo>
                  <a:pt x="495094" y="2165500"/>
                </a:lnTo>
                <a:lnTo>
                  <a:pt x="490789" y="2165500"/>
                </a:lnTo>
                <a:lnTo>
                  <a:pt x="490789" y="2163347"/>
                </a:lnTo>
                <a:lnTo>
                  <a:pt x="492941" y="2161195"/>
                </a:lnTo>
                <a:lnTo>
                  <a:pt x="520925" y="2167653"/>
                </a:lnTo>
                <a:lnTo>
                  <a:pt x="512315" y="2176263"/>
                </a:lnTo>
                <a:lnTo>
                  <a:pt x="505857" y="2180569"/>
                </a:lnTo>
                <a:lnTo>
                  <a:pt x="505857" y="2178416"/>
                </a:lnTo>
                <a:lnTo>
                  <a:pt x="503705" y="2178416"/>
                </a:lnTo>
                <a:lnTo>
                  <a:pt x="501552" y="2171958"/>
                </a:lnTo>
                <a:lnTo>
                  <a:pt x="499399" y="2167653"/>
                </a:lnTo>
                <a:lnTo>
                  <a:pt x="497246" y="2176263"/>
                </a:lnTo>
                <a:lnTo>
                  <a:pt x="495094" y="2176263"/>
                </a:lnTo>
                <a:lnTo>
                  <a:pt x="492941" y="2174110"/>
                </a:lnTo>
                <a:lnTo>
                  <a:pt x="464958" y="2174110"/>
                </a:lnTo>
                <a:lnTo>
                  <a:pt x="458500" y="2180569"/>
                </a:lnTo>
                <a:lnTo>
                  <a:pt x="452043" y="2178416"/>
                </a:lnTo>
                <a:lnTo>
                  <a:pt x="441280" y="2182721"/>
                </a:lnTo>
                <a:lnTo>
                  <a:pt x="445585" y="2187026"/>
                </a:lnTo>
                <a:lnTo>
                  <a:pt x="447738" y="2189179"/>
                </a:lnTo>
                <a:lnTo>
                  <a:pt x="449890" y="2191331"/>
                </a:lnTo>
                <a:lnTo>
                  <a:pt x="490789" y="2204247"/>
                </a:lnTo>
                <a:lnTo>
                  <a:pt x="492941" y="2210704"/>
                </a:lnTo>
                <a:lnTo>
                  <a:pt x="501552" y="2210704"/>
                </a:lnTo>
                <a:lnTo>
                  <a:pt x="499399" y="2204247"/>
                </a:lnTo>
                <a:lnTo>
                  <a:pt x="520925" y="2212857"/>
                </a:lnTo>
                <a:lnTo>
                  <a:pt x="525230" y="2210704"/>
                </a:lnTo>
                <a:lnTo>
                  <a:pt x="529536" y="2212857"/>
                </a:lnTo>
                <a:lnTo>
                  <a:pt x="527383" y="2212857"/>
                </a:lnTo>
                <a:lnTo>
                  <a:pt x="527383" y="2215009"/>
                </a:lnTo>
                <a:lnTo>
                  <a:pt x="525230" y="2212857"/>
                </a:lnTo>
                <a:lnTo>
                  <a:pt x="523078" y="2212857"/>
                </a:lnTo>
                <a:lnTo>
                  <a:pt x="523078" y="2215009"/>
                </a:lnTo>
                <a:lnTo>
                  <a:pt x="527383" y="2217162"/>
                </a:lnTo>
                <a:lnTo>
                  <a:pt x="527383" y="2219315"/>
                </a:lnTo>
                <a:lnTo>
                  <a:pt x="531688" y="2221467"/>
                </a:lnTo>
                <a:lnTo>
                  <a:pt x="542451" y="2221467"/>
                </a:lnTo>
                <a:lnTo>
                  <a:pt x="542451" y="2215009"/>
                </a:lnTo>
                <a:lnTo>
                  <a:pt x="529536" y="2217162"/>
                </a:lnTo>
                <a:lnTo>
                  <a:pt x="533841" y="2212857"/>
                </a:lnTo>
                <a:lnTo>
                  <a:pt x="559672" y="2217162"/>
                </a:lnTo>
                <a:lnTo>
                  <a:pt x="561824" y="2215009"/>
                </a:lnTo>
                <a:lnTo>
                  <a:pt x="563977" y="2217162"/>
                </a:lnTo>
                <a:lnTo>
                  <a:pt x="566129" y="2217162"/>
                </a:lnTo>
                <a:lnTo>
                  <a:pt x="581197" y="2225772"/>
                </a:lnTo>
                <a:lnTo>
                  <a:pt x="579046" y="2227925"/>
                </a:lnTo>
                <a:lnTo>
                  <a:pt x="581197" y="2234383"/>
                </a:lnTo>
                <a:lnTo>
                  <a:pt x="583350" y="2234383"/>
                </a:lnTo>
                <a:lnTo>
                  <a:pt x="583350" y="2232231"/>
                </a:lnTo>
                <a:lnTo>
                  <a:pt x="585502" y="2234383"/>
                </a:lnTo>
                <a:lnTo>
                  <a:pt x="583350" y="2230078"/>
                </a:lnTo>
                <a:lnTo>
                  <a:pt x="583350" y="2227925"/>
                </a:lnTo>
                <a:lnTo>
                  <a:pt x="585502" y="2227925"/>
                </a:lnTo>
                <a:lnTo>
                  <a:pt x="585502" y="2230078"/>
                </a:lnTo>
                <a:lnTo>
                  <a:pt x="587655" y="2232231"/>
                </a:lnTo>
                <a:lnTo>
                  <a:pt x="591960" y="2232231"/>
                </a:lnTo>
                <a:lnTo>
                  <a:pt x="598418" y="2232231"/>
                </a:lnTo>
                <a:lnTo>
                  <a:pt x="604876" y="2234383"/>
                </a:lnTo>
                <a:lnTo>
                  <a:pt x="604876" y="2238688"/>
                </a:lnTo>
                <a:lnTo>
                  <a:pt x="622097" y="2240841"/>
                </a:lnTo>
                <a:lnTo>
                  <a:pt x="619944" y="2236536"/>
                </a:lnTo>
                <a:lnTo>
                  <a:pt x="626402" y="2236536"/>
                </a:lnTo>
                <a:lnTo>
                  <a:pt x="628555" y="2242993"/>
                </a:lnTo>
                <a:lnTo>
                  <a:pt x="626402" y="2245146"/>
                </a:lnTo>
                <a:lnTo>
                  <a:pt x="628555" y="2245146"/>
                </a:lnTo>
                <a:lnTo>
                  <a:pt x="645776" y="2245146"/>
                </a:lnTo>
                <a:lnTo>
                  <a:pt x="675911" y="2247299"/>
                </a:lnTo>
                <a:lnTo>
                  <a:pt x="678064" y="2238688"/>
                </a:lnTo>
                <a:lnTo>
                  <a:pt x="686674" y="2251604"/>
                </a:lnTo>
                <a:lnTo>
                  <a:pt x="688827" y="2251604"/>
                </a:lnTo>
                <a:lnTo>
                  <a:pt x="690979" y="2251604"/>
                </a:lnTo>
                <a:lnTo>
                  <a:pt x="693132" y="2245146"/>
                </a:lnTo>
                <a:lnTo>
                  <a:pt x="695285" y="2245146"/>
                </a:lnTo>
                <a:lnTo>
                  <a:pt x="699590" y="2245146"/>
                </a:lnTo>
                <a:lnTo>
                  <a:pt x="699590" y="2251604"/>
                </a:lnTo>
                <a:lnTo>
                  <a:pt x="682369" y="2255909"/>
                </a:lnTo>
                <a:lnTo>
                  <a:pt x="686674" y="2258061"/>
                </a:lnTo>
                <a:lnTo>
                  <a:pt x="712505" y="2260214"/>
                </a:lnTo>
                <a:lnTo>
                  <a:pt x="708200" y="2251604"/>
                </a:lnTo>
                <a:lnTo>
                  <a:pt x="744795" y="2264519"/>
                </a:lnTo>
                <a:lnTo>
                  <a:pt x="753404" y="2258061"/>
                </a:lnTo>
                <a:lnTo>
                  <a:pt x="757710" y="2262366"/>
                </a:lnTo>
                <a:lnTo>
                  <a:pt x="746946" y="2268824"/>
                </a:lnTo>
                <a:lnTo>
                  <a:pt x="768472" y="2266671"/>
                </a:lnTo>
                <a:lnTo>
                  <a:pt x="783541" y="2273129"/>
                </a:lnTo>
                <a:lnTo>
                  <a:pt x="789999" y="2268824"/>
                </a:lnTo>
                <a:lnTo>
                  <a:pt x="768472" y="2245146"/>
                </a:lnTo>
                <a:lnTo>
                  <a:pt x="751251" y="2221467"/>
                </a:lnTo>
                <a:lnTo>
                  <a:pt x="746946" y="2223620"/>
                </a:lnTo>
                <a:lnTo>
                  <a:pt x="740488" y="2219315"/>
                </a:lnTo>
                <a:lnTo>
                  <a:pt x="723268" y="2215009"/>
                </a:lnTo>
                <a:lnTo>
                  <a:pt x="708200" y="2204247"/>
                </a:lnTo>
                <a:lnTo>
                  <a:pt x="725421" y="2199942"/>
                </a:lnTo>
                <a:lnTo>
                  <a:pt x="723268" y="2197789"/>
                </a:lnTo>
                <a:lnTo>
                  <a:pt x="723268" y="2195637"/>
                </a:lnTo>
                <a:lnTo>
                  <a:pt x="708200" y="2191331"/>
                </a:lnTo>
                <a:lnTo>
                  <a:pt x="706048" y="2191331"/>
                </a:lnTo>
                <a:lnTo>
                  <a:pt x="701742" y="2193484"/>
                </a:lnTo>
                <a:lnTo>
                  <a:pt x="686674" y="2187026"/>
                </a:lnTo>
                <a:lnTo>
                  <a:pt x="673759" y="2187026"/>
                </a:lnTo>
                <a:lnTo>
                  <a:pt x="667301" y="2180569"/>
                </a:lnTo>
                <a:lnTo>
                  <a:pt x="650081" y="2178416"/>
                </a:lnTo>
                <a:lnTo>
                  <a:pt x="639318" y="2174110"/>
                </a:lnTo>
                <a:lnTo>
                  <a:pt x="635013" y="2176263"/>
                </a:lnTo>
                <a:lnTo>
                  <a:pt x="619944" y="2174110"/>
                </a:lnTo>
                <a:lnTo>
                  <a:pt x="617792" y="2176263"/>
                </a:lnTo>
                <a:lnTo>
                  <a:pt x="617792" y="2167653"/>
                </a:lnTo>
                <a:lnTo>
                  <a:pt x="611334" y="2171958"/>
                </a:lnTo>
                <a:lnTo>
                  <a:pt x="604876" y="2167653"/>
                </a:lnTo>
                <a:lnTo>
                  <a:pt x="604876" y="2169805"/>
                </a:lnTo>
                <a:lnTo>
                  <a:pt x="602723" y="2169805"/>
                </a:lnTo>
                <a:lnTo>
                  <a:pt x="600571" y="2167653"/>
                </a:lnTo>
                <a:lnTo>
                  <a:pt x="600571" y="2165500"/>
                </a:lnTo>
                <a:lnTo>
                  <a:pt x="598418" y="2163347"/>
                </a:lnTo>
                <a:lnTo>
                  <a:pt x="581197" y="2165500"/>
                </a:lnTo>
                <a:lnTo>
                  <a:pt x="585502" y="2165500"/>
                </a:lnTo>
                <a:lnTo>
                  <a:pt x="585502" y="2167653"/>
                </a:lnTo>
                <a:lnTo>
                  <a:pt x="587655" y="2169805"/>
                </a:lnTo>
                <a:lnTo>
                  <a:pt x="594113" y="2167653"/>
                </a:lnTo>
                <a:lnTo>
                  <a:pt x="596266" y="2169805"/>
                </a:lnTo>
                <a:lnTo>
                  <a:pt x="596266" y="2171958"/>
                </a:lnTo>
                <a:lnTo>
                  <a:pt x="585502" y="2174110"/>
                </a:lnTo>
                <a:lnTo>
                  <a:pt x="538145" y="2159042"/>
                </a:lnTo>
                <a:lnTo>
                  <a:pt x="533841" y="2163347"/>
                </a:lnTo>
                <a:lnTo>
                  <a:pt x="512315" y="2152585"/>
                </a:lnTo>
                <a:lnTo>
                  <a:pt x="477873" y="2148280"/>
                </a:lnTo>
                <a:lnTo>
                  <a:pt x="467111" y="2146127"/>
                </a:lnTo>
                <a:lnTo>
                  <a:pt x="458500" y="2152585"/>
                </a:lnTo>
                <a:lnTo>
                  <a:pt x="467111" y="2154737"/>
                </a:lnTo>
                <a:lnTo>
                  <a:pt x="447738" y="2150432"/>
                </a:lnTo>
                <a:lnTo>
                  <a:pt x="449890" y="2150432"/>
                </a:lnTo>
                <a:lnTo>
                  <a:pt x="454195" y="2150432"/>
                </a:lnTo>
                <a:lnTo>
                  <a:pt x="449890" y="2135364"/>
                </a:lnTo>
                <a:lnTo>
                  <a:pt x="413296" y="2135364"/>
                </a:lnTo>
                <a:lnTo>
                  <a:pt x="406838" y="2128907"/>
                </a:lnTo>
                <a:lnTo>
                  <a:pt x="378854" y="2126754"/>
                </a:lnTo>
                <a:lnTo>
                  <a:pt x="385313" y="2135364"/>
                </a:lnTo>
                <a:lnTo>
                  <a:pt x="383159" y="2135364"/>
                </a:lnTo>
                <a:lnTo>
                  <a:pt x="370245" y="2133212"/>
                </a:lnTo>
                <a:lnTo>
                  <a:pt x="350871" y="2143975"/>
                </a:lnTo>
                <a:lnTo>
                  <a:pt x="340108" y="2141822"/>
                </a:lnTo>
                <a:lnTo>
                  <a:pt x="342261" y="2135364"/>
                </a:lnTo>
                <a:lnTo>
                  <a:pt x="365939" y="2120296"/>
                </a:lnTo>
                <a:lnTo>
                  <a:pt x="350871" y="2115990"/>
                </a:lnTo>
                <a:lnTo>
                  <a:pt x="316430" y="2122448"/>
                </a:lnTo>
                <a:lnTo>
                  <a:pt x="314277" y="2122448"/>
                </a:lnTo>
                <a:lnTo>
                  <a:pt x="325041" y="2118143"/>
                </a:lnTo>
                <a:lnTo>
                  <a:pt x="329345" y="2115990"/>
                </a:lnTo>
                <a:lnTo>
                  <a:pt x="327192" y="2115990"/>
                </a:lnTo>
                <a:lnTo>
                  <a:pt x="294904" y="2126754"/>
                </a:lnTo>
                <a:lnTo>
                  <a:pt x="290598" y="2122448"/>
                </a:lnTo>
                <a:lnTo>
                  <a:pt x="294904" y="2120296"/>
                </a:lnTo>
                <a:lnTo>
                  <a:pt x="290598" y="2111685"/>
                </a:lnTo>
                <a:lnTo>
                  <a:pt x="273378" y="2107380"/>
                </a:lnTo>
                <a:lnTo>
                  <a:pt x="258310" y="2096618"/>
                </a:lnTo>
                <a:lnTo>
                  <a:pt x="245395" y="2096618"/>
                </a:lnTo>
                <a:lnTo>
                  <a:pt x="245395" y="2088007"/>
                </a:lnTo>
                <a:lnTo>
                  <a:pt x="232479" y="2083702"/>
                </a:lnTo>
                <a:lnTo>
                  <a:pt x="238936" y="2072940"/>
                </a:lnTo>
                <a:lnTo>
                  <a:pt x="230326" y="2068634"/>
                </a:lnTo>
                <a:lnTo>
                  <a:pt x="223868" y="2066481"/>
                </a:lnTo>
                <a:lnTo>
                  <a:pt x="228173" y="2068634"/>
                </a:lnTo>
                <a:lnTo>
                  <a:pt x="208800" y="2081550"/>
                </a:lnTo>
                <a:lnTo>
                  <a:pt x="210953" y="2075092"/>
                </a:lnTo>
                <a:lnTo>
                  <a:pt x="213105" y="2072940"/>
                </a:lnTo>
                <a:lnTo>
                  <a:pt x="189428" y="2064328"/>
                </a:lnTo>
                <a:lnTo>
                  <a:pt x="137765" y="2053566"/>
                </a:lnTo>
                <a:lnTo>
                  <a:pt x="111934" y="2040650"/>
                </a:lnTo>
                <a:lnTo>
                  <a:pt x="114087" y="2038498"/>
                </a:lnTo>
                <a:lnTo>
                  <a:pt x="135612" y="2044956"/>
                </a:lnTo>
                <a:lnTo>
                  <a:pt x="131308" y="2025583"/>
                </a:lnTo>
                <a:lnTo>
                  <a:pt x="107629" y="2021278"/>
                </a:lnTo>
                <a:lnTo>
                  <a:pt x="86103" y="2010514"/>
                </a:lnTo>
                <a:lnTo>
                  <a:pt x="45204" y="2001904"/>
                </a:lnTo>
                <a:lnTo>
                  <a:pt x="27984" y="1993294"/>
                </a:lnTo>
                <a:lnTo>
                  <a:pt x="36593" y="1993294"/>
                </a:lnTo>
                <a:lnTo>
                  <a:pt x="114087" y="1995446"/>
                </a:lnTo>
                <a:lnTo>
                  <a:pt x="159291" y="2004056"/>
                </a:lnTo>
                <a:lnTo>
                  <a:pt x="238936" y="2016972"/>
                </a:lnTo>
                <a:lnTo>
                  <a:pt x="251852" y="2021278"/>
                </a:lnTo>
                <a:lnTo>
                  <a:pt x="271226" y="2027735"/>
                </a:lnTo>
                <a:lnTo>
                  <a:pt x="266920" y="2023430"/>
                </a:lnTo>
                <a:lnTo>
                  <a:pt x="269073" y="2021278"/>
                </a:lnTo>
                <a:lnTo>
                  <a:pt x="271226" y="2021278"/>
                </a:lnTo>
                <a:lnTo>
                  <a:pt x="273378" y="2025583"/>
                </a:lnTo>
                <a:lnTo>
                  <a:pt x="288445" y="2021278"/>
                </a:lnTo>
                <a:lnTo>
                  <a:pt x="286294" y="2027735"/>
                </a:lnTo>
                <a:lnTo>
                  <a:pt x="294904" y="2036345"/>
                </a:lnTo>
                <a:lnTo>
                  <a:pt x="299209" y="2032040"/>
                </a:lnTo>
                <a:lnTo>
                  <a:pt x="301362" y="2038498"/>
                </a:lnTo>
                <a:lnTo>
                  <a:pt x="305667" y="2040650"/>
                </a:lnTo>
                <a:lnTo>
                  <a:pt x="318582" y="2029888"/>
                </a:lnTo>
                <a:lnTo>
                  <a:pt x="325041" y="2032040"/>
                </a:lnTo>
                <a:lnTo>
                  <a:pt x="327192" y="2034193"/>
                </a:lnTo>
                <a:lnTo>
                  <a:pt x="329345" y="2032040"/>
                </a:lnTo>
                <a:lnTo>
                  <a:pt x="340108" y="2027735"/>
                </a:lnTo>
                <a:lnTo>
                  <a:pt x="333650" y="2034193"/>
                </a:lnTo>
                <a:lnTo>
                  <a:pt x="348719" y="2036345"/>
                </a:lnTo>
                <a:lnTo>
                  <a:pt x="346566" y="2032040"/>
                </a:lnTo>
                <a:lnTo>
                  <a:pt x="363786" y="2032040"/>
                </a:lnTo>
                <a:lnTo>
                  <a:pt x="365939" y="2036345"/>
                </a:lnTo>
                <a:lnTo>
                  <a:pt x="372397" y="2034193"/>
                </a:lnTo>
                <a:lnTo>
                  <a:pt x="376703" y="2036345"/>
                </a:lnTo>
                <a:lnTo>
                  <a:pt x="396075" y="2021278"/>
                </a:lnTo>
                <a:lnTo>
                  <a:pt x="387464" y="2016972"/>
                </a:lnTo>
                <a:lnTo>
                  <a:pt x="411143" y="2019125"/>
                </a:lnTo>
                <a:lnTo>
                  <a:pt x="404686" y="2010514"/>
                </a:lnTo>
                <a:lnTo>
                  <a:pt x="396075" y="2001904"/>
                </a:lnTo>
                <a:lnTo>
                  <a:pt x="391771" y="2006209"/>
                </a:lnTo>
                <a:lnTo>
                  <a:pt x="391771" y="2004056"/>
                </a:lnTo>
                <a:lnTo>
                  <a:pt x="381008" y="1993294"/>
                </a:lnTo>
                <a:lnTo>
                  <a:pt x="350871" y="1991141"/>
                </a:lnTo>
                <a:lnTo>
                  <a:pt x="350871" y="1986836"/>
                </a:lnTo>
                <a:lnTo>
                  <a:pt x="327192" y="1986836"/>
                </a:lnTo>
                <a:lnTo>
                  <a:pt x="329345" y="1993294"/>
                </a:lnTo>
                <a:lnTo>
                  <a:pt x="331497" y="1997599"/>
                </a:lnTo>
                <a:lnTo>
                  <a:pt x="327192" y="1997599"/>
                </a:lnTo>
                <a:lnTo>
                  <a:pt x="316430" y="2010514"/>
                </a:lnTo>
                <a:lnTo>
                  <a:pt x="314277" y="2008361"/>
                </a:lnTo>
                <a:lnTo>
                  <a:pt x="303514" y="2012666"/>
                </a:lnTo>
                <a:lnTo>
                  <a:pt x="305667" y="2010514"/>
                </a:lnTo>
                <a:lnTo>
                  <a:pt x="305667" y="2004056"/>
                </a:lnTo>
                <a:lnTo>
                  <a:pt x="294904" y="2004056"/>
                </a:lnTo>
                <a:lnTo>
                  <a:pt x="305667" y="1999751"/>
                </a:lnTo>
                <a:lnTo>
                  <a:pt x="314277" y="1999751"/>
                </a:lnTo>
                <a:lnTo>
                  <a:pt x="318582" y="1997599"/>
                </a:lnTo>
                <a:lnTo>
                  <a:pt x="303514" y="1986836"/>
                </a:lnTo>
                <a:lnTo>
                  <a:pt x="322887" y="1988988"/>
                </a:lnTo>
                <a:lnTo>
                  <a:pt x="322887" y="1986836"/>
                </a:lnTo>
                <a:lnTo>
                  <a:pt x="305667" y="1976073"/>
                </a:lnTo>
                <a:lnTo>
                  <a:pt x="309972" y="1980378"/>
                </a:lnTo>
                <a:lnTo>
                  <a:pt x="307819" y="1982531"/>
                </a:lnTo>
                <a:lnTo>
                  <a:pt x="294904" y="1973921"/>
                </a:lnTo>
                <a:lnTo>
                  <a:pt x="273378" y="1973921"/>
                </a:lnTo>
                <a:lnTo>
                  <a:pt x="266920" y="1969615"/>
                </a:lnTo>
                <a:lnTo>
                  <a:pt x="277684" y="1958852"/>
                </a:lnTo>
                <a:lnTo>
                  <a:pt x="273378" y="1954547"/>
                </a:lnTo>
                <a:lnTo>
                  <a:pt x="269073" y="1954547"/>
                </a:lnTo>
                <a:lnTo>
                  <a:pt x="251852" y="1958852"/>
                </a:lnTo>
                <a:lnTo>
                  <a:pt x="247547" y="1963157"/>
                </a:lnTo>
                <a:lnTo>
                  <a:pt x="236784" y="1954547"/>
                </a:lnTo>
                <a:lnTo>
                  <a:pt x="221717" y="1945937"/>
                </a:lnTo>
                <a:lnTo>
                  <a:pt x="198038" y="1945937"/>
                </a:lnTo>
                <a:lnTo>
                  <a:pt x="189428" y="1937326"/>
                </a:lnTo>
                <a:lnTo>
                  <a:pt x="189428" y="1928716"/>
                </a:lnTo>
                <a:lnTo>
                  <a:pt x="200190" y="1928716"/>
                </a:lnTo>
                <a:lnTo>
                  <a:pt x="213105" y="1935174"/>
                </a:lnTo>
                <a:lnTo>
                  <a:pt x="228173" y="1928716"/>
                </a:lnTo>
                <a:lnTo>
                  <a:pt x="232479" y="1935174"/>
                </a:lnTo>
                <a:lnTo>
                  <a:pt x="241089" y="1933021"/>
                </a:lnTo>
                <a:lnTo>
                  <a:pt x="249700" y="1935174"/>
                </a:lnTo>
                <a:lnTo>
                  <a:pt x="254005" y="1937326"/>
                </a:lnTo>
                <a:lnTo>
                  <a:pt x="256157" y="1941632"/>
                </a:lnTo>
                <a:lnTo>
                  <a:pt x="262615" y="1943784"/>
                </a:lnTo>
                <a:lnTo>
                  <a:pt x="264768" y="1943784"/>
                </a:lnTo>
                <a:lnTo>
                  <a:pt x="262615" y="1945937"/>
                </a:lnTo>
                <a:lnTo>
                  <a:pt x="264768" y="1945937"/>
                </a:lnTo>
                <a:lnTo>
                  <a:pt x="266920" y="1948089"/>
                </a:lnTo>
                <a:lnTo>
                  <a:pt x="281989" y="1948089"/>
                </a:lnTo>
                <a:lnTo>
                  <a:pt x="294904" y="1939479"/>
                </a:lnTo>
                <a:lnTo>
                  <a:pt x="275531" y="1943784"/>
                </a:lnTo>
                <a:lnTo>
                  <a:pt x="275531" y="1941632"/>
                </a:lnTo>
                <a:lnTo>
                  <a:pt x="273378" y="1939479"/>
                </a:lnTo>
                <a:lnTo>
                  <a:pt x="277684" y="1926564"/>
                </a:lnTo>
                <a:lnTo>
                  <a:pt x="273378" y="1920106"/>
                </a:lnTo>
                <a:lnTo>
                  <a:pt x="271226" y="1922259"/>
                </a:lnTo>
                <a:lnTo>
                  <a:pt x="256157" y="1911495"/>
                </a:lnTo>
                <a:lnTo>
                  <a:pt x="254005" y="1917953"/>
                </a:lnTo>
                <a:lnTo>
                  <a:pt x="249700" y="1920106"/>
                </a:lnTo>
                <a:lnTo>
                  <a:pt x="247547" y="1915800"/>
                </a:lnTo>
                <a:lnTo>
                  <a:pt x="245395" y="1920106"/>
                </a:lnTo>
                <a:lnTo>
                  <a:pt x="204495" y="1905037"/>
                </a:lnTo>
                <a:lnTo>
                  <a:pt x="189428" y="1892122"/>
                </a:lnTo>
                <a:lnTo>
                  <a:pt x="157138" y="1887817"/>
                </a:lnTo>
                <a:lnTo>
                  <a:pt x="163596" y="1885664"/>
                </a:lnTo>
                <a:lnTo>
                  <a:pt x="159291" y="1881359"/>
                </a:lnTo>
                <a:lnTo>
                  <a:pt x="148528" y="1885664"/>
                </a:lnTo>
                <a:lnTo>
                  <a:pt x="146376" y="1877054"/>
                </a:lnTo>
                <a:lnTo>
                  <a:pt x="144223" y="1877054"/>
                </a:lnTo>
                <a:lnTo>
                  <a:pt x="135612" y="1881359"/>
                </a:lnTo>
                <a:lnTo>
                  <a:pt x="94714" y="1864138"/>
                </a:lnTo>
                <a:lnTo>
                  <a:pt x="71035" y="1853375"/>
                </a:lnTo>
                <a:lnTo>
                  <a:pt x="51662" y="1853375"/>
                </a:lnTo>
                <a:lnTo>
                  <a:pt x="53814" y="1844765"/>
                </a:lnTo>
                <a:lnTo>
                  <a:pt x="36593" y="1844765"/>
                </a:lnTo>
                <a:lnTo>
                  <a:pt x="34440" y="1844765"/>
                </a:lnTo>
                <a:lnTo>
                  <a:pt x="10763" y="1844765"/>
                </a:lnTo>
                <a:lnTo>
                  <a:pt x="0" y="1836155"/>
                </a:lnTo>
                <a:lnTo>
                  <a:pt x="15068" y="1831850"/>
                </a:lnTo>
                <a:lnTo>
                  <a:pt x="8610" y="1825392"/>
                </a:lnTo>
                <a:lnTo>
                  <a:pt x="19374" y="1821087"/>
                </a:lnTo>
                <a:lnTo>
                  <a:pt x="68882" y="1834002"/>
                </a:lnTo>
                <a:lnTo>
                  <a:pt x="73188" y="1829697"/>
                </a:lnTo>
                <a:lnTo>
                  <a:pt x="90409" y="1836155"/>
                </a:lnTo>
                <a:lnTo>
                  <a:pt x="101171" y="1831850"/>
                </a:lnTo>
                <a:lnTo>
                  <a:pt x="114087" y="1836155"/>
                </a:lnTo>
                <a:lnTo>
                  <a:pt x="118393" y="1844765"/>
                </a:lnTo>
                <a:lnTo>
                  <a:pt x="122698" y="1842613"/>
                </a:lnTo>
                <a:lnTo>
                  <a:pt x="127003" y="1842613"/>
                </a:lnTo>
                <a:lnTo>
                  <a:pt x="144223" y="1836155"/>
                </a:lnTo>
                <a:lnTo>
                  <a:pt x="176512" y="1827545"/>
                </a:lnTo>
                <a:lnTo>
                  <a:pt x="236784" y="1838308"/>
                </a:lnTo>
                <a:lnTo>
                  <a:pt x="275531" y="1842613"/>
                </a:lnTo>
                <a:lnTo>
                  <a:pt x="284140" y="1846918"/>
                </a:lnTo>
                <a:lnTo>
                  <a:pt x="290598" y="1846918"/>
                </a:lnTo>
                <a:lnTo>
                  <a:pt x="303514" y="1846918"/>
                </a:lnTo>
                <a:lnTo>
                  <a:pt x="312124" y="1846918"/>
                </a:lnTo>
                <a:lnTo>
                  <a:pt x="316430" y="1849070"/>
                </a:lnTo>
                <a:lnTo>
                  <a:pt x="320735" y="1853375"/>
                </a:lnTo>
                <a:lnTo>
                  <a:pt x="340108" y="1853375"/>
                </a:lnTo>
                <a:lnTo>
                  <a:pt x="376703" y="1864138"/>
                </a:lnTo>
                <a:lnTo>
                  <a:pt x="383159" y="1859833"/>
                </a:lnTo>
                <a:lnTo>
                  <a:pt x="376703" y="1857680"/>
                </a:lnTo>
                <a:lnTo>
                  <a:pt x="359481" y="1851223"/>
                </a:lnTo>
                <a:lnTo>
                  <a:pt x="365939" y="1849070"/>
                </a:lnTo>
                <a:lnTo>
                  <a:pt x="385313" y="1851223"/>
                </a:lnTo>
                <a:lnTo>
                  <a:pt x="398228" y="1851223"/>
                </a:lnTo>
                <a:lnTo>
                  <a:pt x="415448" y="1849070"/>
                </a:lnTo>
                <a:lnTo>
                  <a:pt x="424059" y="1846918"/>
                </a:lnTo>
                <a:lnTo>
                  <a:pt x="432669" y="1846918"/>
                </a:lnTo>
                <a:lnTo>
                  <a:pt x="434822" y="1842613"/>
                </a:lnTo>
                <a:lnTo>
                  <a:pt x="439127" y="1846918"/>
                </a:lnTo>
                <a:lnTo>
                  <a:pt x="441280" y="1844765"/>
                </a:lnTo>
                <a:lnTo>
                  <a:pt x="441280" y="1838308"/>
                </a:lnTo>
                <a:lnTo>
                  <a:pt x="443432" y="1836155"/>
                </a:lnTo>
                <a:lnTo>
                  <a:pt x="436974" y="1831850"/>
                </a:lnTo>
                <a:lnTo>
                  <a:pt x="436974" y="1829697"/>
                </a:lnTo>
                <a:lnTo>
                  <a:pt x="439127" y="1829697"/>
                </a:lnTo>
                <a:lnTo>
                  <a:pt x="441280" y="1829697"/>
                </a:lnTo>
                <a:lnTo>
                  <a:pt x="404686" y="1816782"/>
                </a:lnTo>
                <a:lnTo>
                  <a:pt x="406838" y="1816782"/>
                </a:lnTo>
                <a:lnTo>
                  <a:pt x="408991" y="1816782"/>
                </a:lnTo>
                <a:lnTo>
                  <a:pt x="449890" y="1825392"/>
                </a:lnTo>
                <a:lnTo>
                  <a:pt x="462805" y="1836155"/>
                </a:lnTo>
                <a:lnTo>
                  <a:pt x="475722" y="1836155"/>
                </a:lnTo>
                <a:lnTo>
                  <a:pt x="495094" y="1831850"/>
                </a:lnTo>
                <a:lnTo>
                  <a:pt x="486483" y="1827545"/>
                </a:lnTo>
                <a:lnTo>
                  <a:pt x="492941" y="1818935"/>
                </a:lnTo>
                <a:lnTo>
                  <a:pt x="505857" y="1816782"/>
                </a:lnTo>
                <a:lnTo>
                  <a:pt x="499399" y="1814629"/>
                </a:lnTo>
                <a:lnTo>
                  <a:pt x="497246" y="1812476"/>
                </a:lnTo>
                <a:lnTo>
                  <a:pt x="492941" y="1814629"/>
                </a:lnTo>
                <a:lnTo>
                  <a:pt x="492941" y="1816782"/>
                </a:lnTo>
                <a:lnTo>
                  <a:pt x="490789" y="1818935"/>
                </a:lnTo>
                <a:lnTo>
                  <a:pt x="488636" y="1812476"/>
                </a:lnTo>
                <a:lnTo>
                  <a:pt x="484331" y="1816782"/>
                </a:lnTo>
                <a:lnTo>
                  <a:pt x="475722" y="1806018"/>
                </a:lnTo>
                <a:lnTo>
                  <a:pt x="467111" y="1812476"/>
                </a:lnTo>
                <a:lnTo>
                  <a:pt x="443432" y="1799561"/>
                </a:lnTo>
                <a:lnTo>
                  <a:pt x="445585" y="1803866"/>
                </a:lnTo>
                <a:lnTo>
                  <a:pt x="445585" y="1806018"/>
                </a:lnTo>
                <a:lnTo>
                  <a:pt x="441280" y="1803866"/>
                </a:lnTo>
                <a:lnTo>
                  <a:pt x="428364" y="1806018"/>
                </a:lnTo>
                <a:lnTo>
                  <a:pt x="406838" y="1801713"/>
                </a:lnTo>
                <a:lnTo>
                  <a:pt x="400381" y="1797408"/>
                </a:lnTo>
                <a:lnTo>
                  <a:pt x="398228" y="1797408"/>
                </a:lnTo>
                <a:lnTo>
                  <a:pt x="393922" y="1799561"/>
                </a:lnTo>
                <a:lnTo>
                  <a:pt x="359481" y="1790951"/>
                </a:lnTo>
                <a:lnTo>
                  <a:pt x="350871" y="1775883"/>
                </a:lnTo>
                <a:lnTo>
                  <a:pt x="342261" y="1788798"/>
                </a:lnTo>
                <a:lnTo>
                  <a:pt x="320735" y="1784493"/>
                </a:lnTo>
                <a:lnTo>
                  <a:pt x="312124" y="1790951"/>
                </a:lnTo>
                <a:lnTo>
                  <a:pt x="327192" y="1790951"/>
                </a:lnTo>
                <a:lnTo>
                  <a:pt x="316430" y="1806018"/>
                </a:lnTo>
                <a:lnTo>
                  <a:pt x="322887" y="1812476"/>
                </a:lnTo>
                <a:lnTo>
                  <a:pt x="318582" y="1810323"/>
                </a:lnTo>
                <a:lnTo>
                  <a:pt x="294904" y="1797408"/>
                </a:lnTo>
                <a:lnTo>
                  <a:pt x="275531" y="1797408"/>
                </a:lnTo>
                <a:lnTo>
                  <a:pt x="247547" y="1786646"/>
                </a:lnTo>
                <a:lnTo>
                  <a:pt x="245395" y="1795256"/>
                </a:lnTo>
                <a:lnTo>
                  <a:pt x="228173" y="1795256"/>
                </a:lnTo>
                <a:lnTo>
                  <a:pt x="208800" y="1786646"/>
                </a:lnTo>
                <a:lnTo>
                  <a:pt x="176512" y="1780188"/>
                </a:lnTo>
                <a:lnTo>
                  <a:pt x="176512" y="1775883"/>
                </a:lnTo>
                <a:lnTo>
                  <a:pt x="187275" y="1775883"/>
                </a:lnTo>
                <a:lnTo>
                  <a:pt x="189428" y="1769425"/>
                </a:lnTo>
                <a:lnTo>
                  <a:pt x="189428" y="1771578"/>
                </a:lnTo>
                <a:lnTo>
                  <a:pt x="204495" y="1773730"/>
                </a:lnTo>
                <a:lnTo>
                  <a:pt x="208800" y="1778035"/>
                </a:lnTo>
                <a:lnTo>
                  <a:pt x="230326" y="1782340"/>
                </a:lnTo>
                <a:lnTo>
                  <a:pt x="241089" y="1767273"/>
                </a:lnTo>
                <a:lnTo>
                  <a:pt x="232479" y="1758661"/>
                </a:lnTo>
                <a:lnTo>
                  <a:pt x="221717" y="1760814"/>
                </a:lnTo>
                <a:lnTo>
                  <a:pt x="226022" y="1758661"/>
                </a:lnTo>
                <a:lnTo>
                  <a:pt x="221717" y="1754356"/>
                </a:lnTo>
                <a:lnTo>
                  <a:pt x="273378" y="1760814"/>
                </a:lnTo>
                <a:lnTo>
                  <a:pt x="273378" y="1756509"/>
                </a:lnTo>
                <a:lnTo>
                  <a:pt x="271226" y="1756509"/>
                </a:lnTo>
                <a:lnTo>
                  <a:pt x="271226" y="1754356"/>
                </a:lnTo>
                <a:lnTo>
                  <a:pt x="262615" y="1752204"/>
                </a:lnTo>
                <a:lnTo>
                  <a:pt x="258310" y="1756509"/>
                </a:lnTo>
                <a:lnTo>
                  <a:pt x="249700" y="1745746"/>
                </a:lnTo>
                <a:lnTo>
                  <a:pt x="251852" y="1745746"/>
                </a:lnTo>
                <a:lnTo>
                  <a:pt x="223868" y="1741441"/>
                </a:lnTo>
                <a:lnTo>
                  <a:pt x="208800" y="1745746"/>
                </a:lnTo>
                <a:lnTo>
                  <a:pt x="174359" y="1737136"/>
                </a:lnTo>
                <a:lnTo>
                  <a:pt x="172207" y="1739289"/>
                </a:lnTo>
                <a:lnTo>
                  <a:pt x="150681" y="1739289"/>
                </a:lnTo>
                <a:lnTo>
                  <a:pt x="133459" y="1732831"/>
                </a:lnTo>
                <a:lnTo>
                  <a:pt x="133459" y="1724221"/>
                </a:lnTo>
                <a:lnTo>
                  <a:pt x="148528" y="1722068"/>
                </a:lnTo>
                <a:lnTo>
                  <a:pt x="152833" y="1722068"/>
                </a:lnTo>
                <a:lnTo>
                  <a:pt x="200190" y="1719916"/>
                </a:lnTo>
                <a:lnTo>
                  <a:pt x="223868" y="1726373"/>
                </a:lnTo>
                <a:lnTo>
                  <a:pt x="297057" y="1741441"/>
                </a:lnTo>
                <a:lnTo>
                  <a:pt x="305667" y="1737136"/>
                </a:lnTo>
                <a:lnTo>
                  <a:pt x="303514" y="1734984"/>
                </a:lnTo>
                <a:lnTo>
                  <a:pt x="281989" y="1724221"/>
                </a:lnTo>
                <a:lnTo>
                  <a:pt x="281989" y="1728526"/>
                </a:lnTo>
                <a:lnTo>
                  <a:pt x="269073" y="1717763"/>
                </a:lnTo>
                <a:lnTo>
                  <a:pt x="258310" y="1704847"/>
                </a:lnTo>
                <a:lnTo>
                  <a:pt x="258310" y="1709152"/>
                </a:lnTo>
                <a:lnTo>
                  <a:pt x="256157" y="1709152"/>
                </a:lnTo>
                <a:lnTo>
                  <a:pt x="254005" y="1709152"/>
                </a:lnTo>
                <a:lnTo>
                  <a:pt x="254005" y="1713458"/>
                </a:lnTo>
                <a:lnTo>
                  <a:pt x="241089" y="1713458"/>
                </a:lnTo>
                <a:lnTo>
                  <a:pt x="234631" y="1713458"/>
                </a:lnTo>
                <a:lnTo>
                  <a:pt x="219564" y="1706999"/>
                </a:lnTo>
                <a:lnTo>
                  <a:pt x="185121" y="1702694"/>
                </a:lnTo>
                <a:lnTo>
                  <a:pt x="174359" y="1698389"/>
                </a:lnTo>
                <a:lnTo>
                  <a:pt x="176512" y="1691932"/>
                </a:lnTo>
                <a:lnTo>
                  <a:pt x="167901" y="1694084"/>
                </a:lnTo>
                <a:lnTo>
                  <a:pt x="165749" y="1694084"/>
                </a:lnTo>
                <a:lnTo>
                  <a:pt x="167901" y="1691932"/>
                </a:lnTo>
                <a:lnTo>
                  <a:pt x="167901" y="1689779"/>
                </a:lnTo>
                <a:lnTo>
                  <a:pt x="163596" y="1694084"/>
                </a:lnTo>
                <a:lnTo>
                  <a:pt x="128079" y="1684219"/>
                </a:lnTo>
                <a:lnTo>
                  <a:pt x="135612" y="1685474"/>
                </a:lnTo>
                <a:lnTo>
                  <a:pt x="139918" y="1685474"/>
                </a:lnTo>
                <a:lnTo>
                  <a:pt x="139918" y="1683321"/>
                </a:lnTo>
                <a:lnTo>
                  <a:pt x="118393" y="1679016"/>
                </a:lnTo>
                <a:lnTo>
                  <a:pt x="118393" y="1683321"/>
                </a:lnTo>
                <a:lnTo>
                  <a:pt x="107629" y="1676864"/>
                </a:lnTo>
                <a:lnTo>
                  <a:pt x="94714" y="1676864"/>
                </a:lnTo>
                <a:lnTo>
                  <a:pt x="86103" y="1670406"/>
                </a:lnTo>
                <a:lnTo>
                  <a:pt x="79645" y="1676864"/>
                </a:lnTo>
                <a:lnTo>
                  <a:pt x="68882" y="1674711"/>
                </a:lnTo>
                <a:lnTo>
                  <a:pt x="73188" y="1670406"/>
                </a:lnTo>
                <a:lnTo>
                  <a:pt x="71035" y="1666101"/>
                </a:lnTo>
                <a:lnTo>
                  <a:pt x="68882" y="1668254"/>
                </a:lnTo>
                <a:lnTo>
                  <a:pt x="68882" y="1657490"/>
                </a:lnTo>
                <a:lnTo>
                  <a:pt x="71035" y="1646727"/>
                </a:lnTo>
                <a:lnTo>
                  <a:pt x="21526" y="1642422"/>
                </a:lnTo>
                <a:lnTo>
                  <a:pt x="25831" y="1635965"/>
                </a:lnTo>
                <a:lnTo>
                  <a:pt x="21526" y="1633812"/>
                </a:lnTo>
                <a:lnTo>
                  <a:pt x="83951" y="1640270"/>
                </a:lnTo>
                <a:lnTo>
                  <a:pt x="206648" y="1635965"/>
                </a:lnTo>
                <a:lnTo>
                  <a:pt x="182970" y="1627354"/>
                </a:lnTo>
                <a:lnTo>
                  <a:pt x="185121" y="1623049"/>
                </a:lnTo>
                <a:lnTo>
                  <a:pt x="200190" y="1625202"/>
                </a:lnTo>
                <a:lnTo>
                  <a:pt x="318582" y="1631659"/>
                </a:lnTo>
                <a:lnTo>
                  <a:pt x="344413" y="1635965"/>
                </a:lnTo>
                <a:lnTo>
                  <a:pt x="359481" y="1631659"/>
                </a:lnTo>
                <a:lnTo>
                  <a:pt x="385313" y="1638117"/>
                </a:lnTo>
                <a:lnTo>
                  <a:pt x="391771" y="1635965"/>
                </a:lnTo>
                <a:lnTo>
                  <a:pt x="363786" y="1612287"/>
                </a:lnTo>
                <a:lnTo>
                  <a:pt x="361634" y="1618744"/>
                </a:lnTo>
                <a:lnTo>
                  <a:pt x="359481" y="1618744"/>
                </a:lnTo>
                <a:lnTo>
                  <a:pt x="355176" y="1616592"/>
                </a:lnTo>
                <a:lnTo>
                  <a:pt x="353024" y="1614439"/>
                </a:lnTo>
                <a:lnTo>
                  <a:pt x="350871" y="1616592"/>
                </a:lnTo>
                <a:lnTo>
                  <a:pt x="355176" y="1610134"/>
                </a:lnTo>
                <a:lnTo>
                  <a:pt x="333650" y="1612287"/>
                </a:lnTo>
                <a:lnTo>
                  <a:pt x="337955" y="1610134"/>
                </a:lnTo>
                <a:lnTo>
                  <a:pt x="340108" y="1607981"/>
                </a:lnTo>
                <a:lnTo>
                  <a:pt x="340108" y="1605828"/>
                </a:lnTo>
                <a:lnTo>
                  <a:pt x="325041" y="1607981"/>
                </a:lnTo>
                <a:lnTo>
                  <a:pt x="327192" y="1597218"/>
                </a:lnTo>
                <a:lnTo>
                  <a:pt x="318582" y="1590760"/>
                </a:lnTo>
                <a:lnTo>
                  <a:pt x="322887" y="1588608"/>
                </a:lnTo>
                <a:lnTo>
                  <a:pt x="314277" y="1584303"/>
                </a:lnTo>
                <a:lnTo>
                  <a:pt x="314277" y="1569235"/>
                </a:lnTo>
                <a:lnTo>
                  <a:pt x="318582" y="1569235"/>
                </a:lnTo>
                <a:lnTo>
                  <a:pt x="327192" y="1577845"/>
                </a:lnTo>
                <a:lnTo>
                  <a:pt x="337955" y="1575692"/>
                </a:lnTo>
                <a:lnTo>
                  <a:pt x="342261" y="1579997"/>
                </a:lnTo>
                <a:lnTo>
                  <a:pt x="340108" y="1588608"/>
                </a:lnTo>
                <a:lnTo>
                  <a:pt x="357329" y="1601523"/>
                </a:lnTo>
                <a:lnTo>
                  <a:pt x="359481" y="1592913"/>
                </a:lnTo>
                <a:lnTo>
                  <a:pt x="368092" y="1595065"/>
                </a:lnTo>
                <a:lnTo>
                  <a:pt x="383159" y="1595065"/>
                </a:lnTo>
                <a:lnTo>
                  <a:pt x="383159" y="1588608"/>
                </a:lnTo>
                <a:lnTo>
                  <a:pt x="387464" y="1592913"/>
                </a:lnTo>
                <a:lnTo>
                  <a:pt x="391771" y="1584303"/>
                </a:lnTo>
                <a:lnTo>
                  <a:pt x="391771" y="1582150"/>
                </a:lnTo>
                <a:lnTo>
                  <a:pt x="387464" y="1584303"/>
                </a:lnTo>
                <a:lnTo>
                  <a:pt x="385313" y="1584303"/>
                </a:lnTo>
                <a:lnTo>
                  <a:pt x="391771" y="1579997"/>
                </a:lnTo>
                <a:lnTo>
                  <a:pt x="398228" y="1590760"/>
                </a:lnTo>
                <a:lnTo>
                  <a:pt x="396075" y="1592913"/>
                </a:lnTo>
                <a:lnTo>
                  <a:pt x="406838" y="1601523"/>
                </a:lnTo>
                <a:lnTo>
                  <a:pt x="402533" y="1603675"/>
                </a:lnTo>
                <a:lnTo>
                  <a:pt x="398228" y="1601523"/>
                </a:lnTo>
                <a:lnTo>
                  <a:pt x="391771" y="1605828"/>
                </a:lnTo>
                <a:lnTo>
                  <a:pt x="389617" y="1605828"/>
                </a:lnTo>
                <a:lnTo>
                  <a:pt x="387464" y="1601523"/>
                </a:lnTo>
                <a:lnTo>
                  <a:pt x="385313" y="1599370"/>
                </a:lnTo>
                <a:lnTo>
                  <a:pt x="383159" y="1601523"/>
                </a:lnTo>
                <a:lnTo>
                  <a:pt x="370245" y="1607981"/>
                </a:lnTo>
                <a:lnTo>
                  <a:pt x="378854" y="1616592"/>
                </a:lnTo>
                <a:lnTo>
                  <a:pt x="381008" y="1614439"/>
                </a:lnTo>
                <a:lnTo>
                  <a:pt x="426211" y="1638117"/>
                </a:lnTo>
                <a:lnTo>
                  <a:pt x="428364" y="1640270"/>
                </a:lnTo>
                <a:lnTo>
                  <a:pt x="424059" y="1640270"/>
                </a:lnTo>
                <a:lnTo>
                  <a:pt x="419754" y="1638117"/>
                </a:lnTo>
                <a:lnTo>
                  <a:pt x="408991" y="1635965"/>
                </a:lnTo>
                <a:lnTo>
                  <a:pt x="406838" y="1635965"/>
                </a:lnTo>
                <a:lnTo>
                  <a:pt x="406838" y="1638117"/>
                </a:lnTo>
                <a:lnTo>
                  <a:pt x="421906" y="1640270"/>
                </a:lnTo>
                <a:lnTo>
                  <a:pt x="445585" y="1646727"/>
                </a:lnTo>
                <a:lnTo>
                  <a:pt x="428364" y="1631659"/>
                </a:lnTo>
                <a:lnTo>
                  <a:pt x="436974" y="1633812"/>
                </a:lnTo>
                <a:lnTo>
                  <a:pt x="432669" y="1633812"/>
                </a:lnTo>
                <a:lnTo>
                  <a:pt x="445585" y="1635965"/>
                </a:lnTo>
                <a:lnTo>
                  <a:pt x="449890" y="1642422"/>
                </a:lnTo>
                <a:lnTo>
                  <a:pt x="462805" y="1646727"/>
                </a:lnTo>
                <a:lnTo>
                  <a:pt x="477873" y="1642422"/>
                </a:lnTo>
                <a:lnTo>
                  <a:pt x="477873" y="1640270"/>
                </a:lnTo>
                <a:lnTo>
                  <a:pt x="475722" y="1635965"/>
                </a:lnTo>
                <a:lnTo>
                  <a:pt x="471416" y="1633812"/>
                </a:lnTo>
                <a:lnTo>
                  <a:pt x="460653" y="1633812"/>
                </a:lnTo>
                <a:lnTo>
                  <a:pt x="452043" y="1625202"/>
                </a:lnTo>
                <a:lnTo>
                  <a:pt x="443432" y="1620897"/>
                </a:lnTo>
                <a:lnTo>
                  <a:pt x="445585" y="1616592"/>
                </a:lnTo>
                <a:lnTo>
                  <a:pt x="447738" y="1618744"/>
                </a:lnTo>
                <a:lnTo>
                  <a:pt x="447738" y="1620897"/>
                </a:lnTo>
                <a:lnTo>
                  <a:pt x="460653" y="1623049"/>
                </a:lnTo>
                <a:lnTo>
                  <a:pt x="460653" y="1631659"/>
                </a:lnTo>
                <a:lnTo>
                  <a:pt x="475722" y="1631659"/>
                </a:lnTo>
                <a:lnTo>
                  <a:pt x="503705" y="1644575"/>
                </a:lnTo>
                <a:lnTo>
                  <a:pt x="529536" y="1648880"/>
                </a:lnTo>
                <a:lnTo>
                  <a:pt x="531688" y="1653185"/>
                </a:lnTo>
                <a:lnTo>
                  <a:pt x="559672" y="1666101"/>
                </a:lnTo>
                <a:lnTo>
                  <a:pt x="568282" y="1663949"/>
                </a:lnTo>
                <a:lnTo>
                  <a:pt x="559672" y="1655337"/>
                </a:lnTo>
                <a:lnTo>
                  <a:pt x="563977" y="1651032"/>
                </a:lnTo>
                <a:lnTo>
                  <a:pt x="566129" y="1651032"/>
                </a:lnTo>
                <a:lnTo>
                  <a:pt x="570435" y="1653185"/>
                </a:lnTo>
                <a:lnTo>
                  <a:pt x="572587" y="1653185"/>
                </a:lnTo>
                <a:lnTo>
                  <a:pt x="579046" y="1651032"/>
                </a:lnTo>
                <a:lnTo>
                  <a:pt x="585502" y="1651032"/>
                </a:lnTo>
                <a:lnTo>
                  <a:pt x="589808" y="1653185"/>
                </a:lnTo>
                <a:lnTo>
                  <a:pt x="594113" y="1653185"/>
                </a:lnTo>
                <a:lnTo>
                  <a:pt x="596266" y="1666101"/>
                </a:lnTo>
                <a:lnTo>
                  <a:pt x="607029" y="1670406"/>
                </a:lnTo>
                <a:lnTo>
                  <a:pt x="607029" y="1661796"/>
                </a:lnTo>
                <a:lnTo>
                  <a:pt x="617792" y="1659643"/>
                </a:lnTo>
                <a:lnTo>
                  <a:pt x="617792" y="1670406"/>
                </a:lnTo>
                <a:lnTo>
                  <a:pt x="611334" y="1672559"/>
                </a:lnTo>
                <a:lnTo>
                  <a:pt x="615639" y="1676864"/>
                </a:lnTo>
                <a:lnTo>
                  <a:pt x="611334" y="1676864"/>
                </a:lnTo>
                <a:lnTo>
                  <a:pt x="600571" y="1681169"/>
                </a:lnTo>
                <a:lnTo>
                  <a:pt x="609181" y="1681169"/>
                </a:lnTo>
                <a:lnTo>
                  <a:pt x="615639" y="1689779"/>
                </a:lnTo>
                <a:lnTo>
                  <a:pt x="630707" y="1689779"/>
                </a:lnTo>
                <a:lnTo>
                  <a:pt x="628555" y="1681169"/>
                </a:lnTo>
                <a:lnTo>
                  <a:pt x="637164" y="1685474"/>
                </a:lnTo>
                <a:lnTo>
                  <a:pt x="639318" y="1694084"/>
                </a:lnTo>
                <a:lnTo>
                  <a:pt x="641469" y="1694084"/>
                </a:lnTo>
                <a:lnTo>
                  <a:pt x="643622" y="1694084"/>
                </a:lnTo>
                <a:lnTo>
                  <a:pt x="647927" y="1691932"/>
                </a:lnTo>
                <a:lnTo>
                  <a:pt x="647927" y="1685474"/>
                </a:lnTo>
                <a:lnTo>
                  <a:pt x="650081" y="1689779"/>
                </a:lnTo>
                <a:lnTo>
                  <a:pt x="675911" y="1683321"/>
                </a:lnTo>
                <a:lnTo>
                  <a:pt x="667301" y="1676864"/>
                </a:lnTo>
                <a:lnTo>
                  <a:pt x="686674" y="1679016"/>
                </a:lnTo>
                <a:lnTo>
                  <a:pt x="693132" y="1683321"/>
                </a:lnTo>
                <a:lnTo>
                  <a:pt x="693132" y="1679016"/>
                </a:lnTo>
                <a:lnTo>
                  <a:pt x="695285" y="1685474"/>
                </a:lnTo>
                <a:lnTo>
                  <a:pt x="695285" y="1689779"/>
                </a:lnTo>
                <a:lnTo>
                  <a:pt x="697437" y="1691932"/>
                </a:lnTo>
                <a:lnTo>
                  <a:pt x="701742" y="1694084"/>
                </a:lnTo>
                <a:lnTo>
                  <a:pt x="706048" y="1694084"/>
                </a:lnTo>
                <a:lnTo>
                  <a:pt x="708200" y="1691932"/>
                </a:lnTo>
                <a:lnTo>
                  <a:pt x="718963" y="1691932"/>
                </a:lnTo>
                <a:lnTo>
                  <a:pt x="729726" y="1694084"/>
                </a:lnTo>
                <a:lnTo>
                  <a:pt x="744795" y="1700542"/>
                </a:lnTo>
                <a:lnTo>
                  <a:pt x="757710" y="1704847"/>
                </a:lnTo>
                <a:lnTo>
                  <a:pt x="762015" y="1704847"/>
                </a:lnTo>
                <a:lnTo>
                  <a:pt x="764167" y="1702694"/>
                </a:lnTo>
                <a:lnTo>
                  <a:pt x="757710" y="1700542"/>
                </a:lnTo>
                <a:lnTo>
                  <a:pt x="759862" y="1698389"/>
                </a:lnTo>
                <a:lnTo>
                  <a:pt x="731878" y="1687627"/>
                </a:lnTo>
                <a:lnTo>
                  <a:pt x="731878" y="1689779"/>
                </a:lnTo>
                <a:lnTo>
                  <a:pt x="723268" y="1685474"/>
                </a:lnTo>
                <a:lnTo>
                  <a:pt x="699590" y="1661796"/>
                </a:lnTo>
                <a:lnTo>
                  <a:pt x="697437" y="1666101"/>
                </a:lnTo>
                <a:lnTo>
                  <a:pt x="684523" y="1659643"/>
                </a:lnTo>
                <a:lnTo>
                  <a:pt x="690979" y="1661796"/>
                </a:lnTo>
                <a:lnTo>
                  <a:pt x="693132" y="1661796"/>
                </a:lnTo>
                <a:lnTo>
                  <a:pt x="697437" y="1659643"/>
                </a:lnTo>
                <a:lnTo>
                  <a:pt x="712505" y="1659643"/>
                </a:lnTo>
                <a:lnTo>
                  <a:pt x="723268" y="1666101"/>
                </a:lnTo>
                <a:lnTo>
                  <a:pt x="721116" y="1663949"/>
                </a:lnTo>
                <a:lnTo>
                  <a:pt x="723268" y="1663949"/>
                </a:lnTo>
                <a:lnTo>
                  <a:pt x="725421" y="1668254"/>
                </a:lnTo>
                <a:lnTo>
                  <a:pt x="740488" y="1668254"/>
                </a:lnTo>
                <a:lnTo>
                  <a:pt x="742641" y="1674711"/>
                </a:lnTo>
                <a:lnTo>
                  <a:pt x="762015" y="1683321"/>
                </a:lnTo>
                <a:lnTo>
                  <a:pt x="774930" y="1670406"/>
                </a:lnTo>
                <a:lnTo>
                  <a:pt x="779235" y="1676864"/>
                </a:lnTo>
                <a:lnTo>
                  <a:pt x="781388" y="1674711"/>
                </a:lnTo>
                <a:lnTo>
                  <a:pt x="792150" y="1683321"/>
                </a:lnTo>
                <a:lnTo>
                  <a:pt x="789999" y="1683321"/>
                </a:lnTo>
                <a:lnTo>
                  <a:pt x="811524" y="1694084"/>
                </a:lnTo>
                <a:lnTo>
                  <a:pt x="817982" y="1689779"/>
                </a:lnTo>
                <a:lnTo>
                  <a:pt x="828745" y="1696237"/>
                </a:lnTo>
                <a:lnTo>
                  <a:pt x="835203" y="1704847"/>
                </a:lnTo>
                <a:lnTo>
                  <a:pt x="850271" y="1700542"/>
                </a:lnTo>
                <a:lnTo>
                  <a:pt x="861034" y="1702694"/>
                </a:lnTo>
                <a:lnTo>
                  <a:pt x="861034" y="1706999"/>
                </a:lnTo>
                <a:lnTo>
                  <a:pt x="852424" y="1702694"/>
                </a:lnTo>
                <a:lnTo>
                  <a:pt x="843813" y="1706999"/>
                </a:lnTo>
                <a:lnTo>
                  <a:pt x="848118" y="1711305"/>
                </a:lnTo>
                <a:lnTo>
                  <a:pt x="858881" y="1713458"/>
                </a:lnTo>
                <a:lnTo>
                  <a:pt x="863186" y="1711305"/>
                </a:lnTo>
                <a:lnTo>
                  <a:pt x="871797" y="1717763"/>
                </a:lnTo>
                <a:lnTo>
                  <a:pt x="895476" y="1717763"/>
                </a:lnTo>
                <a:lnTo>
                  <a:pt x="893323" y="1734984"/>
                </a:lnTo>
                <a:lnTo>
                  <a:pt x="917001" y="1726373"/>
                </a:lnTo>
                <a:lnTo>
                  <a:pt x="925611" y="1730678"/>
                </a:lnTo>
                <a:lnTo>
                  <a:pt x="929916" y="1726373"/>
                </a:lnTo>
                <a:lnTo>
                  <a:pt x="940680" y="1730678"/>
                </a:lnTo>
                <a:lnTo>
                  <a:pt x="949290" y="1741441"/>
                </a:lnTo>
                <a:lnTo>
                  <a:pt x="977273" y="1743594"/>
                </a:lnTo>
                <a:lnTo>
                  <a:pt x="979426" y="1737136"/>
                </a:lnTo>
                <a:lnTo>
                  <a:pt x="990188" y="1739289"/>
                </a:lnTo>
                <a:lnTo>
                  <a:pt x="994494" y="1737136"/>
                </a:lnTo>
                <a:lnTo>
                  <a:pt x="1000952" y="1741441"/>
                </a:lnTo>
                <a:lnTo>
                  <a:pt x="1000952" y="1745746"/>
                </a:lnTo>
                <a:lnTo>
                  <a:pt x="1003105" y="1745746"/>
                </a:lnTo>
                <a:lnTo>
                  <a:pt x="1007409" y="1745746"/>
                </a:lnTo>
                <a:lnTo>
                  <a:pt x="1013867" y="1745746"/>
                </a:lnTo>
                <a:lnTo>
                  <a:pt x="1016020" y="1745746"/>
                </a:lnTo>
                <a:lnTo>
                  <a:pt x="1018172" y="1745746"/>
                </a:lnTo>
                <a:lnTo>
                  <a:pt x="1020325" y="1760814"/>
                </a:lnTo>
                <a:lnTo>
                  <a:pt x="1039699" y="1762967"/>
                </a:lnTo>
                <a:lnTo>
                  <a:pt x="1044004" y="1767273"/>
                </a:lnTo>
                <a:lnTo>
                  <a:pt x="1048309" y="1765120"/>
                </a:lnTo>
                <a:lnTo>
                  <a:pt x="1048309" y="1760814"/>
                </a:lnTo>
                <a:lnTo>
                  <a:pt x="1048309" y="1758661"/>
                </a:lnTo>
                <a:lnTo>
                  <a:pt x="1052614" y="1752204"/>
                </a:lnTo>
                <a:lnTo>
                  <a:pt x="1050462" y="1750051"/>
                </a:lnTo>
                <a:lnTo>
                  <a:pt x="1052614" y="1747899"/>
                </a:lnTo>
                <a:lnTo>
                  <a:pt x="1056918" y="1747899"/>
                </a:lnTo>
                <a:lnTo>
                  <a:pt x="1067682" y="1750051"/>
                </a:lnTo>
                <a:lnTo>
                  <a:pt x="1061223" y="1750051"/>
                </a:lnTo>
                <a:lnTo>
                  <a:pt x="1056918" y="1754356"/>
                </a:lnTo>
                <a:lnTo>
                  <a:pt x="1052614" y="1758661"/>
                </a:lnTo>
                <a:lnTo>
                  <a:pt x="1050462" y="1762967"/>
                </a:lnTo>
                <a:lnTo>
                  <a:pt x="1052614" y="1765120"/>
                </a:lnTo>
                <a:lnTo>
                  <a:pt x="1059072" y="1771578"/>
                </a:lnTo>
                <a:lnTo>
                  <a:pt x="1063377" y="1773730"/>
                </a:lnTo>
                <a:lnTo>
                  <a:pt x="1069834" y="1769425"/>
                </a:lnTo>
                <a:lnTo>
                  <a:pt x="1063377" y="1767273"/>
                </a:lnTo>
                <a:lnTo>
                  <a:pt x="1061223" y="1767273"/>
                </a:lnTo>
                <a:lnTo>
                  <a:pt x="1063377" y="1765120"/>
                </a:lnTo>
                <a:lnTo>
                  <a:pt x="1059072" y="1756509"/>
                </a:lnTo>
                <a:lnTo>
                  <a:pt x="1065529" y="1756509"/>
                </a:lnTo>
                <a:lnTo>
                  <a:pt x="1069834" y="1762967"/>
                </a:lnTo>
                <a:lnTo>
                  <a:pt x="1071987" y="1760814"/>
                </a:lnTo>
                <a:lnTo>
                  <a:pt x="1087055" y="1769425"/>
                </a:lnTo>
                <a:lnTo>
                  <a:pt x="1095665" y="1762967"/>
                </a:lnTo>
                <a:lnTo>
                  <a:pt x="1104276" y="1769425"/>
                </a:lnTo>
                <a:lnTo>
                  <a:pt x="1099971" y="1771578"/>
                </a:lnTo>
                <a:lnTo>
                  <a:pt x="1108581" y="1778035"/>
                </a:lnTo>
                <a:lnTo>
                  <a:pt x="1115039" y="1780188"/>
                </a:lnTo>
                <a:lnTo>
                  <a:pt x="1132259" y="1790951"/>
                </a:lnTo>
                <a:lnTo>
                  <a:pt x="1136564" y="1790951"/>
                </a:lnTo>
                <a:lnTo>
                  <a:pt x="1143023" y="1793103"/>
                </a:lnTo>
                <a:lnTo>
                  <a:pt x="1151633" y="1793103"/>
                </a:lnTo>
                <a:lnTo>
                  <a:pt x="1158091" y="1790951"/>
                </a:lnTo>
                <a:lnTo>
                  <a:pt x="1158091" y="1786646"/>
                </a:lnTo>
                <a:lnTo>
                  <a:pt x="1153786" y="1784493"/>
                </a:lnTo>
                <a:lnTo>
                  <a:pt x="1162395" y="1780188"/>
                </a:lnTo>
                <a:lnTo>
                  <a:pt x="1155937" y="1771578"/>
                </a:lnTo>
                <a:lnTo>
                  <a:pt x="1155937" y="1769425"/>
                </a:lnTo>
                <a:lnTo>
                  <a:pt x="1160243" y="1771578"/>
                </a:lnTo>
                <a:lnTo>
                  <a:pt x="1162395" y="1769425"/>
                </a:lnTo>
                <a:lnTo>
                  <a:pt x="1166701" y="1773730"/>
                </a:lnTo>
                <a:lnTo>
                  <a:pt x="1173159" y="1778035"/>
                </a:lnTo>
                <a:lnTo>
                  <a:pt x="1171006" y="1780188"/>
                </a:lnTo>
                <a:lnTo>
                  <a:pt x="1168853" y="1780188"/>
                </a:lnTo>
                <a:lnTo>
                  <a:pt x="1166701" y="1782340"/>
                </a:lnTo>
                <a:lnTo>
                  <a:pt x="1168853" y="1793103"/>
                </a:lnTo>
                <a:lnTo>
                  <a:pt x="1166701" y="1790951"/>
                </a:lnTo>
                <a:lnTo>
                  <a:pt x="1164548" y="1793103"/>
                </a:lnTo>
                <a:lnTo>
                  <a:pt x="1160243" y="1795256"/>
                </a:lnTo>
                <a:lnTo>
                  <a:pt x="1166701" y="1801713"/>
                </a:lnTo>
                <a:lnTo>
                  <a:pt x="1198990" y="1806018"/>
                </a:lnTo>
                <a:lnTo>
                  <a:pt x="1205448" y="1793103"/>
                </a:lnTo>
                <a:lnTo>
                  <a:pt x="1231278" y="1801713"/>
                </a:lnTo>
                <a:lnTo>
                  <a:pt x="1222668" y="1799561"/>
                </a:lnTo>
                <a:lnTo>
                  <a:pt x="1218363" y="1799561"/>
                </a:lnTo>
                <a:lnTo>
                  <a:pt x="1214058" y="1803866"/>
                </a:lnTo>
                <a:lnTo>
                  <a:pt x="1220515" y="1806018"/>
                </a:lnTo>
                <a:lnTo>
                  <a:pt x="1218363" y="1808171"/>
                </a:lnTo>
                <a:lnTo>
                  <a:pt x="1214058" y="1808171"/>
                </a:lnTo>
                <a:lnTo>
                  <a:pt x="1218363" y="1812476"/>
                </a:lnTo>
                <a:lnTo>
                  <a:pt x="1222668" y="1812476"/>
                </a:lnTo>
                <a:lnTo>
                  <a:pt x="1231278" y="1814629"/>
                </a:lnTo>
                <a:lnTo>
                  <a:pt x="1242041" y="1816782"/>
                </a:lnTo>
                <a:lnTo>
                  <a:pt x="1250651" y="1812476"/>
                </a:lnTo>
                <a:lnTo>
                  <a:pt x="1248500" y="1806018"/>
                </a:lnTo>
                <a:lnTo>
                  <a:pt x="1229126" y="1797408"/>
                </a:lnTo>
                <a:lnTo>
                  <a:pt x="1231278" y="1795256"/>
                </a:lnTo>
                <a:lnTo>
                  <a:pt x="1203295" y="1782340"/>
                </a:lnTo>
                <a:lnTo>
                  <a:pt x="1140870" y="1754356"/>
                </a:lnTo>
                <a:lnTo>
                  <a:pt x="1136564" y="1758661"/>
                </a:lnTo>
                <a:lnTo>
                  <a:pt x="1125802" y="1754356"/>
                </a:lnTo>
                <a:lnTo>
                  <a:pt x="1125802" y="1750051"/>
                </a:lnTo>
                <a:lnTo>
                  <a:pt x="1123649" y="1750051"/>
                </a:lnTo>
                <a:lnTo>
                  <a:pt x="1119344" y="1750051"/>
                </a:lnTo>
                <a:lnTo>
                  <a:pt x="1115039" y="1752204"/>
                </a:lnTo>
                <a:lnTo>
                  <a:pt x="1108581" y="1745746"/>
                </a:lnTo>
                <a:lnTo>
                  <a:pt x="1106429" y="1739289"/>
                </a:lnTo>
                <a:lnTo>
                  <a:pt x="1099971" y="1739289"/>
                </a:lnTo>
                <a:lnTo>
                  <a:pt x="1099971" y="1741441"/>
                </a:lnTo>
                <a:lnTo>
                  <a:pt x="1097819" y="1743594"/>
                </a:lnTo>
                <a:lnTo>
                  <a:pt x="1097819" y="1745746"/>
                </a:lnTo>
                <a:lnTo>
                  <a:pt x="1091360" y="1745746"/>
                </a:lnTo>
                <a:lnTo>
                  <a:pt x="1084902" y="1739289"/>
                </a:lnTo>
                <a:lnTo>
                  <a:pt x="1080597" y="1741441"/>
                </a:lnTo>
                <a:lnTo>
                  <a:pt x="1065529" y="1732831"/>
                </a:lnTo>
                <a:lnTo>
                  <a:pt x="1063377" y="1730678"/>
                </a:lnTo>
                <a:lnTo>
                  <a:pt x="1059072" y="1739289"/>
                </a:lnTo>
                <a:lnTo>
                  <a:pt x="1056918" y="1737136"/>
                </a:lnTo>
                <a:lnTo>
                  <a:pt x="1067682" y="1722068"/>
                </a:lnTo>
                <a:lnTo>
                  <a:pt x="1063377" y="1717763"/>
                </a:lnTo>
                <a:lnTo>
                  <a:pt x="1056918" y="1717763"/>
                </a:lnTo>
                <a:lnTo>
                  <a:pt x="1059072" y="1715611"/>
                </a:lnTo>
                <a:lnTo>
                  <a:pt x="1039699" y="1715611"/>
                </a:lnTo>
                <a:lnTo>
                  <a:pt x="1039699" y="1709152"/>
                </a:lnTo>
                <a:lnTo>
                  <a:pt x="1020325" y="1715611"/>
                </a:lnTo>
                <a:lnTo>
                  <a:pt x="1016020" y="1719916"/>
                </a:lnTo>
                <a:lnTo>
                  <a:pt x="1009562" y="1719916"/>
                </a:lnTo>
                <a:lnTo>
                  <a:pt x="1009562" y="1715611"/>
                </a:lnTo>
                <a:lnTo>
                  <a:pt x="1020325" y="1713458"/>
                </a:lnTo>
                <a:lnTo>
                  <a:pt x="1016020" y="1713458"/>
                </a:lnTo>
                <a:lnTo>
                  <a:pt x="1011715" y="1702694"/>
                </a:lnTo>
                <a:lnTo>
                  <a:pt x="1013867" y="1704847"/>
                </a:lnTo>
                <a:lnTo>
                  <a:pt x="1016020" y="1700542"/>
                </a:lnTo>
                <a:lnTo>
                  <a:pt x="1013867" y="1691932"/>
                </a:lnTo>
                <a:lnTo>
                  <a:pt x="996646" y="1687627"/>
                </a:lnTo>
                <a:lnTo>
                  <a:pt x="966510" y="1670406"/>
                </a:lnTo>
                <a:lnTo>
                  <a:pt x="904086" y="1642422"/>
                </a:lnTo>
                <a:lnTo>
                  <a:pt x="908390" y="1635965"/>
                </a:lnTo>
                <a:lnTo>
                  <a:pt x="904086" y="1635965"/>
                </a:lnTo>
                <a:lnTo>
                  <a:pt x="908390" y="1625202"/>
                </a:lnTo>
                <a:lnTo>
                  <a:pt x="904086" y="1620897"/>
                </a:lnTo>
                <a:lnTo>
                  <a:pt x="901932" y="1623049"/>
                </a:lnTo>
                <a:lnTo>
                  <a:pt x="895476" y="1623049"/>
                </a:lnTo>
                <a:lnTo>
                  <a:pt x="839508" y="1597218"/>
                </a:lnTo>
                <a:lnTo>
                  <a:pt x="824440" y="1601523"/>
                </a:lnTo>
                <a:lnTo>
                  <a:pt x="815829" y="1595065"/>
                </a:lnTo>
                <a:lnTo>
                  <a:pt x="807219" y="1595065"/>
                </a:lnTo>
                <a:lnTo>
                  <a:pt x="787846" y="1584303"/>
                </a:lnTo>
                <a:lnTo>
                  <a:pt x="785693" y="1588608"/>
                </a:lnTo>
                <a:lnTo>
                  <a:pt x="768472" y="1584303"/>
                </a:lnTo>
                <a:lnTo>
                  <a:pt x="757710" y="1573540"/>
                </a:lnTo>
                <a:lnTo>
                  <a:pt x="716810" y="1560625"/>
                </a:lnTo>
                <a:lnTo>
                  <a:pt x="716810" y="1562777"/>
                </a:lnTo>
                <a:lnTo>
                  <a:pt x="714658" y="1556319"/>
                </a:lnTo>
                <a:lnTo>
                  <a:pt x="684522" y="1547708"/>
                </a:lnTo>
                <a:lnTo>
                  <a:pt x="635013" y="1528335"/>
                </a:lnTo>
                <a:lnTo>
                  <a:pt x="628555" y="1532641"/>
                </a:lnTo>
                <a:lnTo>
                  <a:pt x="628555" y="1528335"/>
                </a:lnTo>
                <a:lnTo>
                  <a:pt x="600571" y="1515420"/>
                </a:lnTo>
                <a:lnTo>
                  <a:pt x="589808" y="1513268"/>
                </a:lnTo>
                <a:lnTo>
                  <a:pt x="572587" y="1513268"/>
                </a:lnTo>
                <a:lnTo>
                  <a:pt x="572587" y="1508963"/>
                </a:lnTo>
                <a:lnTo>
                  <a:pt x="551062" y="1498199"/>
                </a:lnTo>
                <a:lnTo>
                  <a:pt x="542451" y="1493894"/>
                </a:lnTo>
                <a:lnTo>
                  <a:pt x="533841" y="1491741"/>
                </a:lnTo>
                <a:lnTo>
                  <a:pt x="525230" y="1493894"/>
                </a:lnTo>
                <a:lnTo>
                  <a:pt x="518773" y="1498199"/>
                </a:lnTo>
                <a:lnTo>
                  <a:pt x="525230" y="1504657"/>
                </a:lnTo>
                <a:lnTo>
                  <a:pt x="535994" y="1508963"/>
                </a:lnTo>
                <a:lnTo>
                  <a:pt x="542451" y="1508963"/>
                </a:lnTo>
                <a:lnTo>
                  <a:pt x="548908" y="1508963"/>
                </a:lnTo>
                <a:lnTo>
                  <a:pt x="553214" y="1506810"/>
                </a:lnTo>
                <a:lnTo>
                  <a:pt x="555367" y="1506810"/>
                </a:lnTo>
                <a:lnTo>
                  <a:pt x="551062" y="1511115"/>
                </a:lnTo>
                <a:lnTo>
                  <a:pt x="548908" y="1513268"/>
                </a:lnTo>
                <a:lnTo>
                  <a:pt x="551062" y="1515420"/>
                </a:lnTo>
                <a:lnTo>
                  <a:pt x="553214" y="1515420"/>
                </a:lnTo>
                <a:lnTo>
                  <a:pt x="559672" y="1515420"/>
                </a:lnTo>
                <a:lnTo>
                  <a:pt x="563977" y="1513268"/>
                </a:lnTo>
                <a:lnTo>
                  <a:pt x="566129" y="1515420"/>
                </a:lnTo>
                <a:lnTo>
                  <a:pt x="568282" y="1517573"/>
                </a:lnTo>
                <a:lnTo>
                  <a:pt x="568282" y="1519725"/>
                </a:lnTo>
                <a:lnTo>
                  <a:pt x="570435" y="1519725"/>
                </a:lnTo>
                <a:lnTo>
                  <a:pt x="570435" y="1524030"/>
                </a:lnTo>
                <a:lnTo>
                  <a:pt x="553214" y="1519725"/>
                </a:lnTo>
                <a:lnTo>
                  <a:pt x="546757" y="1513268"/>
                </a:lnTo>
                <a:lnTo>
                  <a:pt x="529536" y="1513268"/>
                </a:lnTo>
                <a:lnTo>
                  <a:pt x="520925" y="1508963"/>
                </a:lnTo>
                <a:lnTo>
                  <a:pt x="514467" y="1506810"/>
                </a:lnTo>
                <a:lnTo>
                  <a:pt x="512315" y="1502504"/>
                </a:lnTo>
                <a:lnTo>
                  <a:pt x="503705" y="1502504"/>
                </a:lnTo>
                <a:lnTo>
                  <a:pt x="488636" y="1491741"/>
                </a:lnTo>
                <a:lnTo>
                  <a:pt x="516620" y="1496046"/>
                </a:lnTo>
                <a:lnTo>
                  <a:pt x="512315" y="1489589"/>
                </a:lnTo>
                <a:lnTo>
                  <a:pt x="480027" y="1480978"/>
                </a:lnTo>
                <a:lnTo>
                  <a:pt x="477873" y="1470216"/>
                </a:lnTo>
                <a:lnTo>
                  <a:pt x="473569" y="1474521"/>
                </a:lnTo>
                <a:lnTo>
                  <a:pt x="452043" y="1463758"/>
                </a:lnTo>
                <a:lnTo>
                  <a:pt x="432669" y="1461606"/>
                </a:lnTo>
                <a:lnTo>
                  <a:pt x="402533" y="1446537"/>
                </a:lnTo>
                <a:lnTo>
                  <a:pt x="400381" y="1446537"/>
                </a:lnTo>
                <a:lnTo>
                  <a:pt x="408991" y="1455148"/>
                </a:lnTo>
                <a:lnTo>
                  <a:pt x="396075" y="1446537"/>
                </a:lnTo>
                <a:lnTo>
                  <a:pt x="344413" y="1435774"/>
                </a:lnTo>
                <a:lnTo>
                  <a:pt x="320735" y="1442232"/>
                </a:lnTo>
                <a:lnTo>
                  <a:pt x="327192" y="1446537"/>
                </a:lnTo>
                <a:lnTo>
                  <a:pt x="355176" y="1450842"/>
                </a:lnTo>
                <a:lnTo>
                  <a:pt x="359481" y="1448689"/>
                </a:lnTo>
                <a:lnTo>
                  <a:pt x="376703" y="1452995"/>
                </a:lnTo>
                <a:lnTo>
                  <a:pt x="368092" y="1455148"/>
                </a:lnTo>
                <a:lnTo>
                  <a:pt x="391771" y="1465911"/>
                </a:lnTo>
                <a:lnTo>
                  <a:pt x="396075" y="1463758"/>
                </a:lnTo>
                <a:lnTo>
                  <a:pt x="404686" y="1468063"/>
                </a:lnTo>
                <a:lnTo>
                  <a:pt x="408991" y="1468063"/>
                </a:lnTo>
                <a:lnTo>
                  <a:pt x="413296" y="1468063"/>
                </a:lnTo>
                <a:lnTo>
                  <a:pt x="415448" y="1468063"/>
                </a:lnTo>
                <a:lnTo>
                  <a:pt x="417601" y="1465911"/>
                </a:lnTo>
                <a:lnTo>
                  <a:pt x="426211" y="1470216"/>
                </a:lnTo>
                <a:lnTo>
                  <a:pt x="432669" y="1474521"/>
                </a:lnTo>
                <a:lnTo>
                  <a:pt x="415448" y="1470216"/>
                </a:lnTo>
                <a:lnTo>
                  <a:pt x="385313" y="1476673"/>
                </a:lnTo>
                <a:lnTo>
                  <a:pt x="387464" y="1480978"/>
                </a:lnTo>
                <a:lnTo>
                  <a:pt x="396075" y="1478826"/>
                </a:lnTo>
                <a:lnTo>
                  <a:pt x="421906" y="1493894"/>
                </a:lnTo>
                <a:lnTo>
                  <a:pt x="419754" y="1496046"/>
                </a:lnTo>
                <a:lnTo>
                  <a:pt x="415448" y="1496046"/>
                </a:lnTo>
                <a:lnTo>
                  <a:pt x="413296" y="1489589"/>
                </a:lnTo>
                <a:lnTo>
                  <a:pt x="406838" y="1485284"/>
                </a:lnTo>
                <a:lnTo>
                  <a:pt x="406838" y="1493894"/>
                </a:lnTo>
                <a:lnTo>
                  <a:pt x="391771" y="1489589"/>
                </a:lnTo>
                <a:lnTo>
                  <a:pt x="389617" y="1487436"/>
                </a:lnTo>
                <a:lnTo>
                  <a:pt x="363786" y="1476673"/>
                </a:lnTo>
                <a:lnTo>
                  <a:pt x="355176" y="1470216"/>
                </a:lnTo>
                <a:lnTo>
                  <a:pt x="340108" y="1461606"/>
                </a:lnTo>
                <a:lnTo>
                  <a:pt x="305667" y="1440079"/>
                </a:lnTo>
                <a:lnTo>
                  <a:pt x="303514" y="1442232"/>
                </a:lnTo>
                <a:lnTo>
                  <a:pt x="297057" y="1437927"/>
                </a:lnTo>
                <a:lnTo>
                  <a:pt x="309972" y="1431469"/>
                </a:lnTo>
                <a:lnTo>
                  <a:pt x="307819" y="1429316"/>
                </a:lnTo>
                <a:lnTo>
                  <a:pt x="329345" y="1427164"/>
                </a:lnTo>
                <a:lnTo>
                  <a:pt x="331497" y="1427164"/>
                </a:lnTo>
                <a:lnTo>
                  <a:pt x="331310" y="1426883"/>
                </a:lnTo>
                <a:lnTo>
                  <a:pt x="344413" y="1425011"/>
                </a:lnTo>
                <a:lnTo>
                  <a:pt x="337955" y="1425011"/>
                </a:lnTo>
                <a:lnTo>
                  <a:pt x="348719" y="1420706"/>
                </a:lnTo>
                <a:lnTo>
                  <a:pt x="357329" y="1425011"/>
                </a:lnTo>
                <a:lnTo>
                  <a:pt x="402533" y="1431469"/>
                </a:lnTo>
                <a:lnTo>
                  <a:pt x="430517" y="1444384"/>
                </a:lnTo>
                <a:lnTo>
                  <a:pt x="460653" y="1448689"/>
                </a:lnTo>
                <a:lnTo>
                  <a:pt x="510162" y="1461606"/>
                </a:lnTo>
                <a:lnTo>
                  <a:pt x="535994" y="1470216"/>
                </a:lnTo>
                <a:lnTo>
                  <a:pt x="540299" y="1465911"/>
                </a:lnTo>
                <a:lnTo>
                  <a:pt x="533841" y="1463758"/>
                </a:lnTo>
                <a:lnTo>
                  <a:pt x="535994" y="1463758"/>
                </a:lnTo>
                <a:lnTo>
                  <a:pt x="551062" y="1463758"/>
                </a:lnTo>
                <a:lnTo>
                  <a:pt x="559672" y="1461606"/>
                </a:lnTo>
                <a:lnTo>
                  <a:pt x="563977" y="1463758"/>
                </a:lnTo>
                <a:lnTo>
                  <a:pt x="568282" y="1465911"/>
                </a:lnTo>
                <a:lnTo>
                  <a:pt x="572587" y="1468063"/>
                </a:lnTo>
                <a:lnTo>
                  <a:pt x="574740" y="1470216"/>
                </a:lnTo>
                <a:lnTo>
                  <a:pt x="579046" y="1472368"/>
                </a:lnTo>
                <a:lnTo>
                  <a:pt x="583350" y="1472368"/>
                </a:lnTo>
                <a:lnTo>
                  <a:pt x="589808" y="1470216"/>
                </a:lnTo>
                <a:lnTo>
                  <a:pt x="587655" y="1480978"/>
                </a:lnTo>
                <a:lnTo>
                  <a:pt x="617792" y="1485284"/>
                </a:lnTo>
                <a:lnTo>
                  <a:pt x="609181" y="1476673"/>
                </a:lnTo>
                <a:lnTo>
                  <a:pt x="617792" y="1476673"/>
                </a:lnTo>
                <a:lnTo>
                  <a:pt x="622097" y="1485284"/>
                </a:lnTo>
                <a:lnTo>
                  <a:pt x="635013" y="1478826"/>
                </a:lnTo>
                <a:lnTo>
                  <a:pt x="637164" y="1478826"/>
                </a:lnTo>
                <a:lnTo>
                  <a:pt x="637164" y="1480978"/>
                </a:lnTo>
                <a:lnTo>
                  <a:pt x="637164" y="1483131"/>
                </a:lnTo>
                <a:lnTo>
                  <a:pt x="639318" y="1485284"/>
                </a:lnTo>
                <a:lnTo>
                  <a:pt x="643622" y="1485284"/>
                </a:lnTo>
                <a:lnTo>
                  <a:pt x="641469" y="1487436"/>
                </a:lnTo>
                <a:lnTo>
                  <a:pt x="643622" y="1489589"/>
                </a:lnTo>
                <a:lnTo>
                  <a:pt x="641469" y="1491741"/>
                </a:lnTo>
                <a:lnTo>
                  <a:pt x="637164" y="1489589"/>
                </a:lnTo>
                <a:lnTo>
                  <a:pt x="632860" y="1487436"/>
                </a:lnTo>
                <a:lnTo>
                  <a:pt x="626402" y="1485284"/>
                </a:lnTo>
                <a:lnTo>
                  <a:pt x="624249" y="1485284"/>
                </a:lnTo>
                <a:lnTo>
                  <a:pt x="619944" y="1489589"/>
                </a:lnTo>
                <a:lnTo>
                  <a:pt x="624249" y="1491741"/>
                </a:lnTo>
                <a:lnTo>
                  <a:pt x="626402" y="1493894"/>
                </a:lnTo>
                <a:lnTo>
                  <a:pt x="630707" y="1496046"/>
                </a:lnTo>
                <a:lnTo>
                  <a:pt x="632860" y="1498199"/>
                </a:lnTo>
                <a:lnTo>
                  <a:pt x="637164" y="1496046"/>
                </a:lnTo>
                <a:lnTo>
                  <a:pt x="639318" y="1491741"/>
                </a:lnTo>
                <a:lnTo>
                  <a:pt x="643622" y="1496046"/>
                </a:lnTo>
                <a:lnTo>
                  <a:pt x="645776" y="1496046"/>
                </a:lnTo>
                <a:lnTo>
                  <a:pt x="647927" y="1493894"/>
                </a:lnTo>
                <a:lnTo>
                  <a:pt x="656538" y="1500351"/>
                </a:lnTo>
                <a:lnTo>
                  <a:pt x="660843" y="1496046"/>
                </a:lnTo>
                <a:lnTo>
                  <a:pt x="667301" y="1500351"/>
                </a:lnTo>
                <a:lnTo>
                  <a:pt x="662996" y="1504657"/>
                </a:lnTo>
                <a:lnTo>
                  <a:pt x="669896" y="1508797"/>
                </a:lnTo>
                <a:lnTo>
                  <a:pt x="669454" y="1508963"/>
                </a:lnTo>
                <a:lnTo>
                  <a:pt x="673759" y="1511115"/>
                </a:lnTo>
                <a:lnTo>
                  <a:pt x="669896" y="1508797"/>
                </a:lnTo>
                <a:lnTo>
                  <a:pt x="686674" y="1502504"/>
                </a:lnTo>
                <a:lnTo>
                  <a:pt x="669454" y="1491741"/>
                </a:lnTo>
                <a:lnTo>
                  <a:pt x="667301" y="1491741"/>
                </a:lnTo>
                <a:lnTo>
                  <a:pt x="675911" y="1498199"/>
                </a:lnTo>
                <a:lnTo>
                  <a:pt x="650081" y="1480978"/>
                </a:lnTo>
                <a:lnTo>
                  <a:pt x="600571" y="1450842"/>
                </a:lnTo>
                <a:lnTo>
                  <a:pt x="591960" y="1450842"/>
                </a:lnTo>
                <a:lnTo>
                  <a:pt x="585502" y="1437927"/>
                </a:lnTo>
                <a:lnTo>
                  <a:pt x="570435" y="1442232"/>
                </a:lnTo>
                <a:lnTo>
                  <a:pt x="568282" y="1442232"/>
                </a:lnTo>
                <a:lnTo>
                  <a:pt x="568282" y="1440079"/>
                </a:lnTo>
                <a:lnTo>
                  <a:pt x="566129" y="1437927"/>
                </a:lnTo>
                <a:lnTo>
                  <a:pt x="583350" y="1437927"/>
                </a:lnTo>
                <a:lnTo>
                  <a:pt x="585502" y="1435774"/>
                </a:lnTo>
                <a:lnTo>
                  <a:pt x="579046" y="1435774"/>
                </a:lnTo>
                <a:lnTo>
                  <a:pt x="576892" y="1433622"/>
                </a:lnTo>
                <a:lnTo>
                  <a:pt x="563977" y="1425011"/>
                </a:lnTo>
                <a:lnTo>
                  <a:pt x="525230" y="1422859"/>
                </a:lnTo>
                <a:lnTo>
                  <a:pt x="525230" y="1425011"/>
                </a:lnTo>
                <a:lnTo>
                  <a:pt x="540299" y="1431469"/>
                </a:lnTo>
                <a:lnTo>
                  <a:pt x="542451" y="1433622"/>
                </a:lnTo>
                <a:lnTo>
                  <a:pt x="540299" y="1435774"/>
                </a:lnTo>
                <a:lnTo>
                  <a:pt x="535994" y="1435774"/>
                </a:lnTo>
                <a:lnTo>
                  <a:pt x="533841" y="1433622"/>
                </a:lnTo>
                <a:lnTo>
                  <a:pt x="510162" y="1435774"/>
                </a:lnTo>
                <a:lnTo>
                  <a:pt x="508010" y="1431469"/>
                </a:lnTo>
                <a:lnTo>
                  <a:pt x="512315" y="1425011"/>
                </a:lnTo>
                <a:lnTo>
                  <a:pt x="512315" y="1418554"/>
                </a:lnTo>
                <a:lnTo>
                  <a:pt x="510162" y="1418554"/>
                </a:lnTo>
                <a:lnTo>
                  <a:pt x="499399" y="1407791"/>
                </a:lnTo>
                <a:lnTo>
                  <a:pt x="503705" y="1414249"/>
                </a:lnTo>
                <a:lnTo>
                  <a:pt x="488636" y="1409944"/>
                </a:lnTo>
                <a:lnTo>
                  <a:pt x="490789" y="1416401"/>
                </a:lnTo>
                <a:lnTo>
                  <a:pt x="488636" y="1416401"/>
                </a:lnTo>
                <a:lnTo>
                  <a:pt x="475722" y="1405638"/>
                </a:lnTo>
                <a:lnTo>
                  <a:pt x="475722" y="1401333"/>
                </a:lnTo>
                <a:lnTo>
                  <a:pt x="475722" y="1399180"/>
                </a:lnTo>
                <a:lnTo>
                  <a:pt x="480027" y="1401333"/>
                </a:lnTo>
                <a:lnTo>
                  <a:pt x="477873" y="1394875"/>
                </a:lnTo>
                <a:lnTo>
                  <a:pt x="497246" y="1390570"/>
                </a:lnTo>
                <a:lnTo>
                  <a:pt x="501552" y="1392722"/>
                </a:lnTo>
                <a:lnTo>
                  <a:pt x="499399" y="1388417"/>
                </a:lnTo>
                <a:lnTo>
                  <a:pt x="501552" y="1386265"/>
                </a:lnTo>
                <a:lnTo>
                  <a:pt x="490789" y="1379807"/>
                </a:lnTo>
                <a:lnTo>
                  <a:pt x="486483" y="1381960"/>
                </a:lnTo>
                <a:lnTo>
                  <a:pt x="480027" y="1390570"/>
                </a:lnTo>
                <a:lnTo>
                  <a:pt x="471416" y="1388417"/>
                </a:lnTo>
                <a:lnTo>
                  <a:pt x="464958" y="1377654"/>
                </a:lnTo>
                <a:lnTo>
                  <a:pt x="441280" y="1366892"/>
                </a:lnTo>
                <a:lnTo>
                  <a:pt x="434822" y="1356129"/>
                </a:lnTo>
                <a:lnTo>
                  <a:pt x="445585" y="1358282"/>
                </a:lnTo>
                <a:lnTo>
                  <a:pt x="445585" y="1356129"/>
                </a:lnTo>
                <a:lnTo>
                  <a:pt x="432669" y="1345365"/>
                </a:lnTo>
                <a:lnTo>
                  <a:pt x="417601" y="1338908"/>
                </a:lnTo>
                <a:lnTo>
                  <a:pt x="419754" y="1341060"/>
                </a:lnTo>
                <a:lnTo>
                  <a:pt x="421906" y="1343213"/>
                </a:lnTo>
                <a:lnTo>
                  <a:pt x="424059" y="1345365"/>
                </a:lnTo>
                <a:lnTo>
                  <a:pt x="421906" y="1347518"/>
                </a:lnTo>
                <a:lnTo>
                  <a:pt x="415448" y="1349671"/>
                </a:lnTo>
                <a:lnTo>
                  <a:pt x="411143" y="1343213"/>
                </a:lnTo>
                <a:lnTo>
                  <a:pt x="408991" y="1343213"/>
                </a:lnTo>
                <a:lnTo>
                  <a:pt x="408991" y="1341060"/>
                </a:lnTo>
                <a:lnTo>
                  <a:pt x="413296" y="1336755"/>
                </a:lnTo>
                <a:lnTo>
                  <a:pt x="408991" y="1334603"/>
                </a:lnTo>
                <a:lnTo>
                  <a:pt x="396075" y="1336755"/>
                </a:lnTo>
                <a:lnTo>
                  <a:pt x="385313" y="1325992"/>
                </a:lnTo>
                <a:lnTo>
                  <a:pt x="383159" y="1325992"/>
                </a:lnTo>
                <a:lnTo>
                  <a:pt x="381008" y="1325992"/>
                </a:lnTo>
                <a:lnTo>
                  <a:pt x="378854" y="1325992"/>
                </a:lnTo>
                <a:lnTo>
                  <a:pt x="393922" y="1315230"/>
                </a:lnTo>
                <a:lnTo>
                  <a:pt x="387464" y="1308772"/>
                </a:lnTo>
                <a:lnTo>
                  <a:pt x="404686" y="1308772"/>
                </a:lnTo>
                <a:lnTo>
                  <a:pt x="411143" y="1298008"/>
                </a:lnTo>
                <a:lnTo>
                  <a:pt x="408991" y="1291551"/>
                </a:lnTo>
                <a:lnTo>
                  <a:pt x="398228" y="1298008"/>
                </a:lnTo>
                <a:lnTo>
                  <a:pt x="396075" y="1291551"/>
                </a:lnTo>
                <a:lnTo>
                  <a:pt x="400381" y="1291551"/>
                </a:lnTo>
                <a:lnTo>
                  <a:pt x="404686" y="1291551"/>
                </a:lnTo>
                <a:lnTo>
                  <a:pt x="406838" y="1289398"/>
                </a:lnTo>
                <a:lnTo>
                  <a:pt x="408991" y="1287246"/>
                </a:lnTo>
                <a:lnTo>
                  <a:pt x="408991" y="1276483"/>
                </a:lnTo>
                <a:lnTo>
                  <a:pt x="406838" y="1276483"/>
                </a:lnTo>
                <a:lnTo>
                  <a:pt x="402533" y="1265719"/>
                </a:lnTo>
                <a:lnTo>
                  <a:pt x="406838" y="1267872"/>
                </a:lnTo>
                <a:lnTo>
                  <a:pt x="411143" y="1267872"/>
                </a:lnTo>
                <a:lnTo>
                  <a:pt x="424059" y="1261414"/>
                </a:lnTo>
                <a:lnTo>
                  <a:pt x="430517" y="1259262"/>
                </a:lnTo>
                <a:lnTo>
                  <a:pt x="432669" y="1259262"/>
                </a:lnTo>
                <a:lnTo>
                  <a:pt x="432669" y="1263567"/>
                </a:lnTo>
                <a:lnTo>
                  <a:pt x="432669" y="1270025"/>
                </a:lnTo>
                <a:lnTo>
                  <a:pt x="434822" y="1270025"/>
                </a:lnTo>
                <a:lnTo>
                  <a:pt x="441280" y="1267872"/>
                </a:lnTo>
                <a:lnTo>
                  <a:pt x="460653" y="1267872"/>
                </a:lnTo>
                <a:lnTo>
                  <a:pt x="460653" y="1261414"/>
                </a:lnTo>
                <a:lnTo>
                  <a:pt x="469263" y="1272178"/>
                </a:lnTo>
                <a:lnTo>
                  <a:pt x="471416" y="1278635"/>
                </a:lnTo>
                <a:lnTo>
                  <a:pt x="480027" y="1278635"/>
                </a:lnTo>
                <a:lnTo>
                  <a:pt x="477873" y="1274330"/>
                </a:lnTo>
                <a:lnTo>
                  <a:pt x="480027" y="1267872"/>
                </a:lnTo>
                <a:lnTo>
                  <a:pt x="490789" y="1272178"/>
                </a:lnTo>
                <a:lnTo>
                  <a:pt x="492941" y="1267872"/>
                </a:lnTo>
                <a:lnTo>
                  <a:pt x="512315" y="1267872"/>
                </a:lnTo>
                <a:lnTo>
                  <a:pt x="514467" y="1267872"/>
                </a:lnTo>
                <a:lnTo>
                  <a:pt x="512315" y="1270025"/>
                </a:lnTo>
                <a:lnTo>
                  <a:pt x="505857" y="1272178"/>
                </a:lnTo>
                <a:lnTo>
                  <a:pt x="505857" y="1274330"/>
                </a:lnTo>
                <a:lnTo>
                  <a:pt x="510162" y="1276483"/>
                </a:lnTo>
                <a:lnTo>
                  <a:pt x="525230" y="1280788"/>
                </a:lnTo>
                <a:lnTo>
                  <a:pt x="535994" y="1272178"/>
                </a:lnTo>
                <a:lnTo>
                  <a:pt x="542451" y="1274330"/>
                </a:lnTo>
                <a:lnTo>
                  <a:pt x="559672" y="1280788"/>
                </a:lnTo>
                <a:lnTo>
                  <a:pt x="561824" y="1276483"/>
                </a:lnTo>
                <a:lnTo>
                  <a:pt x="563977" y="1276483"/>
                </a:lnTo>
                <a:lnTo>
                  <a:pt x="570435" y="1280788"/>
                </a:lnTo>
                <a:lnTo>
                  <a:pt x="572587" y="1274330"/>
                </a:lnTo>
                <a:lnTo>
                  <a:pt x="553214" y="1261414"/>
                </a:lnTo>
                <a:lnTo>
                  <a:pt x="559672" y="1250651"/>
                </a:lnTo>
                <a:lnTo>
                  <a:pt x="542451" y="1250651"/>
                </a:lnTo>
                <a:lnTo>
                  <a:pt x="540299" y="1233431"/>
                </a:lnTo>
                <a:lnTo>
                  <a:pt x="529536" y="1235584"/>
                </a:lnTo>
                <a:lnTo>
                  <a:pt x="525230" y="1229126"/>
                </a:lnTo>
                <a:lnTo>
                  <a:pt x="518773" y="1229126"/>
                </a:lnTo>
                <a:lnTo>
                  <a:pt x="516620" y="1222668"/>
                </a:lnTo>
                <a:lnTo>
                  <a:pt x="505857" y="1216210"/>
                </a:lnTo>
                <a:lnTo>
                  <a:pt x="501552" y="1220516"/>
                </a:lnTo>
                <a:lnTo>
                  <a:pt x="492941" y="1203294"/>
                </a:lnTo>
                <a:lnTo>
                  <a:pt x="464958" y="1166701"/>
                </a:lnTo>
                <a:lnTo>
                  <a:pt x="477873" y="1162395"/>
                </a:lnTo>
                <a:lnTo>
                  <a:pt x="460653" y="1158090"/>
                </a:lnTo>
                <a:lnTo>
                  <a:pt x="452043" y="1147327"/>
                </a:lnTo>
                <a:lnTo>
                  <a:pt x="454195" y="1143022"/>
                </a:lnTo>
                <a:lnTo>
                  <a:pt x="460653" y="1147327"/>
                </a:lnTo>
                <a:lnTo>
                  <a:pt x="464958" y="1143022"/>
                </a:lnTo>
                <a:lnTo>
                  <a:pt x="469263" y="1151632"/>
                </a:lnTo>
                <a:lnTo>
                  <a:pt x="484331" y="1155938"/>
                </a:lnTo>
                <a:lnTo>
                  <a:pt x="499399" y="1147327"/>
                </a:lnTo>
                <a:lnTo>
                  <a:pt x="501552" y="1145175"/>
                </a:lnTo>
                <a:lnTo>
                  <a:pt x="503705" y="1147327"/>
                </a:lnTo>
                <a:lnTo>
                  <a:pt x="503705" y="1153785"/>
                </a:lnTo>
                <a:lnTo>
                  <a:pt x="508010" y="1155938"/>
                </a:lnTo>
                <a:lnTo>
                  <a:pt x="512315" y="1155938"/>
                </a:lnTo>
                <a:lnTo>
                  <a:pt x="516620" y="1153785"/>
                </a:lnTo>
                <a:lnTo>
                  <a:pt x="525230" y="1155938"/>
                </a:lnTo>
                <a:lnTo>
                  <a:pt x="529536" y="1153785"/>
                </a:lnTo>
                <a:lnTo>
                  <a:pt x="527383" y="1151632"/>
                </a:lnTo>
                <a:lnTo>
                  <a:pt x="529536" y="1151632"/>
                </a:lnTo>
                <a:lnTo>
                  <a:pt x="525230" y="1147327"/>
                </a:lnTo>
                <a:lnTo>
                  <a:pt x="516620" y="1143022"/>
                </a:lnTo>
                <a:lnTo>
                  <a:pt x="514467" y="1130107"/>
                </a:lnTo>
                <a:lnTo>
                  <a:pt x="512315" y="1130107"/>
                </a:lnTo>
                <a:lnTo>
                  <a:pt x="503705" y="1127954"/>
                </a:lnTo>
                <a:lnTo>
                  <a:pt x="503705" y="1115039"/>
                </a:lnTo>
                <a:lnTo>
                  <a:pt x="512315" y="1115039"/>
                </a:lnTo>
                <a:lnTo>
                  <a:pt x="512315" y="1125802"/>
                </a:lnTo>
                <a:lnTo>
                  <a:pt x="520925" y="1121497"/>
                </a:lnTo>
                <a:lnTo>
                  <a:pt x="518773" y="1119344"/>
                </a:lnTo>
                <a:lnTo>
                  <a:pt x="529536" y="1110733"/>
                </a:lnTo>
                <a:lnTo>
                  <a:pt x="531688" y="1104276"/>
                </a:lnTo>
                <a:lnTo>
                  <a:pt x="535994" y="1104276"/>
                </a:lnTo>
                <a:lnTo>
                  <a:pt x="533841" y="1093513"/>
                </a:lnTo>
                <a:lnTo>
                  <a:pt x="546757" y="1102123"/>
                </a:lnTo>
                <a:lnTo>
                  <a:pt x="572587" y="1091360"/>
                </a:lnTo>
                <a:lnTo>
                  <a:pt x="572587" y="1097818"/>
                </a:lnTo>
                <a:lnTo>
                  <a:pt x="594113" y="1091360"/>
                </a:lnTo>
                <a:lnTo>
                  <a:pt x="594113" y="1084903"/>
                </a:lnTo>
                <a:lnTo>
                  <a:pt x="559672" y="1076292"/>
                </a:lnTo>
                <a:lnTo>
                  <a:pt x="555367" y="1078445"/>
                </a:lnTo>
                <a:lnTo>
                  <a:pt x="544604" y="1074140"/>
                </a:lnTo>
                <a:lnTo>
                  <a:pt x="518773" y="1078445"/>
                </a:lnTo>
                <a:lnTo>
                  <a:pt x="516620" y="1082750"/>
                </a:lnTo>
                <a:lnTo>
                  <a:pt x="518773" y="1084903"/>
                </a:lnTo>
                <a:lnTo>
                  <a:pt x="520925" y="1089208"/>
                </a:lnTo>
                <a:lnTo>
                  <a:pt x="525230" y="1089208"/>
                </a:lnTo>
                <a:lnTo>
                  <a:pt x="525230" y="1095665"/>
                </a:lnTo>
                <a:lnTo>
                  <a:pt x="520925" y="1093513"/>
                </a:lnTo>
                <a:lnTo>
                  <a:pt x="518773" y="1091360"/>
                </a:lnTo>
                <a:lnTo>
                  <a:pt x="490789" y="1091360"/>
                </a:lnTo>
                <a:lnTo>
                  <a:pt x="486483" y="1084903"/>
                </a:lnTo>
                <a:lnTo>
                  <a:pt x="490789" y="1080598"/>
                </a:lnTo>
                <a:lnTo>
                  <a:pt x="486483" y="1074140"/>
                </a:lnTo>
                <a:lnTo>
                  <a:pt x="492941" y="1061224"/>
                </a:lnTo>
                <a:lnTo>
                  <a:pt x="505857" y="1069835"/>
                </a:lnTo>
                <a:lnTo>
                  <a:pt x="514467" y="1065530"/>
                </a:lnTo>
                <a:lnTo>
                  <a:pt x="531688" y="1071987"/>
                </a:lnTo>
                <a:lnTo>
                  <a:pt x="533841" y="1071987"/>
                </a:lnTo>
                <a:lnTo>
                  <a:pt x="535994" y="1069835"/>
                </a:lnTo>
                <a:lnTo>
                  <a:pt x="531688" y="1065530"/>
                </a:lnTo>
                <a:lnTo>
                  <a:pt x="529536" y="1065530"/>
                </a:lnTo>
                <a:lnTo>
                  <a:pt x="527383" y="1063377"/>
                </a:lnTo>
                <a:lnTo>
                  <a:pt x="533841" y="1061224"/>
                </a:lnTo>
                <a:lnTo>
                  <a:pt x="527383" y="1052614"/>
                </a:lnTo>
                <a:lnTo>
                  <a:pt x="527383" y="1054766"/>
                </a:lnTo>
                <a:lnTo>
                  <a:pt x="523078" y="1054766"/>
                </a:lnTo>
                <a:lnTo>
                  <a:pt x="512315" y="1061224"/>
                </a:lnTo>
                <a:lnTo>
                  <a:pt x="508010" y="1046156"/>
                </a:lnTo>
                <a:lnTo>
                  <a:pt x="516620" y="1046156"/>
                </a:lnTo>
                <a:lnTo>
                  <a:pt x="531688" y="1037546"/>
                </a:lnTo>
                <a:lnTo>
                  <a:pt x="531688" y="1026783"/>
                </a:lnTo>
                <a:lnTo>
                  <a:pt x="544604" y="1007409"/>
                </a:lnTo>
                <a:lnTo>
                  <a:pt x="540299" y="1003104"/>
                </a:lnTo>
                <a:lnTo>
                  <a:pt x="546757" y="998799"/>
                </a:lnTo>
                <a:lnTo>
                  <a:pt x="551062" y="1000951"/>
                </a:lnTo>
                <a:lnTo>
                  <a:pt x="555367" y="1005257"/>
                </a:lnTo>
                <a:lnTo>
                  <a:pt x="555367" y="1007409"/>
                </a:lnTo>
                <a:lnTo>
                  <a:pt x="546757" y="1009562"/>
                </a:lnTo>
                <a:lnTo>
                  <a:pt x="544604" y="1011715"/>
                </a:lnTo>
                <a:lnTo>
                  <a:pt x="546757" y="1013868"/>
                </a:lnTo>
                <a:lnTo>
                  <a:pt x="551062" y="1018173"/>
                </a:lnTo>
                <a:lnTo>
                  <a:pt x="540299" y="1018173"/>
                </a:lnTo>
                <a:lnTo>
                  <a:pt x="535994" y="1026783"/>
                </a:lnTo>
                <a:lnTo>
                  <a:pt x="544604" y="1026783"/>
                </a:lnTo>
                <a:lnTo>
                  <a:pt x="548908" y="1028936"/>
                </a:lnTo>
                <a:lnTo>
                  <a:pt x="551062" y="1028936"/>
                </a:lnTo>
                <a:lnTo>
                  <a:pt x="551062" y="1026783"/>
                </a:lnTo>
                <a:lnTo>
                  <a:pt x="574740" y="1000951"/>
                </a:lnTo>
                <a:lnTo>
                  <a:pt x="563977" y="998799"/>
                </a:lnTo>
                <a:lnTo>
                  <a:pt x="566129" y="992341"/>
                </a:lnTo>
                <a:lnTo>
                  <a:pt x="574740" y="996646"/>
                </a:lnTo>
                <a:lnTo>
                  <a:pt x="591960" y="992341"/>
                </a:lnTo>
                <a:lnTo>
                  <a:pt x="594113" y="992341"/>
                </a:lnTo>
                <a:lnTo>
                  <a:pt x="622097" y="985884"/>
                </a:lnTo>
                <a:lnTo>
                  <a:pt x="613486" y="981579"/>
                </a:lnTo>
                <a:lnTo>
                  <a:pt x="615639" y="981579"/>
                </a:lnTo>
                <a:lnTo>
                  <a:pt x="619944" y="981579"/>
                </a:lnTo>
                <a:lnTo>
                  <a:pt x="619944" y="979426"/>
                </a:lnTo>
                <a:lnTo>
                  <a:pt x="617792" y="977274"/>
                </a:lnTo>
                <a:lnTo>
                  <a:pt x="609181" y="977274"/>
                </a:lnTo>
                <a:lnTo>
                  <a:pt x="596266" y="968663"/>
                </a:lnTo>
                <a:lnTo>
                  <a:pt x="624249" y="970816"/>
                </a:lnTo>
                <a:lnTo>
                  <a:pt x="641469" y="968663"/>
                </a:lnTo>
                <a:lnTo>
                  <a:pt x="615639" y="951442"/>
                </a:lnTo>
                <a:lnTo>
                  <a:pt x="604876" y="951442"/>
                </a:lnTo>
                <a:lnTo>
                  <a:pt x="607029" y="947137"/>
                </a:lnTo>
                <a:lnTo>
                  <a:pt x="594113" y="940679"/>
                </a:lnTo>
                <a:lnTo>
                  <a:pt x="598418" y="938527"/>
                </a:lnTo>
                <a:lnTo>
                  <a:pt x="607029" y="936374"/>
                </a:lnTo>
                <a:lnTo>
                  <a:pt x="609181" y="940679"/>
                </a:lnTo>
                <a:lnTo>
                  <a:pt x="628555" y="942832"/>
                </a:lnTo>
                <a:lnTo>
                  <a:pt x="622097" y="929917"/>
                </a:lnTo>
                <a:lnTo>
                  <a:pt x="632860" y="927764"/>
                </a:lnTo>
                <a:lnTo>
                  <a:pt x="635013" y="921306"/>
                </a:lnTo>
                <a:lnTo>
                  <a:pt x="624249" y="914849"/>
                </a:lnTo>
                <a:lnTo>
                  <a:pt x="639318" y="914849"/>
                </a:lnTo>
                <a:lnTo>
                  <a:pt x="643622" y="899780"/>
                </a:lnTo>
                <a:lnTo>
                  <a:pt x="650081" y="901932"/>
                </a:lnTo>
                <a:lnTo>
                  <a:pt x="658691" y="895475"/>
                </a:lnTo>
                <a:lnTo>
                  <a:pt x="660843" y="895475"/>
                </a:lnTo>
                <a:lnTo>
                  <a:pt x="660843" y="897627"/>
                </a:lnTo>
                <a:lnTo>
                  <a:pt x="662996" y="901932"/>
                </a:lnTo>
                <a:lnTo>
                  <a:pt x="665148" y="904085"/>
                </a:lnTo>
                <a:lnTo>
                  <a:pt x="667301" y="904085"/>
                </a:lnTo>
                <a:lnTo>
                  <a:pt x="682369" y="904085"/>
                </a:lnTo>
                <a:lnTo>
                  <a:pt x="682369" y="899780"/>
                </a:lnTo>
                <a:lnTo>
                  <a:pt x="673759" y="895475"/>
                </a:lnTo>
                <a:lnTo>
                  <a:pt x="660843" y="880407"/>
                </a:lnTo>
                <a:lnTo>
                  <a:pt x="686674" y="876102"/>
                </a:lnTo>
                <a:lnTo>
                  <a:pt x="688827" y="869644"/>
                </a:lnTo>
                <a:lnTo>
                  <a:pt x="673759" y="863187"/>
                </a:lnTo>
                <a:lnTo>
                  <a:pt x="684522" y="856729"/>
                </a:lnTo>
                <a:lnTo>
                  <a:pt x="680216" y="852423"/>
                </a:lnTo>
                <a:lnTo>
                  <a:pt x="682369" y="852423"/>
                </a:lnTo>
                <a:lnTo>
                  <a:pt x="684522" y="852423"/>
                </a:lnTo>
                <a:lnTo>
                  <a:pt x="686674" y="852423"/>
                </a:lnTo>
                <a:lnTo>
                  <a:pt x="684522" y="850270"/>
                </a:lnTo>
                <a:lnTo>
                  <a:pt x="695285" y="858882"/>
                </a:lnTo>
                <a:lnTo>
                  <a:pt x="697437" y="856729"/>
                </a:lnTo>
                <a:lnTo>
                  <a:pt x="699590" y="850270"/>
                </a:lnTo>
                <a:lnTo>
                  <a:pt x="712505" y="850270"/>
                </a:lnTo>
                <a:lnTo>
                  <a:pt x="725421" y="841660"/>
                </a:lnTo>
                <a:lnTo>
                  <a:pt x="729726" y="848118"/>
                </a:lnTo>
                <a:lnTo>
                  <a:pt x="736183" y="837355"/>
                </a:lnTo>
                <a:lnTo>
                  <a:pt x="731878" y="833050"/>
                </a:lnTo>
                <a:lnTo>
                  <a:pt x="727573" y="837355"/>
                </a:lnTo>
                <a:lnTo>
                  <a:pt x="714658" y="824440"/>
                </a:lnTo>
                <a:lnTo>
                  <a:pt x="708200" y="809372"/>
                </a:lnTo>
                <a:lnTo>
                  <a:pt x="725421" y="817982"/>
                </a:lnTo>
                <a:lnTo>
                  <a:pt x="729726" y="815830"/>
                </a:lnTo>
                <a:lnTo>
                  <a:pt x="744795" y="833050"/>
                </a:lnTo>
                <a:lnTo>
                  <a:pt x="783541" y="845965"/>
                </a:lnTo>
                <a:lnTo>
                  <a:pt x="792150" y="839508"/>
                </a:lnTo>
                <a:lnTo>
                  <a:pt x="794304" y="830898"/>
                </a:lnTo>
                <a:lnTo>
                  <a:pt x="805067" y="837355"/>
                </a:lnTo>
                <a:lnTo>
                  <a:pt x="813677" y="830898"/>
                </a:lnTo>
                <a:lnTo>
                  <a:pt x="815829" y="839508"/>
                </a:lnTo>
                <a:lnTo>
                  <a:pt x="826592" y="843813"/>
                </a:lnTo>
                <a:lnTo>
                  <a:pt x="835203" y="854576"/>
                </a:lnTo>
                <a:lnTo>
                  <a:pt x="841660" y="852423"/>
                </a:lnTo>
                <a:lnTo>
                  <a:pt x="845966" y="856729"/>
                </a:lnTo>
                <a:lnTo>
                  <a:pt x="848118" y="854576"/>
                </a:lnTo>
                <a:lnTo>
                  <a:pt x="858881" y="856729"/>
                </a:lnTo>
                <a:lnTo>
                  <a:pt x="882560" y="852423"/>
                </a:lnTo>
                <a:lnTo>
                  <a:pt x="876102" y="848118"/>
                </a:lnTo>
                <a:lnTo>
                  <a:pt x="876102" y="835203"/>
                </a:lnTo>
                <a:lnTo>
                  <a:pt x="858881" y="830898"/>
                </a:lnTo>
                <a:lnTo>
                  <a:pt x="876102" y="828745"/>
                </a:lnTo>
                <a:lnTo>
                  <a:pt x="912696" y="833050"/>
                </a:lnTo>
                <a:lnTo>
                  <a:pt x="921306" y="837355"/>
                </a:lnTo>
                <a:lnTo>
                  <a:pt x="912696" y="839508"/>
                </a:lnTo>
                <a:lnTo>
                  <a:pt x="919153" y="850270"/>
                </a:lnTo>
                <a:lnTo>
                  <a:pt x="927764" y="850270"/>
                </a:lnTo>
                <a:lnTo>
                  <a:pt x="927764" y="848118"/>
                </a:lnTo>
                <a:lnTo>
                  <a:pt x="932069" y="850270"/>
                </a:lnTo>
                <a:lnTo>
                  <a:pt x="940680" y="839508"/>
                </a:lnTo>
                <a:lnTo>
                  <a:pt x="944985" y="843813"/>
                </a:lnTo>
                <a:lnTo>
                  <a:pt x="940680" y="854576"/>
                </a:lnTo>
                <a:lnTo>
                  <a:pt x="944985" y="854576"/>
                </a:lnTo>
                <a:lnTo>
                  <a:pt x="953595" y="852423"/>
                </a:lnTo>
                <a:lnTo>
                  <a:pt x="949290" y="843813"/>
                </a:lnTo>
                <a:lnTo>
                  <a:pt x="957900" y="841660"/>
                </a:lnTo>
                <a:lnTo>
                  <a:pt x="968663" y="848118"/>
                </a:lnTo>
                <a:lnTo>
                  <a:pt x="968663" y="845965"/>
                </a:lnTo>
                <a:lnTo>
                  <a:pt x="975121" y="839508"/>
                </a:lnTo>
                <a:lnTo>
                  <a:pt x="977273" y="848118"/>
                </a:lnTo>
                <a:lnTo>
                  <a:pt x="979426" y="845965"/>
                </a:lnTo>
                <a:lnTo>
                  <a:pt x="988037" y="850270"/>
                </a:lnTo>
                <a:lnTo>
                  <a:pt x="985883" y="852423"/>
                </a:lnTo>
                <a:lnTo>
                  <a:pt x="994494" y="858882"/>
                </a:lnTo>
                <a:lnTo>
                  <a:pt x="998800" y="856729"/>
                </a:lnTo>
                <a:lnTo>
                  <a:pt x="998800" y="854576"/>
                </a:lnTo>
                <a:lnTo>
                  <a:pt x="996646" y="850270"/>
                </a:lnTo>
                <a:lnTo>
                  <a:pt x="1005257" y="839508"/>
                </a:lnTo>
                <a:lnTo>
                  <a:pt x="1039699" y="852423"/>
                </a:lnTo>
                <a:lnTo>
                  <a:pt x="1054767" y="848118"/>
                </a:lnTo>
                <a:lnTo>
                  <a:pt x="1048309" y="843813"/>
                </a:lnTo>
                <a:lnTo>
                  <a:pt x="1054767" y="841660"/>
                </a:lnTo>
                <a:lnTo>
                  <a:pt x="1048309" y="835203"/>
                </a:lnTo>
                <a:lnTo>
                  <a:pt x="1039699" y="839508"/>
                </a:lnTo>
                <a:lnTo>
                  <a:pt x="1018172" y="828745"/>
                </a:lnTo>
                <a:lnTo>
                  <a:pt x="1011715" y="833050"/>
                </a:lnTo>
                <a:lnTo>
                  <a:pt x="1009562" y="830898"/>
                </a:lnTo>
                <a:lnTo>
                  <a:pt x="1007409" y="830898"/>
                </a:lnTo>
                <a:lnTo>
                  <a:pt x="1003105" y="828745"/>
                </a:lnTo>
                <a:lnTo>
                  <a:pt x="1003105" y="824440"/>
                </a:lnTo>
                <a:lnTo>
                  <a:pt x="938527" y="792151"/>
                </a:lnTo>
                <a:lnTo>
                  <a:pt x="921306" y="770625"/>
                </a:lnTo>
                <a:lnTo>
                  <a:pt x="908390" y="768473"/>
                </a:lnTo>
                <a:lnTo>
                  <a:pt x="906238" y="753405"/>
                </a:lnTo>
                <a:lnTo>
                  <a:pt x="919153" y="749099"/>
                </a:lnTo>
                <a:lnTo>
                  <a:pt x="921306" y="757710"/>
                </a:lnTo>
                <a:lnTo>
                  <a:pt x="923459" y="757710"/>
                </a:lnTo>
                <a:lnTo>
                  <a:pt x="929916" y="757710"/>
                </a:lnTo>
                <a:lnTo>
                  <a:pt x="934222" y="755557"/>
                </a:lnTo>
                <a:lnTo>
                  <a:pt x="932069" y="751252"/>
                </a:lnTo>
                <a:lnTo>
                  <a:pt x="925611" y="746946"/>
                </a:lnTo>
                <a:lnTo>
                  <a:pt x="938527" y="744794"/>
                </a:lnTo>
                <a:lnTo>
                  <a:pt x="966510" y="740489"/>
                </a:lnTo>
                <a:lnTo>
                  <a:pt x="1026783" y="734031"/>
                </a:lnTo>
                <a:lnTo>
                  <a:pt x="1039699" y="740489"/>
                </a:lnTo>
                <a:lnTo>
                  <a:pt x="1048309" y="734031"/>
                </a:lnTo>
                <a:lnTo>
                  <a:pt x="1052614" y="738336"/>
                </a:lnTo>
                <a:lnTo>
                  <a:pt x="1071987" y="740489"/>
                </a:lnTo>
                <a:lnTo>
                  <a:pt x="1108581" y="740489"/>
                </a:lnTo>
                <a:lnTo>
                  <a:pt x="1134412" y="742641"/>
                </a:lnTo>
                <a:lnTo>
                  <a:pt x="1138717" y="731879"/>
                </a:lnTo>
                <a:lnTo>
                  <a:pt x="1140870" y="731879"/>
                </a:lnTo>
                <a:lnTo>
                  <a:pt x="1140870" y="736184"/>
                </a:lnTo>
                <a:lnTo>
                  <a:pt x="1151633" y="734031"/>
                </a:lnTo>
                <a:lnTo>
                  <a:pt x="1145174" y="738336"/>
                </a:lnTo>
                <a:lnTo>
                  <a:pt x="1158091" y="742641"/>
                </a:lnTo>
                <a:lnTo>
                  <a:pt x="1196837" y="746946"/>
                </a:lnTo>
                <a:lnTo>
                  <a:pt x="1218363" y="746946"/>
                </a:lnTo>
                <a:lnTo>
                  <a:pt x="1211905" y="738336"/>
                </a:lnTo>
                <a:lnTo>
                  <a:pt x="1233431" y="736184"/>
                </a:lnTo>
                <a:lnTo>
                  <a:pt x="1235583" y="727574"/>
                </a:lnTo>
                <a:lnTo>
                  <a:pt x="1254956" y="742641"/>
                </a:lnTo>
                <a:lnTo>
                  <a:pt x="1274330" y="736184"/>
                </a:lnTo>
                <a:lnTo>
                  <a:pt x="1250651" y="729726"/>
                </a:lnTo>
                <a:lnTo>
                  <a:pt x="1248500" y="723268"/>
                </a:lnTo>
                <a:lnTo>
                  <a:pt x="1250651" y="718963"/>
                </a:lnTo>
                <a:lnTo>
                  <a:pt x="1259262" y="723268"/>
                </a:lnTo>
                <a:lnTo>
                  <a:pt x="1259262" y="729726"/>
                </a:lnTo>
                <a:lnTo>
                  <a:pt x="1291550" y="734031"/>
                </a:lnTo>
                <a:lnTo>
                  <a:pt x="1300162" y="740489"/>
                </a:lnTo>
                <a:lnTo>
                  <a:pt x="1373349" y="757710"/>
                </a:lnTo>
                <a:lnTo>
                  <a:pt x="1399180" y="757710"/>
                </a:lnTo>
                <a:lnTo>
                  <a:pt x="1431469" y="764168"/>
                </a:lnTo>
                <a:lnTo>
                  <a:pt x="1435774" y="770625"/>
                </a:lnTo>
                <a:lnTo>
                  <a:pt x="1457300" y="766320"/>
                </a:lnTo>
                <a:lnTo>
                  <a:pt x="1455147" y="772778"/>
                </a:lnTo>
                <a:lnTo>
                  <a:pt x="1459453" y="777083"/>
                </a:lnTo>
                <a:lnTo>
                  <a:pt x="1465910" y="774930"/>
                </a:lnTo>
                <a:lnTo>
                  <a:pt x="1465910" y="772778"/>
                </a:lnTo>
                <a:lnTo>
                  <a:pt x="1461605" y="768473"/>
                </a:lnTo>
                <a:lnTo>
                  <a:pt x="1480978" y="770625"/>
                </a:lnTo>
                <a:lnTo>
                  <a:pt x="1526182" y="781388"/>
                </a:lnTo>
                <a:lnTo>
                  <a:pt x="1575692" y="794303"/>
                </a:lnTo>
                <a:lnTo>
                  <a:pt x="1579997" y="794303"/>
                </a:lnTo>
                <a:lnTo>
                  <a:pt x="1595065" y="798608"/>
                </a:lnTo>
                <a:lnTo>
                  <a:pt x="1607981" y="792151"/>
                </a:lnTo>
                <a:lnTo>
                  <a:pt x="1603675" y="789998"/>
                </a:lnTo>
                <a:lnTo>
                  <a:pt x="1601523" y="789998"/>
                </a:lnTo>
                <a:lnTo>
                  <a:pt x="1599370" y="785693"/>
                </a:lnTo>
                <a:lnTo>
                  <a:pt x="1590760" y="789998"/>
                </a:lnTo>
                <a:lnTo>
                  <a:pt x="1590760" y="787846"/>
                </a:lnTo>
                <a:lnTo>
                  <a:pt x="1592912" y="785693"/>
                </a:lnTo>
                <a:lnTo>
                  <a:pt x="1590760" y="785693"/>
                </a:lnTo>
                <a:lnTo>
                  <a:pt x="1586455" y="785693"/>
                </a:lnTo>
                <a:lnTo>
                  <a:pt x="1584302" y="777083"/>
                </a:lnTo>
                <a:lnTo>
                  <a:pt x="1599370" y="781388"/>
                </a:lnTo>
                <a:lnTo>
                  <a:pt x="1610133" y="785693"/>
                </a:lnTo>
                <a:lnTo>
                  <a:pt x="1646727" y="772778"/>
                </a:lnTo>
                <a:lnTo>
                  <a:pt x="1625202" y="792151"/>
                </a:lnTo>
                <a:lnTo>
                  <a:pt x="1640269" y="805067"/>
                </a:lnTo>
                <a:lnTo>
                  <a:pt x="1651032" y="807220"/>
                </a:lnTo>
                <a:lnTo>
                  <a:pt x="1655337" y="800761"/>
                </a:lnTo>
                <a:lnTo>
                  <a:pt x="1666101" y="796456"/>
                </a:lnTo>
                <a:lnTo>
                  <a:pt x="1681169" y="805067"/>
                </a:lnTo>
                <a:lnTo>
                  <a:pt x="1681169" y="811525"/>
                </a:lnTo>
                <a:lnTo>
                  <a:pt x="1689779" y="813677"/>
                </a:lnTo>
                <a:lnTo>
                  <a:pt x="1713458" y="802914"/>
                </a:lnTo>
                <a:lnTo>
                  <a:pt x="1713458" y="794303"/>
                </a:lnTo>
                <a:lnTo>
                  <a:pt x="1681169" y="781388"/>
                </a:lnTo>
                <a:lnTo>
                  <a:pt x="1685474" y="781388"/>
                </a:lnTo>
                <a:lnTo>
                  <a:pt x="1696236" y="779236"/>
                </a:lnTo>
                <a:lnTo>
                  <a:pt x="1687626" y="766320"/>
                </a:lnTo>
                <a:lnTo>
                  <a:pt x="1659643" y="764168"/>
                </a:lnTo>
                <a:lnTo>
                  <a:pt x="1661796" y="762015"/>
                </a:lnTo>
                <a:lnTo>
                  <a:pt x="1657490" y="757710"/>
                </a:lnTo>
                <a:lnTo>
                  <a:pt x="1625202" y="749099"/>
                </a:lnTo>
                <a:lnTo>
                  <a:pt x="1616591" y="753405"/>
                </a:lnTo>
                <a:lnTo>
                  <a:pt x="1620896" y="762015"/>
                </a:lnTo>
                <a:lnTo>
                  <a:pt x="1616591" y="759863"/>
                </a:lnTo>
                <a:lnTo>
                  <a:pt x="1610133" y="753405"/>
                </a:lnTo>
                <a:lnTo>
                  <a:pt x="1595065" y="740489"/>
                </a:lnTo>
                <a:lnTo>
                  <a:pt x="1577845" y="742641"/>
                </a:lnTo>
                <a:lnTo>
                  <a:pt x="1558471" y="734031"/>
                </a:lnTo>
                <a:lnTo>
                  <a:pt x="1558471" y="729726"/>
                </a:lnTo>
                <a:lnTo>
                  <a:pt x="1562777" y="725421"/>
                </a:lnTo>
                <a:lnTo>
                  <a:pt x="1554166" y="723268"/>
                </a:lnTo>
                <a:lnTo>
                  <a:pt x="1543403" y="721116"/>
                </a:lnTo>
                <a:lnTo>
                  <a:pt x="1541250" y="723268"/>
                </a:lnTo>
                <a:lnTo>
                  <a:pt x="1556318" y="729726"/>
                </a:lnTo>
                <a:lnTo>
                  <a:pt x="1554166" y="729726"/>
                </a:lnTo>
                <a:lnTo>
                  <a:pt x="1549861" y="731879"/>
                </a:lnTo>
                <a:lnTo>
                  <a:pt x="1549861" y="734031"/>
                </a:lnTo>
                <a:lnTo>
                  <a:pt x="1552014" y="736184"/>
                </a:lnTo>
                <a:lnTo>
                  <a:pt x="1517572" y="725421"/>
                </a:lnTo>
                <a:lnTo>
                  <a:pt x="1457300" y="716811"/>
                </a:lnTo>
                <a:lnTo>
                  <a:pt x="1431469" y="716811"/>
                </a:lnTo>
                <a:lnTo>
                  <a:pt x="1418553" y="714658"/>
                </a:lnTo>
                <a:lnTo>
                  <a:pt x="1407791" y="710353"/>
                </a:lnTo>
                <a:lnTo>
                  <a:pt x="1401333" y="708201"/>
                </a:lnTo>
                <a:lnTo>
                  <a:pt x="1399180" y="708201"/>
                </a:lnTo>
                <a:lnTo>
                  <a:pt x="1397027" y="710353"/>
                </a:lnTo>
                <a:lnTo>
                  <a:pt x="1399180" y="706048"/>
                </a:lnTo>
                <a:lnTo>
                  <a:pt x="1351824" y="699590"/>
                </a:lnTo>
                <a:lnTo>
                  <a:pt x="1356128" y="697437"/>
                </a:lnTo>
                <a:lnTo>
                  <a:pt x="1353976" y="695284"/>
                </a:lnTo>
                <a:lnTo>
                  <a:pt x="1343212" y="688827"/>
                </a:lnTo>
                <a:lnTo>
                  <a:pt x="1338907" y="690979"/>
                </a:lnTo>
                <a:lnTo>
                  <a:pt x="1330297" y="688827"/>
                </a:lnTo>
                <a:lnTo>
                  <a:pt x="1285093" y="675912"/>
                </a:lnTo>
                <a:lnTo>
                  <a:pt x="1274330" y="678064"/>
                </a:lnTo>
                <a:lnTo>
                  <a:pt x="1263567" y="671606"/>
                </a:lnTo>
                <a:lnTo>
                  <a:pt x="1229126" y="660844"/>
                </a:lnTo>
                <a:lnTo>
                  <a:pt x="1214058" y="662996"/>
                </a:lnTo>
                <a:lnTo>
                  <a:pt x="1211905" y="658691"/>
                </a:lnTo>
                <a:lnTo>
                  <a:pt x="1205448" y="662996"/>
                </a:lnTo>
                <a:lnTo>
                  <a:pt x="1207600" y="656539"/>
                </a:lnTo>
                <a:lnTo>
                  <a:pt x="1205448" y="658691"/>
                </a:lnTo>
                <a:lnTo>
                  <a:pt x="1201142" y="660844"/>
                </a:lnTo>
                <a:lnTo>
                  <a:pt x="1198990" y="660844"/>
                </a:lnTo>
                <a:lnTo>
                  <a:pt x="1196837" y="658691"/>
                </a:lnTo>
                <a:lnTo>
                  <a:pt x="1173159" y="662996"/>
                </a:lnTo>
                <a:lnTo>
                  <a:pt x="1162395" y="650080"/>
                </a:lnTo>
                <a:lnTo>
                  <a:pt x="1160243" y="647928"/>
                </a:lnTo>
                <a:lnTo>
                  <a:pt x="1188226" y="654386"/>
                </a:lnTo>
                <a:lnTo>
                  <a:pt x="1198990" y="652233"/>
                </a:lnTo>
                <a:lnTo>
                  <a:pt x="1183921" y="645775"/>
                </a:lnTo>
                <a:lnTo>
                  <a:pt x="1188226" y="641470"/>
                </a:lnTo>
                <a:lnTo>
                  <a:pt x="1179616" y="632860"/>
                </a:lnTo>
                <a:lnTo>
                  <a:pt x="1177464" y="637165"/>
                </a:lnTo>
                <a:lnTo>
                  <a:pt x="1175311" y="637165"/>
                </a:lnTo>
                <a:lnTo>
                  <a:pt x="1171006" y="635012"/>
                </a:lnTo>
                <a:lnTo>
                  <a:pt x="1145174" y="626402"/>
                </a:lnTo>
                <a:lnTo>
                  <a:pt x="1173159" y="628555"/>
                </a:lnTo>
                <a:lnTo>
                  <a:pt x="1190379" y="637165"/>
                </a:lnTo>
                <a:lnTo>
                  <a:pt x="1196837" y="643622"/>
                </a:lnTo>
                <a:lnTo>
                  <a:pt x="1207600" y="645775"/>
                </a:lnTo>
                <a:lnTo>
                  <a:pt x="1216210" y="641470"/>
                </a:lnTo>
                <a:lnTo>
                  <a:pt x="1248500" y="654386"/>
                </a:lnTo>
                <a:lnTo>
                  <a:pt x="1259262" y="652233"/>
                </a:lnTo>
                <a:lnTo>
                  <a:pt x="1257110" y="650080"/>
                </a:lnTo>
                <a:lnTo>
                  <a:pt x="1261414" y="650080"/>
                </a:lnTo>
                <a:lnTo>
                  <a:pt x="1285093" y="658691"/>
                </a:lnTo>
                <a:lnTo>
                  <a:pt x="1295856" y="652233"/>
                </a:lnTo>
                <a:lnTo>
                  <a:pt x="1302314" y="652233"/>
                </a:lnTo>
                <a:lnTo>
                  <a:pt x="1298009" y="658691"/>
                </a:lnTo>
                <a:lnTo>
                  <a:pt x="1317382" y="660844"/>
                </a:lnTo>
                <a:lnTo>
                  <a:pt x="1323840" y="667301"/>
                </a:lnTo>
                <a:lnTo>
                  <a:pt x="1332450" y="669454"/>
                </a:lnTo>
                <a:lnTo>
                  <a:pt x="1347518" y="665149"/>
                </a:lnTo>
                <a:lnTo>
                  <a:pt x="1351824" y="671606"/>
                </a:lnTo>
                <a:lnTo>
                  <a:pt x="1379807" y="675912"/>
                </a:lnTo>
                <a:lnTo>
                  <a:pt x="1386264" y="682369"/>
                </a:lnTo>
                <a:lnTo>
                  <a:pt x="1399180" y="682369"/>
                </a:lnTo>
                <a:lnTo>
                  <a:pt x="1375502" y="686674"/>
                </a:lnTo>
                <a:lnTo>
                  <a:pt x="1386264" y="695284"/>
                </a:lnTo>
                <a:lnTo>
                  <a:pt x="1388417" y="693132"/>
                </a:lnTo>
                <a:lnTo>
                  <a:pt x="1412096" y="697437"/>
                </a:lnTo>
                <a:lnTo>
                  <a:pt x="1468063" y="710353"/>
                </a:lnTo>
                <a:lnTo>
                  <a:pt x="1513267" y="718963"/>
                </a:lnTo>
                <a:lnTo>
                  <a:pt x="1519725" y="712506"/>
                </a:lnTo>
                <a:lnTo>
                  <a:pt x="1517572" y="706048"/>
                </a:lnTo>
                <a:lnTo>
                  <a:pt x="1536945" y="710353"/>
                </a:lnTo>
                <a:lnTo>
                  <a:pt x="1541250" y="716811"/>
                </a:lnTo>
                <a:lnTo>
                  <a:pt x="1562777" y="714658"/>
                </a:lnTo>
                <a:lnTo>
                  <a:pt x="1573539" y="708201"/>
                </a:lnTo>
                <a:lnTo>
                  <a:pt x="1573539" y="716811"/>
                </a:lnTo>
                <a:lnTo>
                  <a:pt x="1577845" y="721116"/>
                </a:lnTo>
                <a:lnTo>
                  <a:pt x="1582150" y="718963"/>
                </a:lnTo>
                <a:lnTo>
                  <a:pt x="1603675" y="725421"/>
                </a:lnTo>
                <a:lnTo>
                  <a:pt x="1595065" y="729726"/>
                </a:lnTo>
                <a:lnTo>
                  <a:pt x="1599370" y="734031"/>
                </a:lnTo>
                <a:lnTo>
                  <a:pt x="1607981" y="731879"/>
                </a:lnTo>
                <a:lnTo>
                  <a:pt x="1620896" y="716811"/>
                </a:lnTo>
                <a:lnTo>
                  <a:pt x="1623049" y="721116"/>
                </a:lnTo>
                <a:lnTo>
                  <a:pt x="1629507" y="723268"/>
                </a:lnTo>
                <a:lnTo>
                  <a:pt x="1631660" y="721116"/>
                </a:lnTo>
                <a:lnTo>
                  <a:pt x="1629507" y="718963"/>
                </a:lnTo>
                <a:lnTo>
                  <a:pt x="1631660" y="718963"/>
                </a:lnTo>
                <a:lnTo>
                  <a:pt x="1633812" y="718963"/>
                </a:lnTo>
                <a:lnTo>
                  <a:pt x="1629507" y="712506"/>
                </a:lnTo>
                <a:lnTo>
                  <a:pt x="1618744" y="701743"/>
                </a:lnTo>
                <a:lnTo>
                  <a:pt x="1579997" y="675912"/>
                </a:lnTo>
                <a:lnTo>
                  <a:pt x="1588607" y="669454"/>
                </a:lnTo>
                <a:lnTo>
                  <a:pt x="1582150" y="667301"/>
                </a:lnTo>
                <a:lnTo>
                  <a:pt x="1577845" y="665149"/>
                </a:lnTo>
                <a:lnTo>
                  <a:pt x="1571387" y="656539"/>
                </a:lnTo>
                <a:lnTo>
                  <a:pt x="1567082" y="650080"/>
                </a:lnTo>
                <a:lnTo>
                  <a:pt x="1562777" y="647928"/>
                </a:lnTo>
                <a:lnTo>
                  <a:pt x="1560624" y="645775"/>
                </a:lnTo>
                <a:lnTo>
                  <a:pt x="1539098" y="641470"/>
                </a:lnTo>
                <a:lnTo>
                  <a:pt x="1530488" y="641470"/>
                </a:lnTo>
                <a:lnTo>
                  <a:pt x="1524030" y="639317"/>
                </a:lnTo>
                <a:lnTo>
                  <a:pt x="1517572" y="635012"/>
                </a:lnTo>
                <a:lnTo>
                  <a:pt x="1517572" y="628555"/>
                </a:lnTo>
                <a:lnTo>
                  <a:pt x="1493893" y="628555"/>
                </a:lnTo>
                <a:lnTo>
                  <a:pt x="1493893" y="630707"/>
                </a:lnTo>
                <a:lnTo>
                  <a:pt x="1483131" y="626402"/>
                </a:lnTo>
                <a:lnTo>
                  <a:pt x="1489588" y="613487"/>
                </a:lnTo>
                <a:lnTo>
                  <a:pt x="1472368" y="613487"/>
                </a:lnTo>
                <a:lnTo>
                  <a:pt x="1480978" y="619944"/>
                </a:lnTo>
                <a:lnTo>
                  <a:pt x="1480978" y="622097"/>
                </a:lnTo>
                <a:lnTo>
                  <a:pt x="1476673" y="622097"/>
                </a:lnTo>
                <a:lnTo>
                  <a:pt x="1476673" y="619944"/>
                </a:lnTo>
                <a:lnTo>
                  <a:pt x="1470214" y="626402"/>
                </a:lnTo>
                <a:lnTo>
                  <a:pt x="1465910" y="622097"/>
                </a:lnTo>
                <a:lnTo>
                  <a:pt x="1455147" y="615639"/>
                </a:lnTo>
                <a:lnTo>
                  <a:pt x="1450842" y="613487"/>
                </a:lnTo>
                <a:lnTo>
                  <a:pt x="1448689" y="615639"/>
                </a:lnTo>
                <a:lnTo>
                  <a:pt x="1444384" y="617792"/>
                </a:lnTo>
                <a:lnTo>
                  <a:pt x="1444384" y="624250"/>
                </a:lnTo>
                <a:lnTo>
                  <a:pt x="1437926" y="628555"/>
                </a:lnTo>
                <a:lnTo>
                  <a:pt x="1440079" y="622097"/>
                </a:lnTo>
                <a:lnTo>
                  <a:pt x="1435774" y="617792"/>
                </a:lnTo>
                <a:lnTo>
                  <a:pt x="1431469" y="615639"/>
                </a:lnTo>
                <a:lnTo>
                  <a:pt x="1427164" y="611334"/>
                </a:lnTo>
                <a:lnTo>
                  <a:pt x="1422858" y="615639"/>
                </a:lnTo>
                <a:lnTo>
                  <a:pt x="1418553" y="607029"/>
                </a:lnTo>
                <a:lnTo>
                  <a:pt x="1407791" y="613487"/>
                </a:lnTo>
                <a:lnTo>
                  <a:pt x="1407791" y="611334"/>
                </a:lnTo>
                <a:lnTo>
                  <a:pt x="1407791" y="607029"/>
                </a:lnTo>
                <a:lnTo>
                  <a:pt x="1405638" y="604877"/>
                </a:lnTo>
                <a:lnTo>
                  <a:pt x="1399180" y="604877"/>
                </a:lnTo>
                <a:lnTo>
                  <a:pt x="1397027" y="611334"/>
                </a:lnTo>
                <a:lnTo>
                  <a:pt x="1394875" y="611334"/>
                </a:lnTo>
                <a:lnTo>
                  <a:pt x="1392722" y="607029"/>
                </a:lnTo>
                <a:lnTo>
                  <a:pt x="1390569" y="604877"/>
                </a:lnTo>
                <a:lnTo>
                  <a:pt x="1394875" y="604877"/>
                </a:lnTo>
                <a:lnTo>
                  <a:pt x="1392722" y="602724"/>
                </a:lnTo>
                <a:lnTo>
                  <a:pt x="1366891" y="596265"/>
                </a:lnTo>
                <a:lnTo>
                  <a:pt x="1362586" y="598418"/>
                </a:lnTo>
                <a:lnTo>
                  <a:pt x="1353976" y="600571"/>
                </a:lnTo>
                <a:lnTo>
                  <a:pt x="1353976" y="594113"/>
                </a:lnTo>
                <a:lnTo>
                  <a:pt x="1353976" y="591960"/>
                </a:lnTo>
                <a:lnTo>
                  <a:pt x="1353976" y="589808"/>
                </a:lnTo>
                <a:lnTo>
                  <a:pt x="1347518" y="589808"/>
                </a:lnTo>
                <a:lnTo>
                  <a:pt x="1317382" y="591960"/>
                </a:lnTo>
                <a:lnTo>
                  <a:pt x="1315228" y="587655"/>
                </a:lnTo>
                <a:lnTo>
                  <a:pt x="1328145" y="581198"/>
                </a:lnTo>
                <a:lnTo>
                  <a:pt x="1328145" y="572587"/>
                </a:lnTo>
                <a:lnTo>
                  <a:pt x="1341060" y="574740"/>
                </a:lnTo>
                <a:lnTo>
                  <a:pt x="1353976" y="581198"/>
                </a:lnTo>
                <a:lnTo>
                  <a:pt x="1360433" y="579045"/>
                </a:lnTo>
                <a:lnTo>
                  <a:pt x="1373349" y="585503"/>
                </a:lnTo>
                <a:lnTo>
                  <a:pt x="1375502" y="581198"/>
                </a:lnTo>
                <a:lnTo>
                  <a:pt x="1384112" y="587655"/>
                </a:lnTo>
                <a:lnTo>
                  <a:pt x="1399180" y="585503"/>
                </a:lnTo>
                <a:lnTo>
                  <a:pt x="1399180" y="583350"/>
                </a:lnTo>
                <a:lnTo>
                  <a:pt x="1399180" y="581198"/>
                </a:lnTo>
                <a:lnTo>
                  <a:pt x="1416401" y="585503"/>
                </a:lnTo>
                <a:lnTo>
                  <a:pt x="1425011" y="587655"/>
                </a:lnTo>
                <a:lnTo>
                  <a:pt x="1427164" y="591960"/>
                </a:lnTo>
                <a:lnTo>
                  <a:pt x="1427164" y="594113"/>
                </a:lnTo>
                <a:lnTo>
                  <a:pt x="1435774" y="596265"/>
                </a:lnTo>
                <a:lnTo>
                  <a:pt x="1485283" y="602724"/>
                </a:lnTo>
                <a:lnTo>
                  <a:pt x="1465910" y="598418"/>
                </a:lnTo>
                <a:lnTo>
                  <a:pt x="1457300" y="594113"/>
                </a:lnTo>
                <a:lnTo>
                  <a:pt x="1450842" y="589808"/>
                </a:lnTo>
                <a:lnTo>
                  <a:pt x="1440079" y="579045"/>
                </a:lnTo>
                <a:lnTo>
                  <a:pt x="1457300" y="581198"/>
                </a:lnTo>
                <a:lnTo>
                  <a:pt x="1468063" y="589808"/>
                </a:lnTo>
                <a:lnTo>
                  <a:pt x="1483131" y="591960"/>
                </a:lnTo>
                <a:lnTo>
                  <a:pt x="1472368" y="576893"/>
                </a:lnTo>
                <a:lnTo>
                  <a:pt x="1468063" y="581198"/>
                </a:lnTo>
                <a:lnTo>
                  <a:pt x="1465910" y="579045"/>
                </a:lnTo>
                <a:lnTo>
                  <a:pt x="1465910" y="576893"/>
                </a:lnTo>
                <a:lnTo>
                  <a:pt x="1463758" y="576893"/>
                </a:lnTo>
                <a:lnTo>
                  <a:pt x="1461605" y="576893"/>
                </a:lnTo>
                <a:lnTo>
                  <a:pt x="1459453" y="572587"/>
                </a:lnTo>
                <a:lnTo>
                  <a:pt x="1468063" y="572587"/>
                </a:lnTo>
                <a:lnTo>
                  <a:pt x="1468063" y="563977"/>
                </a:lnTo>
                <a:lnTo>
                  <a:pt x="1483131" y="585503"/>
                </a:lnTo>
                <a:lnTo>
                  <a:pt x="1498198" y="591960"/>
                </a:lnTo>
                <a:lnTo>
                  <a:pt x="1500352" y="587655"/>
                </a:lnTo>
                <a:lnTo>
                  <a:pt x="1485283" y="576893"/>
                </a:lnTo>
                <a:lnTo>
                  <a:pt x="1485283" y="566130"/>
                </a:lnTo>
                <a:lnTo>
                  <a:pt x="1496046" y="574740"/>
                </a:lnTo>
                <a:lnTo>
                  <a:pt x="1502505" y="572587"/>
                </a:lnTo>
                <a:lnTo>
                  <a:pt x="1502505" y="568282"/>
                </a:lnTo>
                <a:lnTo>
                  <a:pt x="1502505" y="566130"/>
                </a:lnTo>
                <a:lnTo>
                  <a:pt x="1498198" y="559672"/>
                </a:lnTo>
                <a:lnTo>
                  <a:pt x="1483131" y="553215"/>
                </a:lnTo>
                <a:lnTo>
                  <a:pt x="1500352" y="548909"/>
                </a:lnTo>
                <a:lnTo>
                  <a:pt x="1498198" y="544603"/>
                </a:lnTo>
                <a:lnTo>
                  <a:pt x="1496046" y="540298"/>
                </a:lnTo>
                <a:lnTo>
                  <a:pt x="1489588" y="533841"/>
                </a:lnTo>
                <a:lnTo>
                  <a:pt x="1480978" y="527383"/>
                </a:lnTo>
                <a:lnTo>
                  <a:pt x="1478826" y="525231"/>
                </a:lnTo>
                <a:lnTo>
                  <a:pt x="1476673" y="518773"/>
                </a:lnTo>
                <a:lnTo>
                  <a:pt x="1442231" y="490789"/>
                </a:lnTo>
                <a:lnTo>
                  <a:pt x="1442231" y="477874"/>
                </a:lnTo>
                <a:lnTo>
                  <a:pt x="1435774" y="473569"/>
                </a:lnTo>
                <a:lnTo>
                  <a:pt x="1412096" y="443432"/>
                </a:lnTo>
                <a:lnTo>
                  <a:pt x="1426446" y="456348"/>
                </a:lnTo>
                <a:lnTo>
                  <a:pt x="1425011" y="456348"/>
                </a:lnTo>
                <a:lnTo>
                  <a:pt x="1422858" y="456348"/>
                </a:lnTo>
                <a:lnTo>
                  <a:pt x="1435774" y="467111"/>
                </a:lnTo>
                <a:lnTo>
                  <a:pt x="1463758" y="495094"/>
                </a:lnTo>
                <a:lnTo>
                  <a:pt x="1489588" y="508010"/>
                </a:lnTo>
                <a:lnTo>
                  <a:pt x="1502505" y="516620"/>
                </a:lnTo>
                <a:lnTo>
                  <a:pt x="1496046" y="516620"/>
                </a:lnTo>
                <a:lnTo>
                  <a:pt x="1500352" y="523078"/>
                </a:lnTo>
                <a:lnTo>
                  <a:pt x="1506810" y="527383"/>
                </a:lnTo>
                <a:lnTo>
                  <a:pt x="1502505" y="535993"/>
                </a:lnTo>
                <a:lnTo>
                  <a:pt x="1504657" y="540298"/>
                </a:lnTo>
                <a:lnTo>
                  <a:pt x="1519725" y="531688"/>
                </a:lnTo>
                <a:lnTo>
                  <a:pt x="1517572" y="525231"/>
                </a:lnTo>
                <a:lnTo>
                  <a:pt x="1519725" y="525231"/>
                </a:lnTo>
                <a:lnTo>
                  <a:pt x="1530488" y="533841"/>
                </a:lnTo>
                <a:lnTo>
                  <a:pt x="1528335" y="533841"/>
                </a:lnTo>
                <a:lnTo>
                  <a:pt x="1524030" y="531688"/>
                </a:lnTo>
                <a:lnTo>
                  <a:pt x="1545555" y="546756"/>
                </a:lnTo>
                <a:lnTo>
                  <a:pt x="1539098" y="544603"/>
                </a:lnTo>
                <a:lnTo>
                  <a:pt x="1534793" y="542451"/>
                </a:lnTo>
                <a:lnTo>
                  <a:pt x="1549861" y="553215"/>
                </a:lnTo>
                <a:lnTo>
                  <a:pt x="1549861" y="561825"/>
                </a:lnTo>
                <a:lnTo>
                  <a:pt x="1549861" y="568282"/>
                </a:lnTo>
                <a:lnTo>
                  <a:pt x="1556318" y="576893"/>
                </a:lnTo>
                <a:lnTo>
                  <a:pt x="1575692" y="583350"/>
                </a:lnTo>
                <a:lnTo>
                  <a:pt x="1575692" y="596265"/>
                </a:lnTo>
                <a:lnTo>
                  <a:pt x="1586455" y="594113"/>
                </a:lnTo>
                <a:lnTo>
                  <a:pt x="1590760" y="600571"/>
                </a:lnTo>
                <a:lnTo>
                  <a:pt x="1595065" y="600571"/>
                </a:lnTo>
                <a:lnTo>
                  <a:pt x="1607981" y="617792"/>
                </a:lnTo>
                <a:lnTo>
                  <a:pt x="1612286" y="613487"/>
                </a:lnTo>
                <a:lnTo>
                  <a:pt x="1625202" y="619944"/>
                </a:lnTo>
                <a:lnTo>
                  <a:pt x="1633812" y="615639"/>
                </a:lnTo>
                <a:lnTo>
                  <a:pt x="1635965" y="624250"/>
                </a:lnTo>
                <a:lnTo>
                  <a:pt x="1644574" y="622097"/>
                </a:lnTo>
                <a:lnTo>
                  <a:pt x="1657490" y="628555"/>
                </a:lnTo>
                <a:lnTo>
                  <a:pt x="1661796" y="626402"/>
                </a:lnTo>
                <a:lnTo>
                  <a:pt x="1666101" y="628555"/>
                </a:lnTo>
                <a:lnTo>
                  <a:pt x="1672558" y="624250"/>
                </a:lnTo>
                <a:lnTo>
                  <a:pt x="1672558" y="628555"/>
                </a:lnTo>
                <a:lnTo>
                  <a:pt x="1700541" y="637165"/>
                </a:lnTo>
                <a:lnTo>
                  <a:pt x="1713458" y="630707"/>
                </a:lnTo>
                <a:lnTo>
                  <a:pt x="1713458" y="637165"/>
                </a:lnTo>
                <a:lnTo>
                  <a:pt x="1762966" y="650080"/>
                </a:lnTo>
                <a:lnTo>
                  <a:pt x="1767272" y="647928"/>
                </a:lnTo>
                <a:lnTo>
                  <a:pt x="1756509" y="643622"/>
                </a:lnTo>
                <a:lnTo>
                  <a:pt x="1756509" y="641470"/>
                </a:lnTo>
                <a:lnTo>
                  <a:pt x="1778035" y="641470"/>
                </a:lnTo>
                <a:lnTo>
                  <a:pt x="1773729" y="647928"/>
                </a:lnTo>
                <a:lnTo>
                  <a:pt x="1778035" y="652233"/>
                </a:lnTo>
                <a:lnTo>
                  <a:pt x="1801713" y="654386"/>
                </a:lnTo>
                <a:lnTo>
                  <a:pt x="1825392" y="662996"/>
                </a:lnTo>
                <a:lnTo>
                  <a:pt x="1838308" y="660844"/>
                </a:lnTo>
                <a:lnTo>
                  <a:pt x="1836155" y="656539"/>
                </a:lnTo>
                <a:lnTo>
                  <a:pt x="1810323" y="650080"/>
                </a:lnTo>
                <a:lnTo>
                  <a:pt x="1823240" y="647928"/>
                </a:lnTo>
                <a:lnTo>
                  <a:pt x="1818934" y="639317"/>
                </a:lnTo>
                <a:lnTo>
                  <a:pt x="1816782" y="641470"/>
                </a:lnTo>
                <a:lnTo>
                  <a:pt x="1814629" y="641470"/>
                </a:lnTo>
                <a:lnTo>
                  <a:pt x="1812476" y="641470"/>
                </a:lnTo>
                <a:lnTo>
                  <a:pt x="1810323" y="641470"/>
                </a:lnTo>
                <a:lnTo>
                  <a:pt x="1812476" y="635012"/>
                </a:lnTo>
                <a:lnTo>
                  <a:pt x="1810323" y="628555"/>
                </a:lnTo>
                <a:lnTo>
                  <a:pt x="1808171" y="626402"/>
                </a:lnTo>
                <a:lnTo>
                  <a:pt x="1806018" y="624250"/>
                </a:lnTo>
                <a:lnTo>
                  <a:pt x="1797408" y="622097"/>
                </a:lnTo>
                <a:lnTo>
                  <a:pt x="1793103" y="619944"/>
                </a:lnTo>
                <a:lnTo>
                  <a:pt x="1790950" y="617792"/>
                </a:lnTo>
                <a:lnTo>
                  <a:pt x="1769424" y="596265"/>
                </a:lnTo>
                <a:lnTo>
                  <a:pt x="1734984" y="570435"/>
                </a:lnTo>
                <a:lnTo>
                  <a:pt x="1734984" y="566130"/>
                </a:lnTo>
                <a:lnTo>
                  <a:pt x="1734984" y="561825"/>
                </a:lnTo>
                <a:lnTo>
                  <a:pt x="1726373" y="557520"/>
                </a:lnTo>
                <a:lnTo>
                  <a:pt x="1717763" y="553215"/>
                </a:lnTo>
                <a:lnTo>
                  <a:pt x="1713458" y="551062"/>
                </a:lnTo>
                <a:lnTo>
                  <a:pt x="1713458" y="546756"/>
                </a:lnTo>
                <a:lnTo>
                  <a:pt x="1711305" y="540298"/>
                </a:lnTo>
                <a:lnTo>
                  <a:pt x="1698389" y="533841"/>
                </a:lnTo>
                <a:lnTo>
                  <a:pt x="1691931" y="525231"/>
                </a:lnTo>
                <a:lnTo>
                  <a:pt x="1679016" y="518773"/>
                </a:lnTo>
                <a:lnTo>
                  <a:pt x="1687626" y="505858"/>
                </a:lnTo>
                <a:lnTo>
                  <a:pt x="1685474" y="501553"/>
                </a:lnTo>
                <a:lnTo>
                  <a:pt x="1681169" y="497247"/>
                </a:lnTo>
                <a:lnTo>
                  <a:pt x="1666101" y="492941"/>
                </a:lnTo>
                <a:lnTo>
                  <a:pt x="1670406" y="486484"/>
                </a:lnTo>
                <a:lnTo>
                  <a:pt x="1668252" y="486484"/>
                </a:lnTo>
                <a:lnTo>
                  <a:pt x="1666101" y="486484"/>
                </a:lnTo>
                <a:lnTo>
                  <a:pt x="1661796" y="488636"/>
                </a:lnTo>
                <a:lnTo>
                  <a:pt x="1659643" y="488636"/>
                </a:lnTo>
                <a:lnTo>
                  <a:pt x="1657490" y="484331"/>
                </a:lnTo>
                <a:lnTo>
                  <a:pt x="1655337" y="480026"/>
                </a:lnTo>
                <a:lnTo>
                  <a:pt x="1653185" y="480026"/>
                </a:lnTo>
                <a:lnTo>
                  <a:pt x="1648879" y="480026"/>
                </a:lnTo>
                <a:lnTo>
                  <a:pt x="1651032" y="471416"/>
                </a:lnTo>
                <a:lnTo>
                  <a:pt x="1635965" y="460653"/>
                </a:lnTo>
                <a:lnTo>
                  <a:pt x="1631660" y="467111"/>
                </a:lnTo>
                <a:lnTo>
                  <a:pt x="1631660" y="454196"/>
                </a:lnTo>
                <a:lnTo>
                  <a:pt x="1635965" y="454196"/>
                </a:lnTo>
                <a:lnTo>
                  <a:pt x="1612286" y="419754"/>
                </a:lnTo>
                <a:lnTo>
                  <a:pt x="1603675" y="413296"/>
                </a:lnTo>
                <a:lnTo>
                  <a:pt x="1612286" y="413296"/>
                </a:lnTo>
                <a:lnTo>
                  <a:pt x="1612286" y="411144"/>
                </a:lnTo>
                <a:lnTo>
                  <a:pt x="1610133" y="408991"/>
                </a:lnTo>
                <a:lnTo>
                  <a:pt x="1601523" y="400381"/>
                </a:lnTo>
                <a:lnTo>
                  <a:pt x="1595065" y="402534"/>
                </a:lnTo>
                <a:lnTo>
                  <a:pt x="1586455" y="389617"/>
                </a:lnTo>
                <a:lnTo>
                  <a:pt x="1588607" y="385312"/>
                </a:lnTo>
                <a:lnTo>
                  <a:pt x="1582150" y="383160"/>
                </a:lnTo>
                <a:lnTo>
                  <a:pt x="1562777" y="359482"/>
                </a:lnTo>
                <a:lnTo>
                  <a:pt x="1584302" y="363787"/>
                </a:lnTo>
                <a:lnTo>
                  <a:pt x="1579997" y="357329"/>
                </a:lnTo>
                <a:lnTo>
                  <a:pt x="1562777" y="355177"/>
                </a:lnTo>
                <a:lnTo>
                  <a:pt x="1534793" y="327193"/>
                </a:lnTo>
                <a:lnTo>
                  <a:pt x="1539098" y="325040"/>
                </a:lnTo>
                <a:lnTo>
                  <a:pt x="1515419" y="301362"/>
                </a:lnTo>
                <a:lnTo>
                  <a:pt x="1521877" y="301362"/>
                </a:lnTo>
                <a:lnTo>
                  <a:pt x="1526182" y="301362"/>
                </a:lnTo>
                <a:lnTo>
                  <a:pt x="1530488" y="299210"/>
                </a:lnTo>
                <a:lnTo>
                  <a:pt x="1532640" y="301362"/>
                </a:lnTo>
                <a:lnTo>
                  <a:pt x="1536945" y="303515"/>
                </a:lnTo>
                <a:lnTo>
                  <a:pt x="1539098" y="301362"/>
                </a:lnTo>
                <a:lnTo>
                  <a:pt x="1552014" y="320735"/>
                </a:lnTo>
                <a:lnTo>
                  <a:pt x="1569234" y="325040"/>
                </a:lnTo>
                <a:lnTo>
                  <a:pt x="1607981" y="365939"/>
                </a:lnTo>
                <a:lnTo>
                  <a:pt x="1610133" y="374550"/>
                </a:lnTo>
                <a:lnTo>
                  <a:pt x="1601523" y="372397"/>
                </a:lnTo>
                <a:lnTo>
                  <a:pt x="1601523" y="376702"/>
                </a:lnTo>
                <a:lnTo>
                  <a:pt x="1612286" y="387465"/>
                </a:lnTo>
                <a:lnTo>
                  <a:pt x="1620896" y="383160"/>
                </a:lnTo>
                <a:lnTo>
                  <a:pt x="1627355" y="393923"/>
                </a:lnTo>
                <a:lnTo>
                  <a:pt x="1618744" y="391770"/>
                </a:lnTo>
                <a:lnTo>
                  <a:pt x="1618744" y="396076"/>
                </a:lnTo>
                <a:lnTo>
                  <a:pt x="1605828" y="400381"/>
                </a:lnTo>
                <a:lnTo>
                  <a:pt x="1614438" y="406839"/>
                </a:lnTo>
                <a:lnTo>
                  <a:pt x="1625202" y="400381"/>
                </a:lnTo>
                <a:lnTo>
                  <a:pt x="1635965" y="411144"/>
                </a:lnTo>
                <a:lnTo>
                  <a:pt x="1635965" y="408991"/>
                </a:lnTo>
                <a:lnTo>
                  <a:pt x="1638117" y="408991"/>
                </a:lnTo>
                <a:lnTo>
                  <a:pt x="1642422" y="408991"/>
                </a:lnTo>
                <a:lnTo>
                  <a:pt x="1644574" y="406839"/>
                </a:lnTo>
                <a:lnTo>
                  <a:pt x="1648879" y="406839"/>
                </a:lnTo>
                <a:lnTo>
                  <a:pt x="1659643" y="408991"/>
                </a:lnTo>
                <a:lnTo>
                  <a:pt x="1648879" y="411144"/>
                </a:lnTo>
                <a:lnTo>
                  <a:pt x="1653185" y="419754"/>
                </a:lnTo>
                <a:lnTo>
                  <a:pt x="1646727" y="413296"/>
                </a:lnTo>
                <a:lnTo>
                  <a:pt x="1638117" y="419754"/>
                </a:lnTo>
                <a:lnTo>
                  <a:pt x="1644574" y="426212"/>
                </a:lnTo>
                <a:lnTo>
                  <a:pt x="1659643" y="428364"/>
                </a:lnTo>
                <a:lnTo>
                  <a:pt x="1674711" y="443432"/>
                </a:lnTo>
                <a:lnTo>
                  <a:pt x="1668252" y="452043"/>
                </a:lnTo>
                <a:lnTo>
                  <a:pt x="1674711" y="456348"/>
                </a:lnTo>
                <a:lnTo>
                  <a:pt x="1683321" y="456348"/>
                </a:lnTo>
                <a:lnTo>
                  <a:pt x="1681169" y="460653"/>
                </a:lnTo>
                <a:lnTo>
                  <a:pt x="1687626" y="467111"/>
                </a:lnTo>
                <a:lnTo>
                  <a:pt x="1679016" y="473569"/>
                </a:lnTo>
                <a:lnTo>
                  <a:pt x="1687626" y="482179"/>
                </a:lnTo>
                <a:lnTo>
                  <a:pt x="1689779" y="482179"/>
                </a:lnTo>
                <a:lnTo>
                  <a:pt x="1698389" y="469263"/>
                </a:lnTo>
                <a:lnTo>
                  <a:pt x="1709152" y="475721"/>
                </a:lnTo>
                <a:lnTo>
                  <a:pt x="1711305" y="490789"/>
                </a:lnTo>
                <a:lnTo>
                  <a:pt x="1713458" y="492941"/>
                </a:lnTo>
                <a:lnTo>
                  <a:pt x="1715610" y="495094"/>
                </a:lnTo>
                <a:lnTo>
                  <a:pt x="1719915" y="495094"/>
                </a:lnTo>
                <a:lnTo>
                  <a:pt x="1726373" y="508010"/>
                </a:lnTo>
                <a:lnTo>
                  <a:pt x="1734984" y="503705"/>
                </a:lnTo>
                <a:lnTo>
                  <a:pt x="1741441" y="512315"/>
                </a:lnTo>
                <a:lnTo>
                  <a:pt x="1739289" y="518773"/>
                </a:lnTo>
                <a:lnTo>
                  <a:pt x="1750051" y="525231"/>
                </a:lnTo>
                <a:lnTo>
                  <a:pt x="1754356" y="527383"/>
                </a:lnTo>
                <a:lnTo>
                  <a:pt x="1756509" y="529536"/>
                </a:lnTo>
                <a:lnTo>
                  <a:pt x="1758661" y="525231"/>
                </a:lnTo>
                <a:lnTo>
                  <a:pt x="1767272" y="542451"/>
                </a:lnTo>
                <a:lnTo>
                  <a:pt x="1756509" y="542451"/>
                </a:lnTo>
                <a:lnTo>
                  <a:pt x="1750051" y="551062"/>
                </a:lnTo>
                <a:lnTo>
                  <a:pt x="1754356" y="551062"/>
                </a:lnTo>
                <a:lnTo>
                  <a:pt x="1775152" y="544823"/>
                </a:lnTo>
                <a:lnTo>
                  <a:pt x="1780188" y="553215"/>
                </a:lnTo>
                <a:lnTo>
                  <a:pt x="1782340" y="551062"/>
                </a:lnTo>
                <a:lnTo>
                  <a:pt x="1784493" y="551062"/>
                </a:lnTo>
                <a:lnTo>
                  <a:pt x="1795255" y="559672"/>
                </a:lnTo>
                <a:lnTo>
                  <a:pt x="1788798" y="566130"/>
                </a:lnTo>
                <a:lnTo>
                  <a:pt x="1793103" y="568282"/>
                </a:lnTo>
                <a:lnTo>
                  <a:pt x="1797408" y="570435"/>
                </a:lnTo>
                <a:lnTo>
                  <a:pt x="1801713" y="570435"/>
                </a:lnTo>
                <a:lnTo>
                  <a:pt x="1801713" y="568282"/>
                </a:lnTo>
                <a:lnTo>
                  <a:pt x="1803866" y="579045"/>
                </a:lnTo>
                <a:lnTo>
                  <a:pt x="1818934" y="581198"/>
                </a:lnTo>
                <a:lnTo>
                  <a:pt x="1818934" y="589808"/>
                </a:lnTo>
                <a:lnTo>
                  <a:pt x="1810323" y="600571"/>
                </a:lnTo>
                <a:lnTo>
                  <a:pt x="1818934" y="607029"/>
                </a:lnTo>
                <a:lnTo>
                  <a:pt x="1821087" y="604877"/>
                </a:lnTo>
                <a:lnTo>
                  <a:pt x="1821087" y="596265"/>
                </a:lnTo>
                <a:lnTo>
                  <a:pt x="1840460" y="604877"/>
                </a:lnTo>
                <a:lnTo>
                  <a:pt x="1842613" y="600571"/>
                </a:lnTo>
                <a:lnTo>
                  <a:pt x="1842613" y="598418"/>
                </a:lnTo>
                <a:lnTo>
                  <a:pt x="1853376" y="602724"/>
                </a:lnTo>
                <a:lnTo>
                  <a:pt x="1853376" y="604877"/>
                </a:lnTo>
                <a:lnTo>
                  <a:pt x="1851222" y="617792"/>
                </a:lnTo>
                <a:lnTo>
                  <a:pt x="1849070" y="626402"/>
                </a:lnTo>
                <a:lnTo>
                  <a:pt x="1851222" y="628555"/>
                </a:lnTo>
                <a:lnTo>
                  <a:pt x="1853376" y="628555"/>
                </a:lnTo>
                <a:lnTo>
                  <a:pt x="1857680" y="626402"/>
                </a:lnTo>
                <a:lnTo>
                  <a:pt x="1859833" y="628555"/>
                </a:lnTo>
                <a:lnTo>
                  <a:pt x="1861985" y="628555"/>
                </a:lnTo>
                <a:lnTo>
                  <a:pt x="1872748" y="626402"/>
                </a:lnTo>
                <a:lnTo>
                  <a:pt x="1868443" y="622097"/>
                </a:lnTo>
                <a:lnTo>
                  <a:pt x="1879206" y="617792"/>
                </a:lnTo>
                <a:lnTo>
                  <a:pt x="1881359" y="604877"/>
                </a:lnTo>
                <a:lnTo>
                  <a:pt x="1883512" y="609182"/>
                </a:lnTo>
                <a:lnTo>
                  <a:pt x="1885664" y="609182"/>
                </a:lnTo>
                <a:lnTo>
                  <a:pt x="1889969" y="611334"/>
                </a:lnTo>
                <a:lnTo>
                  <a:pt x="1909342" y="632860"/>
                </a:lnTo>
                <a:lnTo>
                  <a:pt x="1922257" y="637165"/>
                </a:lnTo>
                <a:lnTo>
                  <a:pt x="1922257" y="645775"/>
                </a:lnTo>
                <a:lnTo>
                  <a:pt x="1941632" y="654386"/>
                </a:lnTo>
                <a:lnTo>
                  <a:pt x="1939479" y="658691"/>
                </a:lnTo>
                <a:lnTo>
                  <a:pt x="1961004" y="669454"/>
                </a:lnTo>
                <a:lnTo>
                  <a:pt x="1963157" y="675912"/>
                </a:lnTo>
                <a:lnTo>
                  <a:pt x="1971768" y="678064"/>
                </a:lnTo>
                <a:lnTo>
                  <a:pt x="1984683" y="673759"/>
                </a:lnTo>
                <a:lnTo>
                  <a:pt x="1993293" y="675912"/>
                </a:lnTo>
                <a:lnTo>
                  <a:pt x="1991141" y="695284"/>
                </a:lnTo>
                <a:lnTo>
                  <a:pt x="2012666" y="699590"/>
                </a:lnTo>
                <a:lnTo>
                  <a:pt x="2044956" y="706048"/>
                </a:lnTo>
                <a:lnTo>
                  <a:pt x="2044956" y="703895"/>
                </a:lnTo>
                <a:lnTo>
                  <a:pt x="2042803" y="703895"/>
                </a:lnTo>
                <a:lnTo>
                  <a:pt x="2040651" y="703895"/>
                </a:lnTo>
                <a:lnTo>
                  <a:pt x="2038498" y="701743"/>
                </a:lnTo>
                <a:lnTo>
                  <a:pt x="2042803" y="701743"/>
                </a:lnTo>
                <a:lnTo>
                  <a:pt x="2053566" y="706048"/>
                </a:lnTo>
                <a:lnTo>
                  <a:pt x="2057871" y="710353"/>
                </a:lnTo>
                <a:lnTo>
                  <a:pt x="2072939" y="716811"/>
                </a:lnTo>
                <a:lnTo>
                  <a:pt x="2066481" y="701743"/>
                </a:lnTo>
                <a:lnTo>
                  <a:pt x="2049261" y="695284"/>
                </a:lnTo>
                <a:lnTo>
                  <a:pt x="2044956" y="684522"/>
                </a:lnTo>
                <a:lnTo>
                  <a:pt x="2060023" y="693132"/>
                </a:lnTo>
                <a:lnTo>
                  <a:pt x="2066481" y="686674"/>
                </a:lnTo>
                <a:lnTo>
                  <a:pt x="2049261" y="671606"/>
                </a:lnTo>
                <a:lnTo>
                  <a:pt x="2053566" y="671606"/>
                </a:lnTo>
                <a:lnTo>
                  <a:pt x="2038498" y="662996"/>
                </a:lnTo>
                <a:lnTo>
                  <a:pt x="2025583" y="669454"/>
                </a:lnTo>
                <a:lnTo>
                  <a:pt x="1993293" y="635012"/>
                </a:lnTo>
                <a:lnTo>
                  <a:pt x="2004056" y="641470"/>
                </a:lnTo>
                <a:lnTo>
                  <a:pt x="2006209" y="643622"/>
                </a:lnTo>
                <a:lnTo>
                  <a:pt x="2014819" y="652233"/>
                </a:lnTo>
                <a:lnTo>
                  <a:pt x="2023430" y="652233"/>
                </a:lnTo>
                <a:lnTo>
                  <a:pt x="2023430" y="647928"/>
                </a:lnTo>
                <a:lnTo>
                  <a:pt x="2019124" y="645775"/>
                </a:lnTo>
                <a:lnTo>
                  <a:pt x="2010514" y="639317"/>
                </a:lnTo>
                <a:lnTo>
                  <a:pt x="2016972" y="635012"/>
                </a:lnTo>
                <a:lnTo>
                  <a:pt x="2019124" y="630707"/>
                </a:lnTo>
                <a:lnTo>
                  <a:pt x="2019124" y="628555"/>
                </a:lnTo>
                <a:lnTo>
                  <a:pt x="2016972" y="628555"/>
                </a:lnTo>
                <a:lnTo>
                  <a:pt x="2021277" y="626402"/>
                </a:lnTo>
                <a:lnTo>
                  <a:pt x="2021277" y="619944"/>
                </a:lnTo>
                <a:lnTo>
                  <a:pt x="2034193" y="628555"/>
                </a:lnTo>
                <a:lnTo>
                  <a:pt x="2057871" y="652233"/>
                </a:lnTo>
                <a:lnTo>
                  <a:pt x="2072939" y="647928"/>
                </a:lnTo>
                <a:lnTo>
                  <a:pt x="2075092" y="654386"/>
                </a:lnTo>
                <a:lnTo>
                  <a:pt x="2068633" y="652233"/>
                </a:lnTo>
                <a:lnTo>
                  <a:pt x="2062176" y="654386"/>
                </a:lnTo>
                <a:lnTo>
                  <a:pt x="2062176" y="658691"/>
                </a:lnTo>
                <a:lnTo>
                  <a:pt x="2070786" y="662996"/>
                </a:lnTo>
                <a:lnTo>
                  <a:pt x="2098770" y="675912"/>
                </a:lnTo>
                <a:lnTo>
                  <a:pt x="2098770" y="684522"/>
                </a:lnTo>
                <a:lnTo>
                  <a:pt x="2135364" y="703895"/>
                </a:lnTo>
                <a:lnTo>
                  <a:pt x="2131059" y="710353"/>
                </a:lnTo>
                <a:lnTo>
                  <a:pt x="2135364" y="714658"/>
                </a:lnTo>
                <a:lnTo>
                  <a:pt x="2137517" y="716811"/>
                </a:lnTo>
                <a:lnTo>
                  <a:pt x="2143975" y="716811"/>
                </a:lnTo>
                <a:lnTo>
                  <a:pt x="2152585" y="721116"/>
                </a:lnTo>
                <a:lnTo>
                  <a:pt x="2156890" y="714658"/>
                </a:lnTo>
                <a:lnTo>
                  <a:pt x="2161195" y="710353"/>
                </a:lnTo>
                <a:lnTo>
                  <a:pt x="2165500" y="710353"/>
                </a:lnTo>
                <a:lnTo>
                  <a:pt x="2169805" y="710353"/>
                </a:lnTo>
                <a:lnTo>
                  <a:pt x="2178416" y="712506"/>
                </a:lnTo>
                <a:lnTo>
                  <a:pt x="2182721" y="714658"/>
                </a:lnTo>
                <a:lnTo>
                  <a:pt x="2187026" y="712506"/>
                </a:lnTo>
                <a:lnTo>
                  <a:pt x="2204247" y="710353"/>
                </a:lnTo>
                <a:lnTo>
                  <a:pt x="2202094" y="708201"/>
                </a:lnTo>
                <a:lnTo>
                  <a:pt x="2184874" y="699590"/>
                </a:lnTo>
                <a:lnTo>
                  <a:pt x="2159042" y="701743"/>
                </a:lnTo>
                <a:lnTo>
                  <a:pt x="2156890" y="699590"/>
                </a:lnTo>
                <a:lnTo>
                  <a:pt x="2152585" y="686674"/>
                </a:lnTo>
                <a:lnTo>
                  <a:pt x="2156890" y="688827"/>
                </a:lnTo>
                <a:lnTo>
                  <a:pt x="2167652" y="682369"/>
                </a:lnTo>
                <a:lnTo>
                  <a:pt x="2156890" y="665149"/>
                </a:lnTo>
                <a:lnTo>
                  <a:pt x="2146127" y="667301"/>
                </a:lnTo>
                <a:lnTo>
                  <a:pt x="2146127" y="660844"/>
                </a:lnTo>
                <a:lnTo>
                  <a:pt x="2135364" y="647928"/>
                </a:lnTo>
                <a:lnTo>
                  <a:pt x="2139670" y="643622"/>
                </a:lnTo>
                <a:lnTo>
                  <a:pt x="2133212" y="641470"/>
                </a:lnTo>
                <a:lnTo>
                  <a:pt x="2131059" y="641470"/>
                </a:lnTo>
                <a:lnTo>
                  <a:pt x="2131059" y="639317"/>
                </a:lnTo>
                <a:lnTo>
                  <a:pt x="2128907" y="639317"/>
                </a:lnTo>
                <a:lnTo>
                  <a:pt x="2126754" y="639317"/>
                </a:lnTo>
                <a:lnTo>
                  <a:pt x="2122449" y="639317"/>
                </a:lnTo>
                <a:lnTo>
                  <a:pt x="2122449" y="635012"/>
                </a:lnTo>
                <a:lnTo>
                  <a:pt x="2098770" y="624250"/>
                </a:lnTo>
                <a:lnTo>
                  <a:pt x="2098770" y="637165"/>
                </a:lnTo>
                <a:lnTo>
                  <a:pt x="2090160" y="635012"/>
                </a:lnTo>
                <a:lnTo>
                  <a:pt x="2060023" y="604877"/>
                </a:lnTo>
                <a:lnTo>
                  <a:pt x="2053566" y="596265"/>
                </a:lnTo>
                <a:lnTo>
                  <a:pt x="2066481" y="598418"/>
                </a:lnTo>
                <a:lnTo>
                  <a:pt x="2062176" y="589808"/>
                </a:lnTo>
                <a:lnTo>
                  <a:pt x="2057871" y="585503"/>
                </a:lnTo>
                <a:lnTo>
                  <a:pt x="2057871" y="583350"/>
                </a:lnTo>
                <a:lnTo>
                  <a:pt x="2062176" y="585503"/>
                </a:lnTo>
                <a:lnTo>
                  <a:pt x="1999751" y="529536"/>
                </a:lnTo>
                <a:lnTo>
                  <a:pt x="1999751" y="523078"/>
                </a:lnTo>
                <a:lnTo>
                  <a:pt x="1993293" y="520925"/>
                </a:lnTo>
                <a:lnTo>
                  <a:pt x="1984683" y="508010"/>
                </a:lnTo>
                <a:lnTo>
                  <a:pt x="1980378" y="510163"/>
                </a:lnTo>
                <a:lnTo>
                  <a:pt x="1967462" y="503705"/>
                </a:lnTo>
                <a:lnTo>
                  <a:pt x="1963157" y="495094"/>
                </a:lnTo>
                <a:lnTo>
                  <a:pt x="1958852" y="492941"/>
                </a:lnTo>
                <a:lnTo>
                  <a:pt x="1954547" y="480026"/>
                </a:lnTo>
                <a:lnTo>
                  <a:pt x="1945936" y="475721"/>
                </a:lnTo>
                <a:lnTo>
                  <a:pt x="1937327" y="471416"/>
                </a:lnTo>
                <a:lnTo>
                  <a:pt x="1922257" y="467111"/>
                </a:lnTo>
                <a:lnTo>
                  <a:pt x="1922257" y="462806"/>
                </a:lnTo>
                <a:lnTo>
                  <a:pt x="1896427" y="449891"/>
                </a:lnTo>
                <a:lnTo>
                  <a:pt x="1896427" y="430517"/>
                </a:lnTo>
                <a:lnTo>
                  <a:pt x="1892122" y="432669"/>
                </a:lnTo>
                <a:lnTo>
                  <a:pt x="1889969" y="430517"/>
                </a:lnTo>
                <a:lnTo>
                  <a:pt x="1881359" y="421906"/>
                </a:lnTo>
                <a:lnTo>
                  <a:pt x="1872748" y="428364"/>
                </a:lnTo>
                <a:lnTo>
                  <a:pt x="1872748" y="426212"/>
                </a:lnTo>
                <a:lnTo>
                  <a:pt x="1872748" y="424059"/>
                </a:lnTo>
                <a:lnTo>
                  <a:pt x="1872748" y="421906"/>
                </a:lnTo>
                <a:lnTo>
                  <a:pt x="1870595" y="421906"/>
                </a:lnTo>
                <a:lnTo>
                  <a:pt x="1872748" y="419754"/>
                </a:lnTo>
                <a:lnTo>
                  <a:pt x="1861985" y="417601"/>
                </a:lnTo>
                <a:lnTo>
                  <a:pt x="1866290" y="406839"/>
                </a:lnTo>
                <a:lnTo>
                  <a:pt x="1864138" y="406839"/>
                </a:lnTo>
                <a:lnTo>
                  <a:pt x="1853376" y="413296"/>
                </a:lnTo>
                <a:lnTo>
                  <a:pt x="1842613" y="396076"/>
                </a:lnTo>
                <a:lnTo>
                  <a:pt x="1834003" y="391770"/>
                </a:lnTo>
                <a:lnTo>
                  <a:pt x="1823240" y="376702"/>
                </a:lnTo>
                <a:lnTo>
                  <a:pt x="1819567" y="369357"/>
                </a:lnTo>
                <a:lnTo>
                  <a:pt x="1937850" y="399858"/>
                </a:lnTo>
                <a:lnTo>
                  <a:pt x="1937327" y="400381"/>
                </a:lnTo>
                <a:lnTo>
                  <a:pt x="1939479" y="404686"/>
                </a:lnTo>
                <a:lnTo>
                  <a:pt x="1935174" y="415449"/>
                </a:lnTo>
                <a:lnTo>
                  <a:pt x="1948089" y="421906"/>
                </a:lnTo>
                <a:lnTo>
                  <a:pt x="1967462" y="417601"/>
                </a:lnTo>
                <a:lnTo>
                  <a:pt x="1973920" y="434822"/>
                </a:lnTo>
                <a:lnTo>
                  <a:pt x="1984683" y="439127"/>
                </a:lnTo>
                <a:lnTo>
                  <a:pt x="2004056" y="460653"/>
                </a:lnTo>
                <a:lnTo>
                  <a:pt x="2010514" y="460653"/>
                </a:lnTo>
                <a:lnTo>
                  <a:pt x="2014819" y="467111"/>
                </a:lnTo>
                <a:lnTo>
                  <a:pt x="2014819" y="471416"/>
                </a:lnTo>
                <a:lnTo>
                  <a:pt x="2027735" y="475721"/>
                </a:lnTo>
                <a:lnTo>
                  <a:pt x="2029888" y="482179"/>
                </a:lnTo>
                <a:lnTo>
                  <a:pt x="2044956" y="482179"/>
                </a:lnTo>
                <a:lnTo>
                  <a:pt x="2042803" y="486484"/>
                </a:lnTo>
                <a:lnTo>
                  <a:pt x="2040651" y="488636"/>
                </a:lnTo>
                <a:lnTo>
                  <a:pt x="2040651" y="486484"/>
                </a:lnTo>
                <a:lnTo>
                  <a:pt x="2038498" y="486484"/>
                </a:lnTo>
                <a:lnTo>
                  <a:pt x="2040651" y="490789"/>
                </a:lnTo>
                <a:lnTo>
                  <a:pt x="2057871" y="501553"/>
                </a:lnTo>
                <a:lnTo>
                  <a:pt x="2068633" y="510163"/>
                </a:lnTo>
                <a:lnTo>
                  <a:pt x="2070786" y="514468"/>
                </a:lnTo>
                <a:lnTo>
                  <a:pt x="2068633" y="514468"/>
                </a:lnTo>
                <a:lnTo>
                  <a:pt x="2070786" y="520925"/>
                </a:lnTo>
                <a:lnTo>
                  <a:pt x="2098770" y="544603"/>
                </a:lnTo>
                <a:lnTo>
                  <a:pt x="2111685" y="548909"/>
                </a:lnTo>
                <a:lnTo>
                  <a:pt x="2111685" y="557520"/>
                </a:lnTo>
                <a:lnTo>
                  <a:pt x="2122449" y="559672"/>
                </a:lnTo>
                <a:lnTo>
                  <a:pt x="2131059" y="561825"/>
                </a:lnTo>
                <a:lnTo>
                  <a:pt x="2128907" y="566130"/>
                </a:lnTo>
                <a:lnTo>
                  <a:pt x="2131059" y="576893"/>
                </a:lnTo>
                <a:lnTo>
                  <a:pt x="2135364" y="576893"/>
                </a:lnTo>
                <a:lnTo>
                  <a:pt x="2150432" y="594113"/>
                </a:lnTo>
                <a:lnTo>
                  <a:pt x="2146127" y="596265"/>
                </a:lnTo>
                <a:lnTo>
                  <a:pt x="2156890" y="604877"/>
                </a:lnTo>
                <a:lnTo>
                  <a:pt x="2159042" y="600571"/>
                </a:lnTo>
                <a:lnTo>
                  <a:pt x="2176263" y="609182"/>
                </a:lnTo>
                <a:lnTo>
                  <a:pt x="2178416" y="611334"/>
                </a:lnTo>
                <a:lnTo>
                  <a:pt x="2176263" y="611334"/>
                </a:lnTo>
                <a:lnTo>
                  <a:pt x="2171958" y="611334"/>
                </a:lnTo>
                <a:lnTo>
                  <a:pt x="2167652" y="611334"/>
                </a:lnTo>
                <a:lnTo>
                  <a:pt x="2180569" y="615639"/>
                </a:lnTo>
                <a:lnTo>
                  <a:pt x="2193484" y="635012"/>
                </a:lnTo>
                <a:lnTo>
                  <a:pt x="2219314" y="641470"/>
                </a:lnTo>
                <a:lnTo>
                  <a:pt x="2225773" y="632860"/>
                </a:lnTo>
                <a:lnTo>
                  <a:pt x="2234383" y="641470"/>
                </a:lnTo>
                <a:lnTo>
                  <a:pt x="2227926" y="645775"/>
                </a:lnTo>
                <a:lnTo>
                  <a:pt x="2221467" y="647928"/>
                </a:lnTo>
                <a:lnTo>
                  <a:pt x="2221467" y="650080"/>
                </a:lnTo>
                <a:lnTo>
                  <a:pt x="2232231" y="665149"/>
                </a:lnTo>
                <a:lnTo>
                  <a:pt x="2240841" y="665149"/>
                </a:lnTo>
                <a:lnTo>
                  <a:pt x="2251604" y="671606"/>
                </a:lnTo>
                <a:lnTo>
                  <a:pt x="2253756" y="682369"/>
                </a:lnTo>
                <a:lnTo>
                  <a:pt x="2273129" y="680217"/>
                </a:lnTo>
                <a:lnTo>
                  <a:pt x="2273129" y="682369"/>
                </a:lnTo>
                <a:lnTo>
                  <a:pt x="2270976" y="686674"/>
                </a:lnTo>
                <a:lnTo>
                  <a:pt x="2281740" y="699590"/>
                </a:lnTo>
                <a:lnTo>
                  <a:pt x="2279588" y="708201"/>
                </a:lnTo>
                <a:lnTo>
                  <a:pt x="2292503" y="706048"/>
                </a:lnTo>
                <a:lnTo>
                  <a:pt x="2305418" y="723268"/>
                </a:lnTo>
                <a:lnTo>
                  <a:pt x="2311876" y="718963"/>
                </a:lnTo>
                <a:lnTo>
                  <a:pt x="2316182" y="734031"/>
                </a:lnTo>
                <a:lnTo>
                  <a:pt x="2318333" y="734031"/>
                </a:lnTo>
                <a:lnTo>
                  <a:pt x="2318333" y="731879"/>
                </a:lnTo>
                <a:lnTo>
                  <a:pt x="2320486" y="727574"/>
                </a:lnTo>
                <a:lnTo>
                  <a:pt x="2322638" y="727574"/>
                </a:lnTo>
                <a:lnTo>
                  <a:pt x="2326944" y="731879"/>
                </a:lnTo>
                <a:lnTo>
                  <a:pt x="2331250" y="742641"/>
                </a:lnTo>
                <a:lnTo>
                  <a:pt x="2342013" y="746946"/>
                </a:lnTo>
                <a:lnTo>
                  <a:pt x="2346318" y="744794"/>
                </a:lnTo>
                <a:lnTo>
                  <a:pt x="2348470" y="746946"/>
                </a:lnTo>
                <a:lnTo>
                  <a:pt x="2350623" y="749099"/>
                </a:lnTo>
                <a:lnTo>
                  <a:pt x="2354928" y="751252"/>
                </a:lnTo>
                <a:lnTo>
                  <a:pt x="2363538" y="753405"/>
                </a:lnTo>
                <a:lnTo>
                  <a:pt x="2367843" y="753405"/>
                </a:lnTo>
                <a:lnTo>
                  <a:pt x="2376453" y="766320"/>
                </a:lnTo>
                <a:lnTo>
                  <a:pt x="2404437" y="781388"/>
                </a:lnTo>
                <a:lnTo>
                  <a:pt x="2425962" y="785693"/>
                </a:lnTo>
                <a:lnTo>
                  <a:pt x="2423810" y="789998"/>
                </a:lnTo>
                <a:lnTo>
                  <a:pt x="2425962" y="792151"/>
                </a:lnTo>
                <a:lnTo>
                  <a:pt x="2430268" y="792151"/>
                </a:lnTo>
                <a:lnTo>
                  <a:pt x="2434574" y="792151"/>
                </a:lnTo>
                <a:lnTo>
                  <a:pt x="2441031" y="794303"/>
                </a:lnTo>
                <a:lnTo>
                  <a:pt x="2436726" y="789998"/>
                </a:lnTo>
                <a:lnTo>
                  <a:pt x="2438879" y="789998"/>
                </a:lnTo>
                <a:lnTo>
                  <a:pt x="2449642" y="796456"/>
                </a:lnTo>
                <a:lnTo>
                  <a:pt x="2449642" y="792151"/>
                </a:lnTo>
                <a:lnTo>
                  <a:pt x="2451794" y="792151"/>
                </a:lnTo>
                <a:lnTo>
                  <a:pt x="2453947" y="792151"/>
                </a:lnTo>
                <a:lnTo>
                  <a:pt x="2462557" y="796456"/>
                </a:lnTo>
                <a:lnTo>
                  <a:pt x="2479777" y="794303"/>
                </a:lnTo>
                <a:lnTo>
                  <a:pt x="2473319" y="787846"/>
                </a:lnTo>
                <a:lnTo>
                  <a:pt x="2458252" y="781388"/>
                </a:lnTo>
                <a:lnTo>
                  <a:pt x="2453947" y="770625"/>
                </a:lnTo>
                <a:lnTo>
                  <a:pt x="2451794" y="770625"/>
                </a:lnTo>
                <a:lnTo>
                  <a:pt x="2443184" y="755557"/>
                </a:lnTo>
                <a:lnTo>
                  <a:pt x="2415200" y="738336"/>
                </a:lnTo>
                <a:lnTo>
                  <a:pt x="2361385" y="690979"/>
                </a:lnTo>
                <a:lnTo>
                  <a:pt x="2365690" y="682369"/>
                </a:lnTo>
                <a:lnTo>
                  <a:pt x="2346318" y="680217"/>
                </a:lnTo>
                <a:lnTo>
                  <a:pt x="2326944" y="658691"/>
                </a:lnTo>
                <a:lnTo>
                  <a:pt x="2225773" y="572587"/>
                </a:lnTo>
                <a:lnTo>
                  <a:pt x="2212857" y="553215"/>
                </a:lnTo>
                <a:lnTo>
                  <a:pt x="2187026" y="533841"/>
                </a:lnTo>
                <a:lnTo>
                  <a:pt x="2165500" y="512315"/>
                </a:lnTo>
                <a:lnTo>
                  <a:pt x="2150432" y="501553"/>
                </a:lnTo>
                <a:lnTo>
                  <a:pt x="2156890" y="499400"/>
                </a:lnTo>
                <a:lnTo>
                  <a:pt x="2135364" y="490789"/>
                </a:lnTo>
                <a:lnTo>
                  <a:pt x="2128907" y="477874"/>
                </a:lnTo>
                <a:lnTo>
                  <a:pt x="2111685" y="469263"/>
                </a:lnTo>
                <a:lnTo>
                  <a:pt x="2105228" y="454196"/>
                </a:lnTo>
                <a:lnTo>
                  <a:pt x="2088007" y="447738"/>
                </a:lnTo>
                <a:lnTo>
                  <a:pt x="2094465" y="447738"/>
                </a:lnTo>
                <a:lnTo>
                  <a:pt x="2096617" y="447738"/>
                </a:lnTo>
                <a:lnTo>
                  <a:pt x="2096617" y="445585"/>
                </a:lnTo>
                <a:lnTo>
                  <a:pt x="2083702" y="443432"/>
                </a:lnTo>
                <a:lnTo>
                  <a:pt x="2083702" y="437467"/>
                </a:lnTo>
                <a:lnTo>
                  <a:pt x="2149472" y="454427"/>
                </a:lnTo>
                <a:lnTo>
                  <a:pt x="2150432" y="456348"/>
                </a:lnTo>
                <a:lnTo>
                  <a:pt x="2154737" y="460653"/>
                </a:lnTo>
                <a:lnTo>
                  <a:pt x="2159042" y="460653"/>
                </a:lnTo>
                <a:lnTo>
                  <a:pt x="2167652" y="460653"/>
                </a:lnTo>
                <a:lnTo>
                  <a:pt x="2168876" y="459430"/>
                </a:lnTo>
                <a:lnTo>
                  <a:pt x="2184874" y="463556"/>
                </a:lnTo>
                <a:lnTo>
                  <a:pt x="2184874" y="467111"/>
                </a:lnTo>
                <a:lnTo>
                  <a:pt x="2198663" y="467111"/>
                </a:lnTo>
                <a:lnTo>
                  <a:pt x="2207461" y="469380"/>
                </a:lnTo>
                <a:lnTo>
                  <a:pt x="2240841" y="492941"/>
                </a:lnTo>
                <a:lnTo>
                  <a:pt x="2236536" y="497247"/>
                </a:lnTo>
                <a:lnTo>
                  <a:pt x="2238689" y="501553"/>
                </a:lnTo>
                <a:lnTo>
                  <a:pt x="2249451" y="501553"/>
                </a:lnTo>
                <a:lnTo>
                  <a:pt x="2258061" y="514468"/>
                </a:lnTo>
                <a:lnTo>
                  <a:pt x="2275282" y="527383"/>
                </a:lnTo>
                <a:lnTo>
                  <a:pt x="2275282" y="533841"/>
                </a:lnTo>
                <a:lnTo>
                  <a:pt x="2277435" y="533841"/>
                </a:lnTo>
                <a:lnTo>
                  <a:pt x="2294655" y="548909"/>
                </a:lnTo>
                <a:lnTo>
                  <a:pt x="2314028" y="548909"/>
                </a:lnTo>
                <a:lnTo>
                  <a:pt x="2311876" y="551062"/>
                </a:lnTo>
                <a:lnTo>
                  <a:pt x="2307571" y="553215"/>
                </a:lnTo>
                <a:lnTo>
                  <a:pt x="2314028" y="568282"/>
                </a:lnTo>
                <a:lnTo>
                  <a:pt x="2316182" y="566130"/>
                </a:lnTo>
                <a:lnTo>
                  <a:pt x="2318333" y="566130"/>
                </a:lnTo>
                <a:lnTo>
                  <a:pt x="2318333" y="570435"/>
                </a:lnTo>
                <a:lnTo>
                  <a:pt x="2298960" y="570435"/>
                </a:lnTo>
                <a:lnTo>
                  <a:pt x="2301113" y="568282"/>
                </a:lnTo>
                <a:lnTo>
                  <a:pt x="2294655" y="557520"/>
                </a:lnTo>
                <a:lnTo>
                  <a:pt x="2277435" y="563977"/>
                </a:lnTo>
                <a:lnTo>
                  <a:pt x="2275282" y="572587"/>
                </a:lnTo>
                <a:lnTo>
                  <a:pt x="2277435" y="572587"/>
                </a:lnTo>
                <a:lnTo>
                  <a:pt x="2286045" y="570435"/>
                </a:lnTo>
                <a:lnTo>
                  <a:pt x="2286045" y="572587"/>
                </a:lnTo>
                <a:lnTo>
                  <a:pt x="2281740" y="581198"/>
                </a:lnTo>
                <a:lnTo>
                  <a:pt x="2292503" y="589808"/>
                </a:lnTo>
                <a:lnTo>
                  <a:pt x="2301113" y="591960"/>
                </a:lnTo>
                <a:lnTo>
                  <a:pt x="2309723" y="594113"/>
                </a:lnTo>
                <a:lnTo>
                  <a:pt x="2314028" y="596265"/>
                </a:lnTo>
                <a:lnTo>
                  <a:pt x="2318333" y="602724"/>
                </a:lnTo>
                <a:lnTo>
                  <a:pt x="2314028" y="604877"/>
                </a:lnTo>
                <a:lnTo>
                  <a:pt x="2318333" y="607029"/>
                </a:lnTo>
                <a:lnTo>
                  <a:pt x="2320486" y="609182"/>
                </a:lnTo>
                <a:lnTo>
                  <a:pt x="2322638" y="611334"/>
                </a:lnTo>
                <a:lnTo>
                  <a:pt x="2324791" y="611334"/>
                </a:lnTo>
                <a:lnTo>
                  <a:pt x="2335555" y="600571"/>
                </a:lnTo>
                <a:lnTo>
                  <a:pt x="2348470" y="604877"/>
                </a:lnTo>
                <a:lnTo>
                  <a:pt x="2350623" y="609182"/>
                </a:lnTo>
                <a:lnTo>
                  <a:pt x="2354928" y="607029"/>
                </a:lnTo>
                <a:lnTo>
                  <a:pt x="2357080" y="602724"/>
                </a:lnTo>
                <a:lnTo>
                  <a:pt x="2359233" y="602724"/>
                </a:lnTo>
                <a:lnTo>
                  <a:pt x="2361385" y="602724"/>
                </a:lnTo>
                <a:lnTo>
                  <a:pt x="2363538" y="600571"/>
                </a:lnTo>
                <a:lnTo>
                  <a:pt x="2367843" y="598418"/>
                </a:lnTo>
                <a:lnTo>
                  <a:pt x="2363538" y="604877"/>
                </a:lnTo>
                <a:lnTo>
                  <a:pt x="2363538" y="607029"/>
                </a:lnTo>
                <a:lnTo>
                  <a:pt x="2363538" y="609182"/>
                </a:lnTo>
                <a:lnTo>
                  <a:pt x="2365690" y="609182"/>
                </a:lnTo>
                <a:lnTo>
                  <a:pt x="2372148" y="609182"/>
                </a:lnTo>
                <a:lnTo>
                  <a:pt x="2374300" y="611334"/>
                </a:lnTo>
                <a:lnTo>
                  <a:pt x="2374300" y="613487"/>
                </a:lnTo>
                <a:lnTo>
                  <a:pt x="2382912" y="615639"/>
                </a:lnTo>
                <a:lnTo>
                  <a:pt x="2369995" y="617792"/>
                </a:lnTo>
                <a:lnTo>
                  <a:pt x="2367843" y="617792"/>
                </a:lnTo>
                <a:lnTo>
                  <a:pt x="2352775" y="613487"/>
                </a:lnTo>
                <a:lnTo>
                  <a:pt x="2352775" y="617792"/>
                </a:lnTo>
                <a:lnTo>
                  <a:pt x="2344165" y="611334"/>
                </a:lnTo>
                <a:lnTo>
                  <a:pt x="2335555" y="615639"/>
                </a:lnTo>
                <a:lnTo>
                  <a:pt x="2344165" y="622097"/>
                </a:lnTo>
                <a:lnTo>
                  <a:pt x="2344165" y="628555"/>
                </a:lnTo>
                <a:lnTo>
                  <a:pt x="2346318" y="632860"/>
                </a:lnTo>
                <a:lnTo>
                  <a:pt x="2350623" y="635012"/>
                </a:lnTo>
                <a:lnTo>
                  <a:pt x="2352775" y="635012"/>
                </a:lnTo>
                <a:lnTo>
                  <a:pt x="2359233" y="635012"/>
                </a:lnTo>
                <a:lnTo>
                  <a:pt x="2359233" y="637165"/>
                </a:lnTo>
                <a:lnTo>
                  <a:pt x="2357080" y="641470"/>
                </a:lnTo>
                <a:lnTo>
                  <a:pt x="2385064" y="637165"/>
                </a:lnTo>
                <a:lnTo>
                  <a:pt x="2385064" y="641470"/>
                </a:lnTo>
                <a:lnTo>
                  <a:pt x="2385064" y="643622"/>
                </a:lnTo>
                <a:lnTo>
                  <a:pt x="2385064" y="645775"/>
                </a:lnTo>
                <a:lnTo>
                  <a:pt x="2376453" y="641470"/>
                </a:lnTo>
                <a:lnTo>
                  <a:pt x="2372148" y="647928"/>
                </a:lnTo>
                <a:lnTo>
                  <a:pt x="2376453" y="662996"/>
                </a:lnTo>
                <a:lnTo>
                  <a:pt x="2393674" y="658691"/>
                </a:lnTo>
                <a:lnTo>
                  <a:pt x="2397979" y="662996"/>
                </a:lnTo>
                <a:lnTo>
                  <a:pt x="2389369" y="662996"/>
                </a:lnTo>
                <a:lnTo>
                  <a:pt x="2387217" y="662996"/>
                </a:lnTo>
                <a:lnTo>
                  <a:pt x="2391522" y="665149"/>
                </a:lnTo>
                <a:lnTo>
                  <a:pt x="2397979" y="669454"/>
                </a:lnTo>
                <a:lnTo>
                  <a:pt x="2397979" y="675912"/>
                </a:lnTo>
                <a:lnTo>
                  <a:pt x="2406590" y="682369"/>
                </a:lnTo>
                <a:lnTo>
                  <a:pt x="2402285" y="684522"/>
                </a:lnTo>
                <a:lnTo>
                  <a:pt x="2415200" y="686674"/>
                </a:lnTo>
                <a:lnTo>
                  <a:pt x="2413047" y="693132"/>
                </a:lnTo>
                <a:lnTo>
                  <a:pt x="2415200" y="695284"/>
                </a:lnTo>
                <a:lnTo>
                  <a:pt x="2436726" y="690979"/>
                </a:lnTo>
                <a:lnTo>
                  <a:pt x="2434574" y="684522"/>
                </a:lnTo>
                <a:lnTo>
                  <a:pt x="2441031" y="684522"/>
                </a:lnTo>
                <a:lnTo>
                  <a:pt x="2434574" y="680217"/>
                </a:lnTo>
                <a:lnTo>
                  <a:pt x="2425962" y="680217"/>
                </a:lnTo>
                <a:lnTo>
                  <a:pt x="2425962" y="675912"/>
                </a:lnTo>
                <a:lnTo>
                  <a:pt x="2428115" y="673759"/>
                </a:lnTo>
                <a:lnTo>
                  <a:pt x="2432421" y="673759"/>
                </a:lnTo>
                <a:lnTo>
                  <a:pt x="2434574" y="675912"/>
                </a:lnTo>
                <a:lnTo>
                  <a:pt x="2430268" y="669454"/>
                </a:lnTo>
                <a:lnTo>
                  <a:pt x="2436726" y="669454"/>
                </a:lnTo>
                <a:lnTo>
                  <a:pt x="2441031" y="667301"/>
                </a:lnTo>
                <a:lnTo>
                  <a:pt x="2445337" y="662996"/>
                </a:lnTo>
                <a:lnTo>
                  <a:pt x="2445337" y="660844"/>
                </a:lnTo>
                <a:lnTo>
                  <a:pt x="2443184" y="656539"/>
                </a:lnTo>
                <a:lnTo>
                  <a:pt x="2443184" y="654386"/>
                </a:lnTo>
                <a:lnTo>
                  <a:pt x="2449642" y="656539"/>
                </a:lnTo>
                <a:lnTo>
                  <a:pt x="2447489" y="662996"/>
                </a:lnTo>
                <a:lnTo>
                  <a:pt x="2445337" y="667301"/>
                </a:lnTo>
                <a:lnTo>
                  <a:pt x="2447489" y="669454"/>
                </a:lnTo>
                <a:lnTo>
                  <a:pt x="2449642" y="669454"/>
                </a:lnTo>
                <a:lnTo>
                  <a:pt x="2456099" y="671606"/>
                </a:lnTo>
                <a:lnTo>
                  <a:pt x="2453947" y="675912"/>
                </a:lnTo>
                <a:lnTo>
                  <a:pt x="2473319" y="688827"/>
                </a:lnTo>
                <a:lnTo>
                  <a:pt x="2479777" y="701743"/>
                </a:lnTo>
                <a:lnTo>
                  <a:pt x="2473319" y="710353"/>
                </a:lnTo>
                <a:lnTo>
                  <a:pt x="2471167" y="695284"/>
                </a:lnTo>
                <a:lnTo>
                  <a:pt x="2462557" y="695284"/>
                </a:lnTo>
                <a:lnTo>
                  <a:pt x="2458252" y="686674"/>
                </a:lnTo>
                <a:lnTo>
                  <a:pt x="2443184" y="686674"/>
                </a:lnTo>
                <a:lnTo>
                  <a:pt x="2425962" y="699590"/>
                </a:lnTo>
                <a:lnTo>
                  <a:pt x="2428115" y="699590"/>
                </a:lnTo>
                <a:lnTo>
                  <a:pt x="2438879" y="706048"/>
                </a:lnTo>
                <a:lnTo>
                  <a:pt x="2438879" y="697437"/>
                </a:lnTo>
                <a:lnTo>
                  <a:pt x="2445337" y="695284"/>
                </a:lnTo>
                <a:lnTo>
                  <a:pt x="2443184" y="697437"/>
                </a:lnTo>
                <a:lnTo>
                  <a:pt x="2443184" y="699590"/>
                </a:lnTo>
                <a:lnTo>
                  <a:pt x="2445337" y="703895"/>
                </a:lnTo>
                <a:lnTo>
                  <a:pt x="2449642" y="718963"/>
                </a:lnTo>
                <a:lnTo>
                  <a:pt x="2460404" y="712506"/>
                </a:lnTo>
                <a:lnTo>
                  <a:pt x="2464710" y="718963"/>
                </a:lnTo>
                <a:lnTo>
                  <a:pt x="2469014" y="723268"/>
                </a:lnTo>
                <a:lnTo>
                  <a:pt x="2462557" y="725421"/>
                </a:lnTo>
                <a:lnTo>
                  <a:pt x="2464710" y="727574"/>
                </a:lnTo>
                <a:lnTo>
                  <a:pt x="2464710" y="729726"/>
                </a:lnTo>
                <a:lnTo>
                  <a:pt x="2462557" y="731879"/>
                </a:lnTo>
                <a:lnTo>
                  <a:pt x="2460404" y="734031"/>
                </a:lnTo>
                <a:lnTo>
                  <a:pt x="2464710" y="734031"/>
                </a:lnTo>
                <a:lnTo>
                  <a:pt x="2477625" y="742641"/>
                </a:lnTo>
                <a:lnTo>
                  <a:pt x="2481930" y="746946"/>
                </a:lnTo>
                <a:lnTo>
                  <a:pt x="2486236" y="746946"/>
                </a:lnTo>
                <a:lnTo>
                  <a:pt x="2484083" y="755557"/>
                </a:lnTo>
                <a:lnTo>
                  <a:pt x="2488388" y="757710"/>
                </a:lnTo>
                <a:lnTo>
                  <a:pt x="2490541" y="759863"/>
                </a:lnTo>
                <a:lnTo>
                  <a:pt x="2492693" y="762015"/>
                </a:lnTo>
                <a:lnTo>
                  <a:pt x="2494846" y="762015"/>
                </a:lnTo>
                <a:lnTo>
                  <a:pt x="2503456" y="770625"/>
                </a:lnTo>
                <a:lnTo>
                  <a:pt x="2518524" y="757710"/>
                </a:lnTo>
                <a:lnTo>
                  <a:pt x="2529287" y="759863"/>
                </a:lnTo>
                <a:lnTo>
                  <a:pt x="2542203" y="779236"/>
                </a:lnTo>
                <a:lnTo>
                  <a:pt x="2550813" y="774930"/>
                </a:lnTo>
                <a:lnTo>
                  <a:pt x="2542203" y="770625"/>
                </a:lnTo>
                <a:lnTo>
                  <a:pt x="2540050" y="757710"/>
                </a:lnTo>
                <a:lnTo>
                  <a:pt x="2537898" y="759863"/>
                </a:lnTo>
                <a:lnTo>
                  <a:pt x="2535745" y="759863"/>
                </a:lnTo>
                <a:lnTo>
                  <a:pt x="2535745" y="757710"/>
                </a:lnTo>
                <a:lnTo>
                  <a:pt x="2533592" y="757710"/>
                </a:lnTo>
                <a:lnTo>
                  <a:pt x="2531439" y="749099"/>
                </a:lnTo>
                <a:lnTo>
                  <a:pt x="2527134" y="744794"/>
                </a:lnTo>
                <a:lnTo>
                  <a:pt x="2522829" y="744794"/>
                </a:lnTo>
                <a:lnTo>
                  <a:pt x="2520676" y="746946"/>
                </a:lnTo>
                <a:lnTo>
                  <a:pt x="2516371" y="731879"/>
                </a:lnTo>
                <a:lnTo>
                  <a:pt x="2514219" y="729726"/>
                </a:lnTo>
                <a:lnTo>
                  <a:pt x="2509914" y="734031"/>
                </a:lnTo>
                <a:lnTo>
                  <a:pt x="2507761" y="736184"/>
                </a:lnTo>
                <a:lnTo>
                  <a:pt x="2499151" y="723268"/>
                </a:lnTo>
                <a:lnTo>
                  <a:pt x="2503456" y="718963"/>
                </a:lnTo>
                <a:lnTo>
                  <a:pt x="2507761" y="716811"/>
                </a:lnTo>
                <a:lnTo>
                  <a:pt x="2507761" y="723268"/>
                </a:lnTo>
                <a:lnTo>
                  <a:pt x="2522829" y="734031"/>
                </a:lnTo>
                <a:lnTo>
                  <a:pt x="2531439" y="734031"/>
                </a:lnTo>
                <a:lnTo>
                  <a:pt x="2531439" y="740489"/>
                </a:lnTo>
                <a:lnTo>
                  <a:pt x="2548661" y="755557"/>
                </a:lnTo>
                <a:lnTo>
                  <a:pt x="2561576" y="755557"/>
                </a:lnTo>
                <a:lnTo>
                  <a:pt x="2561576" y="742641"/>
                </a:lnTo>
                <a:lnTo>
                  <a:pt x="2552966" y="740489"/>
                </a:lnTo>
                <a:lnTo>
                  <a:pt x="2552966" y="734031"/>
                </a:lnTo>
                <a:lnTo>
                  <a:pt x="2550813" y="731879"/>
                </a:lnTo>
                <a:lnTo>
                  <a:pt x="2544356" y="725421"/>
                </a:lnTo>
                <a:lnTo>
                  <a:pt x="2533592" y="721116"/>
                </a:lnTo>
                <a:lnTo>
                  <a:pt x="2522829" y="716811"/>
                </a:lnTo>
                <a:lnTo>
                  <a:pt x="2514219" y="699590"/>
                </a:lnTo>
                <a:lnTo>
                  <a:pt x="2499151" y="695284"/>
                </a:lnTo>
                <a:lnTo>
                  <a:pt x="2492693" y="697437"/>
                </a:lnTo>
                <a:lnTo>
                  <a:pt x="2484083" y="690979"/>
                </a:lnTo>
                <a:lnTo>
                  <a:pt x="2488388" y="680217"/>
                </a:lnTo>
                <a:lnTo>
                  <a:pt x="2471167" y="662996"/>
                </a:lnTo>
                <a:lnTo>
                  <a:pt x="2469014" y="656539"/>
                </a:lnTo>
                <a:lnTo>
                  <a:pt x="2460404" y="652233"/>
                </a:lnTo>
                <a:lnTo>
                  <a:pt x="2443184" y="643622"/>
                </a:lnTo>
                <a:lnTo>
                  <a:pt x="2432421" y="635012"/>
                </a:lnTo>
                <a:lnTo>
                  <a:pt x="2421657" y="635012"/>
                </a:lnTo>
                <a:lnTo>
                  <a:pt x="2423810" y="630707"/>
                </a:lnTo>
                <a:lnTo>
                  <a:pt x="2423810" y="626402"/>
                </a:lnTo>
                <a:lnTo>
                  <a:pt x="2421657" y="626402"/>
                </a:lnTo>
                <a:lnTo>
                  <a:pt x="2417352" y="626402"/>
                </a:lnTo>
                <a:lnTo>
                  <a:pt x="2413047" y="624250"/>
                </a:lnTo>
                <a:lnTo>
                  <a:pt x="2408742" y="624250"/>
                </a:lnTo>
                <a:lnTo>
                  <a:pt x="2408742" y="619944"/>
                </a:lnTo>
                <a:lnTo>
                  <a:pt x="2406590" y="607029"/>
                </a:lnTo>
                <a:lnTo>
                  <a:pt x="2395827" y="607029"/>
                </a:lnTo>
                <a:lnTo>
                  <a:pt x="2402285" y="600571"/>
                </a:lnTo>
                <a:lnTo>
                  <a:pt x="2391522" y="596265"/>
                </a:lnTo>
                <a:lnTo>
                  <a:pt x="2393674" y="591960"/>
                </a:lnTo>
                <a:lnTo>
                  <a:pt x="2391522" y="589808"/>
                </a:lnTo>
                <a:lnTo>
                  <a:pt x="2385064" y="583350"/>
                </a:lnTo>
                <a:lnTo>
                  <a:pt x="2367843" y="576893"/>
                </a:lnTo>
                <a:lnTo>
                  <a:pt x="2354928" y="561825"/>
                </a:lnTo>
                <a:lnTo>
                  <a:pt x="2352775" y="559672"/>
                </a:lnTo>
                <a:lnTo>
                  <a:pt x="2350623" y="561825"/>
                </a:lnTo>
                <a:lnTo>
                  <a:pt x="2348470" y="561825"/>
                </a:lnTo>
                <a:lnTo>
                  <a:pt x="2346318" y="561825"/>
                </a:lnTo>
                <a:lnTo>
                  <a:pt x="2344165" y="557520"/>
                </a:lnTo>
                <a:lnTo>
                  <a:pt x="2348470" y="557520"/>
                </a:lnTo>
                <a:lnTo>
                  <a:pt x="2348470" y="555367"/>
                </a:lnTo>
                <a:lnTo>
                  <a:pt x="2333402" y="553215"/>
                </a:lnTo>
                <a:lnTo>
                  <a:pt x="2329097" y="540298"/>
                </a:lnTo>
                <a:lnTo>
                  <a:pt x="2324791" y="542451"/>
                </a:lnTo>
                <a:lnTo>
                  <a:pt x="2324791" y="538146"/>
                </a:lnTo>
                <a:lnTo>
                  <a:pt x="2322638" y="535993"/>
                </a:lnTo>
                <a:lnTo>
                  <a:pt x="2318333" y="533841"/>
                </a:lnTo>
                <a:lnTo>
                  <a:pt x="2311876" y="533841"/>
                </a:lnTo>
                <a:lnTo>
                  <a:pt x="2318333" y="529536"/>
                </a:lnTo>
                <a:lnTo>
                  <a:pt x="2314028" y="527383"/>
                </a:lnTo>
                <a:lnTo>
                  <a:pt x="2322638" y="518773"/>
                </a:lnTo>
                <a:lnTo>
                  <a:pt x="2320486" y="514468"/>
                </a:lnTo>
                <a:lnTo>
                  <a:pt x="2316182" y="516620"/>
                </a:lnTo>
                <a:lnTo>
                  <a:pt x="2320486" y="512315"/>
                </a:lnTo>
                <a:lnTo>
                  <a:pt x="2314028" y="508010"/>
                </a:lnTo>
                <a:lnTo>
                  <a:pt x="2311876" y="510163"/>
                </a:lnTo>
                <a:lnTo>
                  <a:pt x="2309723" y="510163"/>
                </a:lnTo>
                <a:lnTo>
                  <a:pt x="2307571" y="510163"/>
                </a:lnTo>
                <a:lnTo>
                  <a:pt x="2311876" y="525231"/>
                </a:lnTo>
                <a:lnTo>
                  <a:pt x="2311876" y="527383"/>
                </a:lnTo>
                <a:lnTo>
                  <a:pt x="2309723" y="527383"/>
                </a:lnTo>
                <a:lnTo>
                  <a:pt x="2305418" y="520925"/>
                </a:lnTo>
                <a:lnTo>
                  <a:pt x="2303266" y="520925"/>
                </a:lnTo>
                <a:lnTo>
                  <a:pt x="2301113" y="523078"/>
                </a:lnTo>
                <a:lnTo>
                  <a:pt x="2296808" y="514468"/>
                </a:lnTo>
                <a:lnTo>
                  <a:pt x="2288198" y="512315"/>
                </a:lnTo>
                <a:lnTo>
                  <a:pt x="2277435" y="497247"/>
                </a:lnTo>
                <a:lnTo>
                  <a:pt x="2264519" y="492941"/>
                </a:lnTo>
                <a:lnTo>
                  <a:pt x="2262366" y="484331"/>
                </a:lnTo>
                <a:lnTo>
                  <a:pt x="2260269" y="482996"/>
                </a:lnTo>
                <a:lnTo>
                  <a:pt x="2406760" y="520771"/>
                </a:lnTo>
                <a:lnTo>
                  <a:pt x="2408742" y="525231"/>
                </a:lnTo>
                <a:lnTo>
                  <a:pt x="2410895" y="527383"/>
                </a:lnTo>
                <a:lnTo>
                  <a:pt x="2413047" y="527383"/>
                </a:lnTo>
                <a:lnTo>
                  <a:pt x="2415200" y="527383"/>
                </a:lnTo>
                <a:lnTo>
                  <a:pt x="2419505" y="533841"/>
                </a:lnTo>
                <a:lnTo>
                  <a:pt x="2438879" y="529536"/>
                </a:lnTo>
                <a:lnTo>
                  <a:pt x="2438879" y="540298"/>
                </a:lnTo>
                <a:lnTo>
                  <a:pt x="2443184" y="538146"/>
                </a:lnTo>
                <a:lnTo>
                  <a:pt x="2462557" y="548909"/>
                </a:lnTo>
                <a:lnTo>
                  <a:pt x="2462557" y="555367"/>
                </a:lnTo>
                <a:lnTo>
                  <a:pt x="2456099" y="548909"/>
                </a:lnTo>
                <a:lnTo>
                  <a:pt x="2447489" y="555367"/>
                </a:lnTo>
                <a:lnTo>
                  <a:pt x="2449642" y="559672"/>
                </a:lnTo>
                <a:lnTo>
                  <a:pt x="2458252" y="566130"/>
                </a:lnTo>
                <a:lnTo>
                  <a:pt x="2464710" y="568282"/>
                </a:lnTo>
                <a:lnTo>
                  <a:pt x="2471167" y="568282"/>
                </a:lnTo>
                <a:lnTo>
                  <a:pt x="2475472" y="566130"/>
                </a:lnTo>
                <a:lnTo>
                  <a:pt x="2477625" y="563977"/>
                </a:lnTo>
                <a:lnTo>
                  <a:pt x="2481930" y="563977"/>
                </a:lnTo>
                <a:lnTo>
                  <a:pt x="2484083" y="563977"/>
                </a:lnTo>
                <a:lnTo>
                  <a:pt x="2488388" y="570435"/>
                </a:lnTo>
                <a:lnTo>
                  <a:pt x="2492693" y="563977"/>
                </a:lnTo>
                <a:lnTo>
                  <a:pt x="2492693" y="568282"/>
                </a:lnTo>
                <a:lnTo>
                  <a:pt x="2484083" y="576893"/>
                </a:lnTo>
                <a:lnTo>
                  <a:pt x="2494846" y="589808"/>
                </a:lnTo>
                <a:lnTo>
                  <a:pt x="2488388" y="600571"/>
                </a:lnTo>
                <a:lnTo>
                  <a:pt x="2507761" y="607029"/>
                </a:lnTo>
                <a:lnTo>
                  <a:pt x="2516371" y="604877"/>
                </a:lnTo>
                <a:lnTo>
                  <a:pt x="2512066" y="602724"/>
                </a:lnTo>
                <a:lnTo>
                  <a:pt x="2512066" y="600571"/>
                </a:lnTo>
                <a:lnTo>
                  <a:pt x="2514219" y="600571"/>
                </a:lnTo>
                <a:lnTo>
                  <a:pt x="2529287" y="611334"/>
                </a:lnTo>
                <a:lnTo>
                  <a:pt x="2527134" y="611334"/>
                </a:lnTo>
                <a:lnTo>
                  <a:pt x="2518524" y="611334"/>
                </a:lnTo>
                <a:lnTo>
                  <a:pt x="2514219" y="617792"/>
                </a:lnTo>
                <a:lnTo>
                  <a:pt x="2540050" y="635012"/>
                </a:lnTo>
                <a:lnTo>
                  <a:pt x="2524981" y="647928"/>
                </a:lnTo>
                <a:lnTo>
                  <a:pt x="2529287" y="650080"/>
                </a:lnTo>
                <a:lnTo>
                  <a:pt x="2544356" y="641470"/>
                </a:lnTo>
                <a:lnTo>
                  <a:pt x="2555118" y="639317"/>
                </a:lnTo>
                <a:lnTo>
                  <a:pt x="2565881" y="652233"/>
                </a:lnTo>
                <a:lnTo>
                  <a:pt x="2563728" y="652233"/>
                </a:lnTo>
                <a:lnTo>
                  <a:pt x="2555118" y="650080"/>
                </a:lnTo>
                <a:lnTo>
                  <a:pt x="2550813" y="665149"/>
                </a:lnTo>
                <a:lnTo>
                  <a:pt x="2563728" y="667301"/>
                </a:lnTo>
                <a:lnTo>
                  <a:pt x="2561576" y="665149"/>
                </a:lnTo>
                <a:lnTo>
                  <a:pt x="2559423" y="662996"/>
                </a:lnTo>
                <a:lnTo>
                  <a:pt x="2580949" y="665149"/>
                </a:lnTo>
                <a:lnTo>
                  <a:pt x="2580949" y="656539"/>
                </a:lnTo>
                <a:lnTo>
                  <a:pt x="2611085" y="682369"/>
                </a:lnTo>
                <a:lnTo>
                  <a:pt x="2604628" y="684522"/>
                </a:lnTo>
                <a:lnTo>
                  <a:pt x="2602475" y="686674"/>
                </a:lnTo>
                <a:lnTo>
                  <a:pt x="2606780" y="686674"/>
                </a:lnTo>
                <a:lnTo>
                  <a:pt x="2596017" y="690979"/>
                </a:lnTo>
                <a:lnTo>
                  <a:pt x="2608933" y="706048"/>
                </a:lnTo>
                <a:lnTo>
                  <a:pt x="2624001" y="703895"/>
                </a:lnTo>
                <a:lnTo>
                  <a:pt x="2628306" y="708201"/>
                </a:lnTo>
                <a:lnTo>
                  <a:pt x="2628306" y="710353"/>
                </a:lnTo>
                <a:lnTo>
                  <a:pt x="2624001" y="710353"/>
                </a:lnTo>
                <a:lnTo>
                  <a:pt x="2621848" y="710353"/>
                </a:lnTo>
                <a:lnTo>
                  <a:pt x="2651985" y="738336"/>
                </a:lnTo>
                <a:lnTo>
                  <a:pt x="2660595" y="742641"/>
                </a:lnTo>
                <a:lnTo>
                  <a:pt x="2658442" y="744794"/>
                </a:lnTo>
                <a:lnTo>
                  <a:pt x="2675662" y="753405"/>
                </a:lnTo>
                <a:lnTo>
                  <a:pt x="2667053" y="751252"/>
                </a:lnTo>
                <a:lnTo>
                  <a:pt x="2667053" y="753405"/>
                </a:lnTo>
                <a:lnTo>
                  <a:pt x="2664900" y="755557"/>
                </a:lnTo>
                <a:lnTo>
                  <a:pt x="2667053" y="759863"/>
                </a:lnTo>
                <a:lnTo>
                  <a:pt x="2664900" y="762015"/>
                </a:lnTo>
                <a:lnTo>
                  <a:pt x="2692884" y="766320"/>
                </a:lnTo>
                <a:lnTo>
                  <a:pt x="2699341" y="772778"/>
                </a:lnTo>
                <a:lnTo>
                  <a:pt x="2701494" y="781388"/>
                </a:lnTo>
                <a:lnTo>
                  <a:pt x="2714409" y="794303"/>
                </a:lnTo>
                <a:lnTo>
                  <a:pt x="2716562" y="789998"/>
                </a:lnTo>
                <a:lnTo>
                  <a:pt x="2727324" y="794303"/>
                </a:lnTo>
                <a:lnTo>
                  <a:pt x="2731630" y="796456"/>
                </a:lnTo>
                <a:lnTo>
                  <a:pt x="2735935" y="794303"/>
                </a:lnTo>
                <a:lnTo>
                  <a:pt x="2751004" y="807220"/>
                </a:lnTo>
                <a:lnTo>
                  <a:pt x="2774681" y="805067"/>
                </a:lnTo>
                <a:lnTo>
                  <a:pt x="2778986" y="809372"/>
                </a:lnTo>
                <a:lnTo>
                  <a:pt x="2778986" y="824440"/>
                </a:lnTo>
                <a:lnTo>
                  <a:pt x="2766071" y="822287"/>
                </a:lnTo>
                <a:lnTo>
                  <a:pt x="2772529" y="826593"/>
                </a:lnTo>
                <a:lnTo>
                  <a:pt x="2770377" y="826593"/>
                </a:lnTo>
                <a:lnTo>
                  <a:pt x="2759614" y="828745"/>
                </a:lnTo>
                <a:lnTo>
                  <a:pt x="2770377" y="837355"/>
                </a:lnTo>
                <a:lnTo>
                  <a:pt x="2774681" y="837355"/>
                </a:lnTo>
                <a:lnTo>
                  <a:pt x="2778986" y="828745"/>
                </a:lnTo>
                <a:lnTo>
                  <a:pt x="2791903" y="839508"/>
                </a:lnTo>
                <a:lnTo>
                  <a:pt x="2800513" y="837355"/>
                </a:lnTo>
                <a:lnTo>
                  <a:pt x="2809123" y="837355"/>
                </a:lnTo>
                <a:lnTo>
                  <a:pt x="2819886" y="850270"/>
                </a:lnTo>
                <a:lnTo>
                  <a:pt x="2815581" y="856729"/>
                </a:lnTo>
                <a:lnTo>
                  <a:pt x="2830649" y="858882"/>
                </a:lnTo>
                <a:lnTo>
                  <a:pt x="2845717" y="852423"/>
                </a:lnTo>
                <a:lnTo>
                  <a:pt x="2845717" y="863187"/>
                </a:lnTo>
                <a:lnTo>
                  <a:pt x="2869396" y="867492"/>
                </a:lnTo>
                <a:lnTo>
                  <a:pt x="2871548" y="876102"/>
                </a:lnTo>
                <a:lnTo>
                  <a:pt x="2873700" y="876102"/>
                </a:lnTo>
                <a:lnTo>
                  <a:pt x="2878005" y="876102"/>
                </a:lnTo>
                <a:lnTo>
                  <a:pt x="2873700" y="873949"/>
                </a:lnTo>
                <a:lnTo>
                  <a:pt x="2875853" y="873949"/>
                </a:lnTo>
                <a:lnTo>
                  <a:pt x="2875853" y="871797"/>
                </a:lnTo>
                <a:lnTo>
                  <a:pt x="2880158" y="871797"/>
                </a:lnTo>
                <a:lnTo>
                  <a:pt x="2886616" y="873949"/>
                </a:lnTo>
                <a:lnTo>
                  <a:pt x="2890921" y="873949"/>
                </a:lnTo>
                <a:lnTo>
                  <a:pt x="2895227" y="873949"/>
                </a:lnTo>
                <a:lnTo>
                  <a:pt x="2903837" y="871797"/>
                </a:lnTo>
                <a:lnTo>
                  <a:pt x="2910295" y="876102"/>
                </a:lnTo>
                <a:lnTo>
                  <a:pt x="2908142" y="876102"/>
                </a:lnTo>
                <a:lnTo>
                  <a:pt x="2942583" y="884712"/>
                </a:lnTo>
                <a:lnTo>
                  <a:pt x="2938278" y="889017"/>
                </a:lnTo>
                <a:lnTo>
                  <a:pt x="2946889" y="899780"/>
                </a:lnTo>
                <a:lnTo>
                  <a:pt x="2964109" y="899780"/>
                </a:lnTo>
                <a:lnTo>
                  <a:pt x="2964109" y="893322"/>
                </a:lnTo>
                <a:lnTo>
                  <a:pt x="2951194" y="886865"/>
                </a:lnTo>
                <a:lnTo>
                  <a:pt x="2953346" y="884712"/>
                </a:lnTo>
                <a:lnTo>
                  <a:pt x="2957652" y="886865"/>
                </a:lnTo>
                <a:lnTo>
                  <a:pt x="2966262" y="889017"/>
                </a:lnTo>
                <a:lnTo>
                  <a:pt x="2970567" y="889017"/>
                </a:lnTo>
                <a:lnTo>
                  <a:pt x="2974872" y="893322"/>
                </a:lnTo>
                <a:lnTo>
                  <a:pt x="3002856" y="893322"/>
                </a:lnTo>
                <a:lnTo>
                  <a:pt x="3015771" y="899780"/>
                </a:lnTo>
                <a:lnTo>
                  <a:pt x="3024381" y="895475"/>
                </a:lnTo>
                <a:lnTo>
                  <a:pt x="3026534" y="899780"/>
                </a:lnTo>
                <a:lnTo>
                  <a:pt x="3063128" y="904085"/>
                </a:lnTo>
                <a:lnTo>
                  <a:pt x="3065281" y="910544"/>
                </a:lnTo>
                <a:lnTo>
                  <a:pt x="3076043" y="908391"/>
                </a:lnTo>
                <a:lnTo>
                  <a:pt x="3078196" y="910544"/>
                </a:lnTo>
                <a:lnTo>
                  <a:pt x="3082501" y="910544"/>
                </a:lnTo>
                <a:lnTo>
                  <a:pt x="3082501" y="908391"/>
                </a:lnTo>
                <a:lnTo>
                  <a:pt x="3084654" y="904085"/>
                </a:lnTo>
                <a:lnTo>
                  <a:pt x="3084654" y="899780"/>
                </a:lnTo>
                <a:lnTo>
                  <a:pt x="3088959" y="904085"/>
                </a:lnTo>
                <a:lnTo>
                  <a:pt x="3088959" y="912696"/>
                </a:lnTo>
                <a:lnTo>
                  <a:pt x="3101875" y="912696"/>
                </a:lnTo>
                <a:lnTo>
                  <a:pt x="3108333" y="917001"/>
                </a:lnTo>
                <a:lnTo>
                  <a:pt x="3134163" y="914849"/>
                </a:lnTo>
                <a:lnTo>
                  <a:pt x="3134163" y="910544"/>
                </a:lnTo>
                <a:lnTo>
                  <a:pt x="3138468" y="921306"/>
                </a:lnTo>
                <a:lnTo>
                  <a:pt x="3164300" y="927764"/>
                </a:lnTo>
                <a:lnTo>
                  <a:pt x="3168605" y="921306"/>
                </a:lnTo>
                <a:lnTo>
                  <a:pt x="3175062" y="919154"/>
                </a:lnTo>
                <a:lnTo>
                  <a:pt x="3179367" y="921306"/>
                </a:lnTo>
                <a:lnTo>
                  <a:pt x="3183673" y="923459"/>
                </a:lnTo>
                <a:lnTo>
                  <a:pt x="3175062" y="923459"/>
                </a:lnTo>
                <a:lnTo>
                  <a:pt x="3175062" y="936374"/>
                </a:lnTo>
                <a:lnTo>
                  <a:pt x="3175062" y="938527"/>
                </a:lnTo>
                <a:lnTo>
                  <a:pt x="3177215" y="938527"/>
                </a:lnTo>
                <a:lnTo>
                  <a:pt x="3179367" y="936374"/>
                </a:lnTo>
                <a:lnTo>
                  <a:pt x="3179367" y="934222"/>
                </a:lnTo>
                <a:lnTo>
                  <a:pt x="3177215" y="934222"/>
                </a:lnTo>
                <a:lnTo>
                  <a:pt x="3196588" y="929917"/>
                </a:lnTo>
                <a:lnTo>
                  <a:pt x="3192283" y="914849"/>
                </a:lnTo>
                <a:lnTo>
                  <a:pt x="3200893" y="919154"/>
                </a:lnTo>
                <a:lnTo>
                  <a:pt x="3196588" y="923459"/>
                </a:lnTo>
                <a:lnTo>
                  <a:pt x="3203046" y="923459"/>
                </a:lnTo>
                <a:lnTo>
                  <a:pt x="3207351" y="923459"/>
                </a:lnTo>
                <a:lnTo>
                  <a:pt x="3211657" y="923459"/>
                </a:lnTo>
                <a:lnTo>
                  <a:pt x="3209504" y="927764"/>
                </a:lnTo>
                <a:lnTo>
                  <a:pt x="3211657" y="929917"/>
                </a:lnTo>
                <a:lnTo>
                  <a:pt x="3220267" y="929917"/>
                </a:lnTo>
                <a:lnTo>
                  <a:pt x="3222419" y="925611"/>
                </a:lnTo>
                <a:lnTo>
                  <a:pt x="3215962" y="910544"/>
                </a:lnTo>
                <a:lnTo>
                  <a:pt x="3200893" y="914849"/>
                </a:lnTo>
                <a:lnTo>
                  <a:pt x="3205199" y="912696"/>
                </a:lnTo>
                <a:lnTo>
                  <a:pt x="3205199" y="910544"/>
                </a:lnTo>
                <a:lnTo>
                  <a:pt x="3200893" y="908391"/>
                </a:lnTo>
                <a:lnTo>
                  <a:pt x="3198741" y="904085"/>
                </a:lnTo>
                <a:lnTo>
                  <a:pt x="3203046" y="901932"/>
                </a:lnTo>
                <a:lnTo>
                  <a:pt x="3200893" y="897627"/>
                </a:lnTo>
                <a:lnTo>
                  <a:pt x="3194435" y="895475"/>
                </a:lnTo>
                <a:lnTo>
                  <a:pt x="3190130" y="899780"/>
                </a:lnTo>
                <a:lnTo>
                  <a:pt x="3190130" y="895475"/>
                </a:lnTo>
                <a:lnTo>
                  <a:pt x="3177215" y="889017"/>
                </a:lnTo>
                <a:lnTo>
                  <a:pt x="3177215" y="884712"/>
                </a:lnTo>
                <a:lnTo>
                  <a:pt x="3151384" y="869644"/>
                </a:lnTo>
                <a:lnTo>
                  <a:pt x="3162147" y="863187"/>
                </a:lnTo>
                <a:lnTo>
                  <a:pt x="3164300" y="873949"/>
                </a:lnTo>
                <a:lnTo>
                  <a:pt x="3164300" y="876102"/>
                </a:lnTo>
                <a:lnTo>
                  <a:pt x="3166452" y="876102"/>
                </a:lnTo>
                <a:lnTo>
                  <a:pt x="3168605" y="873949"/>
                </a:lnTo>
                <a:lnTo>
                  <a:pt x="3168605" y="871797"/>
                </a:lnTo>
                <a:lnTo>
                  <a:pt x="3170757" y="873949"/>
                </a:lnTo>
                <a:lnTo>
                  <a:pt x="3198741" y="876102"/>
                </a:lnTo>
                <a:lnTo>
                  <a:pt x="3192283" y="867492"/>
                </a:lnTo>
                <a:lnTo>
                  <a:pt x="3159995" y="839508"/>
                </a:lnTo>
                <a:lnTo>
                  <a:pt x="3211657" y="865339"/>
                </a:lnTo>
                <a:lnTo>
                  <a:pt x="3211657" y="869644"/>
                </a:lnTo>
                <a:lnTo>
                  <a:pt x="3213809" y="869644"/>
                </a:lnTo>
                <a:lnTo>
                  <a:pt x="3218114" y="867492"/>
                </a:lnTo>
                <a:lnTo>
                  <a:pt x="3220267" y="871797"/>
                </a:lnTo>
                <a:lnTo>
                  <a:pt x="3276234" y="906238"/>
                </a:lnTo>
                <a:lnTo>
                  <a:pt x="3289149" y="906238"/>
                </a:lnTo>
                <a:lnTo>
                  <a:pt x="3334354" y="929917"/>
                </a:lnTo>
                <a:lnTo>
                  <a:pt x="3338659" y="927764"/>
                </a:lnTo>
                <a:lnTo>
                  <a:pt x="3345116" y="932069"/>
                </a:lnTo>
                <a:lnTo>
                  <a:pt x="3347269" y="927764"/>
                </a:lnTo>
                <a:lnTo>
                  <a:pt x="3340811" y="923459"/>
                </a:lnTo>
                <a:lnTo>
                  <a:pt x="3317133" y="910544"/>
                </a:lnTo>
                <a:lnTo>
                  <a:pt x="3304218" y="897627"/>
                </a:lnTo>
                <a:lnTo>
                  <a:pt x="3248250" y="858882"/>
                </a:lnTo>
                <a:lnTo>
                  <a:pt x="3241792" y="858882"/>
                </a:lnTo>
                <a:lnTo>
                  <a:pt x="3248250" y="856729"/>
                </a:lnTo>
                <a:lnTo>
                  <a:pt x="3243945" y="852423"/>
                </a:lnTo>
                <a:lnTo>
                  <a:pt x="3220267" y="839508"/>
                </a:lnTo>
                <a:lnTo>
                  <a:pt x="3215962" y="830898"/>
                </a:lnTo>
                <a:lnTo>
                  <a:pt x="3194435" y="817982"/>
                </a:lnTo>
                <a:lnTo>
                  <a:pt x="3194435" y="811525"/>
                </a:lnTo>
                <a:lnTo>
                  <a:pt x="3183673" y="813677"/>
                </a:lnTo>
                <a:lnTo>
                  <a:pt x="3183673" y="807220"/>
                </a:lnTo>
                <a:lnTo>
                  <a:pt x="3175062" y="802914"/>
                </a:lnTo>
                <a:lnTo>
                  <a:pt x="3177215" y="798608"/>
                </a:lnTo>
                <a:lnTo>
                  <a:pt x="3177215" y="794303"/>
                </a:lnTo>
                <a:lnTo>
                  <a:pt x="3172910" y="792151"/>
                </a:lnTo>
                <a:lnTo>
                  <a:pt x="3159995" y="789998"/>
                </a:lnTo>
                <a:lnTo>
                  <a:pt x="3157842" y="789998"/>
                </a:lnTo>
                <a:lnTo>
                  <a:pt x="3157842" y="785693"/>
                </a:lnTo>
                <a:lnTo>
                  <a:pt x="3134163" y="766320"/>
                </a:lnTo>
                <a:lnTo>
                  <a:pt x="3121248" y="768473"/>
                </a:lnTo>
                <a:lnTo>
                  <a:pt x="3127705" y="762015"/>
                </a:lnTo>
                <a:lnTo>
                  <a:pt x="3125553" y="759863"/>
                </a:lnTo>
                <a:lnTo>
                  <a:pt x="3114790" y="755557"/>
                </a:lnTo>
                <a:lnTo>
                  <a:pt x="3108333" y="755557"/>
                </a:lnTo>
                <a:lnTo>
                  <a:pt x="3108333" y="753405"/>
                </a:lnTo>
                <a:lnTo>
                  <a:pt x="3110485" y="753405"/>
                </a:lnTo>
                <a:lnTo>
                  <a:pt x="3121248" y="749099"/>
                </a:lnTo>
                <a:lnTo>
                  <a:pt x="3101875" y="740489"/>
                </a:lnTo>
                <a:lnTo>
                  <a:pt x="3093264" y="742641"/>
                </a:lnTo>
                <a:lnTo>
                  <a:pt x="3091111" y="742641"/>
                </a:lnTo>
                <a:lnTo>
                  <a:pt x="3093264" y="736184"/>
                </a:lnTo>
                <a:lnTo>
                  <a:pt x="3060976" y="725421"/>
                </a:lnTo>
                <a:lnTo>
                  <a:pt x="3071738" y="727574"/>
                </a:lnTo>
                <a:lnTo>
                  <a:pt x="3078196" y="718963"/>
                </a:lnTo>
                <a:lnTo>
                  <a:pt x="3076043" y="716811"/>
                </a:lnTo>
                <a:lnTo>
                  <a:pt x="3058823" y="718963"/>
                </a:lnTo>
                <a:lnTo>
                  <a:pt x="3045907" y="716811"/>
                </a:lnTo>
                <a:lnTo>
                  <a:pt x="3043754" y="708201"/>
                </a:lnTo>
                <a:lnTo>
                  <a:pt x="3045907" y="706048"/>
                </a:lnTo>
                <a:lnTo>
                  <a:pt x="3035144" y="688827"/>
                </a:lnTo>
                <a:lnTo>
                  <a:pt x="3024381" y="695284"/>
                </a:lnTo>
                <a:lnTo>
                  <a:pt x="3013619" y="688827"/>
                </a:lnTo>
                <a:lnTo>
                  <a:pt x="3002856" y="680217"/>
                </a:lnTo>
                <a:lnTo>
                  <a:pt x="3015771" y="684522"/>
                </a:lnTo>
                <a:lnTo>
                  <a:pt x="3015771" y="675912"/>
                </a:lnTo>
                <a:lnTo>
                  <a:pt x="3005008" y="662996"/>
                </a:lnTo>
                <a:lnTo>
                  <a:pt x="3022229" y="658691"/>
                </a:lnTo>
                <a:lnTo>
                  <a:pt x="3020076" y="656539"/>
                </a:lnTo>
                <a:lnTo>
                  <a:pt x="3002856" y="647928"/>
                </a:lnTo>
                <a:lnTo>
                  <a:pt x="2994245" y="660844"/>
                </a:lnTo>
                <a:lnTo>
                  <a:pt x="2994245" y="662996"/>
                </a:lnTo>
                <a:lnTo>
                  <a:pt x="2996398" y="662996"/>
                </a:lnTo>
                <a:lnTo>
                  <a:pt x="2998551" y="669454"/>
                </a:lnTo>
                <a:lnTo>
                  <a:pt x="2970567" y="652233"/>
                </a:lnTo>
                <a:lnTo>
                  <a:pt x="2970567" y="647928"/>
                </a:lnTo>
                <a:lnTo>
                  <a:pt x="2949041" y="643622"/>
                </a:lnTo>
                <a:lnTo>
                  <a:pt x="2944736" y="637165"/>
                </a:lnTo>
                <a:lnTo>
                  <a:pt x="2931820" y="632860"/>
                </a:lnTo>
                <a:lnTo>
                  <a:pt x="2931820" y="622097"/>
                </a:lnTo>
                <a:lnTo>
                  <a:pt x="2921057" y="622097"/>
                </a:lnTo>
                <a:lnTo>
                  <a:pt x="2903837" y="613487"/>
                </a:lnTo>
                <a:lnTo>
                  <a:pt x="2897379" y="617792"/>
                </a:lnTo>
                <a:lnTo>
                  <a:pt x="2893074" y="613487"/>
                </a:lnTo>
                <a:lnTo>
                  <a:pt x="2880158" y="611334"/>
                </a:lnTo>
                <a:lnTo>
                  <a:pt x="2871548" y="602724"/>
                </a:lnTo>
                <a:lnTo>
                  <a:pt x="2888768" y="598418"/>
                </a:lnTo>
                <a:lnTo>
                  <a:pt x="2899532" y="615639"/>
                </a:lnTo>
                <a:lnTo>
                  <a:pt x="2905990" y="609182"/>
                </a:lnTo>
                <a:lnTo>
                  <a:pt x="2905990" y="600571"/>
                </a:lnTo>
                <a:lnTo>
                  <a:pt x="2903837" y="600571"/>
                </a:lnTo>
                <a:lnTo>
                  <a:pt x="2901684" y="589808"/>
                </a:lnTo>
                <a:lnTo>
                  <a:pt x="2903837" y="581198"/>
                </a:lnTo>
                <a:lnTo>
                  <a:pt x="2901684" y="576893"/>
                </a:lnTo>
                <a:lnTo>
                  <a:pt x="2897379" y="579045"/>
                </a:lnTo>
                <a:lnTo>
                  <a:pt x="2896303" y="575817"/>
                </a:lnTo>
                <a:lnTo>
                  <a:pt x="2897379" y="576893"/>
                </a:lnTo>
                <a:lnTo>
                  <a:pt x="2899532" y="576893"/>
                </a:lnTo>
                <a:lnTo>
                  <a:pt x="2903837" y="574740"/>
                </a:lnTo>
                <a:lnTo>
                  <a:pt x="2908142" y="572587"/>
                </a:lnTo>
                <a:lnTo>
                  <a:pt x="2912447" y="568282"/>
                </a:lnTo>
                <a:lnTo>
                  <a:pt x="2912447" y="566130"/>
                </a:lnTo>
                <a:lnTo>
                  <a:pt x="2921057" y="563977"/>
                </a:lnTo>
                <a:lnTo>
                  <a:pt x="2925362" y="563977"/>
                </a:lnTo>
                <a:lnTo>
                  <a:pt x="2929667" y="566130"/>
                </a:lnTo>
                <a:lnTo>
                  <a:pt x="2931820" y="568282"/>
                </a:lnTo>
                <a:lnTo>
                  <a:pt x="2931820" y="570435"/>
                </a:lnTo>
                <a:lnTo>
                  <a:pt x="2933973" y="563977"/>
                </a:lnTo>
                <a:lnTo>
                  <a:pt x="2925362" y="555367"/>
                </a:lnTo>
                <a:lnTo>
                  <a:pt x="2912447" y="559672"/>
                </a:lnTo>
                <a:lnTo>
                  <a:pt x="2910295" y="551062"/>
                </a:lnTo>
                <a:lnTo>
                  <a:pt x="2912447" y="548909"/>
                </a:lnTo>
                <a:lnTo>
                  <a:pt x="2933973" y="546756"/>
                </a:lnTo>
                <a:lnTo>
                  <a:pt x="2953346" y="555367"/>
                </a:lnTo>
                <a:lnTo>
                  <a:pt x="2959804" y="566130"/>
                </a:lnTo>
                <a:lnTo>
                  <a:pt x="2974872" y="572587"/>
                </a:lnTo>
                <a:lnTo>
                  <a:pt x="2974872" y="583350"/>
                </a:lnTo>
                <a:lnTo>
                  <a:pt x="3007161" y="600571"/>
                </a:lnTo>
                <a:lnTo>
                  <a:pt x="2996398" y="607029"/>
                </a:lnTo>
                <a:lnTo>
                  <a:pt x="3005008" y="615639"/>
                </a:lnTo>
                <a:lnTo>
                  <a:pt x="3005008" y="611334"/>
                </a:lnTo>
                <a:lnTo>
                  <a:pt x="3020076" y="604877"/>
                </a:lnTo>
                <a:lnTo>
                  <a:pt x="3020076" y="611334"/>
                </a:lnTo>
                <a:lnTo>
                  <a:pt x="3032992" y="615639"/>
                </a:lnTo>
                <a:lnTo>
                  <a:pt x="3035144" y="622097"/>
                </a:lnTo>
                <a:lnTo>
                  <a:pt x="3030839" y="626402"/>
                </a:lnTo>
                <a:lnTo>
                  <a:pt x="3032992" y="628555"/>
                </a:lnTo>
                <a:lnTo>
                  <a:pt x="3035144" y="628555"/>
                </a:lnTo>
                <a:lnTo>
                  <a:pt x="3041602" y="626402"/>
                </a:lnTo>
                <a:lnTo>
                  <a:pt x="3045907" y="632860"/>
                </a:lnTo>
                <a:lnTo>
                  <a:pt x="3050213" y="637165"/>
                </a:lnTo>
                <a:lnTo>
                  <a:pt x="3052365" y="637165"/>
                </a:lnTo>
                <a:lnTo>
                  <a:pt x="3056671" y="637165"/>
                </a:lnTo>
                <a:lnTo>
                  <a:pt x="3058823" y="635012"/>
                </a:lnTo>
                <a:lnTo>
                  <a:pt x="3060976" y="632860"/>
                </a:lnTo>
                <a:lnTo>
                  <a:pt x="3063128" y="635012"/>
                </a:lnTo>
                <a:lnTo>
                  <a:pt x="3063128" y="654386"/>
                </a:lnTo>
                <a:lnTo>
                  <a:pt x="3065281" y="652233"/>
                </a:lnTo>
                <a:lnTo>
                  <a:pt x="3067433" y="650080"/>
                </a:lnTo>
                <a:lnTo>
                  <a:pt x="3071738" y="652233"/>
                </a:lnTo>
                <a:lnTo>
                  <a:pt x="3078196" y="654386"/>
                </a:lnTo>
                <a:lnTo>
                  <a:pt x="3082501" y="656539"/>
                </a:lnTo>
                <a:lnTo>
                  <a:pt x="3084654" y="654386"/>
                </a:lnTo>
                <a:lnTo>
                  <a:pt x="3088959" y="662996"/>
                </a:lnTo>
                <a:lnTo>
                  <a:pt x="3099722" y="667301"/>
                </a:lnTo>
                <a:lnTo>
                  <a:pt x="3125553" y="688827"/>
                </a:lnTo>
                <a:lnTo>
                  <a:pt x="3121248" y="693132"/>
                </a:lnTo>
                <a:lnTo>
                  <a:pt x="3127705" y="697437"/>
                </a:lnTo>
                <a:lnTo>
                  <a:pt x="3131580" y="693563"/>
                </a:lnTo>
                <a:lnTo>
                  <a:pt x="3138468" y="695284"/>
                </a:lnTo>
                <a:lnTo>
                  <a:pt x="3140621" y="701743"/>
                </a:lnTo>
                <a:lnTo>
                  <a:pt x="3140621" y="708201"/>
                </a:lnTo>
                <a:lnTo>
                  <a:pt x="3144926" y="712506"/>
                </a:lnTo>
                <a:lnTo>
                  <a:pt x="3147079" y="712506"/>
                </a:lnTo>
                <a:lnTo>
                  <a:pt x="3151384" y="712506"/>
                </a:lnTo>
                <a:lnTo>
                  <a:pt x="3159995" y="710353"/>
                </a:lnTo>
                <a:lnTo>
                  <a:pt x="3162147" y="710353"/>
                </a:lnTo>
                <a:lnTo>
                  <a:pt x="3164300" y="712506"/>
                </a:lnTo>
                <a:lnTo>
                  <a:pt x="3166452" y="718963"/>
                </a:lnTo>
                <a:lnTo>
                  <a:pt x="3175062" y="721116"/>
                </a:lnTo>
                <a:lnTo>
                  <a:pt x="3183673" y="734031"/>
                </a:lnTo>
                <a:lnTo>
                  <a:pt x="3196588" y="734031"/>
                </a:lnTo>
                <a:lnTo>
                  <a:pt x="3228877" y="762015"/>
                </a:lnTo>
                <a:lnTo>
                  <a:pt x="3237487" y="768473"/>
                </a:lnTo>
                <a:lnTo>
                  <a:pt x="3228877" y="772778"/>
                </a:lnTo>
                <a:lnTo>
                  <a:pt x="3228877" y="783541"/>
                </a:lnTo>
                <a:lnTo>
                  <a:pt x="3243945" y="779236"/>
                </a:lnTo>
                <a:lnTo>
                  <a:pt x="3248250" y="785693"/>
                </a:lnTo>
                <a:lnTo>
                  <a:pt x="3252556" y="781388"/>
                </a:lnTo>
                <a:lnTo>
                  <a:pt x="3248250" y="772778"/>
                </a:lnTo>
                <a:lnTo>
                  <a:pt x="3269776" y="787846"/>
                </a:lnTo>
                <a:lnTo>
                  <a:pt x="3271929" y="787846"/>
                </a:lnTo>
                <a:lnTo>
                  <a:pt x="3269776" y="785693"/>
                </a:lnTo>
                <a:lnTo>
                  <a:pt x="3282691" y="794303"/>
                </a:lnTo>
                <a:lnTo>
                  <a:pt x="3306370" y="805067"/>
                </a:lnTo>
                <a:lnTo>
                  <a:pt x="3310676" y="811525"/>
                </a:lnTo>
                <a:lnTo>
                  <a:pt x="3327896" y="817982"/>
                </a:lnTo>
                <a:lnTo>
                  <a:pt x="3334354" y="828745"/>
                </a:lnTo>
                <a:lnTo>
                  <a:pt x="3342964" y="828745"/>
                </a:lnTo>
                <a:lnTo>
                  <a:pt x="3353727" y="841660"/>
                </a:lnTo>
                <a:lnTo>
                  <a:pt x="3368795" y="848118"/>
                </a:lnTo>
                <a:lnTo>
                  <a:pt x="3370948" y="839508"/>
                </a:lnTo>
                <a:lnTo>
                  <a:pt x="3379558" y="848118"/>
                </a:lnTo>
                <a:lnTo>
                  <a:pt x="3370948" y="850270"/>
                </a:lnTo>
                <a:lnTo>
                  <a:pt x="3377405" y="856729"/>
                </a:lnTo>
                <a:lnTo>
                  <a:pt x="3386016" y="850270"/>
                </a:lnTo>
                <a:lnTo>
                  <a:pt x="3394626" y="858882"/>
                </a:lnTo>
                <a:lnTo>
                  <a:pt x="3392473" y="856729"/>
                </a:lnTo>
                <a:lnTo>
                  <a:pt x="3390321" y="856729"/>
                </a:lnTo>
                <a:lnTo>
                  <a:pt x="3403236" y="867492"/>
                </a:lnTo>
                <a:lnTo>
                  <a:pt x="3429067" y="876102"/>
                </a:lnTo>
                <a:lnTo>
                  <a:pt x="3429067" y="886865"/>
                </a:lnTo>
                <a:lnTo>
                  <a:pt x="3441983" y="889017"/>
                </a:lnTo>
                <a:lnTo>
                  <a:pt x="3465662" y="901932"/>
                </a:lnTo>
                <a:lnTo>
                  <a:pt x="3482882" y="904085"/>
                </a:lnTo>
                <a:lnTo>
                  <a:pt x="3500102" y="910544"/>
                </a:lnTo>
                <a:lnTo>
                  <a:pt x="3504407" y="919154"/>
                </a:lnTo>
                <a:lnTo>
                  <a:pt x="3541002" y="936374"/>
                </a:lnTo>
                <a:lnTo>
                  <a:pt x="3556069" y="938527"/>
                </a:lnTo>
                <a:lnTo>
                  <a:pt x="3549612" y="934222"/>
                </a:lnTo>
                <a:lnTo>
                  <a:pt x="3500102" y="904085"/>
                </a:lnTo>
                <a:lnTo>
                  <a:pt x="3491492" y="899780"/>
                </a:lnTo>
                <a:lnTo>
                  <a:pt x="3480729" y="893322"/>
                </a:lnTo>
                <a:lnTo>
                  <a:pt x="3485035" y="884712"/>
                </a:lnTo>
                <a:lnTo>
                  <a:pt x="3476424" y="871797"/>
                </a:lnTo>
                <a:lnTo>
                  <a:pt x="3469967" y="871797"/>
                </a:lnTo>
                <a:lnTo>
                  <a:pt x="3474272" y="882560"/>
                </a:lnTo>
                <a:lnTo>
                  <a:pt x="3461357" y="876102"/>
                </a:lnTo>
                <a:lnTo>
                  <a:pt x="3461357" y="871797"/>
                </a:lnTo>
                <a:lnTo>
                  <a:pt x="3454898" y="856729"/>
                </a:lnTo>
                <a:lnTo>
                  <a:pt x="3452745" y="854576"/>
                </a:lnTo>
                <a:lnTo>
                  <a:pt x="3450593" y="854576"/>
                </a:lnTo>
                <a:lnTo>
                  <a:pt x="3448440" y="856729"/>
                </a:lnTo>
                <a:lnTo>
                  <a:pt x="3448440" y="858882"/>
                </a:lnTo>
                <a:lnTo>
                  <a:pt x="3446288" y="856729"/>
                </a:lnTo>
                <a:lnTo>
                  <a:pt x="3429067" y="839508"/>
                </a:lnTo>
                <a:lnTo>
                  <a:pt x="3424762" y="845965"/>
                </a:lnTo>
                <a:lnTo>
                  <a:pt x="3420457" y="843813"/>
                </a:lnTo>
                <a:lnTo>
                  <a:pt x="3418305" y="841660"/>
                </a:lnTo>
                <a:lnTo>
                  <a:pt x="3414000" y="837355"/>
                </a:lnTo>
                <a:lnTo>
                  <a:pt x="3420457" y="835203"/>
                </a:lnTo>
                <a:lnTo>
                  <a:pt x="3409695" y="826593"/>
                </a:lnTo>
                <a:lnTo>
                  <a:pt x="3390321" y="815830"/>
                </a:lnTo>
                <a:lnTo>
                  <a:pt x="3388168" y="813677"/>
                </a:lnTo>
                <a:lnTo>
                  <a:pt x="3373100" y="805067"/>
                </a:lnTo>
                <a:lnTo>
                  <a:pt x="3355880" y="796456"/>
                </a:lnTo>
                <a:lnTo>
                  <a:pt x="3297759" y="757710"/>
                </a:lnTo>
                <a:lnTo>
                  <a:pt x="3267624" y="736184"/>
                </a:lnTo>
                <a:lnTo>
                  <a:pt x="3183673" y="678064"/>
                </a:lnTo>
                <a:lnTo>
                  <a:pt x="3162147" y="662996"/>
                </a:lnTo>
                <a:lnTo>
                  <a:pt x="3157842" y="652233"/>
                </a:lnTo>
                <a:lnTo>
                  <a:pt x="3147079" y="645775"/>
                </a:lnTo>
                <a:lnTo>
                  <a:pt x="3138468" y="643622"/>
                </a:lnTo>
                <a:lnTo>
                  <a:pt x="3134163" y="645775"/>
                </a:lnTo>
                <a:lnTo>
                  <a:pt x="3132010" y="647928"/>
                </a:lnTo>
                <a:lnTo>
                  <a:pt x="3121248" y="641470"/>
                </a:lnTo>
                <a:lnTo>
                  <a:pt x="3125553" y="637165"/>
                </a:lnTo>
                <a:lnTo>
                  <a:pt x="3112638" y="628555"/>
                </a:lnTo>
                <a:lnTo>
                  <a:pt x="3104027" y="635012"/>
                </a:lnTo>
                <a:lnTo>
                  <a:pt x="3091111" y="622097"/>
                </a:lnTo>
                <a:lnTo>
                  <a:pt x="3091111" y="619944"/>
                </a:lnTo>
                <a:lnTo>
                  <a:pt x="3093264" y="619944"/>
                </a:lnTo>
                <a:lnTo>
                  <a:pt x="3097569" y="622097"/>
                </a:lnTo>
                <a:lnTo>
                  <a:pt x="3099722" y="624250"/>
                </a:lnTo>
                <a:lnTo>
                  <a:pt x="3101875" y="624250"/>
                </a:lnTo>
                <a:lnTo>
                  <a:pt x="3067433" y="598418"/>
                </a:lnTo>
                <a:lnTo>
                  <a:pt x="3054518" y="591960"/>
                </a:lnTo>
                <a:lnTo>
                  <a:pt x="3056671" y="585503"/>
                </a:lnTo>
                <a:lnTo>
                  <a:pt x="3054518" y="583350"/>
                </a:lnTo>
                <a:lnTo>
                  <a:pt x="3048060" y="585503"/>
                </a:lnTo>
                <a:lnTo>
                  <a:pt x="3035144" y="572587"/>
                </a:lnTo>
                <a:lnTo>
                  <a:pt x="3037297" y="570435"/>
                </a:lnTo>
                <a:lnTo>
                  <a:pt x="3041602" y="570435"/>
                </a:lnTo>
                <a:lnTo>
                  <a:pt x="3048060" y="572587"/>
                </a:lnTo>
                <a:lnTo>
                  <a:pt x="3056671" y="583350"/>
                </a:lnTo>
                <a:lnTo>
                  <a:pt x="3076043" y="598418"/>
                </a:lnTo>
                <a:lnTo>
                  <a:pt x="3084654" y="607029"/>
                </a:lnTo>
                <a:lnTo>
                  <a:pt x="3110485" y="622097"/>
                </a:lnTo>
                <a:lnTo>
                  <a:pt x="3112638" y="617792"/>
                </a:lnTo>
                <a:lnTo>
                  <a:pt x="3112638" y="615639"/>
                </a:lnTo>
                <a:lnTo>
                  <a:pt x="3108333" y="611334"/>
                </a:lnTo>
                <a:lnTo>
                  <a:pt x="3037297" y="548909"/>
                </a:lnTo>
                <a:lnTo>
                  <a:pt x="3024381" y="546756"/>
                </a:lnTo>
                <a:lnTo>
                  <a:pt x="3020076" y="525231"/>
                </a:lnTo>
                <a:lnTo>
                  <a:pt x="3009314" y="520925"/>
                </a:lnTo>
                <a:lnTo>
                  <a:pt x="3005008" y="514468"/>
                </a:lnTo>
                <a:lnTo>
                  <a:pt x="3005008" y="512315"/>
                </a:lnTo>
                <a:lnTo>
                  <a:pt x="3007161" y="512315"/>
                </a:lnTo>
                <a:lnTo>
                  <a:pt x="3035144" y="525231"/>
                </a:lnTo>
                <a:lnTo>
                  <a:pt x="3052365" y="525231"/>
                </a:lnTo>
                <a:lnTo>
                  <a:pt x="3039449" y="510163"/>
                </a:lnTo>
                <a:lnTo>
                  <a:pt x="3028686" y="501553"/>
                </a:lnTo>
                <a:lnTo>
                  <a:pt x="3002856" y="486484"/>
                </a:lnTo>
                <a:lnTo>
                  <a:pt x="3002856" y="484331"/>
                </a:lnTo>
                <a:lnTo>
                  <a:pt x="3002856" y="482179"/>
                </a:lnTo>
                <a:lnTo>
                  <a:pt x="2998551" y="480026"/>
                </a:lnTo>
                <a:lnTo>
                  <a:pt x="2987787" y="471416"/>
                </a:lnTo>
                <a:lnTo>
                  <a:pt x="2987787" y="467111"/>
                </a:lnTo>
                <a:lnTo>
                  <a:pt x="2983482" y="467111"/>
                </a:lnTo>
                <a:lnTo>
                  <a:pt x="2949041" y="443432"/>
                </a:lnTo>
                <a:lnTo>
                  <a:pt x="2944736" y="436974"/>
                </a:lnTo>
                <a:lnTo>
                  <a:pt x="2918905" y="424059"/>
                </a:lnTo>
                <a:lnTo>
                  <a:pt x="2912447" y="408991"/>
                </a:lnTo>
                <a:lnTo>
                  <a:pt x="2893074" y="398229"/>
                </a:lnTo>
                <a:lnTo>
                  <a:pt x="2890921" y="389617"/>
                </a:lnTo>
                <a:lnTo>
                  <a:pt x="2875853" y="378855"/>
                </a:lnTo>
                <a:lnTo>
                  <a:pt x="2869396" y="372397"/>
                </a:lnTo>
                <a:lnTo>
                  <a:pt x="2834954" y="346566"/>
                </a:lnTo>
                <a:lnTo>
                  <a:pt x="2824191" y="342261"/>
                </a:lnTo>
                <a:lnTo>
                  <a:pt x="2815581" y="342261"/>
                </a:lnTo>
                <a:lnTo>
                  <a:pt x="2804818" y="342261"/>
                </a:lnTo>
                <a:lnTo>
                  <a:pt x="2802665" y="344414"/>
                </a:lnTo>
                <a:lnTo>
                  <a:pt x="2798360" y="342261"/>
                </a:lnTo>
                <a:lnTo>
                  <a:pt x="2796208" y="335803"/>
                </a:lnTo>
                <a:lnTo>
                  <a:pt x="2800513" y="320735"/>
                </a:lnTo>
                <a:lnTo>
                  <a:pt x="2809123" y="337955"/>
                </a:lnTo>
                <a:lnTo>
                  <a:pt x="2837106" y="329345"/>
                </a:lnTo>
                <a:lnTo>
                  <a:pt x="2830649" y="329345"/>
                </a:lnTo>
                <a:lnTo>
                  <a:pt x="2834954" y="325040"/>
                </a:lnTo>
                <a:lnTo>
                  <a:pt x="2839259" y="327193"/>
                </a:lnTo>
                <a:lnTo>
                  <a:pt x="2845717" y="331498"/>
                </a:lnTo>
                <a:lnTo>
                  <a:pt x="2858633" y="325040"/>
                </a:lnTo>
                <a:lnTo>
                  <a:pt x="2856480" y="325040"/>
                </a:lnTo>
                <a:lnTo>
                  <a:pt x="2854328" y="322888"/>
                </a:lnTo>
                <a:lnTo>
                  <a:pt x="2847870" y="325040"/>
                </a:lnTo>
                <a:lnTo>
                  <a:pt x="2847870" y="314277"/>
                </a:lnTo>
                <a:lnTo>
                  <a:pt x="2845717" y="314277"/>
                </a:lnTo>
                <a:lnTo>
                  <a:pt x="2837106" y="320735"/>
                </a:lnTo>
                <a:lnTo>
                  <a:pt x="2817733" y="305667"/>
                </a:lnTo>
                <a:lnTo>
                  <a:pt x="2804818" y="307820"/>
                </a:lnTo>
                <a:lnTo>
                  <a:pt x="2804818" y="301362"/>
                </a:lnTo>
                <a:lnTo>
                  <a:pt x="2800513" y="301362"/>
                </a:lnTo>
                <a:lnTo>
                  <a:pt x="2811276" y="290599"/>
                </a:lnTo>
                <a:lnTo>
                  <a:pt x="2806971" y="279836"/>
                </a:lnTo>
                <a:lnTo>
                  <a:pt x="2811276" y="281988"/>
                </a:lnTo>
                <a:lnTo>
                  <a:pt x="2811276" y="277683"/>
                </a:lnTo>
                <a:lnTo>
                  <a:pt x="2819886" y="277683"/>
                </a:lnTo>
                <a:lnTo>
                  <a:pt x="2839259" y="288446"/>
                </a:lnTo>
                <a:lnTo>
                  <a:pt x="2834954" y="290599"/>
                </a:lnTo>
                <a:lnTo>
                  <a:pt x="2839259" y="294904"/>
                </a:lnTo>
                <a:lnTo>
                  <a:pt x="2839259" y="290599"/>
                </a:lnTo>
                <a:lnTo>
                  <a:pt x="2841412" y="290599"/>
                </a:lnTo>
                <a:lnTo>
                  <a:pt x="2843565" y="290599"/>
                </a:lnTo>
                <a:lnTo>
                  <a:pt x="2843565" y="297057"/>
                </a:lnTo>
                <a:lnTo>
                  <a:pt x="2850023" y="297057"/>
                </a:lnTo>
                <a:lnTo>
                  <a:pt x="2862938" y="307820"/>
                </a:lnTo>
                <a:lnTo>
                  <a:pt x="2873700" y="307820"/>
                </a:lnTo>
                <a:lnTo>
                  <a:pt x="2873700" y="316430"/>
                </a:lnTo>
                <a:lnTo>
                  <a:pt x="2897379" y="331498"/>
                </a:lnTo>
                <a:lnTo>
                  <a:pt x="2903837" y="342261"/>
                </a:lnTo>
                <a:lnTo>
                  <a:pt x="2923210" y="353024"/>
                </a:lnTo>
                <a:lnTo>
                  <a:pt x="2925362" y="357329"/>
                </a:lnTo>
                <a:lnTo>
                  <a:pt x="2938278" y="370244"/>
                </a:lnTo>
                <a:lnTo>
                  <a:pt x="2949041" y="374550"/>
                </a:lnTo>
                <a:lnTo>
                  <a:pt x="2957652" y="387465"/>
                </a:lnTo>
                <a:lnTo>
                  <a:pt x="2953346" y="389617"/>
                </a:lnTo>
                <a:lnTo>
                  <a:pt x="2955499" y="389617"/>
                </a:lnTo>
                <a:lnTo>
                  <a:pt x="2972719" y="396076"/>
                </a:lnTo>
                <a:lnTo>
                  <a:pt x="2977024" y="400381"/>
                </a:lnTo>
                <a:lnTo>
                  <a:pt x="2989940" y="402534"/>
                </a:lnTo>
                <a:lnTo>
                  <a:pt x="2992092" y="411144"/>
                </a:lnTo>
                <a:lnTo>
                  <a:pt x="3007161" y="415449"/>
                </a:lnTo>
                <a:lnTo>
                  <a:pt x="3011466" y="424059"/>
                </a:lnTo>
                <a:lnTo>
                  <a:pt x="3020076" y="428364"/>
                </a:lnTo>
                <a:lnTo>
                  <a:pt x="3026534" y="441279"/>
                </a:lnTo>
                <a:lnTo>
                  <a:pt x="3030839" y="439127"/>
                </a:lnTo>
                <a:lnTo>
                  <a:pt x="3035144" y="445585"/>
                </a:lnTo>
                <a:lnTo>
                  <a:pt x="3032992" y="445585"/>
                </a:lnTo>
                <a:lnTo>
                  <a:pt x="3037297" y="447738"/>
                </a:lnTo>
                <a:lnTo>
                  <a:pt x="3052365" y="458501"/>
                </a:lnTo>
                <a:lnTo>
                  <a:pt x="3056671" y="454196"/>
                </a:lnTo>
                <a:lnTo>
                  <a:pt x="3058823" y="464958"/>
                </a:lnTo>
                <a:lnTo>
                  <a:pt x="3065281" y="467111"/>
                </a:lnTo>
                <a:lnTo>
                  <a:pt x="3071738" y="477874"/>
                </a:lnTo>
                <a:lnTo>
                  <a:pt x="3086806" y="482179"/>
                </a:lnTo>
                <a:lnTo>
                  <a:pt x="3088959" y="492941"/>
                </a:lnTo>
                <a:lnTo>
                  <a:pt x="3101875" y="495094"/>
                </a:lnTo>
                <a:lnTo>
                  <a:pt x="3108333" y="499400"/>
                </a:lnTo>
                <a:lnTo>
                  <a:pt x="3110485" y="510163"/>
                </a:lnTo>
                <a:lnTo>
                  <a:pt x="3127705" y="516620"/>
                </a:lnTo>
                <a:lnTo>
                  <a:pt x="3136316" y="518773"/>
                </a:lnTo>
                <a:lnTo>
                  <a:pt x="3132010" y="523078"/>
                </a:lnTo>
                <a:lnTo>
                  <a:pt x="3134163" y="527383"/>
                </a:lnTo>
                <a:lnTo>
                  <a:pt x="3140621" y="525231"/>
                </a:lnTo>
                <a:lnTo>
                  <a:pt x="3138468" y="523078"/>
                </a:lnTo>
                <a:lnTo>
                  <a:pt x="3138468" y="520925"/>
                </a:lnTo>
                <a:lnTo>
                  <a:pt x="3159995" y="531688"/>
                </a:lnTo>
                <a:lnTo>
                  <a:pt x="3157842" y="533841"/>
                </a:lnTo>
                <a:lnTo>
                  <a:pt x="3155689" y="535993"/>
                </a:lnTo>
                <a:lnTo>
                  <a:pt x="3155689" y="538146"/>
                </a:lnTo>
                <a:lnTo>
                  <a:pt x="3157842" y="540298"/>
                </a:lnTo>
                <a:lnTo>
                  <a:pt x="3162147" y="544603"/>
                </a:lnTo>
                <a:lnTo>
                  <a:pt x="3166452" y="548909"/>
                </a:lnTo>
                <a:lnTo>
                  <a:pt x="3175062" y="551062"/>
                </a:lnTo>
                <a:lnTo>
                  <a:pt x="3166452" y="533841"/>
                </a:lnTo>
                <a:lnTo>
                  <a:pt x="3181520" y="531688"/>
                </a:lnTo>
                <a:lnTo>
                  <a:pt x="3183673" y="544603"/>
                </a:lnTo>
                <a:lnTo>
                  <a:pt x="3179367" y="548909"/>
                </a:lnTo>
                <a:lnTo>
                  <a:pt x="3179367" y="559672"/>
                </a:lnTo>
                <a:lnTo>
                  <a:pt x="3183673" y="559672"/>
                </a:lnTo>
                <a:lnTo>
                  <a:pt x="3187978" y="557520"/>
                </a:lnTo>
                <a:lnTo>
                  <a:pt x="3190130" y="563977"/>
                </a:lnTo>
                <a:lnTo>
                  <a:pt x="3194435" y="568282"/>
                </a:lnTo>
                <a:lnTo>
                  <a:pt x="3196588" y="570435"/>
                </a:lnTo>
                <a:lnTo>
                  <a:pt x="3196588" y="572587"/>
                </a:lnTo>
                <a:lnTo>
                  <a:pt x="3203046" y="566130"/>
                </a:lnTo>
                <a:lnTo>
                  <a:pt x="3194435" y="559672"/>
                </a:lnTo>
                <a:lnTo>
                  <a:pt x="3194435" y="548909"/>
                </a:lnTo>
                <a:lnTo>
                  <a:pt x="3207351" y="555367"/>
                </a:lnTo>
                <a:lnTo>
                  <a:pt x="3224572" y="542451"/>
                </a:lnTo>
                <a:lnTo>
                  <a:pt x="3215962" y="529536"/>
                </a:lnTo>
                <a:lnTo>
                  <a:pt x="3211657" y="533841"/>
                </a:lnTo>
                <a:lnTo>
                  <a:pt x="3207351" y="525231"/>
                </a:lnTo>
                <a:lnTo>
                  <a:pt x="3196588" y="525231"/>
                </a:lnTo>
                <a:lnTo>
                  <a:pt x="3170757" y="527383"/>
                </a:lnTo>
                <a:lnTo>
                  <a:pt x="3164300" y="512315"/>
                </a:lnTo>
                <a:lnTo>
                  <a:pt x="3168605" y="510163"/>
                </a:lnTo>
                <a:lnTo>
                  <a:pt x="3170757" y="505858"/>
                </a:lnTo>
                <a:lnTo>
                  <a:pt x="3170757" y="497247"/>
                </a:lnTo>
                <a:lnTo>
                  <a:pt x="3159995" y="499400"/>
                </a:lnTo>
                <a:lnTo>
                  <a:pt x="3153537" y="492941"/>
                </a:lnTo>
                <a:lnTo>
                  <a:pt x="3151384" y="484331"/>
                </a:lnTo>
                <a:lnTo>
                  <a:pt x="3138468" y="477874"/>
                </a:lnTo>
                <a:lnTo>
                  <a:pt x="3095416" y="432669"/>
                </a:lnTo>
                <a:lnTo>
                  <a:pt x="3093264" y="424059"/>
                </a:lnTo>
                <a:lnTo>
                  <a:pt x="3086806" y="424059"/>
                </a:lnTo>
                <a:lnTo>
                  <a:pt x="3084654" y="426212"/>
                </a:lnTo>
                <a:lnTo>
                  <a:pt x="3080348" y="419754"/>
                </a:lnTo>
                <a:lnTo>
                  <a:pt x="3084654" y="424059"/>
                </a:lnTo>
                <a:lnTo>
                  <a:pt x="3088959" y="419754"/>
                </a:lnTo>
                <a:lnTo>
                  <a:pt x="3076043" y="408991"/>
                </a:lnTo>
                <a:lnTo>
                  <a:pt x="3076043" y="417601"/>
                </a:lnTo>
                <a:lnTo>
                  <a:pt x="3050213" y="402534"/>
                </a:lnTo>
                <a:lnTo>
                  <a:pt x="3048060" y="400381"/>
                </a:lnTo>
                <a:lnTo>
                  <a:pt x="3065281" y="406839"/>
                </a:lnTo>
                <a:lnTo>
                  <a:pt x="3071738" y="406839"/>
                </a:lnTo>
                <a:lnTo>
                  <a:pt x="3052365" y="381007"/>
                </a:lnTo>
                <a:lnTo>
                  <a:pt x="3022229" y="361634"/>
                </a:lnTo>
                <a:lnTo>
                  <a:pt x="3015771" y="368092"/>
                </a:lnTo>
                <a:lnTo>
                  <a:pt x="3015771" y="370244"/>
                </a:lnTo>
                <a:lnTo>
                  <a:pt x="3017924" y="370244"/>
                </a:lnTo>
                <a:lnTo>
                  <a:pt x="3024381" y="370244"/>
                </a:lnTo>
                <a:lnTo>
                  <a:pt x="3026534" y="372397"/>
                </a:lnTo>
                <a:lnTo>
                  <a:pt x="3028686" y="372397"/>
                </a:lnTo>
                <a:lnTo>
                  <a:pt x="3056671" y="400381"/>
                </a:lnTo>
                <a:lnTo>
                  <a:pt x="3020076" y="374550"/>
                </a:lnTo>
                <a:lnTo>
                  <a:pt x="2996398" y="359482"/>
                </a:lnTo>
                <a:lnTo>
                  <a:pt x="2983482" y="350872"/>
                </a:lnTo>
                <a:lnTo>
                  <a:pt x="2974872" y="337955"/>
                </a:lnTo>
                <a:lnTo>
                  <a:pt x="2983482" y="331498"/>
                </a:lnTo>
                <a:lnTo>
                  <a:pt x="2983482" y="325040"/>
                </a:lnTo>
                <a:lnTo>
                  <a:pt x="2979177" y="325040"/>
                </a:lnTo>
                <a:lnTo>
                  <a:pt x="2987787" y="318582"/>
                </a:lnTo>
                <a:lnTo>
                  <a:pt x="2979177" y="309972"/>
                </a:lnTo>
                <a:lnTo>
                  <a:pt x="2968414" y="320735"/>
                </a:lnTo>
                <a:lnTo>
                  <a:pt x="2968414" y="316430"/>
                </a:lnTo>
                <a:lnTo>
                  <a:pt x="2949041" y="301362"/>
                </a:lnTo>
                <a:lnTo>
                  <a:pt x="2955499" y="303515"/>
                </a:lnTo>
                <a:lnTo>
                  <a:pt x="2961957" y="299210"/>
                </a:lnTo>
                <a:lnTo>
                  <a:pt x="2925362" y="271226"/>
                </a:lnTo>
                <a:lnTo>
                  <a:pt x="2895227" y="254005"/>
                </a:lnTo>
                <a:lnTo>
                  <a:pt x="2884463" y="254005"/>
                </a:lnTo>
                <a:lnTo>
                  <a:pt x="2880158" y="249700"/>
                </a:lnTo>
                <a:lnTo>
                  <a:pt x="2888768" y="249700"/>
                </a:lnTo>
                <a:lnTo>
                  <a:pt x="2888768" y="245395"/>
                </a:lnTo>
                <a:lnTo>
                  <a:pt x="2888768" y="241090"/>
                </a:lnTo>
                <a:lnTo>
                  <a:pt x="2886616" y="241090"/>
                </a:lnTo>
                <a:lnTo>
                  <a:pt x="2884463" y="243242"/>
                </a:lnTo>
                <a:lnTo>
                  <a:pt x="2862938" y="238937"/>
                </a:lnTo>
                <a:lnTo>
                  <a:pt x="2865090" y="236784"/>
                </a:lnTo>
                <a:lnTo>
                  <a:pt x="2843565" y="226021"/>
                </a:lnTo>
                <a:lnTo>
                  <a:pt x="2839259" y="230326"/>
                </a:lnTo>
                <a:lnTo>
                  <a:pt x="2830649" y="219563"/>
                </a:lnTo>
                <a:lnTo>
                  <a:pt x="2820592" y="217329"/>
                </a:lnTo>
                <a:lnTo>
                  <a:pt x="2825534" y="198159"/>
                </a:lnTo>
                <a:lnTo>
                  <a:pt x="2830649" y="195886"/>
                </a:lnTo>
                <a:lnTo>
                  <a:pt x="2826479" y="194496"/>
                </a:lnTo>
                <a:lnTo>
                  <a:pt x="2826606" y="194001"/>
                </a:lnTo>
                <a:lnTo>
                  <a:pt x="2843565" y="195886"/>
                </a:lnTo>
                <a:lnTo>
                  <a:pt x="2828680" y="185963"/>
                </a:lnTo>
                <a:lnTo>
                  <a:pt x="2831326" y="175695"/>
                </a:lnTo>
                <a:lnTo>
                  <a:pt x="2850023" y="174359"/>
                </a:lnTo>
                <a:lnTo>
                  <a:pt x="2880158" y="182969"/>
                </a:lnTo>
                <a:lnTo>
                  <a:pt x="2910295" y="206648"/>
                </a:lnTo>
                <a:lnTo>
                  <a:pt x="2929667" y="217411"/>
                </a:lnTo>
                <a:lnTo>
                  <a:pt x="2931820" y="223869"/>
                </a:lnTo>
                <a:lnTo>
                  <a:pt x="2953346" y="228174"/>
                </a:lnTo>
                <a:lnTo>
                  <a:pt x="2949041" y="219563"/>
                </a:lnTo>
                <a:lnTo>
                  <a:pt x="2953346" y="215258"/>
                </a:lnTo>
                <a:lnTo>
                  <a:pt x="2957652" y="219563"/>
                </a:lnTo>
                <a:lnTo>
                  <a:pt x="2964109" y="221716"/>
                </a:lnTo>
                <a:lnTo>
                  <a:pt x="2972719" y="223869"/>
                </a:lnTo>
                <a:lnTo>
                  <a:pt x="2977024" y="226021"/>
                </a:lnTo>
                <a:lnTo>
                  <a:pt x="2979177" y="230326"/>
                </a:lnTo>
                <a:lnTo>
                  <a:pt x="2979177" y="234631"/>
                </a:lnTo>
                <a:lnTo>
                  <a:pt x="2983482" y="234631"/>
                </a:lnTo>
                <a:lnTo>
                  <a:pt x="2994245" y="219563"/>
                </a:lnTo>
                <a:lnTo>
                  <a:pt x="3007161" y="215258"/>
                </a:lnTo>
                <a:lnTo>
                  <a:pt x="3045907" y="234631"/>
                </a:lnTo>
                <a:lnTo>
                  <a:pt x="3067433" y="249700"/>
                </a:lnTo>
                <a:lnTo>
                  <a:pt x="3058823" y="247548"/>
                </a:lnTo>
                <a:lnTo>
                  <a:pt x="3060976" y="249700"/>
                </a:lnTo>
                <a:lnTo>
                  <a:pt x="3063128" y="249700"/>
                </a:lnTo>
                <a:lnTo>
                  <a:pt x="3058823" y="266920"/>
                </a:lnTo>
                <a:lnTo>
                  <a:pt x="3069586" y="264768"/>
                </a:lnTo>
                <a:lnTo>
                  <a:pt x="3069586" y="266920"/>
                </a:lnTo>
                <a:lnTo>
                  <a:pt x="3076043" y="269073"/>
                </a:lnTo>
                <a:lnTo>
                  <a:pt x="3086806" y="266920"/>
                </a:lnTo>
                <a:lnTo>
                  <a:pt x="3082501" y="269073"/>
                </a:lnTo>
                <a:lnTo>
                  <a:pt x="3086806" y="273378"/>
                </a:lnTo>
                <a:lnTo>
                  <a:pt x="3112638" y="273378"/>
                </a:lnTo>
                <a:lnTo>
                  <a:pt x="3119095" y="281988"/>
                </a:lnTo>
                <a:lnTo>
                  <a:pt x="3114790" y="290599"/>
                </a:lnTo>
                <a:lnTo>
                  <a:pt x="3121248" y="292752"/>
                </a:lnTo>
                <a:lnTo>
                  <a:pt x="3125553" y="290599"/>
                </a:lnTo>
                <a:lnTo>
                  <a:pt x="3127705" y="290599"/>
                </a:lnTo>
                <a:lnTo>
                  <a:pt x="3129858" y="292752"/>
                </a:lnTo>
                <a:lnTo>
                  <a:pt x="3121248" y="299210"/>
                </a:lnTo>
                <a:lnTo>
                  <a:pt x="3125553" y="307820"/>
                </a:lnTo>
                <a:lnTo>
                  <a:pt x="3134163" y="309972"/>
                </a:lnTo>
                <a:lnTo>
                  <a:pt x="3153537" y="331498"/>
                </a:lnTo>
                <a:lnTo>
                  <a:pt x="3157842" y="331498"/>
                </a:lnTo>
                <a:lnTo>
                  <a:pt x="3194435" y="361634"/>
                </a:lnTo>
                <a:lnTo>
                  <a:pt x="3203046" y="372397"/>
                </a:lnTo>
                <a:lnTo>
                  <a:pt x="3215962" y="372397"/>
                </a:lnTo>
                <a:lnTo>
                  <a:pt x="3226724" y="383160"/>
                </a:lnTo>
                <a:lnTo>
                  <a:pt x="3220267" y="385312"/>
                </a:lnTo>
                <a:lnTo>
                  <a:pt x="3226724" y="389617"/>
                </a:lnTo>
                <a:lnTo>
                  <a:pt x="3233182" y="389617"/>
                </a:lnTo>
                <a:lnTo>
                  <a:pt x="3237487" y="389617"/>
                </a:lnTo>
                <a:lnTo>
                  <a:pt x="3239640" y="391770"/>
                </a:lnTo>
                <a:lnTo>
                  <a:pt x="3241792" y="393923"/>
                </a:lnTo>
                <a:lnTo>
                  <a:pt x="3241792" y="400381"/>
                </a:lnTo>
                <a:lnTo>
                  <a:pt x="3241792" y="402534"/>
                </a:lnTo>
                <a:lnTo>
                  <a:pt x="3246097" y="402534"/>
                </a:lnTo>
                <a:lnTo>
                  <a:pt x="3280539" y="421906"/>
                </a:lnTo>
                <a:lnTo>
                  <a:pt x="3280539" y="426212"/>
                </a:lnTo>
                <a:lnTo>
                  <a:pt x="3276234" y="430517"/>
                </a:lnTo>
                <a:lnTo>
                  <a:pt x="3274081" y="434822"/>
                </a:lnTo>
                <a:lnTo>
                  <a:pt x="3278386" y="434822"/>
                </a:lnTo>
                <a:lnTo>
                  <a:pt x="3280539" y="436974"/>
                </a:lnTo>
                <a:lnTo>
                  <a:pt x="3302065" y="432669"/>
                </a:lnTo>
                <a:lnTo>
                  <a:pt x="3314981" y="445585"/>
                </a:lnTo>
                <a:lnTo>
                  <a:pt x="3327896" y="439127"/>
                </a:lnTo>
                <a:lnTo>
                  <a:pt x="3358032" y="458501"/>
                </a:lnTo>
                <a:lnTo>
                  <a:pt x="3370948" y="458501"/>
                </a:lnTo>
                <a:lnTo>
                  <a:pt x="3392473" y="471416"/>
                </a:lnTo>
                <a:lnTo>
                  <a:pt x="3403236" y="471416"/>
                </a:lnTo>
                <a:lnTo>
                  <a:pt x="3403236" y="469263"/>
                </a:lnTo>
                <a:lnTo>
                  <a:pt x="3394626" y="467111"/>
                </a:lnTo>
                <a:lnTo>
                  <a:pt x="3396778" y="460653"/>
                </a:lnTo>
                <a:lnTo>
                  <a:pt x="3388168" y="460653"/>
                </a:lnTo>
                <a:lnTo>
                  <a:pt x="3396778" y="458501"/>
                </a:lnTo>
                <a:lnTo>
                  <a:pt x="3396778" y="454196"/>
                </a:lnTo>
                <a:lnTo>
                  <a:pt x="3390321" y="447738"/>
                </a:lnTo>
                <a:lnTo>
                  <a:pt x="3386016" y="452043"/>
                </a:lnTo>
                <a:lnTo>
                  <a:pt x="3388168" y="454196"/>
                </a:lnTo>
                <a:lnTo>
                  <a:pt x="3379558" y="449891"/>
                </a:lnTo>
                <a:lnTo>
                  <a:pt x="3383863" y="445585"/>
                </a:lnTo>
                <a:lnTo>
                  <a:pt x="3368795" y="430517"/>
                </a:lnTo>
                <a:lnTo>
                  <a:pt x="3355880" y="439127"/>
                </a:lnTo>
                <a:lnTo>
                  <a:pt x="3332201" y="424059"/>
                </a:lnTo>
                <a:lnTo>
                  <a:pt x="3334354" y="419754"/>
                </a:lnTo>
                <a:lnTo>
                  <a:pt x="3330048" y="413296"/>
                </a:lnTo>
                <a:lnTo>
                  <a:pt x="3310676" y="408991"/>
                </a:lnTo>
                <a:lnTo>
                  <a:pt x="3310676" y="400381"/>
                </a:lnTo>
                <a:lnTo>
                  <a:pt x="3295607" y="389617"/>
                </a:lnTo>
                <a:lnTo>
                  <a:pt x="3286997" y="389617"/>
                </a:lnTo>
                <a:lnTo>
                  <a:pt x="3269776" y="383160"/>
                </a:lnTo>
                <a:lnTo>
                  <a:pt x="3269776" y="370244"/>
                </a:lnTo>
                <a:lnTo>
                  <a:pt x="3261166" y="376702"/>
                </a:lnTo>
                <a:lnTo>
                  <a:pt x="3261166" y="372397"/>
                </a:lnTo>
                <a:lnTo>
                  <a:pt x="3263319" y="372397"/>
                </a:lnTo>
                <a:lnTo>
                  <a:pt x="3252556" y="368092"/>
                </a:lnTo>
                <a:lnTo>
                  <a:pt x="3256861" y="363787"/>
                </a:lnTo>
                <a:lnTo>
                  <a:pt x="3250403" y="357329"/>
                </a:lnTo>
                <a:lnTo>
                  <a:pt x="3252556" y="355177"/>
                </a:lnTo>
                <a:lnTo>
                  <a:pt x="3254708" y="359482"/>
                </a:lnTo>
                <a:lnTo>
                  <a:pt x="3267624" y="361634"/>
                </a:lnTo>
                <a:lnTo>
                  <a:pt x="3265471" y="357329"/>
                </a:lnTo>
                <a:lnTo>
                  <a:pt x="3271929" y="353024"/>
                </a:lnTo>
                <a:lnTo>
                  <a:pt x="3265471" y="348719"/>
                </a:lnTo>
                <a:lnTo>
                  <a:pt x="3267624" y="344414"/>
                </a:lnTo>
                <a:lnTo>
                  <a:pt x="3269776" y="340108"/>
                </a:lnTo>
                <a:lnTo>
                  <a:pt x="3282691" y="344414"/>
                </a:lnTo>
                <a:lnTo>
                  <a:pt x="3276234" y="331498"/>
                </a:lnTo>
                <a:lnTo>
                  <a:pt x="3269776" y="331498"/>
                </a:lnTo>
                <a:lnTo>
                  <a:pt x="3271929" y="333650"/>
                </a:lnTo>
                <a:lnTo>
                  <a:pt x="3263319" y="335803"/>
                </a:lnTo>
                <a:lnTo>
                  <a:pt x="3246097" y="320735"/>
                </a:lnTo>
                <a:lnTo>
                  <a:pt x="3246097" y="322888"/>
                </a:lnTo>
                <a:lnTo>
                  <a:pt x="3241792" y="325040"/>
                </a:lnTo>
                <a:lnTo>
                  <a:pt x="3237487" y="314277"/>
                </a:lnTo>
                <a:lnTo>
                  <a:pt x="3222419" y="303515"/>
                </a:lnTo>
                <a:lnTo>
                  <a:pt x="3222419" y="301362"/>
                </a:lnTo>
                <a:lnTo>
                  <a:pt x="3220267" y="299210"/>
                </a:lnTo>
                <a:lnTo>
                  <a:pt x="3222419" y="294904"/>
                </a:lnTo>
                <a:lnTo>
                  <a:pt x="3224572" y="294904"/>
                </a:lnTo>
                <a:lnTo>
                  <a:pt x="3226724" y="297057"/>
                </a:lnTo>
                <a:lnTo>
                  <a:pt x="3228877" y="297057"/>
                </a:lnTo>
                <a:lnTo>
                  <a:pt x="3231029" y="292752"/>
                </a:lnTo>
                <a:lnTo>
                  <a:pt x="3233182" y="290599"/>
                </a:lnTo>
                <a:lnTo>
                  <a:pt x="3233182" y="292752"/>
                </a:lnTo>
                <a:lnTo>
                  <a:pt x="3235335" y="294904"/>
                </a:lnTo>
                <a:lnTo>
                  <a:pt x="3231029" y="284141"/>
                </a:lnTo>
                <a:lnTo>
                  <a:pt x="3224572" y="279836"/>
                </a:lnTo>
                <a:lnTo>
                  <a:pt x="3200893" y="254005"/>
                </a:lnTo>
                <a:lnTo>
                  <a:pt x="3187978" y="249700"/>
                </a:lnTo>
                <a:lnTo>
                  <a:pt x="3192283" y="238937"/>
                </a:lnTo>
                <a:lnTo>
                  <a:pt x="3185825" y="234631"/>
                </a:lnTo>
                <a:lnTo>
                  <a:pt x="3183673" y="230326"/>
                </a:lnTo>
                <a:lnTo>
                  <a:pt x="3181520" y="228174"/>
                </a:lnTo>
                <a:lnTo>
                  <a:pt x="3179367" y="226021"/>
                </a:lnTo>
                <a:lnTo>
                  <a:pt x="3159995" y="226021"/>
                </a:lnTo>
                <a:lnTo>
                  <a:pt x="3153537" y="217411"/>
                </a:lnTo>
                <a:lnTo>
                  <a:pt x="3147079" y="202343"/>
                </a:lnTo>
                <a:lnTo>
                  <a:pt x="3144926" y="202343"/>
                </a:lnTo>
                <a:lnTo>
                  <a:pt x="3138468" y="204496"/>
                </a:lnTo>
                <a:lnTo>
                  <a:pt x="3121248" y="193733"/>
                </a:lnTo>
                <a:lnTo>
                  <a:pt x="3114790" y="178664"/>
                </a:lnTo>
                <a:lnTo>
                  <a:pt x="3088959" y="167901"/>
                </a:lnTo>
                <a:lnTo>
                  <a:pt x="3076043" y="150681"/>
                </a:lnTo>
                <a:lnTo>
                  <a:pt x="3041602" y="139918"/>
                </a:lnTo>
                <a:lnTo>
                  <a:pt x="3039449" y="124850"/>
                </a:lnTo>
                <a:lnTo>
                  <a:pt x="3035144" y="127002"/>
                </a:lnTo>
                <a:lnTo>
                  <a:pt x="3032992" y="127002"/>
                </a:lnTo>
                <a:lnTo>
                  <a:pt x="3030839" y="124850"/>
                </a:lnTo>
                <a:lnTo>
                  <a:pt x="3028686" y="124850"/>
                </a:lnTo>
                <a:lnTo>
                  <a:pt x="3020076" y="114087"/>
                </a:lnTo>
                <a:lnTo>
                  <a:pt x="2998551" y="107629"/>
                </a:lnTo>
                <a:lnTo>
                  <a:pt x="3005623" y="121775"/>
                </a:lnTo>
                <a:lnTo>
                  <a:pt x="2985635" y="109782"/>
                </a:lnTo>
                <a:lnTo>
                  <a:pt x="2970567" y="116239"/>
                </a:lnTo>
                <a:lnTo>
                  <a:pt x="2966262" y="124850"/>
                </a:lnTo>
                <a:lnTo>
                  <a:pt x="2961957" y="120545"/>
                </a:lnTo>
                <a:lnTo>
                  <a:pt x="2961957" y="116239"/>
                </a:lnTo>
                <a:lnTo>
                  <a:pt x="2968414" y="109782"/>
                </a:lnTo>
                <a:lnTo>
                  <a:pt x="2970567" y="107629"/>
                </a:lnTo>
                <a:lnTo>
                  <a:pt x="2968414" y="105477"/>
                </a:lnTo>
                <a:lnTo>
                  <a:pt x="2966262" y="105477"/>
                </a:lnTo>
                <a:lnTo>
                  <a:pt x="2961957" y="103324"/>
                </a:lnTo>
                <a:lnTo>
                  <a:pt x="2966262" y="101172"/>
                </a:lnTo>
                <a:lnTo>
                  <a:pt x="2968414" y="96867"/>
                </a:lnTo>
                <a:lnTo>
                  <a:pt x="2968414" y="94714"/>
                </a:lnTo>
                <a:lnTo>
                  <a:pt x="2966262" y="92561"/>
                </a:lnTo>
                <a:lnTo>
                  <a:pt x="2972719" y="94714"/>
                </a:lnTo>
                <a:lnTo>
                  <a:pt x="2972719" y="92561"/>
                </a:lnTo>
                <a:lnTo>
                  <a:pt x="2970567" y="88256"/>
                </a:lnTo>
                <a:lnTo>
                  <a:pt x="2970567" y="86104"/>
                </a:lnTo>
                <a:lnTo>
                  <a:pt x="2977024" y="86104"/>
                </a:lnTo>
                <a:lnTo>
                  <a:pt x="2998551" y="77493"/>
                </a:lnTo>
                <a:lnTo>
                  <a:pt x="2985635" y="68882"/>
                </a:lnTo>
                <a:lnTo>
                  <a:pt x="2996398" y="58120"/>
                </a:lnTo>
                <a:lnTo>
                  <a:pt x="2994245" y="55967"/>
                </a:lnTo>
                <a:lnTo>
                  <a:pt x="2989940" y="62425"/>
                </a:lnTo>
                <a:lnTo>
                  <a:pt x="2987787" y="60272"/>
                </a:lnTo>
                <a:lnTo>
                  <a:pt x="2985635" y="58120"/>
                </a:lnTo>
                <a:lnTo>
                  <a:pt x="2981330" y="49510"/>
                </a:lnTo>
                <a:lnTo>
                  <a:pt x="2970567" y="53815"/>
                </a:lnTo>
                <a:lnTo>
                  <a:pt x="2977024" y="62425"/>
                </a:lnTo>
                <a:lnTo>
                  <a:pt x="2964109" y="55967"/>
                </a:lnTo>
                <a:lnTo>
                  <a:pt x="2961957" y="55967"/>
                </a:lnTo>
                <a:lnTo>
                  <a:pt x="2949041" y="49510"/>
                </a:lnTo>
                <a:lnTo>
                  <a:pt x="2968414" y="45205"/>
                </a:lnTo>
                <a:lnTo>
                  <a:pt x="2959804" y="43052"/>
                </a:lnTo>
                <a:lnTo>
                  <a:pt x="2942583" y="27983"/>
                </a:lnTo>
                <a:lnTo>
                  <a:pt x="2938278" y="32289"/>
                </a:lnTo>
                <a:lnTo>
                  <a:pt x="2936125" y="27983"/>
                </a:lnTo>
                <a:lnTo>
                  <a:pt x="2921057" y="27983"/>
                </a:lnTo>
                <a:lnTo>
                  <a:pt x="2931820" y="150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435436" y="2071678"/>
            <a:ext cx="4918364" cy="41686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435436" y="2505999"/>
            <a:ext cx="4918364" cy="149994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1400" y="5356450"/>
            <a:ext cx="2406650" cy="376237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1400" y="5674631"/>
            <a:ext cx="2406650" cy="392113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54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479425" y="1578902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1383875" y="2328242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3581399" y="2216516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 hasCustomPrompt="1"/>
          </p:nvPr>
        </p:nvSpPr>
        <p:spPr>
          <a:xfrm>
            <a:off x="4485849" y="2965856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7"/>
          </p:nvPr>
        </p:nvSpPr>
        <p:spPr>
          <a:xfrm>
            <a:off x="2388680" y="3481354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 hasCustomPrompt="1"/>
          </p:nvPr>
        </p:nvSpPr>
        <p:spPr>
          <a:xfrm>
            <a:off x="3293130" y="4230693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9"/>
          </p:nvPr>
        </p:nvSpPr>
        <p:spPr>
          <a:xfrm>
            <a:off x="1208155" y="4742300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0" hasCustomPrompt="1"/>
          </p:nvPr>
        </p:nvSpPr>
        <p:spPr>
          <a:xfrm>
            <a:off x="2112606" y="5491640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6791114" y="2270328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2" hasCustomPrompt="1"/>
          </p:nvPr>
        </p:nvSpPr>
        <p:spPr>
          <a:xfrm>
            <a:off x="7695564" y="3019667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23"/>
          </p:nvPr>
        </p:nvSpPr>
        <p:spPr>
          <a:xfrm>
            <a:off x="5598394" y="3535165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24" hasCustomPrompt="1"/>
          </p:nvPr>
        </p:nvSpPr>
        <p:spPr>
          <a:xfrm>
            <a:off x="6502844" y="4284505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9" name="Picture Placeholder 58"/>
          <p:cNvSpPr>
            <a:spLocks noGrp="1"/>
          </p:cNvSpPr>
          <p:nvPr>
            <p:ph type="pic" sz="quarter" idx="25"/>
          </p:nvPr>
        </p:nvSpPr>
        <p:spPr>
          <a:xfrm>
            <a:off x="4417870" y="4796111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62" name="Picture Placeholder 61"/>
          <p:cNvSpPr>
            <a:spLocks noGrp="1"/>
          </p:cNvSpPr>
          <p:nvPr>
            <p:ph type="pic" sz="quarter" idx="26" hasCustomPrompt="1"/>
          </p:nvPr>
        </p:nvSpPr>
        <p:spPr>
          <a:xfrm>
            <a:off x="5322320" y="5545451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1805766" y="2789346"/>
            <a:ext cx="442134" cy="41201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V="1">
            <a:off x="1114498" y="2136907"/>
            <a:ext cx="2179488" cy="22142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1115491" y="4345503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2244212" y="3196133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293130" y="2132160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 userDrawn="1"/>
        </p:nvCxnSpPr>
        <p:spPr>
          <a:xfrm flipV="1">
            <a:off x="4274066" y="2302197"/>
            <a:ext cx="2179488" cy="22142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4275059" y="4510793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>
            <a:off x="5402987" y="3361423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 userDrawn="1"/>
        </p:nvCxnSpPr>
        <p:spPr>
          <a:xfrm>
            <a:off x="6452698" y="2297450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4848492" y="3336162"/>
            <a:ext cx="302597" cy="28198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82"/>
          <p:cNvSpPr>
            <a:spLocks noGrp="1"/>
          </p:cNvSpPr>
          <p:nvPr>
            <p:ph type="body" sz="quarter" idx="27" hasCustomPrompt="1"/>
          </p:nvPr>
        </p:nvSpPr>
        <p:spPr>
          <a:xfrm>
            <a:off x="1383875" y="2384446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txt</a:t>
            </a:r>
            <a:endParaRPr lang="en-AU" dirty="0"/>
          </a:p>
        </p:txBody>
      </p:sp>
      <p:sp>
        <p:nvSpPr>
          <p:cNvPr id="84" name="Text Placeholder 82"/>
          <p:cNvSpPr>
            <a:spLocks noGrp="1"/>
          </p:cNvSpPr>
          <p:nvPr>
            <p:ph type="body" sz="quarter" idx="28" hasCustomPrompt="1"/>
          </p:nvPr>
        </p:nvSpPr>
        <p:spPr>
          <a:xfrm>
            <a:off x="4485849" y="3022060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txt</a:t>
            </a:r>
            <a:endParaRPr lang="en-AU" dirty="0"/>
          </a:p>
        </p:txBody>
      </p:sp>
      <p:sp>
        <p:nvSpPr>
          <p:cNvPr id="85" name="Text Placeholder 82"/>
          <p:cNvSpPr>
            <a:spLocks noGrp="1"/>
          </p:cNvSpPr>
          <p:nvPr>
            <p:ph type="body" sz="quarter" idx="29" hasCustomPrompt="1"/>
          </p:nvPr>
        </p:nvSpPr>
        <p:spPr>
          <a:xfrm>
            <a:off x="3284375" y="4289647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txt</a:t>
            </a:r>
            <a:endParaRPr lang="en-AU" dirty="0"/>
          </a:p>
        </p:txBody>
      </p:sp>
      <p:sp>
        <p:nvSpPr>
          <p:cNvPr id="86" name="Text Placeholder 82"/>
          <p:cNvSpPr>
            <a:spLocks noGrp="1"/>
          </p:cNvSpPr>
          <p:nvPr>
            <p:ph type="body" sz="quarter" idx="30" hasCustomPrompt="1"/>
          </p:nvPr>
        </p:nvSpPr>
        <p:spPr>
          <a:xfrm>
            <a:off x="2114434" y="5547844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txt</a:t>
            </a:r>
            <a:endParaRPr lang="en-AU" dirty="0"/>
          </a:p>
        </p:txBody>
      </p:sp>
      <p:sp>
        <p:nvSpPr>
          <p:cNvPr id="87" name="Text Placeholder 82"/>
          <p:cNvSpPr>
            <a:spLocks noGrp="1"/>
          </p:cNvSpPr>
          <p:nvPr>
            <p:ph type="body" sz="quarter" idx="31" hasCustomPrompt="1"/>
          </p:nvPr>
        </p:nvSpPr>
        <p:spPr>
          <a:xfrm>
            <a:off x="7696478" y="3085885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txt</a:t>
            </a:r>
            <a:endParaRPr lang="en-AU" dirty="0"/>
          </a:p>
        </p:txBody>
      </p:sp>
      <p:sp>
        <p:nvSpPr>
          <p:cNvPr id="90" name="Text Placeholder 82"/>
          <p:cNvSpPr>
            <a:spLocks noGrp="1"/>
          </p:cNvSpPr>
          <p:nvPr>
            <p:ph type="body" sz="quarter" idx="32" hasCustomPrompt="1"/>
          </p:nvPr>
        </p:nvSpPr>
        <p:spPr>
          <a:xfrm>
            <a:off x="6502844" y="4345503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txt</a:t>
            </a:r>
            <a:endParaRPr lang="en-AU" dirty="0"/>
          </a:p>
        </p:txBody>
      </p:sp>
      <p:sp>
        <p:nvSpPr>
          <p:cNvPr id="91" name="Text Placeholder 82"/>
          <p:cNvSpPr>
            <a:spLocks noGrp="1"/>
          </p:cNvSpPr>
          <p:nvPr>
            <p:ph type="body" sz="quarter" idx="33" hasCustomPrompt="1"/>
          </p:nvPr>
        </p:nvSpPr>
        <p:spPr>
          <a:xfrm>
            <a:off x="5324148" y="5607654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txt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79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6" grpId="0" animBg="1"/>
      <p:bldP spid="29" grpId="0" animBg="1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40155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-209550" y="-159657"/>
            <a:ext cx="6953250" cy="7274831"/>
          </a:xfrm>
          <a:custGeom>
            <a:avLst/>
            <a:gdLst>
              <a:gd name="connsiteX0" fmla="*/ 0 w 5597179"/>
              <a:gd name="connsiteY0" fmla="*/ 0 h 6857999"/>
              <a:gd name="connsiteX1" fmla="*/ 4436728 w 5597179"/>
              <a:gd name="connsiteY1" fmla="*/ 0 h 6857999"/>
              <a:gd name="connsiteX2" fmla="*/ 4450191 w 5597179"/>
              <a:gd name="connsiteY2" fmla="*/ 256208 h 6857999"/>
              <a:gd name="connsiteX3" fmla="*/ 4931359 w 5597179"/>
              <a:gd name="connsiteY3" fmla="*/ 4043007 h 6857999"/>
              <a:gd name="connsiteX4" fmla="*/ 5512391 w 5597179"/>
              <a:gd name="connsiteY4" fmla="*/ 6561291 h 6857999"/>
              <a:gd name="connsiteX5" fmla="*/ 5597179 w 5597179"/>
              <a:gd name="connsiteY5" fmla="*/ 6857999 h 6857999"/>
              <a:gd name="connsiteX6" fmla="*/ 0 w 5597179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7179" h="6857999">
                <a:moveTo>
                  <a:pt x="0" y="0"/>
                </a:moveTo>
                <a:lnTo>
                  <a:pt x="4436728" y="0"/>
                </a:lnTo>
                <a:lnTo>
                  <a:pt x="4450191" y="256208"/>
                </a:lnTo>
                <a:cubicBezTo>
                  <a:pt x="4526816" y="1466686"/>
                  <a:pt x="4685212" y="2739161"/>
                  <a:pt x="4931359" y="4043007"/>
                </a:cubicBezTo>
                <a:cubicBezTo>
                  <a:pt x="5095456" y="4912239"/>
                  <a:pt x="5290786" y="5754268"/>
                  <a:pt x="5512391" y="6561291"/>
                </a:cubicBezTo>
                <a:lnTo>
                  <a:pt x="559717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79425" y="1976684"/>
            <a:ext cx="4918364" cy="41686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79425" y="2411005"/>
            <a:ext cx="4918364" cy="133368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56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Rectangle 11"/>
          <p:cNvSpPr/>
          <p:nvPr userDrawn="1"/>
        </p:nvSpPr>
        <p:spPr>
          <a:xfrm>
            <a:off x="-9147" y="3598427"/>
            <a:ext cx="12201147" cy="6095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70337" y="2002339"/>
            <a:ext cx="2642177" cy="1900887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/>
          <a:lstStyle/>
          <a:p>
            <a:endParaRPr lang="en-AU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702474" y="1996462"/>
            <a:ext cx="2642177" cy="1900887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/>
          <a:lstStyle/>
          <a:p>
            <a:endParaRPr lang="en-AU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38200" y="2002339"/>
            <a:ext cx="2642177" cy="1900887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/>
          <a:lstStyle/>
          <a:p>
            <a:endParaRPr lang="en-AU"/>
          </a:p>
        </p:txBody>
      </p:sp>
      <p:sp>
        <p:nvSpPr>
          <p:cNvPr id="15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952500" y="4510348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6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952500" y="4866855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7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4891880" y="4510348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8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4891880" y="4866855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9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8831259" y="448924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3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0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8831259" y="484575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88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1" grpId="0" animBg="1"/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259444" y="4590851"/>
            <a:ext cx="1810656" cy="330598"/>
          </a:xfrm>
        </p:spPr>
        <p:txBody>
          <a:bodyPr>
            <a:noAutofit/>
          </a:bodyPr>
          <a:lstStyle>
            <a:lvl1pPr algn="r"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4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259443" y="4947358"/>
            <a:ext cx="1810657" cy="792843"/>
          </a:xfrm>
        </p:spPr>
        <p:txBody>
          <a:bodyPr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5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2676072" y="4584810"/>
            <a:ext cx="1810656" cy="330598"/>
          </a:xfrm>
        </p:spPr>
        <p:txBody>
          <a:bodyPr>
            <a:noAutofit/>
          </a:bodyPr>
          <a:lstStyle>
            <a:lvl1pPr algn="r">
              <a:defRPr sz="1400">
                <a:solidFill>
                  <a:schemeClr val="accent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6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2676071" y="4941317"/>
            <a:ext cx="1810657" cy="792843"/>
          </a:xfrm>
        </p:spPr>
        <p:txBody>
          <a:bodyPr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7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5190672" y="4584810"/>
            <a:ext cx="1810656" cy="330598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3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8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5190671" y="4941317"/>
            <a:ext cx="1810657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9" name="Text Placeholder 59"/>
          <p:cNvSpPr>
            <a:spLocks noGrp="1"/>
          </p:cNvSpPr>
          <p:nvPr>
            <p:ph type="body" sz="quarter" idx="23"/>
          </p:nvPr>
        </p:nvSpPr>
        <p:spPr>
          <a:xfrm>
            <a:off x="7654472" y="4584810"/>
            <a:ext cx="1810656" cy="33059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accent4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0" name="Text Placeholder 59"/>
          <p:cNvSpPr>
            <a:spLocks noGrp="1"/>
          </p:cNvSpPr>
          <p:nvPr>
            <p:ph type="body" sz="quarter" idx="24"/>
          </p:nvPr>
        </p:nvSpPr>
        <p:spPr>
          <a:xfrm>
            <a:off x="7654471" y="4941317"/>
            <a:ext cx="1810657" cy="792843"/>
          </a:xfrm>
        </p:spPr>
        <p:txBody>
          <a:bodyPr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1" name="Text Placeholder 59"/>
          <p:cNvSpPr>
            <a:spLocks noGrp="1"/>
          </p:cNvSpPr>
          <p:nvPr>
            <p:ph type="body" sz="quarter" idx="25"/>
          </p:nvPr>
        </p:nvSpPr>
        <p:spPr>
          <a:xfrm>
            <a:off x="10092419" y="4584810"/>
            <a:ext cx="1810656" cy="33059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accent5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2" name="Text Placeholder 59"/>
          <p:cNvSpPr>
            <a:spLocks noGrp="1"/>
          </p:cNvSpPr>
          <p:nvPr>
            <p:ph type="body" sz="quarter" idx="26"/>
          </p:nvPr>
        </p:nvSpPr>
        <p:spPr>
          <a:xfrm>
            <a:off x="10092418" y="4941317"/>
            <a:ext cx="1810657" cy="792843"/>
          </a:xfrm>
        </p:spPr>
        <p:txBody>
          <a:bodyPr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7"/>
          </p:nvPr>
        </p:nvSpPr>
        <p:spPr>
          <a:xfrm>
            <a:off x="0" y="2552699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8"/>
          </p:nvPr>
        </p:nvSpPr>
        <p:spPr>
          <a:xfrm>
            <a:off x="2439219" y="2552698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4877073" y="2552697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30"/>
          </p:nvPr>
        </p:nvSpPr>
        <p:spPr>
          <a:xfrm>
            <a:off x="7316292" y="2552696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31"/>
          </p:nvPr>
        </p:nvSpPr>
        <p:spPr>
          <a:xfrm>
            <a:off x="9754146" y="2552695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2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animBg="1"/>
      <p:bldP spid="31" grpId="0" animBg="1"/>
      <p:bldP spid="34" grpId="0" animBg="1"/>
      <p:bldP spid="3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r>
              <a:rPr lang="id-ID" dirty="0" smtClean="0"/>
              <a:t>a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CBEC-3B56-46F7-81BC-23191EAE52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733A-1AE2-4EB9-9CE5-BD04E41C7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30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0" r:id="rId4"/>
    <p:sldLayoutId id="2147483661" r:id="rId5"/>
    <p:sldLayoutId id="2147483665" r:id="rId6"/>
    <p:sldLayoutId id="2147483667" r:id="rId7"/>
    <p:sldLayoutId id="2147483668" r:id="rId8"/>
    <p:sldLayoutId id="2147483669" r:id="rId9"/>
    <p:sldLayoutId id="2147483662" r:id="rId10"/>
    <p:sldLayoutId id="2147483664" r:id="rId11"/>
    <p:sldLayoutId id="2147483666" r:id="rId12"/>
    <p:sldLayoutId id="2147483663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 Black" panose="020F0A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Current</a:t>
            </a:r>
            <a:r>
              <a:rPr lang="id-ID" dirty="0" smtClean="0"/>
              <a:t> Portfolio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Lorem ipsum dolor sit amet</a:t>
            </a:r>
            <a:endParaRPr lang="en-AU" dirty="0"/>
          </a:p>
        </p:txBody>
      </p:sp>
      <p:sp>
        <p:nvSpPr>
          <p:cNvPr id="58" name="Picture Placeholder 5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9" name="Picture Placeholder 5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0" name="Picture Placeholder 5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1" name="Picture Placeholder 6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0" name="Text Placeholder 4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smtClean="0"/>
              <a:t>Project One</a:t>
            </a:r>
            <a:endParaRPr lang="en-AU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dirty="0"/>
              <a:t>We are placing great text in this text frames. Lorem ipsum will be replaced soon.</a:t>
            </a:r>
            <a:endParaRPr lang="en-AU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d-ID" dirty="0" smtClean="0"/>
              <a:t>Project Two</a:t>
            </a:r>
            <a:endParaRPr lang="en-AU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/>
              <a:t>We are placing great text in this text frames. Lorem ipsum will be replaced soon.</a:t>
            </a:r>
            <a:endParaRPr lang="en-AU" dirty="0"/>
          </a:p>
          <a:p>
            <a:endParaRPr lang="en-AU" dirty="0"/>
          </a:p>
        </p:txBody>
      </p:sp>
      <p:sp>
        <p:nvSpPr>
          <p:cNvPr id="62" name="Text Placeholder 6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Project Three</a:t>
            </a:r>
            <a:endParaRPr lang="en-AU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d-ID" dirty="0"/>
              <a:t>We are placing great text in this text frames. Lorem ipsum will be replaced soon.</a:t>
            </a:r>
            <a:endParaRPr lang="en-AU" dirty="0"/>
          </a:p>
          <a:p>
            <a:endParaRPr lang="en-AU" dirty="0"/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id-ID" dirty="0" smtClean="0"/>
              <a:t>Project Four</a:t>
            </a:r>
            <a:endParaRPr lang="en-AU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dirty="0"/>
              <a:t>We are placing great text in this text frames. Lorem ipsum will be replaced soon.</a:t>
            </a:r>
            <a:endParaRPr lang="en-AU" dirty="0"/>
          </a:p>
          <a:p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707251" y="6317717"/>
            <a:ext cx="969498" cy="4220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11712575" y="6391413"/>
            <a:ext cx="381001" cy="274637"/>
          </a:xfrm>
        </p:spPr>
        <p:txBody>
          <a:bodyPr/>
          <a:lstStyle/>
          <a:p>
            <a:fld id="{C136B7D2-B98C-44FD-8D04-7EC62A564975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minent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392B"/>
      </a:accent1>
      <a:accent2>
        <a:srgbClr val="F39C12"/>
      </a:accent2>
      <a:accent3>
        <a:srgbClr val="16A085"/>
      </a:accent3>
      <a:accent4>
        <a:srgbClr val="2980B9"/>
      </a:accent4>
      <a:accent5>
        <a:srgbClr val="2C3F50"/>
      </a:accent5>
      <a:accent6>
        <a:srgbClr val="9BBB59"/>
      </a:accent6>
      <a:hlink>
        <a:srgbClr val="0563C1"/>
      </a:hlink>
      <a:folHlink>
        <a:srgbClr val="954F72"/>
      </a:folHlink>
    </a:clrScheme>
    <a:fontScheme name="Custom 15">
      <a:majorFont>
        <a:latin typeface="Lato Black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84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Current Portfolio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www.51miz.com</cp:lastModifiedBy>
  <cp:revision>644</cp:revision>
  <dcterms:created xsi:type="dcterms:W3CDTF">2016-01-17T00:02:46Z</dcterms:created>
  <dcterms:modified xsi:type="dcterms:W3CDTF">2017-09-25T13:32:40Z</dcterms:modified>
</cp:coreProperties>
</file>