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3"/>
  </p:notesMasterIdLst>
  <p:handoutMasterIdLst>
    <p:handoutMasterId r:id="rId4"/>
  </p:handoutMasterIdLst>
  <p:sldIdLst>
    <p:sldId id="1622" r:id="rId2"/>
  </p:sldIdLst>
  <p:sldSz cx="9144000" cy="5143500" type="screen16x9"/>
  <p:notesSz cx="9945688" cy="6858000"/>
  <p:defaultTextStyle>
    <a:defPPr>
      <a:defRPr lang="en-US"/>
    </a:defPPr>
    <a:lvl1pPr marL="0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2334"/>
    <a:srgbClr val="091E2D"/>
    <a:srgbClr val="EFCB9B"/>
    <a:srgbClr val="F3D8B3"/>
    <a:srgbClr val="EDC38B"/>
    <a:srgbClr val="071A27"/>
    <a:srgbClr val="1D1D1D"/>
    <a:srgbClr val="237DB9"/>
    <a:srgbClr val="CCFFCC"/>
    <a:srgbClr val="836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6" autoAdjust="0"/>
    <p:restoredTop sz="98746" autoAdjust="0"/>
  </p:normalViewPr>
  <p:slideViewPr>
    <p:cSldViewPr snapToObjects="1">
      <p:cViewPr varScale="1">
        <p:scale>
          <a:sx n="97" d="100"/>
          <a:sy n="97" d="100"/>
        </p:scale>
        <p:origin x="-690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36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3570"/>
    </p:cViewPr>
  </p:sorterViewPr>
  <p:notesViewPr>
    <p:cSldViewPr snapToObjects="1">
      <p:cViewPr varScale="1">
        <p:scale>
          <a:sx n="74" d="100"/>
          <a:sy n="74" d="100"/>
        </p:scale>
        <p:origin x="-1782" y="-96"/>
      </p:cViewPr>
      <p:guideLst>
        <p:guide orient="horz" pos="2160"/>
        <p:guide pos="31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3"/>
          </p:nvPr>
        </p:nvSpPr>
        <p:spPr>
          <a:xfrm>
            <a:off x="9533011" y="228600"/>
            <a:ext cx="41267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5BA55-396F-46DB-98CB-67F5915743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279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My First Template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4164" y="0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1CD31-4B7D-4FD2-B052-E296BFBA018F}" type="datetimeFigureOut">
              <a:rPr lang="en-US" smtClean="0"/>
              <a:pPr/>
              <a:t>9/24/2017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514350"/>
            <a:ext cx="4573588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4569" y="3257550"/>
            <a:ext cx="795655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This is me Adam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4164" y="6513513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40C94-5092-4638-9E1F-C533F19764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0594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639096" y="1198350"/>
            <a:ext cx="2819400" cy="341572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3458496" y="1198350"/>
            <a:ext cx="2514600" cy="1707863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973096" y="1198350"/>
            <a:ext cx="2514600" cy="1707863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3458496" y="2906213"/>
            <a:ext cx="2514600" cy="1707863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5973096" y="2906213"/>
            <a:ext cx="2514600" cy="1707863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1" name="Round Same Side Corner Rectangle 10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5" grpId="0" animBg="1"/>
      <p:bldP spid="16" grpId="0" animBg="1"/>
      <p:bldP spid="21" grpId="0" animBg="1"/>
      <p:bldP spid="28" grpId="0" animBg="1"/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90550"/>
            <a:ext cx="9143999" cy="307573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9525"/>
            <a:ext cx="9143999" cy="2733675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266750" y="1323675"/>
            <a:ext cx="2057400" cy="3238100"/>
          </a:xfrm>
          <a:prstGeom prst="rect">
            <a:avLst/>
          </a:prstGeom>
          <a:noFill/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4328422" y="1323275"/>
            <a:ext cx="4815578" cy="781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4343400" y="2142425"/>
            <a:ext cx="4800599" cy="781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4343400" y="2961575"/>
            <a:ext cx="4800599" cy="781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4343400" y="3780725"/>
            <a:ext cx="4800599" cy="7810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62"/>
          <p:cNvSpPr>
            <a:spLocks noChangeAspect="1" noEditPoints="1"/>
          </p:cNvSpPr>
          <p:nvPr userDrawn="1"/>
        </p:nvSpPr>
        <p:spPr bwMode="auto">
          <a:xfrm>
            <a:off x="4550708" y="1559777"/>
            <a:ext cx="360468" cy="363350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245"/>
          <p:cNvSpPr>
            <a:spLocks noChangeAspect="1"/>
          </p:cNvSpPr>
          <p:nvPr userDrawn="1"/>
        </p:nvSpPr>
        <p:spPr bwMode="auto">
          <a:xfrm>
            <a:off x="4555461" y="2357469"/>
            <a:ext cx="350962" cy="350962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2"/>
          <p:cNvSpPr>
            <a:spLocks noChangeAspect="1" noEditPoints="1"/>
          </p:cNvSpPr>
          <p:nvPr userDrawn="1"/>
        </p:nvSpPr>
        <p:spPr bwMode="auto">
          <a:xfrm>
            <a:off x="4537759" y="3167317"/>
            <a:ext cx="386366" cy="369566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52"/>
          <p:cNvSpPr>
            <a:spLocks noEditPoints="1"/>
          </p:cNvSpPr>
          <p:nvPr userDrawn="1"/>
        </p:nvSpPr>
        <p:spPr bwMode="auto">
          <a:xfrm>
            <a:off x="4553875" y="3980750"/>
            <a:ext cx="354135" cy="381000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5"/>
          </p:nvPr>
        </p:nvSpPr>
        <p:spPr>
          <a:xfrm>
            <a:off x="5047903" y="1627989"/>
            <a:ext cx="3406030" cy="42026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042633" y="1422037"/>
            <a:ext cx="3415567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18"/>
          </p:nvPr>
        </p:nvSpPr>
        <p:spPr>
          <a:xfrm>
            <a:off x="5047903" y="2473502"/>
            <a:ext cx="3406030" cy="36005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19"/>
          </p:nvPr>
        </p:nvSpPr>
        <p:spPr>
          <a:xfrm>
            <a:off x="5042633" y="2267550"/>
            <a:ext cx="3415567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047903" y="3313914"/>
            <a:ext cx="3406030" cy="34809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1"/>
          </p:nvPr>
        </p:nvSpPr>
        <p:spPr>
          <a:xfrm>
            <a:off x="5042633" y="3107962"/>
            <a:ext cx="3415567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2"/>
          </p:nvPr>
        </p:nvSpPr>
        <p:spPr>
          <a:xfrm>
            <a:off x="5047903" y="4133064"/>
            <a:ext cx="3406030" cy="35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3"/>
          </p:nvPr>
        </p:nvSpPr>
        <p:spPr>
          <a:xfrm>
            <a:off x="5042633" y="3927112"/>
            <a:ext cx="3415567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1323275"/>
            <a:ext cx="2266750" cy="323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4"/>
          </p:nvPr>
        </p:nvSpPr>
        <p:spPr>
          <a:xfrm>
            <a:off x="129718" y="2443254"/>
            <a:ext cx="2007314" cy="180569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5"/>
          </p:nvPr>
        </p:nvSpPr>
        <p:spPr>
          <a:xfrm>
            <a:off x="126908" y="1695363"/>
            <a:ext cx="2012935" cy="639561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0" name="Round Same Side Corner Rectangle 29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23" grpId="0" animBg="1"/>
      <p:bldP spid="24" grpId="0" animBg="1"/>
      <p:bldP spid="26" grpId="0" animBg="1"/>
      <p:bldP spid="27" grpId="0" animBg="1"/>
      <p:bldP spid="34" grpId="0" animBg="1"/>
      <p:bldP spid="37" grpId="0" animBg="1"/>
      <p:bldP spid="38" grpId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67991" y="3001502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67991" y="1472626"/>
            <a:ext cx="1421516" cy="1421092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727168" y="3414419"/>
            <a:ext cx="1703163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7"/>
          </p:nvPr>
        </p:nvSpPr>
        <p:spPr>
          <a:xfrm>
            <a:off x="2822643" y="3001502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822643" y="1472626"/>
            <a:ext cx="1421516" cy="1421092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2681820" y="3414419"/>
            <a:ext cx="1703163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4829092" y="3001502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829092" y="1472626"/>
            <a:ext cx="1421516" cy="1421092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2"/>
          </p:nvPr>
        </p:nvSpPr>
        <p:spPr>
          <a:xfrm>
            <a:off x="4688269" y="3414419"/>
            <a:ext cx="1703163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35350" y="3001502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835350" y="1472626"/>
            <a:ext cx="1421516" cy="1421092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25"/>
          </p:nvPr>
        </p:nvSpPr>
        <p:spPr>
          <a:xfrm>
            <a:off x="6694527" y="3414419"/>
            <a:ext cx="1703163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3"/>
          <p:cNvGrpSpPr/>
          <p:nvPr userDrawn="1"/>
        </p:nvGrpSpPr>
        <p:grpSpPr>
          <a:xfrm>
            <a:off x="6019800" y="1640136"/>
            <a:ext cx="2467961" cy="363998"/>
            <a:chOff x="1056749" y="1276468"/>
            <a:chExt cx="3515251" cy="518462"/>
          </a:xfrm>
          <a:solidFill>
            <a:schemeClr val="tx2"/>
          </a:solidFill>
        </p:grpSpPr>
        <p:sp>
          <p:nvSpPr>
            <p:cNvPr id="13" name="Pentagon 12"/>
            <p:cNvSpPr/>
            <p:nvPr/>
          </p:nvSpPr>
          <p:spPr>
            <a:xfrm>
              <a:off x="1056749" y="1276468"/>
              <a:ext cx="3515251" cy="51846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96843" y="1381812"/>
              <a:ext cx="447239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ctr" defTabSz="914400">
                <a:spcBef>
                  <a:spcPct val="20000"/>
                </a:spcBef>
                <a:defRPr/>
              </a:pPr>
              <a:r>
                <a:rPr lang="en-US" sz="1400" b="1" dirty="0" smtClean="0">
                  <a:solidFill>
                    <a:schemeClr val="bg1"/>
                  </a:solidFill>
                </a:rPr>
                <a:t>80%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67"/>
          <p:cNvGrpSpPr/>
          <p:nvPr userDrawn="1"/>
        </p:nvGrpSpPr>
        <p:grpSpPr>
          <a:xfrm>
            <a:off x="6019800" y="2046843"/>
            <a:ext cx="2103963" cy="363998"/>
            <a:chOff x="1056749" y="2110893"/>
            <a:chExt cx="2996788" cy="518462"/>
          </a:xfrm>
          <a:solidFill>
            <a:schemeClr val="bg2"/>
          </a:solidFill>
        </p:grpSpPr>
        <p:sp>
          <p:nvSpPr>
            <p:cNvPr id="16" name="Pentagon 15"/>
            <p:cNvSpPr/>
            <p:nvPr/>
          </p:nvSpPr>
          <p:spPr>
            <a:xfrm>
              <a:off x="1056749" y="2110893"/>
              <a:ext cx="2996788" cy="51846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89432" y="2219301"/>
              <a:ext cx="447238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ctr" defTabSz="914400">
                <a:spcBef>
                  <a:spcPct val="20000"/>
                </a:spcBef>
                <a:defRPr/>
              </a:pPr>
              <a:r>
                <a:rPr lang="en-US" sz="1400" b="1" dirty="0" smtClean="0">
                  <a:solidFill>
                    <a:schemeClr val="bg1"/>
                  </a:solidFill>
                </a:rPr>
                <a:t>70%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87"/>
          <p:cNvGrpSpPr/>
          <p:nvPr userDrawn="1"/>
        </p:nvGrpSpPr>
        <p:grpSpPr>
          <a:xfrm>
            <a:off x="6019800" y="2453550"/>
            <a:ext cx="1739964" cy="363998"/>
            <a:chOff x="1056750" y="2975000"/>
            <a:chExt cx="2478325" cy="518462"/>
          </a:xfrm>
          <a:solidFill>
            <a:schemeClr val="accent1"/>
          </a:solidFill>
        </p:grpSpPr>
        <p:sp>
          <p:nvSpPr>
            <p:cNvPr id="19" name="Pentagon 18"/>
            <p:cNvSpPr/>
            <p:nvPr/>
          </p:nvSpPr>
          <p:spPr>
            <a:xfrm>
              <a:off x="1056750" y="2975000"/>
              <a:ext cx="2478325" cy="518462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16768" y="3086606"/>
              <a:ext cx="447238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ctr" defTabSz="914400">
                <a:spcBef>
                  <a:spcPct val="20000"/>
                </a:spcBef>
                <a:defRPr/>
              </a:pPr>
              <a:r>
                <a:rPr lang="en-US" sz="1400" b="1" dirty="0" smtClean="0">
                  <a:solidFill>
                    <a:schemeClr val="bg1"/>
                  </a:solidFill>
                </a:rPr>
                <a:t>60%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90"/>
          <p:cNvGrpSpPr/>
          <p:nvPr userDrawn="1"/>
        </p:nvGrpSpPr>
        <p:grpSpPr>
          <a:xfrm>
            <a:off x="6019800" y="2860256"/>
            <a:ext cx="1295076" cy="363998"/>
            <a:chOff x="1056751" y="3851318"/>
            <a:chExt cx="1844647" cy="518462"/>
          </a:xfrm>
          <a:solidFill>
            <a:schemeClr val="accent3"/>
          </a:solidFill>
        </p:grpSpPr>
        <p:sp>
          <p:nvSpPr>
            <p:cNvPr id="22" name="Pentagon 21"/>
            <p:cNvSpPr/>
            <p:nvPr/>
          </p:nvSpPr>
          <p:spPr>
            <a:xfrm>
              <a:off x="1056751" y="3851318"/>
              <a:ext cx="1844647" cy="518462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10113" y="3946215"/>
              <a:ext cx="447238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ctr" defTabSz="914400">
                <a:spcBef>
                  <a:spcPct val="20000"/>
                </a:spcBef>
                <a:defRPr/>
              </a:pPr>
              <a:r>
                <a:rPr lang="en-US" sz="1400" b="1" dirty="0" smtClean="0">
                  <a:solidFill>
                    <a:schemeClr val="bg1"/>
                  </a:solidFill>
                </a:rPr>
                <a:t>40%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85"/>
          <p:cNvGrpSpPr/>
          <p:nvPr userDrawn="1"/>
        </p:nvGrpSpPr>
        <p:grpSpPr>
          <a:xfrm>
            <a:off x="1240163" y="3766544"/>
            <a:ext cx="443469" cy="443470"/>
            <a:chOff x="5548002" y="1784606"/>
            <a:chExt cx="443469" cy="443470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5548002" y="1784606"/>
              <a:ext cx="443469" cy="4434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6" name="Freeform 154"/>
            <p:cNvSpPr>
              <a:spLocks/>
            </p:cNvSpPr>
            <p:nvPr/>
          </p:nvSpPr>
          <p:spPr bwMode="auto">
            <a:xfrm>
              <a:off x="5660199" y="1919029"/>
              <a:ext cx="219075" cy="174625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7" name="Group 287"/>
          <p:cNvGrpSpPr/>
          <p:nvPr userDrawn="1"/>
        </p:nvGrpSpPr>
        <p:grpSpPr>
          <a:xfrm>
            <a:off x="762916" y="3766544"/>
            <a:ext cx="443469" cy="443470"/>
            <a:chOff x="5914348" y="1371372"/>
            <a:chExt cx="443469" cy="443470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914348" y="1371372"/>
              <a:ext cx="443469" cy="4434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9" name="Freeform 78"/>
            <p:cNvSpPr>
              <a:spLocks/>
            </p:cNvSpPr>
            <p:nvPr/>
          </p:nvSpPr>
          <p:spPr bwMode="auto">
            <a:xfrm>
              <a:off x="6075757" y="1478013"/>
              <a:ext cx="120650" cy="230188"/>
            </a:xfrm>
            <a:custGeom>
              <a:avLst/>
              <a:gdLst/>
              <a:ahLst/>
              <a:cxnLst>
                <a:cxn ang="0">
                  <a:pos x="35" y="11"/>
                </a:cxn>
                <a:cxn ang="0">
                  <a:pos x="29" y="11"/>
                </a:cxn>
                <a:cxn ang="0">
                  <a:pos x="23" y="17"/>
                </a:cxn>
                <a:cxn ang="0">
                  <a:pos x="23" y="25"/>
                </a:cxn>
                <a:cxn ang="0">
                  <a:pos x="35" y="25"/>
                </a:cxn>
                <a:cxn ang="0">
                  <a:pos x="33" y="37"/>
                </a:cxn>
                <a:cxn ang="0">
                  <a:pos x="23" y="37"/>
                </a:cxn>
                <a:cxn ang="0">
                  <a:pos x="23" y="67"/>
                </a:cxn>
                <a:cxn ang="0">
                  <a:pos x="11" y="67"/>
                </a:cxn>
                <a:cxn ang="0">
                  <a:pos x="11" y="37"/>
                </a:cxn>
                <a:cxn ang="0">
                  <a:pos x="0" y="37"/>
                </a:cxn>
                <a:cxn ang="0">
                  <a:pos x="0" y="25"/>
                </a:cxn>
                <a:cxn ang="0">
                  <a:pos x="11" y="25"/>
                </a:cxn>
                <a:cxn ang="0">
                  <a:pos x="11" y="16"/>
                </a:cxn>
                <a:cxn ang="0">
                  <a:pos x="26" y="0"/>
                </a:cxn>
                <a:cxn ang="0">
                  <a:pos x="35" y="1"/>
                </a:cxn>
                <a:cxn ang="0">
                  <a:pos x="35" y="11"/>
                </a:cxn>
              </a:cxnLst>
              <a:rect l="0" t="0" r="r" b="b"/>
              <a:pathLst>
                <a:path w="35" h="67">
                  <a:moveTo>
                    <a:pt x="35" y="11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24" y="11"/>
                    <a:pt x="23" y="14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6"/>
                    <a:pt x="17" y="0"/>
                    <a:pt x="26" y="0"/>
                  </a:cubicBezTo>
                  <a:cubicBezTo>
                    <a:pt x="30" y="0"/>
                    <a:pt x="34" y="1"/>
                    <a:pt x="35" y="1"/>
                  </a:cubicBezTo>
                  <a:lnTo>
                    <a:pt x="35" y="1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0" name="Group 289"/>
          <p:cNvGrpSpPr/>
          <p:nvPr userDrawn="1"/>
        </p:nvGrpSpPr>
        <p:grpSpPr>
          <a:xfrm>
            <a:off x="2194656" y="3766544"/>
            <a:ext cx="443469" cy="443470"/>
            <a:chOff x="4744821" y="2611074"/>
            <a:chExt cx="443469" cy="443470"/>
          </a:xfrm>
        </p:grpSpPr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4744821" y="2611074"/>
              <a:ext cx="443469" cy="4434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3" name="Freeform 141"/>
            <p:cNvSpPr>
              <a:spLocks noEditPoints="1"/>
            </p:cNvSpPr>
            <p:nvPr/>
          </p:nvSpPr>
          <p:spPr bwMode="auto">
            <a:xfrm>
              <a:off x="4849874" y="2748672"/>
              <a:ext cx="233363" cy="168275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5" name="Group 291"/>
          <p:cNvGrpSpPr/>
          <p:nvPr userDrawn="1"/>
        </p:nvGrpSpPr>
        <p:grpSpPr>
          <a:xfrm>
            <a:off x="1717410" y="3766544"/>
            <a:ext cx="443469" cy="443470"/>
            <a:chOff x="5192675" y="2208635"/>
            <a:chExt cx="443469" cy="443470"/>
          </a:xfrm>
        </p:grpSpPr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5192675" y="2208635"/>
              <a:ext cx="443469" cy="4434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8" name="Freeform 117"/>
            <p:cNvSpPr>
              <a:spLocks noEditPoints="1"/>
            </p:cNvSpPr>
            <p:nvPr/>
          </p:nvSpPr>
          <p:spPr bwMode="auto">
            <a:xfrm>
              <a:off x="5319953" y="2339089"/>
              <a:ext cx="188913" cy="18256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6" y="13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13" y="7"/>
                </a:cxn>
                <a:cxn ang="0">
                  <a:pos x="6" y="13"/>
                </a:cxn>
                <a:cxn ang="0">
                  <a:pos x="12" y="53"/>
                </a:cxn>
                <a:cxn ang="0">
                  <a:pos x="0" y="53"/>
                </a:cxn>
                <a:cxn ang="0">
                  <a:pos x="0" y="17"/>
                </a:cxn>
                <a:cxn ang="0">
                  <a:pos x="12" y="17"/>
                </a:cxn>
                <a:cxn ang="0">
                  <a:pos x="12" y="53"/>
                </a:cxn>
                <a:cxn ang="0">
                  <a:pos x="55" y="53"/>
                </a:cxn>
                <a:cxn ang="0">
                  <a:pos x="43" y="53"/>
                </a:cxn>
                <a:cxn ang="0">
                  <a:pos x="43" y="34"/>
                </a:cxn>
                <a:cxn ang="0">
                  <a:pos x="37" y="26"/>
                </a:cxn>
                <a:cxn ang="0">
                  <a:pos x="31" y="30"/>
                </a:cxn>
                <a:cxn ang="0">
                  <a:pos x="30" y="33"/>
                </a:cxn>
                <a:cxn ang="0">
                  <a:pos x="30" y="53"/>
                </a:cxn>
                <a:cxn ang="0">
                  <a:pos x="19" y="53"/>
                </a:cxn>
                <a:cxn ang="0">
                  <a:pos x="19" y="17"/>
                </a:cxn>
                <a:cxn ang="0">
                  <a:pos x="30" y="17"/>
                </a:cxn>
                <a:cxn ang="0">
                  <a:pos x="30" y="23"/>
                </a:cxn>
                <a:cxn ang="0">
                  <a:pos x="30" y="23"/>
                </a:cxn>
                <a:cxn ang="0">
                  <a:pos x="41" y="17"/>
                </a:cxn>
                <a:cxn ang="0">
                  <a:pos x="55" y="33"/>
                </a:cxn>
                <a:cxn ang="0">
                  <a:pos x="55" y="53"/>
                </a:cxn>
              </a:cxnLst>
              <a:rect l="0" t="0" r="r" b="b"/>
              <a:pathLst>
                <a:path w="55" h="53">
                  <a:moveTo>
                    <a:pt x="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2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53"/>
                  </a:lnTo>
                  <a:close/>
                  <a:moveTo>
                    <a:pt x="55" y="53"/>
                  </a:moveTo>
                  <a:cubicBezTo>
                    <a:pt x="43" y="53"/>
                    <a:pt x="43" y="53"/>
                    <a:pt x="43" y="53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9"/>
                    <a:pt x="41" y="26"/>
                    <a:pt x="37" y="26"/>
                  </a:cubicBezTo>
                  <a:cubicBezTo>
                    <a:pt x="34" y="26"/>
                    <a:pt x="32" y="28"/>
                    <a:pt x="31" y="30"/>
                  </a:cubicBezTo>
                  <a:cubicBezTo>
                    <a:pt x="31" y="31"/>
                    <a:pt x="30" y="32"/>
                    <a:pt x="30" y="3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20"/>
                    <a:pt x="35" y="17"/>
                    <a:pt x="41" y="17"/>
                  </a:cubicBezTo>
                  <a:cubicBezTo>
                    <a:pt x="49" y="17"/>
                    <a:pt x="55" y="22"/>
                    <a:pt x="55" y="33"/>
                  </a:cubicBezTo>
                  <a:lnTo>
                    <a:pt x="55" y="5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39391" y="1382969"/>
            <a:ext cx="2103809" cy="2103181"/>
          </a:xfrm>
          <a:prstGeom prst="roundRect">
            <a:avLst>
              <a:gd name="adj" fmla="val 9160"/>
            </a:avLst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4" name="Round Same Side Corner Rectangle 33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/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57128" y="1486266"/>
            <a:ext cx="1421516" cy="1421092"/>
          </a:xfrm>
          <a:custGeom>
            <a:avLst/>
            <a:gdLst>
              <a:gd name="connsiteX0" fmla="*/ 0 w 1421516"/>
              <a:gd name="connsiteY0" fmla="*/ 0 h 1421092"/>
              <a:gd name="connsiteX1" fmla="*/ 1421516 w 1421516"/>
              <a:gd name="connsiteY1" fmla="*/ 0 h 1421092"/>
              <a:gd name="connsiteX2" fmla="*/ 1421516 w 1421516"/>
              <a:gd name="connsiteY2" fmla="*/ 1421092 h 1421092"/>
              <a:gd name="connsiteX3" fmla="*/ 0 w 1421516"/>
              <a:gd name="connsiteY3" fmla="*/ 1421092 h 1421092"/>
              <a:gd name="connsiteX4" fmla="*/ 0 w 1421516"/>
              <a:gd name="connsiteY4" fmla="*/ 0 h 142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1516" h="1421092">
                <a:moveTo>
                  <a:pt x="0" y="0"/>
                </a:moveTo>
                <a:lnTo>
                  <a:pt x="1421516" y="0"/>
                </a:lnTo>
                <a:lnTo>
                  <a:pt x="1421516" y="1421092"/>
                </a:lnTo>
                <a:lnTo>
                  <a:pt x="0" y="1421092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37052" y="3464463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2258440" y="1486266"/>
            <a:ext cx="1421516" cy="1421092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38364" y="3464463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3848912" y="1486266"/>
            <a:ext cx="1421516" cy="1421092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1"/>
          </p:nvPr>
        </p:nvSpPr>
        <p:spPr>
          <a:xfrm>
            <a:off x="3828836" y="3464463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5431280" y="1486266"/>
            <a:ext cx="1421516" cy="1421092"/>
          </a:xfrm>
          <a:prstGeom prst="rect">
            <a:avLst/>
          </a:prstGeom>
          <a:ln w="19050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4"/>
          </p:nvPr>
        </p:nvSpPr>
        <p:spPr>
          <a:xfrm>
            <a:off x="5411204" y="3464463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7029856" y="1486266"/>
            <a:ext cx="1421516" cy="1421092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7"/>
          </p:nvPr>
        </p:nvSpPr>
        <p:spPr>
          <a:xfrm>
            <a:off x="7009780" y="3464463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771924" y="2873313"/>
            <a:ext cx="119192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6"/>
          </p:nvPr>
        </p:nvSpPr>
        <p:spPr>
          <a:xfrm>
            <a:off x="855170" y="2966922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25" name="Rectangle 24"/>
          <p:cNvSpPr/>
          <p:nvPr userDrawn="1"/>
        </p:nvSpPr>
        <p:spPr>
          <a:xfrm>
            <a:off x="2373236" y="2873313"/>
            <a:ext cx="1191925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56482" y="2966922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29" name="Rectangle 28"/>
          <p:cNvSpPr/>
          <p:nvPr userDrawn="1"/>
        </p:nvSpPr>
        <p:spPr>
          <a:xfrm>
            <a:off x="3963708" y="2873313"/>
            <a:ext cx="1191925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2"/>
          </p:nvPr>
        </p:nvSpPr>
        <p:spPr>
          <a:xfrm>
            <a:off x="4046954" y="2966922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5" name="Rectangle 34"/>
          <p:cNvSpPr/>
          <p:nvPr userDrawn="1"/>
        </p:nvSpPr>
        <p:spPr>
          <a:xfrm>
            <a:off x="5546076" y="2873313"/>
            <a:ext cx="1191925" cy="53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5"/>
          </p:nvPr>
        </p:nvSpPr>
        <p:spPr>
          <a:xfrm>
            <a:off x="5629322" y="2966922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1" name="Rectangle 40"/>
          <p:cNvSpPr/>
          <p:nvPr userDrawn="1"/>
        </p:nvSpPr>
        <p:spPr>
          <a:xfrm>
            <a:off x="7144652" y="2873313"/>
            <a:ext cx="1191925" cy="53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8"/>
          </p:nvPr>
        </p:nvSpPr>
        <p:spPr>
          <a:xfrm>
            <a:off x="7227898" y="2966922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4" name="Round Same Side Corner Rectangle 33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0" y="1"/>
            <a:ext cx="9143999" cy="2647949"/>
          </a:xfrm>
          <a:prstGeom prst="rect">
            <a:avLst/>
          </a:prstGeom>
          <a:ln>
            <a:noFill/>
          </a:ln>
        </p:spPr>
        <p:txBody>
          <a:bodyPr bIns="1005840" anchor="b"/>
          <a:lstStyle>
            <a:lvl1pPr algn="ctr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57128" y="1733550"/>
            <a:ext cx="1421516" cy="1421092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37052" y="3711747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2258440" y="1733550"/>
            <a:ext cx="1421516" cy="1421092"/>
          </a:xfrm>
          <a:prstGeom prst="ellipse">
            <a:avLst/>
          </a:prstGeom>
          <a:ln w="19050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38364" y="3711747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3848912" y="1733550"/>
            <a:ext cx="1421516" cy="1421092"/>
          </a:xfrm>
          <a:prstGeom prst="ellipse">
            <a:avLst/>
          </a:prstGeom>
          <a:ln w="19050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1"/>
          </p:nvPr>
        </p:nvSpPr>
        <p:spPr>
          <a:xfrm>
            <a:off x="3828836" y="3711747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5431280" y="1733550"/>
            <a:ext cx="1421516" cy="1421092"/>
          </a:xfrm>
          <a:prstGeom prst="ellipse">
            <a:avLst/>
          </a:prstGeom>
          <a:ln w="19050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4"/>
          </p:nvPr>
        </p:nvSpPr>
        <p:spPr>
          <a:xfrm>
            <a:off x="5411204" y="3711747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7029856" y="1733550"/>
            <a:ext cx="1421516" cy="1421092"/>
          </a:xfrm>
          <a:prstGeom prst="ellipse">
            <a:avLst/>
          </a:prstGeom>
          <a:ln w="19050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7"/>
          </p:nvPr>
        </p:nvSpPr>
        <p:spPr>
          <a:xfrm>
            <a:off x="7009780" y="3711747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771924" y="3120597"/>
            <a:ext cx="119192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6"/>
          </p:nvPr>
        </p:nvSpPr>
        <p:spPr>
          <a:xfrm>
            <a:off x="855170" y="3214206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25" name="Rectangle 24"/>
          <p:cNvSpPr/>
          <p:nvPr userDrawn="1"/>
        </p:nvSpPr>
        <p:spPr>
          <a:xfrm>
            <a:off x="2373236" y="3120597"/>
            <a:ext cx="1191925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56482" y="3214206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29" name="Rectangle 28"/>
          <p:cNvSpPr/>
          <p:nvPr userDrawn="1"/>
        </p:nvSpPr>
        <p:spPr>
          <a:xfrm>
            <a:off x="3963708" y="3120597"/>
            <a:ext cx="1191925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2"/>
          </p:nvPr>
        </p:nvSpPr>
        <p:spPr>
          <a:xfrm>
            <a:off x="4046954" y="3214206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5" name="Rectangle 34"/>
          <p:cNvSpPr/>
          <p:nvPr userDrawn="1"/>
        </p:nvSpPr>
        <p:spPr>
          <a:xfrm>
            <a:off x="5546076" y="3120597"/>
            <a:ext cx="1191925" cy="53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5"/>
          </p:nvPr>
        </p:nvSpPr>
        <p:spPr>
          <a:xfrm>
            <a:off x="5629322" y="3214206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1" name="Rectangle 40"/>
          <p:cNvSpPr/>
          <p:nvPr userDrawn="1"/>
        </p:nvSpPr>
        <p:spPr>
          <a:xfrm>
            <a:off x="7144652" y="3120597"/>
            <a:ext cx="1191925" cy="53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8"/>
          </p:nvPr>
        </p:nvSpPr>
        <p:spPr>
          <a:xfrm>
            <a:off x="7227898" y="3214206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7" name="Round Same Side Corner Rectangle 36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ardrop 12"/>
          <p:cNvSpPr/>
          <p:nvPr userDrawn="1"/>
        </p:nvSpPr>
        <p:spPr>
          <a:xfrm rot="2700000">
            <a:off x="2459394" y="1088068"/>
            <a:ext cx="1676400" cy="1676400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Line buttom"/>
          <p:cNvCxnSpPr/>
          <p:nvPr userDrawn="1"/>
        </p:nvCxnSpPr>
        <p:spPr>
          <a:xfrm rot="5400000" flipH="1" flipV="1">
            <a:off x="2674669" y="3245374"/>
            <a:ext cx="3796252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4482987" y="1847450"/>
            <a:ext cx="179616" cy="179616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2632128" y="1261331"/>
            <a:ext cx="1330272" cy="13298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4" name="Up Arrow Callout 33"/>
          <p:cNvSpPr/>
          <p:nvPr userDrawn="1"/>
        </p:nvSpPr>
        <p:spPr>
          <a:xfrm rot="16200000">
            <a:off x="5926101" y="89227"/>
            <a:ext cx="1197879" cy="3713918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4942575" y="1427220"/>
            <a:ext cx="3315900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4955112" y="1799325"/>
            <a:ext cx="3303363" cy="64524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ardrop 18"/>
          <p:cNvSpPr/>
          <p:nvPr userDrawn="1"/>
        </p:nvSpPr>
        <p:spPr>
          <a:xfrm rot="18900000" flipH="1">
            <a:off x="5009797" y="2986556"/>
            <a:ext cx="1676400" cy="16764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>
            <a:off x="4482987" y="3745938"/>
            <a:ext cx="179616" cy="179616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5182531" y="3159819"/>
            <a:ext cx="1330272" cy="13298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2" name="Up Arrow Callout 21"/>
          <p:cNvSpPr/>
          <p:nvPr userDrawn="1"/>
        </p:nvSpPr>
        <p:spPr>
          <a:xfrm rot="5400000" flipH="1">
            <a:off x="2001401" y="1987715"/>
            <a:ext cx="1197879" cy="3713918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46225" y="3325708"/>
            <a:ext cx="3315900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858762" y="3697813"/>
            <a:ext cx="3303363" cy="64524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ound Same Side Corner Rectangle 25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25" grpId="0" animBg="1"/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ardrop 12"/>
          <p:cNvSpPr/>
          <p:nvPr userDrawn="1"/>
        </p:nvSpPr>
        <p:spPr>
          <a:xfrm rot="2700000">
            <a:off x="2459394" y="1088068"/>
            <a:ext cx="1676400" cy="1676400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Line buttom"/>
          <p:cNvCxnSpPr/>
          <p:nvPr userDrawn="1"/>
        </p:nvCxnSpPr>
        <p:spPr>
          <a:xfrm rot="5400000" flipH="1" flipV="1">
            <a:off x="2334419" y="2238373"/>
            <a:ext cx="4476752" cy="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4482987" y="1847450"/>
            <a:ext cx="179616" cy="179616"/>
          </a:xfrm>
          <a:prstGeom prst="ellipse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2632128" y="1261331"/>
            <a:ext cx="1330272" cy="13298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4" name="Up Arrow Callout 33"/>
          <p:cNvSpPr/>
          <p:nvPr userDrawn="1"/>
        </p:nvSpPr>
        <p:spPr>
          <a:xfrm rot="16200000">
            <a:off x="5926101" y="89227"/>
            <a:ext cx="1197879" cy="3713918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4942575" y="1427220"/>
            <a:ext cx="3315900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4955112" y="1799325"/>
            <a:ext cx="3303363" cy="64524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ardrop 18"/>
          <p:cNvSpPr/>
          <p:nvPr userDrawn="1"/>
        </p:nvSpPr>
        <p:spPr>
          <a:xfrm rot="18900000" flipH="1">
            <a:off x="5009797" y="2986556"/>
            <a:ext cx="1676400" cy="1676400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>
            <a:off x="4482987" y="3745938"/>
            <a:ext cx="179616" cy="179616"/>
          </a:xfrm>
          <a:prstGeom prst="ellipse">
            <a:avLst/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5182531" y="3159819"/>
            <a:ext cx="1330272" cy="13298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2" name="Up Arrow Callout 21"/>
          <p:cNvSpPr/>
          <p:nvPr userDrawn="1"/>
        </p:nvSpPr>
        <p:spPr>
          <a:xfrm rot="5400000" flipH="1">
            <a:off x="2001401" y="1987715"/>
            <a:ext cx="1197879" cy="3713918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46225" y="3325708"/>
            <a:ext cx="3315900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858762" y="3697813"/>
            <a:ext cx="3303363" cy="64524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ound Same Side Corner Rectangle 16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25" grpId="0" animBg="1"/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 rot="16200000">
            <a:off x="4202113" y="-236538"/>
            <a:ext cx="739775" cy="9144000"/>
            <a:chOff x="727075" y="1098550"/>
            <a:chExt cx="1177925" cy="3389313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727075" y="1098550"/>
              <a:ext cx="1177925" cy="56356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727075" y="1662113"/>
              <a:ext cx="1177925" cy="5635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727075" y="2225675"/>
              <a:ext cx="1177925" cy="56515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727075" y="2790825"/>
              <a:ext cx="1177925" cy="563563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727075" y="3354388"/>
              <a:ext cx="1177925" cy="566738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727075" y="3921125"/>
              <a:ext cx="1177925" cy="566738"/>
            </a:xfrm>
            <a:prstGeom prst="rect">
              <a:avLst/>
            </a:prstGeom>
            <a:solidFill>
              <a:schemeClr val="accent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Isosceles Triangle 16"/>
          <p:cNvSpPr/>
          <p:nvPr userDrawn="1"/>
        </p:nvSpPr>
        <p:spPr>
          <a:xfrm rot="10800000">
            <a:off x="4189216" y="0"/>
            <a:ext cx="765568" cy="533400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310173" y="1716069"/>
            <a:ext cx="4523654" cy="63898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5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Main Title Here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2440654"/>
            <a:ext cx="4114800" cy="5055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600" b="1" cap="al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OFFERING IDEAS THAT RAISE YOUR BUSINESS 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b="1" cap="al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ABOVE THE EXPECTED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516958"/>
            <a:ext cx="9144000" cy="1677784"/>
            <a:chOff x="0" y="1732858"/>
            <a:chExt cx="9144000" cy="1677784"/>
          </a:xfrm>
        </p:grpSpPr>
        <p:grpSp>
          <p:nvGrpSpPr>
            <p:cNvPr id="21" name="Group 52"/>
            <p:cNvGrpSpPr/>
            <p:nvPr/>
          </p:nvGrpSpPr>
          <p:grpSpPr>
            <a:xfrm>
              <a:off x="2362200" y="1732858"/>
              <a:ext cx="4419600" cy="1677784"/>
              <a:chOff x="2362200" y="1657350"/>
              <a:chExt cx="4419600" cy="1677784"/>
            </a:xfrm>
          </p:grpSpPr>
          <p:grpSp>
            <p:nvGrpSpPr>
              <p:cNvPr id="30" name="Group 37"/>
              <p:cNvGrpSpPr/>
              <p:nvPr/>
            </p:nvGrpSpPr>
            <p:grpSpPr>
              <a:xfrm>
                <a:off x="2362200" y="16573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8"/>
              <p:cNvGrpSpPr/>
              <p:nvPr/>
            </p:nvGrpSpPr>
            <p:grpSpPr>
              <a:xfrm flipV="1">
                <a:off x="2362200" y="30289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48"/>
            <p:cNvGrpSpPr/>
            <p:nvPr/>
          </p:nvGrpSpPr>
          <p:grpSpPr>
            <a:xfrm>
              <a:off x="0" y="2443523"/>
              <a:ext cx="2438400" cy="256454"/>
              <a:chOff x="0" y="2343150"/>
              <a:chExt cx="2438400" cy="256454"/>
            </a:xfrm>
          </p:grpSpPr>
          <p:sp>
            <p:nvSpPr>
              <p:cNvPr id="28" name="Oval 27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49"/>
            <p:cNvGrpSpPr/>
            <p:nvPr/>
          </p:nvGrpSpPr>
          <p:grpSpPr>
            <a:xfrm flipH="1">
              <a:off x="6705600" y="2443523"/>
              <a:ext cx="2438400" cy="256454"/>
              <a:chOff x="0" y="2343150"/>
              <a:chExt cx="2438400" cy="256454"/>
            </a:xfrm>
          </p:grpSpPr>
          <p:sp>
            <p:nvSpPr>
              <p:cNvPr id="26" name="Oval 25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 userDrawn="1"/>
        </p:nvSpPr>
        <p:spPr>
          <a:xfrm>
            <a:off x="654724" y="1274105"/>
            <a:ext cx="3802062" cy="3431245"/>
          </a:xfrm>
          <a:prstGeom prst="roundRect">
            <a:avLst>
              <a:gd name="adj" fmla="val 28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47388" y="1403031"/>
            <a:ext cx="1401282" cy="1426464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3574106" y="1042654"/>
            <a:ext cx="686790" cy="68679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9" name="Freeform 62"/>
          <p:cNvSpPr>
            <a:spLocks noChangeAspect="1" noEditPoints="1"/>
          </p:cNvSpPr>
          <p:nvPr userDrawn="1"/>
        </p:nvSpPr>
        <p:spPr bwMode="auto">
          <a:xfrm>
            <a:off x="3761708" y="1229009"/>
            <a:ext cx="311587" cy="314080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344961" y="1519950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7"/>
          </p:nvPr>
        </p:nvSpPr>
        <p:spPr>
          <a:xfrm>
            <a:off x="2344961" y="1932867"/>
            <a:ext cx="1915935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4689869" y="1274105"/>
            <a:ext cx="3802062" cy="3431245"/>
          </a:xfrm>
          <a:prstGeom prst="roundRect">
            <a:avLst>
              <a:gd name="adj" fmla="val 28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882533" y="1403031"/>
            <a:ext cx="1401282" cy="1426464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7609251" y="1042654"/>
            <a:ext cx="686790" cy="68679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380106" y="1519950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380106" y="1932867"/>
            <a:ext cx="1915935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Freeform 178"/>
          <p:cNvSpPr>
            <a:spLocks noEditPoints="1"/>
          </p:cNvSpPr>
          <p:nvPr userDrawn="1"/>
        </p:nvSpPr>
        <p:spPr bwMode="auto">
          <a:xfrm>
            <a:off x="7785189" y="1259926"/>
            <a:ext cx="334914" cy="252246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8" grpId="0" animBg="1"/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/>
      <p:bldP spid="14" grpId="0" animBg="1"/>
      <p:bldP spid="1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1" grpId="0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 userDrawn="1"/>
        </p:nvSpPr>
        <p:spPr>
          <a:xfrm>
            <a:off x="4724400" y="3128013"/>
            <a:ext cx="3341206" cy="1440174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/>
          <p:cNvSpPr/>
          <p:nvPr userDrawn="1"/>
        </p:nvSpPr>
        <p:spPr>
          <a:xfrm>
            <a:off x="4724400" y="1298741"/>
            <a:ext cx="3341206" cy="1440174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/>
          <p:cNvSpPr/>
          <p:nvPr userDrawn="1"/>
        </p:nvSpPr>
        <p:spPr>
          <a:xfrm>
            <a:off x="1058445" y="3112776"/>
            <a:ext cx="3341206" cy="1440174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>
            <a:off x="1058445" y="1298741"/>
            <a:ext cx="3341206" cy="1440174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22027" y="1437120"/>
            <a:ext cx="1142878" cy="1163416"/>
          </a:xfrm>
          <a:prstGeom prst="roundRect">
            <a:avLst>
              <a:gd name="adj" fmla="val 8424"/>
            </a:avLst>
          </a:prstGeom>
          <a:ln w="28575">
            <a:solidFill>
              <a:schemeClr val="accent1"/>
            </a:solidFill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6"/>
          </p:nvPr>
        </p:nvSpPr>
        <p:spPr>
          <a:xfrm>
            <a:off x="1828800" y="1377175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7"/>
          </p:nvPr>
        </p:nvSpPr>
        <p:spPr>
          <a:xfrm>
            <a:off x="1828800" y="1790092"/>
            <a:ext cx="1800725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83927" y="3251155"/>
            <a:ext cx="1142878" cy="1163416"/>
          </a:xfrm>
          <a:prstGeom prst="roundRect">
            <a:avLst>
              <a:gd name="adj" fmla="val 8424"/>
            </a:avLst>
          </a:prstGeom>
          <a:ln w="28575">
            <a:solidFill>
              <a:schemeClr val="accent2"/>
            </a:solidFill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9"/>
          </p:nvPr>
        </p:nvSpPr>
        <p:spPr>
          <a:xfrm>
            <a:off x="1828800" y="3191210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0"/>
          </p:nvPr>
        </p:nvSpPr>
        <p:spPr>
          <a:xfrm>
            <a:off x="1828800" y="3604127"/>
            <a:ext cx="1800725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7494167" y="1437120"/>
            <a:ext cx="1142878" cy="1163416"/>
          </a:xfrm>
          <a:prstGeom prst="roundRect">
            <a:avLst>
              <a:gd name="adj" fmla="val 8424"/>
            </a:avLst>
          </a:prstGeom>
          <a:ln w="28575">
            <a:solidFill>
              <a:schemeClr val="accent3"/>
            </a:solidFill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2"/>
          </p:nvPr>
        </p:nvSpPr>
        <p:spPr>
          <a:xfrm>
            <a:off x="5925191" y="1377175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3"/>
          </p:nvPr>
        </p:nvSpPr>
        <p:spPr>
          <a:xfrm>
            <a:off x="5513305" y="1790092"/>
            <a:ext cx="1800725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494167" y="3266392"/>
            <a:ext cx="1142878" cy="1163416"/>
          </a:xfrm>
          <a:prstGeom prst="roundRect">
            <a:avLst>
              <a:gd name="adj" fmla="val 8424"/>
            </a:avLst>
          </a:prstGeom>
          <a:ln w="28575">
            <a:solidFill>
              <a:schemeClr val="accent4"/>
            </a:solidFill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25"/>
          </p:nvPr>
        </p:nvSpPr>
        <p:spPr>
          <a:xfrm>
            <a:off x="5925191" y="3206447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26"/>
          </p:nvPr>
        </p:nvSpPr>
        <p:spPr>
          <a:xfrm>
            <a:off x="5513305" y="3619364"/>
            <a:ext cx="1800725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Rounded Rectangle 64"/>
          <p:cNvSpPr/>
          <p:nvPr userDrawn="1"/>
        </p:nvSpPr>
        <p:spPr>
          <a:xfrm>
            <a:off x="3724274" y="2152650"/>
            <a:ext cx="1524002" cy="1435527"/>
          </a:xfrm>
          <a:prstGeom prst="roundRect">
            <a:avLst>
              <a:gd name="adj" fmla="val 80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245"/>
          <p:cNvSpPr>
            <a:spLocks/>
          </p:cNvSpPr>
          <p:nvPr userDrawn="1"/>
        </p:nvSpPr>
        <p:spPr bwMode="auto">
          <a:xfrm>
            <a:off x="4198809" y="2582947"/>
            <a:ext cx="574933" cy="574933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Round Same Side Corner Rectangle 23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1" grpId="0" animBg="1"/>
      <p:bldP spid="37" grpId="0" animBg="1"/>
      <p:bldP spid="20" grpId="0" animBg="1"/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53" grpId="0" animBg="1"/>
      <p:bldP spid="26" grpId="0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82050" y="1575525"/>
            <a:ext cx="1833416" cy="1832870"/>
          </a:xfrm>
          <a:prstGeom prst="diamond">
            <a:avLst/>
          </a:prstGeom>
          <a:ln w="19050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746883" y="2540085"/>
            <a:ext cx="1833416" cy="1832870"/>
          </a:xfrm>
          <a:prstGeom prst="diamond">
            <a:avLst/>
          </a:prstGeom>
          <a:ln w="19050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2704408" y="1565900"/>
            <a:ext cx="1833416" cy="1832870"/>
          </a:xfrm>
          <a:prstGeom prst="diamond">
            <a:avLst/>
          </a:prstGeom>
          <a:ln w="19050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3670412" y="2530460"/>
            <a:ext cx="1833416" cy="1832870"/>
          </a:xfrm>
          <a:prstGeom prst="diamond">
            <a:avLst/>
          </a:prstGeom>
          <a:ln w="19050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4626766" y="1556275"/>
            <a:ext cx="1833416" cy="1832870"/>
          </a:xfrm>
          <a:prstGeom prst="diamond">
            <a:avLst/>
          </a:prstGeom>
          <a:ln w="19050">
            <a:solidFill>
              <a:schemeClr val="accent5"/>
            </a:solidFill>
          </a:ln>
        </p:spPr>
        <p:txBody>
          <a:bodyPr bIns="91440" anchor="b"/>
          <a:lstStyle>
            <a:lvl1pPr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5593942" y="2520835"/>
            <a:ext cx="1833416" cy="1832870"/>
          </a:xfrm>
          <a:prstGeom prst="diamond">
            <a:avLst/>
          </a:prstGeom>
          <a:ln w="19050">
            <a:solidFill>
              <a:schemeClr val="accent6"/>
            </a:solidFill>
          </a:ln>
        </p:spPr>
        <p:txBody>
          <a:bodyPr bIns="91440" anchor="b"/>
          <a:lstStyle>
            <a:lvl1pPr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6549123" y="1556275"/>
            <a:ext cx="1833416" cy="1832870"/>
          </a:xfrm>
          <a:prstGeom prst="diamond">
            <a:avLst/>
          </a:prstGeom>
          <a:ln w="19050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3" name="Round Same Side Corner Rectangle 12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5" grpId="0" animBg="1"/>
      <p:bldP spid="28" grpId="0" animBg="1"/>
      <p:bldP spid="47" grpId="0" animBg="1"/>
      <p:bldP spid="16" grpId="0" animBg="1"/>
      <p:bldP spid="17" grpId="0" animBg="1"/>
      <p:bldP spid="15" grpId="0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 userDrawn="1"/>
        </p:nvGrpSpPr>
        <p:grpSpPr>
          <a:xfrm>
            <a:off x="2976445" y="1294956"/>
            <a:ext cx="3257820" cy="2592090"/>
            <a:chOff x="2094899" y="1081795"/>
            <a:chExt cx="4400683" cy="3501414"/>
          </a:xfrm>
        </p:grpSpPr>
        <p:sp>
          <p:nvSpPr>
            <p:cNvPr id="20" name="Rectangle 19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dirty="0"/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dirty="0"/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dirty="0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dirty="0"/>
            </a:p>
          </p:txBody>
        </p:sp>
      </p:grpSp>
      <p:sp>
        <p:nvSpPr>
          <p:cNvPr id="3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115475" y="1409700"/>
            <a:ext cx="2958486" cy="1672978"/>
          </a:xfrm>
          <a:prstGeom prst="rect">
            <a:avLst/>
          </a:prstGeom>
          <a:ln>
            <a:noFill/>
          </a:ln>
        </p:spPr>
        <p:txBody>
          <a:bodyPr tIns="0" bIns="27432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Slide Number Placeholder 4"/>
          <p:cNvSpPr txBox="1">
            <a:spLocks/>
          </p:cNvSpPr>
          <p:nvPr userDrawn="1"/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10316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9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4343400" y="1107788"/>
            <a:ext cx="4800600" cy="11687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141150" y="1164738"/>
            <a:ext cx="1676400" cy="105488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572000" y="1192300"/>
            <a:ext cx="2466475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4572000" y="1490118"/>
            <a:ext cx="2452437" cy="7196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107788"/>
            <a:ext cx="4343400" cy="35213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4343400" y="2276575"/>
            <a:ext cx="4800600" cy="11687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7141150" y="2333525"/>
            <a:ext cx="1676400" cy="105488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4572000" y="2361087"/>
            <a:ext cx="2466475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4572000" y="2658905"/>
            <a:ext cx="2452437" cy="7196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</p:txBody>
      </p:sp>
      <p:sp>
        <p:nvSpPr>
          <p:cNvPr id="47" name="Rectangle 46"/>
          <p:cNvSpPr/>
          <p:nvPr userDrawn="1"/>
        </p:nvSpPr>
        <p:spPr>
          <a:xfrm>
            <a:off x="4343400" y="3450738"/>
            <a:ext cx="4800600" cy="11687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141150" y="3507688"/>
            <a:ext cx="1676400" cy="105488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4572000" y="3535250"/>
            <a:ext cx="2466475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4572000" y="3833068"/>
            <a:ext cx="2452437" cy="7196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39" grpId="0" animBg="1"/>
      <p:bldP spid="44" grpId="0" animBg="1"/>
      <p:bldP spid="4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48" grpId="0" animBg="1"/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02842"/>
            <a:ext cx="9127832" cy="278810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7" name="Round Same Side Corner Rectangle 6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9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02843"/>
            <a:ext cx="9144000" cy="225470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57551"/>
            <a:ext cx="2286000" cy="13715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2286000" y="3257551"/>
            <a:ext cx="2286000" cy="13715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4572000" y="3257551"/>
            <a:ext cx="2286000" cy="13715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858000" y="3257551"/>
            <a:ext cx="2286000" cy="13715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1" name="Round Same Side Corner Rectangle 10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  <p:bldP spid="22" grpId="0" animBg="1"/>
      <p:bldP spid="23" grpId="0" animBg="1"/>
      <p:bldP spid="24" grpId="0" animBg="1"/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4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4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48200" y="1753428"/>
            <a:ext cx="4114800" cy="264712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19" name="Rounded Rectangle 18"/>
          <p:cNvSpPr/>
          <p:nvPr userDrawn="1"/>
        </p:nvSpPr>
        <p:spPr>
          <a:xfrm>
            <a:off x="647700" y="1107788"/>
            <a:ext cx="7848600" cy="1616362"/>
          </a:xfrm>
          <a:prstGeom prst="roundRect">
            <a:avLst>
              <a:gd name="adj" fmla="val 760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914400" y="1306369"/>
            <a:ext cx="1676400" cy="12192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2743200" y="1343624"/>
            <a:ext cx="5486400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2743200" y="1641441"/>
            <a:ext cx="5486400" cy="88412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647700" y="2799550"/>
            <a:ext cx="7848600" cy="2006986"/>
          </a:xfrm>
          <a:prstGeom prst="roundRect">
            <a:avLst>
              <a:gd name="adj" fmla="val 7608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914400" y="2942325"/>
            <a:ext cx="2286000" cy="13716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918813" y="4352425"/>
            <a:ext cx="2281587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3476325" y="2942325"/>
            <a:ext cx="2286000" cy="13716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3480738" y="4352425"/>
            <a:ext cx="2281587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5943600" y="2942325"/>
            <a:ext cx="2286000" cy="13716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5948013" y="4352425"/>
            <a:ext cx="2281587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animBg="1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647700" y="1160209"/>
            <a:ext cx="3962400" cy="1125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723083" y="1180605"/>
            <a:ext cx="3773217" cy="110539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5"/>
          </p:nvPr>
        </p:nvSpPr>
        <p:spPr>
          <a:xfrm>
            <a:off x="755179" y="1444572"/>
            <a:ext cx="3762683" cy="77481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49911" y="1238620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25" name="Rectangle 24"/>
          <p:cNvSpPr/>
          <p:nvPr userDrawn="1"/>
        </p:nvSpPr>
        <p:spPr>
          <a:xfrm>
            <a:off x="647700" y="2397112"/>
            <a:ext cx="3962400" cy="1125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723083" y="2417508"/>
            <a:ext cx="3773217" cy="1105395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9"/>
          </p:nvPr>
        </p:nvSpPr>
        <p:spPr>
          <a:xfrm>
            <a:off x="755179" y="2681475"/>
            <a:ext cx="3762683" cy="77481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0"/>
          </p:nvPr>
        </p:nvSpPr>
        <p:spPr>
          <a:xfrm>
            <a:off x="749911" y="2475523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29" name="Rectangle 28"/>
          <p:cNvSpPr/>
          <p:nvPr userDrawn="1"/>
        </p:nvSpPr>
        <p:spPr>
          <a:xfrm>
            <a:off x="647700" y="3655758"/>
            <a:ext cx="3962400" cy="11257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723083" y="3676154"/>
            <a:ext cx="3773217" cy="1105395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2"/>
          </p:nvPr>
        </p:nvSpPr>
        <p:spPr>
          <a:xfrm>
            <a:off x="755179" y="3940121"/>
            <a:ext cx="3762683" cy="77481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3"/>
          </p:nvPr>
        </p:nvSpPr>
        <p:spPr>
          <a:xfrm>
            <a:off x="749911" y="3734169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36575" y="1847850"/>
            <a:ext cx="1920240" cy="11430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542925" y="1436899"/>
            <a:ext cx="1905000" cy="403331"/>
            <a:chOff x="609600" y="1276350"/>
            <a:chExt cx="1905000" cy="403331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Title Goes Here</a:t>
              </a:r>
              <a:endParaRPr lang="en-US" sz="1400" b="1" dirty="0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542925" y="2990850"/>
            <a:ext cx="1905000" cy="1524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38175" y="3067050"/>
            <a:ext cx="1714500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638175" y="3364868"/>
            <a:ext cx="1714501" cy="10737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584449" y="1847850"/>
            <a:ext cx="1920240" cy="1143000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2590800" y="1436899"/>
            <a:ext cx="1905000" cy="403331"/>
            <a:chOff x="609600" y="1276350"/>
            <a:chExt cx="1905000" cy="403331"/>
          </a:xfrm>
        </p:grpSpPr>
        <p:sp>
          <p:nvSpPr>
            <p:cNvPr id="25" name="Rectangle 24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Title Goes Here</a:t>
              </a:r>
              <a:endParaRPr lang="en-US" sz="1400" b="1" dirty="0"/>
            </a:p>
          </p:txBody>
        </p:sp>
        <p:sp>
          <p:nvSpPr>
            <p:cNvPr id="26" name="Isosceles Triangle 25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 userDrawn="1"/>
        </p:nvSpPr>
        <p:spPr>
          <a:xfrm>
            <a:off x="2590800" y="2990850"/>
            <a:ext cx="1905000" cy="1524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2686050" y="3067050"/>
            <a:ext cx="1714500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2686050" y="3364868"/>
            <a:ext cx="1714501" cy="10737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635500" y="1847850"/>
            <a:ext cx="1920240" cy="1143000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4648200" y="1436899"/>
            <a:ext cx="1905000" cy="403331"/>
            <a:chOff x="609600" y="1276350"/>
            <a:chExt cx="1905000" cy="403331"/>
          </a:xfrm>
        </p:grpSpPr>
        <p:sp>
          <p:nvSpPr>
            <p:cNvPr id="34" name="Rectangle 33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Title Goes Here</a:t>
              </a:r>
              <a:endParaRPr lang="en-US" sz="1400" b="1" dirty="0"/>
            </a:p>
          </p:txBody>
        </p:sp>
        <p:sp>
          <p:nvSpPr>
            <p:cNvPr id="35" name="Isosceles Triangle 34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/>
          <p:cNvSpPr/>
          <p:nvPr userDrawn="1"/>
        </p:nvSpPr>
        <p:spPr>
          <a:xfrm>
            <a:off x="4648200" y="2990850"/>
            <a:ext cx="1905000" cy="1524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4743450" y="3067050"/>
            <a:ext cx="1714500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4743450" y="3364868"/>
            <a:ext cx="1714501" cy="10737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705576" y="1847850"/>
            <a:ext cx="1920240" cy="1143000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6711926" y="1436899"/>
            <a:ext cx="1905000" cy="403331"/>
            <a:chOff x="609600" y="1276350"/>
            <a:chExt cx="1905000" cy="403331"/>
          </a:xfrm>
        </p:grpSpPr>
        <p:sp>
          <p:nvSpPr>
            <p:cNvPr id="41" name="Rectangle 40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Title Goes Here</a:t>
              </a:r>
              <a:endParaRPr lang="en-US" sz="1400" b="1" dirty="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 userDrawn="1"/>
        </p:nvSpPr>
        <p:spPr>
          <a:xfrm>
            <a:off x="6711926" y="2990850"/>
            <a:ext cx="1905000" cy="1524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5" hasCustomPrompt="1"/>
          </p:nvPr>
        </p:nvSpPr>
        <p:spPr>
          <a:xfrm>
            <a:off x="6807176" y="3067050"/>
            <a:ext cx="1714500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6807176" y="3364868"/>
            <a:ext cx="1714501" cy="10737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ound Same Side Corner Rectangle 45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7" grpId="0" animBg="1"/>
      <p:bldP spid="2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6" grpId="0" animBg="1"/>
      <p:bldP spid="37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43" grpId="0" animBg="1"/>
      <p:bldP spid="44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/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123950"/>
            <a:ext cx="5029200" cy="36825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029200" y="1123947"/>
            <a:ext cx="1981200" cy="18412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5029200" y="2965242"/>
            <a:ext cx="1981200" cy="18412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7" name="Picture Placeholder 7"/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7010400" y="1123949"/>
            <a:ext cx="2133600" cy="36825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5162550" y="1352550"/>
            <a:ext cx="1714500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5162550" y="1650368"/>
            <a:ext cx="1714501" cy="10737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5162550" y="3188332"/>
            <a:ext cx="1714500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5162550" y="3486150"/>
            <a:ext cx="1714501" cy="10737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ound Same Side Corner Rectangle 13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40" grpId="0" animBg="1"/>
      <p:bldP spid="47" grpId="0" animBg="1"/>
      <p:bldP spid="49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04851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84983" y="1185729"/>
            <a:ext cx="3773217" cy="1732203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666136" y="3115715"/>
            <a:ext cx="3773217" cy="173220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57725" y="1185728"/>
            <a:ext cx="3781628" cy="17322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4676572" y="3115715"/>
            <a:ext cx="3781628" cy="17322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816792" y="1632132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5"/>
          </p:nvPr>
        </p:nvSpPr>
        <p:spPr>
          <a:xfrm>
            <a:off x="1203961" y="1616944"/>
            <a:ext cx="3124200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816792" y="2041707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6"/>
          </p:nvPr>
        </p:nvSpPr>
        <p:spPr>
          <a:xfrm>
            <a:off x="1203961" y="2026519"/>
            <a:ext cx="3124200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Freeform 45"/>
          <p:cNvSpPr>
            <a:spLocks noEditPoints="1"/>
          </p:cNvSpPr>
          <p:nvPr userDrawn="1"/>
        </p:nvSpPr>
        <p:spPr bwMode="auto">
          <a:xfrm>
            <a:off x="816792" y="2451282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03961" y="2436094"/>
            <a:ext cx="3124200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Freeform 45"/>
          <p:cNvSpPr>
            <a:spLocks noEditPoints="1"/>
          </p:cNvSpPr>
          <p:nvPr userDrawn="1"/>
        </p:nvSpPr>
        <p:spPr bwMode="auto">
          <a:xfrm>
            <a:off x="4851581" y="3562416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238750" y="3547228"/>
            <a:ext cx="3124200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Freeform 45"/>
          <p:cNvSpPr>
            <a:spLocks noEditPoints="1"/>
          </p:cNvSpPr>
          <p:nvPr userDrawn="1"/>
        </p:nvSpPr>
        <p:spPr bwMode="auto">
          <a:xfrm>
            <a:off x="4851581" y="3983161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238750" y="3967973"/>
            <a:ext cx="3124200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Freeform 45"/>
          <p:cNvSpPr>
            <a:spLocks noEditPoints="1"/>
          </p:cNvSpPr>
          <p:nvPr userDrawn="1"/>
        </p:nvSpPr>
        <p:spPr bwMode="auto">
          <a:xfrm>
            <a:off x="4851581" y="4403907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8750" y="4388719"/>
            <a:ext cx="3124200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1"/>
          </p:nvPr>
        </p:nvSpPr>
        <p:spPr>
          <a:xfrm>
            <a:off x="874982" y="1321695"/>
            <a:ext cx="3453179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3"/>
          </p:nvPr>
        </p:nvSpPr>
        <p:spPr>
          <a:xfrm>
            <a:off x="4851581" y="3239540"/>
            <a:ext cx="3453179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7" name="Round Same Side Corner Rectangle 36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23" grpId="0" animBg="1"/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459517" y="1162357"/>
            <a:ext cx="4027258" cy="1115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48200" y="1172922"/>
            <a:ext cx="3609475" cy="110539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0240" y="1446414"/>
            <a:ext cx="3762683" cy="77481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7"/>
          </p:nvPr>
        </p:nvSpPr>
        <p:spPr>
          <a:xfrm>
            <a:off x="4604972" y="1240462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4198555" y="1632340"/>
            <a:ext cx="304800" cy="18655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4459517" y="2381250"/>
            <a:ext cx="4027258" cy="1115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48200" y="2391815"/>
            <a:ext cx="3609475" cy="1105395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9"/>
          </p:nvPr>
        </p:nvSpPr>
        <p:spPr>
          <a:xfrm>
            <a:off x="4610240" y="2665307"/>
            <a:ext cx="3762683" cy="77481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0"/>
          </p:nvPr>
        </p:nvSpPr>
        <p:spPr>
          <a:xfrm>
            <a:off x="4604972" y="2459355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0" name="Isosceles Triangle 29"/>
          <p:cNvSpPr/>
          <p:nvPr userDrawn="1"/>
        </p:nvSpPr>
        <p:spPr>
          <a:xfrm rot="5400000">
            <a:off x="4198555" y="2851233"/>
            <a:ext cx="304800" cy="18655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4459517" y="3590925"/>
            <a:ext cx="4027258" cy="1115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48200" y="3601490"/>
            <a:ext cx="3609475" cy="1105395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2"/>
          </p:nvPr>
        </p:nvSpPr>
        <p:spPr>
          <a:xfrm>
            <a:off x="4610240" y="3874982"/>
            <a:ext cx="3762683" cy="77481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3"/>
          </p:nvPr>
        </p:nvSpPr>
        <p:spPr>
          <a:xfrm>
            <a:off x="4604972" y="3669030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4198555" y="4060908"/>
            <a:ext cx="304800" cy="186559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Same Side Corner Rectangle 20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26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23" grpId="0"/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57725" y="3274758"/>
            <a:ext cx="2466475" cy="13965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71763" y="1156232"/>
            <a:ext cx="7800475" cy="199562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45"/>
          <p:cNvSpPr>
            <a:spLocks noEditPoints="1"/>
          </p:cNvSpPr>
          <p:nvPr userDrawn="1"/>
        </p:nvSpPr>
        <p:spPr bwMode="auto">
          <a:xfrm>
            <a:off x="816792" y="1696449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5"/>
          </p:nvPr>
        </p:nvSpPr>
        <p:spPr>
          <a:xfrm>
            <a:off x="1203960" y="1681261"/>
            <a:ext cx="7101839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816792" y="2194055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6"/>
          </p:nvPr>
        </p:nvSpPr>
        <p:spPr>
          <a:xfrm>
            <a:off x="1203961" y="2178867"/>
            <a:ext cx="7101838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816792" y="2663086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03961" y="2647898"/>
            <a:ext cx="7101838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1"/>
          </p:nvPr>
        </p:nvSpPr>
        <p:spPr>
          <a:xfrm>
            <a:off x="874982" y="1332839"/>
            <a:ext cx="7430817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3331744" y="3274758"/>
            <a:ext cx="2466475" cy="13965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6005763" y="3274758"/>
            <a:ext cx="2466475" cy="1396587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7" name="Round Same Side Corner Rectangle 16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animBg="1"/>
      <p:bldP spid="21" grpId="0"/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57725" y="2250788"/>
            <a:ext cx="2466475" cy="1244187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71763" y="1056575"/>
            <a:ext cx="2452437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3331744" y="2250788"/>
            <a:ext cx="2466475" cy="1244187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6005763" y="2250788"/>
            <a:ext cx="2466475" cy="1244187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3345782" y="1056575"/>
            <a:ext cx="2452437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019801" y="1056575"/>
            <a:ext cx="2452437" cy="114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57724" y="3542300"/>
            <a:ext cx="2466475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7"/>
          </p:nvPr>
        </p:nvSpPr>
        <p:spPr>
          <a:xfrm>
            <a:off x="671763" y="3954817"/>
            <a:ext cx="2452437" cy="84478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3331743" y="3542300"/>
            <a:ext cx="2466475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5"/>
          </p:nvPr>
        </p:nvSpPr>
        <p:spPr>
          <a:xfrm>
            <a:off x="3345782" y="3954817"/>
            <a:ext cx="2452437" cy="84478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6005762" y="3542300"/>
            <a:ext cx="2466475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7"/>
          </p:nvPr>
        </p:nvSpPr>
        <p:spPr>
          <a:xfrm>
            <a:off x="6019801" y="3954817"/>
            <a:ext cx="2452437" cy="84478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Freeform 62"/>
          <p:cNvSpPr>
            <a:spLocks noChangeAspect="1" noEditPoints="1"/>
          </p:cNvSpPr>
          <p:nvPr userDrawn="1"/>
        </p:nvSpPr>
        <p:spPr bwMode="auto">
          <a:xfrm>
            <a:off x="1568846" y="1296309"/>
            <a:ext cx="658270" cy="663532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45"/>
          <p:cNvSpPr>
            <a:spLocks noChangeAspect="1"/>
          </p:cNvSpPr>
          <p:nvPr userDrawn="1"/>
        </p:nvSpPr>
        <p:spPr bwMode="auto">
          <a:xfrm>
            <a:off x="4251546" y="1307621"/>
            <a:ext cx="640908" cy="640908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32"/>
          <p:cNvSpPr>
            <a:spLocks noChangeAspect="1" noEditPoints="1"/>
          </p:cNvSpPr>
          <p:nvPr userDrawn="1"/>
        </p:nvSpPr>
        <p:spPr bwMode="auto">
          <a:xfrm>
            <a:off x="6893237" y="1290633"/>
            <a:ext cx="705564" cy="674884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40" grpId="0" animBg="1"/>
      <p:bldP spid="41" grpId="0" animBg="1"/>
      <p:bldP spid="17" grpId="0" animBg="1"/>
      <p:bldP spid="19" grpId="0" animBg="1"/>
      <p:bldP spid="21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5" grpId="0" animBg="1"/>
      <p:bldP spid="36" grpId="0" animBg="1"/>
      <p:bldP spid="24" grpId="0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04801" y="940087"/>
            <a:ext cx="2819400" cy="4203413"/>
          </a:xfrm>
          <a:prstGeom prst="rect">
            <a:avLst/>
          </a:prstGeom>
          <a:noFill/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2927955" y="1390650"/>
            <a:ext cx="1676400" cy="781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2927955" y="2209800"/>
            <a:ext cx="1676400" cy="781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2927955" y="3028950"/>
            <a:ext cx="1676400" cy="781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2927955" y="3848100"/>
            <a:ext cx="1676400" cy="7810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62"/>
          <p:cNvSpPr>
            <a:spLocks noChangeAspect="1" noEditPoints="1"/>
          </p:cNvSpPr>
          <p:nvPr userDrawn="1"/>
        </p:nvSpPr>
        <p:spPr bwMode="auto">
          <a:xfrm>
            <a:off x="3585921" y="1627152"/>
            <a:ext cx="360468" cy="363350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245"/>
          <p:cNvSpPr>
            <a:spLocks noChangeAspect="1"/>
          </p:cNvSpPr>
          <p:nvPr userDrawn="1"/>
        </p:nvSpPr>
        <p:spPr bwMode="auto">
          <a:xfrm>
            <a:off x="3590674" y="2424844"/>
            <a:ext cx="350962" cy="350962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2"/>
          <p:cNvSpPr>
            <a:spLocks noChangeAspect="1" noEditPoints="1"/>
          </p:cNvSpPr>
          <p:nvPr userDrawn="1"/>
        </p:nvSpPr>
        <p:spPr bwMode="auto">
          <a:xfrm>
            <a:off x="3572972" y="3234692"/>
            <a:ext cx="386366" cy="369566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52"/>
          <p:cNvSpPr>
            <a:spLocks noEditPoints="1"/>
          </p:cNvSpPr>
          <p:nvPr userDrawn="1"/>
        </p:nvSpPr>
        <p:spPr bwMode="auto">
          <a:xfrm>
            <a:off x="3589088" y="4048125"/>
            <a:ext cx="354135" cy="381000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747370" y="1570239"/>
            <a:ext cx="3933685" cy="55383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17"/>
          </p:nvPr>
        </p:nvSpPr>
        <p:spPr>
          <a:xfrm>
            <a:off x="4742101" y="1364287"/>
            <a:ext cx="3944699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18"/>
          </p:nvPr>
        </p:nvSpPr>
        <p:spPr>
          <a:xfrm>
            <a:off x="4747370" y="2415752"/>
            <a:ext cx="3933685" cy="55383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19"/>
          </p:nvPr>
        </p:nvSpPr>
        <p:spPr>
          <a:xfrm>
            <a:off x="4742101" y="2209800"/>
            <a:ext cx="3944699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747370" y="3256164"/>
            <a:ext cx="3933685" cy="55383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42101" y="3050212"/>
            <a:ext cx="3944699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2"/>
          </p:nvPr>
        </p:nvSpPr>
        <p:spPr>
          <a:xfrm>
            <a:off x="4747370" y="4075314"/>
            <a:ext cx="3933685" cy="55383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3"/>
          </p:nvPr>
        </p:nvSpPr>
        <p:spPr>
          <a:xfrm>
            <a:off x="4742101" y="3869362"/>
            <a:ext cx="3944699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25" name="Round Same Side Corner Rectangle 24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23" grpId="0" animBg="1"/>
      <p:bldP spid="24" grpId="0" animBg="1"/>
      <p:bldP spid="26" grpId="0" animBg="1"/>
      <p:bldP spid="27" grpId="0" animBg="1"/>
      <p:bldP spid="34" grpId="0" animBg="1"/>
      <p:bldP spid="37" grpId="0" animBg="1"/>
      <p:bldP spid="38" grpId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14328"/>
            <a:ext cx="3124200" cy="1995622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3124200" y="1414328"/>
            <a:ext cx="6003632" cy="199562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45"/>
          <p:cNvSpPr>
            <a:spLocks noEditPoints="1"/>
          </p:cNvSpPr>
          <p:nvPr userDrawn="1"/>
        </p:nvSpPr>
        <p:spPr bwMode="auto">
          <a:xfrm>
            <a:off x="3421231" y="1920802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5"/>
          </p:nvPr>
        </p:nvSpPr>
        <p:spPr>
          <a:xfrm>
            <a:off x="3808399" y="1905614"/>
            <a:ext cx="4784432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3421231" y="2418408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08399" y="2403220"/>
            <a:ext cx="4784431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3421231" y="2887439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808399" y="2872251"/>
            <a:ext cx="4784431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1"/>
          </p:nvPr>
        </p:nvSpPr>
        <p:spPr>
          <a:xfrm>
            <a:off x="3479422" y="1610646"/>
            <a:ext cx="514681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872" r:id="rId2"/>
    <p:sldLayoutId id="2147483805" r:id="rId3"/>
    <p:sldLayoutId id="2147483806" r:id="rId4"/>
    <p:sldLayoutId id="2147483808" r:id="rId5"/>
    <p:sldLayoutId id="2147483807" r:id="rId6"/>
    <p:sldLayoutId id="2147483824" r:id="rId7"/>
    <p:sldLayoutId id="2147483825" r:id="rId8"/>
    <p:sldLayoutId id="2147483809" r:id="rId9"/>
    <p:sldLayoutId id="2147483810" r:id="rId10"/>
    <p:sldLayoutId id="2147483826" r:id="rId11"/>
    <p:sldLayoutId id="2147483860" r:id="rId12"/>
    <p:sldLayoutId id="2147483859" r:id="rId13"/>
    <p:sldLayoutId id="2147483832" r:id="rId14"/>
    <p:sldLayoutId id="2147483866" r:id="rId15"/>
    <p:sldLayoutId id="2147483861" r:id="rId16"/>
    <p:sldLayoutId id="2147483862" r:id="rId17"/>
    <p:sldLayoutId id="2147483864" r:id="rId18"/>
    <p:sldLayoutId id="2147483865" r:id="rId19"/>
    <p:sldLayoutId id="2147483867" r:id="rId20"/>
    <p:sldLayoutId id="2147483868" r:id="rId21"/>
    <p:sldLayoutId id="2147483870" r:id="rId22"/>
    <p:sldLayoutId id="2147483871" r:id="rId23"/>
    <p:sldLayoutId id="2147483874" r:id="rId24"/>
    <p:sldLayoutId id="2147483875" r:id="rId25"/>
    <p:sldLayoutId id="2147483876" r:id="rId26"/>
    <p:sldLayoutId id="2147483877" r:id="rId27"/>
    <p:sldLayoutId id="2147483881" r:id="rId28"/>
    <p:sldLayoutId id="2147483878" r:id="rId29"/>
    <p:sldLayoutId id="2147483879" r:id="rId30"/>
    <p:sldLayoutId id="2147483880" r:id="rId31"/>
    <p:sldLayoutId id="2147483882" r:id="rId3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Infographic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09600" y="714375"/>
            <a:ext cx="4114800" cy="200025"/>
          </a:xfrm>
        </p:spPr>
        <p:txBody>
          <a:bodyPr/>
          <a:lstStyle/>
          <a:p>
            <a:r>
              <a:rPr lang="en-US" smtClean="0"/>
              <a:t>Security Infographic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435264" y="2584701"/>
            <a:ext cx="1274848" cy="1032020"/>
          </a:xfrm>
          <a:prstGeom prst="line">
            <a:avLst/>
          </a:prstGeom>
          <a:ln w="5715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92638" y="2281165"/>
            <a:ext cx="1942626" cy="1335555"/>
          </a:xfrm>
          <a:prstGeom prst="line">
            <a:avLst/>
          </a:prstGeom>
          <a:ln w="571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 rot="2130924">
            <a:off x="2473186" y="3185968"/>
            <a:ext cx="1044917" cy="243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 rot="8461958">
            <a:off x="3344822" y="3080834"/>
            <a:ext cx="1202686" cy="2431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32"/>
          <p:cNvGrpSpPr/>
          <p:nvPr/>
        </p:nvGrpSpPr>
        <p:grpSpPr>
          <a:xfrm rot="2453840">
            <a:off x="1889353" y="2019029"/>
            <a:ext cx="2273286" cy="3676921"/>
            <a:chOff x="1074125" y="865250"/>
            <a:chExt cx="2418083" cy="3911124"/>
          </a:xfrm>
        </p:grpSpPr>
        <p:sp>
          <p:nvSpPr>
            <p:cNvPr id="8" name="Rectangle 7"/>
            <p:cNvSpPr/>
            <p:nvPr/>
          </p:nvSpPr>
          <p:spPr>
            <a:xfrm>
              <a:off x="2133600" y="3028950"/>
              <a:ext cx="304800" cy="11430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057400" y="3867150"/>
              <a:ext cx="457200" cy="909224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onut 9"/>
            <p:cNvSpPr/>
            <p:nvPr/>
          </p:nvSpPr>
          <p:spPr>
            <a:xfrm>
              <a:off x="1074125" y="865250"/>
              <a:ext cx="2418083" cy="2418083"/>
            </a:xfrm>
            <a:prstGeom prst="donut">
              <a:avLst>
                <a:gd name="adj" fmla="val 1085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>
          <a:xfrm rot="16200000" flipH="1">
            <a:off x="4649405" y="2645408"/>
            <a:ext cx="667778" cy="546363"/>
          </a:xfrm>
          <a:prstGeom prst="line">
            <a:avLst/>
          </a:prstGeom>
          <a:ln w="5715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5013647" y="2523994"/>
            <a:ext cx="971313" cy="485656"/>
          </a:xfrm>
          <a:prstGeom prst="line">
            <a:avLst/>
          </a:prstGeom>
          <a:ln w="57150">
            <a:solidFill>
              <a:schemeClr val="accent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5179386" y="2843912"/>
            <a:ext cx="1732564" cy="607071"/>
          </a:xfrm>
          <a:prstGeom prst="line">
            <a:avLst/>
          </a:prstGeom>
          <a:ln w="5715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6222682" y="2407688"/>
            <a:ext cx="1732565" cy="1479520"/>
          </a:xfrm>
          <a:prstGeom prst="line">
            <a:avLst/>
          </a:prstGeom>
          <a:ln w="57150"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242854" y="2584700"/>
            <a:ext cx="499568" cy="617188"/>
            <a:chOff x="2208213" y="3468688"/>
            <a:chExt cx="627062" cy="774700"/>
          </a:xfrm>
          <a:solidFill>
            <a:schemeClr val="accent1"/>
          </a:solidFill>
        </p:grpSpPr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2235200" y="3633788"/>
              <a:ext cx="180975" cy="173038"/>
            </a:xfrm>
            <a:custGeom>
              <a:avLst/>
              <a:gdLst/>
              <a:ahLst/>
              <a:cxnLst>
                <a:cxn ang="0">
                  <a:pos x="84" y="102"/>
                </a:cxn>
                <a:cxn ang="0">
                  <a:pos x="83" y="91"/>
                </a:cxn>
                <a:cxn ang="0">
                  <a:pos x="88" y="87"/>
                </a:cxn>
                <a:cxn ang="0">
                  <a:pos x="96" y="92"/>
                </a:cxn>
                <a:cxn ang="0">
                  <a:pos x="106" y="90"/>
                </a:cxn>
                <a:cxn ang="0">
                  <a:pos x="118" y="70"/>
                </a:cxn>
                <a:cxn ang="0">
                  <a:pos x="115" y="60"/>
                </a:cxn>
                <a:cxn ang="0">
                  <a:pos x="104" y="54"/>
                </a:cxn>
                <a:cxn ang="0">
                  <a:pos x="103" y="47"/>
                </a:cxn>
                <a:cxn ang="0">
                  <a:pos x="112" y="40"/>
                </a:cxn>
                <a:cxn ang="0">
                  <a:pos x="112" y="30"/>
                </a:cxn>
                <a:cxn ang="0">
                  <a:pos x="97" y="13"/>
                </a:cxn>
                <a:cxn ang="0">
                  <a:pos x="87" y="13"/>
                </a:cxn>
                <a:cxn ang="0">
                  <a:pos x="80" y="19"/>
                </a:cxn>
                <a:cxn ang="0">
                  <a:pos x="71" y="16"/>
                </a:cxn>
                <a:cxn ang="0">
                  <a:pos x="71" y="7"/>
                </a:cxn>
                <a:cxn ang="0">
                  <a:pos x="63" y="0"/>
                </a:cxn>
                <a:cxn ang="0">
                  <a:pos x="41" y="2"/>
                </a:cxn>
                <a:cxn ang="0">
                  <a:pos x="34" y="9"/>
                </a:cxn>
                <a:cxn ang="0">
                  <a:pos x="35" y="20"/>
                </a:cxn>
                <a:cxn ang="0">
                  <a:pos x="29" y="24"/>
                </a:cxn>
                <a:cxn ang="0">
                  <a:pos x="19" y="20"/>
                </a:cxn>
                <a:cxn ang="0">
                  <a:pos x="9" y="23"/>
                </a:cxn>
                <a:cxn ang="0">
                  <a:pos x="0" y="43"/>
                </a:cxn>
                <a:cxn ang="0">
                  <a:pos x="0" y="45"/>
                </a:cxn>
                <a:cxn ang="0">
                  <a:pos x="2" y="53"/>
                </a:cxn>
                <a:cxn ang="0">
                  <a:pos x="13" y="58"/>
                </a:cxn>
                <a:cxn ang="0">
                  <a:pos x="15" y="65"/>
                </a:cxn>
                <a:cxn ang="0">
                  <a:pos x="6" y="72"/>
                </a:cxn>
                <a:cxn ang="0">
                  <a:pos x="6" y="82"/>
                </a:cxn>
                <a:cxn ang="0">
                  <a:pos x="21" y="100"/>
                </a:cxn>
                <a:cxn ang="0">
                  <a:pos x="30" y="100"/>
                </a:cxn>
                <a:cxn ang="0">
                  <a:pos x="31" y="100"/>
                </a:cxn>
                <a:cxn ang="0">
                  <a:pos x="39" y="93"/>
                </a:cxn>
                <a:cxn ang="0">
                  <a:pos x="46" y="95"/>
                </a:cxn>
                <a:cxn ang="0">
                  <a:pos x="47" y="104"/>
                </a:cxn>
                <a:cxn ang="0">
                  <a:pos x="54" y="112"/>
                </a:cxn>
                <a:cxn ang="0">
                  <a:pos x="76" y="110"/>
                </a:cxn>
                <a:cxn ang="0">
                  <a:pos x="84" y="102"/>
                </a:cxn>
                <a:cxn ang="0">
                  <a:pos x="57" y="78"/>
                </a:cxn>
                <a:cxn ang="0">
                  <a:pos x="35" y="56"/>
                </a:cxn>
                <a:cxn ang="0">
                  <a:pos x="57" y="33"/>
                </a:cxn>
                <a:cxn ang="0">
                  <a:pos x="80" y="56"/>
                </a:cxn>
                <a:cxn ang="0">
                  <a:pos x="57" y="78"/>
                </a:cxn>
                <a:cxn ang="0">
                  <a:pos x="57" y="78"/>
                </a:cxn>
                <a:cxn ang="0">
                  <a:pos x="57" y="78"/>
                </a:cxn>
              </a:cxnLst>
              <a:rect l="0" t="0" r="r" b="b"/>
              <a:pathLst>
                <a:path w="118" h="112">
                  <a:moveTo>
                    <a:pt x="84" y="102"/>
                  </a:moveTo>
                  <a:cubicBezTo>
                    <a:pt x="84" y="102"/>
                    <a:pt x="83" y="95"/>
                    <a:pt x="83" y="91"/>
                  </a:cubicBezTo>
                  <a:cubicBezTo>
                    <a:pt x="84" y="90"/>
                    <a:pt x="86" y="88"/>
                    <a:pt x="88" y="87"/>
                  </a:cubicBezTo>
                  <a:cubicBezTo>
                    <a:pt x="91" y="89"/>
                    <a:pt x="96" y="92"/>
                    <a:pt x="96" y="92"/>
                  </a:cubicBezTo>
                  <a:cubicBezTo>
                    <a:pt x="106" y="90"/>
                    <a:pt x="106" y="90"/>
                    <a:pt x="106" y="90"/>
                  </a:cubicBezTo>
                  <a:cubicBezTo>
                    <a:pt x="118" y="70"/>
                    <a:pt x="118" y="70"/>
                    <a:pt x="118" y="70"/>
                  </a:cubicBezTo>
                  <a:cubicBezTo>
                    <a:pt x="115" y="60"/>
                    <a:pt x="115" y="60"/>
                    <a:pt x="115" y="60"/>
                  </a:cubicBezTo>
                  <a:cubicBezTo>
                    <a:pt x="115" y="60"/>
                    <a:pt x="108" y="56"/>
                    <a:pt x="104" y="54"/>
                  </a:cubicBezTo>
                  <a:cubicBezTo>
                    <a:pt x="104" y="52"/>
                    <a:pt x="103" y="50"/>
                    <a:pt x="103" y="47"/>
                  </a:cubicBezTo>
                  <a:cubicBezTo>
                    <a:pt x="106" y="45"/>
                    <a:pt x="112" y="40"/>
                    <a:pt x="112" y="40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2" y="17"/>
                    <a:pt x="80" y="19"/>
                  </a:cubicBezTo>
                  <a:cubicBezTo>
                    <a:pt x="77" y="18"/>
                    <a:pt x="74" y="16"/>
                    <a:pt x="71" y="16"/>
                  </a:cubicBezTo>
                  <a:cubicBezTo>
                    <a:pt x="71" y="13"/>
                    <a:pt x="71" y="7"/>
                    <a:pt x="71" y="7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5" y="16"/>
                    <a:pt x="35" y="20"/>
                  </a:cubicBezTo>
                  <a:cubicBezTo>
                    <a:pt x="33" y="21"/>
                    <a:pt x="31" y="23"/>
                    <a:pt x="29" y="24"/>
                  </a:cubicBezTo>
                  <a:cubicBezTo>
                    <a:pt x="25" y="23"/>
                    <a:pt x="19" y="20"/>
                    <a:pt x="19" y="20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10" y="56"/>
                    <a:pt x="13" y="58"/>
                  </a:cubicBezTo>
                  <a:cubicBezTo>
                    <a:pt x="14" y="60"/>
                    <a:pt x="14" y="63"/>
                    <a:pt x="15" y="65"/>
                  </a:cubicBezTo>
                  <a:cubicBezTo>
                    <a:pt x="12" y="67"/>
                    <a:pt x="6" y="72"/>
                    <a:pt x="6" y="72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21" y="100"/>
                    <a:pt x="21" y="100"/>
                    <a:pt x="21" y="100"/>
                  </a:cubicBezTo>
                  <a:cubicBezTo>
                    <a:pt x="21" y="100"/>
                    <a:pt x="29" y="101"/>
                    <a:pt x="30" y="100"/>
                  </a:cubicBezTo>
                  <a:cubicBezTo>
                    <a:pt x="30" y="100"/>
                    <a:pt x="31" y="100"/>
                    <a:pt x="31" y="100"/>
                  </a:cubicBezTo>
                  <a:cubicBezTo>
                    <a:pt x="31" y="100"/>
                    <a:pt x="36" y="95"/>
                    <a:pt x="39" y="93"/>
                  </a:cubicBezTo>
                  <a:cubicBezTo>
                    <a:pt x="41" y="94"/>
                    <a:pt x="44" y="95"/>
                    <a:pt x="46" y="95"/>
                  </a:cubicBezTo>
                  <a:cubicBezTo>
                    <a:pt x="46" y="98"/>
                    <a:pt x="47" y="104"/>
                    <a:pt x="47" y="104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76" y="110"/>
                    <a:pt x="76" y="110"/>
                    <a:pt x="76" y="110"/>
                  </a:cubicBezTo>
                  <a:lnTo>
                    <a:pt x="84" y="102"/>
                  </a:lnTo>
                  <a:close/>
                  <a:moveTo>
                    <a:pt x="57" y="78"/>
                  </a:moveTo>
                  <a:cubicBezTo>
                    <a:pt x="45" y="78"/>
                    <a:pt x="35" y="68"/>
                    <a:pt x="35" y="56"/>
                  </a:cubicBezTo>
                  <a:cubicBezTo>
                    <a:pt x="35" y="43"/>
                    <a:pt x="45" y="33"/>
                    <a:pt x="57" y="33"/>
                  </a:cubicBezTo>
                  <a:cubicBezTo>
                    <a:pt x="70" y="33"/>
                    <a:pt x="80" y="43"/>
                    <a:pt x="80" y="56"/>
                  </a:cubicBezTo>
                  <a:cubicBezTo>
                    <a:pt x="80" y="68"/>
                    <a:pt x="70" y="78"/>
                    <a:pt x="57" y="78"/>
                  </a:cubicBezTo>
                  <a:close/>
                  <a:moveTo>
                    <a:pt x="57" y="78"/>
                  </a:moveTo>
                  <a:cubicBezTo>
                    <a:pt x="57" y="78"/>
                    <a:pt x="57" y="78"/>
                    <a:pt x="57" y="7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/>
            <p:cNvSpPr>
              <a:spLocks noEditPoints="1"/>
            </p:cNvSpPr>
            <p:nvPr/>
          </p:nvSpPr>
          <p:spPr bwMode="auto">
            <a:xfrm>
              <a:off x="2360613" y="3786188"/>
              <a:ext cx="138113" cy="131763"/>
            </a:xfrm>
            <a:custGeom>
              <a:avLst/>
              <a:gdLst/>
              <a:ahLst/>
              <a:cxnLst>
                <a:cxn ang="0">
                  <a:pos x="64" y="78"/>
                </a:cxn>
                <a:cxn ang="0">
                  <a:pos x="63" y="69"/>
                </a:cxn>
                <a:cxn ang="0">
                  <a:pos x="67" y="66"/>
                </a:cxn>
                <a:cxn ang="0">
                  <a:pos x="73" y="70"/>
                </a:cxn>
                <a:cxn ang="0">
                  <a:pos x="81" y="68"/>
                </a:cxn>
                <a:cxn ang="0">
                  <a:pos x="89" y="53"/>
                </a:cxn>
                <a:cxn ang="0">
                  <a:pos x="87" y="46"/>
                </a:cxn>
                <a:cxn ang="0">
                  <a:pos x="79" y="41"/>
                </a:cxn>
                <a:cxn ang="0">
                  <a:pos x="78" y="36"/>
                </a:cxn>
                <a:cxn ang="0">
                  <a:pos x="85" y="31"/>
                </a:cxn>
                <a:cxn ang="0">
                  <a:pos x="85" y="23"/>
                </a:cxn>
                <a:cxn ang="0">
                  <a:pos x="74" y="10"/>
                </a:cxn>
                <a:cxn ang="0">
                  <a:pos x="66" y="10"/>
                </a:cxn>
                <a:cxn ang="0">
                  <a:pos x="61" y="15"/>
                </a:cxn>
                <a:cxn ang="0">
                  <a:pos x="54" y="12"/>
                </a:cxn>
                <a:cxn ang="0">
                  <a:pos x="54" y="6"/>
                </a:cxn>
                <a:cxn ang="0">
                  <a:pos x="48" y="0"/>
                </a:cxn>
                <a:cxn ang="0">
                  <a:pos x="32" y="2"/>
                </a:cxn>
                <a:cxn ang="0">
                  <a:pos x="26" y="7"/>
                </a:cxn>
                <a:cxn ang="0">
                  <a:pos x="27" y="16"/>
                </a:cxn>
                <a:cxn ang="0">
                  <a:pos x="22" y="19"/>
                </a:cxn>
                <a:cxn ang="0">
                  <a:pos x="15" y="16"/>
                </a:cxn>
                <a:cxn ang="0">
                  <a:pos x="7" y="18"/>
                </a:cxn>
                <a:cxn ang="0">
                  <a:pos x="0" y="33"/>
                </a:cxn>
                <a:cxn ang="0">
                  <a:pos x="0" y="34"/>
                </a:cxn>
                <a:cxn ang="0">
                  <a:pos x="2" y="41"/>
                </a:cxn>
                <a:cxn ang="0">
                  <a:pos x="11" y="44"/>
                </a:cxn>
                <a:cxn ang="0">
                  <a:pos x="12" y="50"/>
                </a:cxn>
                <a:cxn ang="0">
                  <a:pos x="5" y="55"/>
                </a:cxn>
                <a:cxn ang="0">
                  <a:pos x="5" y="63"/>
                </a:cxn>
                <a:cxn ang="0">
                  <a:pos x="16" y="76"/>
                </a:cxn>
                <a:cxn ang="0">
                  <a:pos x="23" y="76"/>
                </a:cxn>
                <a:cxn ang="0">
                  <a:pos x="24" y="76"/>
                </a:cxn>
                <a:cxn ang="0">
                  <a:pos x="30" y="71"/>
                </a:cxn>
                <a:cxn ang="0">
                  <a:pos x="35" y="72"/>
                </a:cxn>
                <a:cxn ang="0">
                  <a:pos x="36" y="79"/>
                </a:cxn>
                <a:cxn ang="0">
                  <a:pos x="41" y="85"/>
                </a:cxn>
                <a:cxn ang="0">
                  <a:pos x="58" y="83"/>
                </a:cxn>
                <a:cxn ang="0">
                  <a:pos x="64" y="78"/>
                </a:cxn>
                <a:cxn ang="0">
                  <a:pos x="44" y="60"/>
                </a:cxn>
                <a:cxn ang="0">
                  <a:pos x="27" y="42"/>
                </a:cxn>
                <a:cxn ang="0">
                  <a:pos x="44" y="25"/>
                </a:cxn>
                <a:cxn ang="0">
                  <a:pos x="61" y="42"/>
                </a:cxn>
                <a:cxn ang="0">
                  <a:pos x="44" y="60"/>
                </a:cxn>
                <a:cxn ang="0">
                  <a:pos x="44" y="60"/>
                </a:cxn>
                <a:cxn ang="0">
                  <a:pos x="44" y="60"/>
                </a:cxn>
              </a:cxnLst>
              <a:rect l="0" t="0" r="r" b="b"/>
              <a:pathLst>
                <a:path w="89" h="85">
                  <a:moveTo>
                    <a:pt x="64" y="78"/>
                  </a:moveTo>
                  <a:cubicBezTo>
                    <a:pt x="64" y="78"/>
                    <a:pt x="63" y="72"/>
                    <a:pt x="63" y="69"/>
                  </a:cubicBezTo>
                  <a:cubicBezTo>
                    <a:pt x="64" y="68"/>
                    <a:pt x="66" y="67"/>
                    <a:pt x="67" y="66"/>
                  </a:cubicBezTo>
                  <a:cubicBezTo>
                    <a:pt x="69" y="68"/>
                    <a:pt x="73" y="70"/>
                    <a:pt x="73" y="70"/>
                  </a:cubicBezTo>
                  <a:cubicBezTo>
                    <a:pt x="81" y="68"/>
                    <a:pt x="81" y="68"/>
                    <a:pt x="81" y="68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6"/>
                    <a:pt x="82" y="43"/>
                    <a:pt x="79" y="41"/>
                  </a:cubicBezTo>
                  <a:cubicBezTo>
                    <a:pt x="79" y="39"/>
                    <a:pt x="79" y="38"/>
                    <a:pt x="78" y="36"/>
                  </a:cubicBezTo>
                  <a:cubicBezTo>
                    <a:pt x="81" y="34"/>
                    <a:pt x="85" y="31"/>
                    <a:pt x="85" y="31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10"/>
                    <a:pt x="63" y="13"/>
                    <a:pt x="61" y="15"/>
                  </a:cubicBezTo>
                  <a:cubicBezTo>
                    <a:pt x="59" y="14"/>
                    <a:pt x="57" y="13"/>
                    <a:pt x="54" y="12"/>
                  </a:cubicBezTo>
                  <a:cubicBezTo>
                    <a:pt x="54" y="10"/>
                    <a:pt x="54" y="6"/>
                    <a:pt x="54" y="6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7" y="13"/>
                    <a:pt x="27" y="16"/>
                  </a:cubicBezTo>
                  <a:cubicBezTo>
                    <a:pt x="25" y="17"/>
                    <a:pt x="24" y="18"/>
                    <a:pt x="22" y="19"/>
                  </a:cubicBezTo>
                  <a:cubicBezTo>
                    <a:pt x="20" y="18"/>
                    <a:pt x="15" y="16"/>
                    <a:pt x="15" y="16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8" y="43"/>
                    <a:pt x="11" y="44"/>
                  </a:cubicBezTo>
                  <a:cubicBezTo>
                    <a:pt x="11" y="46"/>
                    <a:pt x="11" y="48"/>
                    <a:pt x="12" y="50"/>
                  </a:cubicBezTo>
                  <a:cubicBezTo>
                    <a:pt x="9" y="51"/>
                    <a:pt x="5" y="55"/>
                    <a:pt x="5" y="55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6" y="76"/>
                    <a:pt x="23" y="76"/>
                    <a:pt x="23" y="76"/>
                  </a:cubicBezTo>
                  <a:cubicBezTo>
                    <a:pt x="23" y="76"/>
                    <a:pt x="24" y="76"/>
                    <a:pt x="24" y="76"/>
                  </a:cubicBezTo>
                  <a:cubicBezTo>
                    <a:pt x="24" y="76"/>
                    <a:pt x="28" y="72"/>
                    <a:pt x="30" y="71"/>
                  </a:cubicBezTo>
                  <a:cubicBezTo>
                    <a:pt x="32" y="71"/>
                    <a:pt x="33" y="72"/>
                    <a:pt x="35" y="72"/>
                  </a:cubicBezTo>
                  <a:cubicBezTo>
                    <a:pt x="35" y="75"/>
                    <a:pt x="36" y="79"/>
                    <a:pt x="36" y="79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58" y="83"/>
                    <a:pt x="58" y="83"/>
                    <a:pt x="58" y="83"/>
                  </a:cubicBezTo>
                  <a:lnTo>
                    <a:pt x="64" y="78"/>
                  </a:lnTo>
                  <a:close/>
                  <a:moveTo>
                    <a:pt x="44" y="60"/>
                  </a:moveTo>
                  <a:cubicBezTo>
                    <a:pt x="34" y="60"/>
                    <a:pt x="27" y="52"/>
                    <a:pt x="27" y="42"/>
                  </a:cubicBezTo>
                  <a:cubicBezTo>
                    <a:pt x="27" y="33"/>
                    <a:pt x="34" y="25"/>
                    <a:pt x="44" y="25"/>
                  </a:cubicBezTo>
                  <a:cubicBezTo>
                    <a:pt x="53" y="25"/>
                    <a:pt x="61" y="33"/>
                    <a:pt x="61" y="42"/>
                  </a:cubicBezTo>
                  <a:cubicBezTo>
                    <a:pt x="61" y="52"/>
                    <a:pt x="53" y="60"/>
                    <a:pt x="44" y="60"/>
                  </a:cubicBezTo>
                  <a:close/>
                  <a:moveTo>
                    <a:pt x="44" y="60"/>
                  </a:moveTo>
                  <a:cubicBezTo>
                    <a:pt x="44" y="60"/>
                    <a:pt x="44" y="60"/>
                    <a:pt x="44" y="6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"/>
            <p:cNvSpPr>
              <a:spLocks noEditPoints="1"/>
            </p:cNvSpPr>
            <p:nvPr/>
          </p:nvSpPr>
          <p:spPr bwMode="auto">
            <a:xfrm>
              <a:off x="2339975" y="3576638"/>
              <a:ext cx="387350" cy="42863"/>
            </a:xfrm>
            <a:custGeom>
              <a:avLst/>
              <a:gdLst/>
              <a:ahLst/>
              <a:cxnLst>
                <a:cxn ang="0">
                  <a:pos x="233" y="0"/>
                </a:cxn>
                <a:cxn ang="0">
                  <a:pos x="18" y="0"/>
                </a:cxn>
                <a:cxn ang="0">
                  <a:pos x="18" y="28"/>
                </a:cxn>
                <a:cxn ang="0">
                  <a:pos x="233" y="28"/>
                </a:cxn>
                <a:cxn ang="0">
                  <a:pos x="233" y="0"/>
                </a:cxn>
                <a:cxn ang="0">
                  <a:pos x="233" y="0"/>
                </a:cxn>
                <a:cxn ang="0">
                  <a:pos x="233" y="0"/>
                </a:cxn>
              </a:cxnLst>
              <a:rect l="0" t="0" r="r" b="b"/>
              <a:pathLst>
                <a:path w="251" h="28">
                  <a:moveTo>
                    <a:pt x="23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0" y="0"/>
                    <a:pt x="0" y="28"/>
                    <a:pt x="18" y="28"/>
                  </a:cubicBezTo>
                  <a:cubicBezTo>
                    <a:pt x="233" y="28"/>
                    <a:pt x="233" y="28"/>
                    <a:pt x="233" y="28"/>
                  </a:cubicBezTo>
                  <a:cubicBezTo>
                    <a:pt x="251" y="28"/>
                    <a:pt x="251" y="0"/>
                    <a:pt x="233" y="0"/>
                  </a:cubicBezTo>
                  <a:close/>
                  <a:moveTo>
                    <a:pt x="233" y="0"/>
                  </a:moveTo>
                  <a:cubicBezTo>
                    <a:pt x="233" y="0"/>
                    <a:pt x="233" y="0"/>
                    <a:pt x="23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2513013" y="3678238"/>
              <a:ext cx="214313" cy="44450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18" y="0"/>
                </a:cxn>
                <a:cxn ang="0">
                  <a:pos x="18" y="28"/>
                </a:cxn>
                <a:cxn ang="0">
                  <a:pos x="121" y="28"/>
                </a:cxn>
                <a:cxn ang="0">
                  <a:pos x="121" y="0"/>
                </a:cxn>
                <a:cxn ang="0">
                  <a:pos x="121" y="0"/>
                </a:cxn>
                <a:cxn ang="0">
                  <a:pos x="121" y="0"/>
                </a:cxn>
              </a:cxnLst>
              <a:rect l="0" t="0" r="r" b="b"/>
              <a:pathLst>
                <a:path w="139" h="28">
                  <a:moveTo>
                    <a:pt x="12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0" y="0"/>
                    <a:pt x="0" y="28"/>
                    <a:pt x="18" y="28"/>
                  </a:cubicBezTo>
                  <a:cubicBezTo>
                    <a:pt x="121" y="28"/>
                    <a:pt x="121" y="28"/>
                    <a:pt x="121" y="28"/>
                  </a:cubicBezTo>
                  <a:cubicBezTo>
                    <a:pt x="139" y="28"/>
                    <a:pt x="139" y="0"/>
                    <a:pt x="121" y="0"/>
                  </a:cubicBezTo>
                  <a:close/>
                  <a:moveTo>
                    <a:pt x="121" y="0"/>
                  </a:moveTo>
                  <a:cubicBezTo>
                    <a:pt x="121" y="0"/>
                    <a:pt x="121" y="0"/>
                    <a:pt x="12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3"/>
            <p:cNvSpPr>
              <a:spLocks noEditPoints="1"/>
            </p:cNvSpPr>
            <p:nvPr/>
          </p:nvSpPr>
          <p:spPr bwMode="auto">
            <a:xfrm>
              <a:off x="2208213" y="3468688"/>
              <a:ext cx="606425" cy="327025"/>
            </a:xfrm>
            <a:custGeom>
              <a:avLst/>
              <a:gdLst/>
              <a:ahLst/>
              <a:cxnLst>
                <a:cxn ang="0">
                  <a:pos x="33" y="33"/>
                </a:cxn>
                <a:cxn ang="0">
                  <a:pos x="349" y="33"/>
                </a:cxn>
                <a:cxn ang="0">
                  <a:pos x="349" y="206"/>
                </a:cxn>
                <a:cxn ang="0">
                  <a:pos x="382" y="206"/>
                </a:cxn>
                <a:cxn ang="0">
                  <a:pos x="382" y="0"/>
                </a:cxn>
                <a:cxn ang="0">
                  <a:pos x="0" y="0"/>
                </a:cxn>
                <a:cxn ang="0">
                  <a:pos x="0" y="108"/>
                </a:cxn>
                <a:cxn ang="0">
                  <a:pos x="33" y="108"/>
                </a:cxn>
                <a:cxn ang="0">
                  <a:pos x="33" y="33"/>
                </a:cxn>
                <a:cxn ang="0">
                  <a:pos x="33" y="33"/>
                </a:cxn>
                <a:cxn ang="0">
                  <a:pos x="33" y="33"/>
                </a:cxn>
              </a:cxnLst>
              <a:rect l="0" t="0" r="r" b="b"/>
              <a:pathLst>
                <a:path w="382" h="206">
                  <a:moveTo>
                    <a:pt x="33" y="33"/>
                  </a:moveTo>
                  <a:lnTo>
                    <a:pt x="349" y="33"/>
                  </a:lnTo>
                  <a:lnTo>
                    <a:pt x="349" y="206"/>
                  </a:lnTo>
                  <a:lnTo>
                    <a:pt x="382" y="206"/>
                  </a:lnTo>
                  <a:lnTo>
                    <a:pt x="382" y="0"/>
                  </a:lnTo>
                  <a:lnTo>
                    <a:pt x="0" y="0"/>
                  </a:lnTo>
                  <a:lnTo>
                    <a:pt x="0" y="108"/>
                  </a:lnTo>
                  <a:lnTo>
                    <a:pt x="33" y="108"/>
                  </a:lnTo>
                  <a:lnTo>
                    <a:pt x="33" y="33"/>
                  </a:lnTo>
                  <a:close/>
                  <a:moveTo>
                    <a:pt x="33" y="33"/>
                  </a:moveTo>
                  <a:lnTo>
                    <a:pt x="33" y="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4"/>
            <p:cNvSpPr>
              <a:spLocks noEditPoints="1"/>
            </p:cNvSpPr>
            <p:nvPr/>
          </p:nvSpPr>
          <p:spPr bwMode="auto">
            <a:xfrm>
              <a:off x="2208213" y="3468688"/>
              <a:ext cx="606425" cy="327025"/>
            </a:xfrm>
            <a:custGeom>
              <a:avLst/>
              <a:gdLst/>
              <a:ahLst/>
              <a:cxnLst>
                <a:cxn ang="0">
                  <a:pos x="33" y="33"/>
                </a:cxn>
                <a:cxn ang="0">
                  <a:pos x="349" y="33"/>
                </a:cxn>
                <a:cxn ang="0">
                  <a:pos x="349" y="206"/>
                </a:cxn>
                <a:cxn ang="0">
                  <a:pos x="382" y="206"/>
                </a:cxn>
                <a:cxn ang="0">
                  <a:pos x="382" y="0"/>
                </a:cxn>
                <a:cxn ang="0">
                  <a:pos x="0" y="0"/>
                </a:cxn>
                <a:cxn ang="0">
                  <a:pos x="0" y="108"/>
                </a:cxn>
                <a:cxn ang="0">
                  <a:pos x="33" y="108"/>
                </a:cxn>
                <a:cxn ang="0">
                  <a:pos x="33" y="33"/>
                </a:cxn>
                <a:cxn ang="0">
                  <a:pos x="33" y="33"/>
                </a:cxn>
                <a:cxn ang="0">
                  <a:pos x="33" y="33"/>
                </a:cxn>
              </a:cxnLst>
              <a:rect l="0" t="0" r="r" b="b"/>
              <a:pathLst>
                <a:path w="382" h="206">
                  <a:moveTo>
                    <a:pt x="33" y="33"/>
                  </a:moveTo>
                  <a:lnTo>
                    <a:pt x="349" y="33"/>
                  </a:lnTo>
                  <a:lnTo>
                    <a:pt x="349" y="206"/>
                  </a:lnTo>
                  <a:lnTo>
                    <a:pt x="382" y="206"/>
                  </a:lnTo>
                  <a:lnTo>
                    <a:pt x="382" y="0"/>
                  </a:lnTo>
                  <a:lnTo>
                    <a:pt x="0" y="0"/>
                  </a:lnTo>
                  <a:lnTo>
                    <a:pt x="0" y="108"/>
                  </a:lnTo>
                  <a:lnTo>
                    <a:pt x="33" y="108"/>
                  </a:lnTo>
                  <a:lnTo>
                    <a:pt x="33" y="33"/>
                  </a:lnTo>
                  <a:moveTo>
                    <a:pt x="33" y="33"/>
                  </a:moveTo>
                  <a:lnTo>
                    <a:pt x="33" y="33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5"/>
            <p:cNvSpPr>
              <a:spLocks noEditPoints="1"/>
            </p:cNvSpPr>
            <p:nvPr/>
          </p:nvSpPr>
          <p:spPr bwMode="auto">
            <a:xfrm>
              <a:off x="2459038" y="3948113"/>
              <a:ext cx="298450" cy="285750"/>
            </a:xfrm>
            <a:custGeom>
              <a:avLst/>
              <a:gdLst/>
              <a:ahLst/>
              <a:cxnLst>
                <a:cxn ang="0">
                  <a:pos x="171" y="91"/>
                </a:cxn>
                <a:cxn ang="0">
                  <a:pos x="170" y="81"/>
                </a:cxn>
                <a:cxn ang="0">
                  <a:pos x="185" y="69"/>
                </a:cxn>
                <a:cxn ang="0">
                  <a:pos x="186" y="52"/>
                </a:cxn>
                <a:cxn ang="0">
                  <a:pos x="162" y="23"/>
                </a:cxn>
                <a:cxn ang="0">
                  <a:pos x="146" y="22"/>
                </a:cxn>
                <a:cxn ang="0">
                  <a:pos x="133" y="32"/>
                </a:cxn>
                <a:cxn ang="0">
                  <a:pos x="120" y="27"/>
                </a:cxn>
                <a:cxn ang="0">
                  <a:pos x="119" y="12"/>
                </a:cxn>
                <a:cxn ang="0">
                  <a:pos x="107" y="0"/>
                </a:cxn>
                <a:cxn ang="0">
                  <a:pos x="70" y="2"/>
                </a:cxn>
                <a:cxn ang="0">
                  <a:pos x="58" y="13"/>
                </a:cxn>
                <a:cxn ang="0">
                  <a:pos x="59" y="32"/>
                </a:cxn>
                <a:cxn ang="0">
                  <a:pos x="49" y="39"/>
                </a:cxn>
                <a:cxn ang="0">
                  <a:pos x="33" y="31"/>
                </a:cxn>
                <a:cxn ang="0">
                  <a:pos x="17" y="35"/>
                </a:cxn>
                <a:cxn ang="0">
                  <a:pos x="0" y="68"/>
                </a:cxn>
                <a:cxn ang="0">
                  <a:pos x="0" y="70"/>
                </a:cxn>
                <a:cxn ang="0">
                  <a:pos x="4" y="85"/>
                </a:cxn>
                <a:cxn ang="0">
                  <a:pos x="22" y="93"/>
                </a:cxn>
                <a:cxn ang="0">
                  <a:pos x="23" y="105"/>
                </a:cxn>
                <a:cxn ang="0">
                  <a:pos x="9" y="116"/>
                </a:cxn>
                <a:cxn ang="0">
                  <a:pos x="9" y="133"/>
                </a:cxn>
                <a:cxn ang="0">
                  <a:pos x="32" y="162"/>
                </a:cxn>
                <a:cxn ang="0">
                  <a:pos x="46" y="164"/>
                </a:cxn>
                <a:cxn ang="0">
                  <a:pos x="49" y="163"/>
                </a:cxn>
                <a:cxn ang="0">
                  <a:pos x="62" y="152"/>
                </a:cxn>
                <a:cxn ang="0">
                  <a:pos x="73" y="156"/>
                </a:cxn>
                <a:cxn ang="0">
                  <a:pos x="74" y="171"/>
                </a:cxn>
                <a:cxn ang="0">
                  <a:pos x="86" y="184"/>
                </a:cxn>
                <a:cxn ang="0">
                  <a:pos x="123" y="182"/>
                </a:cxn>
                <a:cxn ang="0">
                  <a:pos x="135" y="170"/>
                </a:cxn>
                <a:cxn ang="0">
                  <a:pos x="134" y="151"/>
                </a:cxn>
                <a:cxn ang="0">
                  <a:pos x="143" y="145"/>
                </a:cxn>
                <a:cxn ang="0">
                  <a:pos x="157" y="154"/>
                </a:cxn>
                <a:cxn ang="0">
                  <a:pos x="173" y="150"/>
                </a:cxn>
                <a:cxn ang="0">
                  <a:pos x="193" y="119"/>
                </a:cxn>
                <a:cxn ang="0">
                  <a:pos x="189" y="102"/>
                </a:cxn>
                <a:cxn ang="0">
                  <a:pos x="171" y="91"/>
                </a:cxn>
                <a:cxn ang="0">
                  <a:pos x="93" y="129"/>
                </a:cxn>
                <a:cxn ang="0">
                  <a:pos x="57" y="91"/>
                </a:cxn>
                <a:cxn ang="0">
                  <a:pos x="96" y="55"/>
                </a:cxn>
                <a:cxn ang="0">
                  <a:pos x="132" y="93"/>
                </a:cxn>
                <a:cxn ang="0">
                  <a:pos x="93" y="129"/>
                </a:cxn>
                <a:cxn ang="0">
                  <a:pos x="93" y="129"/>
                </a:cxn>
                <a:cxn ang="0">
                  <a:pos x="93" y="129"/>
                </a:cxn>
              </a:cxnLst>
              <a:rect l="0" t="0" r="r" b="b"/>
              <a:pathLst>
                <a:path w="193" h="184">
                  <a:moveTo>
                    <a:pt x="171" y="91"/>
                  </a:moveTo>
                  <a:cubicBezTo>
                    <a:pt x="171" y="88"/>
                    <a:pt x="171" y="84"/>
                    <a:pt x="170" y="81"/>
                  </a:cubicBezTo>
                  <a:cubicBezTo>
                    <a:pt x="175" y="77"/>
                    <a:pt x="185" y="69"/>
                    <a:pt x="185" y="69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62" y="23"/>
                    <a:pt x="162" y="23"/>
                    <a:pt x="162" y="23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6" y="22"/>
                    <a:pt x="137" y="29"/>
                    <a:pt x="133" y="32"/>
                  </a:cubicBezTo>
                  <a:cubicBezTo>
                    <a:pt x="129" y="30"/>
                    <a:pt x="124" y="28"/>
                    <a:pt x="120" y="27"/>
                  </a:cubicBezTo>
                  <a:cubicBezTo>
                    <a:pt x="119" y="22"/>
                    <a:pt x="119" y="12"/>
                    <a:pt x="119" y="12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9" y="26"/>
                    <a:pt x="59" y="32"/>
                  </a:cubicBezTo>
                  <a:cubicBezTo>
                    <a:pt x="55" y="34"/>
                    <a:pt x="52" y="36"/>
                    <a:pt x="49" y="39"/>
                  </a:cubicBezTo>
                  <a:cubicBezTo>
                    <a:pt x="44" y="36"/>
                    <a:pt x="33" y="31"/>
                    <a:pt x="33" y="31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4" y="85"/>
                    <a:pt x="16" y="90"/>
                    <a:pt x="22" y="93"/>
                  </a:cubicBezTo>
                  <a:cubicBezTo>
                    <a:pt x="22" y="97"/>
                    <a:pt x="22" y="101"/>
                    <a:pt x="23" y="105"/>
                  </a:cubicBezTo>
                  <a:cubicBezTo>
                    <a:pt x="19" y="109"/>
                    <a:pt x="9" y="116"/>
                    <a:pt x="9" y="116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32" y="162"/>
                    <a:pt x="32" y="162"/>
                    <a:pt x="32" y="162"/>
                  </a:cubicBezTo>
                  <a:cubicBezTo>
                    <a:pt x="32" y="162"/>
                    <a:pt x="45" y="164"/>
                    <a:pt x="46" y="164"/>
                  </a:cubicBezTo>
                  <a:cubicBezTo>
                    <a:pt x="49" y="163"/>
                    <a:pt x="49" y="163"/>
                    <a:pt x="49" y="163"/>
                  </a:cubicBezTo>
                  <a:cubicBezTo>
                    <a:pt x="49" y="163"/>
                    <a:pt x="57" y="156"/>
                    <a:pt x="62" y="152"/>
                  </a:cubicBezTo>
                  <a:cubicBezTo>
                    <a:pt x="66" y="154"/>
                    <a:pt x="69" y="155"/>
                    <a:pt x="73" y="156"/>
                  </a:cubicBezTo>
                  <a:cubicBezTo>
                    <a:pt x="74" y="161"/>
                    <a:pt x="74" y="171"/>
                    <a:pt x="74" y="171"/>
                  </a:cubicBezTo>
                  <a:cubicBezTo>
                    <a:pt x="86" y="184"/>
                    <a:pt x="86" y="184"/>
                    <a:pt x="86" y="184"/>
                  </a:cubicBezTo>
                  <a:cubicBezTo>
                    <a:pt x="123" y="182"/>
                    <a:pt x="123" y="182"/>
                    <a:pt x="123" y="182"/>
                  </a:cubicBezTo>
                  <a:cubicBezTo>
                    <a:pt x="135" y="170"/>
                    <a:pt x="135" y="170"/>
                    <a:pt x="135" y="170"/>
                  </a:cubicBezTo>
                  <a:cubicBezTo>
                    <a:pt x="135" y="170"/>
                    <a:pt x="134" y="157"/>
                    <a:pt x="134" y="151"/>
                  </a:cubicBezTo>
                  <a:cubicBezTo>
                    <a:pt x="137" y="149"/>
                    <a:pt x="140" y="147"/>
                    <a:pt x="143" y="145"/>
                  </a:cubicBezTo>
                  <a:cubicBezTo>
                    <a:pt x="157" y="154"/>
                    <a:pt x="157" y="154"/>
                    <a:pt x="157" y="154"/>
                  </a:cubicBezTo>
                  <a:cubicBezTo>
                    <a:pt x="173" y="150"/>
                    <a:pt x="173" y="150"/>
                    <a:pt x="173" y="150"/>
                  </a:cubicBezTo>
                  <a:cubicBezTo>
                    <a:pt x="193" y="119"/>
                    <a:pt x="193" y="119"/>
                    <a:pt x="193" y="119"/>
                  </a:cubicBezTo>
                  <a:cubicBezTo>
                    <a:pt x="189" y="102"/>
                    <a:pt x="189" y="102"/>
                    <a:pt x="189" y="102"/>
                  </a:cubicBezTo>
                  <a:cubicBezTo>
                    <a:pt x="189" y="102"/>
                    <a:pt x="177" y="95"/>
                    <a:pt x="171" y="91"/>
                  </a:cubicBezTo>
                  <a:close/>
                  <a:moveTo>
                    <a:pt x="93" y="129"/>
                  </a:moveTo>
                  <a:cubicBezTo>
                    <a:pt x="73" y="128"/>
                    <a:pt x="56" y="111"/>
                    <a:pt x="57" y="91"/>
                  </a:cubicBezTo>
                  <a:cubicBezTo>
                    <a:pt x="58" y="70"/>
                    <a:pt x="75" y="54"/>
                    <a:pt x="96" y="55"/>
                  </a:cubicBezTo>
                  <a:cubicBezTo>
                    <a:pt x="116" y="55"/>
                    <a:pt x="132" y="72"/>
                    <a:pt x="132" y="93"/>
                  </a:cubicBezTo>
                  <a:cubicBezTo>
                    <a:pt x="131" y="114"/>
                    <a:pt x="114" y="130"/>
                    <a:pt x="93" y="129"/>
                  </a:cubicBezTo>
                  <a:close/>
                  <a:moveTo>
                    <a:pt x="93" y="129"/>
                  </a:moveTo>
                  <a:cubicBezTo>
                    <a:pt x="93" y="129"/>
                    <a:pt x="93" y="129"/>
                    <a:pt x="93" y="12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6"/>
            <p:cNvSpPr>
              <a:spLocks noEditPoints="1"/>
            </p:cNvSpPr>
            <p:nvPr/>
          </p:nvSpPr>
          <p:spPr bwMode="auto">
            <a:xfrm>
              <a:off x="2514600" y="3795713"/>
              <a:ext cx="320675" cy="258763"/>
            </a:xfrm>
            <a:custGeom>
              <a:avLst/>
              <a:gdLst/>
              <a:ahLst/>
              <a:cxnLst>
                <a:cxn ang="0">
                  <a:pos x="204" y="110"/>
                </a:cxn>
                <a:cxn ang="0">
                  <a:pos x="184" y="98"/>
                </a:cxn>
                <a:cxn ang="0">
                  <a:pos x="183" y="87"/>
                </a:cxn>
                <a:cxn ang="0">
                  <a:pos x="199" y="74"/>
                </a:cxn>
                <a:cxn ang="0">
                  <a:pos x="200" y="56"/>
                </a:cxn>
                <a:cxn ang="0">
                  <a:pos x="175" y="25"/>
                </a:cxn>
                <a:cxn ang="0">
                  <a:pos x="157" y="24"/>
                </a:cxn>
                <a:cxn ang="0">
                  <a:pos x="144" y="35"/>
                </a:cxn>
                <a:cxn ang="0">
                  <a:pos x="129" y="29"/>
                </a:cxn>
                <a:cxn ang="0">
                  <a:pos x="128" y="13"/>
                </a:cxn>
                <a:cxn ang="0">
                  <a:pos x="116" y="0"/>
                </a:cxn>
                <a:cxn ang="0">
                  <a:pos x="76" y="2"/>
                </a:cxn>
                <a:cxn ang="0">
                  <a:pos x="63" y="14"/>
                </a:cxn>
                <a:cxn ang="0">
                  <a:pos x="64" y="35"/>
                </a:cxn>
                <a:cxn ang="0">
                  <a:pos x="53" y="42"/>
                </a:cxn>
                <a:cxn ang="0">
                  <a:pos x="36" y="34"/>
                </a:cxn>
                <a:cxn ang="0">
                  <a:pos x="18" y="38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5" y="91"/>
                </a:cxn>
                <a:cxn ang="0">
                  <a:pos x="19" y="99"/>
                </a:cxn>
                <a:cxn ang="0">
                  <a:pos x="27" y="92"/>
                </a:cxn>
                <a:cxn ang="0">
                  <a:pos x="30" y="89"/>
                </a:cxn>
                <a:cxn ang="0">
                  <a:pos x="34" y="89"/>
                </a:cxn>
                <a:cxn ang="0">
                  <a:pos x="64" y="87"/>
                </a:cxn>
                <a:cxn ang="0">
                  <a:pos x="103" y="59"/>
                </a:cxn>
                <a:cxn ang="0">
                  <a:pos x="142" y="100"/>
                </a:cxn>
                <a:cxn ang="0">
                  <a:pos x="138" y="117"/>
                </a:cxn>
                <a:cxn ang="0">
                  <a:pos x="158" y="143"/>
                </a:cxn>
                <a:cxn ang="0">
                  <a:pos x="161" y="146"/>
                </a:cxn>
                <a:cxn ang="0">
                  <a:pos x="161" y="150"/>
                </a:cxn>
                <a:cxn ang="0">
                  <a:pos x="160" y="161"/>
                </a:cxn>
                <a:cxn ang="0">
                  <a:pos x="169" y="166"/>
                </a:cxn>
                <a:cxn ang="0">
                  <a:pos x="187" y="162"/>
                </a:cxn>
                <a:cxn ang="0">
                  <a:pos x="208" y="128"/>
                </a:cxn>
                <a:cxn ang="0">
                  <a:pos x="204" y="110"/>
                </a:cxn>
                <a:cxn ang="0">
                  <a:pos x="204" y="110"/>
                </a:cxn>
                <a:cxn ang="0">
                  <a:pos x="204" y="110"/>
                </a:cxn>
              </a:cxnLst>
              <a:rect l="0" t="0" r="r" b="b"/>
              <a:pathLst>
                <a:path w="208" h="166">
                  <a:moveTo>
                    <a:pt x="204" y="110"/>
                  </a:moveTo>
                  <a:cubicBezTo>
                    <a:pt x="204" y="110"/>
                    <a:pt x="191" y="102"/>
                    <a:pt x="184" y="98"/>
                  </a:cubicBezTo>
                  <a:cubicBezTo>
                    <a:pt x="184" y="94"/>
                    <a:pt x="184" y="91"/>
                    <a:pt x="183" y="87"/>
                  </a:cubicBezTo>
                  <a:cubicBezTo>
                    <a:pt x="189" y="83"/>
                    <a:pt x="199" y="74"/>
                    <a:pt x="199" y="74"/>
                  </a:cubicBezTo>
                  <a:cubicBezTo>
                    <a:pt x="200" y="56"/>
                    <a:pt x="200" y="56"/>
                    <a:pt x="200" y="56"/>
                  </a:cubicBezTo>
                  <a:cubicBezTo>
                    <a:pt x="175" y="25"/>
                    <a:pt x="175" y="25"/>
                    <a:pt x="175" y="25"/>
                  </a:cubicBezTo>
                  <a:cubicBezTo>
                    <a:pt x="157" y="24"/>
                    <a:pt x="157" y="24"/>
                    <a:pt x="157" y="24"/>
                  </a:cubicBezTo>
                  <a:cubicBezTo>
                    <a:pt x="157" y="24"/>
                    <a:pt x="148" y="31"/>
                    <a:pt x="144" y="35"/>
                  </a:cubicBezTo>
                  <a:cubicBezTo>
                    <a:pt x="139" y="32"/>
                    <a:pt x="134" y="30"/>
                    <a:pt x="129" y="29"/>
                  </a:cubicBezTo>
                  <a:cubicBezTo>
                    <a:pt x="129" y="24"/>
                    <a:pt x="128" y="13"/>
                    <a:pt x="128" y="13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3" y="14"/>
                    <a:pt x="63" y="28"/>
                    <a:pt x="64" y="35"/>
                  </a:cubicBezTo>
                  <a:cubicBezTo>
                    <a:pt x="60" y="37"/>
                    <a:pt x="56" y="39"/>
                    <a:pt x="53" y="42"/>
                  </a:cubicBezTo>
                  <a:cubicBezTo>
                    <a:pt x="47" y="39"/>
                    <a:pt x="36" y="34"/>
                    <a:pt x="36" y="34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5" y="91"/>
                    <a:pt x="13" y="95"/>
                    <a:pt x="19" y="99"/>
                  </a:cubicBezTo>
                  <a:cubicBezTo>
                    <a:pt x="27" y="92"/>
                    <a:pt x="27" y="92"/>
                    <a:pt x="27" y="92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9" y="70"/>
                    <a:pt x="85" y="58"/>
                    <a:pt x="103" y="59"/>
                  </a:cubicBezTo>
                  <a:cubicBezTo>
                    <a:pt x="125" y="60"/>
                    <a:pt x="142" y="78"/>
                    <a:pt x="142" y="100"/>
                  </a:cubicBezTo>
                  <a:cubicBezTo>
                    <a:pt x="142" y="106"/>
                    <a:pt x="140" y="112"/>
                    <a:pt x="138" y="117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61" y="146"/>
                    <a:pt x="161" y="146"/>
                    <a:pt x="161" y="146"/>
                  </a:cubicBezTo>
                  <a:cubicBezTo>
                    <a:pt x="161" y="150"/>
                    <a:pt x="161" y="150"/>
                    <a:pt x="161" y="150"/>
                  </a:cubicBezTo>
                  <a:cubicBezTo>
                    <a:pt x="160" y="161"/>
                    <a:pt x="160" y="161"/>
                    <a:pt x="160" y="161"/>
                  </a:cubicBezTo>
                  <a:cubicBezTo>
                    <a:pt x="165" y="163"/>
                    <a:pt x="169" y="166"/>
                    <a:pt x="169" y="1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208" y="128"/>
                    <a:pt x="208" y="128"/>
                    <a:pt x="208" y="128"/>
                  </a:cubicBezTo>
                  <a:lnTo>
                    <a:pt x="204" y="110"/>
                  </a:lnTo>
                  <a:close/>
                  <a:moveTo>
                    <a:pt x="204" y="110"/>
                  </a:moveTo>
                  <a:cubicBezTo>
                    <a:pt x="204" y="110"/>
                    <a:pt x="204" y="110"/>
                    <a:pt x="204" y="11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7"/>
            <p:cNvSpPr>
              <a:spLocks noEditPoints="1"/>
            </p:cNvSpPr>
            <p:nvPr/>
          </p:nvSpPr>
          <p:spPr bwMode="auto">
            <a:xfrm>
              <a:off x="2216150" y="3835400"/>
              <a:ext cx="44450" cy="7143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23" y="43"/>
                </a:cxn>
                <a:cxn ang="0">
                  <a:pos x="28" y="36"/>
                </a:cxn>
                <a:cxn ang="0">
                  <a:pos x="29" y="23"/>
                </a:cxn>
                <a:cxn ang="0">
                  <a:pos x="28" y="12"/>
                </a:cxn>
                <a:cxn ang="0">
                  <a:pos x="26" y="5"/>
                </a:cxn>
                <a:cxn ang="0">
                  <a:pos x="21" y="1"/>
                </a:cxn>
                <a:cxn ang="0">
                  <a:pos x="15" y="0"/>
                </a:cxn>
                <a:cxn ang="0">
                  <a:pos x="7" y="3"/>
                </a:cxn>
                <a:cxn ang="0">
                  <a:pos x="2" y="10"/>
                </a:cxn>
                <a:cxn ang="0">
                  <a:pos x="0" y="23"/>
                </a:cxn>
                <a:cxn ang="0">
                  <a:pos x="5" y="41"/>
                </a:cxn>
                <a:cxn ang="0">
                  <a:pos x="15" y="46"/>
                </a:cxn>
                <a:cxn ang="0">
                  <a:pos x="9" y="8"/>
                </a:cxn>
                <a:cxn ang="0">
                  <a:pos x="15" y="4"/>
                </a:cxn>
                <a:cxn ang="0">
                  <a:pos x="21" y="8"/>
                </a:cxn>
                <a:cxn ang="0">
                  <a:pos x="24" y="23"/>
                </a:cxn>
                <a:cxn ang="0">
                  <a:pos x="21" y="38"/>
                </a:cxn>
                <a:cxn ang="0">
                  <a:pos x="15" y="41"/>
                </a:cxn>
                <a:cxn ang="0">
                  <a:pos x="8" y="38"/>
                </a:cxn>
                <a:cxn ang="0">
                  <a:pos x="6" y="23"/>
                </a:cxn>
                <a:cxn ang="0">
                  <a:pos x="9" y="8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29" h="46">
                  <a:moveTo>
                    <a:pt x="15" y="46"/>
                  </a:moveTo>
                  <a:cubicBezTo>
                    <a:pt x="18" y="46"/>
                    <a:pt x="21" y="45"/>
                    <a:pt x="23" y="43"/>
                  </a:cubicBezTo>
                  <a:cubicBezTo>
                    <a:pt x="25" y="41"/>
                    <a:pt x="27" y="39"/>
                    <a:pt x="28" y="36"/>
                  </a:cubicBezTo>
                  <a:cubicBezTo>
                    <a:pt x="29" y="32"/>
                    <a:pt x="29" y="28"/>
                    <a:pt x="29" y="23"/>
                  </a:cubicBezTo>
                  <a:cubicBezTo>
                    <a:pt x="29" y="18"/>
                    <a:pt x="29" y="15"/>
                    <a:pt x="28" y="12"/>
                  </a:cubicBezTo>
                  <a:cubicBezTo>
                    <a:pt x="28" y="10"/>
                    <a:pt x="27" y="7"/>
                    <a:pt x="26" y="5"/>
                  </a:cubicBezTo>
                  <a:cubicBezTo>
                    <a:pt x="24" y="4"/>
                    <a:pt x="23" y="2"/>
                    <a:pt x="21" y="1"/>
                  </a:cubicBezTo>
                  <a:cubicBezTo>
                    <a:pt x="19" y="0"/>
                    <a:pt x="17" y="0"/>
                    <a:pt x="15" y="0"/>
                  </a:cubicBezTo>
                  <a:cubicBezTo>
                    <a:pt x="11" y="0"/>
                    <a:pt x="9" y="1"/>
                    <a:pt x="7" y="3"/>
                  </a:cubicBezTo>
                  <a:cubicBezTo>
                    <a:pt x="4" y="4"/>
                    <a:pt x="3" y="7"/>
                    <a:pt x="2" y="10"/>
                  </a:cubicBezTo>
                  <a:cubicBezTo>
                    <a:pt x="1" y="13"/>
                    <a:pt x="0" y="18"/>
                    <a:pt x="0" y="23"/>
                  </a:cubicBezTo>
                  <a:cubicBezTo>
                    <a:pt x="0" y="31"/>
                    <a:pt x="2" y="37"/>
                    <a:pt x="5" y="41"/>
                  </a:cubicBezTo>
                  <a:cubicBezTo>
                    <a:pt x="7" y="44"/>
                    <a:pt x="10" y="46"/>
                    <a:pt x="15" y="46"/>
                  </a:cubicBezTo>
                  <a:close/>
                  <a:moveTo>
                    <a:pt x="9" y="8"/>
                  </a:moveTo>
                  <a:cubicBezTo>
                    <a:pt x="10" y="5"/>
                    <a:pt x="12" y="4"/>
                    <a:pt x="15" y="4"/>
                  </a:cubicBezTo>
                  <a:cubicBezTo>
                    <a:pt x="17" y="4"/>
                    <a:pt x="19" y="6"/>
                    <a:pt x="21" y="8"/>
                  </a:cubicBezTo>
                  <a:cubicBezTo>
                    <a:pt x="23" y="10"/>
                    <a:pt x="24" y="15"/>
                    <a:pt x="24" y="23"/>
                  </a:cubicBezTo>
                  <a:cubicBezTo>
                    <a:pt x="24" y="30"/>
                    <a:pt x="23" y="35"/>
                    <a:pt x="21" y="38"/>
                  </a:cubicBezTo>
                  <a:cubicBezTo>
                    <a:pt x="19" y="40"/>
                    <a:pt x="17" y="41"/>
                    <a:pt x="15" y="41"/>
                  </a:cubicBezTo>
                  <a:cubicBezTo>
                    <a:pt x="12" y="41"/>
                    <a:pt x="10" y="40"/>
                    <a:pt x="8" y="38"/>
                  </a:cubicBezTo>
                  <a:cubicBezTo>
                    <a:pt x="7" y="35"/>
                    <a:pt x="6" y="30"/>
                    <a:pt x="6" y="23"/>
                  </a:cubicBezTo>
                  <a:cubicBezTo>
                    <a:pt x="6" y="15"/>
                    <a:pt x="7" y="10"/>
                    <a:pt x="9" y="8"/>
                  </a:cubicBezTo>
                  <a:close/>
                  <a:moveTo>
                    <a:pt x="9" y="8"/>
                  </a:moveTo>
                  <a:cubicBezTo>
                    <a:pt x="9" y="8"/>
                    <a:pt x="9" y="8"/>
                    <a:pt x="9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8"/>
            <p:cNvSpPr>
              <a:spLocks noEditPoints="1"/>
            </p:cNvSpPr>
            <p:nvPr/>
          </p:nvSpPr>
          <p:spPr bwMode="auto">
            <a:xfrm>
              <a:off x="2276475" y="3835400"/>
              <a:ext cx="25400" cy="6985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6" y="14"/>
                </a:cxn>
                <a:cxn ang="0">
                  <a:pos x="11" y="10"/>
                </a:cxn>
                <a:cxn ang="0">
                  <a:pos x="11" y="45"/>
                </a:cxn>
                <a:cxn ang="0">
                  <a:pos x="17" y="45"/>
                </a:cxn>
                <a:cxn ang="0">
                  <a:pos x="17" y="0"/>
                </a:cxn>
                <a:cxn ang="0">
                  <a:pos x="13" y="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17" h="45">
                  <a:moveTo>
                    <a:pt x="8" y="6"/>
                  </a:moveTo>
                  <a:cubicBezTo>
                    <a:pt x="6" y="8"/>
                    <a:pt x="3" y="10"/>
                    <a:pt x="0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6"/>
                    <a:pt x="4" y="15"/>
                    <a:pt x="6" y="14"/>
                  </a:cubicBezTo>
                  <a:cubicBezTo>
                    <a:pt x="8" y="12"/>
                    <a:pt x="10" y="11"/>
                    <a:pt x="11" y="10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1" y="4"/>
                    <a:pt x="8" y="6"/>
                  </a:cubicBezTo>
                  <a:close/>
                  <a:moveTo>
                    <a:pt x="8" y="6"/>
                  </a:moveTo>
                  <a:cubicBezTo>
                    <a:pt x="8" y="6"/>
                    <a:pt x="8" y="6"/>
                    <a:pt x="8" y="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9"/>
            <p:cNvSpPr>
              <a:spLocks noEditPoints="1"/>
            </p:cNvSpPr>
            <p:nvPr/>
          </p:nvSpPr>
          <p:spPr bwMode="auto">
            <a:xfrm>
              <a:off x="2217738" y="3938588"/>
              <a:ext cx="44450" cy="71438"/>
            </a:xfrm>
            <a:custGeom>
              <a:avLst/>
              <a:gdLst/>
              <a:ahLst/>
              <a:cxnLst>
                <a:cxn ang="0">
                  <a:pos x="26" y="6"/>
                </a:cxn>
                <a:cxn ang="0">
                  <a:pos x="21" y="1"/>
                </a:cxn>
                <a:cxn ang="0">
                  <a:pos x="15" y="0"/>
                </a:cxn>
                <a:cxn ang="0">
                  <a:pos x="7" y="3"/>
                </a:cxn>
                <a:cxn ang="0">
                  <a:pos x="2" y="10"/>
                </a:cxn>
                <a:cxn ang="0">
                  <a:pos x="0" y="23"/>
                </a:cxn>
                <a:cxn ang="0">
                  <a:pos x="5" y="41"/>
                </a:cxn>
                <a:cxn ang="0">
                  <a:pos x="15" y="46"/>
                </a:cxn>
                <a:cxn ang="0">
                  <a:pos x="23" y="43"/>
                </a:cxn>
                <a:cxn ang="0">
                  <a:pos x="28" y="36"/>
                </a:cxn>
                <a:cxn ang="0">
                  <a:pos x="29" y="23"/>
                </a:cxn>
                <a:cxn ang="0">
                  <a:pos x="29" y="12"/>
                </a:cxn>
                <a:cxn ang="0">
                  <a:pos x="26" y="6"/>
                </a:cxn>
                <a:cxn ang="0">
                  <a:pos x="21" y="38"/>
                </a:cxn>
                <a:cxn ang="0">
                  <a:pos x="15" y="41"/>
                </a:cxn>
                <a:cxn ang="0">
                  <a:pos x="8" y="38"/>
                </a:cxn>
                <a:cxn ang="0">
                  <a:pos x="6" y="23"/>
                </a:cxn>
                <a:cxn ang="0">
                  <a:pos x="9" y="8"/>
                </a:cxn>
                <a:cxn ang="0">
                  <a:pos x="15" y="4"/>
                </a:cxn>
                <a:cxn ang="0">
                  <a:pos x="21" y="8"/>
                </a:cxn>
                <a:cxn ang="0">
                  <a:pos x="24" y="23"/>
                </a:cxn>
                <a:cxn ang="0">
                  <a:pos x="21" y="38"/>
                </a:cxn>
                <a:cxn ang="0">
                  <a:pos x="21" y="38"/>
                </a:cxn>
                <a:cxn ang="0">
                  <a:pos x="21" y="38"/>
                </a:cxn>
              </a:cxnLst>
              <a:rect l="0" t="0" r="r" b="b"/>
              <a:pathLst>
                <a:path w="29" h="46">
                  <a:moveTo>
                    <a:pt x="26" y="6"/>
                  </a:moveTo>
                  <a:cubicBezTo>
                    <a:pt x="25" y="4"/>
                    <a:pt x="23" y="2"/>
                    <a:pt x="21" y="1"/>
                  </a:cubicBezTo>
                  <a:cubicBezTo>
                    <a:pt x="19" y="0"/>
                    <a:pt x="17" y="0"/>
                    <a:pt x="15" y="0"/>
                  </a:cubicBezTo>
                  <a:cubicBezTo>
                    <a:pt x="12" y="0"/>
                    <a:pt x="9" y="1"/>
                    <a:pt x="7" y="3"/>
                  </a:cubicBezTo>
                  <a:cubicBezTo>
                    <a:pt x="5" y="4"/>
                    <a:pt x="3" y="7"/>
                    <a:pt x="2" y="10"/>
                  </a:cubicBezTo>
                  <a:cubicBezTo>
                    <a:pt x="1" y="13"/>
                    <a:pt x="0" y="18"/>
                    <a:pt x="0" y="23"/>
                  </a:cubicBezTo>
                  <a:cubicBezTo>
                    <a:pt x="0" y="31"/>
                    <a:pt x="2" y="37"/>
                    <a:pt x="5" y="41"/>
                  </a:cubicBezTo>
                  <a:cubicBezTo>
                    <a:pt x="7" y="44"/>
                    <a:pt x="10" y="46"/>
                    <a:pt x="15" y="46"/>
                  </a:cubicBezTo>
                  <a:cubicBezTo>
                    <a:pt x="18" y="46"/>
                    <a:pt x="21" y="45"/>
                    <a:pt x="23" y="43"/>
                  </a:cubicBezTo>
                  <a:cubicBezTo>
                    <a:pt x="25" y="41"/>
                    <a:pt x="27" y="39"/>
                    <a:pt x="28" y="36"/>
                  </a:cubicBezTo>
                  <a:cubicBezTo>
                    <a:pt x="29" y="32"/>
                    <a:pt x="29" y="28"/>
                    <a:pt x="29" y="23"/>
                  </a:cubicBezTo>
                  <a:cubicBezTo>
                    <a:pt x="29" y="18"/>
                    <a:pt x="29" y="15"/>
                    <a:pt x="29" y="12"/>
                  </a:cubicBezTo>
                  <a:cubicBezTo>
                    <a:pt x="28" y="10"/>
                    <a:pt x="27" y="7"/>
                    <a:pt x="26" y="6"/>
                  </a:cubicBezTo>
                  <a:close/>
                  <a:moveTo>
                    <a:pt x="21" y="38"/>
                  </a:moveTo>
                  <a:cubicBezTo>
                    <a:pt x="20" y="40"/>
                    <a:pt x="17" y="41"/>
                    <a:pt x="15" y="41"/>
                  </a:cubicBezTo>
                  <a:cubicBezTo>
                    <a:pt x="12" y="41"/>
                    <a:pt x="10" y="40"/>
                    <a:pt x="8" y="38"/>
                  </a:cubicBezTo>
                  <a:cubicBezTo>
                    <a:pt x="7" y="35"/>
                    <a:pt x="6" y="30"/>
                    <a:pt x="6" y="23"/>
                  </a:cubicBezTo>
                  <a:cubicBezTo>
                    <a:pt x="6" y="15"/>
                    <a:pt x="7" y="10"/>
                    <a:pt x="9" y="8"/>
                  </a:cubicBezTo>
                  <a:cubicBezTo>
                    <a:pt x="10" y="6"/>
                    <a:pt x="12" y="4"/>
                    <a:pt x="15" y="4"/>
                  </a:cubicBezTo>
                  <a:cubicBezTo>
                    <a:pt x="17" y="4"/>
                    <a:pt x="20" y="6"/>
                    <a:pt x="21" y="8"/>
                  </a:cubicBezTo>
                  <a:cubicBezTo>
                    <a:pt x="23" y="10"/>
                    <a:pt x="24" y="15"/>
                    <a:pt x="24" y="23"/>
                  </a:cubicBezTo>
                  <a:cubicBezTo>
                    <a:pt x="24" y="30"/>
                    <a:pt x="23" y="35"/>
                    <a:pt x="21" y="38"/>
                  </a:cubicBezTo>
                  <a:close/>
                  <a:moveTo>
                    <a:pt x="21" y="38"/>
                  </a:moveTo>
                  <a:cubicBezTo>
                    <a:pt x="21" y="38"/>
                    <a:pt x="21" y="38"/>
                    <a:pt x="21" y="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0"/>
            <p:cNvSpPr>
              <a:spLocks noEditPoints="1"/>
            </p:cNvSpPr>
            <p:nvPr/>
          </p:nvSpPr>
          <p:spPr bwMode="auto">
            <a:xfrm>
              <a:off x="2278063" y="3938588"/>
              <a:ext cx="25400" cy="69850"/>
            </a:xfrm>
            <a:custGeom>
              <a:avLst/>
              <a:gdLst/>
              <a:ahLst/>
              <a:cxnLst>
                <a:cxn ang="0">
                  <a:pos x="17" y="45"/>
                </a:cxn>
                <a:cxn ang="0">
                  <a:pos x="17" y="0"/>
                </a:cxn>
                <a:cxn ang="0">
                  <a:pos x="13" y="0"/>
                </a:cxn>
                <a:cxn ang="0">
                  <a:pos x="8" y="6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6" y="14"/>
                </a:cxn>
                <a:cxn ang="0">
                  <a:pos x="11" y="10"/>
                </a:cxn>
                <a:cxn ang="0">
                  <a:pos x="11" y="45"/>
                </a:cxn>
                <a:cxn ang="0">
                  <a:pos x="17" y="45"/>
                </a:cxn>
                <a:cxn ang="0">
                  <a:pos x="17" y="45"/>
                </a:cxn>
                <a:cxn ang="0">
                  <a:pos x="17" y="45"/>
                </a:cxn>
              </a:cxnLst>
              <a:rect l="0" t="0" r="r" b="b"/>
              <a:pathLst>
                <a:path w="17" h="45">
                  <a:moveTo>
                    <a:pt x="17" y="4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1" y="4"/>
                    <a:pt x="8" y="6"/>
                  </a:cubicBezTo>
                  <a:cubicBezTo>
                    <a:pt x="6" y="8"/>
                    <a:pt x="3" y="10"/>
                    <a:pt x="0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6"/>
                    <a:pt x="4" y="15"/>
                    <a:pt x="6" y="14"/>
                  </a:cubicBezTo>
                  <a:cubicBezTo>
                    <a:pt x="8" y="12"/>
                    <a:pt x="10" y="11"/>
                    <a:pt x="11" y="10"/>
                  </a:cubicBezTo>
                  <a:cubicBezTo>
                    <a:pt x="11" y="45"/>
                    <a:pt x="11" y="45"/>
                    <a:pt x="11" y="45"/>
                  </a:cubicBezTo>
                  <a:lnTo>
                    <a:pt x="17" y="45"/>
                  </a:lnTo>
                  <a:close/>
                  <a:moveTo>
                    <a:pt x="17" y="45"/>
                  </a:moveTo>
                  <a:cubicBezTo>
                    <a:pt x="17" y="45"/>
                    <a:pt x="17" y="45"/>
                    <a:pt x="17" y="4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1"/>
            <p:cNvSpPr>
              <a:spLocks noEditPoints="1"/>
            </p:cNvSpPr>
            <p:nvPr/>
          </p:nvSpPr>
          <p:spPr bwMode="auto">
            <a:xfrm>
              <a:off x="2325688" y="3938588"/>
              <a:ext cx="25400" cy="69850"/>
            </a:xfrm>
            <a:custGeom>
              <a:avLst/>
              <a:gdLst/>
              <a:ahLst/>
              <a:cxnLst>
                <a:cxn ang="0">
                  <a:pos x="16" y="45"/>
                </a:cxn>
                <a:cxn ang="0">
                  <a:pos x="16" y="0"/>
                </a:cxn>
                <a:cxn ang="0">
                  <a:pos x="13" y="0"/>
                </a:cxn>
                <a:cxn ang="0">
                  <a:pos x="8" y="6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5" y="14"/>
                </a:cxn>
                <a:cxn ang="0">
                  <a:pos x="11" y="10"/>
                </a:cxn>
                <a:cxn ang="0">
                  <a:pos x="11" y="45"/>
                </a:cxn>
                <a:cxn ang="0">
                  <a:pos x="16" y="45"/>
                </a:cxn>
                <a:cxn ang="0">
                  <a:pos x="16" y="45"/>
                </a:cxn>
                <a:cxn ang="0">
                  <a:pos x="16" y="45"/>
                </a:cxn>
              </a:cxnLst>
              <a:rect l="0" t="0" r="r" b="b"/>
              <a:pathLst>
                <a:path w="16" h="45">
                  <a:moveTo>
                    <a:pt x="16" y="45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0" y="4"/>
                    <a:pt x="8" y="6"/>
                  </a:cubicBezTo>
                  <a:cubicBezTo>
                    <a:pt x="5" y="8"/>
                    <a:pt x="3" y="10"/>
                    <a:pt x="0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3" y="15"/>
                    <a:pt x="5" y="14"/>
                  </a:cubicBezTo>
                  <a:cubicBezTo>
                    <a:pt x="8" y="12"/>
                    <a:pt x="9" y="11"/>
                    <a:pt x="11" y="10"/>
                  </a:cubicBezTo>
                  <a:cubicBezTo>
                    <a:pt x="11" y="45"/>
                    <a:pt x="11" y="45"/>
                    <a:pt x="11" y="45"/>
                  </a:cubicBezTo>
                  <a:lnTo>
                    <a:pt x="16" y="45"/>
                  </a:lnTo>
                  <a:close/>
                  <a:moveTo>
                    <a:pt x="16" y="45"/>
                  </a:moveTo>
                  <a:cubicBezTo>
                    <a:pt x="16" y="45"/>
                    <a:pt x="16" y="45"/>
                    <a:pt x="16" y="4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2"/>
            <p:cNvSpPr>
              <a:spLocks noEditPoints="1"/>
            </p:cNvSpPr>
            <p:nvPr/>
          </p:nvSpPr>
          <p:spPr bwMode="auto">
            <a:xfrm>
              <a:off x="2371725" y="3938588"/>
              <a:ext cx="46038" cy="71438"/>
            </a:xfrm>
            <a:custGeom>
              <a:avLst/>
              <a:gdLst/>
              <a:ahLst/>
              <a:cxnLst>
                <a:cxn ang="0">
                  <a:pos x="26" y="6"/>
                </a:cxn>
                <a:cxn ang="0">
                  <a:pos x="21" y="1"/>
                </a:cxn>
                <a:cxn ang="0">
                  <a:pos x="15" y="0"/>
                </a:cxn>
                <a:cxn ang="0">
                  <a:pos x="7" y="3"/>
                </a:cxn>
                <a:cxn ang="0">
                  <a:pos x="2" y="10"/>
                </a:cxn>
                <a:cxn ang="0">
                  <a:pos x="0" y="23"/>
                </a:cxn>
                <a:cxn ang="0">
                  <a:pos x="5" y="41"/>
                </a:cxn>
                <a:cxn ang="0">
                  <a:pos x="15" y="46"/>
                </a:cxn>
                <a:cxn ang="0">
                  <a:pos x="23" y="43"/>
                </a:cxn>
                <a:cxn ang="0">
                  <a:pos x="28" y="36"/>
                </a:cxn>
                <a:cxn ang="0">
                  <a:pos x="30" y="23"/>
                </a:cxn>
                <a:cxn ang="0">
                  <a:pos x="29" y="12"/>
                </a:cxn>
                <a:cxn ang="0">
                  <a:pos x="26" y="6"/>
                </a:cxn>
                <a:cxn ang="0">
                  <a:pos x="21" y="38"/>
                </a:cxn>
                <a:cxn ang="0">
                  <a:pos x="15" y="41"/>
                </a:cxn>
                <a:cxn ang="0">
                  <a:pos x="9" y="38"/>
                </a:cxn>
                <a:cxn ang="0">
                  <a:pos x="6" y="23"/>
                </a:cxn>
                <a:cxn ang="0">
                  <a:pos x="9" y="8"/>
                </a:cxn>
                <a:cxn ang="0">
                  <a:pos x="15" y="4"/>
                </a:cxn>
                <a:cxn ang="0">
                  <a:pos x="21" y="8"/>
                </a:cxn>
                <a:cxn ang="0">
                  <a:pos x="24" y="23"/>
                </a:cxn>
                <a:cxn ang="0">
                  <a:pos x="21" y="38"/>
                </a:cxn>
                <a:cxn ang="0">
                  <a:pos x="21" y="38"/>
                </a:cxn>
                <a:cxn ang="0">
                  <a:pos x="21" y="38"/>
                </a:cxn>
              </a:cxnLst>
              <a:rect l="0" t="0" r="r" b="b"/>
              <a:pathLst>
                <a:path w="30" h="46">
                  <a:moveTo>
                    <a:pt x="26" y="6"/>
                  </a:moveTo>
                  <a:cubicBezTo>
                    <a:pt x="25" y="4"/>
                    <a:pt x="23" y="2"/>
                    <a:pt x="21" y="1"/>
                  </a:cubicBezTo>
                  <a:cubicBezTo>
                    <a:pt x="19" y="0"/>
                    <a:pt x="17" y="0"/>
                    <a:pt x="15" y="0"/>
                  </a:cubicBezTo>
                  <a:cubicBezTo>
                    <a:pt x="12" y="0"/>
                    <a:pt x="9" y="1"/>
                    <a:pt x="7" y="3"/>
                  </a:cubicBezTo>
                  <a:cubicBezTo>
                    <a:pt x="5" y="4"/>
                    <a:pt x="3" y="7"/>
                    <a:pt x="2" y="10"/>
                  </a:cubicBezTo>
                  <a:cubicBezTo>
                    <a:pt x="1" y="13"/>
                    <a:pt x="0" y="18"/>
                    <a:pt x="0" y="23"/>
                  </a:cubicBezTo>
                  <a:cubicBezTo>
                    <a:pt x="0" y="31"/>
                    <a:pt x="2" y="37"/>
                    <a:pt x="5" y="41"/>
                  </a:cubicBezTo>
                  <a:cubicBezTo>
                    <a:pt x="7" y="44"/>
                    <a:pt x="11" y="46"/>
                    <a:pt x="15" y="46"/>
                  </a:cubicBezTo>
                  <a:cubicBezTo>
                    <a:pt x="18" y="46"/>
                    <a:pt x="21" y="45"/>
                    <a:pt x="23" y="43"/>
                  </a:cubicBezTo>
                  <a:cubicBezTo>
                    <a:pt x="25" y="41"/>
                    <a:pt x="27" y="39"/>
                    <a:pt x="28" y="36"/>
                  </a:cubicBezTo>
                  <a:cubicBezTo>
                    <a:pt x="29" y="32"/>
                    <a:pt x="30" y="28"/>
                    <a:pt x="30" y="23"/>
                  </a:cubicBezTo>
                  <a:cubicBezTo>
                    <a:pt x="30" y="18"/>
                    <a:pt x="29" y="15"/>
                    <a:pt x="29" y="12"/>
                  </a:cubicBezTo>
                  <a:cubicBezTo>
                    <a:pt x="28" y="10"/>
                    <a:pt x="27" y="7"/>
                    <a:pt x="26" y="6"/>
                  </a:cubicBezTo>
                  <a:close/>
                  <a:moveTo>
                    <a:pt x="21" y="38"/>
                  </a:moveTo>
                  <a:cubicBezTo>
                    <a:pt x="20" y="40"/>
                    <a:pt x="17" y="41"/>
                    <a:pt x="15" y="41"/>
                  </a:cubicBezTo>
                  <a:cubicBezTo>
                    <a:pt x="12" y="41"/>
                    <a:pt x="10" y="40"/>
                    <a:pt x="9" y="38"/>
                  </a:cubicBezTo>
                  <a:cubicBezTo>
                    <a:pt x="7" y="35"/>
                    <a:pt x="6" y="30"/>
                    <a:pt x="6" y="23"/>
                  </a:cubicBezTo>
                  <a:cubicBezTo>
                    <a:pt x="6" y="15"/>
                    <a:pt x="7" y="10"/>
                    <a:pt x="9" y="8"/>
                  </a:cubicBezTo>
                  <a:cubicBezTo>
                    <a:pt x="10" y="6"/>
                    <a:pt x="12" y="4"/>
                    <a:pt x="15" y="4"/>
                  </a:cubicBezTo>
                  <a:cubicBezTo>
                    <a:pt x="17" y="4"/>
                    <a:pt x="20" y="6"/>
                    <a:pt x="21" y="8"/>
                  </a:cubicBezTo>
                  <a:cubicBezTo>
                    <a:pt x="23" y="10"/>
                    <a:pt x="24" y="15"/>
                    <a:pt x="24" y="23"/>
                  </a:cubicBezTo>
                  <a:cubicBezTo>
                    <a:pt x="24" y="30"/>
                    <a:pt x="23" y="35"/>
                    <a:pt x="21" y="38"/>
                  </a:cubicBezTo>
                  <a:close/>
                  <a:moveTo>
                    <a:pt x="21" y="38"/>
                  </a:moveTo>
                  <a:cubicBezTo>
                    <a:pt x="21" y="38"/>
                    <a:pt x="21" y="38"/>
                    <a:pt x="21" y="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3"/>
            <p:cNvSpPr>
              <a:spLocks noEditPoints="1"/>
            </p:cNvSpPr>
            <p:nvPr/>
          </p:nvSpPr>
          <p:spPr bwMode="auto">
            <a:xfrm>
              <a:off x="2217738" y="4056063"/>
              <a:ext cx="44450" cy="71438"/>
            </a:xfrm>
            <a:custGeom>
              <a:avLst/>
              <a:gdLst/>
              <a:ahLst/>
              <a:cxnLst>
                <a:cxn ang="0">
                  <a:pos x="26" y="6"/>
                </a:cxn>
                <a:cxn ang="0">
                  <a:pos x="21" y="2"/>
                </a:cxn>
                <a:cxn ang="0">
                  <a:pos x="15" y="0"/>
                </a:cxn>
                <a:cxn ang="0">
                  <a:pos x="7" y="3"/>
                </a:cxn>
                <a:cxn ang="0">
                  <a:pos x="2" y="10"/>
                </a:cxn>
                <a:cxn ang="0">
                  <a:pos x="0" y="23"/>
                </a:cxn>
                <a:cxn ang="0">
                  <a:pos x="5" y="41"/>
                </a:cxn>
                <a:cxn ang="0">
                  <a:pos x="15" y="46"/>
                </a:cxn>
                <a:cxn ang="0">
                  <a:pos x="23" y="43"/>
                </a:cxn>
                <a:cxn ang="0">
                  <a:pos x="28" y="36"/>
                </a:cxn>
                <a:cxn ang="0">
                  <a:pos x="29" y="23"/>
                </a:cxn>
                <a:cxn ang="0">
                  <a:pos x="29" y="13"/>
                </a:cxn>
                <a:cxn ang="0">
                  <a:pos x="26" y="6"/>
                </a:cxn>
                <a:cxn ang="0">
                  <a:pos x="21" y="38"/>
                </a:cxn>
                <a:cxn ang="0">
                  <a:pos x="15" y="42"/>
                </a:cxn>
                <a:cxn ang="0">
                  <a:pos x="8" y="38"/>
                </a:cxn>
                <a:cxn ang="0">
                  <a:pos x="6" y="23"/>
                </a:cxn>
                <a:cxn ang="0">
                  <a:pos x="9" y="8"/>
                </a:cxn>
                <a:cxn ang="0">
                  <a:pos x="15" y="5"/>
                </a:cxn>
                <a:cxn ang="0">
                  <a:pos x="21" y="8"/>
                </a:cxn>
                <a:cxn ang="0">
                  <a:pos x="24" y="23"/>
                </a:cxn>
                <a:cxn ang="0">
                  <a:pos x="21" y="38"/>
                </a:cxn>
                <a:cxn ang="0">
                  <a:pos x="21" y="38"/>
                </a:cxn>
                <a:cxn ang="0">
                  <a:pos x="21" y="38"/>
                </a:cxn>
              </a:cxnLst>
              <a:rect l="0" t="0" r="r" b="b"/>
              <a:pathLst>
                <a:path w="29" h="46">
                  <a:moveTo>
                    <a:pt x="26" y="6"/>
                  </a:moveTo>
                  <a:cubicBezTo>
                    <a:pt x="25" y="4"/>
                    <a:pt x="23" y="3"/>
                    <a:pt x="21" y="2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2" y="0"/>
                    <a:pt x="9" y="1"/>
                    <a:pt x="7" y="3"/>
                  </a:cubicBezTo>
                  <a:cubicBezTo>
                    <a:pt x="5" y="5"/>
                    <a:pt x="3" y="7"/>
                    <a:pt x="2" y="10"/>
                  </a:cubicBezTo>
                  <a:cubicBezTo>
                    <a:pt x="1" y="14"/>
                    <a:pt x="0" y="18"/>
                    <a:pt x="0" y="23"/>
                  </a:cubicBezTo>
                  <a:cubicBezTo>
                    <a:pt x="0" y="32"/>
                    <a:pt x="2" y="38"/>
                    <a:pt x="5" y="41"/>
                  </a:cubicBezTo>
                  <a:cubicBezTo>
                    <a:pt x="7" y="44"/>
                    <a:pt x="10" y="46"/>
                    <a:pt x="15" y="46"/>
                  </a:cubicBezTo>
                  <a:cubicBezTo>
                    <a:pt x="18" y="46"/>
                    <a:pt x="21" y="45"/>
                    <a:pt x="23" y="43"/>
                  </a:cubicBezTo>
                  <a:cubicBezTo>
                    <a:pt x="25" y="42"/>
                    <a:pt x="27" y="39"/>
                    <a:pt x="28" y="36"/>
                  </a:cubicBezTo>
                  <a:cubicBezTo>
                    <a:pt x="29" y="33"/>
                    <a:pt x="29" y="28"/>
                    <a:pt x="29" y="23"/>
                  </a:cubicBezTo>
                  <a:cubicBezTo>
                    <a:pt x="29" y="19"/>
                    <a:pt x="29" y="15"/>
                    <a:pt x="29" y="13"/>
                  </a:cubicBezTo>
                  <a:cubicBezTo>
                    <a:pt x="28" y="10"/>
                    <a:pt x="27" y="8"/>
                    <a:pt x="26" y="6"/>
                  </a:cubicBezTo>
                  <a:close/>
                  <a:moveTo>
                    <a:pt x="21" y="38"/>
                  </a:moveTo>
                  <a:cubicBezTo>
                    <a:pt x="20" y="40"/>
                    <a:pt x="17" y="42"/>
                    <a:pt x="15" y="42"/>
                  </a:cubicBezTo>
                  <a:cubicBezTo>
                    <a:pt x="12" y="42"/>
                    <a:pt x="10" y="40"/>
                    <a:pt x="8" y="38"/>
                  </a:cubicBezTo>
                  <a:cubicBezTo>
                    <a:pt x="7" y="35"/>
                    <a:pt x="6" y="31"/>
                    <a:pt x="6" y="23"/>
                  </a:cubicBezTo>
                  <a:cubicBezTo>
                    <a:pt x="6" y="16"/>
                    <a:pt x="7" y="11"/>
                    <a:pt x="9" y="8"/>
                  </a:cubicBezTo>
                  <a:cubicBezTo>
                    <a:pt x="10" y="6"/>
                    <a:pt x="12" y="5"/>
                    <a:pt x="15" y="5"/>
                  </a:cubicBezTo>
                  <a:cubicBezTo>
                    <a:pt x="17" y="5"/>
                    <a:pt x="20" y="6"/>
                    <a:pt x="21" y="8"/>
                  </a:cubicBezTo>
                  <a:cubicBezTo>
                    <a:pt x="23" y="11"/>
                    <a:pt x="24" y="16"/>
                    <a:pt x="24" y="23"/>
                  </a:cubicBezTo>
                  <a:cubicBezTo>
                    <a:pt x="24" y="30"/>
                    <a:pt x="23" y="35"/>
                    <a:pt x="21" y="38"/>
                  </a:cubicBezTo>
                  <a:close/>
                  <a:moveTo>
                    <a:pt x="21" y="38"/>
                  </a:moveTo>
                  <a:cubicBezTo>
                    <a:pt x="21" y="38"/>
                    <a:pt x="21" y="38"/>
                    <a:pt x="21" y="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4"/>
            <p:cNvSpPr>
              <a:spLocks noEditPoints="1"/>
            </p:cNvSpPr>
            <p:nvPr/>
          </p:nvSpPr>
          <p:spPr bwMode="auto">
            <a:xfrm>
              <a:off x="2271713" y="4056063"/>
              <a:ext cx="44450" cy="71438"/>
            </a:xfrm>
            <a:custGeom>
              <a:avLst/>
              <a:gdLst/>
              <a:ahLst/>
              <a:cxnLst>
                <a:cxn ang="0">
                  <a:pos x="26" y="6"/>
                </a:cxn>
                <a:cxn ang="0">
                  <a:pos x="21" y="2"/>
                </a:cxn>
                <a:cxn ang="0">
                  <a:pos x="15" y="0"/>
                </a:cxn>
                <a:cxn ang="0">
                  <a:pos x="7" y="3"/>
                </a:cxn>
                <a:cxn ang="0">
                  <a:pos x="2" y="10"/>
                </a:cxn>
                <a:cxn ang="0">
                  <a:pos x="0" y="23"/>
                </a:cxn>
                <a:cxn ang="0">
                  <a:pos x="5" y="41"/>
                </a:cxn>
                <a:cxn ang="0">
                  <a:pos x="15" y="46"/>
                </a:cxn>
                <a:cxn ang="0">
                  <a:pos x="23" y="43"/>
                </a:cxn>
                <a:cxn ang="0">
                  <a:pos x="28" y="36"/>
                </a:cxn>
                <a:cxn ang="0">
                  <a:pos x="29" y="23"/>
                </a:cxn>
                <a:cxn ang="0">
                  <a:pos x="28" y="13"/>
                </a:cxn>
                <a:cxn ang="0">
                  <a:pos x="26" y="6"/>
                </a:cxn>
                <a:cxn ang="0">
                  <a:pos x="21" y="38"/>
                </a:cxn>
                <a:cxn ang="0">
                  <a:pos x="15" y="42"/>
                </a:cxn>
                <a:cxn ang="0">
                  <a:pos x="8" y="38"/>
                </a:cxn>
                <a:cxn ang="0">
                  <a:pos x="6" y="23"/>
                </a:cxn>
                <a:cxn ang="0">
                  <a:pos x="9" y="8"/>
                </a:cxn>
                <a:cxn ang="0">
                  <a:pos x="15" y="5"/>
                </a:cxn>
                <a:cxn ang="0">
                  <a:pos x="21" y="8"/>
                </a:cxn>
                <a:cxn ang="0">
                  <a:pos x="24" y="23"/>
                </a:cxn>
                <a:cxn ang="0">
                  <a:pos x="21" y="38"/>
                </a:cxn>
                <a:cxn ang="0">
                  <a:pos x="21" y="38"/>
                </a:cxn>
                <a:cxn ang="0">
                  <a:pos x="21" y="38"/>
                </a:cxn>
              </a:cxnLst>
              <a:rect l="0" t="0" r="r" b="b"/>
              <a:pathLst>
                <a:path w="29" h="46">
                  <a:moveTo>
                    <a:pt x="26" y="6"/>
                  </a:moveTo>
                  <a:cubicBezTo>
                    <a:pt x="24" y="4"/>
                    <a:pt x="23" y="3"/>
                    <a:pt x="21" y="2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2" y="0"/>
                    <a:pt x="9" y="1"/>
                    <a:pt x="7" y="3"/>
                  </a:cubicBezTo>
                  <a:cubicBezTo>
                    <a:pt x="4" y="5"/>
                    <a:pt x="3" y="7"/>
                    <a:pt x="2" y="10"/>
                  </a:cubicBezTo>
                  <a:cubicBezTo>
                    <a:pt x="1" y="14"/>
                    <a:pt x="0" y="18"/>
                    <a:pt x="0" y="23"/>
                  </a:cubicBezTo>
                  <a:cubicBezTo>
                    <a:pt x="0" y="32"/>
                    <a:pt x="2" y="38"/>
                    <a:pt x="5" y="41"/>
                  </a:cubicBezTo>
                  <a:cubicBezTo>
                    <a:pt x="7" y="44"/>
                    <a:pt x="10" y="46"/>
                    <a:pt x="15" y="46"/>
                  </a:cubicBezTo>
                  <a:cubicBezTo>
                    <a:pt x="18" y="46"/>
                    <a:pt x="21" y="45"/>
                    <a:pt x="23" y="43"/>
                  </a:cubicBezTo>
                  <a:cubicBezTo>
                    <a:pt x="25" y="42"/>
                    <a:pt x="27" y="39"/>
                    <a:pt x="28" y="36"/>
                  </a:cubicBezTo>
                  <a:cubicBezTo>
                    <a:pt x="29" y="33"/>
                    <a:pt x="29" y="28"/>
                    <a:pt x="29" y="23"/>
                  </a:cubicBezTo>
                  <a:cubicBezTo>
                    <a:pt x="29" y="19"/>
                    <a:pt x="29" y="15"/>
                    <a:pt x="28" y="13"/>
                  </a:cubicBezTo>
                  <a:cubicBezTo>
                    <a:pt x="28" y="10"/>
                    <a:pt x="27" y="8"/>
                    <a:pt x="26" y="6"/>
                  </a:cubicBezTo>
                  <a:close/>
                  <a:moveTo>
                    <a:pt x="21" y="38"/>
                  </a:moveTo>
                  <a:cubicBezTo>
                    <a:pt x="19" y="40"/>
                    <a:pt x="17" y="42"/>
                    <a:pt x="15" y="42"/>
                  </a:cubicBezTo>
                  <a:cubicBezTo>
                    <a:pt x="12" y="42"/>
                    <a:pt x="10" y="40"/>
                    <a:pt x="8" y="38"/>
                  </a:cubicBezTo>
                  <a:cubicBezTo>
                    <a:pt x="7" y="35"/>
                    <a:pt x="6" y="31"/>
                    <a:pt x="6" y="23"/>
                  </a:cubicBezTo>
                  <a:cubicBezTo>
                    <a:pt x="6" y="16"/>
                    <a:pt x="7" y="11"/>
                    <a:pt x="9" y="8"/>
                  </a:cubicBezTo>
                  <a:cubicBezTo>
                    <a:pt x="10" y="6"/>
                    <a:pt x="12" y="5"/>
                    <a:pt x="15" y="5"/>
                  </a:cubicBezTo>
                  <a:cubicBezTo>
                    <a:pt x="17" y="5"/>
                    <a:pt x="19" y="6"/>
                    <a:pt x="21" y="8"/>
                  </a:cubicBezTo>
                  <a:cubicBezTo>
                    <a:pt x="23" y="11"/>
                    <a:pt x="24" y="16"/>
                    <a:pt x="24" y="23"/>
                  </a:cubicBezTo>
                  <a:cubicBezTo>
                    <a:pt x="24" y="30"/>
                    <a:pt x="23" y="35"/>
                    <a:pt x="21" y="38"/>
                  </a:cubicBezTo>
                  <a:close/>
                  <a:moveTo>
                    <a:pt x="21" y="38"/>
                  </a:moveTo>
                  <a:cubicBezTo>
                    <a:pt x="21" y="38"/>
                    <a:pt x="21" y="38"/>
                    <a:pt x="21" y="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5"/>
            <p:cNvSpPr>
              <a:spLocks noEditPoints="1"/>
            </p:cNvSpPr>
            <p:nvPr/>
          </p:nvSpPr>
          <p:spPr bwMode="auto">
            <a:xfrm>
              <a:off x="2325688" y="4056063"/>
              <a:ext cx="44450" cy="71438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21" y="2"/>
                </a:cxn>
                <a:cxn ang="0">
                  <a:pos x="15" y="0"/>
                </a:cxn>
                <a:cxn ang="0">
                  <a:pos x="6" y="3"/>
                </a:cxn>
                <a:cxn ang="0">
                  <a:pos x="2" y="10"/>
                </a:cxn>
                <a:cxn ang="0">
                  <a:pos x="0" y="23"/>
                </a:cxn>
                <a:cxn ang="0">
                  <a:pos x="4" y="41"/>
                </a:cxn>
                <a:cxn ang="0">
                  <a:pos x="15" y="46"/>
                </a:cxn>
                <a:cxn ang="0">
                  <a:pos x="23" y="43"/>
                </a:cxn>
                <a:cxn ang="0">
                  <a:pos x="28" y="36"/>
                </a:cxn>
                <a:cxn ang="0">
                  <a:pos x="29" y="23"/>
                </a:cxn>
                <a:cxn ang="0">
                  <a:pos x="28" y="13"/>
                </a:cxn>
                <a:cxn ang="0">
                  <a:pos x="25" y="6"/>
                </a:cxn>
                <a:cxn ang="0">
                  <a:pos x="21" y="38"/>
                </a:cxn>
                <a:cxn ang="0">
                  <a:pos x="15" y="42"/>
                </a:cxn>
                <a:cxn ang="0">
                  <a:pos x="8" y="38"/>
                </a:cxn>
                <a:cxn ang="0">
                  <a:pos x="6" y="23"/>
                </a:cxn>
                <a:cxn ang="0">
                  <a:pos x="9" y="8"/>
                </a:cxn>
                <a:cxn ang="0">
                  <a:pos x="15" y="5"/>
                </a:cxn>
                <a:cxn ang="0">
                  <a:pos x="21" y="8"/>
                </a:cxn>
                <a:cxn ang="0">
                  <a:pos x="24" y="23"/>
                </a:cxn>
                <a:cxn ang="0">
                  <a:pos x="21" y="38"/>
                </a:cxn>
                <a:cxn ang="0">
                  <a:pos x="21" y="38"/>
                </a:cxn>
                <a:cxn ang="0">
                  <a:pos x="21" y="38"/>
                </a:cxn>
              </a:cxnLst>
              <a:rect l="0" t="0" r="r" b="b"/>
              <a:pathLst>
                <a:path w="29" h="46">
                  <a:moveTo>
                    <a:pt x="25" y="6"/>
                  </a:moveTo>
                  <a:cubicBezTo>
                    <a:pt x="24" y="4"/>
                    <a:pt x="23" y="3"/>
                    <a:pt x="21" y="2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1" y="0"/>
                    <a:pt x="9" y="1"/>
                    <a:pt x="6" y="3"/>
                  </a:cubicBezTo>
                  <a:cubicBezTo>
                    <a:pt x="4" y="5"/>
                    <a:pt x="3" y="7"/>
                    <a:pt x="2" y="10"/>
                  </a:cubicBezTo>
                  <a:cubicBezTo>
                    <a:pt x="1" y="14"/>
                    <a:pt x="0" y="18"/>
                    <a:pt x="0" y="23"/>
                  </a:cubicBezTo>
                  <a:cubicBezTo>
                    <a:pt x="0" y="32"/>
                    <a:pt x="1" y="38"/>
                    <a:pt x="4" y="41"/>
                  </a:cubicBezTo>
                  <a:cubicBezTo>
                    <a:pt x="7" y="44"/>
                    <a:pt x="10" y="46"/>
                    <a:pt x="15" y="46"/>
                  </a:cubicBezTo>
                  <a:cubicBezTo>
                    <a:pt x="18" y="46"/>
                    <a:pt x="21" y="45"/>
                    <a:pt x="23" y="43"/>
                  </a:cubicBezTo>
                  <a:cubicBezTo>
                    <a:pt x="25" y="42"/>
                    <a:pt x="27" y="39"/>
                    <a:pt x="28" y="36"/>
                  </a:cubicBezTo>
                  <a:cubicBezTo>
                    <a:pt x="29" y="33"/>
                    <a:pt x="29" y="28"/>
                    <a:pt x="29" y="23"/>
                  </a:cubicBezTo>
                  <a:cubicBezTo>
                    <a:pt x="29" y="19"/>
                    <a:pt x="29" y="15"/>
                    <a:pt x="28" y="13"/>
                  </a:cubicBezTo>
                  <a:cubicBezTo>
                    <a:pt x="28" y="10"/>
                    <a:pt x="27" y="8"/>
                    <a:pt x="25" y="6"/>
                  </a:cubicBezTo>
                  <a:close/>
                  <a:moveTo>
                    <a:pt x="21" y="38"/>
                  </a:moveTo>
                  <a:cubicBezTo>
                    <a:pt x="19" y="40"/>
                    <a:pt x="17" y="42"/>
                    <a:pt x="15" y="42"/>
                  </a:cubicBezTo>
                  <a:cubicBezTo>
                    <a:pt x="12" y="42"/>
                    <a:pt x="10" y="40"/>
                    <a:pt x="8" y="38"/>
                  </a:cubicBezTo>
                  <a:cubicBezTo>
                    <a:pt x="7" y="35"/>
                    <a:pt x="6" y="31"/>
                    <a:pt x="6" y="23"/>
                  </a:cubicBezTo>
                  <a:cubicBezTo>
                    <a:pt x="6" y="16"/>
                    <a:pt x="7" y="11"/>
                    <a:pt x="9" y="8"/>
                  </a:cubicBezTo>
                  <a:cubicBezTo>
                    <a:pt x="10" y="6"/>
                    <a:pt x="12" y="5"/>
                    <a:pt x="15" y="5"/>
                  </a:cubicBezTo>
                  <a:cubicBezTo>
                    <a:pt x="17" y="5"/>
                    <a:pt x="19" y="6"/>
                    <a:pt x="21" y="8"/>
                  </a:cubicBezTo>
                  <a:cubicBezTo>
                    <a:pt x="23" y="11"/>
                    <a:pt x="24" y="16"/>
                    <a:pt x="24" y="23"/>
                  </a:cubicBezTo>
                  <a:cubicBezTo>
                    <a:pt x="24" y="30"/>
                    <a:pt x="23" y="35"/>
                    <a:pt x="21" y="38"/>
                  </a:cubicBezTo>
                  <a:close/>
                  <a:moveTo>
                    <a:pt x="21" y="38"/>
                  </a:moveTo>
                  <a:cubicBezTo>
                    <a:pt x="21" y="38"/>
                    <a:pt x="21" y="38"/>
                    <a:pt x="21" y="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6"/>
            <p:cNvSpPr>
              <a:spLocks noEditPoints="1"/>
            </p:cNvSpPr>
            <p:nvPr/>
          </p:nvSpPr>
          <p:spPr bwMode="auto">
            <a:xfrm>
              <a:off x="2386013" y="4056063"/>
              <a:ext cx="26988" cy="69850"/>
            </a:xfrm>
            <a:custGeom>
              <a:avLst/>
              <a:gdLst/>
              <a:ahLst/>
              <a:cxnLst>
                <a:cxn ang="0">
                  <a:pos x="17" y="45"/>
                </a:cxn>
                <a:cxn ang="0">
                  <a:pos x="17" y="0"/>
                </a:cxn>
                <a:cxn ang="0">
                  <a:pos x="13" y="0"/>
                </a:cxn>
                <a:cxn ang="0">
                  <a:pos x="8" y="6"/>
                </a:cxn>
                <a:cxn ang="0">
                  <a:pos x="0" y="12"/>
                </a:cxn>
                <a:cxn ang="0">
                  <a:pos x="0" y="17"/>
                </a:cxn>
                <a:cxn ang="0">
                  <a:pos x="6" y="14"/>
                </a:cxn>
                <a:cxn ang="0">
                  <a:pos x="11" y="10"/>
                </a:cxn>
                <a:cxn ang="0">
                  <a:pos x="11" y="45"/>
                </a:cxn>
                <a:cxn ang="0">
                  <a:pos x="17" y="45"/>
                </a:cxn>
                <a:cxn ang="0">
                  <a:pos x="17" y="45"/>
                </a:cxn>
                <a:cxn ang="0">
                  <a:pos x="17" y="45"/>
                </a:cxn>
              </a:cxnLst>
              <a:rect l="0" t="0" r="r" b="b"/>
              <a:pathLst>
                <a:path w="17" h="45">
                  <a:moveTo>
                    <a:pt x="17" y="4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1" y="4"/>
                    <a:pt x="8" y="6"/>
                  </a:cubicBezTo>
                  <a:cubicBezTo>
                    <a:pt x="6" y="8"/>
                    <a:pt x="3" y="10"/>
                    <a:pt x="0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6"/>
                    <a:pt x="4" y="15"/>
                    <a:pt x="6" y="14"/>
                  </a:cubicBezTo>
                  <a:cubicBezTo>
                    <a:pt x="8" y="13"/>
                    <a:pt x="10" y="11"/>
                    <a:pt x="11" y="10"/>
                  </a:cubicBezTo>
                  <a:cubicBezTo>
                    <a:pt x="11" y="45"/>
                    <a:pt x="11" y="45"/>
                    <a:pt x="11" y="45"/>
                  </a:cubicBezTo>
                  <a:lnTo>
                    <a:pt x="17" y="45"/>
                  </a:lnTo>
                  <a:close/>
                  <a:moveTo>
                    <a:pt x="17" y="45"/>
                  </a:moveTo>
                  <a:cubicBezTo>
                    <a:pt x="17" y="45"/>
                    <a:pt x="17" y="45"/>
                    <a:pt x="17" y="4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7"/>
            <p:cNvSpPr>
              <a:spLocks noEditPoints="1"/>
            </p:cNvSpPr>
            <p:nvPr/>
          </p:nvSpPr>
          <p:spPr bwMode="auto">
            <a:xfrm>
              <a:off x="2444750" y="4168775"/>
              <a:ext cx="26988" cy="69850"/>
            </a:xfrm>
            <a:custGeom>
              <a:avLst/>
              <a:gdLst/>
              <a:ahLst/>
              <a:cxnLst>
                <a:cxn ang="0">
                  <a:pos x="9" y="6"/>
                </a:cxn>
                <a:cxn ang="0">
                  <a:pos x="0" y="12"/>
                </a:cxn>
                <a:cxn ang="0">
                  <a:pos x="0" y="17"/>
                </a:cxn>
                <a:cxn ang="0">
                  <a:pos x="6" y="14"/>
                </a:cxn>
                <a:cxn ang="0">
                  <a:pos x="11" y="10"/>
                </a:cxn>
                <a:cxn ang="0">
                  <a:pos x="11" y="45"/>
                </a:cxn>
                <a:cxn ang="0">
                  <a:pos x="17" y="45"/>
                </a:cxn>
                <a:cxn ang="0">
                  <a:pos x="17" y="0"/>
                </a:cxn>
                <a:cxn ang="0">
                  <a:pos x="13" y="0"/>
                </a:cxn>
                <a:cxn ang="0">
                  <a:pos x="9" y="6"/>
                </a:cxn>
                <a:cxn ang="0">
                  <a:pos x="9" y="6"/>
                </a:cxn>
                <a:cxn ang="0">
                  <a:pos x="9" y="6"/>
                </a:cxn>
              </a:cxnLst>
              <a:rect l="0" t="0" r="r" b="b"/>
              <a:pathLst>
                <a:path w="17" h="45">
                  <a:moveTo>
                    <a:pt x="9" y="6"/>
                  </a:moveTo>
                  <a:cubicBezTo>
                    <a:pt x="6" y="8"/>
                    <a:pt x="3" y="10"/>
                    <a:pt x="0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6"/>
                    <a:pt x="4" y="15"/>
                    <a:pt x="6" y="14"/>
                  </a:cubicBezTo>
                  <a:cubicBezTo>
                    <a:pt x="8" y="13"/>
                    <a:pt x="10" y="12"/>
                    <a:pt x="11" y="10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1" y="4"/>
                    <a:pt x="9" y="6"/>
                  </a:cubicBezTo>
                  <a:close/>
                  <a:moveTo>
                    <a:pt x="9" y="6"/>
                  </a:moveTo>
                  <a:cubicBezTo>
                    <a:pt x="9" y="6"/>
                    <a:pt x="9" y="6"/>
                    <a:pt x="9" y="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2217738" y="4173538"/>
              <a:ext cx="44450" cy="698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1" y="1"/>
                </a:cxn>
                <a:cxn ang="0">
                  <a:pos x="15" y="0"/>
                </a:cxn>
                <a:cxn ang="0">
                  <a:pos x="7" y="2"/>
                </a:cxn>
                <a:cxn ang="0">
                  <a:pos x="2" y="10"/>
                </a:cxn>
                <a:cxn ang="0">
                  <a:pos x="0" y="22"/>
                </a:cxn>
                <a:cxn ang="0">
                  <a:pos x="5" y="41"/>
                </a:cxn>
                <a:cxn ang="0">
                  <a:pos x="15" y="45"/>
                </a:cxn>
                <a:cxn ang="0">
                  <a:pos x="23" y="43"/>
                </a:cxn>
                <a:cxn ang="0">
                  <a:pos x="28" y="35"/>
                </a:cxn>
                <a:cxn ang="0">
                  <a:pos x="29" y="22"/>
                </a:cxn>
                <a:cxn ang="0">
                  <a:pos x="29" y="12"/>
                </a:cxn>
                <a:cxn ang="0">
                  <a:pos x="26" y="5"/>
                </a:cxn>
                <a:cxn ang="0">
                  <a:pos x="21" y="37"/>
                </a:cxn>
                <a:cxn ang="0">
                  <a:pos x="15" y="41"/>
                </a:cxn>
                <a:cxn ang="0">
                  <a:pos x="8" y="37"/>
                </a:cxn>
                <a:cxn ang="0">
                  <a:pos x="6" y="22"/>
                </a:cxn>
                <a:cxn ang="0">
                  <a:pos x="9" y="7"/>
                </a:cxn>
                <a:cxn ang="0">
                  <a:pos x="15" y="4"/>
                </a:cxn>
                <a:cxn ang="0">
                  <a:pos x="21" y="8"/>
                </a:cxn>
                <a:cxn ang="0">
                  <a:pos x="24" y="22"/>
                </a:cxn>
                <a:cxn ang="0">
                  <a:pos x="21" y="37"/>
                </a:cxn>
                <a:cxn ang="0">
                  <a:pos x="21" y="37"/>
                </a:cxn>
                <a:cxn ang="0">
                  <a:pos x="21" y="37"/>
                </a:cxn>
              </a:cxnLst>
              <a:rect l="0" t="0" r="r" b="b"/>
              <a:pathLst>
                <a:path w="29" h="45">
                  <a:moveTo>
                    <a:pt x="26" y="5"/>
                  </a:moveTo>
                  <a:cubicBezTo>
                    <a:pt x="25" y="3"/>
                    <a:pt x="23" y="2"/>
                    <a:pt x="21" y="1"/>
                  </a:cubicBezTo>
                  <a:cubicBezTo>
                    <a:pt x="19" y="0"/>
                    <a:pt x="17" y="0"/>
                    <a:pt x="15" y="0"/>
                  </a:cubicBezTo>
                  <a:cubicBezTo>
                    <a:pt x="12" y="0"/>
                    <a:pt x="9" y="0"/>
                    <a:pt x="7" y="2"/>
                  </a:cubicBezTo>
                  <a:cubicBezTo>
                    <a:pt x="5" y="4"/>
                    <a:pt x="3" y="6"/>
                    <a:pt x="2" y="10"/>
                  </a:cubicBezTo>
                  <a:cubicBezTo>
                    <a:pt x="1" y="13"/>
                    <a:pt x="0" y="17"/>
                    <a:pt x="0" y="22"/>
                  </a:cubicBezTo>
                  <a:cubicBezTo>
                    <a:pt x="0" y="31"/>
                    <a:pt x="2" y="37"/>
                    <a:pt x="5" y="41"/>
                  </a:cubicBezTo>
                  <a:cubicBezTo>
                    <a:pt x="7" y="44"/>
                    <a:pt x="10" y="45"/>
                    <a:pt x="15" y="45"/>
                  </a:cubicBezTo>
                  <a:cubicBezTo>
                    <a:pt x="18" y="45"/>
                    <a:pt x="21" y="45"/>
                    <a:pt x="23" y="43"/>
                  </a:cubicBezTo>
                  <a:cubicBezTo>
                    <a:pt x="25" y="41"/>
                    <a:pt x="27" y="38"/>
                    <a:pt x="28" y="35"/>
                  </a:cubicBezTo>
                  <a:cubicBezTo>
                    <a:pt x="29" y="32"/>
                    <a:pt x="29" y="28"/>
                    <a:pt x="29" y="22"/>
                  </a:cubicBezTo>
                  <a:cubicBezTo>
                    <a:pt x="29" y="18"/>
                    <a:pt x="29" y="14"/>
                    <a:pt x="29" y="12"/>
                  </a:cubicBezTo>
                  <a:cubicBezTo>
                    <a:pt x="28" y="9"/>
                    <a:pt x="27" y="7"/>
                    <a:pt x="26" y="5"/>
                  </a:cubicBezTo>
                  <a:close/>
                  <a:moveTo>
                    <a:pt x="21" y="37"/>
                  </a:moveTo>
                  <a:cubicBezTo>
                    <a:pt x="20" y="40"/>
                    <a:pt x="17" y="41"/>
                    <a:pt x="15" y="41"/>
                  </a:cubicBezTo>
                  <a:cubicBezTo>
                    <a:pt x="12" y="41"/>
                    <a:pt x="10" y="40"/>
                    <a:pt x="8" y="37"/>
                  </a:cubicBezTo>
                  <a:cubicBezTo>
                    <a:pt x="7" y="35"/>
                    <a:pt x="6" y="30"/>
                    <a:pt x="6" y="22"/>
                  </a:cubicBezTo>
                  <a:cubicBezTo>
                    <a:pt x="6" y="15"/>
                    <a:pt x="7" y="10"/>
                    <a:pt x="9" y="7"/>
                  </a:cubicBezTo>
                  <a:cubicBezTo>
                    <a:pt x="10" y="5"/>
                    <a:pt x="12" y="4"/>
                    <a:pt x="15" y="4"/>
                  </a:cubicBezTo>
                  <a:cubicBezTo>
                    <a:pt x="17" y="4"/>
                    <a:pt x="20" y="5"/>
                    <a:pt x="21" y="8"/>
                  </a:cubicBezTo>
                  <a:cubicBezTo>
                    <a:pt x="23" y="10"/>
                    <a:pt x="24" y="15"/>
                    <a:pt x="24" y="22"/>
                  </a:cubicBezTo>
                  <a:cubicBezTo>
                    <a:pt x="24" y="30"/>
                    <a:pt x="23" y="35"/>
                    <a:pt x="21" y="37"/>
                  </a:cubicBezTo>
                  <a:close/>
                  <a:moveTo>
                    <a:pt x="21" y="37"/>
                  </a:moveTo>
                  <a:cubicBezTo>
                    <a:pt x="21" y="37"/>
                    <a:pt x="21" y="37"/>
                    <a:pt x="21" y="3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9"/>
            <p:cNvSpPr>
              <a:spLocks noEditPoints="1"/>
            </p:cNvSpPr>
            <p:nvPr/>
          </p:nvSpPr>
          <p:spPr bwMode="auto">
            <a:xfrm>
              <a:off x="2278063" y="4173538"/>
              <a:ext cx="25400" cy="6985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6" y="13"/>
                </a:cxn>
                <a:cxn ang="0">
                  <a:pos x="11" y="10"/>
                </a:cxn>
                <a:cxn ang="0">
                  <a:pos x="11" y="45"/>
                </a:cxn>
                <a:cxn ang="0">
                  <a:pos x="17" y="45"/>
                </a:cxn>
                <a:cxn ang="0">
                  <a:pos x="17" y="0"/>
                </a:cxn>
                <a:cxn ang="0">
                  <a:pos x="13" y="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17" h="45">
                  <a:moveTo>
                    <a:pt x="8" y="6"/>
                  </a:moveTo>
                  <a:cubicBezTo>
                    <a:pt x="6" y="8"/>
                    <a:pt x="3" y="9"/>
                    <a:pt x="0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6"/>
                    <a:pt x="4" y="15"/>
                    <a:pt x="6" y="13"/>
                  </a:cubicBezTo>
                  <a:cubicBezTo>
                    <a:pt x="8" y="12"/>
                    <a:pt x="10" y="11"/>
                    <a:pt x="11" y="10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1"/>
                    <a:pt x="11" y="3"/>
                    <a:pt x="8" y="6"/>
                  </a:cubicBezTo>
                  <a:close/>
                  <a:moveTo>
                    <a:pt x="8" y="6"/>
                  </a:moveTo>
                  <a:cubicBezTo>
                    <a:pt x="8" y="6"/>
                    <a:pt x="8" y="6"/>
                    <a:pt x="8" y="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0"/>
            <p:cNvSpPr>
              <a:spLocks noEditPoints="1"/>
            </p:cNvSpPr>
            <p:nvPr/>
          </p:nvSpPr>
          <p:spPr bwMode="auto">
            <a:xfrm>
              <a:off x="2325688" y="4173538"/>
              <a:ext cx="25400" cy="6985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5" y="13"/>
                </a:cxn>
                <a:cxn ang="0">
                  <a:pos x="11" y="10"/>
                </a:cxn>
                <a:cxn ang="0">
                  <a:pos x="11" y="45"/>
                </a:cxn>
                <a:cxn ang="0">
                  <a:pos x="16" y="45"/>
                </a:cxn>
                <a:cxn ang="0">
                  <a:pos x="16" y="0"/>
                </a:cxn>
                <a:cxn ang="0">
                  <a:pos x="13" y="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16" h="45">
                  <a:moveTo>
                    <a:pt x="8" y="6"/>
                  </a:moveTo>
                  <a:cubicBezTo>
                    <a:pt x="5" y="8"/>
                    <a:pt x="3" y="9"/>
                    <a:pt x="0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3" y="15"/>
                    <a:pt x="5" y="13"/>
                  </a:cubicBezTo>
                  <a:cubicBezTo>
                    <a:pt x="8" y="12"/>
                    <a:pt x="9" y="11"/>
                    <a:pt x="11" y="10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1"/>
                    <a:pt x="10" y="3"/>
                    <a:pt x="8" y="6"/>
                  </a:cubicBezTo>
                  <a:close/>
                  <a:moveTo>
                    <a:pt x="8" y="6"/>
                  </a:moveTo>
                  <a:cubicBezTo>
                    <a:pt x="8" y="6"/>
                    <a:pt x="8" y="6"/>
                    <a:pt x="8" y="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1"/>
            <p:cNvSpPr>
              <a:spLocks noEditPoints="1"/>
            </p:cNvSpPr>
            <p:nvPr/>
          </p:nvSpPr>
          <p:spPr bwMode="auto">
            <a:xfrm>
              <a:off x="2371725" y="4173538"/>
              <a:ext cx="46038" cy="698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1" y="1"/>
                </a:cxn>
                <a:cxn ang="0">
                  <a:pos x="15" y="0"/>
                </a:cxn>
                <a:cxn ang="0">
                  <a:pos x="7" y="2"/>
                </a:cxn>
                <a:cxn ang="0">
                  <a:pos x="2" y="10"/>
                </a:cxn>
                <a:cxn ang="0">
                  <a:pos x="0" y="22"/>
                </a:cxn>
                <a:cxn ang="0">
                  <a:pos x="5" y="41"/>
                </a:cxn>
                <a:cxn ang="0">
                  <a:pos x="15" y="45"/>
                </a:cxn>
                <a:cxn ang="0">
                  <a:pos x="23" y="43"/>
                </a:cxn>
                <a:cxn ang="0">
                  <a:pos x="28" y="35"/>
                </a:cxn>
                <a:cxn ang="0">
                  <a:pos x="30" y="22"/>
                </a:cxn>
                <a:cxn ang="0">
                  <a:pos x="29" y="12"/>
                </a:cxn>
                <a:cxn ang="0">
                  <a:pos x="26" y="5"/>
                </a:cxn>
                <a:cxn ang="0">
                  <a:pos x="21" y="37"/>
                </a:cxn>
                <a:cxn ang="0">
                  <a:pos x="15" y="41"/>
                </a:cxn>
                <a:cxn ang="0">
                  <a:pos x="9" y="37"/>
                </a:cxn>
                <a:cxn ang="0">
                  <a:pos x="6" y="22"/>
                </a:cxn>
                <a:cxn ang="0">
                  <a:pos x="9" y="7"/>
                </a:cxn>
                <a:cxn ang="0">
                  <a:pos x="15" y="4"/>
                </a:cxn>
                <a:cxn ang="0">
                  <a:pos x="21" y="8"/>
                </a:cxn>
                <a:cxn ang="0">
                  <a:pos x="24" y="22"/>
                </a:cxn>
                <a:cxn ang="0">
                  <a:pos x="21" y="37"/>
                </a:cxn>
                <a:cxn ang="0">
                  <a:pos x="21" y="37"/>
                </a:cxn>
                <a:cxn ang="0">
                  <a:pos x="21" y="37"/>
                </a:cxn>
              </a:cxnLst>
              <a:rect l="0" t="0" r="r" b="b"/>
              <a:pathLst>
                <a:path w="30" h="45">
                  <a:moveTo>
                    <a:pt x="26" y="5"/>
                  </a:moveTo>
                  <a:cubicBezTo>
                    <a:pt x="25" y="3"/>
                    <a:pt x="23" y="2"/>
                    <a:pt x="21" y="1"/>
                  </a:cubicBezTo>
                  <a:cubicBezTo>
                    <a:pt x="19" y="0"/>
                    <a:pt x="17" y="0"/>
                    <a:pt x="15" y="0"/>
                  </a:cubicBezTo>
                  <a:cubicBezTo>
                    <a:pt x="12" y="0"/>
                    <a:pt x="9" y="0"/>
                    <a:pt x="7" y="2"/>
                  </a:cubicBezTo>
                  <a:cubicBezTo>
                    <a:pt x="5" y="4"/>
                    <a:pt x="3" y="6"/>
                    <a:pt x="2" y="10"/>
                  </a:cubicBezTo>
                  <a:cubicBezTo>
                    <a:pt x="1" y="13"/>
                    <a:pt x="0" y="17"/>
                    <a:pt x="0" y="22"/>
                  </a:cubicBezTo>
                  <a:cubicBezTo>
                    <a:pt x="0" y="31"/>
                    <a:pt x="2" y="37"/>
                    <a:pt x="5" y="41"/>
                  </a:cubicBezTo>
                  <a:cubicBezTo>
                    <a:pt x="7" y="44"/>
                    <a:pt x="11" y="45"/>
                    <a:pt x="15" y="45"/>
                  </a:cubicBezTo>
                  <a:cubicBezTo>
                    <a:pt x="18" y="45"/>
                    <a:pt x="21" y="45"/>
                    <a:pt x="23" y="43"/>
                  </a:cubicBezTo>
                  <a:cubicBezTo>
                    <a:pt x="25" y="41"/>
                    <a:pt x="27" y="38"/>
                    <a:pt x="28" y="35"/>
                  </a:cubicBezTo>
                  <a:cubicBezTo>
                    <a:pt x="29" y="32"/>
                    <a:pt x="30" y="28"/>
                    <a:pt x="30" y="22"/>
                  </a:cubicBezTo>
                  <a:cubicBezTo>
                    <a:pt x="30" y="18"/>
                    <a:pt x="29" y="14"/>
                    <a:pt x="29" y="12"/>
                  </a:cubicBezTo>
                  <a:cubicBezTo>
                    <a:pt x="28" y="9"/>
                    <a:pt x="27" y="7"/>
                    <a:pt x="26" y="5"/>
                  </a:cubicBezTo>
                  <a:close/>
                  <a:moveTo>
                    <a:pt x="21" y="37"/>
                  </a:moveTo>
                  <a:cubicBezTo>
                    <a:pt x="20" y="40"/>
                    <a:pt x="17" y="41"/>
                    <a:pt x="15" y="41"/>
                  </a:cubicBezTo>
                  <a:cubicBezTo>
                    <a:pt x="12" y="41"/>
                    <a:pt x="10" y="40"/>
                    <a:pt x="9" y="37"/>
                  </a:cubicBezTo>
                  <a:cubicBezTo>
                    <a:pt x="7" y="35"/>
                    <a:pt x="6" y="30"/>
                    <a:pt x="6" y="22"/>
                  </a:cubicBezTo>
                  <a:cubicBezTo>
                    <a:pt x="6" y="15"/>
                    <a:pt x="7" y="10"/>
                    <a:pt x="9" y="7"/>
                  </a:cubicBezTo>
                  <a:cubicBezTo>
                    <a:pt x="10" y="5"/>
                    <a:pt x="12" y="4"/>
                    <a:pt x="15" y="4"/>
                  </a:cubicBezTo>
                  <a:cubicBezTo>
                    <a:pt x="17" y="4"/>
                    <a:pt x="20" y="5"/>
                    <a:pt x="21" y="8"/>
                  </a:cubicBezTo>
                  <a:cubicBezTo>
                    <a:pt x="23" y="10"/>
                    <a:pt x="24" y="15"/>
                    <a:pt x="24" y="22"/>
                  </a:cubicBezTo>
                  <a:cubicBezTo>
                    <a:pt x="24" y="30"/>
                    <a:pt x="23" y="35"/>
                    <a:pt x="21" y="37"/>
                  </a:cubicBezTo>
                  <a:close/>
                  <a:moveTo>
                    <a:pt x="21" y="37"/>
                  </a:moveTo>
                  <a:cubicBezTo>
                    <a:pt x="21" y="37"/>
                    <a:pt x="21" y="37"/>
                    <a:pt x="21" y="3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981798" y="4013728"/>
            <a:ext cx="734809" cy="657660"/>
            <a:chOff x="3143250" y="3402012"/>
            <a:chExt cx="922338" cy="825500"/>
          </a:xfrm>
          <a:solidFill>
            <a:schemeClr val="accent6"/>
          </a:solidFill>
        </p:grpSpPr>
        <p:sp>
          <p:nvSpPr>
            <p:cNvPr id="50" name="Freeform 32"/>
            <p:cNvSpPr>
              <a:spLocks noEditPoints="1"/>
            </p:cNvSpPr>
            <p:nvPr/>
          </p:nvSpPr>
          <p:spPr bwMode="auto">
            <a:xfrm>
              <a:off x="3267075" y="3402012"/>
              <a:ext cx="798513" cy="825500"/>
            </a:xfrm>
            <a:custGeom>
              <a:avLst/>
              <a:gdLst/>
              <a:ahLst/>
              <a:cxnLst>
                <a:cxn ang="0">
                  <a:pos x="301" y="183"/>
                </a:cxn>
                <a:cxn ang="0">
                  <a:pos x="20" y="261"/>
                </a:cxn>
                <a:cxn ang="0">
                  <a:pos x="12" y="288"/>
                </a:cxn>
                <a:cxn ang="0">
                  <a:pos x="0" y="305"/>
                </a:cxn>
                <a:cxn ang="0">
                  <a:pos x="1" y="338"/>
                </a:cxn>
                <a:cxn ang="0">
                  <a:pos x="5" y="393"/>
                </a:cxn>
                <a:cxn ang="0">
                  <a:pos x="33" y="445"/>
                </a:cxn>
                <a:cxn ang="0">
                  <a:pos x="35" y="447"/>
                </a:cxn>
                <a:cxn ang="0">
                  <a:pos x="39" y="468"/>
                </a:cxn>
                <a:cxn ang="0">
                  <a:pos x="300" y="455"/>
                </a:cxn>
                <a:cxn ang="0">
                  <a:pos x="318" y="464"/>
                </a:cxn>
                <a:cxn ang="0">
                  <a:pos x="323" y="418"/>
                </a:cxn>
                <a:cxn ang="0">
                  <a:pos x="342" y="429"/>
                </a:cxn>
                <a:cxn ang="0">
                  <a:pos x="328" y="408"/>
                </a:cxn>
                <a:cxn ang="0">
                  <a:pos x="340" y="374"/>
                </a:cxn>
                <a:cxn ang="0">
                  <a:pos x="344" y="371"/>
                </a:cxn>
                <a:cxn ang="0">
                  <a:pos x="338" y="359"/>
                </a:cxn>
                <a:cxn ang="0">
                  <a:pos x="339" y="331"/>
                </a:cxn>
                <a:cxn ang="0">
                  <a:pos x="343" y="318"/>
                </a:cxn>
                <a:cxn ang="0">
                  <a:pos x="325" y="279"/>
                </a:cxn>
                <a:cxn ang="0">
                  <a:pos x="305" y="246"/>
                </a:cxn>
                <a:cxn ang="0">
                  <a:pos x="500" y="17"/>
                </a:cxn>
                <a:cxn ang="0">
                  <a:pos x="337" y="431"/>
                </a:cxn>
                <a:cxn ang="0">
                  <a:pos x="328" y="411"/>
                </a:cxn>
                <a:cxn ang="0">
                  <a:pos x="95" y="262"/>
                </a:cxn>
                <a:cxn ang="0">
                  <a:pos x="80" y="299"/>
                </a:cxn>
                <a:cxn ang="0">
                  <a:pos x="10" y="283"/>
                </a:cxn>
                <a:cxn ang="0">
                  <a:pos x="22" y="267"/>
                </a:cxn>
                <a:cxn ang="0">
                  <a:pos x="89" y="432"/>
                </a:cxn>
                <a:cxn ang="0">
                  <a:pos x="67" y="402"/>
                </a:cxn>
                <a:cxn ang="0">
                  <a:pos x="89" y="432"/>
                </a:cxn>
                <a:cxn ang="0">
                  <a:pos x="85" y="392"/>
                </a:cxn>
                <a:cxn ang="0">
                  <a:pos x="70" y="296"/>
                </a:cxn>
                <a:cxn ang="0">
                  <a:pos x="105" y="265"/>
                </a:cxn>
                <a:cxn ang="0">
                  <a:pos x="247" y="257"/>
                </a:cxn>
                <a:cxn ang="0">
                  <a:pos x="232" y="308"/>
                </a:cxn>
                <a:cxn ang="0">
                  <a:pos x="256" y="262"/>
                </a:cxn>
                <a:cxn ang="0">
                  <a:pos x="257" y="336"/>
                </a:cxn>
                <a:cxn ang="0">
                  <a:pos x="287" y="376"/>
                </a:cxn>
                <a:cxn ang="0">
                  <a:pos x="262" y="408"/>
                </a:cxn>
                <a:cxn ang="0">
                  <a:pos x="93" y="439"/>
                </a:cxn>
                <a:cxn ang="0">
                  <a:pos x="232" y="301"/>
                </a:cxn>
                <a:cxn ang="0">
                  <a:pos x="247" y="264"/>
                </a:cxn>
                <a:cxn ang="0">
                  <a:pos x="283" y="370"/>
                </a:cxn>
                <a:cxn ang="0">
                  <a:pos x="267" y="333"/>
                </a:cxn>
                <a:cxn ang="0">
                  <a:pos x="315" y="448"/>
                </a:cxn>
                <a:cxn ang="0">
                  <a:pos x="303" y="464"/>
                </a:cxn>
                <a:cxn ang="0">
                  <a:pos x="338" y="300"/>
                </a:cxn>
                <a:cxn ang="0">
                  <a:pos x="337" y="320"/>
                </a:cxn>
                <a:cxn ang="0">
                  <a:pos x="321" y="266"/>
                </a:cxn>
                <a:cxn ang="0">
                  <a:pos x="320" y="264"/>
                </a:cxn>
              </a:cxnLst>
              <a:rect l="0" t="0" r="r" b="b"/>
              <a:pathLst>
                <a:path w="517" h="532">
                  <a:moveTo>
                    <a:pt x="500" y="17"/>
                  </a:moveTo>
                  <a:cubicBezTo>
                    <a:pt x="483" y="0"/>
                    <a:pt x="455" y="0"/>
                    <a:pt x="438" y="17"/>
                  </a:cubicBezTo>
                  <a:cubicBezTo>
                    <a:pt x="312" y="143"/>
                    <a:pt x="312" y="143"/>
                    <a:pt x="312" y="143"/>
                  </a:cubicBezTo>
                  <a:cubicBezTo>
                    <a:pt x="302" y="154"/>
                    <a:pt x="298" y="169"/>
                    <a:pt x="301" y="183"/>
                  </a:cubicBezTo>
                  <a:cubicBezTo>
                    <a:pt x="271" y="212"/>
                    <a:pt x="271" y="212"/>
                    <a:pt x="271" y="212"/>
                  </a:cubicBezTo>
                  <a:cubicBezTo>
                    <a:pt x="205" y="162"/>
                    <a:pt x="111" y="168"/>
                    <a:pt x="51" y="228"/>
                  </a:cubicBezTo>
                  <a:cubicBezTo>
                    <a:pt x="40" y="239"/>
                    <a:pt x="31" y="251"/>
                    <a:pt x="24" y="263"/>
                  </a:cubicBezTo>
                  <a:cubicBezTo>
                    <a:pt x="23" y="262"/>
                    <a:pt x="21" y="261"/>
                    <a:pt x="20" y="261"/>
                  </a:cubicBezTo>
                  <a:cubicBezTo>
                    <a:pt x="12" y="261"/>
                    <a:pt x="12" y="261"/>
                    <a:pt x="12" y="261"/>
                  </a:cubicBezTo>
                  <a:cubicBezTo>
                    <a:pt x="9" y="261"/>
                    <a:pt x="7" y="264"/>
                    <a:pt x="7" y="267"/>
                  </a:cubicBezTo>
                  <a:cubicBezTo>
                    <a:pt x="7" y="283"/>
                    <a:pt x="7" y="283"/>
                    <a:pt x="7" y="283"/>
                  </a:cubicBezTo>
                  <a:cubicBezTo>
                    <a:pt x="7" y="286"/>
                    <a:pt x="9" y="288"/>
                    <a:pt x="12" y="288"/>
                  </a:cubicBezTo>
                  <a:cubicBezTo>
                    <a:pt x="12" y="288"/>
                    <a:pt x="12" y="288"/>
                    <a:pt x="12" y="288"/>
                  </a:cubicBezTo>
                  <a:cubicBezTo>
                    <a:pt x="11" y="291"/>
                    <a:pt x="10" y="294"/>
                    <a:pt x="9" y="297"/>
                  </a:cubicBezTo>
                  <a:cubicBezTo>
                    <a:pt x="1" y="303"/>
                    <a:pt x="1" y="303"/>
                    <a:pt x="1" y="303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1" y="306"/>
                    <a:pt x="2" y="306"/>
                    <a:pt x="3" y="306"/>
                  </a:cubicBezTo>
                  <a:cubicBezTo>
                    <a:pt x="8" y="302"/>
                    <a:pt x="8" y="302"/>
                    <a:pt x="8" y="302"/>
                  </a:cubicBezTo>
                  <a:cubicBezTo>
                    <a:pt x="5" y="313"/>
                    <a:pt x="3" y="324"/>
                    <a:pt x="2" y="336"/>
                  </a:cubicBezTo>
                  <a:cubicBezTo>
                    <a:pt x="2" y="336"/>
                    <a:pt x="1" y="337"/>
                    <a:pt x="1" y="338"/>
                  </a:cubicBezTo>
                  <a:cubicBezTo>
                    <a:pt x="1" y="354"/>
                    <a:pt x="1" y="354"/>
                    <a:pt x="1" y="354"/>
                  </a:cubicBezTo>
                  <a:cubicBezTo>
                    <a:pt x="1" y="355"/>
                    <a:pt x="2" y="356"/>
                    <a:pt x="2" y="357"/>
                  </a:cubicBezTo>
                  <a:cubicBezTo>
                    <a:pt x="3" y="364"/>
                    <a:pt x="4" y="372"/>
                    <a:pt x="5" y="380"/>
                  </a:cubicBezTo>
                  <a:cubicBezTo>
                    <a:pt x="5" y="393"/>
                    <a:pt x="5" y="393"/>
                    <a:pt x="5" y="393"/>
                  </a:cubicBezTo>
                  <a:cubicBezTo>
                    <a:pt x="5" y="396"/>
                    <a:pt x="7" y="398"/>
                    <a:pt x="10" y="399"/>
                  </a:cubicBezTo>
                  <a:cubicBezTo>
                    <a:pt x="13" y="409"/>
                    <a:pt x="18" y="420"/>
                    <a:pt x="24" y="430"/>
                  </a:cubicBezTo>
                  <a:cubicBezTo>
                    <a:pt x="24" y="432"/>
                    <a:pt x="25" y="433"/>
                    <a:pt x="26" y="434"/>
                  </a:cubicBezTo>
                  <a:cubicBezTo>
                    <a:pt x="28" y="438"/>
                    <a:pt x="30" y="441"/>
                    <a:pt x="33" y="445"/>
                  </a:cubicBezTo>
                  <a:cubicBezTo>
                    <a:pt x="27" y="449"/>
                    <a:pt x="27" y="449"/>
                    <a:pt x="27" y="449"/>
                  </a:cubicBezTo>
                  <a:cubicBezTo>
                    <a:pt x="26" y="449"/>
                    <a:pt x="26" y="450"/>
                    <a:pt x="26" y="451"/>
                  </a:cubicBezTo>
                  <a:cubicBezTo>
                    <a:pt x="27" y="452"/>
                    <a:pt x="28" y="452"/>
                    <a:pt x="29" y="452"/>
                  </a:cubicBezTo>
                  <a:cubicBezTo>
                    <a:pt x="35" y="447"/>
                    <a:pt x="35" y="447"/>
                    <a:pt x="35" y="447"/>
                  </a:cubicBezTo>
                  <a:cubicBezTo>
                    <a:pt x="35" y="448"/>
                    <a:pt x="35" y="448"/>
                    <a:pt x="36" y="448"/>
                  </a:cubicBezTo>
                  <a:cubicBezTo>
                    <a:pt x="36" y="468"/>
                    <a:pt x="36" y="468"/>
                    <a:pt x="36" y="468"/>
                  </a:cubicBezTo>
                  <a:cubicBezTo>
                    <a:pt x="36" y="469"/>
                    <a:pt x="36" y="470"/>
                    <a:pt x="37" y="470"/>
                  </a:cubicBezTo>
                  <a:cubicBezTo>
                    <a:pt x="38" y="470"/>
                    <a:pt x="39" y="469"/>
                    <a:pt x="39" y="468"/>
                  </a:cubicBezTo>
                  <a:cubicBezTo>
                    <a:pt x="39" y="453"/>
                    <a:pt x="39" y="453"/>
                    <a:pt x="39" y="453"/>
                  </a:cubicBezTo>
                  <a:cubicBezTo>
                    <a:pt x="43" y="457"/>
                    <a:pt x="47" y="462"/>
                    <a:pt x="51" y="466"/>
                  </a:cubicBezTo>
                  <a:cubicBezTo>
                    <a:pt x="117" y="532"/>
                    <a:pt x="224" y="532"/>
                    <a:pt x="290" y="466"/>
                  </a:cubicBezTo>
                  <a:cubicBezTo>
                    <a:pt x="293" y="463"/>
                    <a:pt x="296" y="459"/>
                    <a:pt x="300" y="455"/>
                  </a:cubicBezTo>
                  <a:cubicBezTo>
                    <a:pt x="300" y="464"/>
                    <a:pt x="300" y="464"/>
                    <a:pt x="300" y="464"/>
                  </a:cubicBezTo>
                  <a:cubicBezTo>
                    <a:pt x="300" y="467"/>
                    <a:pt x="302" y="469"/>
                    <a:pt x="305" y="469"/>
                  </a:cubicBezTo>
                  <a:cubicBezTo>
                    <a:pt x="313" y="469"/>
                    <a:pt x="313" y="469"/>
                    <a:pt x="313" y="469"/>
                  </a:cubicBezTo>
                  <a:cubicBezTo>
                    <a:pt x="316" y="469"/>
                    <a:pt x="318" y="467"/>
                    <a:pt x="318" y="464"/>
                  </a:cubicBezTo>
                  <a:cubicBezTo>
                    <a:pt x="318" y="448"/>
                    <a:pt x="318" y="448"/>
                    <a:pt x="318" y="448"/>
                  </a:cubicBezTo>
                  <a:cubicBezTo>
                    <a:pt x="318" y="445"/>
                    <a:pt x="316" y="443"/>
                    <a:pt x="313" y="443"/>
                  </a:cubicBezTo>
                  <a:cubicBezTo>
                    <a:pt x="309" y="443"/>
                    <a:pt x="309" y="443"/>
                    <a:pt x="309" y="443"/>
                  </a:cubicBezTo>
                  <a:cubicBezTo>
                    <a:pt x="315" y="435"/>
                    <a:pt x="319" y="426"/>
                    <a:pt x="323" y="418"/>
                  </a:cubicBezTo>
                  <a:cubicBezTo>
                    <a:pt x="323" y="429"/>
                    <a:pt x="323" y="429"/>
                    <a:pt x="323" y="429"/>
                  </a:cubicBezTo>
                  <a:cubicBezTo>
                    <a:pt x="323" y="432"/>
                    <a:pt x="326" y="434"/>
                    <a:pt x="328" y="434"/>
                  </a:cubicBezTo>
                  <a:cubicBezTo>
                    <a:pt x="337" y="434"/>
                    <a:pt x="337" y="434"/>
                    <a:pt x="337" y="434"/>
                  </a:cubicBezTo>
                  <a:cubicBezTo>
                    <a:pt x="339" y="434"/>
                    <a:pt x="342" y="432"/>
                    <a:pt x="342" y="429"/>
                  </a:cubicBezTo>
                  <a:cubicBezTo>
                    <a:pt x="342" y="413"/>
                    <a:pt x="342" y="413"/>
                    <a:pt x="342" y="413"/>
                  </a:cubicBezTo>
                  <a:cubicBezTo>
                    <a:pt x="342" y="410"/>
                    <a:pt x="339" y="407"/>
                    <a:pt x="337" y="407"/>
                  </a:cubicBezTo>
                  <a:cubicBezTo>
                    <a:pt x="328" y="407"/>
                    <a:pt x="328" y="407"/>
                    <a:pt x="328" y="407"/>
                  </a:cubicBezTo>
                  <a:cubicBezTo>
                    <a:pt x="328" y="407"/>
                    <a:pt x="328" y="408"/>
                    <a:pt x="328" y="408"/>
                  </a:cubicBezTo>
                  <a:cubicBezTo>
                    <a:pt x="331" y="399"/>
                    <a:pt x="333" y="391"/>
                    <a:pt x="335" y="383"/>
                  </a:cubicBezTo>
                  <a:cubicBezTo>
                    <a:pt x="336" y="382"/>
                    <a:pt x="336" y="381"/>
                    <a:pt x="336" y="380"/>
                  </a:cubicBezTo>
                  <a:cubicBezTo>
                    <a:pt x="336" y="377"/>
                    <a:pt x="336" y="377"/>
                    <a:pt x="336" y="377"/>
                  </a:cubicBezTo>
                  <a:cubicBezTo>
                    <a:pt x="340" y="374"/>
                    <a:pt x="340" y="374"/>
                    <a:pt x="340" y="374"/>
                  </a:cubicBezTo>
                  <a:cubicBezTo>
                    <a:pt x="340" y="396"/>
                    <a:pt x="340" y="396"/>
                    <a:pt x="340" y="396"/>
                  </a:cubicBezTo>
                  <a:cubicBezTo>
                    <a:pt x="340" y="397"/>
                    <a:pt x="341" y="398"/>
                    <a:pt x="342" y="398"/>
                  </a:cubicBezTo>
                  <a:cubicBezTo>
                    <a:pt x="343" y="398"/>
                    <a:pt x="344" y="397"/>
                    <a:pt x="344" y="396"/>
                  </a:cubicBezTo>
                  <a:cubicBezTo>
                    <a:pt x="344" y="371"/>
                    <a:pt x="344" y="371"/>
                    <a:pt x="344" y="371"/>
                  </a:cubicBezTo>
                  <a:cubicBezTo>
                    <a:pt x="344" y="370"/>
                    <a:pt x="343" y="370"/>
                    <a:pt x="343" y="370"/>
                  </a:cubicBezTo>
                  <a:cubicBezTo>
                    <a:pt x="342" y="369"/>
                    <a:pt x="342" y="369"/>
                    <a:pt x="341" y="370"/>
                  </a:cubicBezTo>
                  <a:cubicBezTo>
                    <a:pt x="337" y="372"/>
                    <a:pt x="337" y="372"/>
                    <a:pt x="337" y="372"/>
                  </a:cubicBezTo>
                  <a:cubicBezTo>
                    <a:pt x="338" y="368"/>
                    <a:pt x="338" y="363"/>
                    <a:pt x="338" y="359"/>
                  </a:cubicBezTo>
                  <a:cubicBezTo>
                    <a:pt x="339" y="359"/>
                    <a:pt x="339" y="359"/>
                    <a:pt x="339" y="359"/>
                  </a:cubicBezTo>
                  <a:cubicBezTo>
                    <a:pt x="339" y="359"/>
                    <a:pt x="340" y="358"/>
                    <a:pt x="340" y="357"/>
                  </a:cubicBezTo>
                  <a:cubicBezTo>
                    <a:pt x="340" y="332"/>
                    <a:pt x="340" y="332"/>
                    <a:pt x="340" y="332"/>
                  </a:cubicBezTo>
                  <a:cubicBezTo>
                    <a:pt x="340" y="331"/>
                    <a:pt x="340" y="331"/>
                    <a:pt x="339" y="331"/>
                  </a:cubicBezTo>
                  <a:cubicBezTo>
                    <a:pt x="339" y="330"/>
                    <a:pt x="338" y="330"/>
                    <a:pt x="338" y="330"/>
                  </a:cubicBezTo>
                  <a:cubicBezTo>
                    <a:pt x="338" y="328"/>
                    <a:pt x="337" y="326"/>
                    <a:pt x="337" y="324"/>
                  </a:cubicBezTo>
                  <a:cubicBezTo>
                    <a:pt x="338" y="324"/>
                    <a:pt x="338" y="324"/>
                    <a:pt x="338" y="324"/>
                  </a:cubicBezTo>
                  <a:cubicBezTo>
                    <a:pt x="341" y="324"/>
                    <a:pt x="343" y="321"/>
                    <a:pt x="343" y="318"/>
                  </a:cubicBezTo>
                  <a:cubicBezTo>
                    <a:pt x="343" y="302"/>
                    <a:pt x="343" y="302"/>
                    <a:pt x="343" y="302"/>
                  </a:cubicBezTo>
                  <a:cubicBezTo>
                    <a:pt x="343" y="299"/>
                    <a:pt x="341" y="297"/>
                    <a:pt x="338" y="297"/>
                  </a:cubicBezTo>
                  <a:cubicBezTo>
                    <a:pt x="331" y="297"/>
                    <a:pt x="331" y="297"/>
                    <a:pt x="331" y="297"/>
                  </a:cubicBezTo>
                  <a:cubicBezTo>
                    <a:pt x="329" y="291"/>
                    <a:pt x="327" y="285"/>
                    <a:pt x="325" y="279"/>
                  </a:cubicBezTo>
                  <a:cubicBezTo>
                    <a:pt x="325" y="266"/>
                    <a:pt x="325" y="266"/>
                    <a:pt x="325" y="266"/>
                  </a:cubicBezTo>
                  <a:cubicBezTo>
                    <a:pt x="325" y="263"/>
                    <a:pt x="322" y="261"/>
                    <a:pt x="320" y="261"/>
                  </a:cubicBezTo>
                  <a:cubicBezTo>
                    <a:pt x="315" y="261"/>
                    <a:pt x="315" y="261"/>
                    <a:pt x="315" y="261"/>
                  </a:cubicBezTo>
                  <a:cubicBezTo>
                    <a:pt x="312" y="256"/>
                    <a:pt x="309" y="251"/>
                    <a:pt x="305" y="246"/>
                  </a:cubicBezTo>
                  <a:cubicBezTo>
                    <a:pt x="335" y="217"/>
                    <a:pt x="335" y="217"/>
                    <a:pt x="335" y="217"/>
                  </a:cubicBezTo>
                  <a:cubicBezTo>
                    <a:pt x="349" y="219"/>
                    <a:pt x="364" y="216"/>
                    <a:pt x="374" y="205"/>
                  </a:cubicBezTo>
                  <a:cubicBezTo>
                    <a:pt x="500" y="79"/>
                    <a:pt x="500" y="79"/>
                    <a:pt x="500" y="79"/>
                  </a:cubicBezTo>
                  <a:cubicBezTo>
                    <a:pt x="517" y="62"/>
                    <a:pt x="517" y="34"/>
                    <a:pt x="500" y="17"/>
                  </a:cubicBezTo>
                  <a:close/>
                  <a:moveTo>
                    <a:pt x="337" y="411"/>
                  </a:moveTo>
                  <a:cubicBezTo>
                    <a:pt x="338" y="411"/>
                    <a:pt x="338" y="412"/>
                    <a:pt x="338" y="413"/>
                  </a:cubicBezTo>
                  <a:cubicBezTo>
                    <a:pt x="338" y="429"/>
                    <a:pt x="338" y="429"/>
                    <a:pt x="338" y="429"/>
                  </a:cubicBezTo>
                  <a:cubicBezTo>
                    <a:pt x="338" y="430"/>
                    <a:pt x="338" y="431"/>
                    <a:pt x="337" y="431"/>
                  </a:cubicBezTo>
                  <a:cubicBezTo>
                    <a:pt x="328" y="431"/>
                    <a:pt x="328" y="431"/>
                    <a:pt x="328" y="431"/>
                  </a:cubicBezTo>
                  <a:cubicBezTo>
                    <a:pt x="327" y="431"/>
                    <a:pt x="327" y="430"/>
                    <a:pt x="327" y="429"/>
                  </a:cubicBezTo>
                  <a:cubicBezTo>
                    <a:pt x="327" y="413"/>
                    <a:pt x="327" y="413"/>
                    <a:pt x="327" y="413"/>
                  </a:cubicBezTo>
                  <a:cubicBezTo>
                    <a:pt x="327" y="412"/>
                    <a:pt x="327" y="411"/>
                    <a:pt x="328" y="411"/>
                  </a:cubicBezTo>
                  <a:lnTo>
                    <a:pt x="337" y="411"/>
                  </a:lnTo>
                  <a:close/>
                  <a:moveTo>
                    <a:pt x="76" y="272"/>
                  </a:moveTo>
                  <a:cubicBezTo>
                    <a:pt x="79" y="268"/>
                    <a:pt x="82" y="265"/>
                    <a:pt x="85" y="262"/>
                  </a:cubicBezTo>
                  <a:cubicBezTo>
                    <a:pt x="95" y="262"/>
                    <a:pt x="95" y="262"/>
                    <a:pt x="95" y="262"/>
                  </a:cubicBezTo>
                  <a:cubicBezTo>
                    <a:pt x="97" y="262"/>
                    <a:pt x="98" y="263"/>
                    <a:pt x="98" y="265"/>
                  </a:cubicBezTo>
                  <a:cubicBezTo>
                    <a:pt x="98" y="296"/>
                    <a:pt x="98" y="296"/>
                    <a:pt x="98" y="296"/>
                  </a:cubicBezTo>
                  <a:cubicBezTo>
                    <a:pt x="98" y="298"/>
                    <a:pt x="97" y="299"/>
                    <a:pt x="95" y="299"/>
                  </a:cubicBezTo>
                  <a:cubicBezTo>
                    <a:pt x="80" y="299"/>
                    <a:pt x="80" y="299"/>
                    <a:pt x="80" y="299"/>
                  </a:cubicBezTo>
                  <a:cubicBezTo>
                    <a:pt x="78" y="299"/>
                    <a:pt x="76" y="298"/>
                    <a:pt x="76" y="296"/>
                  </a:cubicBezTo>
                  <a:lnTo>
                    <a:pt x="76" y="272"/>
                  </a:lnTo>
                  <a:close/>
                  <a:moveTo>
                    <a:pt x="12" y="285"/>
                  </a:moveTo>
                  <a:cubicBezTo>
                    <a:pt x="11" y="285"/>
                    <a:pt x="10" y="284"/>
                    <a:pt x="10" y="283"/>
                  </a:cubicBezTo>
                  <a:cubicBezTo>
                    <a:pt x="10" y="267"/>
                    <a:pt x="10" y="267"/>
                    <a:pt x="10" y="267"/>
                  </a:cubicBezTo>
                  <a:cubicBezTo>
                    <a:pt x="10" y="266"/>
                    <a:pt x="11" y="265"/>
                    <a:pt x="12" y="265"/>
                  </a:cubicBezTo>
                  <a:cubicBezTo>
                    <a:pt x="20" y="265"/>
                    <a:pt x="20" y="265"/>
                    <a:pt x="20" y="265"/>
                  </a:cubicBezTo>
                  <a:cubicBezTo>
                    <a:pt x="21" y="265"/>
                    <a:pt x="22" y="266"/>
                    <a:pt x="22" y="267"/>
                  </a:cubicBezTo>
                  <a:cubicBezTo>
                    <a:pt x="22" y="267"/>
                    <a:pt x="22" y="267"/>
                    <a:pt x="22" y="267"/>
                  </a:cubicBezTo>
                  <a:cubicBezTo>
                    <a:pt x="19" y="273"/>
                    <a:pt x="16" y="279"/>
                    <a:pt x="14" y="285"/>
                  </a:cubicBezTo>
                  <a:lnTo>
                    <a:pt x="12" y="285"/>
                  </a:lnTo>
                  <a:close/>
                  <a:moveTo>
                    <a:pt x="89" y="432"/>
                  </a:moveTo>
                  <a:cubicBezTo>
                    <a:pt x="89" y="433"/>
                    <a:pt x="88" y="434"/>
                    <a:pt x="88" y="435"/>
                  </a:cubicBezTo>
                  <a:cubicBezTo>
                    <a:pt x="87" y="434"/>
                    <a:pt x="86" y="433"/>
                    <a:pt x="85" y="432"/>
                  </a:cubicBezTo>
                  <a:cubicBezTo>
                    <a:pt x="78" y="425"/>
                    <a:pt x="72" y="417"/>
                    <a:pt x="67" y="408"/>
                  </a:cubicBezTo>
                  <a:cubicBezTo>
                    <a:pt x="67" y="402"/>
                    <a:pt x="67" y="402"/>
                    <a:pt x="67" y="402"/>
                  </a:cubicBezTo>
                  <a:cubicBezTo>
                    <a:pt x="67" y="400"/>
                    <a:pt x="68" y="398"/>
                    <a:pt x="70" y="398"/>
                  </a:cubicBezTo>
                  <a:cubicBezTo>
                    <a:pt x="85" y="398"/>
                    <a:pt x="85" y="398"/>
                    <a:pt x="85" y="398"/>
                  </a:cubicBezTo>
                  <a:cubicBezTo>
                    <a:pt x="87" y="398"/>
                    <a:pt x="89" y="400"/>
                    <a:pt x="89" y="402"/>
                  </a:cubicBezTo>
                  <a:lnTo>
                    <a:pt x="89" y="432"/>
                  </a:lnTo>
                  <a:close/>
                  <a:moveTo>
                    <a:pt x="93" y="439"/>
                  </a:moveTo>
                  <a:cubicBezTo>
                    <a:pt x="94" y="437"/>
                    <a:pt x="95" y="435"/>
                    <a:pt x="95" y="432"/>
                  </a:cubicBezTo>
                  <a:cubicBezTo>
                    <a:pt x="95" y="402"/>
                    <a:pt x="95" y="402"/>
                    <a:pt x="95" y="402"/>
                  </a:cubicBezTo>
                  <a:cubicBezTo>
                    <a:pt x="95" y="396"/>
                    <a:pt x="91" y="392"/>
                    <a:pt x="85" y="392"/>
                  </a:cubicBezTo>
                  <a:cubicBezTo>
                    <a:pt x="70" y="392"/>
                    <a:pt x="70" y="392"/>
                    <a:pt x="70" y="392"/>
                  </a:cubicBezTo>
                  <a:cubicBezTo>
                    <a:pt x="66" y="392"/>
                    <a:pt x="63" y="394"/>
                    <a:pt x="61" y="397"/>
                  </a:cubicBezTo>
                  <a:cubicBezTo>
                    <a:pt x="44" y="360"/>
                    <a:pt x="47" y="316"/>
                    <a:pt x="70" y="281"/>
                  </a:cubicBezTo>
                  <a:cubicBezTo>
                    <a:pt x="70" y="296"/>
                    <a:pt x="70" y="296"/>
                    <a:pt x="70" y="296"/>
                  </a:cubicBezTo>
                  <a:cubicBezTo>
                    <a:pt x="70" y="302"/>
                    <a:pt x="74" y="306"/>
                    <a:pt x="80" y="306"/>
                  </a:cubicBezTo>
                  <a:cubicBezTo>
                    <a:pt x="95" y="306"/>
                    <a:pt x="95" y="306"/>
                    <a:pt x="95" y="306"/>
                  </a:cubicBezTo>
                  <a:cubicBezTo>
                    <a:pt x="101" y="306"/>
                    <a:pt x="105" y="302"/>
                    <a:pt x="105" y="296"/>
                  </a:cubicBezTo>
                  <a:cubicBezTo>
                    <a:pt x="105" y="265"/>
                    <a:pt x="105" y="265"/>
                    <a:pt x="105" y="265"/>
                  </a:cubicBezTo>
                  <a:cubicBezTo>
                    <a:pt x="105" y="260"/>
                    <a:pt x="101" y="255"/>
                    <a:pt x="95" y="255"/>
                  </a:cubicBezTo>
                  <a:cubicBezTo>
                    <a:pt x="92" y="255"/>
                    <a:pt x="92" y="255"/>
                    <a:pt x="92" y="255"/>
                  </a:cubicBezTo>
                  <a:cubicBezTo>
                    <a:pt x="138" y="216"/>
                    <a:pt x="207" y="217"/>
                    <a:pt x="251" y="258"/>
                  </a:cubicBezTo>
                  <a:cubicBezTo>
                    <a:pt x="250" y="257"/>
                    <a:pt x="249" y="257"/>
                    <a:pt x="247" y="257"/>
                  </a:cubicBezTo>
                  <a:cubicBezTo>
                    <a:pt x="232" y="257"/>
                    <a:pt x="232" y="257"/>
                    <a:pt x="232" y="257"/>
                  </a:cubicBezTo>
                  <a:cubicBezTo>
                    <a:pt x="226" y="257"/>
                    <a:pt x="222" y="261"/>
                    <a:pt x="222" y="267"/>
                  </a:cubicBezTo>
                  <a:cubicBezTo>
                    <a:pt x="222" y="298"/>
                    <a:pt x="222" y="298"/>
                    <a:pt x="222" y="298"/>
                  </a:cubicBezTo>
                  <a:cubicBezTo>
                    <a:pt x="222" y="303"/>
                    <a:pt x="226" y="308"/>
                    <a:pt x="232" y="308"/>
                  </a:cubicBezTo>
                  <a:cubicBezTo>
                    <a:pt x="247" y="308"/>
                    <a:pt x="247" y="308"/>
                    <a:pt x="247" y="308"/>
                  </a:cubicBezTo>
                  <a:cubicBezTo>
                    <a:pt x="253" y="308"/>
                    <a:pt x="257" y="303"/>
                    <a:pt x="257" y="298"/>
                  </a:cubicBezTo>
                  <a:cubicBezTo>
                    <a:pt x="257" y="267"/>
                    <a:pt x="257" y="267"/>
                    <a:pt x="257" y="267"/>
                  </a:cubicBezTo>
                  <a:cubicBezTo>
                    <a:pt x="257" y="265"/>
                    <a:pt x="257" y="263"/>
                    <a:pt x="256" y="262"/>
                  </a:cubicBezTo>
                  <a:cubicBezTo>
                    <a:pt x="275" y="281"/>
                    <a:pt x="286" y="304"/>
                    <a:pt x="289" y="329"/>
                  </a:cubicBezTo>
                  <a:cubicBezTo>
                    <a:pt x="288" y="327"/>
                    <a:pt x="285" y="326"/>
                    <a:pt x="283" y="326"/>
                  </a:cubicBezTo>
                  <a:cubicBezTo>
                    <a:pt x="267" y="326"/>
                    <a:pt x="267" y="326"/>
                    <a:pt x="267" y="326"/>
                  </a:cubicBezTo>
                  <a:cubicBezTo>
                    <a:pt x="262" y="326"/>
                    <a:pt x="257" y="331"/>
                    <a:pt x="257" y="336"/>
                  </a:cubicBezTo>
                  <a:cubicBezTo>
                    <a:pt x="257" y="367"/>
                    <a:pt x="257" y="367"/>
                    <a:pt x="257" y="367"/>
                  </a:cubicBezTo>
                  <a:cubicBezTo>
                    <a:pt x="257" y="373"/>
                    <a:pt x="262" y="377"/>
                    <a:pt x="267" y="377"/>
                  </a:cubicBezTo>
                  <a:cubicBezTo>
                    <a:pt x="283" y="377"/>
                    <a:pt x="283" y="377"/>
                    <a:pt x="283" y="377"/>
                  </a:cubicBezTo>
                  <a:cubicBezTo>
                    <a:pt x="284" y="377"/>
                    <a:pt x="286" y="377"/>
                    <a:pt x="287" y="376"/>
                  </a:cubicBezTo>
                  <a:cubicBezTo>
                    <a:pt x="286" y="381"/>
                    <a:pt x="284" y="385"/>
                    <a:pt x="283" y="390"/>
                  </a:cubicBezTo>
                  <a:cubicBezTo>
                    <a:pt x="282" y="390"/>
                    <a:pt x="282" y="390"/>
                    <a:pt x="281" y="391"/>
                  </a:cubicBezTo>
                  <a:cubicBezTo>
                    <a:pt x="263" y="403"/>
                    <a:pt x="263" y="403"/>
                    <a:pt x="263" y="403"/>
                  </a:cubicBezTo>
                  <a:cubicBezTo>
                    <a:pt x="262" y="404"/>
                    <a:pt x="261" y="406"/>
                    <a:pt x="262" y="408"/>
                  </a:cubicBezTo>
                  <a:cubicBezTo>
                    <a:pt x="264" y="409"/>
                    <a:pt x="266" y="410"/>
                    <a:pt x="267" y="409"/>
                  </a:cubicBezTo>
                  <a:cubicBezTo>
                    <a:pt x="278" y="401"/>
                    <a:pt x="278" y="401"/>
                    <a:pt x="278" y="401"/>
                  </a:cubicBezTo>
                  <a:cubicBezTo>
                    <a:pt x="272" y="412"/>
                    <a:pt x="265" y="423"/>
                    <a:pt x="256" y="432"/>
                  </a:cubicBezTo>
                  <a:cubicBezTo>
                    <a:pt x="211" y="477"/>
                    <a:pt x="140" y="479"/>
                    <a:pt x="93" y="439"/>
                  </a:cubicBezTo>
                  <a:close/>
                  <a:moveTo>
                    <a:pt x="251" y="267"/>
                  </a:moveTo>
                  <a:cubicBezTo>
                    <a:pt x="251" y="298"/>
                    <a:pt x="251" y="298"/>
                    <a:pt x="251" y="298"/>
                  </a:cubicBezTo>
                  <a:cubicBezTo>
                    <a:pt x="251" y="300"/>
                    <a:pt x="249" y="301"/>
                    <a:pt x="247" y="301"/>
                  </a:cubicBezTo>
                  <a:cubicBezTo>
                    <a:pt x="232" y="301"/>
                    <a:pt x="232" y="301"/>
                    <a:pt x="232" y="301"/>
                  </a:cubicBezTo>
                  <a:cubicBezTo>
                    <a:pt x="230" y="301"/>
                    <a:pt x="228" y="300"/>
                    <a:pt x="228" y="298"/>
                  </a:cubicBezTo>
                  <a:cubicBezTo>
                    <a:pt x="228" y="267"/>
                    <a:pt x="228" y="267"/>
                    <a:pt x="228" y="267"/>
                  </a:cubicBezTo>
                  <a:cubicBezTo>
                    <a:pt x="228" y="265"/>
                    <a:pt x="230" y="264"/>
                    <a:pt x="232" y="264"/>
                  </a:cubicBezTo>
                  <a:cubicBezTo>
                    <a:pt x="247" y="264"/>
                    <a:pt x="247" y="264"/>
                    <a:pt x="247" y="264"/>
                  </a:cubicBezTo>
                  <a:cubicBezTo>
                    <a:pt x="249" y="264"/>
                    <a:pt x="251" y="265"/>
                    <a:pt x="251" y="267"/>
                  </a:cubicBezTo>
                  <a:close/>
                  <a:moveTo>
                    <a:pt x="286" y="336"/>
                  </a:moveTo>
                  <a:cubicBezTo>
                    <a:pt x="286" y="367"/>
                    <a:pt x="286" y="367"/>
                    <a:pt x="286" y="367"/>
                  </a:cubicBezTo>
                  <a:cubicBezTo>
                    <a:pt x="286" y="369"/>
                    <a:pt x="284" y="370"/>
                    <a:pt x="283" y="370"/>
                  </a:cubicBezTo>
                  <a:cubicBezTo>
                    <a:pt x="267" y="370"/>
                    <a:pt x="267" y="370"/>
                    <a:pt x="267" y="370"/>
                  </a:cubicBezTo>
                  <a:cubicBezTo>
                    <a:pt x="265" y="370"/>
                    <a:pt x="264" y="369"/>
                    <a:pt x="264" y="367"/>
                  </a:cubicBezTo>
                  <a:cubicBezTo>
                    <a:pt x="264" y="336"/>
                    <a:pt x="264" y="336"/>
                    <a:pt x="264" y="336"/>
                  </a:cubicBezTo>
                  <a:cubicBezTo>
                    <a:pt x="264" y="334"/>
                    <a:pt x="265" y="333"/>
                    <a:pt x="267" y="333"/>
                  </a:cubicBezTo>
                  <a:cubicBezTo>
                    <a:pt x="283" y="333"/>
                    <a:pt x="283" y="333"/>
                    <a:pt x="283" y="333"/>
                  </a:cubicBezTo>
                  <a:cubicBezTo>
                    <a:pt x="284" y="333"/>
                    <a:pt x="286" y="334"/>
                    <a:pt x="286" y="336"/>
                  </a:cubicBezTo>
                  <a:close/>
                  <a:moveTo>
                    <a:pt x="313" y="446"/>
                  </a:moveTo>
                  <a:cubicBezTo>
                    <a:pt x="314" y="446"/>
                    <a:pt x="315" y="447"/>
                    <a:pt x="315" y="448"/>
                  </a:cubicBezTo>
                  <a:cubicBezTo>
                    <a:pt x="315" y="464"/>
                    <a:pt x="315" y="464"/>
                    <a:pt x="315" y="464"/>
                  </a:cubicBezTo>
                  <a:cubicBezTo>
                    <a:pt x="315" y="465"/>
                    <a:pt x="314" y="466"/>
                    <a:pt x="313" y="466"/>
                  </a:cubicBezTo>
                  <a:cubicBezTo>
                    <a:pt x="305" y="466"/>
                    <a:pt x="305" y="466"/>
                    <a:pt x="305" y="466"/>
                  </a:cubicBezTo>
                  <a:cubicBezTo>
                    <a:pt x="304" y="466"/>
                    <a:pt x="303" y="465"/>
                    <a:pt x="303" y="464"/>
                  </a:cubicBezTo>
                  <a:cubicBezTo>
                    <a:pt x="303" y="451"/>
                    <a:pt x="303" y="451"/>
                    <a:pt x="303" y="451"/>
                  </a:cubicBezTo>
                  <a:cubicBezTo>
                    <a:pt x="304" y="449"/>
                    <a:pt x="305" y="448"/>
                    <a:pt x="307" y="446"/>
                  </a:cubicBezTo>
                  <a:lnTo>
                    <a:pt x="313" y="446"/>
                  </a:lnTo>
                  <a:close/>
                  <a:moveTo>
                    <a:pt x="338" y="300"/>
                  </a:moveTo>
                  <a:cubicBezTo>
                    <a:pt x="339" y="300"/>
                    <a:pt x="340" y="301"/>
                    <a:pt x="340" y="302"/>
                  </a:cubicBezTo>
                  <a:cubicBezTo>
                    <a:pt x="340" y="318"/>
                    <a:pt x="340" y="318"/>
                    <a:pt x="340" y="318"/>
                  </a:cubicBezTo>
                  <a:cubicBezTo>
                    <a:pt x="340" y="319"/>
                    <a:pt x="339" y="320"/>
                    <a:pt x="338" y="320"/>
                  </a:cubicBezTo>
                  <a:cubicBezTo>
                    <a:pt x="337" y="320"/>
                    <a:pt x="337" y="320"/>
                    <a:pt x="337" y="320"/>
                  </a:cubicBezTo>
                  <a:cubicBezTo>
                    <a:pt x="336" y="313"/>
                    <a:pt x="334" y="307"/>
                    <a:pt x="332" y="300"/>
                  </a:cubicBezTo>
                  <a:lnTo>
                    <a:pt x="338" y="300"/>
                  </a:lnTo>
                  <a:close/>
                  <a:moveTo>
                    <a:pt x="320" y="264"/>
                  </a:moveTo>
                  <a:cubicBezTo>
                    <a:pt x="320" y="264"/>
                    <a:pt x="321" y="265"/>
                    <a:pt x="321" y="266"/>
                  </a:cubicBezTo>
                  <a:cubicBezTo>
                    <a:pt x="321" y="272"/>
                    <a:pt x="321" y="272"/>
                    <a:pt x="321" y="272"/>
                  </a:cubicBezTo>
                  <a:cubicBezTo>
                    <a:pt x="320" y="269"/>
                    <a:pt x="318" y="267"/>
                    <a:pt x="317" y="264"/>
                  </a:cubicBezTo>
                  <a:lnTo>
                    <a:pt x="320" y="264"/>
                  </a:lnTo>
                  <a:close/>
                  <a:moveTo>
                    <a:pt x="320" y="264"/>
                  </a:moveTo>
                  <a:cubicBezTo>
                    <a:pt x="320" y="264"/>
                    <a:pt x="320" y="264"/>
                    <a:pt x="320" y="2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3"/>
            <p:cNvSpPr>
              <a:spLocks noEditPoints="1"/>
            </p:cNvSpPr>
            <p:nvPr/>
          </p:nvSpPr>
          <p:spPr bwMode="auto">
            <a:xfrm>
              <a:off x="3525838" y="3797300"/>
              <a:ext cx="55563" cy="7937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41"/>
                </a:cxn>
                <a:cxn ang="0">
                  <a:pos x="10" y="51"/>
                </a:cxn>
                <a:cxn ang="0">
                  <a:pos x="26" y="51"/>
                </a:cxn>
                <a:cxn ang="0">
                  <a:pos x="36" y="41"/>
                </a:cxn>
                <a:cxn ang="0">
                  <a:pos x="36" y="10"/>
                </a:cxn>
                <a:cxn ang="0">
                  <a:pos x="26" y="0"/>
                </a:cxn>
                <a:cxn ang="0">
                  <a:pos x="29" y="41"/>
                </a:cxn>
                <a:cxn ang="0">
                  <a:pos x="26" y="44"/>
                </a:cxn>
                <a:cxn ang="0">
                  <a:pos x="10" y="44"/>
                </a:cxn>
                <a:cxn ang="0">
                  <a:pos x="7" y="41"/>
                </a:cxn>
                <a:cxn ang="0">
                  <a:pos x="7" y="10"/>
                </a:cxn>
                <a:cxn ang="0">
                  <a:pos x="10" y="7"/>
                </a:cxn>
                <a:cxn ang="0">
                  <a:pos x="26" y="7"/>
                </a:cxn>
                <a:cxn ang="0">
                  <a:pos x="29" y="10"/>
                </a:cxn>
                <a:cxn ang="0">
                  <a:pos x="29" y="41"/>
                </a:cxn>
                <a:cxn ang="0">
                  <a:pos x="29" y="41"/>
                </a:cxn>
                <a:cxn ang="0">
                  <a:pos x="29" y="41"/>
                </a:cxn>
              </a:cxnLst>
              <a:rect l="0" t="0" r="r" b="b"/>
              <a:pathLst>
                <a:path w="36" h="51">
                  <a:moveTo>
                    <a:pt x="2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7"/>
                    <a:pt x="5" y="51"/>
                    <a:pt x="10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31" y="51"/>
                    <a:pt x="36" y="47"/>
                    <a:pt x="36" y="4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5"/>
                    <a:pt x="31" y="0"/>
                    <a:pt x="26" y="0"/>
                  </a:cubicBezTo>
                  <a:close/>
                  <a:moveTo>
                    <a:pt x="29" y="41"/>
                  </a:moveTo>
                  <a:cubicBezTo>
                    <a:pt x="29" y="43"/>
                    <a:pt x="28" y="44"/>
                    <a:pt x="26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8" y="44"/>
                    <a:pt x="7" y="43"/>
                    <a:pt x="7" y="4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8"/>
                    <a:pt x="8" y="7"/>
                    <a:pt x="10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8" y="7"/>
                    <a:pt x="29" y="8"/>
                    <a:pt x="29" y="10"/>
                  </a:cubicBezTo>
                  <a:lnTo>
                    <a:pt x="29" y="41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4"/>
            <p:cNvSpPr>
              <a:spLocks noEditPoints="1"/>
            </p:cNvSpPr>
            <p:nvPr/>
          </p:nvSpPr>
          <p:spPr bwMode="auto">
            <a:xfrm>
              <a:off x="3451225" y="3794125"/>
              <a:ext cx="38100" cy="82550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0" y="1"/>
                </a:cxn>
                <a:cxn ang="0">
                  <a:pos x="2" y="13"/>
                </a:cxn>
                <a:cxn ang="0">
                  <a:pos x="1" y="18"/>
                </a:cxn>
                <a:cxn ang="0">
                  <a:pos x="6" y="19"/>
                </a:cxn>
                <a:cxn ang="0">
                  <a:pos x="19" y="10"/>
                </a:cxn>
                <a:cxn ang="0">
                  <a:pos x="19" y="51"/>
                </a:cxn>
                <a:cxn ang="0">
                  <a:pos x="22" y="54"/>
                </a:cxn>
                <a:cxn ang="0">
                  <a:pos x="25" y="51"/>
                </a:cxn>
                <a:cxn ang="0">
                  <a:pos x="25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23" y="0"/>
                </a:cxn>
              </a:cxnLst>
              <a:rect l="0" t="0" r="r" b="b"/>
              <a:pathLst>
                <a:path w="25" h="54">
                  <a:moveTo>
                    <a:pt x="23" y="0"/>
                  </a:moveTo>
                  <a:cubicBezTo>
                    <a:pt x="22" y="0"/>
                    <a:pt x="21" y="0"/>
                    <a:pt x="20" y="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4"/>
                    <a:pt x="0" y="16"/>
                    <a:pt x="1" y="18"/>
                  </a:cubicBezTo>
                  <a:cubicBezTo>
                    <a:pt x="2" y="19"/>
                    <a:pt x="4" y="20"/>
                    <a:pt x="6" y="1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3"/>
                    <a:pt x="20" y="54"/>
                    <a:pt x="22" y="54"/>
                  </a:cubicBezTo>
                  <a:cubicBezTo>
                    <a:pt x="24" y="54"/>
                    <a:pt x="25" y="53"/>
                    <a:pt x="25" y="5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4" y="1"/>
                    <a:pt x="23" y="0"/>
                  </a:cubicBezTo>
                  <a:close/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5"/>
            <p:cNvSpPr>
              <a:spLocks noEditPoints="1"/>
            </p:cNvSpPr>
            <p:nvPr/>
          </p:nvSpPr>
          <p:spPr bwMode="auto">
            <a:xfrm>
              <a:off x="3429000" y="3906838"/>
              <a:ext cx="53975" cy="7778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40"/>
                </a:cxn>
                <a:cxn ang="0">
                  <a:pos x="10" y="50"/>
                </a:cxn>
                <a:cxn ang="0">
                  <a:pos x="25" y="50"/>
                </a:cxn>
                <a:cxn ang="0">
                  <a:pos x="35" y="40"/>
                </a:cxn>
                <a:cxn ang="0">
                  <a:pos x="35" y="10"/>
                </a:cxn>
                <a:cxn ang="0">
                  <a:pos x="25" y="0"/>
                </a:cxn>
                <a:cxn ang="0">
                  <a:pos x="29" y="40"/>
                </a:cxn>
                <a:cxn ang="0">
                  <a:pos x="25" y="44"/>
                </a:cxn>
                <a:cxn ang="0">
                  <a:pos x="10" y="44"/>
                </a:cxn>
                <a:cxn ang="0">
                  <a:pos x="7" y="40"/>
                </a:cxn>
                <a:cxn ang="0">
                  <a:pos x="7" y="10"/>
                </a:cxn>
                <a:cxn ang="0">
                  <a:pos x="10" y="6"/>
                </a:cxn>
                <a:cxn ang="0">
                  <a:pos x="25" y="6"/>
                </a:cxn>
                <a:cxn ang="0">
                  <a:pos x="29" y="10"/>
                </a:cxn>
                <a:cxn ang="0">
                  <a:pos x="29" y="40"/>
                </a:cxn>
                <a:cxn ang="0">
                  <a:pos x="29" y="40"/>
                </a:cxn>
                <a:cxn ang="0">
                  <a:pos x="29" y="40"/>
                </a:cxn>
              </a:cxnLst>
              <a:rect l="0" t="0" r="r" b="b"/>
              <a:pathLst>
                <a:path w="35" h="50">
                  <a:moveTo>
                    <a:pt x="25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6"/>
                    <a:pt x="5" y="50"/>
                    <a:pt x="10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31" y="50"/>
                    <a:pt x="35" y="46"/>
                    <a:pt x="35" y="4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4"/>
                    <a:pt x="31" y="0"/>
                    <a:pt x="25" y="0"/>
                  </a:cubicBezTo>
                  <a:close/>
                  <a:moveTo>
                    <a:pt x="29" y="40"/>
                  </a:moveTo>
                  <a:cubicBezTo>
                    <a:pt x="29" y="42"/>
                    <a:pt x="27" y="44"/>
                    <a:pt x="25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8" y="44"/>
                    <a:pt x="7" y="42"/>
                    <a:pt x="7" y="4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8"/>
                    <a:pt x="8" y="6"/>
                    <a:pt x="10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7" y="6"/>
                    <a:pt x="29" y="8"/>
                    <a:pt x="29" y="10"/>
                  </a:cubicBezTo>
                  <a:lnTo>
                    <a:pt x="29" y="40"/>
                  </a:lnTo>
                  <a:close/>
                  <a:moveTo>
                    <a:pt x="29" y="40"/>
                  </a:moveTo>
                  <a:cubicBezTo>
                    <a:pt x="29" y="40"/>
                    <a:pt x="29" y="40"/>
                    <a:pt x="29" y="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6"/>
            <p:cNvSpPr>
              <a:spLocks noEditPoints="1"/>
            </p:cNvSpPr>
            <p:nvPr/>
          </p:nvSpPr>
          <p:spPr bwMode="auto">
            <a:xfrm>
              <a:off x="3354388" y="3900488"/>
              <a:ext cx="39688" cy="84138"/>
            </a:xfrm>
            <a:custGeom>
              <a:avLst/>
              <a:gdLst/>
              <a:ahLst/>
              <a:cxnLst>
                <a:cxn ang="0">
                  <a:pos x="23" y="1"/>
                </a:cxn>
                <a:cxn ang="0">
                  <a:pos x="20" y="1"/>
                </a:cxn>
                <a:cxn ang="0">
                  <a:pos x="2" y="14"/>
                </a:cxn>
                <a:cxn ang="0">
                  <a:pos x="1" y="18"/>
                </a:cxn>
                <a:cxn ang="0">
                  <a:pos x="5" y="19"/>
                </a:cxn>
                <a:cxn ang="0">
                  <a:pos x="18" y="10"/>
                </a:cxn>
                <a:cxn ang="0">
                  <a:pos x="18" y="51"/>
                </a:cxn>
                <a:cxn ang="0">
                  <a:pos x="22" y="54"/>
                </a:cxn>
                <a:cxn ang="0">
                  <a:pos x="25" y="51"/>
                </a:cxn>
                <a:cxn ang="0">
                  <a:pos x="25" y="4"/>
                </a:cxn>
                <a:cxn ang="0">
                  <a:pos x="23" y="1"/>
                </a:cxn>
                <a:cxn ang="0">
                  <a:pos x="23" y="1"/>
                </a:cxn>
                <a:cxn ang="0">
                  <a:pos x="23" y="1"/>
                </a:cxn>
              </a:cxnLst>
              <a:rect l="0" t="0" r="r" b="b"/>
              <a:pathLst>
                <a:path w="25" h="54">
                  <a:moveTo>
                    <a:pt x="23" y="1"/>
                  </a:moveTo>
                  <a:cubicBezTo>
                    <a:pt x="22" y="0"/>
                    <a:pt x="21" y="0"/>
                    <a:pt x="20" y="1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0" y="15"/>
                    <a:pt x="0" y="17"/>
                    <a:pt x="1" y="18"/>
                  </a:cubicBezTo>
                  <a:cubicBezTo>
                    <a:pt x="2" y="20"/>
                    <a:pt x="4" y="20"/>
                    <a:pt x="5" y="1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3"/>
                    <a:pt x="20" y="54"/>
                    <a:pt x="22" y="54"/>
                  </a:cubicBezTo>
                  <a:cubicBezTo>
                    <a:pt x="23" y="54"/>
                    <a:pt x="25" y="53"/>
                    <a:pt x="25" y="51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4" y="1"/>
                    <a:pt x="23" y="1"/>
                  </a:cubicBezTo>
                  <a:close/>
                  <a:moveTo>
                    <a:pt x="23" y="1"/>
                  </a:moveTo>
                  <a:cubicBezTo>
                    <a:pt x="23" y="1"/>
                    <a:pt x="23" y="1"/>
                    <a:pt x="23" y="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7"/>
            <p:cNvSpPr>
              <a:spLocks noEditPoints="1"/>
            </p:cNvSpPr>
            <p:nvPr/>
          </p:nvSpPr>
          <p:spPr bwMode="auto">
            <a:xfrm>
              <a:off x="3514725" y="3908425"/>
              <a:ext cx="53975" cy="79375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41"/>
                </a:cxn>
                <a:cxn ang="0">
                  <a:pos x="10" y="51"/>
                </a:cxn>
                <a:cxn ang="0">
                  <a:pos x="25" y="51"/>
                </a:cxn>
                <a:cxn ang="0">
                  <a:pos x="35" y="41"/>
                </a:cxn>
                <a:cxn ang="0">
                  <a:pos x="35" y="10"/>
                </a:cxn>
                <a:cxn ang="0">
                  <a:pos x="25" y="0"/>
                </a:cxn>
                <a:cxn ang="0">
                  <a:pos x="28" y="41"/>
                </a:cxn>
                <a:cxn ang="0">
                  <a:pos x="25" y="44"/>
                </a:cxn>
                <a:cxn ang="0">
                  <a:pos x="10" y="44"/>
                </a:cxn>
                <a:cxn ang="0">
                  <a:pos x="6" y="41"/>
                </a:cxn>
                <a:cxn ang="0">
                  <a:pos x="6" y="10"/>
                </a:cxn>
                <a:cxn ang="0">
                  <a:pos x="10" y="7"/>
                </a:cxn>
                <a:cxn ang="0">
                  <a:pos x="25" y="7"/>
                </a:cxn>
                <a:cxn ang="0">
                  <a:pos x="28" y="10"/>
                </a:cxn>
                <a:cxn ang="0">
                  <a:pos x="28" y="41"/>
                </a:cxn>
                <a:cxn ang="0">
                  <a:pos x="28" y="41"/>
                </a:cxn>
                <a:cxn ang="0">
                  <a:pos x="28" y="41"/>
                </a:cxn>
              </a:cxnLst>
              <a:rect l="0" t="0" r="r" b="b"/>
              <a:pathLst>
                <a:path w="35" h="51">
                  <a:moveTo>
                    <a:pt x="25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7"/>
                    <a:pt x="4" y="51"/>
                    <a:pt x="10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30" y="51"/>
                    <a:pt x="35" y="47"/>
                    <a:pt x="35" y="41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5"/>
                    <a:pt x="30" y="0"/>
                    <a:pt x="25" y="0"/>
                  </a:cubicBezTo>
                  <a:close/>
                  <a:moveTo>
                    <a:pt x="28" y="41"/>
                  </a:moveTo>
                  <a:cubicBezTo>
                    <a:pt x="28" y="43"/>
                    <a:pt x="27" y="44"/>
                    <a:pt x="25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8" y="44"/>
                    <a:pt x="6" y="43"/>
                    <a:pt x="6" y="4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8"/>
                    <a:pt x="8" y="7"/>
                    <a:pt x="10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7" y="7"/>
                    <a:pt x="28" y="8"/>
                    <a:pt x="28" y="10"/>
                  </a:cubicBezTo>
                  <a:lnTo>
                    <a:pt x="28" y="41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8"/>
            <p:cNvSpPr>
              <a:spLocks noEditPoints="1"/>
            </p:cNvSpPr>
            <p:nvPr/>
          </p:nvSpPr>
          <p:spPr bwMode="auto">
            <a:xfrm>
              <a:off x="3589338" y="3903663"/>
              <a:ext cx="39688" cy="84138"/>
            </a:xfrm>
            <a:custGeom>
              <a:avLst/>
              <a:gdLst/>
              <a:ahLst/>
              <a:cxnLst>
                <a:cxn ang="0">
                  <a:pos x="18" y="10"/>
                </a:cxn>
                <a:cxn ang="0">
                  <a:pos x="18" y="51"/>
                </a:cxn>
                <a:cxn ang="0">
                  <a:pos x="22" y="54"/>
                </a:cxn>
                <a:cxn ang="0">
                  <a:pos x="25" y="51"/>
                </a:cxn>
                <a:cxn ang="0">
                  <a:pos x="25" y="3"/>
                </a:cxn>
                <a:cxn ang="0">
                  <a:pos x="23" y="0"/>
                </a:cxn>
                <a:cxn ang="0">
                  <a:pos x="20" y="1"/>
                </a:cxn>
                <a:cxn ang="0">
                  <a:pos x="2" y="13"/>
                </a:cxn>
                <a:cxn ang="0">
                  <a:pos x="1" y="18"/>
                </a:cxn>
                <a:cxn ang="0">
                  <a:pos x="5" y="19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8" y="10"/>
                </a:cxn>
              </a:cxnLst>
              <a:rect l="0" t="0" r="r" b="b"/>
              <a:pathLst>
                <a:path w="25" h="54">
                  <a:moveTo>
                    <a:pt x="18" y="10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3"/>
                    <a:pt x="20" y="54"/>
                    <a:pt x="22" y="54"/>
                  </a:cubicBezTo>
                  <a:cubicBezTo>
                    <a:pt x="24" y="54"/>
                    <a:pt x="25" y="53"/>
                    <a:pt x="25" y="5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4" y="1"/>
                    <a:pt x="23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4"/>
                    <a:pt x="0" y="16"/>
                    <a:pt x="1" y="18"/>
                  </a:cubicBezTo>
                  <a:cubicBezTo>
                    <a:pt x="2" y="19"/>
                    <a:pt x="4" y="20"/>
                    <a:pt x="5" y="19"/>
                  </a:cubicBezTo>
                  <a:lnTo>
                    <a:pt x="18" y="10"/>
                  </a:lnTo>
                  <a:close/>
                  <a:moveTo>
                    <a:pt x="18" y="10"/>
                  </a:moveTo>
                  <a:cubicBezTo>
                    <a:pt x="18" y="10"/>
                    <a:pt x="18" y="10"/>
                    <a:pt x="18" y="1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9"/>
            <p:cNvSpPr>
              <a:spLocks noEditPoints="1"/>
            </p:cNvSpPr>
            <p:nvPr/>
          </p:nvSpPr>
          <p:spPr bwMode="auto">
            <a:xfrm>
              <a:off x="3511550" y="4010025"/>
              <a:ext cx="53975" cy="7778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40"/>
                </a:cxn>
                <a:cxn ang="0">
                  <a:pos x="10" y="50"/>
                </a:cxn>
                <a:cxn ang="0">
                  <a:pos x="25" y="50"/>
                </a:cxn>
                <a:cxn ang="0">
                  <a:pos x="35" y="40"/>
                </a:cxn>
                <a:cxn ang="0">
                  <a:pos x="35" y="10"/>
                </a:cxn>
                <a:cxn ang="0">
                  <a:pos x="25" y="0"/>
                </a:cxn>
                <a:cxn ang="0">
                  <a:pos x="28" y="40"/>
                </a:cxn>
                <a:cxn ang="0">
                  <a:pos x="25" y="44"/>
                </a:cxn>
                <a:cxn ang="0">
                  <a:pos x="10" y="44"/>
                </a:cxn>
                <a:cxn ang="0">
                  <a:pos x="6" y="40"/>
                </a:cxn>
                <a:cxn ang="0">
                  <a:pos x="6" y="10"/>
                </a:cxn>
                <a:cxn ang="0">
                  <a:pos x="10" y="6"/>
                </a:cxn>
                <a:cxn ang="0">
                  <a:pos x="25" y="6"/>
                </a:cxn>
                <a:cxn ang="0">
                  <a:pos x="28" y="1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40"/>
                </a:cxn>
              </a:cxnLst>
              <a:rect l="0" t="0" r="r" b="b"/>
              <a:pathLst>
                <a:path w="35" h="50">
                  <a:moveTo>
                    <a:pt x="25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6"/>
                    <a:pt x="4" y="50"/>
                    <a:pt x="10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31" y="50"/>
                    <a:pt x="35" y="46"/>
                    <a:pt x="35" y="4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4"/>
                    <a:pt x="31" y="0"/>
                    <a:pt x="25" y="0"/>
                  </a:cubicBezTo>
                  <a:close/>
                  <a:moveTo>
                    <a:pt x="28" y="40"/>
                  </a:moveTo>
                  <a:cubicBezTo>
                    <a:pt x="28" y="42"/>
                    <a:pt x="27" y="44"/>
                    <a:pt x="25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8" y="44"/>
                    <a:pt x="6" y="42"/>
                    <a:pt x="6" y="4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8"/>
                    <a:pt x="8" y="6"/>
                    <a:pt x="10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7" y="6"/>
                    <a:pt x="28" y="8"/>
                    <a:pt x="28" y="10"/>
                  </a:cubicBezTo>
                  <a:lnTo>
                    <a:pt x="28" y="40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0"/>
            <p:cNvSpPr>
              <a:spLocks noEditPoints="1"/>
            </p:cNvSpPr>
            <p:nvPr/>
          </p:nvSpPr>
          <p:spPr bwMode="auto">
            <a:xfrm>
              <a:off x="3435350" y="4005263"/>
              <a:ext cx="39688" cy="82550"/>
            </a:xfrm>
            <a:custGeom>
              <a:avLst/>
              <a:gdLst/>
              <a:ahLst/>
              <a:cxnLst>
                <a:cxn ang="0">
                  <a:pos x="24" y="1"/>
                </a:cxn>
                <a:cxn ang="0">
                  <a:pos x="20" y="1"/>
                </a:cxn>
                <a:cxn ang="0">
                  <a:pos x="2" y="14"/>
                </a:cxn>
                <a:cxn ang="0">
                  <a:pos x="1" y="18"/>
                </a:cxn>
                <a:cxn ang="0">
                  <a:pos x="6" y="19"/>
                </a:cxn>
                <a:cxn ang="0">
                  <a:pos x="19" y="10"/>
                </a:cxn>
                <a:cxn ang="0">
                  <a:pos x="19" y="51"/>
                </a:cxn>
                <a:cxn ang="0">
                  <a:pos x="22" y="54"/>
                </a:cxn>
                <a:cxn ang="0">
                  <a:pos x="26" y="51"/>
                </a:cxn>
                <a:cxn ang="0">
                  <a:pos x="26" y="4"/>
                </a:cxn>
                <a:cxn ang="0">
                  <a:pos x="24" y="1"/>
                </a:cxn>
                <a:cxn ang="0">
                  <a:pos x="24" y="1"/>
                </a:cxn>
                <a:cxn ang="0">
                  <a:pos x="24" y="1"/>
                </a:cxn>
              </a:cxnLst>
              <a:rect l="0" t="0" r="r" b="b"/>
              <a:pathLst>
                <a:path w="26" h="54">
                  <a:moveTo>
                    <a:pt x="24" y="1"/>
                  </a:moveTo>
                  <a:cubicBezTo>
                    <a:pt x="23" y="0"/>
                    <a:pt x="21" y="0"/>
                    <a:pt x="20" y="1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5"/>
                    <a:pt x="0" y="17"/>
                    <a:pt x="1" y="18"/>
                  </a:cubicBezTo>
                  <a:cubicBezTo>
                    <a:pt x="2" y="20"/>
                    <a:pt x="4" y="20"/>
                    <a:pt x="6" y="1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3"/>
                    <a:pt x="20" y="54"/>
                    <a:pt x="22" y="54"/>
                  </a:cubicBezTo>
                  <a:cubicBezTo>
                    <a:pt x="24" y="54"/>
                    <a:pt x="26" y="53"/>
                    <a:pt x="26" y="51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1"/>
                    <a:pt x="24" y="1"/>
                  </a:cubicBezTo>
                  <a:close/>
                  <a:moveTo>
                    <a:pt x="24" y="1"/>
                  </a:moveTo>
                  <a:cubicBezTo>
                    <a:pt x="24" y="1"/>
                    <a:pt x="24" y="1"/>
                    <a:pt x="24" y="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1"/>
            <p:cNvSpPr>
              <a:spLocks noEditPoints="1"/>
            </p:cNvSpPr>
            <p:nvPr/>
          </p:nvSpPr>
          <p:spPr bwMode="auto">
            <a:xfrm>
              <a:off x="3594100" y="4011613"/>
              <a:ext cx="55563" cy="7937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41"/>
                </a:cxn>
                <a:cxn ang="0">
                  <a:pos x="10" y="51"/>
                </a:cxn>
                <a:cxn ang="0">
                  <a:pos x="26" y="51"/>
                </a:cxn>
                <a:cxn ang="0">
                  <a:pos x="36" y="41"/>
                </a:cxn>
                <a:cxn ang="0">
                  <a:pos x="36" y="10"/>
                </a:cxn>
                <a:cxn ang="0">
                  <a:pos x="26" y="0"/>
                </a:cxn>
                <a:cxn ang="0">
                  <a:pos x="29" y="41"/>
                </a:cxn>
                <a:cxn ang="0">
                  <a:pos x="26" y="44"/>
                </a:cxn>
                <a:cxn ang="0">
                  <a:pos x="10" y="44"/>
                </a:cxn>
                <a:cxn ang="0">
                  <a:pos x="7" y="41"/>
                </a:cxn>
                <a:cxn ang="0">
                  <a:pos x="7" y="10"/>
                </a:cxn>
                <a:cxn ang="0">
                  <a:pos x="10" y="7"/>
                </a:cxn>
                <a:cxn ang="0">
                  <a:pos x="26" y="7"/>
                </a:cxn>
                <a:cxn ang="0">
                  <a:pos x="29" y="10"/>
                </a:cxn>
                <a:cxn ang="0">
                  <a:pos x="29" y="41"/>
                </a:cxn>
                <a:cxn ang="0">
                  <a:pos x="29" y="41"/>
                </a:cxn>
                <a:cxn ang="0">
                  <a:pos x="29" y="41"/>
                </a:cxn>
              </a:cxnLst>
              <a:rect l="0" t="0" r="r" b="b"/>
              <a:pathLst>
                <a:path w="36" h="51">
                  <a:moveTo>
                    <a:pt x="2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7"/>
                    <a:pt x="5" y="51"/>
                    <a:pt x="10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31" y="51"/>
                    <a:pt x="36" y="47"/>
                    <a:pt x="36" y="4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5"/>
                    <a:pt x="31" y="0"/>
                    <a:pt x="26" y="0"/>
                  </a:cubicBezTo>
                  <a:close/>
                  <a:moveTo>
                    <a:pt x="29" y="41"/>
                  </a:moveTo>
                  <a:cubicBezTo>
                    <a:pt x="29" y="43"/>
                    <a:pt x="27" y="44"/>
                    <a:pt x="26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8" y="44"/>
                    <a:pt x="7" y="43"/>
                    <a:pt x="7" y="4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8"/>
                    <a:pt x="8" y="7"/>
                    <a:pt x="10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7"/>
                    <a:pt x="29" y="8"/>
                    <a:pt x="29" y="10"/>
                  </a:cubicBezTo>
                  <a:lnTo>
                    <a:pt x="29" y="41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2"/>
            <p:cNvSpPr>
              <a:spLocks noEditPoints="1"/>
            </p:cNvSpPr>
            <p:nvPr/>
          </p:nvSpPr>
          <p:spPr bwMode="auto">
            <a:xfrm>
              <a:off x="3819525" y="3806825"/>
              <a:ext cx="28575" cy="412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21"/>
                </a:cxn>
                <a:cxn ang="0">
                  <a:pos x="6" y="26"/>
                </a:cxn>
                <a:cxn ang="0">
                  <a:pos x="14" y="26"/>
                </a:cxn>
                <a:cxn ang="0">
                  <a:pos x="19" y="21"/>
                </a:cxn>
                <a:cxn ang="0">
                  <a:pos x="19" y="5"/>
                </a:cxn>
                <a:cxn ang="0">
                  <a:pos x="14" y="0"/>
                </a:cxn>
                <a:cxn ang="0">
                  <a:pos x="16" y="21"/>
                </a:cxn>
                <a:cxn ang="0">
                  <a:pos x="14" y="23"/>
                </a:cxn>
                <a:cxn ang="0">
                  <a:pos x="6" y="23"/>
                </a:cxn>
                <a:cxn ang="0">
                  <a:pos x="4" y="21"/>
                </a:cxn>
                <a:cxn ang="0">
                  <a:pos x="4" y="5"/>
                </a:cxn>
                <a:cxn ang="0">
                  <a:pos x="6" y="3"/>
                </a:cxn>
                <a:cxn ang="0">
                  <a:pos x="14" y="3"/>
                </a:cxn>
                <a:cxn ang="0">
                  <a:pos x="16" y="5"/>
                </a:cxn>
                <a:cxn ang="0">
                  <a:pos x="16" y="21"/>
                </a:cxn>
                <a:cxn ang="0">
                  <a:pos x="16" y="21"/>
                </a:cxn>
                <a:cxn ang="0">
                  <a:pos x="16" y="21"/>
                </a:cxn>
              </a:cxnLst>
              <a:rect l="0" t="0" r="r" b="b"/>
              <a:pathLst>
                <a:path w="19" h="26">
                  <a:moveTo>
                    <a:pt x="1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3" y="26"/>
                    <a:pt x="6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7" y="26"/>
                    <a:pt x="19" y="24"/>
                    <a:pt x="19" y="2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2"/>
                    <a:pt x="17" y="0"/>
                    <a:pt x="14" y="0"/>
                  </a:cubicBezTo>
                  <a:close/>
                  <a:moveTo>
                    <a:pt x="16" y="21"/>
                  </a:moveTo>
                  <a:cubicBezTo>
                    <a:pt x="16" y="22"/>
                    <a:pt x="15" y="23"/>
                    <a:pt x="14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3"/>
                    <a:pt x="4" y="22"/>
                    <a:pt x="4" y="21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6" y="4"/>
                    <a:pt x="16" y="5"/>
                  </a:cubicBezTo>
                  <a:lnTo>
                    <a:pt x="16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3"/>
            <p:cNvSpPr>
              <a:spLocks noEditPoints="1"/>
            </p:cNvSpPr>
            <p:nvPr/>
          </p:nvSpPr>
          <p:spPr bwMode="auto">
            <a:xfrm>
              <a:off x="3779838" y="3803650"/>
              <a:ext cx="20638" cy="444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1" y="0"/>
                </a:cxn>
                <a:cxn ang="0">
                  <a:pos x="1" y="7"/>
                </a:cxn>
                <a:cxn ang="0">
                  <a:pos x="1" y="9"/>
                </a:cxn>
                <a:cxn ang="0">
                  <a:pos x="3" y="10"/>
                </a:cxn>
                <a:cxn ang="0">
                  <a:pos x="10" y="5"/>
                </a:cxn>
                <a:cxn ang="0">
                  <a:pos x="10" y="26"/>
                </a:cxn>
                <a:cxn ang="0">
                  <a:pos x="12" y="28"/>
                </a:cxn>
                <a:cxn ang="0">
                  <a:pos x="13" y="26"/>
                </a:cxn>
                <a:cxn ang="0">
                  <a:pos x="13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3" h="28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8"/>
                    <a:pt x="1" y="9"/>
                  </a:cubicBezTo>
                  <a:cubicBezTo>
                    <a:pt x="1" y="10"/>
                    <a:pt x="2" y="10"/>
                    <a:pt x="3" y="1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8"/>
                    <a:pt x="13" y="27"/>
                    <a:pt x="13" y="2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3" y="0"/>
                    <a:pt x="12" y="0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4"/>
            <p:cNvSpPr>
              <a:spLocks noEditPoints="1"/>
            </p:cNvSpPr>
            <p:nvPr/>
          </p:nvSpPr>
          <p:spPr bwMode="auto">
            <a:xfrm>
              <a:off x="3863975" y="3806825"/>
              <a:ext cx="28575" cy="42863"/>
            </a:xfrm>
            <a:custGeom>
              <a:avLst/>
              <a:gdLst/>
              <a:ahLst/>
              <a:cxnLst>
                <a:cxn ang="0">
                  <a:pos x="19" y="6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5" y="27"/>
                </a:cxn>
                <a:cxn ang="0">
                  <a:pos x="13" y="27"/>
                </a:cxn>
                <a:cxn ang="0">
                  <a:pos x="19" y="22"/>
                </a:cxn>
                <a:cxn ang="0">
                  <a:pos x="19" y="6"/>
                </a:cxn>
                <a:cxn ang="0">
                  <a:pos x="15" y="22"/>
                </a:cxn>
                <a:cxn ang="0">
                  <a:pos x="13" y="24"/>
                </a:cxn>
                <a:cxn ang="0">
                  <a:pos x="5" y="24"/>
                </a:cxn>
                <a:cxn ang="0">
                  <a:pos x="4" y="22"/>
                </a:cxn>
                <a:cxn ang="0">
                  <a:pos x="4" y="6"/>
                </a:cxn>
                <a:cxn ang="0">
                  <a:pos x="5" y="4"/>
                </a:cxn>
                <a:cxn ang="0">
                  <a:pos x="13" y="4"/>
                </a:cxn>
                <a:cxn ang="0">
                  <a:pos x="15" y="6"/>
                </a:cxn>
                <a:cxn ang="0">
                  <a:pos x="15" y="22"/>
                </a:cxn>
                <a:cxn ang="0">
                  <a:pos x="15" y="22"/>
                </a:cxn>
                <a:cxn ang="0">
                  <a:pos x="15" y="22"/>
                </a:cxn>
              </a:cxnLst>
              <a:rect l="0" t="0" r="r" b="b"/>
              <a:pathLst>
                <a:path w="19" h="27">
                  <a:moveTo>
                    <a:pt x="19" y="6"/>
                  </a:moveTo>
                  <a:cubicBezTo>
                    <a:pt x="19" y="3"/>
                    <a:pt x="16" y="0"/>
                    <a:pt x="1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5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6" y="27"/>
                    <a:pt x="19" y="25"/>
                    <a:pt x="19" y="22"/>
                  </a:cubicBezTo>
                  <a:lnTo>
                    <a:pt x="19" y="6"/>
                  </a:lnTo>
                  <a:close/>
                  <a:moveTo>
                    <a:pt x="15" y="22"/>
                  </a:moveTo>
                  <a:cubicBezTo>
                    <a:pt x="15" y="23"/>
                    <a:pt x="14" y="24"/>
                    <a:pt x="13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4"/>
                    <a:pt x="4" y="23"/>
                    <a:pt x="4" y="22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4"/>
                    <a:pt x="5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5" y="5"/>
                    <a:pt x="15" y="6"/>
                  </a:cubicBezTo>
                  <a:lnTo>
                    <a:pt x="15" y="22"/>
                  </a:lnTo>
                  <a:close/>
                  <a:moveTo>
                    <a:pt x="15" y="22"/>
                  </a:moveTo>
                  <a:cubicBezTo>
                    <a:pt x="15" y="22"/>
                    <a:pt x="15" y="22"/>
                    <a:pt x="15" y="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5"/>
            <p:cNvSpPr>
              <a:spLocks noEditPoints="1"/>
            </p:cNvSpPr>
            <p:nvPr/>
          </p:nvSpPr>
          <p:spPr bwMode="auto">
            <a:xfrm>
              <a:off x="3903663" y="3805238"/>
              <a:ext cx="20638" cy="444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1" y="0"/>
                </a:cxn>
                <a:cxn ang="0">
                  <a:pos x="1" y="7"/>
                </a:cxn>
                <a:cxn ang="0">
                  <a:pos x="1" y="9"/>
                </a:cxn>
                <a:cxn ang="0">
                  <a:pos x="3" y="9"/>
                </a:cxn>
                <a:cxn ang="0">
                  <a:pos x="10" y="5"/>
                </a:cxn>
                <a:cxn ang="0">
                  <a:pos x="10" y="26"/>
                </a:cxn>
                <a:cxn ang="0">
                  <a:pos x="12" y="28"/>
                </a:cxn>
                <a:cxn ang="0">
                  <a:pos x="13" y="26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3" h="28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8"/>
                    <a:pt x="1" y="9"/>
                  </a:cubicBezTo>
                  <a:cubicBezTo>
                    <a:pt x="1" y="10"/>
                    <a:pt x="2" y="10"/>
                    <a:pt x="3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2" y="28"/>
                    <a:pt x="13" y="27"/>
                    <a:pt x="13" y="2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6"/>
            <p:cNvSpPr>
              <a:spLocks noEditPoints="1"/>
            </p:cNvSpPr>
            <p:nvPr/>
          </p:nvSpPr>
          <p:spPr bwMode="auto">
            <a:xfrm>
              <a:off x="3813175" y="3865563"/>
              <a:ext cx="28575" cy="39688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14" y="26"/>
                </a:cxn>
                <a:cxn ang="0">
                  <a:pos x="19" y="21"/>
                </a:cxn>
                <a:cxn ang="0">
                  <a:pos x="19" y="5"/>
                </a:cxn>
                <a:cxn ang="0">
                  <a:pos x="14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21"/>
                </a:cxn>
                <a:cxn ang="0">
                  <a:pos x="6" y="26"/>
                </a:cxn>
                <a:cxn ang="0">
                  <a:pos x="4" y="5"/>
                </a:cxn>
                <a:cxn ang="0">
                  <a:pos x="6" y="3"/>
                </a:cxn>
                <a:cxn ang="0">
                  <a:pos x="14" y="3"/>
                </a:cxn>
                <a:cxn ang="0">
                  <a:pos x="15" y="5"/>
                </a:cxn>
                <a:cxn ang="0">
                  <a:pos x="15" y="21"/>
                </a:cxn>
                <a:cxn ang="0">
                  <a:pos x="14" y="23"/>
                </a:cxn>
                <a:cxn ang="0">
                  <a:pos x="6" y="23"/>
                </a:cxn>
                <a:cxn ang="0">
                  <a:pos x="4" y="21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19" h="26">
                  <a:moveTo>
                    <a:pt x="6" y="26"/>
                  </a:moveTo>
                  <a:cubicBezTo>
                    <a:pt x="14" y="26"/>
                    <a:pt x="14" y="26"/>
                    <a:pt x="14" y="26"/>
                  </a:cubicBezTo>
                  <a:cubicBezTo>
                    <a:pt x="17" y="26"/>
                    <a:pt x="19" y="24"/>
                    <a:pt x="19" y="2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2"/>
                    <a:pt x="17" y="0"/>
                    <a:pt x="1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3" y="26"/>
                    <a:pt x="6" y="26"/>
                  </a:cubicBezTo>
                  <a:close/>
                  <a:moveTo>
                    <a:pt x="4" y="5"/>
                  </a:moveTo>
                  <a:cubicBezTo>
                    <a:pt x="4" y="4"/>
                    <a:pt x="5" y="3"/>
                    <a:pt x="6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4"/>
                    <a:pt x="15" y="5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2"/>
                    <a:pt x="15" y="23"/>
                    <a:pt x="14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3"/>
                    <a:pt x="4" y="22"/>
                    <a:pt x="4" y="21"/>
                  </a:cubicBezTo>
                  <a:lnTo>
                    <a:pt x="4" y="5"/>
                  </a:lnTo>
                  <a:close/>
                  <a:moveTo>
                    <a:pt x="4" y="5"/>
                  </a:moveTo>
                  <a:cubicBezTo>
                    <a:pt x="4" y="5"/>
                    <a:pt x="4" y="5"/>
                    <a:pt x="4" y="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7"/>
            <p:cNvSpPr>
              <a:spLocks noEditPoints="1"/>
            </p:cNvSpPr>
            <p:nvPr/>
          </p:nvSpPr>
          <p:spPr bwMode="auto">
            <a:xfrm>
              <a:off x="3892550" y="3865563"/>
              <a:ext cx="28575" cy="39688"/>
            </a:xfrm>
            <a:custGeom>
              <a:avLst/>
              <a:gdLst/>
              <a:ahLst/>
              <a:cxnLst>
                <a:cxn ang="0">
                  <a:pos x="18" y="21"/>
                </a:cxn>
                <a:cxn ang="0">
                  <a:pos x="18" y="5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21"/>
                </a:cxn>
                <a:cxn ang="0">
                  <a:pos x="5" y="26"/>
                </a:cxn>
                <a:cxn ang="0">
                  <a:pos x="13" y="26"/>
                </a:cxn>
                <a:cxn ang="0">
                  <a:pos x="18" y="21"/>
                </a:cxn>
                <a:cxn ang="0">
                  <a:pos x="15" y="21"/>
                </a:cxn>
                <a:cxn ang="0">
                  <a:pos x="13" y="23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3" y="5"/>
                </a:cxn>
                <a:cxn ang="0">
                  <a:pos x="5" y="3"/>
                </a:cxn>
                <a:cxn ang="0">
                  <a:pos x="13" y="3"/>
                </a:cxn>
                <a:cxn ang="0">
                  <a:pos x="15" y="5"/>
                </a:cxn>
                <a:cxn ang="0">
                  <a:pos x="15" y="21"/>
                </a:cxn>
                <a:cxn ang="0">
                  <a:pos x="15" y="21"/>
                </a:cxn>
                <a:cxn ang="0">
                  <a:pos x="15" y="21"/>
                </a:cxn>
              </a:cxnLst>
              <a:rect l="0" t="0" r="r" b="b"/>
              <a:pathLst>
                <a:path w="18" h="26">
                  <a:moveTo>
                    <a:pt x="18" y="21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8" y="2"/>
                    <a:pt x="16" y="0"/>
                    <a:pt x="1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5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6" y="26"/>
                    <a:pt x="18" y="24"/>
                    <a:pt x="18" y="21"/>
                  </a:cubicBezTo>
                  <a:close/>
                  <a:moveTo>
                    <a:pt x="15" y="21"/>
                  </a:moveTo>
                  <a:cubicBezTo>
                    <a:pt x="15" y="22"/>
                    <a:pt x="14" y="23"/>
                    <a:pt x="13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3" y="22"/>
                    <a:pt x="3" y="2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5" y="4"/>
                    <a:pt x="15" y="5"/>
                  </a:cubicBezTo>
                  <a:lnTo>
                    <a:pt x="15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8"/>
            <p:cNvSpPr>
              <a:spLocks noEditPoints="1"/>
            </p:cNvSpPr>
            <p:nvPr/>
          </p:nvSpPr>
          <p:spPr bwMode="auto">
            <a:xfrm>
              <a:off x="3852863" y="3862388"/>
              <a:ext cx="22225" cy="4286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1" y="0"/>
                </a:cxn>
                <a:cxn ang="0">
                  <a:pos x="1" y="7"/>
                </a:cxn>
                <a:cxn ang="0">
                  <a:pos x="1" y="9"/>
                </a:cxn>
                <a:cxn ang="0">
                  <a:pos x="3" y="10"/>
                </a:cxn>
                <a:cxn ang="0">
                  <a:pos x="10" y="5"/>
                </a:cxn>
                <a:cxn ang="0">
                  <a:pos x="10" y="27"/>
                </a:cxn>
                <a:cxn ang="0">
                  <a:pos x="12" y="28"/>
                </a:cxn>
                <a:cxn ang="0">
                  <a:pos x="14" y="27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4" h="28">
                  <a:moveTo>
                    <a:pt x="13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1" y="10"/>
                    <a:pt x="2" y="10"/>
                    <a:pt x="3" y="1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8"/>
                    <a:pt x="11" y="28"/>
                    <a:pt x="12" y="28"/>
                  </a:cubicBezTo>
                  <a:cubicBezTo>
                    <a:pt x="13" y="28"/>
                    <a:pt x="14" y="28"/>
                    <a:pt x="14" y="27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"/>
                    <a:pt x="13" y="1"/>
                    <a:pt x="13" y="0"/>
                  </a:cubicBezTo>
                  <a:close/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9"/>
            <p:cNvSpPr>
              <a:spLocks noEditPoints="1"/>
            </p:cNvSpPr>
            <p:nvPr/>
          </p:nvSpPr>
          <p:spPr bwMode="auto">
            <a:xfrm>
              <a:off x="3811588" y="3917950"/>
              <a:ext cx="28575" cy="4127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" y="27"/>
                </a:cxn>
                <a:cxn ang="0">
                  <a:pos x="14" y="27"/>
                </a:cxn>
                <a:cxn ang="0">
                  <a:pos x="19" y="22"/>
                </a:cxn>
                <a:cxn ang="0">
                  <a:pos x="19" y="5"/>
                </a:cxn>
                <a:cxn ang="0">
                  <a:pos x="14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22"/>
                </a:cxn>
                <a:cxn ang="0">
                  <a:pos x="4" y="5"/>
                </a:cxn>
                <a:cxn ang="0">
                  <a:pos x="6" y="4"/>
                </a:cxn>
                <a:cxn ang="0">
                  <a:pos x="14" y="4"/>
                </a:cxn>
                <a:cxn ang="0">
                  <a:pos x="15" y="5"/>
                </a:cxn>
                <a:cxn ang="0">
                  <a:pos x="15" y="22"/>
                </a:cxn>
                <a:cxn ang="0">
                  <a:pos x="14" y="23"/>
                </a:cxn>
                <a:cxn ang="0">
                  <a:pos x="6" y="23"/>
                </a:cxn>
                <a:cxn ang="0">
                  <a:pos x="4" y="22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19" h="27">
                  <a:moveTo>
                    <a:pt x="0" y="22"/>
                  </a:moveTo>
                  <a:cubicBezTo>
                    <a:pt x="0" y="24"/>
                    <a:pt x="3" y="27"/>
                    <a:pt x="6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7" y="27"/>
                    <a:pt x="19" y="24"/>
                    <a:pt x="19" y="22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2"/>
                    <a:pt x="17" y="0"/>
                    <a:pt x="1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lnTo>
                    <a:pt x="0" y="22"/>
                  </a:lnTo>
                  <a:close/>
                  <a:moveTo>
                    <a:pt x="4" y="5"/>
                  </a:moveTo>
                  <a:cubicBezTo>
                    <a:pt x="4" y="4"/>
                    <a:pt x="5" y="4"/>
                    <a:pt x="6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5" y="4"/>
                    <a:pt x="15" y="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3"/>
                    <a:pt x="15" y="23"/>
                    <a:pt x="14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3"/>
                    <a:pt x="4" y="23"/>
                    <a:pt x="4" y="22"/>
                  </a:cubicBezTo>
                  <a:lnTo>
                    <a:pt x="4" y="5"/>
                  </a:lnTo>
                  <a:close/>
                  <a:moveTo>
                    <a:pt x="4" y="5"/>
                  </a:moveTo>
                  <a:cubicBezTo>
                    <a:pt x="4" y="5"/>
                    <a:pt x="4" y="5"/>
                    <a:pt x="4" y="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0"/>
            <p:cNvSpPr>
              <a:spLocks noEditPoints="1"/>
            </p:cNvSpPr>
            <p:nvPr/>
          </p:nvSpPr>
          <p:spPr bwMode="auto">
            <a:xfrm>
              <a:off x="3856038" y="3919538"/>
              <a:ext cx="28575" cy="4127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21"/>
                </a:cxn>
                <a:cxn ang="0">
                  <a:pos x="5" y="27"/>
                </a:cxn>
                <a:cxn ang="0">
                  <a:pos x="13" y="27"/>
                </a:cxn>
                <a:cxn ang="0">
                  <a:pos x="19" y="21"/>
                </a:cxn>
                <a:cxn ang="0">
                  <a:pos x="19" y="5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15" y="5"/>
                </a:cxn>
                <a:cxn ang="0">
                  <a:pos x="15" y="21"/>
                </a:cxn>
                <a:cxn ang="0">
                  <a:pos x="13" y="23"/>
                </a:cxn>
                <a:cxn ang="0">
                  <a:pos x="5" y="23"/>
                </a:cxn>
                <a:cxn ang="0">
                  <a:pos x="4" y="21"/>
                </a:cxn>
                <a:cxn ang="0">
                  <a:pos x="4" y="5"/>
                </a:cxn>
                <a:cxn ang="0">
                  <a:pos x="5" y="3"/>
                </a:cxn>
                <a:cxn ang="0">
                  <a:pos x="13" y="3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5"/>
                </a:cxn>
              </a:cxnLst>
              <a:rect l="0" t="0" r="r" b="b"/>
              <a:pathLst>
                <a:path w="19" h="27">
                  <a:moveTo>
                    <a:pt x="0" y="5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7"/>
                    <a:pt x="5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6" y="27"/>
                    <a:pt x="19" y="24"/>
                    <a:pt x="19" y="2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2"/>
                    <a:pt x="16" y="0"/>
                    <a:pt x="1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15" y="5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22"/>
                    <a:pt x="14" y="23"/>
                    <a:pt x="13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4" y="22"/>
                    <a:pt x="4" y="21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3"/>
                    <a:pt x="5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5" y="4"/>
                    <a:pt x="15" y="5"/>
                  </a:cubicBezTo>
                  <a:close/>
                  <a:moveTo>
                    <a:pt x="15" y="5"/>
                  </a:moveTo>
                  <a:cubicBezTo>
                    <a:pt x="15" y="5"/>
                    <a:pt x="15" y="5"/>
                    <a:pt x="15" y="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1"/>
            <p:cNvSpPr>
              <a:spLocks noEditPoints="1"/>
            </p:cNvSpPr>
            <p:nvPr/>
          </p:nvSpPr>
          <p:spPr bwMode="auto">
            <a:xfrm>
              <a:off x="3895725" y="3916363"/>
              <a:ext cx="20638" cy="44450"/>
            </a:xfrm>
            <a:custGeom>
              <a:avLst/>
              <a:gdLst/>
              <a:ahLst/>
              <a:cxnLst>
                <a:cxn ang="0">
                  <a:pos x="11" y="29"/>
                </a:cxn>
                <a:cxn ang="0">
                  <a:pos x="13" y="27"/>
                </a:cxn>
                <a:cxn ang="0">
                  <a:pos x="13" y="2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1" y="7"/>
                </a:cxn>
                <a:cxn ang="0">
                  <a:pos x="0" y="10"/>
                </a:cxn>
                <a:cxn ang="0">
                  <a:pos x="3" y="10"/>
                </a:cxn>
                <a:cxn ang="0">
                  <a:pos x="10" y="5"/>
                </a:cxn>
                <a:cxn ang="0">
                  <a:pos x="10" y="27"/>
                </a:cxn>
                <a:cxn ang="0">
                  <a:pos x="11" y="29"/>
                </a:cxn>
                <a:cxn ang="0">
                  <a:pos x="11" y="29"/>
                </a:cxn>
                <a:cxn ang="0">
                  <a:pos x="11" y="29"/>
                </a:cxn>
              </a:cxnLst>
              <a:rect l="0" t="0" r="r" b="b"/>
              <a:pathLst>
                <a:path w="13" h="29">
                  <a:moveTo>
                    <a:pt x="11" y="29"/>
                  </a:moveTo>
                  <a:cubicBezTo>
                    <a:pt x="12" y="29"/>
                    <a:pt x="13" y="28"/>
                    <a:pt x="13" y="27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3" y="1"/>
                    <a:pt x="12" y="0"/>
                  </a:cubicBezTo>
                  <a:cubicBezTo>
                    <a:pt x="12" y="0"/>
                    <a:pt x="11" y="0"/>
                    <a:pt x="10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1" y="10"/>
                    <a:pt x="2" y="11"/>
                    <a:pt x="3" y="1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8"/>
                    <a:pt x="10" y="29"/>
                    <a:pt x="11" y="29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2"/>
            <p:cNvSpPr>
              <a:spLocks noEditPoints="1"/>
            </p:cNvSpPr>
            <p:nvPr/>
          </p:nvSpPr>
          <p:spPr bwMode="auto">
            <a:xfrm>
              <a:off x="3817938" y="3978275"/>
              <a:ext cx="26988" cy="412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22"/>
                </a:cxn>
                <a:cxn ang="0">
                  <a:pos x="5" y="27"/>
                </a:cxn>
                <a:cxn ang="0">
                  <a:pos x="13" y="27"/>
                </a:cxn>
                <a:cxn ang="0">
                  <a:pos x="18" y="22"/>
                </a:cxn>
                <a:cxn ang="0">
                  <a:pos x="18" y="5"/>
                </a:cxn>
                <a:cxn ang="0">
                  <a:pos x="13" y="0"/>
                </a:cxn>
                <a:cxn ang="0">
                  <a:pos x="15" y="22"/>
                </a:cxn>
                <a:cxn ang="0">
                  <a:pos x="13" y="23"/>
                </a:cxn>
                <a:cxn ang="0">
                  <a:pos x="5" y="23"/>
                </a:cxn>
                <a:cxn ang="0">
                  <a:pos x="3" y="22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13" y="4"/>
                </a:cxn>
                <a:cxn ang="0">
                  <a:pos x="15" y="5"/>
                </a:cxn>
                <a:cxn ang="0">
                  <a:pos x="15" y="22"/>
                </a:cxn>
                <a:cxn ang="0">
                  <a:pos x="15" y="22"/>
                </a:cxn>
                <a:cxn ang="0">
                  <a:pos x="15" y="22"/>
                </a:cxn>
              </a:cxnLst>
              <a:rect l="0" t="0" r="r" b="b"/>
              <a:pathLst>
                <a:path w="18" h="2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7"/>
                    <a:pt x="5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6" y="27"/>
                    <a:pt x="18" y="24"/>
                    <a:pt x="18" y="22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2"/>
                    <a:pt x="16" y="0"/>
                    <a:pt x="13" y="0"/>
                  </a:cubicBezTo>
                  <a:close/>
                  <a:moveTo>
                    <a:pt x="15" y="22"/>
                  </a:moveTo>
                  <a:cubicBezTo>
                    <a:pt x="15" y="22"/>
                    <a:pt x="14" y="23"/>
                    <a:pt x="13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3" y="22"/>
                    <a:pt x="3" y="22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5" y="4"/>
                    <a:pt x="15" y="5"/>
                  </a:cubicBezTo>
                  <a:lnTo>
                    <a:pt x="15" y="22"/>
                  </a:lnTo>
                  <a:close/>
                  <a:moveTo>
                    <a:pt x="15" y="22"/>
                  </a:moveTo>
                  <a:cubicBezTo>
                    <a:pt x="15" y="22"/>
                    <a:pt x="15" y="22"/>
                    <a:pt x="15" y="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3"/>
            <p:cNvSpPr>
              <a:spLocks noEditPoints="1"/>
            </p:cNvSpPr>
            <p:nvPr/>
          </p:nvSpPr>
          <p:spPr bwMode="auto">
            <a:xfrm>
              <a:off x="3862388" y="3979863"/>
              <a:ext cx="26988" cy="412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21"/>
                </a:cxn>
                <a:cxn ang="0">
                  <a:pos x="5" y="27"/>
                </a:cxn>
                <a:cxn ang="0">
                  <a:pos x="13" y="27"/>
                </a:cxn>
                <a:cxn ang="0">
                  <a:pos x="18" y="21"/>
                </a:cxn>
                <a:cxn ang="0">
                  <a:pos x="18" y="5"/>
                </a:cxn>
                <a:cxn ang="0">
                  <a:pos x="13" y="0"/>
                </a:cxn>
                <a:cxn ang="0">
                  <a:pos x="15" y="21"/>
                </a:cxn>
                <a:cxn ang="0">
                  <a:pos x="13" y="23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3" y="5"/>
                </a:cxn>
                <a:cxn ang="0">
                  <a:pos x="5" y="3"/>
                </a:cxn>
                <a:cxn ang="0">
                  <a:pos x="13" y="3"/>
                </a:cxn>
                <a:cxn ang="0">
                  <a:pos x="15" y="5"/>
                </a:cxn>
                <a:cxn ang="0">
                  <a:pos x="15" y="21"/>
                </a:cxn>
                <a:cxn ang="0">
                  <a:pos x="15" y="21"/>
                </a:cxn>
                <a:cxn ang="0">
                  <a:pos x="15" y="21"/>
                </a:cxn>
              </a:cxnLst>
              <a:rect l="0" t="0" r="r" b="b"/>
              <a:pathLst>
                <a:path w="18" h="2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7"/>
                    <a:pt x="5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6" y="27"/>
                    <a:pt x="18" y="24"/>
                    <a:pt x="18" y="2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2"/>
                    <a:pt x="16" y="0"/>
                    <a:pt x="13" y="0"/>
                  </a:cubicBezTo>
                  <a:close/>
                  <a:moveTo>
                    <a:pt x="15" y="21"/>
                  </a:moveTo>
                  <a:cubicBezTo>
                    <a:pt x="15" y="22"/>
                    <a:pt x="14" y="23"/>
                    <a:pt x="13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3" y="22"/>
                    <a:pt x="3" y="2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5" y="4"/>
                    <a:pt x="15" y="5"/>
                  </a:cubicBezTo>
                  <a:lnTo>
                    <a:pt x="15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4"/>
            <p:cNvSpPr>
              <a:spLocks noEditPoints="1"/>
            </p:cNvSpPr>
            <p:nvPr/>
          </p:nvSpPr>
          <p:spPr bwMode="auto">
            <a:xfrm>
              <a:off x="3900488" y="3976688"/>
              <a:ext cx="22225" cy="4445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1" y="1"/>
                </a:cxn>
                <a:cxn ang="0">
                  <a:pos x="1" y="7"/>
                </a:cxn>
                <a:cxn ang="0">
                  <a:pos x="1" y="10"/>
                </a:cxn>
                <a:cxn ang="0">
                  <a:pos x="3" y="10"/>
                </a:cxn>
                <a:cxn ang="0">
                  <a:pos x="10" y="5"/>
                </a:cxn>
                <a:cxn ang="0">
                  <a:pos x="10" y="27"/>
                </a:cxn>
                <a:cxn ang="0">
                  <a:pos x="12" y="29"/>
                </a:cxn>
                <a:cxn ang="0">
                  <a:pos x="14" y="27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4" h="29">
                  <a:moveTo>
                    <a:pt x="13" y="0"/>
                  </a:moveTo>
                  <a:cubicBezTo>
                    <a:pt x="12" y="0"/>
                    <a:pt x="11" y="0"/>
                    <a:pt x="11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0" y="9"/>
                    <a:pt x="1" y="10"/>
                  </a:cubicBezTo>
                  <a:cubicBezTo>
                    <a:pt x="2" y="10"/>
                    <a:pt x="3" y="11"/>
                    <a:pt x="3" y="1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8"/>
                    <a:pt x="11" y="29"/>
                    <a:pt x="12" y="29"/>
                  </a:cubicBezTo>
                  <a:cubicBezTo>
                    <a:pt x="13" y="29"/>
                    <a:pt x="14" y="28"/>
                    <a:pt x="14" y="27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"/>
                    <a:pt x="13" y="1"/>
                    <a:pt x="13" y="0"/>
                  </a:cubicBezTo>
                  <a:close/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5"/>
            <p:cNvSpPr>
              <a:spLocks noEditPoints="1"/>
            </p:cNvSpPr>
            <p:nvPr/>
          </p:nvSpPr>
          <p:spPr bwMode="auto">
            <a:xfrm>
              <a:off x="3811588" y="4035425"/>
              <a:ext cx="26988" cy="412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5" y="27"/>
                </a:cxn>
                <a:cxn ang="0">
                  <a:pos x="13" y="27"/>
                </a:cxn>
                <a:cxn ang="0">
                  <a:pos x="18" y="22"/>
                </a:cxn>
                <a:cxn ang="0">
                  <a:pos x="18" y="6"/>
                </a:cxn>
                <a:cxn ang="0">
                  <a:pos x="13" y="0"/>
                </a:cxn>
                <a:cxn ang="0">
                  <a:pos x="15" y="22"/>
                </a:cxn>
                <a:cxn ang="0">
                  <a:pos x="13" y="24"/>
                </a:cxn>
                <a:cxn ang="0">
                  <a:pos x="5" y="24"/>
                </a:cxn>
                <a:cxn ang="0">
                  <a:pos x="3" y="22"/>
                </a:cxn>
                <a:cxn ang="0">
                  <a:pos x="3" y="6"/>
                </a:cxn>
                <a:cxn ang="0">
                  <a:pos x="5" y="4"/>
                </a:cxn>
                <a:cxn ang="0">
                  <a:pos x="13" y="4"/>
                </a:cxn>
                <a:cxn ang="0">
                  <a:pos x="15" y="6"/>
                </a:cxn>
                <a:cxn ang="0">
                  <a:pos x="15" y="22"/>
                </a:cxn>
                <a:cxn ang="0">
                  <a:pos x="15" y="22"/>
                </a:cxn>
                <a:cxn ang="0">
                  <a:pos x="15" y="22"/>
                </a:cxn>
              </a:cxnLst>
              <a:rect l="0" t="0" r="r" b="b"/>
              <a:pathLst>
                <a:path w="18" h="2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5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6" y="27"/>
                    <a:pt x="18" y="25"/>
                    <a:pt x="18" y="22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3"/>
                    <a:pt x="16" y="0"/>
                    <a:pt x="13" y="0"/>
                  </a:cubicBezTo>
                  <a:close/>
                  <a:moveTo>
                    <a:pt x="15" y="22"/>
                  </a:moveTo>
                  <a:cubicBezTo>
                    <a:pt x="15" y="23"/>
                    <a:pt x="14" y="24"/>
                    <a:pt x="13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4"/>
                    <a:pt x="3" y="23"/>
                    <a:pt x="3" y="22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5" y="5"/>
                    <a:pt x="15" y="6"/>
                  </a:cubicBezTo>
                  <a:lnTo>
                    <a:pt x="15" y="22"/>
                  </a:lnTo>
                  <a:close/>
                  <a:moveTo>
                    <a:pt x="15" y="22"/>
                  </a:moveTo>
                  <a:cubicBezTo>
                    <a:pt x="15" y="22"/>
                    <a:pt x="15" y="22"/>
                    <a:pt x="15" y="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6"/>
            <p:cNvSpPr>
              <a:spLocks noEditPoints="1"/>
            </p:cNvSpPr>
            <p:nvPr/>
          </p:nvSpPr>
          <p:spPr bwMode="auto">
            <a:xfrm>
              <a:off x="3889375" y="4035425"/>
              <a:ext cx="30163" cy="412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5" y="27"/>
                </a:cxn>
                <a:cxn ang="0">
                  <a:pos x="13" y="27"/>
                </a:cxn>
                <a:cxn ang="0">
                  <a:pos x="19" y="2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15" y="22"/>
                </a:cxn>
                <a:cxn ang="0">
                  <a:pos x="13" y="24"/>
                </a:cxn>
                <a:cxn ang="0">
                  <a:pos x="5" y="24"/>
                </a:cxn>
                <a:cxn ang="0">
                  <a:pos x="4" y="22"/>
                </a:cxn>
                <a:cxn ang="0">
                  <a:pos x="4" y="6"/>
                </a:cxn>
                <a:cxn ang="0">
                  <a:pos x="5" y="4"/>
                </a:cxn>
                <a:cxn ang="0">
                  <a:pos x="13" y="4"/>
                </a:cxn>
                <a:cxn ang="0">
                  <a:pos x="15" y="6"/>
                </a:cxn>
                <a:cxn ang="0">
                  <a:pos x="15" y="22"/>
                </a:cxn>
                <a:cxn ang="0">
                  <a:pos x="15" y="22"/>
                </a:cxn>
                <a:cxn ang="0">
                  <a:pos x="15" y="22"/>
                </a:cxn>
              </a:cxnLst>
              <a:rect l="0" t="0" r="r" b="b"/>
              <a:pathLst>
                <a:path w="19" h="2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3" y="27"/>
                    <a:pt x="5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6" y="27"/>
                    <a:pt x="19" y="25"/>
                    <a:pt x="19" y="22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3"/>
                    <a:pt x="16" y="0"/>
                    <a:pt x="13" y="0"/>
                  </a:cubicBezTo>
                  <a:close/>
                  <a:moveTo>
                    <a:pt x="15" y="22"/>
                  </a:moveTo>
                  <a:cubicBezTo>
                    <a:pt x="15" y="23"/>
                    <a:pt x="14" y="24"/>
                    <a:pt x="13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4"/>
                    <a:pt x="4" y="23"/>
                    <a:pt x="4" y="22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4"/>
                    <a:pt x="5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5" y="5"/>
                    <a:pt x="15" y="6"/>
                  </a:cubicBezTo>
                  <a:lnTo>
                    <a:pt x="15" y="22"/>
                  </a:lnTo>
                  <a:close/>
                  <a:moveTo>
                    <a:pt x="15" y="22"/>
                  </a:moveTo>
                  <a:cubicBezTo>
                    <a:pt x="15" y="22"/>
                    <a:pt x="15" y="22"/>
                    <a:pt x="15" y="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7"/>
            <p:cNvSpPr>
              <a:spLocks noEditPoints="1"/>
            </p:cNvSpPr>
            <p:nvPr/>
          </p:nvSpPr>
          <p:spPr bwMode="auto">
            <a:xfrm>
              <a:off x="3851275" y="4033838"/>
              <a:ext cx="20638" cy="42863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0" y="26"/>
                </a:cxn>
                <a:cxn ang="0">
                  <a:pos x="11" y="28"/>
                </a:cxn>
                <a:cxn ang="0">
                  <a:pos x="13" y="26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3" y="9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3" h="28">
                  <a:moveTo>
                    <a:pt x="10" y="5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7"/>
                    <a:pt x="13" y="2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1" y="10"/>
                    <a:pt x="2" y="10"/>
                    <a:pt x="3" y="9"/>
                  </a:cubicBezTo>
                  <a:lnTo>
                    <a:pt x="10" y="5"/>
                  </a:lnTo>
                  <a:close/>
                  <a:moveTo>
                    <a:pt x="10" y="5"/>
                  </a:moveTo>
                  <a:cubicBezTo>
                    <a:pt x="10" y="5"/>
                    <a:pt x="10" y="5"/>
                    <a:pt x="10" y="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8"/>
            <p:cNvSpPr>
              <a:spLocks noEditPoints="1"/>
            </p:cNvSpPr>
            <p:nvPr/>
          </p:nvSpPr>
          <p:spPr bwMode="auto">
            <a:xfrm>
              <a:off x="3810000" y="4089400"/>
              <a:ext cx="26988" cy="412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21"/>
                </a:cxn>
                <a:cxn ang="0">
                  <a:pos x="5" y="26"/>
                </a:cxn>
                <a:cxn ang="0">
                  <a:pos x="13" y="26"/>
                </a:cxn>
                <a:cxn ang="0">
                  <a:pos x="18" y="21"/>
                </a:cxn>
                <a:cxn ang="0">
                  <a:pos x="18" y="5"/>
                </a:cxn>
                <a:cxn ang="0">
                  <a:pos x="13" y="0"/>
                </a:cxn>
                <a:cxn ang="0">
                  <a:pos x="15" y="21"/>
                </a:cxn>
                <a:cxn ang="0">
                  <a:pos x="13" y="23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3" y="5"/>
                </a:cxn>
                <a:cxn ang="0">
                  <a:pos x="5" y="3"/>
                </a:cxn>
                <a:cxn ang="0">
                  <a:pos x="13" y="3"/>
                </a:cxn>
                <a:cxn ang="0">
                  <a:pos x="15" y="5"/>
                </a:cxn>
                <a:cxn ang="0">
                  <a:pos x="15" y="21"/>
                </a:cxn>
                <a:cxn ang="0">
                  <a:pos x="15" y="21"/>
                </a:cxn>
                <a:cxn ang="0">
                  <a:pos x="15" y="21"/>
                </a:cxn>
              </a:cxnLst>
              <a:rect l="0" t="0" r="r" b="b"/>
              <a:pathLst>
                <a:path w="18" h="26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5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6" y="26"/>
                    <a:pt x="18" y="24"/>
                    <a:pt x="18" y="2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2"/>
                    <a:pt x="16" y="0"/>
                    <a:pt x="13" y="0"/>
                  </a:cubicBezTo>
                  <a:close/>
                  <a:moveTo>
                    <a:pt x="15" y="21"/>
                  </a:moveTo>
                  <a:cubicBezTo>
                    <a:pt x="15" y="22"/>
                    <a:pt x="14" y="23"/>
                    <a:pt x="13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3" y="22"/>
                    <a:pt x="3" y="2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5" y="4"/>
                    <a:pt x="15" y="5"/>
                  </a:cubicBezTo>
                  <a:lnTo>
                    <a:pt x="15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9"/>
            <p:cNvSpPr>
              <a:spLocks noEditPoints="1"/>
            </p:cNvSpPr>
            <p:nvPr/>
          </p:nvSpPr>
          <p:spPr bwMode="auto">
            <a:xfrm>
              <a:off x="3768725" y="4086225"/>
              <a:ext cx="22225" cy="4445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1" y="0"/>
                </a:cxn>
                <a:cxn ang="0">
                  <a:pos x="1" y="7"/>
                </a:cxn>
                <a:cxn ang="0">
                  <a:pos x="1" y="9"/>
                </a:cxn>
                <a:cxn ang="0">
                  <a:pos x="3" y="10"/>
                </a:cxn>
                <a:cxn ang="0">
                  <a:pos x="10" y="5"/>
                </a:cxn>
                <a:cxn ang="0">
                  <a:pos x="10" y="27"/>
                </a:cxn>
                <a:cxn ang="0">
                  <a:pos x="12" y="28"/>
                </a:cxn>
                <a:cxn ang="0">
                  <a:pos x="14" y="27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4" h="28">
                  <a:moveTo>
                    <a:pt x="13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9"/>
                    <a:pt x="1" y="9"/>
                  </a:cubicBezTo>
                  <a:cubicBezTo>
                    <a:pt x="2" y="10"/>
                    <a:pt x="3" y="10"/>
                    <a:pt x="3" y="1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8"/>
                    <a:pt x="11" y="28"/>
                    <a:pt x="12" y="28"/>
                  </a:cubicBezTo>
                  <a:cubicBezTo>
                    <a:pt x="13" y="28"/>
                    <a:pt x="14" y="28"/>
                    <a:pt x="14" y="27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"/>
                    <a:pt x="13" y="0"/>
                    <a:pt x="13" y="0"/>
                  </a:cubicBezTo>
                  <a:close/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0"/>
            <p:cNvSpPr>
              <a:spLocks noEditPoints="1"/>
            </p:cNvSpPr>
            <p:nvPr/>
          </p:nvSpPr>
          <p:spPr bwMode="auto">
            <a:xfrm>
              <a:off x="3854450" y="4090988"/>
              <a:ext cx="26988" cy="412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21"/>
                </a:cxn>
                <a:cxn ang="0">
                  <a:pos x="5" y="26"/>
                </a:cxn>
                <a:cxn ang="0">
                  <a:pos x="13" y="26"/>
                </a:cxn>
                <a:cxn ang="0">
                  <a:pos x="18" y="21"/>
                </a:cxn>
                <a:cxn ang="0">
                  <a:pos x="18" y="5"/>
                </a:cxn>
                <a:cxn ang="0">
                  <a:pos x="13" y="0"/>
                </a:cxn>
                <a:cxn ang="0">
                  <a:pos x="15" y="21"/>
                </a:cxn>
                <a:cxn ang="0">
                  <a:pos x="13" y="23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3" y="5"/>
                </a:cxn>
                <a:cxn ang="0">
                  <a:pos x="5" y="3"/>
                </a:cxn>
                <a:cxn ang="0">
                  <a:pos x="13" y="3"/>
                </a:cxn>
                <a:cxn ang="0">
                  <a:pos x="15" y="5"/>
                </a:cxn>
                <a:cxn ang="0">
                  <a:pos x="15" y="21"/>
                </a:cxn>
                <a:cxn ang="0">
                  <a:pos x="15" y="21"/>
                </a:cxn>
                <a:cxn ang="0">
                  <a:pos x="15" y="21"/>
                </a:cxn>
              </a:cxnLst>
              <a:rect l="0" t="0" r="r" b="b"/>
              <a:pathLst>
                <a:path w="18" h="26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5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6" y="26"/>
                    <a:pt x="18" y="24"/>
                    <a:pt x="18" y="2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2"/>
                    <a:pt x="16" y="0"/>
                    <a:pt x="13" y="0"/>
                  </a:cubicBezTo>
                  <a:close/>
                  <a:moveTo>
                    <a:pt x="15" y="21"/>
                  </a:moveTo>
                  <a:cubicBezTo>
                    <a:pt x="15" y="22"/>
                    <a:pt x="14" y="23"/>
                    <a:pt x="13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3" y="22"/>
                    <a:pt x="3" y="2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5" y="4"/>
                    <a:pt x="15" y="5"/>
                  </a:cubicBezTo>
                  <a:lnTo>
                    <a:pt x="15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1"/>
            <p:cNvSpPr>
              <a:spLocks noEditPoints="1"/>
            </p:cNvSpPr>
            <p:nvPr/>
          </p:nvSpPr>
          <p:spPr bwMode="auto">
            <a:xfrm>
              <a:off x="3892550" y="4087813"/>
              <a:ext cx="22225" cy="4445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1" y="0"/>
                </a:cxn>
                <a:cxn ang="0">
                  <a:pos x="1" y="7"/>
                </a:cxn>
                <a:cxn ang="0">
                  <a:pos x="1" y="9"/>
                </a:cxn>
                <a:cxn ang="0">
                  <a:pos x="3" y="10"/>
                </a:cxn>
                <a:cxn ang="0">
                  <a:pos x="10" y="5"/>
                </a:cxn>
                <a:cxn ang="0">
                  <a:pos x="10" y="26"/>
                </a:cxn>
                <a:cxn ang="0">
                  <a:pos x="12" y="28"/>
                </a:cxn>
                <a:cxn ang="0">
                  <a:pos x="14" y="26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4" h="28">
                  <a:moveTo>
                    <a:pt x="13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8"/>
                    <a:pt x="1" y="9"/>
                  </a:cubicBezTo>
                  <a:cubicBezTo>
                    <a:pt x="1" y="10"/>
                    <a:pt x="3" y="10"/>
                    <a:pt x="3" y="1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8"/>
                    <a:pt x="14" y="27"/>
                    <a:pt x="14" y="26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"/>
                    <a:pt x="13" y="0"/>
                    <a:pt x="13" y="0"/>
                  </a:cubicBezTo>
                  <a:close/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2"/>
            <p:cNvSpPr>
              <a:spLocks noEditPoints="1"/>
            </p:cNvSpPr>
            <p:nvPr/>
          </p:nvSpPr>
          <p:spPr bwMode="auto">
            <a:xfrm>
              <a:off x="3154363" y="3806825"/>
              <a:ext cx="26988" cy="41275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21"/>
                </a:cxn>
                <a:cxn ang="0">
                  <a:pos x="5" y="26"/>
                </a:cxn>
                <a:cxn ang="0">
                  <a:pos x="13" y="26"/>
                </a:cxn>
                <a:cxn ang="0">
                  <a:pos x="18" y="21"/>
                </a:cxn>
                <a:cxn ang="0">
                  <a:pos x="18" y="5"/>
                </a:cxn>
                <a:cxn ang="0">
                  <a:pos x="15" y="21"/>
                </a:cxn>
                <a:cxn ang="0">
                  <a:pos x="13" y="23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3" y="5"/>
                </a:cxn>
                <a:cxn ang="0">
                  <a:pos x="5" y="3"/>
                </a:cxn>
                <a:cxn ang="0">
                  <a:pos x="13" y="3"/>
                </a:cxn>
                <a:cxn ang="0">
                  <a:pos x="15" y="5"/>
                </a:cxn>
                <a:cxn ang="0">
                  <a:pos x="15" y="21"/>
                </a:cxn>
                <a:cxn ang="0">
                  <a:pos x="15" y="21"/>
                </a:cxn>
                <a:cxn ang="0">
                  <a:pos x="15" y="21"/>
                </a:cxn>
              </a:cxnLst>
              <a:rect l="0" t="0" r="r" b="b"/>
              <a:pathLst>
                <a:path w="18" h="26">
                  <a:moveTo>
                    <a:pt x="18" y="5"/>
                  </a:moveTo>
                  <a:cubicBezTo>
                    <a:pt x="18" y="2"/>
                    <a:pt x="16" y="0"/>
                    <a:pt x="1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5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6" y="26"/>
                    <a:pt x="18" y="24"/>
                    <a:pt x="18" y="21"/>
                  </a:cubicBezTo>
                  <a:lnTo>
                    <a:pt x="18" y="5"/>
                  </a:lnTo>
                  <a:close/>
                  <a:moveTo>
                    <a:pt x="15" y="21"/>
                  </a:moveTo>
                  <a:cubicBezTo>
                    <a:pt x="15" y="22"/>
                    <a:pt x="14" y="23"/>
                    <a:pt x="13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3" y="22"/>
                    <a:pt x="3" y="2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5" y="4"/>
                    <a:pt x="15" y="5"/>
                  </a:cubicBezTo>
                  <a:lnTo>
                    <a:pt x="15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63"/>
            <p:cNvSpPr>
              <a:spLocks noEditPoints="1"/>
            </p:cNvSpPr>
            <p:nvPr/>
          </p:nvSpPr>
          <p:spPr bwMode="auto">
            <a:xfrm>
              <a:off x="3233738" y="3806825"/>
              <a:ext cx="26988" cy="412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21"/>
                </a:cxn>
                <a:cxn ang="0">
                  <a:pos x="5" y="26"/>
                </a:cxn>
                <a:cxn ang="0">
                  <a:pos x="13" y="26"/>
                </a:cxn>
                <a:cxn ang="0">
                  <a:pos x="18" y="21"/>
                </a:cxn>
                <a:cxn ang="0">
                  <a:pos x="18" y="5"/>
                </a:cxn>
                <a:cxn ang="0">
                  <a:pos x="13" y="0"/>
                </a:cxn>
                <a:cxn ang="0">
                  <a:pos x="15" y="21"/>
                </a:cxn>
                <a:cxn ang="0">
                  <a:pos x="13" y="23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3" y="5"/>
                </a:cxn>
                <a:cxn ang="0">
                  <a:pos x="5" y="3"/>
                </a:cxn>
                <a:cxn ang="0">
                  <a:pos x="13" y="3"/>
                </a:cxn>
                <a:cxn ang="0">
                  <a:pos x="15" y="5"/>
                </a:cxn>
                <a:cxn ang="0">
                  <a:pos x="15" y="21"/>
                </a:cxn>
                <a:cxn ang="0">
                  <a:pos x="15" y="21"/>
                </a:cxn>
                <a:cxn ang="0">
                  <a:pos x="15" y="21"/>
                </a:cxn>
              </a:cxnLst>
              <a:rect l="0" t="0" r="r" b="b"/>
              <a:pathLst>
                <a:path w="18" h="26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5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6" y="26"/>
                    <a:pt x="18" y="24"/>
                    <a:pt x="18" y="2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2"/>
                    <a:pt x="16" y="0"/>
                    <a:pt x="13" y="0"/>
                  </a:cubicBezTo>
                  <a:close/>
                  <a:moveTo>
                    <a:pt x="15" y="21"/>
                  </a:moveTo>
                  <a:cubicBezTo>
                    <a:pt x="15" y="22"/>
                    <a:pt x="14" y="23"/>
                    <a:pt x="13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3" y="22"/>
                    <a:pt x="3" y="2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5" y="4"/>
                    <a:pt x="15" y="5"/>
                  </a:cubicBezTo>
                  <a:lnTo>
                    <a:pt x="15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64"/>
            <p:cNvSpPr>
              <a:spLocks noEditPoints="1"/>
            </p:cNvSpPr>
            <p:nvPr/>
          </p:nvSpPr>
          <p:spPr bwMode="auto">
            <a:xfrm>
              <a:off x="3192463" y="3803650"/>
              <a:ext cx="22225" cy="4445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1" y="0"/>
                </a:cxn>
                <a:cxn ang="0">
                  <a:pos x="1" y="7"/>
                </a:cxn>
                <a:cxn ang="0">
                  <a:pos x="1" y="9"/>
                </a:cxn>
                <a:cxn ang="0">
                  <a:pos x="3" y="10"/>
                </a:cxn>
                <a:cxn ang="0">
                  <a:pos x="10" y="5"/>
                </a:cxn>
                <a:cxn ang="0">
                  <a:pos x="10" y="26"/>
                </a:cxn>
                <a:cxn ang="0">
                  <a:pos x="12" y="28"/>
                </a:cxn>
                <a:cxn ang="0">
                  <a:pos x="14" y="26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4" h="28">
                  <a:moveTo>
                    <a:pt x="13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8"/>
                    <a:pt x="1" y="9"/>
                  </a:cubicBezTo>
                  <a:cubicBezTo>
                    <a:pt x="2" y="10"/>
                    <a:pt x="3" y="10"/>
                    <a:pt x="3" y="1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8"/>
                    <a:pt x="14" y="27"/>
                    <a:pt x="14" y="26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"/>
                    <a:pt x="13" y="0"/>
                    <a:pt x="13" y="0"/>
                  </a:cubicBezTo>
                  <a:close/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5"/>
            <p:cNvSpPr>
              <a:spLocks noEditPoints="1"/>
            </p:cNvSpPr>
            <p:nvPr/>
          </p:nvSpPr>
          <p:spPr bwMode="auto">
            <a:xfrm>
              <a:off x="3181350" y="3863975"/>
              <a:ext cx="30163" cy="41275"/>
            </a:xfrm>
            <a:custGeom>
              <a:avLst/>
              <a:gdLst/>
              <a:ahLst/>
              <a:cxnLst>
                <a:cxn ang="0">
                  <a:pos x="5" y="27"/>
                </a:cxn>
                <a:cxn ang="0">
                  <a:pos x="14" y="27"/>
                </a:cxn>
                <a:cxn ang="0">
                  <a:pos x="19" y="21"/>
                </a:cxn>
                <a:cxn ang="0">
                  <a:pos x="19" y="5"/>
                </a:cxn>
                <a:cxn ang="0">
                  <a:pos x="14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21"/>
                </a:cxn>
                <a:cxn ang="0">
                  <a:pos x="5" y="27"/>
                </a:cxn>
                <a:cxn ang="0">
                  <a:pos x="4" y="5"/>
                </a:cxn>
                <a:cxn ang="0">
                  <a:pos x="5" y="3"/>
                </a:cxn>
                <a:cxn ang="0">
                  <a:pos x="14" y="3"/>
                </a:cxn>
                <a:cxn ang="0">
                  <a:pos x="15" y="5"/>
                </a:cxn>
                <a:cxn ang="0">
                  <a:pos x="15" y="21"/>
                </a:cxn>
                <a:cxn ang="0">
                  <a:pos x="14" y="23"/>
                </a:cxn>
                <a:cxn ang="0">
                  <a:pos x="5" y="23"/>
                </a:cxn>
                <a:cxn ang="0">
                  <a:pos x="4" y="21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19" h="27">
                  <a:moveTo>
                    <a:pt x="5" y="27"/>
                  </a:moveTo>
                  <a:cubicBezTo>
                    <a:pt x="14" y="27"/>
                    <a:pt x="14" y="27"/>
                    <a:pt x="14" y="27"/>
                  </a:cubicBezTo>
                  <a:cubicBezTo>
                    <a:pt x="16" y="27"/>
                    <a:pt x="19" y="24"/>
                    <a:pt x="19" y="2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2"/>
                    <a:pt x="16" y="0"/>
                    <a:pt x="1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3" y="27"/>
                    <a:pt x="5" y="27"/>
                  </a:cubicBezTo>
                  <a:close/>
                  <a:moveTo>
                    <a:pt x="4" y="5"/>
                  </a:moveTo>
                  <a:cubicBezTo>
                    <a:pt x="4" y="4"/>
                    <a:pt x="4" y="3"/>
                    <a:pt x="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2"/>
                    <a:pt x="15" y="23"/>
                    <a:pt x="14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4" y="22"/>
                    <a:pt x="4" y="21"/>
                  </a:cubicBezTo>
                  <a:lnTo>
                    <a:pt x="4" y="5"/>
                  </a:lnTo>
                  <a:close/>
                  <a:moveTo>
                    <a:pt x="4" y="5"/>
                  </a:moveTo>
                  <a:cubicBezTo>
                    <a:pt x="4" y="5"/>
                    <a:pt x="4" y="5"/>
                    <a:pt x="4" y="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6"/>
            <p:cNvSpPr>
              <a:spLocks noEditPoints="1"/>
            </p:cNvSpPr>
            <p:nvPr/>
          </p:nvSpPr>
          <p:spPr bwMode="auto">
            <a:xfrm>
              <a:off x="3227388" y="3865563"/>
              <a:ext cx="26988" cy="39688"/>
            </a:xfrm>
            <a:custGeom>
              <a:avLst/>
              <a:gdLst/>
              <a:ahLst/>
              <a:cxnLst>
                <a:cxn ang="0">
                  <a:pos x="5" y="26"/>
                </a:cxn>
                <a:cxn ang="0">
                  <a:pos x="13" y="26"/>
                </a:cxn>
                <a:cxn ang="0">
                  <a:pos x="18" y="21"/>
                </a:cxn>
                <a:cxn ang="0">
                  <a:pos x="18" y="5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21"/>
                </a:cxn>
                <a:cxn ang="0">
                  <a:pos x="5" y="26"/>
                </a:cxn>
                <a:cxn ang="0">
                  <a:pos x="3" y="5"/>
                </a:cxn>
                <a:cxn ang="0">
                  <a:pos x="5" y="3"/>
                </a:cxn>
                <a:cxn ang="0">
                  <a:pos x="13" y="3"/>
                </a:cxn>
                <a:cxn ang="0">
                  <a:pos x="15" y="5"/>
                </a:cxn>
                <a:cxn ang="0">
                  <a:pos x="15" y="21"/>
                </a:cxn>
                <a:cxn ang="0">
                  <a:pos x="13" y="23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18" h="26">
                  <a:moveTo>
                    <a:pt x="5" y="26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16" y="26"/>
                    <a:pt x="18" y="24"/>
                    <a:pt x="18" y="2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2"/>
                    <a:pt x="16" y="0"/>
                    <a:pt x="1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5" y="26"/>
                  </a:cubicBezTo>
                  <a:close/>
                  <a:moveTo>
                    <a:pt x="3" y="5"/>
                  </a:moveTo>
                  <a:cubicBezTo>
                    <a:pt x="3" y="4"/>
                    <a:pt x="4" y="3"/>
                    <a:pt x="5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2"/>
                    <a:pt x="14" y="23"/>
                    <a:pt x="13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3" y="22"/>
                    <a:pt x="3" y="21"/>
                  </a:cubicBezTo>
                  <a:lnTo>
                    <a:pt x="3" y="5"/>
                  </a:lnTo>
                  <a:close/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67"/>
            <p:cNvSpPr>
              <a:spLocks noEditPoints="1"/>
            </p:cNvSpPr>
            <p:nvPr/>
          </p:nvSpPr>
          <p:spPr bwMode="auto">
            <a:xfrm>
              <a:off x="3146425" y="3917950"/>
              <a:ext cx="28575" cy="41275"/>
            </a:xfrm>
            <a:custGeom>
              <a:avLst/>
              <a:gdLst/>
              <a:ahLst/>
              <a:cxnLst>
                <a:cxn ang="0">
                  <a:pos x="5" y="27"/>
                </a:cxn>
                <a:cxn ang="0">
                  <a:pos x="13" y="27"/>
                </a:cxn>
                <a:cxn ang="0">
                  <a:pos x="18" y="22"/>
                </a:cxn>
                <a:cxn ang="0">
                  <a:pos x="18" y="5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22"/>
                </a:cxn>
                <a:cxn ang="0">
                  <a:pos x="5" y="27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13" y="4"/>
                </a:cxn>
                <a:cxn ang="0">
                  <a:pos x="15" y="5"/>
                </a:cxn>
                <a:cxn ang="0">
                  <a:pos x="15" y="22"/>
                </a:cxn>
                <a:cxn ang="0">
                  <a:pos x="13" y="23"/>
                </a:cxn>
                <a:cxn ang="0">
                  <a:pos x="5" y="23"/>
                </a:cxn>
                <a:cxn ang="0">
                  <a:pos x="3" y="22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18" h="27">
                  <a:moveTo>
                    <a:pt x="5" y="27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16" y="27"/>
                    <a:pt x="18" y="24"/>
                    <a:pt x="18" y="22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2"/>
                    <a:pt x="16" y="0"/>
                    <a:pt x="1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7"/>
                    <a:pt x="5" y="27"/>
                  </a:cubicBezTo>
                  <a:close/>
                  <a:moveTo>
                    <a:pt x="3" y="5"/>
                  </a:moveTo>
                  <a:cubicBezTo>
                    <a:pt x="3" y="4"/>
                    <a:pt x="4" y="4"/>
                    <a:pt x="5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5" y="4"/>
                    <a:pt x="15" y="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3"/>
                    <a:pt x="14" y="23"/>
                    <a:pt x="13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3" y="23"/>
                    <a:pt x="3" y="22"/>
                  </a:cubicBezTo>
                  <a:lnTo>
                    <a:pt x="3" y="5"/>
                  </a:lnTo>
                  <a:close/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68"/>
            <p:cNvSpPr>
              <a:spLocks noEditPoints="1"/>
            </p:cNvSpPr>
            <p:nvPr/>
          </p:nvSpPr>
          <p:spPr bwMode="auto">
            <a:xfrm>
              <a:off x="3225800" y="3917950"/>
              <a:ext cx="26988" cy="41275"/>
            </a:xfrm>
            <a:custGeom>
              <a:avLst/>
              <a:gdLst/>
              <a:ahLst/>
              <a:cxnLst>
                <a:cxn ang="0">
                  <a:pos x="5" y="27"/>
                </a:cxn>
                <a:cxn ang="0">
                  <a:pos x="13" y="27"/>
                </a:cxn>
                <a:cxn ang="0">
                  <a:pos x="18" y="22"/>
                </a:cxn>
                <a:cxn ang="0">
                  <a:pos x="18" y="5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22"/>
                </a:cxn>
                <a:cxn ang="0">
                  <a:pos x="5" y="27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13" y="4"/>
                </a:cxn>
                <a:cxn ang="0">
                  <a:pos x="15" y="5"/>
                </a:cxn>
                <a:cxn ang="0">
                  <a:pos x="15" y="22"/>
                </a:cxn>
                <a:cxn ang="0">
                  <a:pos x="13" y="23"/>
                </a:cxn>
                <a:cxn ang="0">
                  <a:pos x="5" y="23"/>
                </a:cxn>
                <a:cxn ang="0">
                  <a:pos x="3" y="22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18" h="27">
                  <a:moveTo>
                    <a:pt x="5" y="27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16" y="27"/>
                    <a:pt x="18" y="24"/>
                    <a:pt x="18" y="22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2"/>
                    <a:pt x="16" y="0"/>
                    <a:pt x="1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7"/>
                    <a:pt x="5" y="27"/>
                  </a:cubicBezTo>
                  <a:close/>
                  <a:moveTo>
                    <a:pt x="3" y="5"/>
                  </a:moveTo>
                  <a:cubicBezTo>
                    <a:pt x="3" y="4"/>
                    <a:pt x="4" y="4"/>
                    <a:pt x="5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5" y="4"/>
                    <a:pt x="15" y="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3"/>
                    <a:pt x="14" y="23"/>
                    <a:pt x="13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3" y="23"/>
                    <a:pt x="3" y="22"/>
                  </a:cubicBezTo>
                  <a:lnTo>
                    <a:pt x="3" y="5"/>
                  </a:lnTo>
                  <a:close/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9"/>
            <p:cNvSpPr>
              <a:spLocks noEditPoints="1"/>
            </p:cNvSpPr>
            <p:nvPr/>
          </p:nvSpPr>
          <p:spPr bwMode="auto">
            <a:xfrm>
              <a:off x="3184525" y="3914775"/>
              <a:ext cx="22225" cy="44450"/>
            </a:xfrm>
            <a:custGeom>
              <a:avLst/>
              <a:gdLst/>
              <a:ahLst/>
              <a:cxnLst>
                <a:cxn ang="0">
                  <a:pos x="12" y="29"/>
                </a:cxn>
                <a:cxn ang="0">
                  <a:pos x="14" y="27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1" y="1"/>
                </a:cxn>
                <a:cxn ang="0">
                  <a:pos x="1" y="7"/>
                </a:cxn>
                <a:cxn ang="0">
                  <a:pos x="1" y="10"/>
                </a:cxn>
                <a:cxn ang="0">
                  <a:pos x="3" y="10"/>
                </a:cxn>
                <a:cxn ang="0">
                  <a:pos x="10" y="5"/>
                </a:cxn>
                <a:cxn ang="0">
                  <a:pos x="10" y="27"/>
                </a:cxn>
                <a:cxn ang="0">
                  <a:pos x="12" y="29"/>
                </a:cxn>
                <a:cxn ang="0">
                  <a:pos x="12" y="29"/>
                </a:cxn>
                <a:cxn ang="0">
                  <a:pos x="12" y="29"/>
                </a:cxn>
              </a:cxnLst>
              <a:rect l="0" t="0" r="r" b="b"/>
              <a:pathLst>
                <a:path w="14" h="29">
                  <a:moveTo>
                    <a:pt x="12" y="29"/>
                  </a:moveTo>
                  <a:cubicBezTo>
                    <a:pt x="13" y="29"/>
                    <a:pt x="14" y="28"/>
                    <a:pt x="14" y="27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"/>
                    <a:pt x="13" y="1"/>
                    <a:pt x="13" y="1"/>
                  </a:cubicBezTo>
                  <a:cubicBezTo>
                    <a:pt x="12" y="0"/>
                    <a:pt x="11" y="0"/>
                    <a:pt x="11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0" y="9"/>
                    <a:pt x="1" y="10"/>
                  </a:cubicBezTo>
                  <a:cubicBezTo>
                    <a:pt x="2" y="11"/>
                    <a:pt x="3" y="11"/>
                    <a:pt x="3" y="1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8"/>
                    <a:pt x="11" y="29"/>
                    <a:pt x="12" y="29"/>
                  </a:cubicBezTo>
                  <a:close/>
                  <a:moveTo>
                    <a:pt x="12" y="29"/>
                  </a:moveTo>
                  <a:cubicBezTo>
                    <a:pt x="12" y="29"/>
                    <a:pt x="12" y="29"/>
                    <a:pt x="12" y="2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0"/>
            <p:cNvSpPr>
              <a:spLocks noEditPoints="1"/>
            </p:cNvSpPr>
            <p:nvPr/>
          </p:nvSpPr>
          <p:spPr bwMode="auto">
            <a:xfrm>
              <a:off x="3151188" y="3978275"/>
              <a:ext cx="28575" cy="412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22"/>
                </a:cxn>
                <a:cxn ang="0">
                  <a:pos x="5" y="27"/>
                </a:cxn>
                <a:cxn ang="0">
                  <a:pos x="13" y="27"/>
                </a:cxn>
                <a:cxn ang="0">
                  <a:pos x="19" y="22"/>
                </a:cxn>
                <a:cxn ang="0">
                  <a:pos x="19" y="5"/>
                </a:cxn>
                <a:cxn ang="0">
                  <a:pos x="13" y="0"/>
                </a:cxn>
                <a:cxn ang="0">
                  <a:pos x="15" y="22"/>
                </a:cxn>
                <a:cxn ang="0">
                  <a:pos x="13" y="23"/>
                </a:cxn>
                <a:cxn ang="0">
                  <a:pos x="5" y="23"/>
                </a:cxn>
                <a:cxn ang="0">
                  <a:pos x="4" y="22"/>
                </a:cxn>
                <a:cxn ang="0">
                  <a:pos x="4" y="5"/>
                </a:cxn>
                <a:cxn ang="0">
                  <a:pos x="5" y="4"/>
                </a:cxn>
                <a:cxn ang="0">
                  <a:pos x="13" y="4"/>
                </a:cxn>
                <a:cxn ang="0">
                  <a:pos x="15" y="5"/>
                </a:cxn>
                <a:cxn ang="0">
                  <a:pos x="15" y="22"/>
                </a:cxn>
                <a:cxn ang="0">
                  <a:pos x="15" y="22"/>
                </a:cxn>
                <a:cxn ang="0">
                  <a:pos x="15" y="22"/>
                </a:cxn>
              </a:cxnLst>
              <a:rect l="0" t="0" r="r" b="b"/>
              <a:pathLst>
                <a:path w="19" h="2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7"/>
                    <a:pt x="5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6" y="27"/>
                    <a:pt x="19" y="24"/>
                    <a:pt x="19" y="22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2"/>
                    <a:pt x="16" y="0"/>
                    <a:pt x="13" y="0"/>
                  </a:cubicBezTo>
                  <a:close/>
                  <a:moveTo>
                    <a:pt x="15" y="22"/>
                  </a:moveTo>
                  <a:cubicBezTo>
                    <a:pt x="15" y="22"/>
                    <a:pt x="14" y="23"/>
                    <a:pt x="13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4" y="22"/>
                    <a:pt x="4" y="2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5" y="4"/>
                    <a:pt x="15" y="5"/>
                  </a:cubicBezTo>
                  <a:lnTo>
                    <a:pt x="15" y="22"/>
                  </a:lnTo>
                  <a:close/>
                  <a:moveTo>
                    <a:pt x="15" y="22"/>
                  </a:moveTo>
                  <a:cubicBezTo>
                    <a:pt x="15" y="22"/>
                    <a:pt x="15" y="22"/>
                    <a:pt x="15" y="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71"/>
            <p:cNvSpPr>
              <a:spLocks noEditPoints="1"/>
            </p:cNvSpPr>
            <p:nvPr/>
          </p:nvSpPr>
          <p:spPr bwMode="auto">
            <a:xfrm>
              <a:off x="3230563" y="3978275"/>
              <a:ext cx="28575" cy="412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22"/>
                </a:cxn>
                <a:cxn ang="0">
                  <a:pos x="6" y="27"/>
                </a:cxn>
                <a:cxn ang="0">
                  <a:pos x="14" y="27"/>
                </a:cxn>
                <a:cxn ang="0">
                  <a:pos x="19" y="22"/>
                </a:cxn>
                <a:cxn ang="0">
                  <a:pos x="19" y="5"/>
                </a:cxn>
                <a:cxn ang="0">
                  <a:pos x="14" y="0"/>
                </a:cxn>
                <a:cxn ang="0">
                  <a:pos x="15" y="22"/>
                </a:cxn>
                <a:cxn ang="0">
                  <a:pos x="14" y="23"/>
                </a:cxn>
                <a:cxn ang="0">
                  <a:pos x="6" y="23"/>
                </a:cxn>
                <a:cxn ang="0">
                  <a:pos x="4" y="22"/>
                </a:cxn>
                <a:cxn ang="0">
                  <a:pos x="4" y="5"/>
                </a:cxn>
                <a:cxn ang="0">
                  <a:pos x="6" y="4"/>
                </a:cxn>
                <a:cxn ang="0">
                  <a:pos x="14" y="4"/>
                </a:cxn>
                <a:cxn ang="0">
                  <a:pos x="15" y="5"/>
                </a:cxn>
                <a:cxn ang="0">
                  <a:pos x="15" y="22"/>
                </a:cxn>
                <a:cxn ang="0">
                  <a:pos x="15" y="22"/>
                </a:cxn>
                <a:cxn ang="0">
                  <a:pos x="15" y="22"/>
                </a:cxn>
              </a:cxnLst>
              <a:rect l="0" t="0" r="r" b="b"/>
              <a:pathLst>
                <a:path w="19" h="27">
                  <a:moveTo>
                    <a:pt x="1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3" y="27"/>
                    <a:pt x="6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7" y="27"/>
                    <a:pt x="19" y="24"/>
                    <a:pt x="19" y="22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2"/>
                    <a:pt x="17" y="0"/>
                    <a:pt x="14" y="0"/>
                  </a:cubicBezTo>
                  <a:close/>
                  <a:moveTo>
                    <a:pt x="15" y="22"/>
                  </a:moveTo>
                  <a:cubicBezTo>
                    <a:pt x="15" y="22"/>
                    <a:pt x="15" y="23"/>
                    <a:pt x="14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3"/>
                    <a:pt x="4" y="22"/>
                    <a:pt x="4" y="2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5" y="4"/>
                    <a:pt x="15" y="5"/>
                  </a:cubicBezTo>
                  <a:lnTo>
                    <a:pt x="15" y="22"/>
                  </a:lnTo>
                  <a:close/>
                  <a:moveTo>
                    <a:pt x="15" y="22"/>
                  </a:moveTo>
                  <a:cubicBezTo>
                    <a:pt x="15" y="22"/>
                    <a:pt x="15" y="22"/>
                    <a:pt x="15" y="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2"/>
            <p:cNvSpPr>
              <a:spLocks noEditPoints="1"/>
            </p:cNvSpPr>
            <p:nvPr/>
          </p:nvSpPr>
          <p:spPr bwMode="auto">
            <a:xfrm>
              <a:off x="3190875" y="3975100"/>
              <a:ext cx="20638" cy="44450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10" y="1"/>
                </a:cxn>
                <a:cxn ang="0">
                  <a:pos x="1" y="7"/>
                </a:cxn>
                <a:cxn ang="0">
                  <a:pos x="0" y="10"/>
                </a:cxn>
                <a:cxn ang="0">
                  <a:pos x="3" y="10"/>
                </a:cxn>
                <a:cxn ang="0">
                  <a:pos x="10" y="5"/>
                </a:cxn>
                <a:cxn ang="0">
                  <a:pos x="10" y="27"/>
                </a:cxn>
                <a:cxn ang="0">
                  <a:pos x="11" y="29"/>
                </a:cxn>
                <a:cxn ang="0">
                  <a:pos x="13" y="27"/>
                </a:cxn>
                <a:cxn ang="0">
                  <a:pos x="13" y="2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</a:cxnLst>
              <a:rect l="0" t="0" r="r" b="b"/>
              <a:pathLst>
                <a:path w="13" h="29">
                  <a:moveTo>
                    <a:pt x="12" y="1"/>
                  </a:moveTo>
                  <a:cubicBezTo>
                    <a:pt x="12" y="0"/>
                    <a:pt x="11" y="0"/>
                    <a:pt x="10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1" y="11"/>
                    <a:pt x="2" y="11"/>
                    <a:pt x="3" y="1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8"/>
                    <a:pt x="10" y="29"/>
                    <a:pt x="11" y="29"/>
                  </a:cubicBezTo>
                  <a:cubicBezTo>
                    <a:pt x="12" y="29"/>
                    <a:pt x="13" y="28"/>
                    <a:pt x="13" y="27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3" y="1"/>
                    <a:pt x="12" y="1"/>
                  </a:cubicBezTo>
                  <a:close/>
                  <a:moveTo>
                    <a:pt x="12" y="1"/>
                  </a:moveTo>
                  <a:cubicBezTo>
                    <a:pt x="12" y="1"/>
                    <a:pt x="12" y="1"/>
                    <a:pt x="12" y="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73"/>
            <p:cNvSpPr>
              <a:spLocks noEditPoints="1"/>
            </p:cNvSpPr>
            <p:nvPr/>
          </p:nvSpPr>
          <p:spPr bwMode="auto">
            <a:xfrm>
              <a:off x="3179763" y="4033838"/>
              <a:ext cx="28575" cy="412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5" y="27"/>
                </a:cxn>
                <a:cxn ang="0">
                  <a:pos x="13" y="27"/>
                </a:cxn>
                <a:cxn ang="0">
                  <a:pos x="18" y="22"/>
                </a:cxn>
                <a:cxn ang="0">
                  <a:pos x="18" y="6"/>
                </a:cxn>
                <a:cxn ang="0">
                  <a:pos x="13" y="0"/>
                </a:cxn>
                <a:cxn ang="0">
                  <a:pos x="15" y="22"/>
                </a:cxn>
                <a:cxn ang="0">
                  <a:pos x="13" y="24"/>
                </a:cxn>
                <a:cxn ang="0">
                  <a:pos x="5" y="24"/>
                </a:cxn>
                <a:cxn ang="0">
                  <a:pos x="3" y="22"/>
                </a:cxn>
                <a:cxn ang="0">
                  <a:pos x="3" y="6"/>
                </a:cxn>
                <a:cxn ang="0">
                  <a:pos x="5" y="4"/>
                </a:cxn>
                <a:cxn ang="0">
                  <a:pos x="13" y="4"/>
                </a:cxn>
                <a:cxn ang="0">
                  <a:pos x="15" y="6"/>
                </a:cxn>
                <a:cxn ang="0">
                  <a:pos x="15" y="22"/>
                </a:cxn>
                <a:cxn ang="0">
                  <a:pos x="15" y="22"/>
                </a:cxn>
                <a:cxn ang="0">
                  <a:pos x="15" y="22"/>
                </a:cxn>
              </a:cxnLst>
              <a:rect l="0" t="0" r="r" b="b"/>
              <a:pathLst>
                <a:path w="18" h="2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5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6" y="27"/>
                    <a:pt x="18" y="25"/>
                    <a:pt x="18" y="22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3"/>
                    <a:pt x="16" y="0"/>
                    <a:pt x="13" y="0"/>
                  </a:cubicBezTo>
                  <a:close/>
                  <a:moveTo>
                    <a:pt x="15" y="22"/>
                  </a:moveTo>
                  <a:cubicBezTo>
                    <a:pt x="15" y="23"/>
                    <a:pt x="14" y="24"/>
                    <a:pt x="13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4"/>
                    <a:pt x="3" y="23"/>
                    <a:pt x="3" y="22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5" y="5"/>
                    <a:pt x="15" y="6"/>
                  </a:cubicBezTo>
                  <a:lnTo>
                    <a:pt x="15" y="22"/>
                  </a:lnTo>
                  <a:close/>
                  <a:moveTo>
                    <a:pt x="15" y="22"/>
                  </a:moveTo>
                  <a:cubicBezTo>
                    <a:pt x="15" y="22"/>
                    <a:pt x="15" y="22"/>
                    <a:pt x="15" y="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4"/>
            <p:cNvSpPr>
              <a:spLocks noEditPoints="1"/>
            </p:cNvSpPr>
            <p:nvPr/>
          </p:nvSpPr>
          <p:spPr bwMode="auto">
            <a:xfrm>
              <a:off x="3224213" y="4035425"/>
              <a:ext cx="28575" cy="412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6" y="27"/>
                </a:cxn>
                <a:cxn ang="0">
                  <a:pos x="14" y="27"/>
                </a:cxn>
                <a:cxn ang="0">
                  <a:pos x="19" y="22"/>
                </a:cxn>
                <a:cxn ang="0">
                  <a:pos x="19" y="6"/>
                </a:cxn>
                <a:cxn ang="0">
                  <a:pos x="14" y="0"/>
                </a:cxn>
                <a:cxn ang="0">
                  <a:pos x="15" y="22"/>
                </a:cxn>
                <a:cxn ang="0">
                  <a:pos x="14" y="24"/>
                </a:cxn>
                <a:cxn ang="0">
                  <a:pos x="6" y="24"/>
                </a:cxn>
                <a:cxn ang="0">
                  <a:pos x="4" y="22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14" y="4"/>
                </a:cxn>
                <a:cxn ang="0">
                  <a:pos x="15" y="6"/>
                </a:cxn>
                <a:cxn ang="0">
                  <a:pos x="15" y="22"/>
                </a:cxn>
                <a:cxn ang="0">
                  <a:pos x="15" y="22"/>
                </a:cxn>
                <a:cxn ang="0">
                  <a:pos x="15" y="22"/>
                </a:cxn>
              </a:cxnLst>
              <a:rect l="0" t="0" r="r" b="b"/>
              <a:pathLst>
                <a:path w="19" h="27">
                  <a:moveTo>
                    <a:pt x="1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3" y="27"/>
                    <a:pt x="6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7" y="27"/>
                    <a:pt x="19" y="25"/>
                    <a:pt x="19" y="22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3"/>
                    <a:pt x="17" y="0"/>
                    <a:pt x="14" y="0"/>
                  </a:cubicBezTo>
                  <a:close/>
                  <a:moveTo>
                    <a:pt x="15" y="22"/>
                  </a:moveTo>
                  <a:cubicBezTo>
                    <a:pt x="15" y="23"/>
                    <a:pt x="15" y="24"/>
                    <a:pt x="14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4"/>
                    <a:pt x="4" y="23"/>
                    <a:pt x="4" y="22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5" y="5"/>
                    <a:pt x="15" y="6"/>
                  </a:cubicBezTo>
                  <a:lnTo>
                    <a:pt x="15" y="22"/>
                  </a:lnTo>
                  <a:close/>
                  <a:moveTo>
                    <a:pt x="15" y="22"/>
                  </a:moveTo>
                  <a:cubicBezTo>
                    <a:pt x="15" y="22"/>
                    <a:pt x="15" y="22"/>
                    <a:pt x="15" y="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5"/>
            <p:cNvSpPr>
              <a:spLocks noEditPoints="1"/>
            </p:cNvSpPr>
            <p:nvPr/>
          </p:nvSpPr>
          <p:spPr bwMode="auto">
            <a:xfrm>
              <a:off x="3263900" y="4033838"/>
              <a:ext cx="20638" cy="42863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0" y="26"/>
                </a:cxn>
                <a:cxn ang="0">
                  <a:pos x="12" y="28"/>
                </a:cxn>
                <a:cxn ang="0">
                  <a:pos x="13" y="26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" y="7"/>
                </a:cxn>
                <a:cxn ang="0">
                  <a:pos x="1" y="9"/>
                </a:cxn>
                <a:cxn ang="0">
                  <a:pos x="3" y="9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3" h="28">
                  <a:moveTo>
                    <a:pt x="10" y="5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8"/>
                    <a:pt x="13" y="27"/>
                    <a:pt x="13" y="2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8"/>
                    <a:pt x="1" y="9"/>
                  </a:cubicBezTo>
                  <a:cubicBezTo>
                    <a:pt x="1" y="10"/>
                    <a:pt x="2" y="10"/>
                    <a:pt x="3" y="9"/>
                  </a:cubicBezTo>
                  <a:lnTo>
                    <a:pt x="10" y="5"/>
                  </a:lnTo>
                  <a:close/>
                  <a:moveTo>
                    <a:pt x="10" y="5"/>
                  </a:moveTo>
                  <a:cubicBezTo>
                    <a:pt x="10" y="5"/>
                    <a:pt x="10" y="5"/>
                    <a:pt x="10" y="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76"/>
            <p:cNvSpPr>
              <a:spLocks noEditPoints="1"/>
            </p:cNvSpPr>
            <p:nvPr/>
          </p:nvSpPr>
          <p:spPr bwMode="auto">
            <a:xfrm>
              <a:off x="3143250" y="4089400"/>
              <a:ext cx="30163" cy="412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21"/>
                </a:cxn>
                <a:cxn ang="0">
                  <a:pos x="5" y="26"/>
                </a:cxn>
                <a:cxn ang="0">
                  <a:pos x="13" y="26"/>
                </a:cxn>
                <a:cxn ang="0">
                  <a:pos x="19" y="21"/>
                </a:cxn>
                <a:cxn ang="0">
                  <a:pos x="19" y="5"/>
                </a:cxn>
                <a:cxn ang="0">
                  <a:pos x="13" y="0"/>
                </a:cxn>
                <a:cxn ang="0">
                  <a:pos x="15" y="21"/>
                </a:cxn>
                <a:cxn ang="0">
                  <a:pos x="13" y="23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3" y="5"/>
                </a:cxn>
                <a:cxn ang="0">
                  <a:pos x="5" y="3"/>
                </a:cxn>
                <a:cxn ang="0">
                  <a:pos x="13" y="3"/>
                </a:cxn>
                <a:cxn ang="0">
                  <a:pos x="15" y="5"/>
                </a:cxn>
                <a:cxn ang="0">
                  <a:pos x="15" y="21"/>
                </a:cxn>
                <a:cxn ang="0">
                  <a:pos x="15" y="21"/>
                </a:cxn>
                <a:cxn ang="0">
                  <a:pos x="15" y="21"/>
                </a:cxn>
              </a:cxnLst>
              <a:rect l="0" t="0" r="r" b="b"/>
              <a:pathLst>
                <a:path w="19" h="26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5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6" y="26"/>
                    <a:pt x="19" y="24"/>
                    <a:pt x="19" y="2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2"/>
                    <a:pt x="16" y="0"/>
                    <a:pt x="13" y="0"/>
                  </a:cubicBezTo>
                  <a:close/>
                  <a:moveTo>
                    <a:pt x="15" y="21"/>
                  </a:moveTo>
                  <a:cubicBezTo>
                    <a:pt x="15" y="22"/>
                    <a:pt x="14" y="23"/>
                    <a:pt x="13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3" y="22"/>
                    <a:pt x="3" y="2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5" y="4"/>
                    <a:pt x="15" y="5"/>
                  </a:cubicBezTo>
                  <a:lnTo>
                    <a:pt x="15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7"/>
            <p:cNvSpPr>
              <a:spLocks noEditPoints="1"/>
            </p:cNvSpPr>
            <p:nvPr/>
          </p:nvSpPr>
          <p:spPr bwMode="auto">
            <a:xfrm>
              <a:off x="3222625" y="4089400"/>
              <a:ext cx="28575" cy="412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21"/>
                </a:cxn>
                <a:cxn ang="0">
                  <a:pos x="6" y="26"/>
                </a:cxn>
                <a:cxn ang="0">
                  <a:pos x="14" y="26"/>
                </a:cxn>
                <a:cxn ang="0">
                  <a:pos x="19" y="21"/>
                </a:cxn>
                <a:cxn ang="0">
                  <a:pos x="19" y="5"/>
                </a:cxn>
                <a:cxn ang="0">
                  <a:pos x="14" y="0"/>
                </a:cxn>
                <a:cxn ang="0">
                  <a:pos x="15" y="21"/>
                </a:cxn>
                <a:cxn ang="0">
                  <a:pos x="14" y="23"/>
                </a:cxn>
                <a:cxn ang="0">
                  <a:pos x="6" y="23"/>
                </a:cxn>
                <a:cxn ang="0">
                  <a:pos x="4" y="21"/>
                </a:cxn>
                <a:cxn ang="0">
                  <a:pos x="4" y="5"/>
                </a:cxn>
                <a:cxn ang="0">
                  <a:pos x="6" y="3"/>
                </a:cxn>
                <a:cxn ang="0">
                  <a:pos x="14" y="3"/>
                </a:cxn>
                <a:cxn ang="0">
                  <a:pos x="15" y="5"/>
                </a:cxn>
                <a:cxn ang="0">
                  <a:pos x="15" y="21"/>
                </a:cxn>
                <a:cxn ang="0">
                  <a:pos x="15" y="21"/>
                </a:cxn>
                <a:cxn ang="0">
                  <a:pos x="15" y="21"/>
                </a:cxn>
              </a:cxnLst>
              <a:rect l="0" t="0" r="r" b="b"/>
              <a:pathLst>
                <a:path w="19" h="26">
                  <a:moveTo>
                    <a:pt x="1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3" y="26"/>
                    <a:pt x="6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7" y="26"/>
                    <a:pt x="19" y="24"/>
                    <a:pt x="19" y="2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2"/>
                    <a:pt x="17" y="0"/>
                    <a:pt x="14" y="0"/>
                  </a:cubicBezTo>
                  <a:close/>
                  <a:moveTo>
                    <a:pt x="15" y="21"/>
                  </a:moveTo>
                  <a:cubicBezTo>
                    <a:pt x="15" y="22"/>
                    <a:pt x="15" y="23"/>
                    <a:pt x="14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3"/>
                    <a:pt x="4" y="22"/>
                    <a:pt x="4" y="21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4"/>
                    <a:pt x="15" y="5"/>
                  </a:cubicBezTo>
                  <a:lnTo>
                    <a:pt x="15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8"/>
            <p:cNvSpPr>
              <a:spLocks noEditPoints="1"/>
            </p:cNvSpPr>
            <p:nvPr/>
          </p:nvSpPr>
          <p:spPr bwMode="auto">
            <a:xfrm>
              <a:off x="3182938" y="4086225"/>
              <a:ext cx="20638" cy="444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0" y="0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3" y="10"/>
                </a:cxn>
                <a:cxn ang="0">
                  <a:pos x="10" y="5"/>
                </a:cxn>
                <a:cxn ang="0">
                  <a:pos x="10" y="27"/>
                </a:cxn>
                <a:cxn ang="0">
                  <a:pos x="11" y="28"/>
                </a:cxn>
                <a:cxn ang="0">
                  <a:pos x="13" y="27"/>
                </a:cxn>
                <a:cxn ang="0">
                  <a:pos x="13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3" h="28">
                  <a:moveTo>
                    <a:pt x="12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9"/>
                    <a:pt x="0" y="9"/>
                  </a:cubicBezTo>
                  <a:cubicBezTo>
                    <a:pt x="1" y="10"/>
                    <a:pt x="2" y="10"/>
                    <a:pt x="3" y="1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8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3" y="0"/>
                    <a:pt x="12" y="0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9"/>
            <p:cNvSpPr>
              <a:spLocks noEditPoints="1"/>
            </p:cNvSpPr>
            <p:nvPr/>
          </p:nvSpPr>
          <p:spPr bwMode="auto">
            <a:xfrm>
              <a:off x="3267075" y="4090988"/>
              <a:ext cx="26988" cy="412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21"/>
                </a:cxn>
                <a:cxn ang="0">
                  <a:pos x="5" y="26"/>
                </a:cxn>
                <a:cxn ang="0">
                  <a:pos x="13" y="26"/>
                </a:cxn>
                <a:cxn ang="0">
                  <a:pos x="18" y="21"/>
                </a:cxn>
                <a:cxn ang="0">
                  <a:pos x="18" y="5"/>
                </a:cxn>
                <a:cxn ang="0">
                  <a:pos x="13" y="0"/>
                </a:cxn>
                <a:cxn ang="0">
                  <a:pos x="15" y="21"/>
                </a:cxn>
                <a:cxn ang="0">
                  <a:pos x="13" y="23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3" y="5"/>
                </a:cxn>
                <a:cxn ang="0">
                  <a:pos x="5" y="3"/>
                </a:cxn>
                <a:cxn ang="0">
                  <a:pos x="13" y="3"/>
                </a:cxn>
                <a:cxn ang="0">
                  <a:pos x="15" y="5"/>
                </a:cxn>
                <a:cxn ang="0">
                  <a:pos x="15" y="21"/>
                </a:cxn>
                <a:cxn ang="0">
                  <a:pos x="15" y="21"/>
                </a:cxn>
                <a:cxn ang="0">
                  <a:pos x="15" y="21"/>
                </a:cxn>
              </a:cxnLst>
              <a:rect l="0" t="0" r="r" b="b"/>
              <a:pathLst>
                <a:path w="18" h="26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5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6" y="26"/>
                    <a:pt x="18" y="24"/>
                    <a:pt x="18" y="2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2"/>
                    <a:pt x="16" y="0"/>
                    <a:pt x="13" y="0"/>
                  </a:cubicBezTo>
                  <a:close/>
                  <a:moveTo>
                    <a:pt x="15" y="21"/>
                  </a:moveTo>
                  <a:cubicBezTo>
                    <a:pt x="15" y="22"/>
                    <a:pt x="14" y="23"/>
                    <a:pt x="13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3" y="22"/>
                    <a:pt x="3" y="2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5" y="4"/>
                    <a:pt x="15" y="5"/>
                  </a:cubicBezTo>
                  <a:lnTo>
                    <a:pt x="15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740149" y="1655769"/>
            <a:ext cx="489451" cy="534981"/>
            <a:chOff x="4527550" y="3516313"/>
            <a:chExt cx="614363" cy="671513"/>
          </a:xfrm>
          <a:solidFill>
            <a:schemeClr val="accent6"/>
          </a:solidFill>
        </p:grpSpPr>
        <p:sp>
          <p:nvSpPr>
            <p:cNvPr id="99" name="Freeform 80"/>
            <p:cNvSpPr>
              <a:spLocks noEditPoints="1"/>
            </p:cNvSpPr>
            <p:nvPr/>
          </p:nvSpPr>
          <p:spPr bwMode="auto">
            <a:xfrm>
              <a:off x="4679950" y="3733800"/>
              <a:ext cx="82550" cy="84138"/>
            </a:xfrm>
            <a:custGeom>
              <a:avLst/>
              <a:gdLst/>
              <a:ahLst/>
              <a:cxnLst>
                <a:cxn ang="0">
                  <a:pos x="12" y="54"/>
                </a:cxn>
                <a:cxn ang="0">
                  <a:pos x="42" y="54"/>
                </a:cxn>
                <a:cxn ang="0">
                  <a:pos x="54" y="42"/>
                </a:cxn>
                <a:cxn ang="0">
                  <a:pos x="54" y="12"/>
                </a:cxn>
                <a:cxn ang="0">
                  <a:pos x="42" y="0"/>
                </a:cxn>
                <a:cxn ang="0">
                  <a:pos x="12" y="0"/>
                </a:cxn>
                <a:cxn ang="0">
                  <a:pos x="0" y="12"/>
                </a:cxn>
                <a:cxn ang="0">
                  <a:pos x="0" y="42"/>
                </a:cxn>
                <a:cxn ang="0">
                  <a:pos x="12" y="54"/>
                </a:cxn>
                <a:cxn ang="0">
                  <a:pos x="12" y="54"/>
                </a:cxn>
                <a:cxn ang="0">
                  <a:pos x="12" y="54"/>
                </a:cxn>
              </a:cxnLst>
              <a:rect l="0" t="0" r="r" b="b"/>
              <a:pathLst>
                <a:path w="54" h="54">
                  <a:moveTo>
                    <a:pt x="12" y="54"/>
                  </a:moveTo>
                  <a:cubicBezTo>
                    <a:pt x="42" y="54"/>
                    <a:pt x="42" y="54"/>
                    <a:pt x="42" y="54"/>
                  </a:cubicBezTo>
                  <a:cubicBezTo>
                    <a:pt x="48" y="54"/>
                    <a:pt x="54" y="49"/>
                    <a:pt x="54" y="4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6"/>
                    <a:pt x="48" y="0"/>
                    <a:pt x="4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9"/>
                    <a:pt x="5" y="54"/>
                    <a:pt x="12" y="54"/>
                  </a:cubicBezTo>
                  <a:close/>
                  <a:moveTo>
                    <a:pt x="12" y="54"/>
                  </a:moveTo>
                  <a:cubicBezTo>
                    <a:pt x="12" y="54"/>
                    <a:pt x="12" y="54"/>
                    <a:pt x="12" y="5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81"/>
            <p:cNvSpPr>
              <a:spLocks noEditPoints="1"/>
            </p:cNvSpPr>
            <p:nvPr/>
          </p:nvSpPr>
          <p:spPr bwMode="auto">
            <a:xfrm>
              <a:off x="4818063" y="3662363"/>
              <a:ext cx="101600" cy="101600"/>
            </a:xfrm>
            <a:custGeom>
              <a:avLst/>
              <a:gdLst/>
              <a:ahLst/>
              <a:cxnLst>
                <a:cxn ang="0">
                  <a:pos x="15" y="65"/>
                </a:cxn>
                <a:cxn ang="0">
                  <a:pos x="51" y="65"/>
                </a:cxn>
                <a:cxn ang="0">
                  <a:pos x="65" y="51"/>
                </a:cxn>
                <a:cxn ang="0">
                  <a:pos x="65" y="14"/>
                </a:cxn>
                <a:cxn ang="0">
                  <a:pos x="51" y="0"/>
                </a:cxn>
                <a:cxn ang="0">
                  <a:pos x="15" y="0"/>
                </a:cxn>
                <a:cxn ang="0">
                  <a:pos x="0" y="14"/>
                </a:cxn>
                <a:cxn ang="0">
                  <a:pos x="0" y="51"/>
                </a:cxn>
                <a:cxn ang="0">
                  <a:pos x="15" y="65"/>
                </a:cxn>
                <a:cxn ang="0">
                  <a:pos x="15" y="65"/>
                </a:cxn>
                <a:cxn ang="0">
                  <a:pos x="15" y="65"/>
                </a:cxn>
              </a:cxnLst>
              <a:rect l="0" t="0" r="r" b="b"/>
              <a:pathLst>
                <a:path w="65" h="65">
                  <a:moveTo>
                    <a:pt x="15" y="65"/>
                  </a:moveTo>
                  <a:cubicBezTo>
                    <a:pt x="51" y="65"/>
                    <a:pt x="51" y="65"/>
                    <a:pt x="51" y="65"/>
                  </a:cubicBezTo>
                  <a:cubicBezTo>
                    <a:pt x="59" y="65"/>
                    <a:pt x="65" y="59"/>
                    <a:pt x="65" y="51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5" y="7"/>
                    <a:pt x="59" y="0"/>
                    <a:pt x="51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9"/>
                    <a:pt x="7" y="65"/>
                    <a:pt x="15" y="65"/>
                  </a:cubicBezTo>
                  <a:close/>
                  <a:moveTo>
                    <a:pt x="15" y="65"/>
                  </a:moveTo>
                  <a:cubicBezTo>
                    <a:pt x="15" y="65"/>
                    <a:pt x="15" y="65"/>
                    <a:pt x="15" y="6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2"/>
            <p:cNvSpPr>
              <a:spLocks noEditPoints="1"/>
            </p:cNvSpPr>
            <p:nvPr/>
          </p:nvSpPr>
          <p:spPr bwMode="auto">
            <a:xfrm>
              <a:off x="4805363" y="3952875"/>
              <a:ext cx="100013" cy="101600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14" y="0"/>
                </a:cxn>
                <a:cxn ang="0">
                  <a:pos x="0" y="14"/>
                </a:cxn>
                <a:cxn ang="0">
                  <a:pos x="0" y="51"/>
                </a:cxn>
                <a:cxn ang="0">
                  <a:pos x="14" y="65"/>
                </a:cxn>
                <a:cxn ang="0">
                  <a:pos x="50" y="65"/>
                </a:cxn>
                <a:cxn ang="0">
                  <a:pos x="65" y="51"/>
                </a:cxn>
                <a:cxn ang="0">
                  <a:pos x="65" y="14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50" y="0"/>
                </a:cxn>
              </a:cxnLst>
              <a:rect l="0" t="0" r="r" b="b"/>
              <a:pathLst>
                <a:path w="65" h="65">
                  <a:moveTo>
                    <a:pt x="50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9"/>
                    <a:pt x="6" y="65"/>
                    <a:pt x="14" y="65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8" y="65"/>
                    <a:pt x="65" y="59"/>
                    <a:pt x="65" y="51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5" y="7"/>
                    <a:pt x="58" y="0"/>
                    <a:pt x="50" y="0"/>
                  </a:cubicBezTo>
                  <a:close/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83"/>
            <p:cNvSpPr>
              <a:spLocks noEditPoints="1"/>
            </p:cNvSpPr>
            <p:nvPr/>
          </p:nvSpPr>
          <p:spPr bwMode="auto">
            <a:xfrm>
              <a:off x="4859338" y="3808413"/>
              <a:ext cx="120650" cy="123825"/>
            </a:xfrm>
            <a:custGeom>
              <a:avLst/>
              <a:gdLst/>
              <a:ahLst/>
              <a:cxnLst>
                <a:cxn ang="0">
                  <a:pos x="78" y="61"/>
                </a:cxn>
                <a:cxn ang="0">
                  <a:pos x="78" y="17"/>
                </a:cxn>
                <a:cxn ang="0">
                  <a:pos x="61" y="0"/>
                </a:cxn>
                <a:cxn ang="0">
                  <a:pos x="17" y="0"/>
                </a:cxn>
                <a:cxn ang="0">
                  <a:pos x="0" y="17"/>
                </a:cxn>
                <a:cxn ang="0">
                  <a:pos x="0" y="61"/>
                </a:cxn>
                <a:cxn ang="0">
                  <a:pos x="17" y="79"/>
                </a:cxn>
                <a:cxn ang="0">
                  <a:pos x="61" y="79"/>
                </a:cxn>
                <a:cxn ang="0">
                  <a:pos x="78" y="61"/>
                </a:cxn>
                <a:cxn ang="0">
                  <a:pos x="78" y="61"/>
                </a:cxn>
                <a:cxn ang="0">
                  <a:pos x="78" y="61"/>
                </a:cxn>
              </a:cxnLst>
              <a:rect l="0" t="0" r="r" b="b"/>
              <a:pathLst>
                <a:path w="78" h="79">
                  <a:moveTo>
                    <a:pt x="78" y="61"/>
                  </a:moveTo>
                  <a:cubicBezTo>
                    <a:pt x="78" y="17"/>
                    <a:pt x="78" y="17"/>
                    <a:pt x="78" y="17"/>
                  </a:cubicBezTo>
                  <a:cubicBezTo>
                    <a:pt x="78" y="8"/>
                    <a:pt x="71" y="0"/>
                    <a:pt x="6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1"/>
                    <a:pt x="8" y="79"/>
                    <a:pt x="17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71" y="79"/>
                    <a:pt x="78" y="71"/>
                    <a:pt x="78" y="61"/>
                  </a:cubicBezTo>
                  <a:close/>
                  <a:moveTo>
                    <a:pt x="78" y="61"/>
                  </a:moveTo>
                  <a:cubicBezTo>
                    <a:pt x="78" y="61"/>
                    <a:pt x="78" y="61"/>
                    <a:pt x="78" y="6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4"/>
            <p:cNvSpPr>
              <a:spLocks noEditPoints="1"/>
            </p:cNvSpPr>
            <p:nvPr/>
          </p:nvSpPr>
          <p:spPr bwMode="auto">
            <a:xfrm>
              <a:off x="4951413" y="3554413"/>
              <a:ext cx="55563" cy="57150"/>
            </a:xfrm>
            <a:custGeom>
              <a:avLst/>
              <a:gdLst/>
              <a:ahLst/>
              <a:cxnLst>
                <a:cxn ang="0">
                  <a:pos x="8" y="37"/>
                </a:cxn>
                <a:cxn ang="0">
                  <a:pos x="28" y="37"/>
                </a:cxn>
                <a:cxn ang="0">
                  <a:pos x="36" y="29"/>
                </a:cxn>
                <a:cxn ang="0">
                  <a:pos x="36" y="8"/>
                </a:cxn>
                <a:cxn ang="0">
                  <a:pos x="2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8" y="37"/>
                </a:cxn>
                <a:cxn ang="0">
                  <a:pos x="8" y="37"/>
                </a:cxn>
              </a:cxnLst>
              <a:rect l="0" t="0" r="r" b="b"/>
              <a:pathLst>
                <a:path w="36" h="37">
                  <a:moveTo>
                    <a:pt x="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3" y="37"/>
                    <a:pt x="36" y="33"/>
                    <a:pt x="36" y="29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3" y="0"/>
                    <a:pt x="2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3" y="37"/>
                    <a:pt x="8" y="37"/>
                  </a:cubicBezTo>
                  <a:close/>
                  <a:moveTo>
                    <a:pt x="8" y="37"/>
                  </a:moveTo>
                  <a:cubicBezTo>
                    <a:pt x="8" y="37"/>
                    <a:pt x="8" y="37"/>
                    <a:pt x="8" y="3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5"/>
            <p:cNvSpPr>
              <a:spLocks noEditPoints="1"/>
            </p:cNvSpPr>
            <p:nvPr/>
          </p:nvSpPr>
          <p:spPr bwMode="auto">
            <a:xfrm>
              <a:off x="5032375" y="3851275"/>
              <a:ext cx="57150" cy="5715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8" y="0"/>
                </a:cxn>
                <a:cxn ang="0">
                  <a:pos x="0" y="9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29" y="37"/>
                </a:cxn>
                <a:cxn ang="0">
                  <a:pos x="37" y="29"/>
                </a:cxn>
                <a:cxn ang="0">
                  <a:pos x="37" y="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37" h="37">
                  <a:moveTo>
                    <a:pt x="2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3" y="37"/>
                    <a:pt x="37" y="33"/>
                    <a:pt x="37" y="2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9" y="0"/>
                  </a:cubicBezTo>
                  <a:close/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86"/>
            <p:cNvSpPr>
              <a:spLocks noEditPoints="1"/>
            </p:cNvSpPr>
            <p:nvPr/>
          </p:nvSpPr>
          <p:spPr bwMode="auto">
            <a:xfrm>
              <a:off x="4527550" y="3516313"/>
              <a:ext cx="300038" cy="671513"/>
            </a:xfrm>
            <a:custGeom>
              <a:avLst/>
              <a:gdLst/>
              <a:ahLst/>
              <a:cxnLst>
                <a:cxn ang="0">
                  <a:pos x="188" y="239"/>
                </a:cxn>
                <a:cxn ang="0">
                  <a:pos x="194" y="232"/>
                </a:cxn>
                <a:cxn ang="0">
                  <a:pos x="194" y="215"/>
                </a:cxn>
                <a:cxn ang="0">
                  <a:pos x="188" y="208"/>
                </a:cxn>
                <a:cxn ang="0">
                  <a:pos x="170" y="208"/>
                </a:cxn>
                <a:cxn ang="0">
                  <a:pos x="169" y="208"/>
                </a:cxn>
                <a:cxn ang="0">
                  <a:pos x="169" y="66"/>
                </a:cxn>
                <a:cxn ang="0">
                  <a:pos x="37" y="0"/>
                </a:cxn>
                <a:cxn ang="0">
                  <a:pos x="0" y="0"/>
                </a:cxn>
                <a:cxn ang="0">
                  <a:pos x="0" y="433"/>
                </a:cxn>
                <a:cxn ang="0">
                  <a:pos x="37" y="433"/>
                </a:cxn>
                <a:cxn ang="0">
                  <a:pos x="169" y="268"/>
                </a:cxn>
                <a:cxn ang="0">
                  <a:pos x="169" y="238"/>
                </a:cxn>
                <a:cxn ang="0">
                  <a:pos x="170" y="239"/>
                </a:cxn>
                <a:cxn ang="0">
                  <a:pos x="188" y="239"/>
                </a:cxn>
                <a:cxn ang="0">
                  <a:pos x="153" y="263"/>
                </a:cxn>
                <a:cxn ang="0">
                  <a:pos x="53" y="386"/>
                </a:cxn>
                <a:cxn ang="0">
                  <a:pos x="53" y="27"/>
                </a:cxn>
                <a:cxn ang="0">
                  <a:pos x="153" y="76"/>
                </a:cxn>
                <a:cxn ang="0">
                  <a:pos x="153" y="263"/>
                </a:cxn>
                <a:cxn ang="0">
                  <a:pos x="153" y="263"/>
                </a:cxn>
                <a:cxn ang="0">
                  <a:pos x="153" y="263"/>
                </a:cxn>
              </a:cxnLst>
              <a:rect l="0" t="0" r="r" b="b"/>
              <a:pathLst>
                <a:path w="194" h="433">
                  <a:moveTo>
                    <a:pt x="188" y="239"/>
                  </a:moveTo>
                  <a:cubicBezTo>
                    <a:pt x="191" y="239"/>
                    <a:pt x="194" y="236"/>
                    <a:pt x="194" y="232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4" y="211"/>
                    <a:pt x="191" y="208"/>
                    <a:pt x="188" y="208"/>
                  </a:cubicBezTo>
                  <a:cubicBezTo>
                    <a:pt x="170" y="208"/>
                    <a:pt x="170" y="208"/>
                    <a:pt x="170" y="208"/>
                  </a:cubicBezTo>
                  <a:cubicBezTo>
                    <a:pt x="170" y="208"/>
                    <a:pt x="170" y="208"/>
                    <a:pt x="169" y="208"/>
                  </a:cubicBezTo>
                  <a:cubicBezTo>
                    <a:pt x="169" y="66"/>
                    <a:pt x="169" y="66"/>
                    <a:pt x="169" y="66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3"/>
                    <a:pt x="0" y="433"/>
                    <a:pt x="0" y="433"/>
                  </a:cubicBezTo>
                  <a:cubicBezTo>
                    <a:pt x="37" y="433"/>
                    <a:pt x="37" y="433"/>
                    <a:pt x="37" y="433"/>
                  </a:cubicBezTo>
                  <a:cubicBezTo>
                    <a:pt x="169" y="268"/>
                    <a:pt x="169" y="268"/>
                    <a:pt x="169" y="268"/>
                  </a:cubicBezTo>
                  <a:cubicBezTo>
                    <a:pt x="169" y="238"/>
                    <a:pt x="169" y="238"/>
                    <a:pt x="169" y="238"/>
                  </a:cubicBezTo>
                  <a:cubicBezTo>
                    <a:pt x="170" y="238"/>
                    <a:pt x="170" y="239"/>
                    <a:pt x="170" y="239"/>
                  </a:cubicBezTo>
                  <a:cubicBezTo>
                    <a:pt x="188" y="239"/>
                    <a:pt x="188" y="239"/>
                    <a:pt x="188" y="239"/>
                  </a:cubicBezTo>
                  <a:close/>
                  <a:moveTo>
                    <a:pt x="153" y="263"/>
                  </a:moveTo>
                  <a:cubicBezTo>
                    <a:pt x="53" y="386"/>
                    <a:pt x="53" y="386"/>
                    <a:pt x="53" y="386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153" y="76"/>
                    <a:pt x="153" y="76"/>
                    <a:pt x="153" y="76"/>
                  </a:cubicBezTo>
                  <a:lnTo>
                    <a:pt x="153" y="263"/>
                  </a:lnTo>
                  <a:close/>
                  <a:moveTo>
                    <a:pt x="153" y="263"/>
                  </a:moveTo>
                  <a:cubicBezTo>
                    <a:pt x="153" y="263"/>
                    <a:pt x="153" y="263"/>
                    <a:pt x="153" y="26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87"/>
            <p:cNvSpPr>
              <a:spLocks noEditPoints="1"/>
            </p:cNvSpPr>
            <p:nvPr/>
          </p:nvSpPr>
          <p:spPr bwMode="auto">
            <a:xfrm>
              <a:off x="4972050" y="3952875"/>
              <a:ext cx="47625" cy="4921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24"/>
                </a:cxn>
                <a:cxn ang="0">
                  <a:pos x="6" y="31"/>
                </a:cxn>
                <a:cxn ang="0">
                  <a:pos x="24" y="31"/>
                </a:cxn>
                <a:cxn ang="0">
                  <a:pos x="31" y="24"/>
                </a:cxn>
                <a:cxn ang="0">
                  <a:pos x="31" y="7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31" h="31">
                  <a:moveTo>
                    <a:pt x="2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8"/>
                    <a:pt x="3" y="31"/>
                    <a:pt x="6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7" y="31"/>
                    <a:pt x="31" y="28"/>
                    <a:pt x="31" y="2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3"/>
                    <a:pt x="27" y="0"/>
                    <a:pt x="24" y="0"/>
                  </a:cubicBezTo>
                  <a:close/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8"/>
            <p:cNvSpPr>
              <a:spLocks noEditPoints="1"/>
            </p:cNvSpPr>
            <p:nvPr/>
          </p:nvSpPr>
          <p:spPr bwMode="auto">
            <a:xfrm>
              <a:off x="4979988" y="3646488"/>
              <a:ext cx="161925" cy="161925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23" y="0"/>
                </a:cxn>
                <a:cxn ang="0">
                  <a:pos x="0" y="23"/>
                </a:cxn>
                <a:cxn ang="0">
                  <a:pos x="0" y="82"/>
                </a:cxn>
                <a:cxn ang="0">
                  <a:pos x="23" y="105"/>
                </a:cxn>
                <a:cxn ang="0">
                  <a:pos x="82" y="105"/>
                </a:cxn>
                <a:cxn ang="0">
                  <a:pos x="105" y="82"/>
                </a:cxn>
                <a:cxn ang="0">
                  <a:pos x="105" y="23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82" y="0"/>
                </a:cxn>
              </a:cxnLst>
              <a:rect l="0" t="0" r="r" b="b"/>
              <a:pathLst>
                <a:path w="105" h="105">
                  <a:moveTo>
                    <a:pt x="8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5"/>
                    <a:pt x="10" y="105"/>
                    <a:pt x="23" y="105"/>
                  </a:cubicBezTo>
                  <a:cubicBezTo>
                    <a:pt x="82" y="105"/>
                    <a:pt x="82" y="105"/>
                    <a:pt x="82" y="105"/>
                  </a:cubicBezTo>
                  <a:cubicBezTo>
                    <a:pt x="95" y="105"/>
                    <a:pt x="105" y="95"/>
                    <a:pt x="105" y="82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5" y="10"/>
                    <a:pt x="95" y="0"/>
                    <a:pt x="82" y="0"/>
                  </a:cubicBezTo>
                  <a:close/>
                  <a:moveTo>
                    <a:pt x="82" y="0"/>
                  </a:moveTo>
                  <a:cubicBezTo>
                    <a:pt x="82" y="0"/>
                    <a:pt x="82" y="0"/>
                    <a:pt x="8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847423" y="2734245"/>
            <a:ext cx="1267378" cy="1267376"/>
            <a:chOff x="2729557" y="2515623"/>
            <a:chExt cx="1493899" cy="1493897"/>
          </a:xfrm>
        </p:grpSpPr>
        <p:sp>
          <p:nvSpPr>
            <p:cNvPr id="115" name="Oval 114"/>
            <p:cNvSpPr/>
            <p:nvPr/>
          </p:nvSpPr>
          <p:spPr>
            <a:xfrm>
              <a:off x="2729557" y="2515623"/>
              <a:ext cx="1493899" cy="149389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100"/>
            <p:cNvSpPr>
              <a:spLocks noEditPoints="1"/>
            </p:cNvSpPr>
            <p:nvPr/>
          </p:nvSpPr>
          <p:spPr bwMode="auto">
            <a:xfrm>
              <a:off x="3241370" y="3037164"/>
              <a:ext cx="470272" cy="450812"/>
            </a:xfrm>
            <a:custGeom>
              <a:avLst/>
              <a:gdLst/>
              <a:ahLst/>
              <a:cxnLst>
                <a:cxn ang="0">
                  <a:pos x="63" y="49"/>
                </a:cxn>
                <a:cxn ang="0">
                  <a:pos x="58" y="44"/>
                </a:cxn>
                <a:cxn ang="0">
                  <a:pos x="54" y="48"/>
                </a:cxn>
                <a:cxn ang="0">
                  <a:pos x="63" y="57"/>
                </a:cxn>
                <a:cxn ang="0">
                  <a:pos x="64" y="60"/>
                </a:cxn>
                <a:cxn ang="0">
                  <a:pos x="59" y="64"/>
                </a:cxn>
                <a:cxn ang="0">
                  <a:pos x="56" y="63"/>
                </a:cxn>
                <a:cxn ang="0">
                  <a:pos x="29" y="36"/>
                </a:cxn>
                <a:cxn ang="0">
                  <a:pos x="15" y="42"/>
                </a:cxn>
                <a:cxn ang="0">
                  <a:pos x="0" y="27"/>
                </a:cxn>
                <a:cxn ang="0">
                  <a:pos x="26" y="0"/>
                </a:cxn>
                <a:cxn ang="0">
                  <a:pos x="41" y="15"/>
                </a:cxn>
                <a:cxn ang="0">
                  <a:pos x="36" y="30"/>
                </a:cxn>
                <a:cxn ang="0">
                  <a:pos x="50" y="44"/>
                </a:cxn>
                <a:cxn ang="0">
                  <a:pos x="54" y="40"/>
                </a:cxn>
                <a:cxn ang="0">
                  <a:pos x="49" y="35"/>
                </a:cxn>
                <a:cxn ang="0">
                  <a:pos x="54" y="31"/>
                </a:cxn>
                <a:cxn ang="0">
                  <a:pos x="55" y="31"/>
                </a:cxn>
                <a:cxn ang="0">
                  <a:pos x="67" y="44"/>
                </a:cxn>
                <a:cxn ang="0">
                  <a:pos x="63" y="49"/>
                </a:cxn>
                <a:cxn ang="0">
                  <a:pos x="25" y="8"/>
                </a:cxn>
                <a:cxn ang="0">
                  <a:pos x="18" y="16"/>
                </a:cxn>
                <a:cxn ang="0">
                  <a:pos x="19" y="19"/>
                </a:cxn>
                <a:cxn ang="0">
                  <a:pos x="15" y="18"/>
                </a:cxn>
                <a:cxn ang="0">
                  <a:pos x="7" y="26"/>
                </a:cxn>
                <a:cxn ang="0">
                  <a:pos x="15" y="34"/>
                </a:cxn>
                <a:cxn ang="0">
                  <a:pos x="23" y="26"/>
                </a:cxn>
                <a:cxn ang="0">
                  <a:pos x="22" y="23"/>
                </a:cxn>
                <a:cxn ang="0">
                  <a:pos x="25" y="24"/>
                </a:cxn>
                <a:cxn ang="0">
                  <a:pos x="33" y="16"/>
                </a:cxn>
                <a:cxn ang="0">
                  <a:pos x="25" y="8"/>
                </a:cxn>
              </a:cxnLst>
              <a:rect l="0" t="0" r="r" b="b"/>
              <a:pathLst>
                <a:path w="67" h="64">
                  <a:moveTo>
                    <a:pt x="63" y="49"/>
                  </a:moveTo>
                  <a:cubicBezTo>
                    <a:pt x="62" y="49"/>
                    <a:pt x="58" y="45"/>
                    <a:pt x="58" y="4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8"/>
                    <a:pt x="64" y="59"/>
                    <a:pt x="64" y="60"/>
                  </a:cubicBezTo>
                  <a:cubicBezTo>
                    <a:pt x="64" y="62"/>
                    <a:pt x="61" y="64"/>
                    <a:pt x="59" y="64"/>
                  </a:cubicBezTo>
                  <a:cubicBezTo>
                    <a:pt x="58" y="64"/>
                    <a:pt x="57" y="64"/>
                    <a:pt x="56" y="63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5" y="39"/>
                    <a:pt x="20" y="42"/>
                    <a:pt x="15" y="42"/>
                  </a:cubicBezTo>
                  <a:cubicBezTo>
                    <a:pt x="6" y="42"/>
                    <a:pt x="0" y="36"/>
                    <a:pt x="0" y="27"/>
                  </a:cubicBezTo>
                  <a:cubicBezTo>
                    <a:pt x="0" y="14"/>
                    <a:pt x="13" y="0"/>
                    <a:pt x="26" y="0"/>
                  </a:cubicBezTo>
                  <a:cubicBezTo>
                    <a:pt x="35" y="0"/>
                    <a:pt x="41" y="6"/>
                    <a:pt x="41" y="15"/>
                  </a:cubicBezTo>
                  <a:cubicBezTo>
                    <a:pt x="41" y="21"/>
                    <a:pt x="39" y="26"/>
                    <a:pt x="36" y="30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9"/>
                    <a:pt x="49" y="36"/>
                    <a:pt x="49" y="35"/>
                  </a:cubicBezTo>
                  <a:cubicBezTo>
                    <a:pt x="49" y="34"/>
                    <a:pt x="53" y="31"/>
                    <a:pt x="54" y="31"/>
                  </a:cubicBezTo>
                  <a:cubicBezTo>
                    <a:pt x="54" y="31"/>
                    <a:pt x="54" y="31"/>
                    <a:pt x="55" y="31"/>
                  </a:cubicBezTo>
                  <a:cubicBezTo>
                    <a:pt x="56" y="32"/>
                    <a:pt x="67" y="43"/>
                    <a:pt x="67" y="44"/>
                  </a:cubicBezTo>
                  <a:cubicBezTo>
                    <a:pt x="67" y="45"/>
                    <a:pt x="64" y="49"/>
                    <a:pt x="63" y="49"/>
                  </a:cubicBezTo>
                  <a:close/>
                  <a:moveTo>
                    <a:pt x="25" y="8"/>
                  </a:moveTo>
                  <a:cubicBezTo>
                    <a:pt x="21" y="8"/>
                    <a:pt x="18" y="12"/>
                    <a:pt x="18" y="16"/>
                  </a:cubicBezTo>
                  <a:cubicBezTo>
                    <a:pt x="18" y="17"/>
                    <a:pt x="18" y="18"/>
                    <a:pt x="19" y="19"/>
                  </a:cubicBezTo>
                  <a:cubicBezTo>
                    <a:pt x="17" y="19"/>
                    <a:pt x="16" y="18"/>
                    <a:pt x="15" y="18"/>
                  </a:cubicBezTo>
                  <a:cubicBezTo>
                    <a:pt x="11" y="18"/>
                    <a:pt x="7" y="22"/>
                    <a:pt x="7" y="26"/>
                  </a:cubicBezTo>
                  <a:cubicBezTo>
                    <a:pt x="7" y="30"/>
                    <a:pt x="11" y="34"/>
                    <a:pt x="15" y="34"/>
                  </a:cubicBezTo>
                  <a:cubicBezTo>
                    <a:pt x="19" y="34"/>
                    <a:pt x="23" y="30"/>
                    <a:pt x="23" y="26"/>
                  </a:cubicBezTo>
                  <a:cubicBezTo>
                    <a:pt x="23" y="25"/>
                    <a:pt x="23" y="24"/>
                    <a:pt x="22" y="23"/>
                  </a:cubicBezTo>
                  <a:cubicBezTo>
                    <a:pt x="23" y="23"/>
                    <a:pt x="24" y="24"/>
                    <a:pt x="25" y="24"/>
                  </a:cubicBezTo>
                  <a:cubicBezTo>
                    <a:pt x="30" y="24"/>
                    <a:pt x="33" y="20"/>
                    <a:pt x="33" y="16"/>
                  </a:cubicBezTo>
                  <a:cubicBezTo>
                    <a:pt x="33" y="12"/>
                    <a:pt x="30" y="8"/>
                    <a:pt x="25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9" name="Freeform 118"/>
          <p:cNvSpPr>
            <a:spLocks noEditPoints="1"/>
          </p:cNvSpPr>
          <p:nvPr/>
        </p:nvSpPr>
        <p:spPr bwMode="auto">
          <a:xfrm>
            <a:off x="4451448" y="1911646"/>
            <a:ext cx="509902" cy="496214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145"/>
          <p:cNvSpPr>
            <a:spLocks/>
          </p:cNvSpPr>
          <p:nvPr/>
        </p:nvSpPr>
        <p:spPr bwMode="auto">
          <a:xfrm>
            <a:off x="5564108" y="1789587"/>
            <a:ext cx="412934" cy="356082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131"/>
          <p:cNvSpPr>
            <a:spLocks/>
          </p:cNvSpPr>
          <p:nvPr/>
        </p:nvSpPr>
        <p:spPr bwMode="auto">
          <a:xfrm>
            <a:off x="5065032" y="3363882"/>
            <a:ext cx="366326" cy="371876"/>
          </a:xfrm>
          <a:custGeom>
            <a:avLst/>
            <a:gdLst/>
            <a:ahLst/>
            <a:cxnLst>
              <a:cxn ang="0">
                <a:pos x="61" y="49"/>
              </a:cxn>
              <a:cxn ang="0">
                <a:pos x="49" y="62"/>
              </a:cxn>
              <a:cxn ang="0">
                <a:pos x="36" y="49"/>
              </a:cxn>
              <a:cxn ang="0">
                <a:pos x="36" y="48"/>
              </a:cxn>
              <a:cxn ang="0">
                <a:pos x="21" y="41"/>
              </a:cxn>
              <a:cxn ang="0">
                <a:pos x="13" y="44"/>
              </a:cxn>
              <a:cxn ang="0">
                <a:pos x="0" y="31"/>
              </a:cxn>
              <a:cxn ang="0">
                <a:pos x="13" y="18"/>
              </a:cxn>
              <a:cxn ang="0">
                <a:pos x="21" y="22"/>
              </a:cxn>
              <a:cxn ang="0">
                <a:pos x="36" y="15"/>
              </a:cxn>
              <a:cxn ang="0">
                <a:pos x="36" y="13"/>
              </a:cxn>
              <a:cxn ang="0">
                <a:pos x="49" y="0"/>
              </a:cxn>
              <a:cxn ang="0">
                <a:pos x="61" y="13"/>
              </a:cxn>
              <a:cxn ang="0">
                <a:pos x="49" y="26"/>
              </a:cxn>
              <a:cxn ang="0">
                <a:pos x="40" y="23"/>
              </a:cxn>
              <a:cxn ang="0">
                <a:pos x="25" y="30"/>
              </a:cxn>
              <a:cxn ang="0">
                <a:pos x="25" y="31"/>
              </a:cxn>
              <a:cxn ang="0">
                <a:pos x="25" y="33"/>
              </a:cxn>
              <a:cxn ang="0">
                <a:pos x="40" y="40"/>
              </a:cxn>
              <a:cxn ang="0">
                <a:pos x="49" y="36"/>
              </a:cxn>
              <a:cxn ang="0">
                <a:pos x="61" y="49"/>
              </a:cxn>
            </a:cxnLst>
            <a:rect l="0" t="0" r="r" b="b"/>
            <a:pathLst>
              <a:path w="61" h="62">
                <a:moveTo>
                  <a:pt x="61" y="49"/>
                </a:moveTo>
                <a:cubicBezTo>
                  <a:pt x="61" y="56"/>
                  <a:pt x="56" y="62"/>
                  <a:pt x="49" y="62"/>
                </a:cubicBezTo>
                <a:cubicBezTo>
                  <a:pt x="41" y="62"/>
                  <a:pt x="36" y="56"/>
                  <a:pt x="36" y="49"/>
                </a:cubicBezTo>
                <a:cubicBezTo>
                  <a:pt x="36" y="49"/>
                  <a:pt x="36" y="48"/>
                  <a:pt x="36" y="48"/>
                </a:cubicBezTo>
                <a:cubicBezTo>
                  <a:pt x="21" y="41"/>
                  <a:pt x="21" y="41"/>
                  <a:pt x="21" y="41"/>
                </a:cubicBezTo>
                <a:cubicBezTo>
                  <a:pt x="19" y="43"/>
                  <a:pt x="16" y="44"/>
                  <a:pt x="13" y="44"/>
                </a:cubicBezTo>
                <a:cubicBezTo>
                  <a:pt x="6" y="44"/>
                  <a:pt x="0" y="38"/>
                  <a:pt x="0" y="31"/>
                </a:cubicBezTo>
                <a:cubicBezTo>
                  <a:pt x="0" y="24"/>
                  <a:pt x="6" y="18"/>
                  <a:pt x="13" y="18"/>
                </a:cubicBezTo>
                <a:cubicBezTo>
                  <a:pt x="16" y="18"/>
                  <a:pt x="19" y="20"/>
                  <a:pt x="21" y="22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4"/>
                  <a:pt x="36" y="14"/>
                  <a:pt x="36" y="13"/>
                </a:cubicBezTo>
                <a:cubicBezTo>
                  <a:pt x="36" y="6"/>
                  <a:pt x="41" y="0"/>
                  <a:pt x="49" y="0"/>
                </a:cubicBezTo>
                <a:cubicBezTo>
                  <a:pt x="56" y="0"/>
                  <a:pt x="61" y="6"/>
                  <a:pt x="61" y="13"/>
                </a:cubicBezTo>
                <a:cubicBezTo>
                  <a:pt x="61" y="20"/>
                  <a:pt x="56" y="26"/>
                  <a:pt x="49" y="26"/>
                </a:cubicBezTo>
                <a:cubicBezTo>
                  <a:pt x="45" y="26"/>
                  <a:pt x="42" y="25"/>
                  <a:pt x="40" y="23"/>
                </a:cubicBezTo>
                <a:cubicBezTo>
                  <a:pt x="25" y="30"/>
                  <a:pt x="25" y="30"/>
                  <a:pt x="25" y="30"/>
                </a:cubicBezTo>
                <a:cubicBezTo>
                  <a:pt x="25" y="30"/>
                  <a:pt x="25" y="31"/>
                  <a:pt x="25" y="31"/>
                </a:cubicBezTo>
                <a:cubicBezTo>
                  <a:pt x="25" y="32"/>
                  <a:pt x="25" y="32"/>
                  <a:pt x="25" y="33"/>
                </a:cubicBezTo>
                <a:cubicBezTo>
                  <a:pt x="40" y="40"/>
                  <a:pt x="40" y="40"/>
                  <a:pt x="40" y="40"/>
                </a:cubicBezTo>
                <a:cubicBezTo>
                  <a:pt x="42" y="38"/>
                  <a:pt x="45" y="36"/>
                  <a:pt x="49" y="36"/>
                </a:cubicBezTo>
                <a:cubicBezTo>
                  <a:pt x="56" y="36"/>
                  <a:pt x="61" y="42"/>
                  <a:pt x="61" y="49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Text Placeholder 3"/>
          <p:cNvSpPr txBox="1">
            <a:spLocks/>
          </p:cNvSpPr>
          <p:nvPr/>
        </p:nvSpPr>
        <p:spPr>
          <a:xfrm>
            <a:off x="6005828" y="1733550"/>
            <a:ext cx="1680301" cy="52322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 defTabSz="914400">
              <a:spcBef>
                <a:spcPct val="20000"/>
              </a:spcBef>
              <a:defRPr/>
            </a:pPr>
            <a:r>
              <a:rPr lang="en-US" sz="1200" b="1" dirty="0" smtClean="0">
                <a:solidFill>
                  <a:schemeClr val="accent5"/>
                </a:solidFill>
                <a:cs typeface="+mj-cs"/>
              </a:rPr>
              <a:t>Title Goes here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/>
            </a:r>
            <a:b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</a:b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j-cs"/>
              </a:rPr>
              <a:t>There are many variations of passages but the majority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cs typeface="+mj-cs"/>
            </a:endParaRPr>
          </a:p>
        </p:txBody>
      </p:sp>
      <p:sp>
        <p:nvSpPr>
          <p:cNvPr id="118" name="Text Placeholder 3"/>
          <p:cNvSpPr txBox="1">
            <a:spLocks/>
          </p:cNvSpPr>
          <p:nvPr/>
        </p:nvSpPr>
        <p:spPr>
          <a:xfrm>
            <a:off x="4470187" y="3781252"/>
            <a:ext cx="1680301" cy="52322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defTabSz="914400">
              <a:spcBef>
                <a:spcPct val="20000"/>
              </a:spcBef>
              <a:defRPr/>
            </a:pPr>
            <a:r>
              <a:rPr lang="en-US" sz="1200" b="1" dirty="0" smtClean="0">
                <a:solidFill>
                  <a:schemeClr val="accent4"/>
                </a:solidFill>
                <a:cs typeface="+mj-cs"/>
              </a:rPr>
              <a:t>Title Goes here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/>
            </a:r>
            <a:b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</a:b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j-cs"/>
              </a:rPr>
              <a:t>There are many variations of passages but the majority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cs typeface="+mj-cs"/>
            </a:endParaRPr>
          </a:p>
        </p:txBody>
      </p:sp>
      <p:sp>
        <p:nvSpPr>
          <p:cNvPr id="119" name="Text Placeholder 3"/>
          <p:cNvSpPr txBox="1">
            <a:spLocks/>
          </p:cNvSpPr>
          <p:nvPr/>
        </p:nvSpPr>
        <p:spPr>
          <a:xfrm>
            <a:off x="3862421" y="1349258"/>
            <a:ext cx="1680301" cy="52322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defTabSz="914400">
              <a:spcBef>
                <a:spcPct val="20000"/>
              </a:spcBef>
              <a:defRPr/>
            </a:pPr>
            <a:r>
              <a:rPr lang="en-US" sz="1200" b="1" dirty="0" smtClean="0">
                <a:solidFill>
                  <a:schemeClr val="accent2"/>
                </a:solidFill>
                <a:cs typeface="+mj-cs"/>
              </a:rPr>
              <a:t>Title Goes here</a:t>
            </a:r>
            <a:r>
              <a:rPr lang="en-US" sz="1100" dirty="0" smtClean="0">
                <a:solidFill>
                  <a:schemeClr val="accent2"/>
                </a:solidFill>
                <a:cs typeface="+mj-cs"/>
              </a:rPr>
              <a:t/>
            </a:r>
            <a:br>
              <a:rPr lang="en-US" sz="1100" dirty="0" smtClean="0">
                <a:solidFill>
                  <a:schemeClr val="accent2"/>
                </a:solidFill>
                <a:cs typeface="+mj-cs"/>
              </a:rPr>
            </a:b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j-cs"/>
              </a:rPr>
              <a:t>There are many variations of passages but the majority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cs typeface="+mj-cs"/>
            </a:endParaRPr>
          </a:p>
        </p:txBody>
      </p:sp>
      <p:sp>
        <p:nvSpPr>
          <p:cNvPr id="120" name="Text Placeholder 3"/>
          <p:cNvSpPr txBox="1">
            <a:spLocks/>
          </p:cNvSpPr>
          <p:nvPr/>
        </p:nvSpPr>
        <p:spPr>
          <a:xfrm>
            <a:off x="646796" y="3257550"/>
            <a:ext cx="1680301" cy="52322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defTabSz="914400">
              <a:spcBef>
                <a:spcPct val="20000"/>
              </a:spcBef>
              <a:defRPr/>
            </a:pPr>
            <a:r>
              <a:rPr lang="en-US" sz="1200" b="1" dirty="0" smtClean="0">
                <a:solidFill>
                  <a:schemeClr val="accent1"/>
                </a:solidFill>
                <a:cs typeface="+mj-cs"/>
              </a:rPr>
              <a:t>Title Goes here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/>
            </a:r>
            <a:b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</a:b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j-cs"/>
              </a:rPr>
              <a:t>There are many variations of passages but the majority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cs typeface="+mj-cs"/>
            </a:endParaRPr>
          </a:p>
        </p:txBody>
      </p:sp>
      <p:sp>
        <p:nvSpPr>
          <p:cNvPr id="123" name="Text Placeholder 3"/>
          <p:cNvSpPr txBox="1">
            <a:spLocks/>
          </p:cNvSpPr>
          <p:nvPr/>
        </p:nvSpPr>
        <p:spPr>
          <a:xfrm>
            <a:off x="6826100" y="4067751"/>
            <a:ext cx="1680301" cy="52322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 defTabSz="914400">
              <a:spcBef>
                <a:spcPct val="20000"/>
              </a:spcBef>
              <a:defRPr/>
            </a:pPr>
            <a:r>
              <a:rPr lang="en-US" sz="1200" b="1" dirty="0" smtClean="0">
                <a:solidFill>
                  <a:schemeClr val="accent6"/>
                </a:solidFill>
                <a:cs typeface="+mj-cs"/>
              </a:rPr>
              <a:t>Title Goes here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/>
            </a:r>
            <a:b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</a:b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j-cs"/>
              </a:rPr>
              <a:t>There are many variations of passages but the majority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84636695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  <p:bldP spid="109" grpId="0" animBg="1"/>
      <p:bldP spid="110" grpId="0" animBg="1"/>
      <p:bldP spid="112" grpId="0" animBg="1"/>
      <p:bldP spid="117" grpId="0"/>
      <p:bldP spid="118" grpId="0"/>
      <p:bldP spid="119" grpId="0"/>
      <p:bldP spid="120" grpId="0"/>
      <p:bldP spid="123" grpId="0"/>
    </p:bldLst>
  </p:timing>
</p:sld>
</file>

<file path=ppt/theme/theme1.xml><?xml version="1.0" encoding="utf-8"?>
<a:theme xmlns:a="http://schemas.openxmlformats.org/drawingml/2006/main" name="Custom Design">
  <a:themeElements>
    <a:clrScheme name="0_New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237DB9"/>
      </a:accent1>
      <a:accent2>
        <a:srgbClr val="15AA96"/>
      </a:accent2>
      <a:accent3>
        <a:srgbClr val="9BB955"/>
      </a:accent3>
      <a:accent4>
        <a:srgbClr val="F19B14"/>
      </a:accent4>
      <a:accent5>
        <a:srgbClr val="BE382C"/>
      </a:accent5>
      <a:accent6>
        <a:srgbClr val="633247"/>
      </a:accent6>
      <a:hlink>
        <a:srgbClr val="FFFFFF"/>
      </a:hlink>
      <a:folHlink>
        <a:srgbClr val="595959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48331</TotalTime>
  <Words>20</Words>
  <Application>Microsoft Office PowerPoint</Application>
  <PresentationFormat>On-screen Show (16:9)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Custom Design</vt:lpstr>
      <vt:lpstr>Security Infographic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dfdfdfdfd</dc:title>
  <dc:creator>High Tech</dc:creator>
  <cp:lastModifiedBy>www.51miz.com</cp:lastModifiedBy>
  <cp:revision>9334</cp:revision>
  <dcterms:created xsi:type="dcterms:W3CDTF">2014-09-03T19:30:44Z</dcterms:created>
  <dcterms:modified xsi:type="dcterms:W3CDTF">2017-09-24T11:03:07Z</dcterms:modified>
</cp:coreProperties>
</file>