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"/>
  </p:notesMasterIdLst>
  <p:handoutMasterIdLst>
    <p:handoutMasterId r:id="rId4"/>
  </p:handoutMasterIdLst>
  <p:sldIdLst>
    <p:sldId id="1635" r:id="rId2"/>
  </p:sldIdLst>
  <p:sldSz cx="9144000" cy="5143500" type="screen16x9"/>
  <p:notesSz cx="9945688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334"/>
    <a:srgbClr val="091E2D"/>
    <a:srgbClr val="EFCB9B"/>
    <a:srgbClr val="F3D8B3"/>
    <a:srgbClr val="EDC38B"/>
    <a:srgbClr val="071A27"/>
    <a:srgbClr val="1D1D1D"/>
    <a:srgbClr val="237DB9"/>
    <a:srgbClr val="CCFFCC"/>
    <a:srgbClr val="836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8746" autoAdjust="0"/>
  </p:normalViewPr>
  <p:slideViewPr>
    <p:cSldViewPr snapToObjects="1">
      <p:cViewPr varScale="1">
        <p:scale>
          <a:sx n="97" d="100"/>
          <a:sy n="97" d="100"/>
        </p:scale>
        <p:origin x="-69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3570"/>
    </p:cViewPr>
  </p:sorterViewPr>
  <p:notesViewPr>
    <p:cSldViewPr snapToObjects="1">
      <p:cViewPr varScale="1">
        <p:scale>
          <a:sx n="74" d="100"/>
          <a:sy n="74" d="100"/>
        </p:scale>
        <p:origin x="-1782" y="-96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28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7"/>
          </c:dPt>
          <c:dLbls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2012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0.45</c:v>
                </c:pt>
                <c:pt idx="1">
                  <c:v>0.2</c:v>
                </c:pt>
                <c:pt idx="2">
                  <c:v>0.15000000000000024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.22434002201337735"/>
          <c:y val="0.84240480185878464"/>
          <c:w val="0.56744877656422454"/>
          <c:h val="9.9509487543565256E-2"/>
        </c:manualLayout>
      </c:layout>
      <c:overlay val="0"/>
      <c:txPr>
        <a:bodyPr/>
        <a:lstStyle/>
        <a:p>
          <a:pPr>
            <a:defRPr sz="14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9533011" y="228600"/>
            <a:ext cx="41267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279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My First Template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164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This is me Adam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164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59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9096" y="1198350"/>
            <a:ext cx="2819400" cy="341572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458496" y="1198350"/>
            <a:ext cx="2514600" cy="1707863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973096" y="1198350"/>
            <a:ext cx="2514600" cy="170786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58496" y="2906213"/>
            <a:ext cx="2514600" cy="1707863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973096" y="2906213"/>
            <a:ext cx="2514600" cy="1707863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90550"/>
            <a:ext cx="9143999" cy="307573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525"/>
            <a:ext cx="9143999" cy="273367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66750" y="1323675"/>
            <a:ext cx="2057400" cy="3238100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28422" y="1323275"/>
            <a:ext cx="4815578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343400" y="2142425"/>
            <a:ext cx="4800599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343400" y="2961575"/>
            <a:ext cx="4800599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343400" y="3780725"/>
            <a:ext cx="4800599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550708" y="1559777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555461" y="2357469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537759" y="3167317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553875" y="3980750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47903" y="1627989"/>
            <a:ext cx="3406030" cy="42026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42633" y="1422037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5047903" y="2473502"/>
            <a:ext cx="3406030" cy="3600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5042633" y="2267550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047903" y="3313914"/>
            <a:ext cx="3406030" cy="34809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042633" y="310796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5047903" y="4133064"/>
            <a:ext cx="3406030" cy="35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5042633" y="392711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323275"/>
            <a:ext cx="2266750" cy="3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29718" y="2443254"/>
            <a:ext cx="2007314" cy="18056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26908" y="1695363"/>
            <a:ext cx="2012935" cy="63956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6019800" y="1640136"/>
            <a:ext cx="2467961" cy="363998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6843" y="1381812"/>
              <a:ext cx="44723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80%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6019800" y="2046843"/>
            <a:ext cx="2103963" cy="363998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9432" y="2219301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70%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6019800" y="2453550"/>
            <a:ext cx="1739964" cy="363998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6768" y="3086606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60%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6019800" y="2860256"/>
            <a:ext cx="1295076" cy="363998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113" y="3946215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40%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240163" y="3766544"/>
            <a:ext cx="443469" cy="443470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762916" y="3766544"/>
            <a:ext cx="443469" cy="443470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194656" y="3766544"/>
            <a:ext cx="443469" cy="443470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1717410" y="3766544"/>
            <a:ext cx="443469" cy="443470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39391" y="1382969"/>
            <a:ext cx="2103809" cy="210318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486266"/>
            <a:ext cx="1421516" cy="1421092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486266"/>
            <a:ext cx="1421516" cy="1421092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486266"/>
            <a:ext cx="1421516" cy="1421092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486266"/>
            <a:ext cx="1421516" cy="1421092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486266"/>
            <a:ext cx="1421516" cy="142109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2873313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2873313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2873313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2873313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2873313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1"/>
            <a:ext cx="9143999" cy="264794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733550"/>
            <a:ext cx="1421516" cy="1421092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733550"/>
            <a:ext cx="1421516" cy="1421092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733550"/>
            <a:ext cx="1421516" cy="1421092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733550"/>
            <a:ext cx="1421516" cy="1421092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733550"/>
            <a:ext cx="1421516" cy="1421092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3120597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3120597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3120597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3120597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3120597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674669" y="3245374"/>
            <a:ext cx="3796252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334419" y="2238373"/>
            <a:ext cx="4476752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4202113" y="-236538"/>
            <a:ext cx="739775" cy="9144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4189216" y="0"/>
            <a:ext cx="765568" cy="5334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310173" y="1716069"/>
            <a:ext cx="4523654" cy="63898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5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Main Title Here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2440654"/>
            <a:ext cx="4114800" cy="5055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516958"/>
            <a:ext cx="9144000" cy="1677784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654724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3574106" y="1042654"/>
            <a:ext cx="686790" cy="6867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3761708" y="1229009"/>
            <a:ext cx="311587" cy="31408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44961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344961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689869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82533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7609251" y="1042654"/>
            <a:ext cx="686790" cy="68679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80106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6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7785189" y="1259926"/>
            <a:ext cx="334914" cy="252246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4724400" y="3128013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4724400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058445" y="3112776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058445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2202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28800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28800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3927" y="3251155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28800" y="319121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28800" y="3604127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9416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/>
          </p:nvPr>
        </p:nvSpPr>
        <p:spPr>
          <a:xfrm>
            <a:off x="5925191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5513305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494167" y="3266392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/>
          </p:nvPr>
        </p:nvSpPr>
        <p:spPr>
          <a:xfrm>
            <a:off x="5925191" y="3206447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513305" y="3619364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3724274" y="2152650"/>
            <a:ext cx="1524002" cy="1435527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245"/>
          <p:cNvSpPr>
            <a:spLocks/>
          </p:cNvSpPr>
          <p:nvPr userDrawn="1"/>
        </p:nvSpPr>
        <p:spPr bwMode="auto">
          <a:xfrm>
            <a:off x="4198809" y="2582947"/>
            <a:ext cx="574933" cy="57493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82050" y="157552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746883" y="2540085"/>
            <a:ext cx="1833416" cy="1832870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2704408" y="1565900"/>
            <a:ext cx="1833416" cy="1832870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670412" y="2530460"/>
            <a:ext cx="1833416" cy="1832870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626766" y="1556275"/>
            <a:ext cx="1833416" cy="1832870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5593942" y="2520835"/>
            <a:ext cx="1833416" cy="1832870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6549123" y="155627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2976445" y="1294956"/>
            <a:ext cx="3257820" cy="259209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115475" y="1409700"/>
            <a:ext cx="2958486" cy="167297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343400" y="1107788"/>
            <a:ext cx="4800600" cy="1168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41150" y="116473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72000" y="119230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572000" y="149011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107788"/>
            <a:ext cx="4343400" cy="35213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4343400" y="2276575"/>
            <a:ext cx="4800600" cy="1168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7141150" y="2333525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4572000" y="2361087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572000" y="2658905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4343400" y="3450738"/>
            <a:ext cx="4800600" cy="1168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141150" y="350768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572000" y="353525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572000" y="383306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2"/>
            <a:ext cx="9127832" cy="2788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44000" cy="22547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57551"/>
            <a:ext cx="2286000" cy="1371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286000" y="3257551"/>
            <a:ext cx="2286000" cy="1371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257551"/>
            <a:ext cx="2286000" cy="1371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858000" y="3257551"/>
            <a:ext cx="2286000" cy="13715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1753428"/>
            <a:ext cx="4114800" cy="264712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647700" y="1107788"/>
            <a:ext cx="7848600" cy="1616362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06369"/>
            <a:ext cx="1676400" cy="12192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743200" y="1343624"/>
            <a:ext cx="54864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2743200" y="1641441"/>
            <a:ext cx="5486400" cy="88412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647700" y="2799550"/>
            <a:ext cx="7848600" cy="2006986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9188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6325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480738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436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59480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647700" y="1160209"/>
            <a:ext cx="3962400" cy="1125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723083" y="1180605"/>
            <a:ext cx="3773217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179" y="144457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9911" y="123862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647700" y="2397112"/>
            <a:ext cx="3962400" cy="112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723083" y="2417508"/>
            <a:ext cx="3773217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755179" y="2681475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9911" y="2475523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647700" y="3655758"/>
            <a:ext cx="3962400" cy="1125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723083" y="3676154"/>
            <a:ext cx="3773217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755179" y="3940121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749911" y="3734169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6575" y="1847850"/>
            <a:ext cx="1920240" cy="1143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2925" y="1436899"/>
            <a:ext cx="1905000" cy="403331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542925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38175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38175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584449" y="1847850"/>
            <a:ext cx="1920240" cy="1143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590800" y="1436899"/>
            <a:ext cx="1905000" cy="403331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25908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860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6860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35500" y="1847850"/>
            <a:ext cx="1920240" cy="1143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648200" y="1436899"/>
            <a:ext cx="1905000" cy="403331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46482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47434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7434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05576" y="1847850"/>
            <a:ext cx="1920240" cy="1143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6711926" y="1436899"/>
            <a:ext cx="1905000" cy="403331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711926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6807176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807176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3950"/>
            <a:ext cx="50292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029200" y="1123947"/>
            <a:ext cx="1981200" cy="1841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5029200" y="2965242"/>
            <a:ext cx="1981200" cy="18412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7010400" y="1123949"/>
            <a:ext cx="21336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162550" y="13525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162550" y="16503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162550" y="3188332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5162550" y="3486150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349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84983" y="1185729"/>
            <a:ext cx="3773217" cy="173220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66136" y="3115715"/>
            <a:ext cx="3773217" cy="173220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57725" y="1185728"/>
            <a:ext cx="3781628" cy="1732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676572" y="3115715"/>
            <a:ext cx="3781628" cy="1732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163213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1" y="161694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0417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0265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816792" y="245128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43609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4851581" y="356241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238750" y="3547228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4851581" y="398316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38750" y="3967973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4851581" y="44039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8750" y="43887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21695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4851581" y="3239540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459517" y="1162357"/>
            <a:ext cx="4027258" cy="111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8200" y="1172922"/>
            <a:ext cx="3609475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0240" y="1446414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04972" y="1240462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4198555" y="1632340"/>
            <a:ext cx="304800" cy="186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459517" y="2381250"/>
            <a:ext cx="4027258" cy="1115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8200" y="2391815"/>
            <a:ext cx="3609475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10240" y="2665307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04972" y="2459355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4198555" y="2851233"/>
            <a:ext cx="304800" cy="1865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459517" y="3590925"/>
            <a:ext cx="4027258" cy="1115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8200" y="3601490"/>
            <a:ext cx="3609475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10240" y="387498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04972" y="366903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4198555" y="4060908"/>
            <a:ext cx="304800" cy="18655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3274758"/>
            <a:ext cx="2466475" cy="13965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156232"/>
            <a:ext cx="7800475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816792" y="169644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0" y="1681261"/>
            <a:ext cx="7101839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219405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178867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66308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647898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32839"/>
            <a:ext cx="743081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3274758"/>
            <a:ext cx="2466475" cy="13965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3274758"/>
            <a:ext cx="2466475" cy="13965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2250788"/>
            <a:ext cx="2466475" cy="12441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056575"/>
            <a:ext cx="24524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2250788"/>
            <a:ext cx="2466475" cy="124418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2250788"/>
            <a:ext cx="2466475" cy="124418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345782" y="1056575"/>
            <a:ext cx="2452437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019801" y="1056575"/>
            <a:ext cx="2452437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57724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1763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3331743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45782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005762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6019801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1568846" y="1296309"/>
            <a:ext cx="658270" cy="66353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4251546" y="1307621"/>
            <a:ext cx="640908" cy="64090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6893237" y="1290633"/>
            <a:ext cx="705564" cy="674884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4801" y="940087"/>
            <a:ext cx="2819400" cy="4203413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927955" y="1390650"/>
            <a:ext cx="1676400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2927955" y="2209800"/>
            <a:ext cx="1676400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927955" y="3028950"/>
            <a:ext cx="1676400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2927955" y="3848100"/>
            <a:ext cx="1676400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3585921" y="1627152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3590674" y="2424844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3572972" y="3234692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3589088" y="4048125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747370" y="1570239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42101" y="1364287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4747370" y="2415752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42101" y="2209800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47370" y="325616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42101" y="305021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47370" y="407531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2101" y="386936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328"/>
            <a:ext cx="3124200" cy="199562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124200" y="1414328"/>
            <a:ext cx="6003632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3421231" y="192080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08399" y="1905614"/>
            <a:ext cx="4784432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3421231" y="241840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08399" y="2403220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3421231" y="288743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808399" y="2872251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79422" y="1610646"/>
            <a:ext cx="514681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72" r:id="rId2"/>
    <p:sldLayoutId id="2147483805" r:id="rId3"/>
    <p:sldLayoutId id="2147483806" r:id="rId4"/>
    <p:sldLayoutId id="2147483808" r:id="rId5"/>
    <p:sldLayoutId id="2147483807" r:id="rId6"/>
    <p:sldLayoutId id="2147483824" r:id="rId7"/>
    <p:sldLayoutId id="2147483825" r:id="rId8"/>
    <p:sldLayoutId id="2147483809" r:id="rId9"/>
    <p:sldLayoutId id="2147483810" r:id="rId10"/>
    <p:sldLayoutId id="2147483826" r:id="rId11"/>
    <p:sldLayoutId id="2147483860" r:id="rId12"/>
    <p:sldLayoutId id="2147483859" r:id="rId13"/>
    <p:sldLayoutId id="2147483832" r:id="rId14"/>
    <p:sldLayoutId id="2147483866" r:id="rId15"/>
    <p:sldLayoutId id="2147483861" r:id="rId16"/>
    <p:sldLayoutId id="2147483862" r:id="rId17"/>
    <p:sldLayoutId id="2147483864" r:id="rId18"/>
    <p:sldLayoutId id="2147483865" r:id="rId19"/>
    <p:sldLayoutId id="2147483867" r:id="rId20"/>
    <p:sldLayoutId id="2147483868" r:id="rId21"/>
    <p:sldLayoutId id="2147483870" r:id="rId22"/>
    <p:sldLayoutId id="2147483871" r:id="rId23"/>
    <p:sldLayoutId id="2147483874" r:id="rId24"/>
    <p:sldLayoutId id="2147483875" r:id="rId25"/>
    <p:sldLayoutId id="2147483876" r:id="rId26"/>
    <p:sldLayoutId id="2147483877" r:id="rId27"/>
    <p:sldLayoutId id="2147483881" r:id="rId28"/>
    <p:sldLayoutId id="2147483878" r:id="rId29"/>
    <p:sldLayoutId id="2147483879" r:id="rId30"/>
    <p:sldLayoutId id="2147483880" r:id="rId31"/>
    <p:sldLayoutId id="2147483885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/>
        </p:nvGraphicFramePr>
        <p:xfrm>
          <a:off x="2234825" y="1606550"/>
          <a:ext cx="4724400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Pie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714375"/>
            <a:ext cx="4114800" cy="200025"/>
          </a:xfrm>
        </p:spPr>
        <p:txBody>
          <a:bodyPr/>
          <a:lstStyle/>
          <a:p>
            <a:r>
              <a:rPr lang="en-US" smtClean="0"/>
              <a:t>3D Pie Chart</a:t>
            </a:r>
            <a:endParaRPr lang="en-US" dirty="0"/>
          </a:p>
        </p:txBody>
      </p:sp>
      <p:grpSp>
        <p:nvGrpSpPr>
          <p:cNvPr id="2" name="Group 75"/>
          <p:cNvGrpSpPr/>
          <p:nvPr/>
        </p:nvGrpSpPr>
        <p:grpSpPr>
          <a:xfrm>
            <a:off x="881188" y="3905571"/>
            <a:ext cx="1585787" cy="628008"/>
            <a:chOff x="5965602" y="1717441"/>
            <a:chExt cx="1585787" cy="628008"/>
          </a:xfrm>
        </p:grpSpPr>
        <p:sp>
          <p:nvSpPr>
            <p:cNvPr id="41" name="Text Placeholder 3"/>
            <p:cNvSpPr txBox="1">
              <a:spLocks/>
            </p:cNvSpPr>
            <p:nvPr/>
          </p:nvSpPr>
          <p:spPr>
            <a:xfrm>
              <a:off x="6631265" y="1717441"/>
              <a:ext cx="92012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Title Goes Here</a:t>
              </a:r>
            </a:p>
          </p:txBody>
        </p:sp>
        <p:sp>
          <p:nvSpPr>
            <p:cNvPr id="52" name="Text Placeholder 3"/>
            <p:cNvSpPr txBox="1">
              <a:spLocks/>
            </p:cNvSpPr>
            <p:nvPr/>
          </p:nvSpPr>
          <p:spPr>
            <a:xfrm>
              <a:off x="5965602" y="1883784"/>
              <a:ext cx="1585776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 even slightly</a:t>
              </a:r>
            </a:p>
          </p:txBody>
        </p:sp>
      </p:grpSp>
      <p:grpSp>
        <p:nvGrpSpPr>
          <p:cNvPr id="3" name="Group 75"/>
          <p:cNvGrpSpPr/>
          <p:nvPr/>
        </p:nvGrpSpPr>
        <p:grpSpPr>
          <a:xfrm>
            <a:off x="906213" y="1359590"/>
            <a:ext cx="1585787" cy="628008"/>
            <a:chOff x="5965602" y="1717441"/>
            <a:chExt cx="1585787" cy="628008"/>
          </a:xfrm>
        </p:grpSpPr>
        <p:sp>
          <p:nvSpPr>
            <p:cNvPr id="63" name="Text Placeholder 3"/>
            <p:cNvSpPr txBox="1">
              <a:spLocks/>
            </p:cNvSpPr>
            <p:nvPr/>
          </p:nvSpPr>
          <p:spPr>
            <a:xfrm>
              <a:off x="6631265" y="1717441"/>
              <a:ext cx="92012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Title Goes Here</a:t>
              </a:r>
            </a:p>
          </p:txBody>
        </p:sp>
        <p:sp>
          <p:nvSpPr>
            <p:cNvPr id="67" name="Text Placeholder 3"/>
            <p:cNvSpPr txBox="1">
              <a:spLocks/>
            </p:cNvSpPr>
            <p:nvPr/>
          </p:nvSpPr>
          <p:spPr>
            <a:xfrm>
              <a:off x="5965602" y="1883784"/>
              <a:ext cx="1585776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 even slightly</a:t>
              </a:r>
            </a:p>
          </p:txBody>
        </p:sp>
      </p:grpSp>
      <p:grpSp>
        <p:nvGrpSpPr>
          <p:cNvPr id="6" name="Group 75"/>
          <p:cNvGrpSpPr/>
          <p:nvPr/>
        </p:nvGrpSpPr>
        <p:grpSpPr>
          <a:xfrm>
            <a:off x="6821249" y="1378640"/>
            <a:ext cx="1585776" cy="628008"/>
            <a:chOff x="5965602" y="1717441"/>
            <a:chExt cx="1585776" cy="628008"/>
          </a:xfrm>
        </p:grpSpPr>
        <p:sp>
          <p:nvSpPr>
            <p:cNvPr id="71" name="Text Placeholder 3"/>
            <p:cNvSpPr txBox="1">
              <a:spLocks/>
            </p:cNvSpPr>
            <p:nvPr/>
          </p:nvSpPr>
          <p:spPr>
            <a:xfrm>
              <a:off x="5965602" y="1717441"/>
              <a:ext cx="92012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Title Goes Here</a:t>
              </a:r>
            </a:p>
          </p:txBody>
        </p:sp>
        <p:sp>
          <p:nvSpPr>
            <p:cNvPr id="72" name="Text Placeholder 3"/>
            <p:cNvSpPr txBox="1">
              <a:spLocks/>
            </p:cNvSpPr>
            <p:nvPr/>
          </p:nvSpPr>
          <p:spPr>
            <a:xfrm>
              <a:off x="5965602" y="1883784"/>
              <a:ext cx="1585776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 even slightly</a:t>
              </a:r>
            </a:p>
          </p:txBody>
        </p:sp>
      </p:grpSp>
      <p:grpSp>
        <p:nvGrpSpPr>
          <p:cNvPr id="7" name="Group 75"/>
          <p:cNvGrpSpPr/>
          <p:nvPr/>
        </p:nvGrpSpPr>
        <p:grpSpPr>
          <a:xfrm>
            <a:off x="6796085" y="3857574"/>
            <a:ext cx="1585776" cy="628008"/>
            <a:chOff x="5965602" y="1717441"/>
            <a:chExt cx="1585776" cy="628008"/>
          </a:xfrm>
        </p:grpSpPr>
        <p:sp>
          <p:nvSpPr>
            <p:cNvPr id="74" name="Text Placeholder 3"/>
            <p:cNvSpPr txBox="1">
              <a:spLocks/>
            </p:cNvSpPr>
            <p:nvPr/>
          </p:nvSpPr>
          <p:spPr>
            <a:xfrm>
              <a:off x="5965602" y="1717441"/>
              <a:ext cx="92012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Title Goes Here</a:t>
              </a:r>
            </a:p>
          </p:txBody>
        </p:sp>
        <p:sp>
          <p:nvSpPr>
            <p:cNvPr id="75" name="Text Placeholder 3"/>
            <p:cNvSpPr txBox="1">
              <a:spLocks/>
            </p:cNvSpPr>
            <p:nvPr/>
          </p:nvSpPr>
          <p:spPr>
            <a:xfrm>
              <a:off x="5965602" y="1883784"/>
              <a:ext cx="1585776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 even slightly</a:t>
              </a:r>
            </a:p>
          </p:txBody>
        </p:sp>
      </p:grpSp>
      <p:grpSp>
        <p:nvGrpSpPr>
          <p:cNvPr id="8" name="Group 81"/>
          <p:cNvGrpSpPr/>
          <p:nvPr/>
        </p:nvGrpSpPr>
        <p:grpSpPr>
          <a:xfrm>
            <a:off x="2615825" y="1606546"/>
            <a:ext cx="914401" cy="381051"/>
            <a:chOff x="3071682" y="1459071"/>
            <a:chExt cx="914401" cy="387505"/>
          </a:xfrm>
        </p:grpSpPr>
        <p:cxnSp>
          <p:nvCxnSpPr>
            <p:cNvPr id="77" name="Straight Connector 76"/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1"/>
          <p:cNvGrpSpPr/>
          <p:nvPr/>
        </p:nvGrpSpPr>
        <p:grpSpPr>
          <a:xfrm flipH="1">
            <a:off x="5816224" y="1692220"/>
            <a:ext cx="914401" cy="381051"/>
            <a:chOff x="3071682" y="1459071"/>
            <a:chExt cx="914401" cy="387505"/>
          </a:xfrm>
        </p:grpSpPr>
        <p:cxnSp>
          <p:nvCxnSpPr>
            <p:cNvPr id="82" name="Straight Connector 81"/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81"/>
          <p:cNvGrpSpPr/>
          <p:nvPr/>
        </p:nvGrpSpPr>
        <p:grpSpPr>
          <a:xfrm flipH="1" flipV="1">
            <a:off x="5816224" y="3821041"/>
            <a:ext cx="914401" cy="381051"/>
            <a:chOff x="3071682" y="1459071"/>
            <a:chExt cx="914401" cy="387505"/>
          </a:xfrm>
        </p:grpSpPr>
        <p:cxnSp>
          <p:nvCxnSpPr>
            <p:cNvPr id="93" name="Straight Connector 92"/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1"/>
          <p:cNvGrpSpPr/>
          <p:nvPr/>
        </p:nvGrpSpPr>
        <p:grpSpPr>
          <a:xfrm flipV="1">
            <a:off x="2615825" y="3821041"/>
            <a:ext cx="914401" cy="381051"/>
            <a:chOff x="3071682" y="1459071"/>
            <a:chExt cx="914401" cy="387505"/>
          </a:xfrm>
        </p:grpSpPr>
        <p:cxnSp>
          <p:nvCxnSpPr>
            <p:cNvPr id="96" name="Straight Connector 95"/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Freeform 217"/>
          <p:cNvSpPr>
            <a:spLocks noEditPoints="1"/>
          </p:cNvSpPr>
          <p:nvPr/>
        </p:nvSpPr>
        <p:spPr bwMode="auto">
          <a:xfrm>
            <a:off x="6257249" y="1807417"/>
            <a:ext cx="378880" cy="28416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Freeform 56"/>
          <p:cNvSpPr>
            <a:spLocks noEditPoints="1"/>
          </p:cNvSpPr>
          <p:nvPr/>
        </p:nvSpPr>
        <p:spPr bwMode="auto">
          <a:xfrm>
            <a:off x="2730125" y="1670530"/>
            <a:ext cx="345642" cy="345642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" name="Freeform 135"/>
          <p:cNvSpPr>
            <a:spLocks noEditPoints="1"/>
          </p:cNvSpPr>
          <p:nvPr/>
        </p:nvSpPr>
        <p:spPr bwMode="auto">
          <a:xfrm>
            <a:off x="6276299" y="3831418"/>
            <a:ext cx="303361" cy="28416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" name="Freeform 178"/>
          <p:cNvSpPr>
            <a:spLocks noEditPoints="1"/>
          </p:cNvSpPr>
          <p:nvPr/>
        </p:nvSpPr>
        <p:spPr bwMode="auto">
          <a:xfrm>
            <a:off x="2708993" y="3858626"/>
            <a:ext cx="364032" cy="274176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9284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Sub>
          <a:bldChart bld="category"/>
        </p:bldSub>
      </p:bldGraphic>
      <p:bldP spid="98" grpId="0" animBg="1"/>
      <p:bldP spid="99" grpId="0" animBg="1"/>
      <p:bldP spid="100" grpId="0" animBg="1"/>
      <p:bldP spid="101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48331</TotalTime>
  <Words>67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3D Pie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dfdfdfdfd</dc:title>
  <dc:creator>High Tech</dc:creator>
  <cp:lastModifiedBy>www.51miz.com</cp:lastModifiedBy>
  <cp:revision>9347</cp:revision>
  <dcterms:created xsi:type="dcterms:W3CDTF">2014-09-03T19:30:44Z</dcterms:created>
  <dcterms:modified xsi:type="dcterms:W3CDTF">2017-09-24T11:03:12Z</dcterms:modified>
</cp:coreProperties>
</file>