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notesMasterIdLst>
    <p:notesMasterId r:id="rId3"/>
  </p:notesMasterIdLst>
  <p:handoutMasterIdLst>
    <p:handoutMasterId r:id="rId4"/>
  </p:handoutMasterIdLst>
  <p:sldIdLst>
    <p:sldId id="1594" r:id="rId2"/>
  </p:sldIdLst>
  <p:sldSz cx="9144000" cy="5143500" type="screen16x9"/>
  <p:notesSz cx="9945688" cy="6858000"/>
  <p:defaultTextStyle>
    <a:defPPr>
      <a:defRPr lang="en-US"/>
    </a:defPPr>
    <a:lvl1pPr marL="0" algn="l" defTabSz="10316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5813" algn="l" defTabSz="10316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31626" algn="l" defTabSz="10316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47439" algn="l" defTabSz="10316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63252" algn="l" defTabSz="10316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79065" algn="l" defTabSz="10316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94878" algn="l" defTabSz="10316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10691" algn="l" defTabSz="10316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26504" algn="l" defTabSz="10316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2334"/>
    <a:srgbClr val="091E2D"/>
    <a:srgbClr val="EFCB9B"/>
    <a:srgbClr val="F3D8B3"/>
    <a:srgbClr val="EDC38B"/>
    <a:srgbClr val="071A27"/>
    <a:srgbClr val="1D1D1D"/>
    <a:srgbClr val="237DB9"/>
    <a:srgbClr val="CCFFCC"/>
    <a:srgbClr val="8368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56" autoAdjust="0"/>
    <p:restoredTop sz="98746" autoAdjust="0"/>
  </p:normalViewPr>
  <p:slideViewPr>
    <p:cSldViewPr snapToObjects="1">
      <p:cViewPr varScale="1">
        <p:scale>
          <a:sx n="97" d="100"/>
          <a:sy n="97" d="100"/>
        </p:scale>
        <p:origin x="-690" y="-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365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3570"/>
    </p:cViewPr>
  </p:sorterViewPr>
  <p:notesViewPr>
    <p:cSldViewPr snapToObjects="1">
      <p:cViewPr varScale="1">
        <p:scale>
          <a:sx n="74" d="100"/>
          <a:sy n="74" d="100"/>
        </p:scale>
        <p:origin x="-1782" y="-96"/>
      </p:cViewPr>
      <p:guideLst>
        <p:guide orient="horz" pos="2160"/>
        <p:guide pos="313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3"/>
          </p:nvPr>
        </p:nvSpPr>
        <p:spPr>
          <a:xfrm>
            <a:off x="9533011" y="228600"/>
            <a:ext cx="412678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C5BA55-396F-46DB-98CB-67F5915743A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827967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9798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 smtClean="0"/>
              <a:t>My First Template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34164" y="0"/>
            <a:ext cx="4309798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81CD31-4B7D-4FD2-B052-E296BFBA018F}" type="datetimeFigureOut">
              <a:rPr lang="en-US" smtClean="0"/>
              <a:pPr/>
              <a:t>9/24/2017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86050" y="514350"/>
            <a:ext cx="4573588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4569" y="3257550"/>
            <a:ext cx="795655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4309798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 smtClean="0"/>
              <a:t>This is me Adam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34164" y="6513513"/>
            <a:ext cx="4309798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40C94-5092-4638-9E1F-C533F19764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305942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10316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15813" algn="l" defTabSz="10316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31626" algn="l" defTabSz="10316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47439" algn="l" defTabSz="10316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63252" algn="l" defTabSz="10316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579065" algn="l" defTabSz="10316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094878" algn="l" defTabSz="10316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10691" algn="l" defTabSz="10316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26504" algn="l" defTabSz="10316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My First Template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ame Side Corner Rectangle 5"/>
          <p:cNvSpPr/>
          <p:nvPr userDrawn="1"/>
        </p:nvSpPr>
        <p:spPr>
          <a:xfrm rot="16200000" flipH="1">
            <a:off x="8798358" y="304343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46831" y="361950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639096" y="1198350"/>
            <a:ext cx="2819400" cy="341572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3458496" y="1198350"/>
            <a:ext cx="2514600" cy="1707863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5973096" y="1198350"/>
            <a:ext cx="2514600" cy="1707863"/>
          </a:xfrm>
          <a:prstGeom prst="rect">
            <a:avLst/>
          </a:prstGeom>
          <a:solidFill>
            <a:schemeClr val="accent2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3458496" y="2906213"/>
            <a:ext cx="2514600" cy="1707863"/>
          </a:xfrm>
          <a:prstGeom prst="rect">
            <a:avLst/>
          </a:prstGeom>
          <a:solidFill>
            <a:schemeClr val="accent3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5973096" y="2906213"/>
            <a:ext cx="2514600" cy="1707863"/>
          </a:xfrm>
          <a:prstGeom prst="rect">
            <a:avLst/>
          </a:prstGeom>
          <a:solidFill>
            <a:schemeClr val="accent4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1" name="Round Same Side Corner Rectangle 10"/>
          <p:cNvSpPr/>
          <p:nvPr userDrawn="1"/>
        </p:nvSpPr>
        <p:spPr>
          <a:xfrm rot="16200000" flipH="1">
            <a:off x="8798358" y="304343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46831" y="361950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619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7139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5" grpId="0" animBg="1"/>
      <p:bldP spid="16" grpId="0" animBg="1"/>
      <p:bldP spid="21" grpId="0" animBg="1"/>
      <p:bldP spid="28" grpId="0" animBg="1"/>
      <p:bldP spid="13" grpId="0"/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08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590550"/>
            <a:ext cx="9143999" cy="3075734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08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9525"/>
            <a:ext cx="9143999" cy="2733675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2266750" y="1323675"/>
            <a:ext cx="2057400" cy="3238100"/>
          </a:xfrm>
          <a:prstGeom prst="rect">
            <a:avLst/>
          </a:prstGeom>
          <a:noFill/>
          <a:ln w="19050">
            <a:noFill/>
          </a:ln>
        </p:spPr>
        <p:txBody>
          <a:bodyPr tIns="0"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4328422" y="1323275"/>
            <a:ext cx="4815578" cy="781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4343400" y="2142425"/>
            <a:ext cx="4800599" cy="7810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4343400" y="2961575"/>
            <a:ext cx="4800599" cy="7810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 userDrawn="1"/>
        </p:nvSpPr>
        <p:spPr>
          <a:xfrm>
            <a:off x="4343400" y="3780725"/>
            <a:ext cx="4800599" cy="7810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 62"/>
          <p:cNvSpPr>
            <a:spLocks noChangeAspect="1" noEditPoints="1"/>
          </p:cNvSpPr>
          <p:nvPr userDrawn="1"/>
        </p:nvSpPr>
        <p:spPr bwMode="auto">
          <a:xfrm>
            <a:off x="4550708" y="1559777"/>
            <a:ext cx="360468" cy="363350"/>
          </a:xfrm>
          <a:custGeom>
            <a:avLst/>
            <a:gdLst/>
            <a:ahLst/>
            <a:cxnLst>
              <a:cxn ang="0">
                <a:pos x="58" y="33"/>
              </a:cxn>
              <a:cxn ang="0">
                <a:pos x="57" y="34"/>
              </a:cxn>
              <a:cxn ang="0">
                <a:pos x="50" y="35"/>
              </a:cxn>
              <a:cxn ang="0">
                <a:pos x="49" y="39"/>
              </a:cxn>
              <a:cxn ang="0">
                <a:pos x="53" y="44"/>
              </a:cxn>
              <a:cxn ang="0">
                <a:pos x="53" y="45"/>
              </a:cxn>
              <a:cxn ang="0">
                <a:pos x="53" y="46"/>
              </a:cxn>
              <a:cxn ang="0">
                <a:pos x="45" y="53"/>
              </a:cxn>
              <a:cxn ang="0">
                <a:pos x="44" y="52"/>
              </a:cxn>
              <a:cxn ang="0">
                <a:pos x="39" y="48"/>
              </a:cxn>
              <a:cxn ang="0">
                <a:pos x="36" y="50"/>
              </a:cxn>
              <a:cxn ang="0">
                <a:pos x="34" y="57"/>
              </a:cxn>
              <a:cxn ang="0">
                <a:pos x="33" y="58"/>
              </a:cxn>
              <a:cxn ang="0">
                <a:pos x="25" y="58"/>
              </a:cxn>
              <a:cxn ang="0">
                <a:pos x="23" y="57"/>
              </a:cxn>
              <a:cxn ang="0">
                <a:pos x="22" y="50"/>
              </a:cxn>
              <a:cxn ang="0">
                <a:pos x="19" y="48"/>
              </a:cxn>
              <a:cxn ang="0">
                <a:pos x="14" y="52"/>
              </a:cxn>
              <a:cxn ang="0">
                <a:pos x="13" y="53"/>
              </a:cxn>
              <a:cxn ang="0">
                <a:pos x="12" y="52"/>
              </a:cxn>
              <a:cxn ang="0">
                <a:pos x="5" y="46"/>
              </a:cxn>
              <a:cxn ang="0">
                <a:pos x="5" y="45"/>
              </a:cxn>
              <a:cxn ang="0">
                <a:pos x="5" y="44"/>
              </a:cxn>
              <a:cxn ang="0">
                <a:pos x="9" y="39"/>
              </a:cxn>
              <a:cxn ang="0">
                <a:pos x="8" y="35"/>
              </a:cxn>
              <a:cxn ang="0">
                <a:pos x="1" y="34"/>
              </a:cxn>
              <a:cxn ang="0">
                <a:pos x="0" y="33"/>
              </a:cxn>
              <a:cxn ang="0">
                <a:pos x="0" y="24"/>
              </a:cxn>
              <a:cxn ang="0">
                <a:pos x="1" y="23"/>
              </a:cxn>
              <a:cxn ang="0">
                <a:pos x="8" y="22"/>
              </a:cxn>
              <a:cxn ang="0">
                <a:pos x="9" y="18"/>
              </a:cxn>
              <a:cxn ang="0">
                <a:pos x="5" y="13"/>
              </a:cxn>
              <a:cxn ang="0">
                <a:pos x="5" y="12"/>
              </a:cxn>
              <a:cxn ang="0">
                <a:pos x="5" y="11"/>
              </a:cxn>
              <a:cxn ang="0">
                <a:pos x="13" y="5"/>
              </a:cxn>
              <a:cxn ang="0">
                <a:pos x="14" y="5"/>
              </a:cxn>
              <a:cxn ang="0">
                <a:pos x="19" y="9"/>
              </a:cxn>
              <a:cxn ang="0">
                <a:pos x="22" y="8"/>
              </a:cxn>
              <a:cxn ang="0">
                <a:pos x="23" y="1"/>
              </a:cxn>
              <a:cxn ang="0">
                <a:pos x="25" y="0"/>
              </a:cxn>
              <a:cxn ang="0">
                <a:pos x="33" y="0"/>
              </a:cxn>
              <a:cxn ang="0">
                <a:pos x="34" y="1"/>
              </a:cxn>
              <a:cxn ang="0">
                <a:pos x="36" y="8"/>
              </a:cxn>
              <a:cxn ang="0">
                <a:pos x="39" y="9"/>
              </a:cxn>
              <a:cxn ang="0">
                <a:pos x="44" y="5"/>
              </a:cxn>
              <a:cxn ang="0">
                <a:pos x="45" y="5"/>
              </a:cxn>
              <a:cxn ang="0">
                <a:pos x="46" y="5"/>
              </a:cxn>
              <a:cxn ang="0">
                <a:pos x="52" y="12"/>
              </a:cxn>
              <a:cxn ang="0">
                <a:pos x="53" y="12"/>
              </a:cxn>
              <a:cxn ang="0">
                <a:pos x="52" y="13"/>
              </a:cxn>
              <a:cxn ang="0">
                <a:pos x="48" y="18"/>
              </a:cxn>
              <a:cxn ang="0">
                <a:pos x="50" y="22"/>
              </a:cxn>
              <a:cxn ang="0">
                <a:pos x="57" y="23"/>
              </a:cxn>
              <a:cxn ang="0">
                <a:pos x="58" y="25"/>
              </a:cxn>
              <a:cxn ang="0">
                <a:pos x="58" y="33"/>
              </a:cxn>
              <a:cxn ang="0">
                <a:pos x="29" y="19"/>
              </a:cxn>
              <a:cxn ang="0">
                <a:pos x="19" y="29"/>
              </a:cxn>
              <a:cxn ang="0">
                <a:pos x="29" y="38"/>
              </a:cxn>
              <a:cxn ang="0">
                <a:pos x="39" y="29"/>
              </a:cxn>
              <a:cxn ang="0">
                <a:pos x="29" y="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245"/>
          <p:cNvSpPr>
            <a:spLocks noChangeAspect="1"/>
          </p:cNvSpPr>
          <p:nvPr userDrawn="1"/>
        </p:nvSpPr>
        <p:spPr bwMode="auto">
          <a:xfrm>
            <a:off x="4555461" y="2357469"/>
            <a:ext cx="350962" cy="350962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32"/>
          <p:cNvSpPr>
            <a:spLocks noChangeAspect="1" noEditPoints="1"/>
          </p:cNvSpPr>
          <p:nvPr userDrawn="1"/>
        </p:nvSpPr>
        <p:spPr bwMode="auto">
          <a:xfrm>
            <a:off x="4537759" y="3167317"/>
            <a:ext cx="386366" cy="369566"/>
          </a:xfrm>
          <a:custGeom>
            <a:avLst/>
            <a:gdLst/>
            <a:ahLst/>
            <a:cxnLst>
              <a:cxn ang="0">
                <a:pos x="62" y="31"/>
              </a:cxn>
              <a:cxn ang="0">
                <a:pos x="62" y="31"/>
              </a:cxn>
              <a:cxn ang="0">
                <a:pos x="54" y="27"/>
              </a:cxn>
              <a:cxn ang="0">
                <a:pos x="45" y="33"/>
              </a:cxn>
              <a:cxn ang="0">
                <a:pos x="44" y="35"/>
              </a:cxn>
              <a:cxn ang="0">
                <a:pos x="43" y="35"/>
              </a:cxn>
              <a:cxn ang="0">
                <a:pos x="42" y="35"/>
              </a:cxn>
              <a:cxn ang="0">
                <a:pos x="41" y="33"/>
              </a:cxn>
              <a:cxn ang="0">
                <a:pos x="32" y="27"/>
              </a:cxn>
              <a:cxn ang="0">
                <a:pos x="23" y="33"/>
              </a:cxn>
              <a:cxn ang="0">
                <a:pos x="22" y="35"/>
              </a:cxn>
              <a:cxn ang="0">
                <a:pos x="21" y="35"/>
              </a:cxn>
              <a:cxn ang="0">
                <a:pos x="20" y="35"/>
              </a:cxn>
              <a:cxn ang="0">
                <a:pos x="19" y="33"/>
              </a:cxn>
              <a:cxn ang="0">
                <a:pos x="10" y="27"/>
              </a:cxn>
              <a:cxn ang="0">
                <a:pos x="3" y="31"/>
              </a:cxn>
              <a:cxn ang="0">
                <a:pos x="2" y="31"/>
              </a:cxn>
              <a:cxn ang="0">
                <a:pos x="0" y="30"/>
              </a:cxn>
              <a:cxn ang="0">
                <a:pos x="0" y="30"/>
              </a:cxn>
              <a:cxn ang="0">
                <a:pos x="32" y="7"/>
              </a:cxn>
              <a:cxn ang="0">
                <a:pos x="64" y="30"/>
              </a:cxn>
              <a:cxn ang="0">
                <a:pos x="64" y="30"/>
              </a:cxn>
              <a:cxn ang="0">
                <a:pos x="62" y="31"/>
              </a:cxn>
              <a:cxn ang="0">
                <a:pos x="34" y="51"/>
              </a:cxn>
              <a:cxn ang="0">
                <a:pos x="25" y="61"/>
              </a:cxn>
              <a:cxn ang="0">
                <a:pos x="15" y="51"/>
              </a:cxn>
              <a:cxn ang="0">
                <a:pos x="17" y="49"/>
              </a:cxn>
              <a:cxn ang="0">
                <a:pos x="20" y="51"/>
              </a:cxn>
              <a:cxn ang="0">
                <a:pos x="25" y="56"/>
              </a:cxn>
              <a:cxn ang="0">
                <a:pos x="30" y="51"/>
              </a:cxn>
              <a:cxn ang="0">
                <a:pos x="30" y="29"/>
              </a:cxn>
              <a:cxn ang="0">
                <a:pos x="32" y="29"/>
              </a:cxn>
              <a:cxn ang="0">
                <a:pos x="34" y="29"/>
              </a:cxn>
              <a:cxn ang="0">
                <a:pos x="34" y="51"/>
              </a:cxn>
              <a:cxn ang="0">
                <a:pos x="34" y="6"/>
              </a:cxn>
              <a:cxn ang="0">
                <a:pos x="32" y="6"/>
              </a:cxn>
              <a:cxn ang="0">
                <a:pos x="30" y="6"/>
              </a:cxn>
              <a:cxn ang="0">
                <a:pos x="30" y="3"/>
              </a:cxn>
              <a:cxn ang="0">
                <a:pos x="32" y="0"/>
              </a:cxn>
              <a:cxn ang="0">
                <a:pos x="34" y="3"/>
              </a:cxn>
              <a:cxn ang="0">
                <a:pos x="34" y="6"/>
              </a:cxn>
            </a:cxnLst>
            <a:rect l="0" t="0" r="r" b="b"/>
            <a:pathLst>
              <a:path w="64" h="61">
                <a:moveTo>
                  <a:pt x="62" y="31"/>
                </a:moveTo>
                <a:cubicBezTo>
                  <a:pt x="62" y="31"/>
                  <a:pt x="62" y="31"/>
                  <a:pt x="62" y="31"/>
                </a:cubicBezTo>
                <a:cubicBezTo>
                  <a:pt x="59" y="29"/>
                  <a:pt x="57" y="27"/>
                  <a:pt x="54" y="27"/>
                </a:cubicBezTo>
                <a:cubicBezTo>
                  <a:pt x="51" y="27"/>
                  <a:pt x="47" y="30"/>
                  <a:pt x="45" y="33"/>
                </a:cubicBezTo>
                <a:cubicBezTo>
                  <a:pt x="45" y="33"/>
                  <a:pt x="45" y="34"/>
                  <a:pt x="44" y="35"/>
                </a:cubicBezTo>
                <a:cubicBezTo>
                  <a:pt x="44" y="35"/>
                  <a:pt x="44" y="35"/>
                  <a:pt x="43" y="35"/>
                </a:cubicBezTo>
                <a:cubicBezTo>
                  <a:pt x="43" y="35"/>
                  <a:pt x="42" y="35"/>
                  <a:pt x="42" y="35"/>
                </a:cubicBezTo>
                <a:cubicBezTo>
                  <a:pt x="42" y="34"/>
                  <a:pt x="41" y="33"/>
                  <a:pt x="41" y="33"/>
                </a:cubicBezTo>
                <a:cubicBezTo>
                  <a:pt x="39" y="30"/>
                  <a:pt x="36" y="27"/>
                  <a:pt x="32" y="27"/>
                </a:cubicBezTo>
                <a:cubicBezTo>
                  <a:pt x="28" y="27"/>
                  <a:pt x="25" y="30"/>
                  <a:pt x="23" y="33"/>
                </a:cubicBezTo>
                <a:cubicBezTo>
                  <a:pt x="23" y="33"/>
                  <a:pt x="22" y="34"/>
                  <a:pt x="22" y="35"/>
                </a:cubicBezTo>
                <a:cubicBezTo>
                  <a:pt x="22" y="35"/>
                  <a:pt x="22" y="35"/>
                  <a:pt x="21" y="35"/>
                </a:cubicBezTo>
                <a:cubicBezTo>
                  <a:pt x="20" y="35"/>
                  <a:pt x="20" y="35"/>
                  <a:pt x="20" y="35"/>
                </a:cubicBezTo>
                <a:cubicBezTo>
                  <a:pt x="19" y="34"/>
                  <a:pt x="19" y="33"/>
                  <a:pt x="19" y="33"/>
                </a:cubicBezTo>
                <a:cubicBezTo>
                  <a:pt x="17" y="30"/>
                  <a:pt x="14" y="27"/>
                  <a:pt x="10" y="27"/>
                </a:cubicBezTo>
                <a:cubicBezTo>
                  <a:pt x="7" y="27"/>
                  <a:pt x="5" y="29"/>
                  <a:pt x="3" y="31"/>
                </a:cubicBezTo>
                <a:cubicBezTo>
                  <a:pt x="2" y="31"/>
                  <a:pt x="2" y="31"/>
                  <a:pt x="2" y="31"/>
                </a:cubicBezTo>
                <a:cubicBezTo>
                  <a:pt x="1" y="31"/>
                  <a:pt x="0" y="31"/>
                  <a:pt x="0" y="30"/>
                </a:cubicBezTo>
                <a:cubicBezTo>
                  <a:pt x="0" y="30"/>
                  <a:pt x="0" y="30"/>
                  <a:pt x="0" y="30"/>
                </a:cubicBezTo>
                <a:cubicBezTo>
                  <a:pt x="4" y="16"/>
                  <a:pt x="18" y="7"/>
                  <a:pt x="32" y="7"/>
                </a:cubicBezTo>
                <a:cubicBezTo>
                  <a:pt x="46" y="7"/>
                  <a:pt x="60" y="16"/>
                  <a:pt x="64" y="30"/>
                </a:cubicBezTo>
                <a:cubicBezTo>
                  <a:pt x="64" y="30"/>
                  <a:pt x="64" y="30"/>
                  <a:pt x="64" y="30"/>
                </a:cubicBezTo>
                <a:cubicBezTo>
                  <a:pt x="64" y="31"/>
                  <a:pt x="63" y="31"/>
                  <a:pt x="62" y="31"/>
                </a:cubicBezTo>
                <a:close/>
                <a:moveTo>
                  <a:pt x="34" y="51"/>
                </a:moveTo>
                <a:cubicBezTo>
                  <a:pt x="34" y="56"/>
                  <a:pt x="30" y="61"/>
                  <a:pt x="25" y="61"/>
                </a:cubicBezTo>
                <a:cubicBezTo>
                  <a:pt x="19" y="61"/>
                  <a:pt x="15" y="56"/>
                  <a:pt x="15" y="51"/>
                </a:cubicBezTo>
                <a:cubicBezTo>
                  <a:pt x="15" y="50"/>
                  <a:pt x="16" y="49"/>
                  <a:pt x="17" y="49"/>
                </a:cubicBezTo>
                <a:cubicBezTo>
                  <a:pt x="19" y="49"/>
                  <a:pt x="20" y="50"/>
                  <a:pt x="20" y="51"/>
                </a:cubicBezTo>
                <a:cubicBezTo>
                  <a:pt x="20" y="54"/>
                  <a:pt x="22" y="56"/>
                  <a:pt x="25" y="56"/>
                </a:cubicBezTo>
                <a:cubicBezTo>
                  <a:pt x="27" y="56"/>
                  <a:pt x="30" y="54"/>
                  <a:pt x="30" y="51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9"/>
                  <a:pt x="31" y="29"/>
                  <a:pt x="32" y="29"/>
                </a:cubicBezTo>
                <a:cubicBezTo>
                  <a:pt x="33" y="29"/>
                  <a:pt x="34" y="29"/>
                  <a:pt x="34" y="29"/>
                </a:cubicBezTo>
                <a:lnTo>
                  <a:pt x="34" y="51"/>
                </a:lnTo>
                <a:close/>
                <a:moveTo>
                  <a:pt x="34" y="6"/>
                </a:moveTo>
                <a:cubicBezTo>
                  <a:pt x="34" y="6"/>
                  <a:pt x="33" y="6"/>
                  <a:pt x="32" y="6"/>
                </a:cubicBezTo>
                <a:cubicBezTo>
                  <a:pt x="31" y="6"/>
                  <a:pt x="30" y="6"/>
                  <a:pt x="30" y="6"/>
                </a:cubicBezTo>
                <a:cubicBezTo>
                  <a:pt x="30" y="3"/>
                  <a:pt x="30" y="3"/>
                  <a:pt x="30" y="3"/>
                </a:cubicBezTo>
                <a:cubicBezTo>
                  <a:pt x="30" y="1"/>
                  <a:pt x="31" y="0"/>
                  <a:pt x="32" y="0"/>
                </a:cubicBezTo>
                <a:cubicBezTo>
                  <a:pt x="33" y="0"/>
                  <a:pt x="34" y="1"/>
                  <a:pt x="34" y="3"/>
                </a:cubicBezTo>
                <a:lnTo>
                  <a:pt x="34" y="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52"/>
          <p:cNvSpPr>
            <a:spLocks noEditPoints="1"/>
          </p:cNvSpPr>
          <p:nvPr userDrawn="1"/>
        </p:nvSpPr>
        <p:spPr bwMode="auto">
          <a:xfrm>
            <a:off x="4553875" y="3980750"/>
            <a:ext cx="354135" cy="381000"/>
          </a:xfrm>
          <a:custGeom>
            <a:avLst/>
            <a:gdLst/>
            <a:ahLst/>
            <a:cxnLst>
              <a:cxn ang="0">
                <a:pos x="67" y="67"/>
              </a:cxn>
              <a:cxn ang="0">
                <a:pos x="61" y="72"/>
              </a:cxn>
              <a:cxn ang="0">
                <a:pos x="5" y="72"/>
              </a:cxn>
              <a:cxn ang="0">
                <a:pos x="0" y="67"/>
              </a:cxn>
              <a:cxn ang="0">
                <a:pos x="0" y="16"/>
              </a:cxn>
              <a:cxn ang="0">
                <a:pos x="5" y="11"/>
              </a:cxn>
              <a:cxn ang="0">
                <a:pos x="10" y="11"/>
              </a:cxn>
              <a:cxn ang="0">
                <a:pos x="10" y="7"/>
              </a:cxn>
              <a:cxn ang="0">
                <a:pos x="16" y="0"/>
              </a:cxn>
              <a:cxn ang="0">
                <a:pos x="19" y="0"/>
              </a:cxn>
              <a:cxn ang="0">
                <a:pos x="25" y="7"/>
              </a:cxn>
              <a:cxn ang="0">
                <a:pos x="25" y="11"/>
              </a:cxn>
              <a:cxn ang="0">
                <a:pos x="41" y="11"/>
              </a:cxn>
              <a:cxn ang="0">
                <a:pos x="41" y="7"/>
              </a:cxn>
              <a:cxn ang="0">
                <a:pos x="47" y="0"/>
              </a:cxn>
              <a:cxn ang="0">
                <a:pos x="50" y="0"/>
              </a:cxn>
              <a:cxn ang="0">
                <a:pos x="56" y="7"/>
              </a:cxn>
              <a:cxn ang="0">
                <a:pos x="56" y="11"/>
              </a:cxn>
              <a:cxn ang="0">
                <a:pos x="61" y="11"/>
              </a:cxn>
              <a:cxn ang="0">
                <a:pos x="67" y="16"/>
              </a:cxn>
              <a:cxn ang="0">
                <a:pos x="67" y="67"/>
              </a:cxn>
              <a:cxn ang="0">
                <a:pos x="61" y="67"/>
              </a:cxn>
              <a:cxn ang="0">
                <a:pos x="61" y="26"/>
              </a:cxn>
              <a:cxn ang="0">
                <a:pos x="5" y="26"/>
              </a:cxn>
              <a:cxn ang="0">
                <a:pos x="5" y="67"/>
              </a:cxn>
              <a:cxn ang="0">
                <a:pos x="61" y="67"/>
              </a:cxn>
              <a:cxn ang="0">
                <a:pos x="20" y="7"/>
              </a:cxn>
              <a:cxn ang="0">
                <a:pos x="19" y="5"/>
              </a:cxn>
              <a:cxn ang="0">
                <a:pos x="16" y="5"/>
              </a:cxn>
              <a:cxn ang="0">
                <a:pos x="15" y="7"/>
              </a:cxn>
              <a:cxn ang="0">
                <a:pos x="15" y="18"/>
              </a:cxn>
              <a:cxn ang="0">
                <a:pos x="16" y="20"/>
              </a:cxn>
              <a:cxn ang="0">
                <a:pos x="19" y="20"/>
              </a:cxn>
              <a:cxn ang="0">
                <a:pos x="20" y="18"/>
              </a:cxn>
              <a:cxn ang="0">
                <a:pos x="20" y="7"/>
              </a:cxn>
              <a:cxn ang="0">
                <a:pos x="51" y="7"/>
              </a:cxn>
              <a:cxn ang="0">
                <a:pos x="50" y="5"/>
              </a:cxn>
              <a:cxn ang="0">
                <a:pos x="47" y="5"/>
              </a:cxn>
              <a:cxn ang="0">
                <a:pos x="46" y="7"/>
              </a:cxn>
              <a:cxn ang="0">
                <a:pos x="46" y="18"/>
              </a:cxn>
              <a:cxn ang="0">
                <a:pos x="47" y="20"/>
              </a:cxn>
              <a:cxn ang="0">
                <a:pos x="50" y="20"/>
              </a:cxn>
              <a:cxn ang="0">
                <a:pos x="51" y="18"/>
              </a:cxn>
              <a:cxn ang="0">
                <a:pos x="51" y="7"/>
              </a:cxn>
            </a:cxnLst>
            <a:rect l="0" t="0" r="r" b="b"/>
            <a:pathLst>
              <a:path w="67" h="72">
                <a:moveTo>
                  <a:pt x="67" y="67"/>
                </a:moveTo>
                <a:cubicBezTo>
                  <a:pt x="67" y="70"/>
                  <a:pt x="64" y="72"/>
                  <a:pt x="61" y="72"/>
                </a:cubicBezTo>
                <a:cubicBezTo>
                  <a:pt x="5" y="72"/>
                  <a:pt x="5" y="72"/>
                  <a:pt x="5" y="72"/>
                </a:cubicBezTo>
                <a:cubicBezTo>
                  <a:pt x="2" y="72"/>
                  <a:pt x="0" y="70"/>
                  <a:pt x="0" y="67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3"/>
                  <a:pt x="2" y="11"/>
                  <a:pt x="5" y="11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7"/>
                  <a:pt x="10" y="7"/>
                  <a:pt x="10" y="7"/>
                </a:cubicBezTo>
                <a:cubicBezTo>
                  <a:pt x="10" y="3"/>
                  <a:pt x="13" y="0"/>
                  <a:pt x="16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3" y="0"/>
                  <a:pt x="25" y="3"/>
                  <a:pt x="25" y="7"/>
                </a:cubicBezTo>
                <a:cubicBezTo>
                  <a:pt x="25" y="11"/>
                  <a:pt x="25" y="11"/>
                  <a:pt x="25" y="11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7"/>
                  <a:pt x="41" y="7"/>
                  <a:pt x="41" y="7"/>
                </a:cubicBezTo>
                <a:cubicBezTo>
                  <a:pt x="41" y="3"/>
                  <a:pt x="44" y="0"/>
                  <a:pt x="47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3" y="0"/>
                  <a:pt x="56" y="3"/>
                  <a:pt x="56" y="7"/>
                </a:cubicBezTo>
                <a:cubicBezTo>
                  <a:pt x="56" y="11"/>
                  <a:pt x="56" y="11"/>
                  <a:pt x="56" y="11"/>
                </a:cubicBezTo>
                <a:cubicBezTo>
                  <a:pt x="61" y="11"/>
                  <a:pt x="61" y="11"/>
                  <a:pt x="61" y="11"/>
                </a:cubicBezTo>
                <a:cubicBezTo>
                  <a:pt x="64" y="11"/>
                  <a:pt x="67" y="13"/>
                  <a:pt x="67" y="16"/>
                </a:cubicBezTo>
                <a:lnTo>
                  <a:pt x="67" y="67"/>
                </a:lnTo>
                <a:close/>
                <a:moveTo>
                  <a:pt x="61" y="67"/>
                </a:moveTo>
                <a:cubicBezTo>
                  <a:pt x="61" y="26"/>
                  <a:pt x="61" y="26"/>
                  <a:pt x="61" y="26"/>
                </a:cubicBezTo>
                <a:cubicBezTo>
                  <a:pt x="5" y="26"/>
                  <a:pt x="5" y="26"/>
                  <a:pt x="5" y="26"/>
                </a:cubicBezTo>
                <a:cubicBezTo>
                  <a:pt x="5" y="67"/>
                  <a:pt x="5" y="67"/>
                  <a:pt x="5" y="67"/>
                </a:cubicBezTo>
                <a:lnTo>
                  <a:pt x="61" y="67"/>
                </a:lnTo>
                <a:close/>
                <a:moveTo>
                  <a:pt x="20" y="7"/>
                </a:moveTo>
                <a:cubicBezTo>
                  <a:pt x="20" y="6"/>
                  <a:pt x="20" y="5"/>
                  <a:pt x="19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6"/>
                  <a:pt x="15" y="7"/>
                </a:cubicBezTo>
                <a:cubicBezTo>
                  <a:pt x="15" y="18"/>
                  <a:pt x="15" y="18"/>
                  <a:pt x="15" y="18"/>
                </a:cubicBezTo>
                <a:cubicBezTo>
                  <a:pt x="15" y="19"/>
                  <a:pt x="16" y="20"/>
                  <a:pt x="16" y="20"/>
                </a:cubicBezTo>
                <a:cubicBezTo>
                  <a:pt x="19" y="20"/>
                  <a:pt x="19" y="20"/>
                  <a:pt x="19" y="20"/>
                </a:cubicBezTo>
                <a:cubicBezTo>
                  <a:pt x="20" y="20"/>
                  <a:pt x="20" y="19"/>
                  <a:pt x="20" y="18"/>
                </a:cubicBezTo>
                <a:lnTo>
                  <a:pt x="20" y="7"/>
                </a:lnTo>
                <a:close/>
                <a:moveTo>
                  <a:pt x="51" y="7"/>
                </a:moveTo>
                <a:cubicBezTo>
                  <a:pt x="51" y="6"/>
                  <a:pt x="51" y="5"/>
                  <a:pt x="50" y="5"/>
                </a:cubicBezTo>
                <a:cubicBezTo>
                  <a:pt x="47" y="5"/>
                  <a:pt x="47" y="5"/>
                  <a:pt x="47" y="5"/>
                </a:cubicBezTo>
                <a:cubicBezTo>
                  <a:pt x="47" y="5"/>
                  <a:pt x="46" y="6"/>
                  <a:pt x="46" y="7"/>
                </a:cubicBezTo>
                <a:cubicBezTo>
                  <a:pt x="46" y="18"/>
                  <a:pt x="46" y="18"/>
                  <a:pt x="46" y="18"/>
                </a:cubicBezTo>
                <a:cubicBezTo>
                  <a:pt x="46" y="19"/>
                  <a:pt x="47" y="20"/>
                  <a:pt x="47" y="20"/>
                </a:cubicBezTo>
                <a:cubicBezTo>
                  <a:pt x="50" y="20"/>
                  <a:pt x="50" y="20"/>
                  <a:pt x="50" y="20"/>
                </a:cubicBezTo>
                <a:cubicBezTo>
                  <a:pt x="51" y="20"/>
                  <a:pt x="51" y="19"/>
                  <a:pt x="51" y="18"/>
                </a:cubicBezTo>
                <a:lnTo>
                  <a:pt x="51" y="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15"/>
          </p:nvPr>
        </p:nvSpPr>
        <p:spPr>
          <a:xfrm>
            <a:off x="5047903" y="1627989"/>
            <a:ext cx="3406030" cy="42026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042633" y="1422037"/>
            <a:ext cx="3415567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18"/>
          </p:nvPr>
        </p:nvSpPr>
        <p:spPr>
          <a:xfrm>
            <a:off x="5047903" y="2473502"/>
            <a:ext cx="3406030" cy="36005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Text Placeholder 3"/>
          <p:cNvSpPr>
            <a:spLocks noGrp="1"/>
          </p:cNvSpPr>
          <p:nvPr>
            <p:ph type="body" sz="half" idx="19"/>
          </p:nvPr>
        </p:nvSpPr>
        <p:spPr>
          <a:xfrm>
            <a:off x="5042633" y="2267550"/>
            <a:ext cx="3415567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4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047903" y="3313914"/>
            <a:ext cx="3406030" cy="34809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Text Placeholder 3"/>
          <p:cNvSpPr>
            <a:spLocks noGrp="1"/>
          </p:cNvSpPr>
          <p:nvPr>
            <p:ph type="body" sz="half" idx="21"/>
          </p:nvPr>
        </p:nvSpPr>
        <p:spPr>
          <a:xfrm>
            <a:off x="5042633" y="3107962"/>
            <a:ext cx="3415567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49" name="Text Placeholder 3"/>
          <p:cNvSpPr>
            <a:spLocks noGrp="1"/>
          </p:cNvSpPr>
          <p:nvPr>
            <p:ph type="body" sz="half" idx="22"/>
          </p:nvPr>
        </p:nvSpPr>
        <p:spPr>
          <a:xfrm>
            <a:off x="5047903" y="4133064"/>
            <a:ext cx="3406030" cy="35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Text Placeholder 3"/>
          <p:cNvSpPr>
            <a:spLocks noGrp="1"/>
          </p:cNvSpPr>
          <p:nvPr>
            <p:ph type="body" sz="half" idx="23"/>
          </p:nvPr>
        </p:nvSpPr>
        <p:spPr>
          <a:xfrm>
            <a:off x="5042633" y="3927112"/>
            <a:ext cx="3415567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25" name="Rectangle 24"/>
          <p:cNvSpPr/>
          <p:nvPr userDrawn="1"/>
        </p:nvSpPr>
        <p:spPr>
          <a:xfrm>
            <a:off x="0" y="1323275"/>
            <a:ext cx="2266750" cy="3238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24"/>
          </p:nvPr>
        </p:nvSpPr>
        <p:spPr>
          <a:xfrm>
            <a:off x="129718" y="2443254"/>
            <a:ext cx="2007314" cy="180569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25"/>
          </p:nvPr>
        </p:nvSpPr>
        <p:spPr>
          <a:xfrm>
            <a:off x="126908" y="1695363"/>
            <a:ext cx="2012935" cy="639561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8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30" name="Round Same Side Corner Rectangle 29"/>
          <p:cNvSpPr/>
          <p:nvPr userDrawn="1"/>
        </p:nvSpPr>
        <p:spPr>
          <a:xfrm rot="16200000" flipH="1">
            <a:off x="8798358" y="304343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46831" y="361950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619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7139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500"/>
                            </p:stCondLst>
                            <p:childTnLst>
                              <p:par>
                                <p:cTn id="6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500"/>
                            </p:stCondLst>
                            <p:childTnLst>
                              <p:par>
                                <p:cTn id="7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90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500"/>
                            </p:stCondLst>
                            <p:childTnLst>
                              <p:par>
                                <p:cTn id="8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0"/>
                            </p:stCondLst>
                            <p:childTnLst>
                              <p:par>
                                <p:cTn id="93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500"/>
                            </p:stCondLst>
                            <p:childTnLst>
                              <p:par>
                                <p:cTn id="9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 animBg="1"/>
      <p:bldP spid="23" grpId="0" animBg="1"/>
      <p:bldP spid="24" grpId="0" animBg="1"/>
      <p:bldP spid="26" grpId="0" animBg="1"/>
      <p:bldP spid="27" grpId="0" animBg="1"/>
      <p:bldP spid="34" grpId="0" animBg="1"/>
      <p:bldP spid="37" grpId="0" animBg="1"/>
      <p:bldP spid="38" grpId="0" animBg="1"/>
      <p:bldP spid="39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  <p:bldP spid="3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am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3"/>
          <p:cNvSpPr>
            <a:spLocks noGrp="1"/>
          </p:cNvSpPr>
          <p:nvPr>
            <p:ph type="body" sz="half" idx="16"/>
          </p:nvPr>
        </p:nvSpPr>
        <p:spPr>
          <a:xfrm>
            <a:off x="867991" y="3001502"/>
            <a:ext cx="1421516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867991" y="1472626"/>
            <a:ext cx="1421516" cy="1421092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15"/>
          </p:nvPr>
        </p:nvSpPr>
        <p:spPr>
          <a:xfrm>
            <a:off x="727168" y="3414419"/>
            <a:ext cx="1703163" cy="9233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17"/>
          </p:nvPr>
        </p:nvSpPr>
        <p:spPr>
          <a:xfrm>
            <a:off x="2822643" y="3001502"/>
            <a:ext cx="1421516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2822643" y="1472626"/>
            <a:ext cx="1421516" cy="1421092"/>
          </a:xfrm>
          <a:prstGeom prst="ellipse">
            <a:avLst/>
          </a:prstGeom>
          <a:ln w="28575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35" name="Text Placeholder 3"/>
          <p:cNvSpPr>
            <a:spLocks noGrp="1"/>
          </p:cNvSpPr>
          <p:nvPr>
            <p:ph type="body" sz="half" idx="19"/>
          </p:nvPr>
        </p:nvSpPr>
        <p:spPr>
          <a:xfrm>
            <a:off x="2681820" y="3414419"/>
            <a:ext cx="1703163" cy="9233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0"/>
          </p:nvPr>
        </p:nvSpPr>
        <p:spPr>
          <a:xfrm>
            <a:off x="4829092" y="3001502"/>
            <a:ext cx="1421516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3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37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4829092" y="1472626"/>
            <a:ext cx="1421516" cy="1421092"/>
          </a:xfrm>
          <a:prstGeom prst="ellipse">
            <a:avLst/>
          </a:prstGeom>
          <a:ln w="28575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38" name="Text Placeholder 3"/>
          <p:cNvSpPr>
            <a:spLocks noGrp="1"/>
          </p:cNvSpPr>
          <p:nvPr>
            <p:ph type="body" sz="half" idx="22"/>
          </p:nvPr>
        </p:nvSpPr>
        <p:spPr>
          <a:xfrm>
            <a:off x="4688269" y="3414419"/>
            <a:ext cx="1703163" cy="9233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23"/>
          </p:nvPr>
        </p:nvSpPr>
        <p:spPr>
          <a:xfrm>
            <a:off x="6835350" y="3001502"/>
            <a:ext cx="1421516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40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6835350" y="1472626"/>
            <a:ext cx="1421516" cy="1421092"/>
          </a:xfrm>
          <a:prstGeom prst="ellipse">
            <a:avLst/>
          </a:prstGeom>
          <a:ln w="28575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41" name="Text Placeholder 3"/>
          <p:cNvSpPr>
            <a:spLocks noGrp="1"/>
          </p:cNvSpPr>
          <p:nvPr>
            <p:ph type="body" sz="half" idx="25"/>
          </p:nvPr>
        </p:nvSpPr>
        <p:spPr>
          <a:xfrm>
            <a:off x="6694527" y="3414419"/>
            <a:ext cx="1703163" cy="9233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ound Same Side Corner Rectangle 17"/>
          <p:cNvSpPr/>
          <p:nvPr userDrawn="1"/>
        </p:nvSpPr>
        <p:spPr>
          <a:xfrm rot="16200000" flipH="1">
            <a:off x="8798358" y="304343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46831" y="361950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619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7139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500"/>
                            </p:stCondLst>
                            <p:childTnLst>
                              <p:par>
                                <p:cTn id="68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animBg="1"/>
      <p:bldP spid="3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animBg="1"/>
      <p:bldP spid="38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/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am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63"/>
          <p:cNvGrpSpPr/>
          <p:nvPr userDrawn="1"/>
        </p:nvGrpSpPr>
        <p:grpSpPr>
          <a:xfrm>
            <a:off x="6019800" y="1640136"/>
            <a:ext cx="2467961" cy="363998"/>
            <a:chOff x="1056749" y="1276468"/>
            <a:chExt cx="3515251" cy="518462"/>
          </a:xfrm>
          <a:solidFill>
            <a:schemeClr val="tx2"/>
          </a:solidFill>
        </p:grpSpPr>
        <p:sp>
          <p:nvSpPr>
            <p:cNvPr id="13" name="Pentagon 12"/>
            <p:cNvSpPr/>
            <p:nvPr/>
          </p:nvSpPr>
          <p:spPr>
            <a:xfrm>
              <a:off x="1056749" y="1276468"/>
              <a:ext cx="3515251" cy="518462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96843" y="1381812"/>
              <a:ext cx="447239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lvl="0" algn="ctr" defTabSz="914400">
                <a:spcBef>
                  <a:spcPct val="20000"/>
                </a:spcBef>
                <a:defRPr/>
              </a:pPr>
              <a:r>
                <a:rPr lang="en-US" sz="1400" b="1" dirty="0" smtClean="0">
                  <a:solidFill>
                    <a:schemeClr val="bg1"/>
                  </a:solidFill>
                </a:rPr>
                <a:t>80%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67"/>
          <p:cNvGrpSpPr/>
          <p:nvPr userDrawn="1"/>
        </p:nvGrpSpPr>
        <p:grpSpPr>
          <a:xfrm>
            <a:off x="6019800" y="2046843"/>
            <a:ext cx="2103963" cy="363998"/>
            <a:chOff x="1056749" y="2110893"/>
            <a:chExt cx="2996788" cy="518462"/>
          </a:xfrm>
          <a:solidFill>
            <a:schemeClr val="bg2"/>
          </a:solidFill>
        </p:grpSpPr>
        <p:sp>
          <p:nvSpPr>
            <p:cNvPr id="16" name="Pentagon 15"/>
            <p:cNvSpPr/>
            <p:nvPr/>
          </p:nvSpPr>
          <p:spPr>
            <a:xfrm>
              <a:off x="1056749" y="2110893"/>
              <a:ext cx="2996788" cy="518462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189432" y="2219301"/>
              <a:ext cx="447238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lvl="0" algn="ctr" defTabSz="914400">
                <a:spcBef>
                  <a:spcPct val="20000"/>
                </a:spcBef>
                <a:defRPr/>
              </a:pPr>
              <a:r>
                <a:rPr lang="en-US" sz="1400" b="1" dirty="0" smtClean="0">
                  <a:solidFill>
                    <a:schemeClr val="bg1"/>
                  </a:solidFill>
                </a:rPr>
                <a:t>70%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87"/>
          <p:cNvGrpSpPr/>
          <p:nvPr userDrawn="1"/>
        </p:nvGrpSpPr>
        <p:grpSpPr>
          <a:xfrm>
            <a:off x="6019800" y="2453550"/>
            <a:ext cx="1739964" cy="363998"/>
            <a:chOff x="1056750" y="2975000"/>
            <a:chExt cx="2478325" cy="518462"/>
          </a:xfrm>
          <a:solidFill>
            <a:schemeClr val="accent1"/>
          </a:solidFill>
        </p:grpSpPr>
        <p:sp>
          <p:nvSpPr>
            <p:cNvPr id="19" name="Pentagon 18"/>
            <p:cNvSpPr/>
            <p:nvPr/>
          </p:nvSpPr>
          <p:spPr>
            <a:xfrm>
              <a:off x="1056750" y="2975000"/>
              <a:ext cx="2478325" cy="518462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16768" y="3086606"/>
              <a:ext cx="447238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lvl="0" algn="ctr" defTabSz="914400">
                <a:spcBef>
                  <a:spcPct val="20000"/>
                </a:spcBef>
                <a:defRPr/>
              </a:pPr>
              <a:r>
                <a:rPr lang="en-US" sz="1400" b="1" dirty="0" smtClean="0">
                  <a:solidFill>
                    <a:schemeClr val="bg1"/>
                  </a:solidFill>
                </a:rPr>
                <a:t>60%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Group 90"/>
          <p:cNvGrpSpPr/>
          <p:nvPr userDrawn="1"/>
        </p:nvGrpSpPr>
        <p:grpSpPr>
          <a:xfrm>
            <a:off x="6019800" y="2860256"/>
            <a:ext cx="1295076" cy="363998"/>
            <a:chOff x="1056751" y="3851318"/>
            <a:chExt cx="1844647" cy="518462"/>
          </a:xfrm>
          <a:solidFill>
            <a:schemeClr val="accent3"/>
          </a:solidFill>
        </p:grpSpPr>
        <p:sp>
          <p:nvSpPr>
            <p:cNvPr id="22" name="Pentagon 21"/>
            <p:cNvSpPr/>
            <p:nvPr/>
          </p:nvSpPr>
          <p:spPr>
            <a:xfrm>
              <a:off x="1056751" y="3851318"/>
              <a:ext cx="1844647" cy="518462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210113" y="3946215"/>
              <a:ext cx="447238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lvl="0" algn="ctr" defTabSz="914400">
                <a:spcBef>
                  <a:spcPct val="20000"/>
                </a:spcBef>
                <a:defRPr/>
              </a:pPr>
              <a:r>
                <a:rPr lang="en-US" sz="1400" b="1" dirty="0" smtClean="0">
                  <a:solidFill>
                    <a:schemeClr val="bg1"/>
                  </a:solidFill>
                </a:rPr>
                <a:t>40%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Group 285"/>
          <p:cNvGrpSpPr/>
          <p:nvPr userDrawn="1"/>
        </p:nvGrpSpPr>
        <p:grpSpPr>
          <a:xfrm>
            <a:off x="1240163" y="3766544"/>
            <a:ext cx="443469" cy="443470"/>
            <a:chOff x="5548002" y="1784606"/>
            <a:chExt cx="443469" cy="443470"/>
          </a:xfrm>
        </p:grpSpPr>
        <p:sp>
          <p:nvSpPr>
            <p:cNvPr id="25" name="Oval 24"/>
            <p:cNvSpPr>
              <a:spLocks noChangeAspect="1"/>
            </p:cNvSpPr>
            <p:nvPr/>
          </p:nvSpPr>
          <p:spPr>
            <a:xfrm>
              <a:off x="5548002" y="1784606"/>
              <a:ext cx="443469" cy="4434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26" name="Freeform 154"/>
            <p:cNvSpPr>
              <a:spLocks/>
            </p:cNvSpPr>
            <p:nvPr/>
          </p:nvSpPr>
          <p:spPr bwMode="auto">
            <a:xfrm>
              <a:off x="5660199" y="1919029"/>
              <a:ext cx="219075" cy="174625"/>
            </a:xfrm>
            <a:custGeom>
              <a:avLst/>
              <a:gdLst/>
              <a:ahLst/>
              <a:cxnLst>
                <a:cxn ang="0">
                  <a:pos x="57" y="12"/>
                </a:cxn>
                <a:cxn ang="0">
                  <a:pos x="57" y="14"/>
                </a:cxn>
                <a:cxn ang="0">
                  <a:pos x="20" y="51"/>
                </a:cxn>
                <a:cxn ang="0">
                  <a:pos x="0" y="45"/>
                </a:cxn>
                <a:cxn ang="0">
                  <a:pos x="3" y="45"/>
                </a:cxn>
                <a:cxn ang="0">
                  <a:pos x="19" y="40"/>
                </a:cxn>
                <a:cxn ang="0">
                  <a:pos x="7" y="31"/>
                </a:cxn>
                <a:cxn ang="0">
                  <a:pos x="10" y="31"/>
                </a:cxn>
                <a:cxn ang="0">
                  <a:pos x="13" y="31"/>
                </a:cxn>
                <a:cxn ang="0">
                  <a:pos x="3" y="18"/>
                </a:cxn>
                <a:cxn ang="0">
                  <a:pos x="3" y="18"/>
                </a:cxn>
                <a:cxn ang="0">
                  <a:pos x="9" y="19"/>
                </a:cxn>
                <a:cxn ang="0">
                  <a:pos x="3" y="9"/>
                </a:cxn>
                <a:cxn ang="0">
                  <a:pos x="5" y="2"/>
                </a:cxn>
                <a:cxn ang="0">
                  <a:pos x="31" y="16"/>
                </a:cxn>
                <a:cxn ang="0">
                  <a:pos x="31" y="13"/>
                </a:cxn>
                <a:cxn ang="0">
                  <a:pos x="44" y="0"/>
                </a:cxn>
                <a:cxn ang="0">
                  <a:pos x="54" y="4"/>
                </a:cxn>
                <a:cxn ang="0">
                  <a:pos x="62" y="1"/>
                </a:cxn>
                <a:cxn ang="0">
                  <a:pos x="56" y="8"/>
                </a:cxn>
                <a:cxn ang="0">
                  <a:pos x="64" y="6"/>
                </a:cxn>
                <a:cxn ang="0">
                  <a:pos x="57" y="12"/>
                </a:cxn>
              </a:cxnLst>
              <a:rect l="0" t="0" r="r" b="b"/>
              <a:pathLst>
                <a:path w="64" h="51">
                  <a:moveTo>
                    <a:pt x="57" y="12"/>
                  </a:moveTo>
                  <a:cubicBezTo>
                    <a:pt x="57" y="13"/>
                    <a:pt x="57" y="14"/>
                    <a:pt x="57" y="14"/>
                  </a:cubicBezTo>
                  <a:cubicBezTo>
                    <a:pt x="57" y="31"/>
                    <a:pt x="44" y="51"/>
                    <a:pt x="20" y="51"/>
                  </a:cubicBezTo>
                  <a:cubicBezTo>
                    <a:pt x="13" y="51"/>
                    <a:pt x="6" y="49"/>
                    <a:pt x="0" y="45"/>
                  </a:cubicBezTo>
                  <a:cubicBezTo>
                    <a:pt x="1" y="45"/>
                    <a:pt x="2" y="45"/>
                    <a:pt x="3" y="45"/>
                  </a:cubicBezTo>
                  <a:cubicBezTo>
                    <a:pt x="9" y="45"/>
                    <a:pt x="15" y="43"/>
                    <a:pt x="19" y="40"/>
                  </a:cubicBezTo>
                  <a:cubicBezTo>
                    <a:pt x="14" y="40"/>
                    <a:pt x="9" y="36"/>
                    <a:pt x="7" y="31"/>
                  </a:cubicBezTo>
                  <a:cubicBezTo>
                    <a:pt x="8" y="31"/>
                    <a:pt x="9" y="31"/>
                    <a:pt x="10" y="31"/>
                  </a:cubicBezTo>
                  <a:cubicBezTo>
                    <a:pt x="11" y="31"/>
                    <a:pt x="12" y="31"/>
                    <a:pt x="13" y="31"/>
                  </a:cubicBezTo>
                  <a:cubicBezTo>
                    <a:pt x="7" y="29"/>
                    <a:pt x="3" y="24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5" y="19"/>
                    <a:pt x="7" y="19"/>
                    <a:pt x="9" y="19"/>
                  </a:cubicBezTo>
                  <a:cubicBezTo>
                    <a:pt x="5" y="17"/>
                    <a:pt x="3" y="13"/>
                    <a:pt x="3" y="9"/>
                  </a:cubicBezTo>
                  <a:cubicBezTo>
                    <a:pt x="3" y="6"/>
                    <a:pt x="4" y="4"/>
                    <a:pt x="5" y="2"/>
                  </a:cubicBezTo>
                  <a:cubicBezTo>
                    <a:pt x="11" y="10"/>
                    <a:pt x="21" y="15"/>
                    <a:pt x="31" y="16"/>
                  </a:cubicBezTo>
                  <a:cubicBezTo>
                    <a:pt x="31" y="15"/>
                    <a:pt x="31" y="14"/>
                    <a:pt x="31" y="13"/>
                  </a:cubicBezTo>
                  <a:cubicBezTo>
                    <a:pt x="31" y="5"/>
                    <a:pt x="37" y="0"/>
                    <a:pt x="44" y="0"/>
                  </a:cubicBezTo>
                  <a:cubicBezTo>
                    <a:pt x="48" y="0"/>
                    <a:pt x="51" y="1"/>
                    <a:pt x="54" y="4"/>
                  </a:cubicBezTo>
                  <a:cubicBezTo>
                    <a:pt x="56" y="3"/>
                    <a:pt x="59" y="2"/>
                    <a:pt x="62" y="1"/>
                  </a:cubicBezTo>
                  <a:cubicBezTo>
                    <a:pt x="61" y="4"/>
                    <a:pt x="59" y="6"/>
                    <a:pt x="56" y="8"/>
                  </a:cubicBezTo>
                  <a:cubicBezTo>
                    <a:pt x="59" y="7"/>
                    <a:pt x="61" y="7"/>
                    <a:pt x="64" y="6"/>
                  </a:cubicBezTo>
                  <a:cubicBezTo>
                    <a:pt x="62" y="8"/>
                    <a:pt x="60" y="11"/>
                    <a:pt x="57" y="12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7" name="Group 287"/>
          <p:cNvGrpSpPr/>
          <p:nvPr userDrawn="1"/>
        </p:nvGrpSpPr>
        <p:grpSpPr>
          <a:xfrm>
            <a:off x="762916" y="3766544"/>
            <a:ext cx="443469" cy="443470"/>
            <a:chOff x="5914348" y="1371372"/>
            <a:chExt cx="443469" cy="443470"/>
          </a:xfrm>
        </p:grpSpPr>
        <p:sp>
          <p:nvSpPr>
            <p:cNvPr id="28" name="Oval 27"/>
            <p:cNvSpPr>
              <a:spLocks noChangeAspect="1"/>
            </p:cNvSpPr>
            <p:nvPr/>
          </p:nvSpPr>
          <p:spPr>
            <a:xfrm>
              <a:off x="5914348" y="1371372"/>
              <a:ext cx="443469" cy="44347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29" name="Freeform 78"/>
            <p:cNvSpPr>
              <a:spLocks/>
            </p:cNvSpPr>
            <p:nvPr/>
          </p:nvSpPr>
          <p:spPr bwMode="auto">
            <a:xfrm>
              <a:off x="6075757" y="1478013"/>
              <a:ext cx="120650" cy="230188"/>
            </a:xfrm>
            <a:custGeom>
              <a:avLst/>
              <a:gdLst/>
              <a:ahLst/>
              <a:cxnLst>
                <a:cxn ang="0">
                  <a:pos x="35" y="11"/>
                </a:cxn>
                <a:cxn ang="0">
                  <a:pos x="29" y="11"/>
                </a:cxn>
                <a:cxn ang="0">
                  <a:pos x="23" y="17"/>
                </a:cxn>
                <a:cxn ang="0">
                  <a:pos x="23" y="25"/>
                </a:cxn>
                <a:cxn ang="0">
                  <a:pos x="35" y="25"/>
                </a:cxn>
                <a:cxn ang="0">
                  <a:pos x="33" y="37"/>
                </a:cxn>
                <a:cxn ang="0">
                  <a:pos x="23" y="37"/>
                </a:cxn>
                <a:cxn ang="0">
                  <a:pos x="23" y="67"/>
                </a:cxn>
                <a:cxn ang="0">
                  <a:pos x="11" y="67"/>
                </a:cxn>
                <a:cxn ang="0">
                  <a:pos x="11" y="37"/>
                </a:cxn>
                <a:cxn ang="0">
                  <a:pos x="0" y="37"/>
                </a:cxn>
                <a:cxn ang="0">
                  <a:pos x="0" y="25"/>
                </a:cxn>
                <a:cxn ang="0">
                  <a:pos x="11" y="25"/>
                </a:cxn>
                <a:cxn ang="0">
                  <a:pos x="11" y="16"/>
                </a:cxn>
                <a:cxn ang="0">
                  <a:pos x="26" y="0"/>
                </a:cxn>
                <a:cxn ang="0">
                  <a:pos x="35" y="1"/>
                </a:cxn>
                <a:cxn ang="0">
                  <a:pos x="35" y="11"/>
                </a:cxn>
              </a:cxnLst>
              <a:rect l="0" t="0" r="r" b="b"/>
              <a:pathLst>
                <a:path w="35" h="67">
                  <a:moveTo>
                    <a:pt x="35" y="11"/>
                  </a:moveTo>
                  <a:cubicBezTo>
                    <a:pt x="29" y="11"/>
                    <a:pt x="29" y="11"/>
                    <a:pt x="29" y="11"/>
                  </a:cubicBezTo>
                  <a:cubicBezTo>
                    <a:pt x="24" y="11"/>
                    <a:pt x="23" y="14"/>
                    <a:pt x="23" y="17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11" y="67"/>
                    <a:pt x="11" y="67"/>
                    <a:pt x="11" y="6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6"/>
                    <a:pt x="17" y="0"/>
                    <a:pt x="26" y="0"/>
                  </a:cubicBezTo>
                  <a:cubicBezTo>
                    <a:pt x="30" y="0"/>
                    <a:pt x="34" y="1"/>
                    <a:pt x="35" y="1"/>
                  </a:cubicBezTo>
                  <a:lnTo>
                    <a:pt x="35" y="1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0" name="Group 289"/>
          <p:cNvGrpSpPr/>
          <p:nvPr userDrawn="1"/>
        </p:nvGrpSpPr>
        <p:grpSpPr>
          <a:xfrm>
            <a:off x="2194656" y="3766544"/>
            <a:ext cx="443469" cy="443470"/>
            <a:chOff x="4744821" y="2611074"/>
            <a:chExt cx="443469" cy="443470"/>
          </a:xfrm>
        </p:grpSpPr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4744821" y="2611074"/>
              <a:ext cx="443469" cy="44347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33" name="Freeform 141"/>
            <p:cNvSpPr>
              <a:spLocks noEditPoints="1"/>
            </p:cNvSpPr>
            <p:nvPr/>
          </p:nvSpPr>
          <p:spPr bwMode="auto">
            <a:xfrm>
              <a:off x="4849874" y="2748672"/>
              <a:ext cx="233363" cy="168275"/>
            </a:xfrm>
            <a:custGeom>
              <a:avLst/>
              <a:gdLst/>
              <a:ahLst/>
              <a:cxnLst>
                <a:cxn ang="0">
                  <a:pos x="67" y="41"/>
                </a:cxn>
                <a:cxn ang="0">
                  <a:pos x="59" y="48"/>
                </a:cxn>
                <a:cxn ang="0">
                  <a:pos x="34" y="49"/>
                </a:cxn>
                <a:cxn ang="0">
                  <a:pos x="8" y="48"/>
                </a:cxn>
                <a:cxn ang="0">
                  <a:pos x="1" y="41"/>
                </a:cxn>
                <a:cxn ang="0">
                  <a:pos x="0" y="25"/>
                </a:cxn>
                <a:cxn ang="0">
                  <a:pos x="1" y="8"/>
                </a:cxn>
                <a:cxn ang="0">
                  <a:pos x="8" y="1"/>
                </a:cxn>
                <a:cxn ang="0">
                  <a:pos x="34" y="0"/>
                </a:cxn>
                <a:cxn ang="0">
                  <a:pos x="59" y="1"/>
                </a:cxn>
                <a:cxn ang="0">
                  <a:pos x="67" y="8"/>
                </a:cxn>
                <a:cxn ang="0">
                  <a:pos x="68" y="25"/>
                </a:cxn>
                <a:cxn ang="0">
                  <a:pos x="67" y="41"/>
                </a:cxn>
                <a:cxn ang="0">
                  <a:pos x="47" y="23"/>
                </a:cxn>
                <a:cxn ang="0">
                  <a:pos x="28" y="11"/>
                </a:cxn>
                <a:cxn ang="0">
                  <a:pos x="25" y="10"/>
                </a:cxn>
                <a:cxn ang="0">
                  <a:pos x="24" y="13"/>
                </a:cxn>
                <a:cxn ang="0">
                  <a:pos x="24" y="37"/>
                </a:cxn>
                <a:cxn ang="0">
                  <a:pos x="25" y="39"/>
                </a:cxn>
                <a:cxn ang="0">
                  <a:pos x="26" y="39"/>
                </a:cxn>
                <a:cxn ang="0">
                  <a:pos x="28" y="39"/>
                </a:cxn>
                <a:cxn ang="0">
                  <a:pos x="47" y="27"/>
                </a:cxn>
                <a:cxn ang="0">
                  <a:pos x="48" y="25"/>
                </a:cxn>
                <a:cxn ang="0">
                  <a:pos x="47" y="23"/>
                </a:cxn>
              </a:cxnLst>
              <a:rect l="0" t="0" r="r" b="b"/>
              <a:pathLst>
                <a:path w="68" h="49">
                  <a:moveTo>
                    <a:pt x="67" y="41"/>
                  </a:moveTo>
                  <a:cubicBezTo>
                    <a:pt x="66" y="45"/>
                    <a:pt x="63" y="48"/>
                    <a:pt x="59" y="48"/>
                  </a:cubicBezTo>
                  <a:cubicBezTo>
                    <a:pt x="51" y="49"/>
                    <a:pt x="42" y="49"/>
                    <a:pt x="34" y="49"/>
                  </a:cubicBezTo>
                  <a:cubicBezTo>
                    <a:pt x="25" y="49"/>
                    <a:pt x="17" y="49"/>
                    <a:pt x="8" y="48"/>
                  </a:cubicBezTo>
                  <a:cubicBezTo>
                    <a:pt x="5" y="48"/>
                    <a:pt x="2" y="45"/>
                    <a:pt x="1" y="41"/>
                  </a:cubicBezTo>
                  <a:cubicBezTo>
                    <a:pt x="0" y="36"/>
                    <a:pt x="0" y="30"/>
                    <a:pt x="0" y="25"/>
                  </a:cubicBezTo>
                  <a:cubicBezTo>
                    <a:pt x="0" y="19"/>
                    <a:pt x="0" y="14"/>
                    <a:pt x="1" y="8"/>
                  </a:cubicBezTo>
                  <a:cubicBezTo>
                    <a:pt x="2" y="5"/>
                    <a:pt x="5" y="2"/>
                    <a:pt x="8" y="1"/>
                  </a:cubicBezTo>
                  <a:cubicBezTo>
                    <a:pt x="17" y="0"/>
                    <a:pt x="25" y="0"/>
                    <a:pt x="34" y="0"/>
                  </a:cubicBezTo>
                  <a:cubicBezTo>
                    <a:pt x="42" y="0"/>
                    <a:pt x="51" y="0"/>
                    <a:pt x="59" y="1"/>
                  </a:cubicBezTo>
                  <a:cubicBezTo>
                    <a:pt x="63" y="2"/>
                    <a:pt x="66" y="5"/>
                    <a:pt x="67" y="8"/>
                  </a:cubicBezTo>
                  <a:cubicBezTo>
                    <a:pt x="68" y="14"/>
                    <a:pt x="68" y="19"/>
                    <a:pt x="68" y="25"/>
                  </a:cubicBezTo>
                  <a:cubicBezTo>
                    <a:pt x="68" y="30"/>
                    <a:pt x="68" y="36"/>
                    <a:pt x="67" y="41"/>
                  </a:cubicBezTo>
                  <a:close/>
                  <a:moveTo>
                    <a:pt x="47" y="23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7" y="10"/>
                    <a:pt x="26" y="10"/>
                    <a:pt x="25" y="10"/>
                  </a:cubicBezTo>
                  <a:cubicBezTo>
                    <a:pt x="25" y="11"/>
                    <a:pt x="24" y="12"/>
                    <a:pt x="24" y="13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8"/>
                    <a:pt x="25" y="39"/>
                    <a:pt x="25" y="39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7" y="39"/>
                    <a:pt x="27" y="39"/>
                    <a:pt x="28" y="39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8" y="26"/>
                    <a:pt x="48" y="26"/>
                    <a:pt x="48" y="25"/>
                  </a:cubicBezTo>
                  <a:cubicBezTo>
                    <a:pt x="48" y="24"/>
                    <a:pt x="48" y="23"/>
                    <a:pt x="47" y="23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5" name="Group 291"/>
          <p:cNvGrpSpPr/>
          <p:nvPr userDrawn="1"/>
        </p:nvGrpSpPr>
        <p:grpSpPr>
          <a:xfrm>
            <a:off x="1717410" y="3766544"/>
            <a:ext cx="443469" cy="443470"/>
            <a:chOff x="5192675" y="2208635"/>
            <a:chExt cx="443469" cy="443470"/>
          </a:xfrm>
        </p:grpSpPr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5192675" y="2208635"/>
              <a:ext cx="443469" cy="44347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38" name="Freeform 117"/>
            <p:cNvSpPr>
              <a:spLocks noEditPoints="1"/>
            </p:cNvSpPr>
            <p:nvPr/>
          </p:nvSpPr>
          <p:spPr bwMode="auto">
            <a:xfrm>
              <a:off x="5319953" y="2339089"/>
              <a:ext cx="188913" cy="182563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6" y="13"/>
                </a:cxn>
                <a:cxn ang="0">
                  <a:pos x="0" y="7"/>
                </a:cxn>
                <a:cxn ang="0">
                  <a:pos x="6" y="0"/>
                </a:cxn>
                <a:cxn ang="0">
                  <a:pos x="13" y="7"/>
                </a:cxn>
                <a:cxn ang="0">
                  <a:pos x="6" y="13"/>
                </a:cxn>
                <a:cxn ang="0">
                  <a:pos x="12" y="53"/>
                </a:cxn>
                <a:cxn ang="0">
                  <a:pos x="0" y="53"/>
                </a:cxn>
                <a:cxn ang="0">
                  <a:pos x="0" y="17"/>
                </a:cxn>
                <a:cxn ang="0">
                  <a:pos x="12" y="17"/>
                </a:cxn>
                <a:cxn ang="0">
                  <a:pos x="12" y="53"/>
                </a:cxn>
                <a:cxn ang="0">
                  <a:pos x="55" y="53"/>
                </a:cxn>
                <a:cxn ang="0">
                  <a:pos x="43" y="53"/>
                </a:cxn>
                <a:cxn ang="0">
                  <a:pos x="43" y="34"/>
                </a:cxn>
                <a:cxn ang="0">
                  <a:pos x="37" y="26"/>
                </a:cxn>
                <a:cxn ang="0">
                  <a:pos x="31" y="30"/>
                </a:cxn>
                <a:cxn ang="0">
                  <a:pos x="30" y="33"/>
                </a:cxn>
                <a:cxn ang="0">
                  <a:pos x="30" y="53"/>
                </a:cxn>
                <a:cxn ang="0">
                  <a:pos x="19" y="53"/>
                </a:cxn>
                <a:cxn ang="0">
                  <a:pos x="19" y="17"/>
                </a:cxn>
                <a:cxn ang="0">
                  <a:pos x="30" y="17"/>
                </a:cxn>
                <a:cxn ang="0">
                  <a:pos x="30" y="23"/>
                </a:cxn>
                <a:cxn ang="0">
                  <a:pos x="30" y="23"/>
                </a:cxn>
                <a:cxn ang="0">
                  <a:pos x="41" y="17"/>
                </a:cxn>
                <a:cxn ang="0">
                  <a:pos x="55" y="33"/>
                </a:cxn>
                <a:cxn ang="0">
                  <a:pos x="55" y="53"/>
                </a:cxn>
              </a:cxnLst>
              <a:rect l="0" t="0" r="r" b="b"/>
              <a:pathLst>
                <a:path w="55" h="53">
                  <a:moveTo>
                    <a:pt x="6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10" y="0"/>
                    <a:pt x="13" y="3"/>
                    <a:pt x="13" y="7"/>
                  </a:cubicBezTo>
                  <a:cubicBezTo>
                    <a:pt x="13" y="10"/>
                    <a:pt x="10" y="13"/>
                    <a:pt x="6" y="13"/>
                  </a:cubicBezTo>
                  <a:close/>
                  <a:moveTo>
                    <a:pt x="12" y="53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2" y="17"/>
                    <a:pt x="12" y="17"/>
                    <a:pt x="12" y="17"/>
                  </a:cubicBezTo>
                  <a:lnTo>
                    <a:pt x="12" y="53"/>
                  </a:lnTo>
                  <a:close/>
                  <a:moveTo>
                    <a:pt x="55" y="53"/>
                  </a:moveTo>
                  <a:cubicBezTo>
                    <a:pt x="43" y="53"/>
                    <a:pt x="43" y="53"/>
                    <a:pt x="43" y="53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29"/>
                    <a:pt x="41" y="26"/>
                    <a:pt x="37" y="26"/>
                  </a:cubicBezTo>
                  <a:cubicBezTo>
                    <a:pt x="34" y="26"/>
                    <a:pt x="32" y="28"/>
                    <a:pt x="31" y="30"/>
                  </a:cubicBezTo>
                  <a:cubicBezTo>
                    <a:pt x="31" y="31"/>
                    <a:pt x="30" y="32"/>
                    <a:pt x="30" y="33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9" y="21"/>
                    <a:pt x="19" y="17"/>
                    <a:pt x="19" y="17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2" y="20"/>
                    <a:pt x="35" y="17"/>
                    <a:pt x="41" y="17"/>
                  </a:cubicBezTo>
                  <a:cubicBezTo>
                    <a:pt x="49" y="17"/>
                    <a:pt x="55" y="22"/>
                    <a:pt x="55" y="33"/>
                  </a:cubicBezTo>
                  <a:lnTo>
                    <a:pt x="55" y="5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639391" y="1382969"/>
            <a:ext cx="2103809" cy="2103181"/>
          </a:xfrm>
          <a:prstGeom prst="roundRect">
            <a:avLst>
              <a:gd name="adj" fmla="val 9160"/>
            </a:avLst>
          </a:prstGeom>
          <a:ln w="28575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34" name="Round Same Side Corner Rectangle 33"/>
          <p:cNvSpPr/>
          <p:nvPr userDrawn="1"/>
        </p:nvSpPr>
        <p:spPr>
          <a:xfrm rot="16200000" flipH="1">
            <a:off x="8798358" y="304343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46831" y="361950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9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619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7139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9" grpId="0"/>
      <p:bldP spid="4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657128" y="1486266"/>
            <a:ext cx="1421516" cy="1421092"/>
          </a:xfrm>
          <a:custGeom>
            <a:avLst/>
            <a:gdLst>
              <a:gd name="connsiteX0" fmla="*/ 0 w 1421516"/>
              <a:gd name="connsiteY0" fmla="*/ 0 h 1421092"/>
              <a:gd name="connsiteX1" fmla="*/ 1421516 w 1421516"/>
              <a:gd name="connsiteY1" fmla="*/ 0 h 1421092"/>
              <a:gd name="connsiteX2" fmla="*/ 1421516 w 1421516"/>
              <a:gd name="connsiteY2" fmla="*/ 1421092 h 1421092"/>
              <a:gd name="connsiteX3" fmla="*/ 0 w 1421516"/>
              <a:gd name="connsiteY3" fmla="*/ 1421092 h 1421092"/>
              <a:gd name="connsiteX4" fmla="*/ 0 w 1421516"/>
              <a:gd name="connsiteY4" fmla="*/ 0 h 1421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1516" h="1421092">
                <a:moveTo>
                  <a:pt x="0" y="0"/>
                </a:moveTo>
                <a:lnTo>
                  <a:pt x="1421516" y="0"/>
                </a:lnTo>
                <a:lnTo>
                  <a:pt x="1421516" y="1421092"/>
                </a:lnTo>
                <a:lnTo>
                  <a:pt x="0" y="1421092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/>
          </p:nvPr>
        </p:nvSpPr>
        <p:spPr>
          <a:xfrm>
            <a:off x="637052" y="3464463"/>
            <a:ext cx="1461669" cy="9233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2258440" y="1486266"/>
            <a:ext cx="1421516" cy="1421092"/>
          </a:xfrm>
          <a:prstGeom prst="rect">
            <a:avLst/>
          </a:prstGeom>
          <a:ln w="19050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38364" y="3464463"/>
            <a:ext cx="1461669" cy="9233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3848912" y="1486266"/>
            <a:ext cx="1421516" cy="1421092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21"/>
          </p:nvPr>
        </p:nvSpPr>
        <p:spPr>
          <a:xfrm>
            <a:off x="3828836" y="3464463"/>
            <a:ext cx="1461669" cy="9233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5431280" y="1486266"/>
            <a:ext cx="1421516" cy="1421092"/>
          </a:xfrm>
          <a:prstGeom prst="rect">
            <a:avLst/>
          </a:prstGeom>
          <a:ln w="19050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24"/>
          </p:nvPr>
        </p:nvSpPr>
        <p:spPr>
          <a:xfrm>
            <a:off x="5411204" y="3464463"/>
            <a:ext cx="1461669" cy="9233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7029856" y="1486266"/>
            <a:ext cx="1421516" cy="1421092"/>
          </a:xfrm>
          <a:prstGeom prst="rect">
            <a:avLst/>
          </a:prstGeom>
          <a:ln w="19050">
            <a:solidFill>
              <a:schemeClr val="accent5"/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27"/>
          </p:nvPr>
        </p:nvSpPr>
        <p:spPr>
          <a:xfrm>
            <a:off x="7009780" y="3464463"/>
            <a:ext cx="1461669" cy="9233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771924" y="2873313"/>
            <a:ext cx="1191925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6"/>
          </p:nvPr>
        </p:nvSpPr>
        <p:spPr>
          <a:xfrm>
            <a:off x="855170" y="2966922"/>
            <a:ext cx="1025432" cy="38173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25" name="Rectangle 24"/>
          <p:cNvSpPr/>
          <p:nvPr userDrawn="1"/>
        </p:nvSpPr>
        <p:spPr>
          <a:xfrm>
            <a:off x="2373236" y="2873313"/>
            <a:ext cx="1191925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19"/>
          </p:nvPr>
        </p:nvSpPr>
        <p:spPr>
          <a:xfrm>
            <a:off x="2456482" y="2966922"/>
            <a:ext cx="1025432" cy="38173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29" name="Rectangle 28"/>
          <p:cNvSpPr/>
          <p:nvPr userDrawn="1"/>
        </p:nvSpPr>
        <p:spPr>
          <a:xfrm>
            <a:off x="3963708" y="2873313"/>
            <a:ext cx="1191925" cy="53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22"/>
          </p:nvPr>
        </p:nvSpPr>
        <p:spPr>
          <a:xfrm>
            <a:off x="4046954" y="2966922"/>
            <a:ext cx="1025432" cy="38173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35" name="Rectangle 34"/>
          <p:cNvSpPr/>
          <p:nvPr userDrawn="1"/>
        </p:nvSpPr>
        <p:spPr>
          <a:xfrm>
            <a:off x="5546076" y="2873313"/>
            <a:ext cx="1191925" cy="533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5"/>
          </p:nvPr>
        </p:nvSpPr>
        <p:spPr>
          <a:xfrm>
            <a:off x="5629322" y="2966922"/>
            <a:ext cx="1025432" cy="38173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41" name="Rectangle 40"/>
          <p:cNvSpPr/>
          <p:nvPr userDrawn="1"/>
        </p:nvSpPr>
        <p:spPr>
          <a:xfrm>
            <a:off x="7144652" y="2873313"/>
            <a:ext cx="1191925" cy="533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 Placeholder 3"/>
          <p:cNvSpPr>
            <a:spLocks noGrp="1"/>
          </p:cNvSpPr>
          <p:nvPr>
            <p:ph type="body" sz="half" idx="28"/>
          </p:nvPr>
        </p:nvSpPr>
        <p:spPr>
          <a:xfrm>
            <a:off x="7227898" y="2966922"/>
            <a:ext cx="1025432" cy="38173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34" name="Round Same Side Corner Rectangle 33"/>
          <p:cNvSpPr/>
          <p:nvPr userDrawn="1"/>
        </p:nvSpPr>
        <p:spPr>
          <a:xfrm rot="16200000" flipH="1">
            <a:off x="8798358" y="304343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46831" y="361950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0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619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7139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00"/>
                            </p:stCondLst>
                            <p:childTnLst>
                              <p:par>
                                <p:cTn id="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000"/>
                            </p:stCondLst>
                            <p:childTnLst>
                              <p:par>
                                <p:cTn id="80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500"/>
                            </p:stCondLst>
                            <p:childTnLst>
                              <p:par>
                                <p:cTn id="84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9000"/>
                            </p:stCondLst>
                            <p:childTnLst>
                              <p:par>
                                <p:cTn id="8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500"/>
                            </p:stCondLst>
                            <p:childTnLst>
                              <p:par>
                                <p:cTn id="9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0"/>
                            </p:stCondLst>
                            <p:childTnLst>
                              <p:par>
                                <p:cTn id="9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4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4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9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/>
      <p:bldP spid="3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animBg="1"/>
      <p:bldP spid="3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animBg="1"/>
      <p:bldP spid="4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/>
      <p:bldP spid="4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am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7"/>
          <p:cNvSpPr>
            <a:spLocks noGrp="1"/>
          </p:cNvSpPr>
          <p:nvPr>
            <p:ph type="pic" sz="quarter" idx="29" hasCustomPrompt="1"/>
          </p:nvPr>
        </p:nvSpPr>
        <p:spPr>
          <a:xfrm>
            <a:off x="0" y="1"/>
            <a:ext cx="9143999" cy="2647949"/>
          </a:xfrm>
          <a:prstGeom prst="rect">
            <a:avLst/>
          </a:prstGeom>
          <a:ln>
            <a:noFill/>
          </a:ln>
        </p:spPr>
        <p:txBody>
          <a:bodyPr bIns="1005840" anchor="b"/>
          <a:lstStyle>
            <a:lvl1pPr algn="ctr">
              <a:buNone/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657128" y="1733550"/>
            <a:ext cx="1421516" cy="1421092"/>
          </a:xfrm>
          <a:prstGeom prst="ellipse">
            <a:avLst/>
          </a:prstGeom>
          <a:ln w="19050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/>
          </p:nvPr>
        </p:nvSpPr>
        <p:spPr>
          <a:xfrm>
            <a:off x="637052" y="3711747"/>
            <a:ext cx="1461669" cy="9233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2258440" y="1733550"/>
            <a:ext cx="1421516" cy="1421092"/>
          </a:xfrm>
          <a:prstGeom prst="ellipse">
            <a:avLst/>
          </a:prstGeom>
          <a:ln w="19050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38364" y="3711747"/>
            <a:ext cx="1461669" cy="9233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3848912" y="1733550"/>
            <a:ext cx="1421516" cy="1421092"/>
          </a:xfrm>
          <a:prstGeom prst="ellipse">
            <a:avLst/>
          </a:prstGeom>
          <a:ln w="19050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21"/>
          </p:nvPr>
        </p:nvSpPr>
        <p:spPr>
          <a:xfrm>
            <a:off x="3828836" y="3711747"/>
            <a:ext cx="1461669" cy="9233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5431280" y="1733550"/>
            <a:ext cx="1421516" cy="1421092"/>
          </a:xfrm>
          <a:prstGeom prst="ellipse">
            <a:avLst/>
          </a:prstGeom>
          <a:ln w="19050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24"/>
          </p:nvPr>
        </p:nvSpPr>
        <p:spPr>
          <a:xfrm>
            <a:off x="5411204" y="3711747"/>
            <a:ext cx="1461669" cy="9233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7029856" y="1733550"/>
            <a:ext cx="1421516" cy="1421092"/>
          </a:xfrm>
          <a:prstGeom prst="ellipse">
            <a:avLst/>
          </a:prstGeom>
          <a:ln w="19050">
            <a:solidFill>
              <a:schemeClr val="accent5"/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27"/>
          </p:nvPr>
        </p:nvSpPr>
        <p:spPr>
          <a:xfrm>
            <a:off x="7009780" y="3711747"/>
            <a:ext cx="1461669" cy="9233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771924" y="3120597"/>
            <a:ext cx="1191925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6"/>
          </p:nvPr>
        </p:nvSpPr>
        <p:spPr>
          <a:xfrm>
            <a:off x="855170" y="3214206"/>
            <a:ext cx="1025432" cy="38173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25" name="Rectangle 24"/>
          <p:cNvSpPr/>
          <p:nvPr userDrawn="1"/>
        </p:nvSpPr>
        <p:spPr>
          <a:xfrm>
            <a:off x="2373236" y="3120597"/>
            <a:ext cx="1191925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19"/>
          </p:nvPr>
        </p:nvSpPr>
        <p:spPr>
          <a:xfrm>
            <a:off x="2456482" y="3214206"/>
            <a:ext cx="1025432" cy="38173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29" name="Rectangle 28"/>
          <p:cNvSpPr/>
          <p:nvPr userDrawn="1"/>
        </p:nvSpPr>
        <p:spPr>
          <a:xfrm>
            <a:off x="3963708" y="3120597"/>
            <a:ext cx="1191925" cy="53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22"/>
          </p:nvPr>
        </p:nvSpPr>
        <p:spPr>
          <a:xfrm>
            <a:off x="4046954" y="3214206"/>
            <a:ext cx="1025432" cy="38173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35" name="Rectangle 34"/>
          <p:cNvSpPr/>
          <p:nvPr userDrawn="1"/>
        </p:nvSpPr>
        <p:spPr>
          <a:xfrm>
            <a:off x="5546076" y="3120597"/>
            <a:ext cx="1191925" cy="533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5"/>
          </p:nvPr>
        </p:nvSpPr>
        <p:spPr>
          <a:xfrm>
            <a:off x="5629322" y="3214206"/>
            <a:ext cx="1025432" cy="38173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41" name="Rectangle 40"/>
          <p:cNvSpPr/>
          <p:nvPr userDrawn="1"/>
        </p:nvSpPr>
        <p:spPr>
          <a:xfrm>
            <a:off x="7144652" y="3120597"/>
            <a:ext cx="1191925" cy="533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 Placeholder 3"/>
          <p:cNvSpPr>
            <a:spLocks noGrp="1"/>
          </p:cNvSpPr>
          <p:nvPr>
            <p:ph type="body" sz="half" idx="28"/>
          </p:nvPr>
        </p:nvSpPr>
        <p:spPr>
          <a:xfrm>
            <a:off x="7227898" y="3214206"/>
            <a:ext cx="1025432" cy="38173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37" name="Round Same Side Corner Rectangle 36"/>
          <p:cNvSpPr/>
          <p:nvPr userDrawn="1"/>
        </p:nvSpPr>
        <p:spPr>
          <a:xfrm rot="16200000" flipH="1">
            <a:off x="8798358" y="304343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46831" y="361950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5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619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6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7139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00"/>
                            </p:stCondLst>
                            <p:childTnLst>
                              <p:par>
                                <p:cTn id="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000"/>
                            </p:stCondLst>
                            <p:childTnLst>
                              <p:par>
                                <p:cTn id="80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500"/>
                            </p:stCondLst>
                            <p:childTnLst>
                              <p:par>
                                <p:cTn id="84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9000"/>
                            </p:stCondLst>
                            <p:childTnLst>
                              <p:par>
                                <p:cTn id="8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500"/>
                            </p:stCondLst>
                            <p:childTnLst>
                              <p:par>
                                <p:cTn id="9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0"/>
                            </p:stCondLst>
                            <p:childTnLst>
                              <p:par>
                                <p:cTn id="9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1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4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4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9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/>
      <p:bldP spid="3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animBg="1"/>
      <p:bldP spid="3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animBg="1"/>
      <p:bldP spid="4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/>
      <p:bldP spid="4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am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ardrop 12"/>
          <p:cNvSpPr/>
          <p:nvPr userDrawn="1"/>
        </p:nvSpPr>
        <p:spPr>
          <a:xfrm rot="2700000">
            <a:off x="2459394" y="1088068"/>
            <a:ext cx="1676400" cy="1676400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Line buttom"/>
          <p:cNvCxnSpPr/>
          <p:nvPr userDrawn="1"/>
        </p:nvCxnSpPr>
        <p:spPr>
          <a:xfrm rot="5400000" flipH="1" flipV="1">
            <a:off x="2674669" y="3245374"/>
            <a:ext cx="3796252" cy="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4482987" y="1847450"/>
            <a:ext cx="179616" cy="179616"/>
          </a:xfrm>
          <a:prstGeom prst="ellipse">
            <a:avLst/>
          </a:prstGeom>
          <a:solidFill>
            <a:schemeClr val="accent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1">
                  <a:lumMod val="75000"/>
                </a:schemeClr>
              </a:solidFill>
              <a:latin typeface="FontAwesome" pitchFamily="2" charset="0"/>
            </a:endParaRPr>
          </a:p>
        </p:txBody>
      </p:sp>
      <p:sp>
        <p:nvSpPr>
          <p:cNvPr id="25" name="Picture Placeholder 7"/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2632128" y="1261331"/>
            <a:ext cx="1330272" cy="1329874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bIns="91440" anchor="b"/>
          <a:lstStyle>
            <a:lvl1pPr algn="ctr">
              <a:buNone/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34" name="Up Arrow Callout 33"/>
          <p:cNvSpPr/>
          <p:nvPr userDrawn="1"/>
        </p:nvSpPr>
        <p:spPr>
          <a:xfrm rot="16200000">
            <a:off x="5926101" y="89227"/>
            <a:ext cx="1197879" cy="3713918"/>
          </a:xfrm>
          <a:prstGeom prst="upArrowCallout">
            <a:avLst>
              <a:gd name="adj1" fmla="val 30842"/>
              <a:gd name="adj2" fmla="val 15421"/>
              <a:gd name="adj3" fmla="val 12155"/>
              <a:gd name="adj4" fmla="val 96080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 dirty="0"/>
          </a:p>
        </p:txBody>
      </p:sp>
      <p:sp>
        <p:nvSpPr>
          <p:cNvPr id="35" name="Text Placeholder 3"/>
          <p:cNvSpPr>
            <a:spLocks noGrp="1"/>
          </p:cNvSpPr>
          <p:nvPr>
            <p:ph type="body" sz="half" idx="19"/>
          </p:nvPr>
        </p:nvSpPr>
        <p:spPr>
          <a:xfrm>
            <a:off x="4942575" y="1427220"/>
            <a:ext cx="3315900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1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0"/>
          </p:nvPr>
        </p:nvSpPr>
        <p:spPr>
          <a:xfrm>
            <a:off x="4955112" y="1799325"/>
            <a:ext cx="3303363" cy="64524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ardrop 18"/>
          <p:cNvSpPr/>
          <p:nvPr userDrawn="1"/>
        </p:nvSpPr>
        <p:spPr>
          <a:xfrm rot="18900000" flipH="1">
            <a:off x="5009797" y="2986556"/>
            <a:ext cx="1676400" cy="1676400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 userDrawn="1"/>
        </p:nvSpPr>
        <p:spPr>
          <a:xfrm>
            <a:off x="4482987" y="3745938"/>
            <a:ext cx="179616" cy="179616"/>
          </a:xfrm>
          <a:prstGeom prst="ellipse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1">
                  <a:lumMod val="75000"/>
                </a:schemeClr>
              </a:solidFill>
              <a:latin typeface="FontAwesome" pitchFamily="2" charset="0"/>
            </a:endParaRPr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5182531" y="3159819"/>
            <a:ext cx="1330272" cy="1329874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txBody>
          <a:bodyPr bIns="91440" anchor="b"/>
          <a:lstStyle>
            <a:lvl1pPr algn="ctr">
              <a:buNone/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22" name="Up Arrow Callout 21"/>
          <p:cNvSpPr/>
          <p:nvPr userDrawn="1"/>
        </p:nvSpPr>
        <p:spPr>
          <a:xfrm rot="5400000" flipH="1">
            <a:off x="2001401" y="1987715"/>
            <a:ext cx="1197879" cy="3713918"/>
          </a:xfrm>
          <a:prstGeom prst="upArrowCallout">
            <a:avLst>
              <a:gd name="adj1" fmla="val 30842"/>
              <a:gd name="adj2" fmla="val 15421"/>
              <a:gd name="adj3" fmla="val 12155"/>
              <a:gd name="adj4" fmla="val 96080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22"/>
          </p:nvPr>
        </p:nvSpPr>
        <p:spPr>
          <a:xfrm>
            <a:off x="846225" y="3325708"/>
            <a:ext cx="3315900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1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3"/>
          </p:nvPr>
        </p:nvSpPr>
        <p:spPr>
          <a:xfrm>
            <a:off x="858762" y="3697813"/>
            <a:ext cx="3303363" cy="64524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ound Same Side Corner Rectangle 25"/>
          <p:cNvSpPr/>
          <p:nvPr userDrawn="1"/>
        </p:nvSpPr>
        <p:spPr>
          <a:xfrm rot="16200000" flipH="1">
            <a:off x="8798358" y="304343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46831" y="361950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619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7139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"/>
                            </p:stCondLst>
                            <p:childTnLst>
                              <p:par>
                                <p:cTn id="6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00"/>
                            </p:stCondLst>
                            <p:childTnLst>
                              <p:par>
                                <p:cTn id="7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 animBg="1"/>
      <p:bldP spid="25" grpId="0" animBg="1"/>
      <p:bldP spid="34" grpId="0" animBg="1"/>
      <p:bldP spid="35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animBg="1"/>
      <p:bldP spid="21" grpId="0" animBg="1"/>
      <p:bldP spid="22" grpId="0" animBg="1"/>
      <p:bldP spid="2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/>
      <p:bldP spid="2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am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ardrop 12"/>
          <p:cNvSpPr/>
          <p:nvPr userDrawn="1"/>
        </p:nvSpPr>
        <p:spPr>
          <a:xfrm rot="2700000">
            <a:off x="2459394" y="1088068"/>
            <a:ext cx="1676400" cy="1676400"/>
          </a:xfrm>
          <a:prstGeom prst="teardrop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Line buttom"/>
          <p:cNvCxnSpPr/>
          <p:nvPr userDrawn="1"/>
        </p:nvCxnSpPr>
        <p:spPr>
          <a:xfrm rot="5400000" flipH="1" flipV="1">
            <a:off x="2334419" y="2238373"/>
            <a:ext cx="4476752" cy="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4482987" y="1847450"/>
            <a:ext cx="179616" cy="179616"/>
          </a:xfrm>
          <a:prstGeom prst="ellipse">
            <a:avLst/>
          </a:prstGeom>
          <a:solidFill>
            <a:schemeClr val="accent3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1">
                  <a:lumMod val="75000"/>
                </a:schemeClr>
              </a:solidFill>
              <a:latin typeface="FontAwesome" pitchFamily="2" charset="0"/>
            </a:endParaRPr>
          </a:p>
        </p:txBody>
      </p:sp>
      <p:sp>
        <p:nvSpPr>
          <p:cNvPr id="25" name="Picture Placeholder 7"/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2632128" y="1261331"/>
            <a:ext cx="1330272" cy="1329874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3">
                <a:lumMod val="75000"/>
              </a:schemeClr>
            </a:solidFill>
          </a:ln>
        </p:spPr>
        <p:txBody>
          <a:bodyPr bIns="91440" anchor="b"/>
          <a:lstStyle>
            <a:lvl1pPr algn="ctr">
              <a:buNone/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34" name="Up Arrow Callout 33"/>
          <p:cNvSpPr/>
          <p:nvPr userDrawn="1"/>
        </p:nvSpPr>
        <p:spPr>
          <a:xfrm rot="16200000">
            <a:off x="5926101" y="89227"/>
            <a:ext cx="1197879" cy="3713918"/>
          </a:xfrm>
          <a:prstGeom prst="upArrowCallout">
            <a:avLst>
              <a:gd name="adj1" fmla="val 30842"/>
              <a:gd name="adj2" fmla="val 15421"/>
              <a:gd name="adj3" fmla="val 12155"/>
              <a:gd name="adj4" fmla="val 96080"/>
            </a:avLst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 dirty="0"/>
          </a:p>
        </p:txBody>
      </p:sp>
      <p:sp>
        <p:nvSpPr>
          <p:cNvPr id="35" name="Text Placeholder 3"/>
          <p:cNvSpPr>
            <a:spLocks noGrp="1"/>
          </p:cNvSpPr>
          <p:nvPr>
            <p:ph type="body" sz="half" idx="19"/>
          </p:nvPr>
        </p:nvSpPr>
        <p:spPr>
          <a:xfrm>
            <a:off x="4942575" y="1427220"/>
            <a:ext cx="3315900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100" b="1" baseline="0">
                <a:solidFill>
                  <a:schemeClr val="accent3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0"/>
          </p:nvPr>
        </p:nvSpPr>
        <p:spPr>
          <a:xfrm>
            <a:off x="4955112" y="1799325"/>
            <a:ext cx="3303363" cy="64524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ardrop 18"/>
          <p:cNvSpPr/>
          <p:nvPr userDrawn="1"/>
        </p:nvSpPr>
        <p:spPr>
          <a:xfrm rot="18900000" flipH="1">
            <a:off x="5009797" y="2986556"/>
            <a:ext cx="1676400" cy="1676400"/>
          </a:xfrm>
          <a:prstGeom prst="teardrop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 userDrawn="1"/>
        </p:nvSpPr>
        <p:spPr>
          <a:xfrm>
            <a:off x="4482987" y="3745938"/>
            <a:ext cx="179616" cy="179616"/>
          </a:xfrm>
          <a:prstGeom prst="ellipse">
            <a:avLst/>
          </a:prstGeom>
          <a:solidFill>
            <a:schemeClr val="accent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1">
                  <a:lumMod val="75000"/>
                </a:schemeClr>
              </a:solidFill>
              <a:latin typeface="FontAwesome" pitchFamily="2" charset="0"/>
            </a:endParaRPr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5182531" y="3159819"/>
            <a:ext cx="1330272" cy="1329874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txBody>
          <a:bodyPr bIns="91440" anchor="b"/>
          <a:lstStyle>
            <a:lvl1pPr algn="ctr">
              <a:buNone/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22" name="Up Arrow Callout 21"/>
          <p:cNvSpPr/>
          <p:nvPr userDrawn="1"/>
        </p:nvSpPr>
        <p:spPr>
          <a:xfrm rot="5400000" flipH="1">
            <a:off x="2001401" y="1987715"/>
            <a:ext cx="1197879" cy="3713918"/>
          </a:xfrm>
          <a:prstGeom prst="upArrowCallout">
            <a:avLst>
              <a:gd name="adj1" fmla="val 30842"/>
              <a:gd name="adj2" fmla="val 15421"/>
              <a:gd name="adj3" fmla="val 12155"/>
              <a:gd name="adj4" fmla="val 96080"/>
            </a:avLst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22"/>
          </p:nvPr>
        </p:nvSpPr>
        <p:spPr>
          <a:xfrm>
            <a:off x="846225" y="3325708"/>
            <a:ext cx="3315900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100" b="1" baseline="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3"/>
          </p:nvPr>
        </p:nvSpPr>
        <p:spPr>
          <a:xfrm>
            <a:off x="858762" y="3697813"/>
            <a:ext cx="3303363" cy="64524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ound Same Side Corner Rectangle 16"/>
          <p:cNvSpPr/>
          <p:nvPr userDrawn="1"/>
        </p:nvSpPr>
        <p:spPr>
          <a:xfrm rot="16200000" flipH="1">
            <a:off x="8798358" y="304343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46831" y="361950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 animBg="1"/>
      <p:bldP spid="25" grpId="0" animBg="1"/>
      <p:bldP spid="34" grpId="0" animBg="1"/>
      <p:bldP spid="35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animBg="1"/>
      <p:bldP spid="21" grpId="0" animBg="1"/>
      <p:bldP spid="22" grpId="0" animBg="1"/>
      <p:bldP spid="2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in Title+ SubTitle+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 rot="16200000">
            <a:off x="4202113" y="-236538"/>
            <a:ext cx="739775" cy="9144000"/>
            <a:chOff x="727075" y="1098550"/>
            <a:chExt cx="1177925" cy="3389313"/>
          </a:xfrm>
        </p:grpSpPr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727075" y="1098550"/>
              <a:ext cx="1177925" cy="563563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727075" y="1662113"/>
              <a:ext cx="1177925" cy="5635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727075" y="2225675"/>
              <a:ext cx="1177925" cy="56515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727075" y="2790825"/>
              <a:ext cx="1177925" cy="563563"/>
            </a:xfrm>
            <a:prstGeom prst="rect">
              <a:avLst/>
            </a:prstGeom>
            <a:solidFill>
              <a:schemeClr val="accent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727075" y="3354388"/>
              <a:ext cx="1177925" cy="566738"/>
            </a:xfrm>
            <a:prstGeom prst="rect">
              <a:avLst/>
            </a:prstGeom>
            <a:solidFill>
              <a:schemeClr val="accent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727075" y="3921125"/>
              <a:ext cx="1177925" cy="566738"/>
            </a:xfrm>
            <a:prstGeom prst="rect">
              <a:avLst/>
            </a:prstGeom>
            <a:solidFill>
              <a:schemeClr val="accent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" name="Isosceles Triangle 16"/>
          <p:cNvSpPr/>
          <p:nvPr userDrawn="1"/>
        </p:nvSpPr>
        <p:spPr>
          <a:xfrm rot="10800000">
            <a:off x="4189216" y="0"/>
            <a:ext cx="765568" cy="533400"/>
          </a:xfrm>
          <a:prstGeom prst="triangle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310173" y="1716069"/>
            <a:ext cx="4523654" cy="638987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5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Main Title Here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2440654"/>
            <a:ext cx="4114800" cy="5055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00" b="1" baseline="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r>
              <a:rPr lang="en-US" sz="1600" b="1" cap="all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OFFERING IDEAS THAT RAISE YOUR BUSINESS 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600" b="1" cap="all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ABOVE THE EXPECTED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516958"/>
            <a:ext cx="9144000" cy="1677784"/>
            <a:chOff x="0" y="1732858"/>
            <a:chExt cx="9144000" cy="1677784"/>
          </a:xfrm>
        </p:grpSpPr>
        <p:grpSp>
          <p:nvGrpSpPr>
            <p:cNvPr id="21" name="Group 52"/>
            <p:cNvGrpSpPr/>
            <p:nvPr/>
          </p:nvGrpSpPr>
          <p:grpSpPr>
            <a:xfrm>
              <a:off x="2362200" y="1732858"/>
              <a:ext cx="4419600" cy="1677784"/>
              <a:chOff x="2362200" y="1657350"/>
              <a:chExt cx="4419600" cy="1677784"/>
            </a:xfrm>
          </p:grpSpPr>
          <p:grpSp>
            <p:nvGrpSpPr>
              <p:cNvPr id="30" name="Group 37"/>
              <p:cNvGrpSpPr/>
              <p:nvPr/>
            </p:nvGrpSpPr>
            <p:grpSpPr>
              <a:xfrm>
                <a:off x="2362200" y="1657350"/>
                <a:ext cx="4419600" cy="306184"/>
                <a:chOff x="2209006" y="1732960"/>
                <a:chExt cx="3658394" cy="306184"/>
              </a:xfrm>
            </p:grpSpPr>
            <p:cxnSp>
              <p:nvCxnSpPr>
                <p:cNvPr id="35" name="Straight Connector 34"/>
                <p:cNvCxnSpPr/>
                <p:nvPr/>
              </p:nvCxnSpPr>
              <p:spPr>
                <a:xfrm>
                  <a:off x="2209800" y="1732960"/>
                  <a:ext cx="3657600" cy="2178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 rot="5400000">
                  <a:off x="2058194" y="1886744"/>
                  <a:ext cx="303212" cy="1588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 rot="5400000">
                  <a:off x="5715000" y="1886744"/>
                  <a:ext cx="303212" cy="1588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Group 38"/>
              <p:cNvGrpSpPr/>
              <p:nvPr/>
            </p:nvGrpSpPr>
            <p:grpSpPr>
              <a:xfrm flipV="1">
                <a:off x="2362200" y="3028950"/>
                <a:ext cx="4419600" cy="306184"/>
                <a:chOff x="2209006" y="1732960"/>
                <a:chExt cx="3658394" cy="306184"/>
              </a:xfrm>
            </p:grpSpPr>
            <p:cxnSp>
              <p:nvCxnSpPr>
                <p:cNvPr id="32" name="Straight Connector 31"/>
                <p:cNvCxnSpPr/>
                <p:nvPr/>
              </p:nvCxnSpPr>
              <p:spPr>
                <a:xfrm>
                  <a:off x="2209800" y="1732960"/>
                  <a:ext cx="3657600" cy="2178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 rot="5400000">
                  <a:off x="2058194" y="1886744"/>
                  <a:ext cx="303212" cy="1588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 rot="5400000">
                  <a:off x="5715000" y="1886744"/>
                  <a:ext cx="303212" cy="1588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4" name="Group 48"/>
            <p:cNvGrpSpPr/>
            <p:nvPr/>
          </p:nvGrpSpPr>
          <p:grpSpPr>
            <a:xfrm>
              <a:off x="0" y="2443523"/>
              <a:ext cx="2438400" cy="256454"/>
              <a:chOff x="0" y="2343150"/>
              <a:chExt cx="2438400" cy="256454"/>
            </a:xfrm>
          </p:grpSpPr>
          <p:sp>
            <p:nvSpPr>
              <p:cNvPr id="28" name="Oval 27"/>
              <p:cNvSpPr/>
              <p:nvPr/>
            </p:nvSpPr>
            <p:spPr bwMode="auto">
              <a:xfrm>
                <a:off x="2181946" y="2343150"/>
                <a:ext cx="256454" cy="256454"/>
              </a:xfrm>
              <a:prstGeom prst="ellipse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29" name="Straight Connector 28"/>
              <p:cNvCxnSpPr/>
              <p:nvPr/>
            </p:nvCxnSpPr>
            <p:spPr>
              <a:xfrm>
                <a:off x="0" y="2470583"/>
                <a:ext cx="2209800" cy="1588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49"/>
            <p:cNvGrpSpPr/>
            <p:nvPr/>
          </p:nvGrpSpPr>
          <p:grpSpPr>
            <a:xfrm flipH="1">
              <a:off x="6705600" y="2443523"/>
              <a:ext cx="2438400" cy="256454"/>
              <a:chOff x="0" y="2343150"/>
              <a:chExt cx="2438400" cy="256454"/>
            </a:xfrm>
          </p:grpSpPr>
          <p:sp>
            <p:nvSpPr>
              <p:cNvPr id="26" name="Oval 25"/>
              <p:cNvSpPr/>
              <p:nvPr/>
            </p:nvSpPr>
            <p:spPr bwMode="auto">
              <a:xfrm>
                <a:off x="2181946" y="2343150"/>
                <a:ext cx="256454" cy="256454"/>
              </a:xfrm>
              <a:prstGeom prst="ellipse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27" name="Straight Connector 26"/>
              <p:cNvCxnSpPr/>
              <p:nvPr/>
            </p:nvCxnSpPr>
            <p:spPr>
              <a:xfrm>
                <a:off x="0" y="2470583"/>
                <a:ext cx="2209800" cy="1588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 userDrawn="1"/>
        </p:nvSpPr>
        <p:spPr>
          <a:xfrm>
            <a:off x="654724" y="1274105"/>
            <a:ext cx="3802062" cy="3431245"/>
          </a:xfrm>
          <a:prstGeom prst="roundRect">
            <a:avLst>
              <a:gd name="adj" fmla="val 28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847388" y="1403031"/>
            <a:ext cx="1401282" cy="1426464"/>
          </a:xfrm>
          <a:prstGeom prst="roundRect">
            <a:avLst>
              <a:gd name="adj" fmla="val 8424"/>
            </a:avLst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8" name="Oval 7"/>
          <p:cNvSpPr/>
          <p:nvPr userDrawn="1"/>
        </p:nvSpPr>
        <p:spPr>
          <a:xfrm>
            <a:off x="3574106" y="1042654"/>
            <a:ext cx="686790" cy="68679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1">
                  <a:lumMod val="75000"/>
                </a:schemeClr>
              </a:solidFill>
              <a:latin typeface="FontAwesome" pitchFamily="2" charset="0"/>
            </a:endParaRPr>
          </a:p>
        </p:txBody>
      </p:sp>
      <p:sp>
        <p:nvSpPr>
          <p:cNvPr id="9" name="Freeform 62"/>
          <p:cNvSpPr>
            <a:spLocks noChangeAspect="1" noEditPoints="1"/>
          </p:cNvSpPr>
          <p:nvPr userDrawn="1"/>
        </p:nvSpPr>
        <p:spPr bwMode="auto">
          <a:xfrm>
            <a:off x="3761708" y="1229009"/>
            <a:ext cx="311587" cy="314080"/>
          </a:xfrm>
          <a:custGeom>
            <a:avLst/>
            <a:gdLst/>
            <a:ahLst/>
            <a:cxnLst>
              <a:cxn ang="0">
                <a:pos x="58" y="33"/>
              </a:cxn>
              <a:cxn ang="0">
                <a:pos x="57" y="34"/>
              </a:cxn>
              <a:cxn ang="0">
                <a:pos x="50" y="35"/>
              </a:cxn>
              <a:cxn ang="0">
                <a:pos x="49" y="39"/>
              </a:cxn>
              <a:cxn ang="0">
                <a:pos x="53" y="44"/>
              </a:cxn>
              <a:cxn ang="0">
                <a:pos x="53" y="45"/>
              </a:cxn>
              <a:cxn ang="0">
                <a:pos x="53" y="46"/>
              </a:cxn>
              <a:cxn ang="0">
                <a:pos x="45" y="53"/>
              </a:cxn>
              <a:cxn ang="0">
                <a:pos x="44" y="52"/>
              </a:cxn>
              <a:cxn ang="0">
                <a:pos x="39" y="48"/>
              </a:cxn>
              <a:cxn ang="0">
                <a:pos x="36" y="50"/>
              </a:cxn>
              <a:cxn ang="0">
                <a:pos x="34" y="57"/>
              </a:cxn>
              <a:cxn ang="0">
                <a:pos x="33" y="58"/>
              </a:cxn>
              <a:cxn ang="0">
                <a:pos x="25" y="58"/>
              </a:cxn>
              <a:cxn ang="0">
                <a:pos x="23" y="57"/>
              </a:cxn>
              <a:cxn ang="0">
                <a:pos x="22" y="50"/>
              </a:cxn>
              <a:cxn ang="0">
                <a:pos x="19" y="48"/>
              </a:cxn>
              <a:cxn ang="0">
                <a:pos x="14" y="52"/>
              </a:cxn>
              <a:cxn ang="0">
                <a:pos x="13" y="53"/>
              </a:cxn>
              <a:cxn ang="0">
                <a:pos x="12" y="52"/>
              </a:cxn>
              <a:cxn ang="0">
                <a:pos x="5" y="46"/>
              </a:cxn>
              <a:cxn ang="0">
                <a:pos x="5" y="45"/>
              </a:cxn>
              <a:cxn ang="0">
                <a:pos x="5" y="44"/>
              </a:cxn>
              <a:cxn ang="0">
                <a:pos x="9" y="39"/>
              </a:cxn>
              <a:cxn ang="0">
                <a:pos x="8" y="35"/>
              </a:cxn>
              <a:cxn ang="0">
                <a:pos x="1" y="34"/>
              </a:cxn>
              <a:cxn ang="0">
                <a:pos x="0" y="33"/>
              </a:cxn>
              <a:cxn ang="0">
                <a:pos x="0" y="24"/>
              </a:cxn>
              <a:cxn ang="0">
                <a:pos x="1" y="23"/>
              </a:cxn>
              <a:cxn ang="0">
                <a:pos x="8" y="22"/>
              </a:cxn>
              <a:cxn ang="0">
                <a:pos x="9" y="18"/>
              </a:cxn>
              <a:cxn ang="0">
                <a:pos x="5" y="13"/>
              </a:cxn>
              <a:cxn ang="0">
                <a:pos x="5" y="12"/>
              </a:cxn>
              <a:cxn ang="0">
                <a:pos x="5" y="11"/>
              </a:cxn>
              <a:cxn ang="0">
                <a:pos x="13" y="5"/>
              </a:cxn>
              <a:cxn ang="0">
                <a:pos x="14" y="5"/>
              </a:cxn>
              <a:cxn ang="0">
                <a:pos x="19" y="9"/>
              </a:cxn>
              <a:cxn ang="0">
                <a:pos x="22" y="8"/>
              </a:cxn>
              <a:cxn ang="0">
                <a:pos x="23" y="1"/>
              </a:cxn>
              <a:cxn ang="0">
                <a:pos x="25" y="0"/>
              </a:cxn>
              <a:cxn ang="0">
                <a:pos x="33" y="0"/>
              </a:cxn>
              <a:cxn ang="0">
                <a:pos x="34" y="1"/>
              </a:cxn>
              <a:cxn ang="0">
                <a:pos x="36" y="8"/>
              </a:cxn>
              <a:cxn ang="0">
                <a:pos x="39" y="9"/>
              </a:cxn>
              <a:cxn ang="0">
                <a:pos x="44" y="5"/>
              </a:cxn>
              <a:cxn ang="0">
                <a:pos x="45" y="5"/>
              </a:cxn>
              <a:cxn ang="0">
                <a:pos x="46" y="5"/>
              </a:cxn>
              <a:cxn ang="0">
                <a:pos x="52" y="12"/>
              </a:cxn>
              <a:cxn ang="0">
                <a:pos x="53" y="12"/>
              </a:cxn>
              <a:cxn ang="0">
                <a:pos x="52" y="13"/>
              </a:cxn>
              <a:cxn ang="0">
                <a:pos x="48" y="18"/>
              </a:cxn>
              <a:cxn ang="0">
                <a:pos x="50" y="22"/>
              </a:cxn>
              <a:cxn ang="0">
                <a:pos x="57" y="23"/>
              </a:cxn>
              <a:cxn ang="0">
                <a:pos x="58" y="25"/>
              </a:cxn>
              <a:cxn ang="0">
                <a:pos x="58" y="33"/>
              </a:cxn>
              <a:cxn ang="0">
                <a:pos x="29" y="19"/>
              </a:cxn>
              <a:cxn ang="0">
                <a:pos x="19" y="29"/>
              </a:cxn>
              <a:cxn ang="0">
                <a:pos x="29" y="38"/>
              </a:cxn>
              <a:cxn ang="0">
                <a:pos x="39" y="29"/>
              </a:cxn>
              <a:cxn ang="0">
                <a:pos x="29" y="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344961" y="1519950"/>
            <a:ext cx="1388839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7"/>
          </p:nvPr>
        </p:nvSpPr>
        <p:spPr>
          <a:xfrm>
            <a:off x="2344961" y="1932867"/>
            <a:ext cx="1915935" cy="85785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ounded Rectangle 11"/>
          <p:cNvSpPr/>
          <p:nvPr userDrawn="1"/>
        </p:nvSpPr>
        <p:spPr>
          <a:xfrm>
            <a:off x="4689869" y="1274105"/>
            <a:ext cx="3802062" cy="3431245"/>
          </a:xfrm>
          <a:prstGeom prst="roundRect">
            <a:avLst>
              <a:gd name="adj" fmla="val 28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4882533" y="1403031"/>
            <a:ext cx="1401282" cy="1426464"/>
          </a:xfrm>
          <a:prstGeom prst="roundRect">
            <a:avLst>
              <a:gd name="adj" fmla="val 8424"/>
            </a:avLst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4" name="Oval 13"/>
          <p:cNvSpPr/>
          <p:nvPr userDrawn="1"/>
        </p:nvSpPr>
        <p:spPr>
          <a:xfrm>
            <a:off x="7609251" y="1042654"/>
            <a:ext cx="686790" cy="686790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1">
                  <a:lumMod val="75000"/>
                </a:schemeClr>
              </a:solidFill>
              <a:latin typeface="FontAwesome" pitchFamily="2" charset="0"/>
            </a:endParaRP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9"/>
          </p:nvPr>
        </p:nvSpPr>
        <p:spPr>
          <a:xfrm>
            <a:off x="6380106" y="1519950"/>
            <a:ext cx="1388839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380106" y="1932867"/>
            <a:ext cx="1915935" cy="85785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Freeform 178"/>
          <p:cNvSpPr>
            <a:spLocks noEditPoints="1"/>
          </p:cNvSpPr>
          <p:nvPr userDrawn="1"/>
        </p:nvSpPr>
        <p:spPr bwMode="auto">
          <a:xfrm>
            <a:off x="7785189" y="1259926"/>
            <a:ext cx="334914" cy="252246"/>
          </a:xfrm>
          <a:custGeom>
            <a:avLst/>
            <a:gdLst/>
            <a:ahLst/>
            <a:cxnLst>
              <a:cxn ang="0">
                <a:pos x="158" y="119"/>
              </a:cxn>
              <a:cxn ang="0">
                <a:pos x="0" y="119"/>
              </a:cxn>
              <a:cxn ang="0">
                <a:pos x="0" y="0"/>
              </a:cxn>
              <a:cxn ang="0">
                <a:pos x="9" y="0"/>
              </a:cxn>
              <a:cxn ang="0">
                <a:pos x="9" y="108"/>
              </a:cxn>
              <a:cxn ang="0">
                <a:pos x="158" y="108"/>
              </a:cxn>
              <a:cxn ang="0">
                <a:pos x="158" y="119"/>
              </a:cxn>
              <a:cxn ang="0">
                <a:pos x="50" y="99"/>
              </a:cxn>
              <a:cxn ang="0">
                <a:pos x="29" y="99"/>
              </a:cxn>
              <a:cxn ang="0">
                <a:pos x="29" y="60"/>
              </a:cxn>
              <a:cxn ang="0">
                <a:pos x="50" y="60"/>
              </a:cxn>
              <a:cxn ang="0">
                <a:pos x="50" y="99"/>
              </a:cxn>
              <a:cxn ang="0">
                <a:pos x="78" y="99"/>
              </a:cxn>
              <a:cxn ang="0">
                <a:pos x="59" y="99"/>
              </a:cxn>
              <a:cxn ang="0">
                <a:pos x="59" y="19"/>
              </a:cxn>
              <a:cxn ang="0">
                <a:pos x="78" y="19"/>
              </a:cxn>
              <a:cxn ang="0">
                <a:pos x="78" y="99"/>
              </a:cxn>
              <a:cxn ang="0">
                <a:pos x="109" y="99"/>
              </a:cxn>
              <a:cxn ang="0">
                <a:pos x="89" y="99"/>
              </a:cxn>
              <a:cxn ang="0">
                <a:pos x="89" y="39"/>
              </a:cxn>
              <a:cxn ang="0">
                <a:pos x="109" y="39"/>
              </a:cxn>
              <a:cxn ang="0">
                <a:pos x="109" y="99"/>
              </a:cxn>
              <a:cxn ang="0">
                <a:pos x="139" y="99"/>
              </a:cxn>
              <a:cxn ang="0">
                <a:pos x="119" y="99"/>
              </a:cxn>
              <a:cxn ang="0">
                <a:pos x="119" y="11"/>
              </a:cxn>
              <a:cxn ang="0">
                <a:pos x="139" y="11"/>
              </a:cxn>
              <a:cxn ang="0">
                <a:pos x="139" y="99"/>
              </a:cxn>
            </a:cxnLst>
            <a:rect l="0" t="0" r="r" b="b"/>
            <a:pathLst>
              <a:path w="158" h="119">
                <a:moveTo>
                  <a:pt x="158" y="119"/>
                </a:moveTo>
                <a:lnTo>
                  <a:pt x="0" y="119"/>
                </a:lnTo>
                <a:lnTo>
                  <a:pt x="0" y="0"/>
                </a:lnTo>
                <a:lnTo>
                  <a:pt x="9" y="0"/>
                </a:lnTo>
                <a:lnTo>
                  <a:pt x="9" y="108"/>
                </a:lnTo>
                <a:lnTo>
                  <a:pt x="158" y="108"/>
                </a:lnTo>
                <a:lnTo>
                  <a:pt x="158" y="119"/>
                </a:lnTo>
                <a:close/>
                <a:moveTo>
                  <a:pt x="50" y="99"/>
                </a:moveTo>
                <a:lnTo>
                  <a:pt x="29" y="99"/>
                </a:lnTo>
                <a:lnTo>
                  <a:pt x="29" y="60"/>
                </a:lnTo>
                <a:lnTo>
                  <a:pt x="50" y="60"/>
                </a:lnTo>
                <a:lnTo>
                  <a:pt x="50" y="99"/>
                </a:lnTo>
                <a:close/>
                <a:moveTo>
                  <a:pt x="78" y="99"/>
                </a:moveTo>
                <a:lnTo>
                  <a:pt x="59" y="99"/>
                </a:lnTo>
                <a:lnTo>
                  <a:pt x="59" y="19"/>
                </a:lnTo>
                <a:lnTo>
                  <a:pt x="78" y="19"/>
                </a:lnTo>
                <a:lnTo>
                  <a:pt x="78" y="99"/>
                </a:lnTo>
                <a:close/>
                <a:moveTo>
                  <a:pt x="109" y="99"/>
                </a:moveTo>
                <a:lnTo>
                  <a:pt x="89" y="99"/>
                </a:lnTo>
                <a:lnTo>
                  <a:pt x="89" y="39"/>
                </a:lnTo>
                <a:lnTo>
                  <a:pt x="109" y="39"/>
                </a:lnTo>
                <a:lnTo>
                  <a:pt x="109" y="99"/>
                </a:lnTo>
                <a:close/>
                <a:moveTo>
                  <a:pt x="139" y="99"/>
                </a:moveTo>
                <a:lnTo>
                  <a:pt x="119" y="99"/>
                </a:lnTo>
                <a:lnTo>
                  <a:pt x="119" y="11"/>
                </a:lnTo>
                <a:lnTo>
                  <a:pt x="139" y="11"/>
                </a:lnTo>
                <a:lnTo>
                  <a:pt x="139" y="9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Round Same Side Corner Rectangle 17"/>
          <p:cNvSpPr/>
          <p:nvPr userDrawn="1"/>
        </p:nvSpPr>
        <p:spPr>
          <a:xfrm rot="16200000" flipH="1">
            <a:off x="8798358" y="304343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46831" y="361950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619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7139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000"/>
                            </p:stCondLst>
                            <p:childTnLst>
                              <p:par>
                                <p:cTn id="5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7" grpId="0"/>
      <p:bldP spid="8" grpId="0" animBg="1"/>
      <p:bldP spid="9" grpId="0" animBg="1"/>
      <p:bldP spid="10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3" grpId="0"/>
      <p:bldP spid="14" grpId="0" animBg="1"/>
      <p:bldP spid="16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1" grpId="0"/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am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48"/>
          <p:cNvSpPr/>
          <p:nvPr userDrawn="1"/>
        </p:nvSpPr>
        <p:spPr>
          <a:xfrm>
            <a:off x="4724400" y="3128013"/>
            <a:ext cx="3341206" cy="1440174"/>
          </a:xfrm>
          <a:prstGeom prst="roundRect">
            <a:avLst>
              <a:gd name="adj" fmla="val 5551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ounded Rectangle 40"/>
          <p:cNvSpPr/>
          <p:nvPr userDrawn="1"/>
        </p:nvSpPr>
        <p:spPr>
          <a:xfrm>
            <a:off x="4724400" y="1298741"/>
            <a:ext cx="3341206" cy="1440174"/>
          </a:xfrm>
          <a:prstGeom prst="roundRect">
            <a:avLst>
              <a:gd name="adj" fmla="val 5551"/>
            </a:avLst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ounded Rectangle 36"/>
          <p:cNvSpPr/>
          <p:nvPr userDrawn="1"/>
        </p:nvSpPr>
        <p:spPr>
          <a:xfrm>
            <a:off x="1058445" y="3112776"/>
            <a:ext cx="3341206" cy="1440174"/>
          </a:xfrm>
          <a:prstGeom prst="roundRect">
            <a:avLst>
              <a:gd name="adj" fmla="val 5551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 userDrawn="1"/>
        </p:nvSpPr>
        <p:spPr>
          <a:xfrm>
            <a:off x="1058445" y="1298741"/>
            <a:ext cx="3341206" cy="1440174"/>
          </a:xfrm>
          <a:prstGeom prst="roundRect">
            <a:avLst>
              <a:gd name="adj" fmla="val 5551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522027" y="1437120"/>
            <a:ext cx="1142878" cy="1163416"/>
          </a:xfrm>
          <a:prstGeom prst="roundRect">
            <a:avLst>
              <a:gd name="adj" fmla="val 8424"/>
            </a:avLst>
          </a:prstGeom>
          <a:ln w="28575">
            <a:solidFill>
              <a:schemeClr val="accent1"/>
            </a:solidFill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35" name="Text Placeholder 3"/>
          <p:cNvSpPr>
            <a:spLocks noGrp="1"/>
          </p:cNvSpPr>
          <p:nvPr>
            <p:ph type="body" sz="half" idx="16"/>
          </p:nvPr>
        </p:nvSpPr>
        <p:spPr>
          <a:xfrm>
            <a:off x="1828800" y="1377175"/>
            <a:ext cx="1388839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7"/>
          </p:nvPr>
        </p:nvSpPr>
        <p:spPr>
          <a:xfrm>
            <a:off x="1828800" y="1790092"/>
            <a:ext cx="1800725" cy="85785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483927" y="3251155"/>
            <a:ext cx="1142878" cy="1163416"/>
          </a:xfrm>
          <a:prstGeom prst="roundRect">
            <a:avLst>
              <a:gd name="adj" fmla="val 8424"/>
            </a:avLst>
          </a:prstGeom>
          <a:ln w="28575">
            <a:solidFill>
              <a:schemeClr val="accent2"/>
            </a:solidFill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19"/>
          </p:nvPr>
        </p:nvSpPr>
        <p:spPr>
          <a:xfrm>
            <a:off x="1828800" y="3191210"/>
            <a:ext cx="1388839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20"/>
          </p:nvPr>
        </p:nvSpPr>
        <p:spPr>
          <a:xfrm>
            <a:off x="1828800" y="3604127"/>
            <a:ext cx="1800725" cy="85785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7494167" y="1437120"/>
            <a:ext cx="1142878" cy="1163416"/>
          </a:xfrm>
          <a:prstGeom prst="roundRect">
            <a:avLst>
              <a:gd name="adj" fmla="val 8424"/>
            </a:avLst>
          </a:prstGeom>
          <a:ln w="28575">
            <a:solidFill>
              <a:schemeClr val="accent3"/>
            </a:solidFill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47" name="Text Placeholder 3"/>
          <p:cNvSpPr>
            <a:spLocks noGrp="1"/>
          </p:cNvSpPr>
          <p:nvPr>
            <p:ph type="body" sz="half" idx="22"/>
          </p:nvPr>
        </p:nvSpPr>
        <p:spPr>
          <a:xfrm>
            <a:off x="5925191" y="1377175"/>
            <a:ext cx="1388839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r">
              <a:buNone/>
              <a:defRPr sz="1100" b="1" baseline="0">
                <a:solidFill>
                  <a:schemeClr val="accent3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48" name="Text Placeholder 3"/>
          <p:cNvSpPr>
            <a:spLocks noGrp="1"/>
          </p:cNvSpPr>
          <p:nvPr>
            <p:ph type="body" sz="half" idx="23"/>
          </p:nvPr>
        </p:nvSpPr>
        <p:spPr>
          <a:xfrm>
            <a:off x="5513305" y="1790092"/>
            <a:ext cx="1800725" cy="85785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7494167" y="3266392"/>
            <a:ext cx="1142878" cy="1163416"/>
          </a:xfrm>
          <a:prstGeom prst="roundRect">
            <a:avLst>
              <a:gd name="adj" fmla="val 8424"/>
            </a:avLst>
          </a:prstGeom>
          <a:ln w="28575">
            <a:solidFill>
              <a:schemeClr val="accent4"/>
            </a:solidFill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51" name="Text Placeholder 3"/>
          <p:cNvSpPr>
            <a:spLocks noGrp="1"/>
          </p:cNvSpPr>
          <p:nvPr>
            <p:ph type="body" sz="half" idx="25"/>
          </p:nvPr>
        </p:nvSpPr>
        <p:spPr>
          <a:xfrm>
            <a:off x="5925191" y="3206447"/>
            <a:ext cx="1388839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r">
              <a:buNone/>
              <a:defRPr sz="1100" b="1" baseline="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52" name="Text Placeholder 3"/>
          <p:cNvSpPr>
            <a:spLocks noGrp="1"/>
          </p:cNvSpPr>
          <p:nvPr>
            <p:ph type="body" sz="half" idx="26"/>
          </p:nvPr>
        </p:nvSpPr>
        <p:spPr>
          <a:xfrm>
            <a:off x="5513305" y="3619364"/>
            <a:ext cx="1800725" cy="85785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Rounded Rectangle 64"/>
          <p:cNvSpPr/>
          <p:nvPr userDrawn="1"/>
        </p:nvSpPr>
        <p:spPr>
          <a:xfrm>
            <a:off x="3724274" y="2152650"/>
            <a:ext cx="1524002" cy="1435527"/>
          </a:xfrm>
          <a:prstGeom prst="roundRect">
            <a:avLst>
              <a:gd name="adj" fmla="val 804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245"/>
          <p:cNvSpPr>
            <a:spLocks/>
          </p:cNvSpPr>
          <p:nvPr userDrawn="1"/>
        </p:nvSpPr>
        <p:spPr bwMode="auto">
          <a:xfrm>
            <a:off x="4198809" y="2582947"/>
            <a:ext cx="574933" cy="574933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Round Same Side Corner Rectangle 23"/>
          <p:cNvSpPr/>
          <p:nvPr userDrawn="1"/>
        </p:nvSpPr>
        <p:spPr>
          <a:xfrm rot="16200000" flipH="1">
            <a:off x="8798358" y="304343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46831" y="361950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619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7139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2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500"/>
                            </p:stCondLst>
                            <p:childTnLst>
                              <p:par>
                                <p:cTn id="69" presetID="2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000"/>
                            </p:stCondLst>
                            <p:childTnLst>
                              <p:par>
                                <p:cTn id="73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500"/>
                            </p:stCondLst>
                            <p:childTnLst>
                              <p:par>
                                <p:cTn id="7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000"/>
                            </p:stCondLst>
                            <p:childTnLst>
                              <p:par>
                                <p:cTn id="81" presetID="2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500"/>
                            </p:stCondLst>
                            <p:childTnLst>
                              <p:par>
                                <p:cTn id="85" presetID="2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41" grpId="0" animBg="1"/>
      <p:bldP spid="37" grpId="0" animBg="1"/>
      <p:bldP spid="20" grpId="0" animBg="1"/>
      <p:bldP spid="34" grpId="0" animBg="1"/>
      <p:bldP spid="35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animBg="1"/>
      <p:bldP spid="39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animBg="1"/>
      <p:bldP spid="47" grpId="0" build="p">
        <p:tmplLst>
          <p:tmpl lvl="1">
            <p:tnLst>
              <p:par>
                <p:cTn presetID="22" presetClass="entr" presetSubtype="2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2" presetClass="entr" presetSubtype="2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build="p">
        <p:tmplLst>
          <p:tmpl lvl="1">
            <p:tnLst>
              <p:par>
                <p:cTn presetID="22" presetClass="entr" presetSubtype="2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2" presetClass="entr" presetSubtype="2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animBg="1"/>
      <p:bldP spid="53" grpId="0" animBg="1"/>
      <p:bldP spid="26" grpId="0"/>
      <p:bldP spid="2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782050" y="1575525"/>
            <a:ext cx="1833416" cy="1832870"/>
          </a:xfrm>
          <a:prstGeom prst="diamond">
            <a:avLst/>
          </a:prstGeom>
          <a:ln w="19050">
            <a:solidFill>
              <a:schemeClr val="accent1"/>
            </a:solidFill>
          </a:ln>
        </p:spPr>
        <p:txBody>
          <a:bodyPr bIns="91440" anchor="b"/>
          <a:lstStyle>
            <a:lvl1pPr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1746883" y="2540085"/>
            <a:ext cx="1833416" cy="1832870"/>
          </a:xfrm>
          <a:prstGeom prst="diamond">
            <a:avLst/>
          </a:prstGeom>
          <a:ln w="19050">
            <a:solidFill>
              <a:schemeClr val="accent2"/>
            </a:solidFill>
          </a:ln>
        </p:spPr>
        <p:txBody>
          <a:bodyPr bIns="91440" anchor="b"/>
          <a:lstStyle>
            <a:lvl1pPr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25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2704408" y="1565900"/>
            <a:ext cx="1833416" cy="1832870"/>
          </a:xfrm>
          <a:prstGeom prst="diamond">
            <a:avLst/>
          </a:prstGeom>
          <a:ln w="19050">
            <a:solidFill>
              <a:schemeClr val="accent3"/>
            </a:solidFill>
          </a:ln>
        </p:spPr>
        <p:txBody>
          <a:bodyPr bIns="91440" anchor="b"/>
          <a:lstStyle>
            <a:lvl1pPr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3670412" y="2530460"/>
            <a:ext cx="1833416" cy="1832870"/>
          </a:xfrm>
          <a:prstGeom prst="diamond">
            <a:avLst/>
          </a:prstGeom>
          <a:ln w="19050">
            <a:solidFill>
              <a:schemeClr val="accent4"/>
            </a:solidFill>
          </a:ln>
        </p:spPr>
        <p:txBody>
          <a:bodyPr bIns="91440" anchor="b"/>
          <a:lstStyle>
            <a:lvl1pPr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47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4626766" y="1556275"/>
            <a:ext cx="1833416" cy="1832870"/>
          </a:xfrm>
          <a:prstGeom prst="diamond">
            <a:avLst/>
          </a:prstGeom>
          <a:ln w="19050">
            <a:solidFill>
              <a:schemeClr val="accent5"/>
            </a:solidFill>
          </a:ln>
        </p:spPr>
        <p:txBody>
          <a:bodyPr bIns="91440" anchor="b"/>
          <a:lstStyle>
            <a:lvl1pPr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7" hasCustomPrompt="1"/>
          </p:nvPr>
        </p:nvSpPr>
        <p:spPr>
          <a:xfrm>
            <a:off x="5593942" y="2520835"/>
            <a:ext cx="1833416" cy="1832870"/>
          </a:xfrm>
          <a:prstGeom prst="diamond">
            <a:avLst/>
          </a:prstGeom>
          <a:ln w="19050">
            <a:solidFill>
              <a:schemeClr val="accent6"/>
            </a:solidFill>
          </a:ln>
        </p:spPr>
        <p:txBody>
          <a:bodyPr bIns="91440" anchor="b"/>
          <a:lstStyle>
            <a:lvl1pPr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28" hasCustomPrompt="1"/>
          </p:nvPr>
        </p:nvSpPr>
        <p:spPr>
          <a:xfrm>
            <a:off x="6549123" y="1556275"/>
            <a:ext cx="1833416" cy="1832870"/>
          </a:xfrm>
          <a:prstGeom prst="diamond">
            <a:avLst/>
          </a:prstGeom>
          <a:ln w="19050">
            <a:solidFill>
              <a:schemeClr val="accent1"/>
            </a:solidFill>
          </a:ln>
        </p:spPr>
        <p:txBody>
          <a:bodyPr bIns="91440" anchor="b"/>
          <a:lstStyle>
            <a:lvl1pPr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3" name="Round Same Side Corner Rectangle 12"/>
          <p:cNvSpPr/>
          <p:nvPr userDrawn="1"/>
        </p:nvSpPr>
        <p:spPr>
          <a:xfrm rot="16200000" flipH="1">
            <a:off x="8798358" y="304343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46831" y="361950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619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7139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2" grpId="0" animBg="1"/>
      <p:bldP spid="25" grpId="0" animBg="1"/>
      <p:bldP spid="28" grpId="0" animBg="1"/>
      <p:bldP spid="47" grpId="0" animBg="1"/>
      <p:bldP spid="16" grpId="0" animBg="1"/>
      <p:bldP spid="17" grpId="0" animBg="1"/>
      <p:bldP spid="15" grpId="0"/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ockUp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/>
          <p:nvPr userDrawn="1"/>
        </p:nvGrpSpPr>
        <p:grpSpPr>
          <a:xfrm>
            <a:off x="2976445" y="1294956"/>
            <a:ext cx="3257820" cy="2592090"/>
            <a:chOff x="2094899" y="1081795"/>
            <a:chExt cx="4400683" cy="3501414"/>
          </a:xfrm>
        </p:grpSpPr>
        <p:sp>
          <p:nvSpPr>
            <p:cNvPr id="20" name="Rectangle 19"/>
            <p:cNvSpPr/>
            <p:nvPr/>
          </p:nvSpPr>
          <p:spPr>
            <a:xfrm>
              <a:off x="2261198" y="1247618"/>
              <a:ext cx="4081379" cy="22598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dirty="0"/>
            </a:p>
          </p:txBody>
        </p:sp>
        <p:sp>
          <p:nvSpPr>
            <p:cNvPr id="31" name="Freeform 5"/>
            <p:cNvSpPr>
              <a:spLocks noEditPoints="1"/>
            </p:cNvSpPr>
            <p:nvPr/>
          </p:nvSpPr>
          <p:spPr bwMode="auto">
            <a:xfrm>
              <a:off x="2094899" y="1081795"/>
              <a:ext cx="4400683" cy="2608522"/>
            </a:xfrm>
            <a:custGeom>
              <a:avLst/>
              <a:gdLst/>
              <a:ahLst/>
              <a:cxnLst>
                <a:cxn ang="0">
                  <a:pos x="1757" y="0"/>
                </a:cxn>
                <a:cxn ang="0">
                  <a:pos x="921" y="0"/>
                </a:cxn>
                <a:cxn ang="0">
                  <a:pos x="893" y="0"/>
                </a:cxn>
                <a:cxn ang="0">
                  <a:pos x="56" y="0"/>
                </a:cxn>
                <a:cxn ang="0">
                  <a:pos x="0" y="47"/>
                </a:cxn>
                <a:cxn ang="0">
                  <a:pos x="0" y="1076"/>
                </a:cxn>
                <a:cxn ang="0">
                  <a:pos x="1816" y="1076"/>
                </a:cxn>
                <a:cxn ang="0">
                  <a:pos x="1816" y="47"/>
                </a:cxn>
                <a:cxn ang="0">
                  <a:pos x="1757" y="0"/>
                </a:cxn>
                <a:cxn ang="0">
                  <a:pos x="1732" y="1000"/>
                </a:cxn>
                <a:cxn ang="0">
                  <a:pos x="76" y="1000"/>
                </a:cxn>
                <a:cxn ang="0">
                  <a:pos x="76" y="68"/>
                </a:cxn>
                <a:cxn ang="0">
                  <a:pos x="1732" y="68"/>
                </a:cxn>
                <a:cxn ang="0">
                  <a:pos x="1732" y="1000"/>
                </a:cxn>
              </a:cxnLst>
              <a:rect l="0" t="0" r="r" b="b"/>
              <a:pathLst>
                <a:path w="1816" h="1076">
                  <a:moveTo>
                    <a:pt x="1757" y="0"/>
                  </a:moveTo>
                  <a:cubicBezTo>
                    <a:pt x="921" y="0"/>
                    <a:pt x="921" y="0"/>
                    <a:pt x="921" y="0"/>
                  </a:cubicBezTo>
                  <a:cubicBezTo>
                    <a:pt x="893" y="0"/>
                    <a:pt x="893" y="0"/>
                    <a:pt x="893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7" y="0"/>
                    <a:pt x="0" y="17"/>
                    <a:pt x="0" y="47"/>
                  </a:cubicBezTo>
                  <a:cubicBezTo>
                    <a:pt x="0" y="1076"/>
                    <a:pt x="0" y="1076"/>
                    <a:pt x="0" y="1076"/>
                  </a:cubicBezTo>
                  <a:cubicBezTo>
                    <a:pt x="1816" y="1076"/>
                    <a:pt x="1816" y="1076"/>
                    <a:pt x="1816" y="1076"/>
                  </a:cubicBezTo>
                  <a:cubicBezTo>
                    <a:pt x="1816" y="47"/>
                    <a:pt x="1816" y="47"/>
                    <a:pt x="1816" y="47"/>
                  </a:cubicBezTo>
                  <a:cubicBezTo>
                    <a:pt x="1816" y="17"/>
                    <a:pt x="1787" y="0"/>
                    <a:pt x="1757" y="0"/>
                  </a:cubicBezTo>
                  <a:moveTo>
                    <a:pt x="1732" y="1000"/>
                  </a:moveTo>
                  <a:cubicBezTo>
                    <a:pt x="76" y="1000"/>
                    <a:pt x="76" y="1000"/>
                    <a:pt x="76" y="1000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1732" y="68"/>
                    <a:pt x="1732" y="68"/>
                    <a:pt x="1732" y="68"/>
                  </a:cubicBezTo>
                  <a:cubicBezTo>
                    <a:pt x="1732" y="1000"/>
                    <a:pt x="1732" y="1000"/>
                    <a:pt x="1732" y="1000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 dirty="0"/>
            </a:p>
          </p:txBody>
        </p:sp>
        <p:sp>
          <p:nvSpPr>
            <p:cNvPr id="33" name="Freeform 23"/>
            <p:cNvSpPr>
              <a:spLocks/>
            </p:cNvSpPr>
            <p:nvPr/>
          </p:nvSpPr>
          <p:spPr bwMode="auto">
            <a:xfrm>
              <a:off x="2311744" y="1247618"/>
              <a:ext cx="3979748" cy="2259869"/>
            </a:xfrm>
            <a:custGeom>
              <a:avLst/>
              <a:gdLst/>
              <a:ahLst/>
              <a:cxnLst>
                <a:cxn ang="0">
                  <a:pos x="1872" y="0"/>
                </a:cxn>
                <a:cxn ang="0">
                  <a:pos x="0" y="0"/>
                </a:cxn>
                <a:cxn ang="0">
                  <a:pos x="1872" y="1063"/>
                </a:cxn>
                <a:cxn ang="0">
                  <a:pos x="1872" y="0"/>
                </a:cxn>
              </a:cxnLst>
              <a:rect l="0" t="0" r="r" b="b"/>
              <a:pathLst>
                <a:path w="1872" h="1063">
                  <a:moveTo>
                    <a:pt x="1872" y="0"/>
                  </a:moveTo>
                  <a:lnTo>
                    <a:pt x="0" y="0"/>
                  </a:lnTo>
                  <a:lnTo>
                    <a:pt x="1872" y="1063"/>
                  </a:lnTo>
                  <a:lnTo>
                    <a:pt x="1872" y="0"/>
                  </a:lnTo>
                  <a:close/>
                </a:path>
              </a:pathLst>
            </a:custGeom>
            <a:solidFill>
              <a:srgbClr val="FFFFFF">
                <a:alpha val="16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 dirty="0"/>
            </a:p>
          </p:txBody>
        </p:sp>
        <p:sp>
          <p:nvSpPr>
            <p:cNvPr id="34" name="Freeform 27"/>
            <p:cNvSpPr>
              <a:spLocks/>
            </p:cNvSpPr>
            <p:nvPr/>
          </p:nvSpPr>
          <p:spPr bwMode="auto">
            <a:xfrm>
              <a:off x="2094899" y="3690315"/>
              <a:ext cx="4400683" cy="3975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0"/>
                </a:cxn>
                <a:cxn ang="0">
                  <a:pos x="56" y="164"/>
                </a:cxn>
                <a:cxn ang="0">
                  <a:pos x="893" y="164"/>
                </a:cxn>
                <a:cxn ang="0">
                  <a:pos x="921" y="164"/>
                </a:cxn>
                <a:cxn ang="0">
                  <a:pos x="1757" y="164"/>
                </a:cxn>
                <a:cxn ang="0">
                  <a:pos x="1816" y="100"/>
                </a:cxn>
                <a:cxn ang="0">
                  <a:pos x="1816" y="0"/>
                </a:cxn>
                <a:cxn ang="0">
                  <a:pos x="0" y="0"/>
                </a:cxn>
              </a:cxnLst>
              <a:rect l="0" t="0" r="r" b="b"/>
              <a:pathLst>
                <a:path w="1816" h="164">
                  <a:moveTo>
                    <a:pt x="0" y="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0" y="130"/>
                    <a:pt x="27" y="164"/>
                    <a:pt x="56" y="164"/>
                  </a:cubicBezTo>
                  <a:cubicBezTo>
                    <a:pt x="893" y="164"/>
                    <a:pt x="893" y="164"/>
                    <a:pt x="893" y="164"/>
                  </a:cubicBezTo>
                  <a:cubicBezTo>
                    <a:pt x="921" y="164"/>
                    <a:pt x="921" y="164"/>
                    <a:pt x="921" y="164"/>
                  </a:cubicBezTo>
                  <a:cubicBezTo>
                    <a:pt x="1757" y="164"/>
                    <a:pt x="1757" y="164"/>
                    <a:pt x="1757" y="164"/>
                  </a:cubicBezTo>
                  <a:cubicBezTo>
                    <a:pt x="1787" y="164"/>
                    <a:pt x="1816" y="130"/>
                    <a:pt x="1816" y="100"/>
                  </a:cubicBezTo>
                  <a:cubicBezTo>
                    <a:pt x="1816" y="0"/>
                    <a:pt x="1816" y="0"/>
                    <a:pt x="1816" y="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83000">
                  <a:schemeClr val="bg1">
                    <a:lumMod val="75000"/>
                  </a:schemeClr>
                </a:gs>
                <a:gs pos="54000">
                  <a:schemeClr val="bg1">
                    <a:lumMod val="85000"/>
                  </a:schemeClr>
                </a:gs>
              </a:gsLst>
              <a:lin ang="180000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35" name="Freeform 29"/>
            <p:cNvSpPr>
              <a:spLocks/>
            </p:cNvSpPr>
            <p:nvPr/>
          </p:nvSpPr>
          <p:spPr bwMode="auto">
            <a:xfrm>
              <a:off x="3506519" y="4087866"/>
              <a:ext cx="1590198" cy="495343"/>
            </a:xfrm>
            <a:custGeom>
              <a:avLst/>
              <a:gdLst/>
              <a:ahLst/>
              <a:cxnLst>
                <a:cxn ang="0">
                  <a:pos x="335" y="0"/>
                </a:cxn>
                <a:cxn ang="0">
                  <a:pos x="322" y="0"/>
                </a:cxn>
                <a:cxn ang="0">
                  <a:pos x="143" y="0"/>
                </a:cxn>
                <a:cxn ang="0">
                  <a:pos x="102" y="128"/>
                </a:cxn>
                <a:cxn ang="0">
                  <a:pos x="108" y="204"/>
                </a:cxn>
                <a:cxn ang="0">
                  <a:pos x="322" y="204"/>
                </a:cxn>
                <a:cxn ang="0">
                  <a:pos x="335" y="204"/>
                </a:cxn>
                <a:cxn ang="0">
                  <a:pos x="549" y="204"/>
                </a:cxn>
                <a:cxn ang="0">
                  <a:pos x="555" y="128"/>
                </a:cxn>
                <a:cxn ang="0">
                  <a:pos x="513" y="0"/>
                </a:cxn>
                <a:cxn ang="0">
                  <a:pos x="335" y="0"/>
                </a:cxn>
              </a:cxnLst>
              <a:rect l="0" t="0" r="r" b="b"/>
              <a:pathLst>
                <a:path w="656" h="204">
                  <a:moveTo>
                    <a:pt x="335" y="0"/>
                  </a:moveTo>
                  <a:cubicBezTo>
                    <a:pt x="322" y="0"/>
                    <a:pt x="322" y="0"/>
                    <a:pt x="322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3" y="0"/>
                    <a:pt x="142" y="88"/>
                    <a:pt x="102" y="128"/>
                  </a:cubicBezTo>
                  <a:cubicBezTo>
                    <a:pt x="62" y="169"/>
                    <a:pt x="0" y="204"/>
                    <a:pt x="108" y="204"/>
                  </a:cubicBezTo>
                  <a:cubicBezTo>
                    <a:pt x="322" y="204"/>
                    <a:pt x="322" y="204"/>
                    <a:pt x="322" y="204"/>
                  </a:cubicBezTo>
                  <a:cubicBezTo>
                    <a:pt x="335" y="204"/>
                    <a:pt x="335" y="204"/>
                    <a:pt x="335" y="204"/>
                  </a:cubicBezTo>
                  <a:cubicBezTo>
                    <a:pt x="549" y="204"/>
                    <a:pt x="549" y="204"/>
                    <a:pt x="549" y="204"/>
                  </a:cubicBezTo>
                  <a:cubicBezTo>
                    <a:pt x="656" y="204"/>
                    <a:pt x="594" y="169"/>
                    <a:pt x="555" y="128"/>
                  </a:cubicBezTo>
                  <a:cubicBezTo>
                    <a:pt x="515" y="88"/>
                    <a:pt x="513" y="0"/>
                    <a:pt x="513" y="0"/>
                  </a:cubicBezTo>
                  <a:lnTo>
                    <a:pt x="335" y="0"/>
                  </a:lnTo>
                  <a:close/>
                </a:path>
              </a:pathLst>
            </a:custGeom>
            <a:gradFill>
              <a:gsLst>
                <a:gs pos="42000">
                  <a:schemeClr val="bg1">
                    <a:lumMod val="75000"/>
                  </a:schemeClr>
                </a:gs>
                <a:gs pos="6000">
                  <a:schemeClr val="bg1">
                    <a:lumMod val="85000"/>
                  </a:schemeClr>
                </a:gs>
                <a:gs pos="0">
                  <a:schemeClr val="bg1">
                    <a:lumMod val="65000"/>
                  </a:schemeClr>
                </a:gs>
              </a:gsLst>
              <a:lin ang="540000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 dirty="0"/>
            </a:p>
          </p:txBody>
        </p:sp>
      </p:grpSp>
      <p:sp>
        <p:nvSpPr>
          <p:cNvPr id="36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115475" y="1409700"/>
            <a:ext cx="2958486" cy="1672978"/>
          </a:xfrm>
          <a:prstGeom prst="rect">
            <a:avLst/>
          </a:prstGeom>
          <a:ln>
            <a:noFill/>
          </a:ln>
        </p:spPr>
        <p:txBody>
          <a:bodyPr tIns="0" bIns="27432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5" name="Round Same Side Corner Rectangle 14"/>
          <p:cNvSpPr/>
          <p:nvPr userDrawn="1"/>
        </p:nvSpPr>
        <p:spPr>
          <a:xfrm rot="16200000" flipH="1">
            <a:off x="8798358" y="304343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Slide Number Placeholder 4"/>
          <p:cNvSpPr txBox="1">
            <a:spLocks/>
          </p:cNvSpPr>
          <p:nvPr userDrawn="1"/>
        </p:nvSpPr>
        <p:spPr>
          <a:xfrm>
            <a:off x="8746831" y="361950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ctr" defTabSz="10316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36B7D2-B98C-44FD-8D04-7EC62A564975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10316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619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7139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19" grpId="0"/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4343400" y="1107788"/>
            <a:ext cx="4800600" cy="11687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 Same Side Corner Rectangle 5"/>
          <p:cNvSpPr/>
          <p:nvPr userDrawn="1"/>
        </p:nvSpPr>
        <p:spPr>
          <a:xfrm rot="16200000" flipH="1">
            <a:off x="8798358" y="304343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46831" y="361950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7141150" y="1164738"/>
            <a:ext cx="1676400" cy="1054887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05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619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7139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4572000" y="1192300"/>
            <a:ext cx="2466475" cy="292987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Title Goes Here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4572000" y="1490118"/>
            <a:ext cx="2452437" cy="719682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107788"/>
            <a:ext cx="4343400" cy="3521362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05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  <p:sp>
        <p:nvSpPr>
          <p:cNvPr id="39" name="Rectangle 38"/>
          <p:cNvSpPr/>
          <p:nvPr userDrawn="1"/>
        </p:nvSpPr>
        <p:spPr>
          <a:xfrm>
            <a:off x="4343400" y="2276575"/>
            <a:ext cx="4800600" cy="11687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7141150" y="2333525"/>
            <a:ext cx="1676400" cy="1054887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05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4572000" y="2361087"/>
            <a:ext cx="2466475" cy="292987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Title Goes Here</a:t>
            </a:r>
          </a:p>
        </p:txBody>
      </p:sp>
      <p:sp>
        <p:nvSpPr>
          <p:cNvPr id="46" name="Text Placeholder 3"/>
          <p:cNvSpPr>
            <a:spLocks noGrp="1"/>
          </p:cNvSpPr>
          <p:nvPr>
            <p:ph type="body" sz="half" idx="21" hasCustomPrompt="1"/>
          </p:nvPr>
        </p:nvSpPr>
        <p:spPr>
          <a:xfrm>
            <a:off x="4572000" y="2658905"/>
            <a:ext cx="2452437" cy="719682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</a:p>
        </p:txBody>
      </p:sp>
      <p:sp>
        <p:nvSpPr>
          <p:cNvPr id="47" name="Rectangle 46"/>
          <p:cNvSpPr/>
          <p:nvPr userDrawn="1"/>
        </p:nvSpPr>
        <p:spPr>
          <a:xfrm>
            <a:off x="4343400" y="3450738"/>
            <a:ext cx="4800600" cy="11687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141150" y="3507688"/>
            <a:ext cx="1676400" cy="1054887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05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  <p:sp>
        <p:nvSpPr>
          <p:cNvPr id="49" name="Text Placeholder 3"/>
          <p:cNvSpPr>
            <a:spLocks noGrp="1"/>
          </p:cNvSpPr>
          <p:nvPr>
            <p:ph type="body" sz="half" idx="23" hasCustomPrompt="1"/>
          </p:nvPr>
        </p:nvSpPr>
        <p:spPr>
          <a:xfrm>
            <a:off x="4572000" y="3535250"/>
            <a:ext cx="2466475" cy="292987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Title Goes Here</a:t>
            </a:r>
          </a:p>
        </p:txBody>
      </p:sp>
      <p:sp>
        <p:nvSpPr>
          <p:cNvPr id="50" name="Text Placeholder 3"/>
          <p:cNvSpPr>
            <a:spLocks noGrp="1"/>
          </p:cNvSpPr>
          <p:nvPr>
            <p:ph type="body" sz="half" idx="24" hasCustomPrompt="1"/>
          </p:nvPr>
        </p:nvSpPr>
        <p:spPr>
          <a:xfrm>
            <a:off x="4572000" y="3833068"/>
            <a:ext cx="2452437" cy="719682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8" grpId="0" animBg="1"/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39" grpId="0" animBg="1"/>
      <p:bldP spid="44" grpId="0" animBg="1"/>
      <p:bldP spid="4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animBg="1"/>
      <p:bldP spid="48" grpId="0" animBg="1"/>
      <p:bldP spid="4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02842"/>
            <a:ext cx="9127832" cy="278810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  <p:sp>
        <p:nvSpPr>
          <p:cNvPr id="7" name="Round Same Side Corner Rectangle 6"/>
          <p:cNvSpPr/>
          <p:nvPr userDrawn="1"/>
        </p:nvSpPr>
        <p:spPr>
          <a:xfrm rot="16200000" flipH="1">
            <a:off x="8798358" y="304343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46831" y="361950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619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7139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9" grpId="0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02843"/>
            <a:ext cx="9144000" cy="225470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257551"/>
            <a:ext cx="2286000" cy="13715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05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2286000" y="3257551"/>
            <a:ext cx="2286000" cy="13715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05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4572000" y="3257551"/>
            <a:ext cx="2286000" cy="13715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05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6858000" y="3257551"/>
            <a:ext cx="2286000" cy="13715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05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  <p:sp>
        <p:nvSpPr>
          <p:cNvPr id="11" name="Round Same Side Corner Rectangle 10"/>
          <p:cNvSpPr/>
          <p:nvPr userDrawn="1"/>
        </p:nvSpPr>
        <p:spPr>
          <a:xfrm rot="16200000" flipH="1">
            <a:off x="8798358" y="304343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46831" y="361950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619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7139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7" grpId="0" animBg="1"/>
      <p:bldP spid="22" grpId="0" animBg="1"/>
      <p:bldP spid="23" grpId="0" animBg="1"/>
      <p:bldP spid="24" grpId="0" animBg="1"/>
      <p:bldP spid="13" grpId="0"/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499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17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499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4648200" y="1753428"/>
            <a:ext cx="4114800" cy="2647121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05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17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animBg="1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ame Side Corner Rectangle 5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  <p:sp>
        <p:nvSpPr>
          <p:cNvPr id="19" name="Rounded Rectangle 18"/>
          <p:cNvSpPr/>
          <p:nvPr userDrawn="1"/>
        </p:nvSpPr>
        <p:spPr>
          <a:xfrm>
            <a:off x="647700" y="1107788"/>
            <a:ext cx="7848600" cy="1616362"/>
          </a:xfrm>
          <a:prstGeom prst="roundRect">
            <a:avLst>
              <a:gd name="adj" fmla="val 760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914400" y="1306369"/>
            <a:ext cx="1676400" cy="1219200"/>
          </a:xfrm>
          <a:prstGeom prst="roundRect">
            <a:avLst>
              <a:gd name="adj" fmla="val 6630"/>
            </a:avLst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05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2743200" y="1343624"/>
            <a:ext cx="5486400" cy="292987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Title Goes Here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2743200" y="1641441"/>
            <a:ext cx="5486400" cy="88412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ounded Rectangle 25"/>
          <p:cNvSpPr/>
          <p:nvPr userDrawn="1"/>
        </p:nvSpPr>
        <p:spPr>
          <a:xfrm>
            <a:off x="647700" y="2799550"/>
            <a:ext cx="7848600" cy="2006986"/>
          </a:xfrm>
          <a:prstGeom prst="roundRect">
            <a:avLst>
              <a:gd name="adj" fmla="val 7608"/>
            </a:avLst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914400" y="2942325"/>
            <a:ext cx="2286000" cy="1371600"/>
          </a:xfrm>
          <a:prstGeom prst="roundRect">
            <a:avLst>
              <a:gd name="adj" fmla="val 6630"/>
            </a:avLst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05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918813" y="4352425"/>
            <a:ext cx="2281587" cy="292987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Title Goes Here</a:t>
            </a:r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3476325" y="2942325"/>
            <a:ext cx="2286000" cy="1371600"/>
          </a:xfrm>
          <a:prstGeom prst="roundRect">
            <a:avLst>
              <a:gd name="adj" fmla="val 6630"/>
            </a:avLst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05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  <p:sp>
        <p:nvSpPr>
          <p:cNvPr id="35" name="Text Placeholder 3"/>
          <p:cNvSpPr>
            <a:spLocks noGrp="1"/>
          </p:cNvSpPr>
          <p:nvPr>
            <p:ph type="body" sz="half" idx="21" hasCustomPrompt="1"/>
          </p:nvPr>
        </p:nvSpPr>
        <p:spPr>
          <a:xfrm>
            <a:off x="3480738" y="4352425"/>
            <a:ext cx="2281587" cy="292987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Title Goes Here</a:t>
            </a:r>
          </a:p>
        </p:txBody>
      </p:sp>
      <p:sp>
        <p:nvSpPr>
          <p:cNvPr id="36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5943600" y="2942325"/>
            <a:ext cx="2286000" cy="1371600"/>
          </a:xfrm>
          <a:prstGeom prst="roundRect">
            <a:avLst>
              <a:gd name="adj" fmla="val 6630"/>
            </a:avLst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05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  <p:sp>
        <p:nvSpPr>
          <p:cNvPr id="37" name="Text Placeholder 3"/>
          <p:cNvSpPr>
            <a:spLocks noGrp="1"/>
          </p:cNvSpPr>
          <p:nvPr>
            <p:ph type="body" sz="half" idx="23" hasCustomPrompt="1"/>
          </p:nvPr>
        </p:nvSpPr>
        <p:spPr>
          <a:xfrm>
            <a:off x="5948013" y="4352425"/>
            <a:ext cx="2281587" cy="292987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Title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3" grpId="0" animBg="1"/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 animBg="1"/>
      <p:bldP spid="29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>
            <a:off x="647700" y="1160209"/>
            <a:ext cx="3962400" cy="11257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723083" y="1180605"/>
            <a:ext cx="3773217" cy="1105395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tIns="0"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5"/>
          </p:nvPr>
        </p:nvSpPr>
        <p:spPr>
          <a:xfrm>
            <a:off x="755179" y="1444572"/>
            <a:ext cx="3762683" cy="77481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49911" y="1238620"/>
            <a:ext cx="3773218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25" name="Rectangle 24"/>
          <p:cNvSpPr/>
          <p:nvPr userDrawn="1"/>
        </p:nvSpPr>
        <p:spPr>
          <a:xfrm>
            <a:off x="647700" y="2397112"/>
            <a:ext cx="3962400" cy="11257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4723083" y="2417508"/>
            <a:ext cx="3773217" cy="1105395"/>
          </a:xfrm>
          <a:prstGeom prst="rect">
            <a:avLst/>
          </a:prstGeom>
          <a:ln w="19050">
            <a:solidFill>
              <a:schemeClr val="accent2"/>
            </a:solidFill>
          </a:ln>
        </p:spPr>
        <p:txBody>
          <a:bodyPr tIns="0"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19"/>
          </p:nvPr>
        </p:nvSpPr>
        <p:spPr>
          <a:xfrm>
            <a:off x="755179" y="2681475"/>
            <a:ext cx="3762683" cy="77481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20"/>
          </p:nvPr>
        </p:nvSpPr>
        <p:spPr>
          <a:xfrm>
            <a:off x="749911" y="2475523"/>
            <a:ext cx="3773218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29" name="Rectangle 28"/>
          <p:cNvSpPr/>
          <p:nvPr userDrawn="1"/>
        </p:nvSpPr>
        <p:spPr>
          <a:xfrm>
            <a:off x="647700" y="3655758"/>
            <a:ext cx="3962400" cy="112579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4723083" y="3676154"/>
            <a:ext cx="3773217" cy="1105395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0"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31" name="Text Placeholder 3"/>
          <p:cNvSpPr>
            <a:spLocks noGrp="1"/>
          </p:cNvSpPr>
          <p:nvPr>
            <p:ph type="body" sz="half" idx="22"/>
          </p:nvPr>
        </p:nvSpPr>
        <p:spPr>
          <a:xfrm>
            <a:off x="755179" y="3940121"/>
            <a:ext cx="3762683" cy="77481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23"/>
          </p:nvPr>
        </p:nvSpPr>
        <p:spPr>
          <a:xfrm>
            <a:off x="749911" y="3734169"/>
            <a:ext cx="3773218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18" name="Round Same Side Corner Rectangle 17"/>
          <p:cNvSpPr/>
          <p:nvPr userDrawn="1"/>
        </p:nvSpPr>
        <p:spPr>
          <a:xfrm rot="16200000" flipH="1">
            <a:off x="8798358" y="304343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46831" y="361950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619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7139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500"/>
                            </p:stCondLst>
                            <p:childTnLst>
                              <p:par>
                                <p:cTn id="48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8" grpId="0" animBg="1"/>
      <p:bldP spid="9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6" grpId="0" animBg="1"/>
      <p:bldP spid="27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/>
      <p:bldP spid="30" grpId="0" animBg="1"/>
      <p:bldP spid="31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/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536575" y="1847850"/>
            <a:ext cx="1920240" cy="1143000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05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542925" y="1436899"/>
            <a:ext cx="1905000" cy="403331"/>
            <a:chOff x="609600" y="1276350"/>
            <a:chExt cx="1905000" cy="403331"/>
          </a:xfrm>
        </p:grpSpPr>
        <p:sp>
          <p:nvSpPr>
            <p:cNvPr id="11" name="Rectangle 10"/>
            <p:cNvSpPr/>
            <p:nvPr userDrawn="1"/>
          </p:nvSpPr>
          <p:spPr>
            <a:xfrm>
              <a:off x="609600" y="1276350"/>
              <a:ext cx="1905000" cy="304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Title Goes Here</a:t>
              </a:r>
              <a:endParaRPr lang="en-US" sz="1400" b="1" dirty="0"/>
            </a:p>
          </p:txBody>
        </p:sp>
        <p:sp>
          <p:nvSpPr>
            <p:cNvPr id="12" name="Isosceles Triangle 11"/>
            <p:cNvSpPr/>
            <p:nvPr userDrawn="1"/>
          </p:nvSpPr>
          <p:spPr>
            <a:xfrm rot="10800000">
              <a:off x="1447801" y="1581150"/>
              <a:ext cx="228600" cy="98531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/>
          <p:cNvSpPr/>
          <p:nvPr userDrawn="1"/>
        </p:nvSpPr>
        <p:spPr>
          <a:xfrm>
            <a:off x="542925" y="2990850"/>
            <a:ext cx="1905000" cy="1524000"/>
          </a:xfrm>
          <a:prstGeom prst="rect">
            <a:avLst/>
          </a:prstGeom>
          <a:noFill/>
          <a:ln w="952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638175" y="3067050"/>
            <a:ext cx="1714500" cy="292987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2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Title Goes Here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638175" y="3364868"/>
            <a:ext cx="1714501" cy="1073782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2584449" y="1847850"/>
            <a:ext cx="1920240" cy="1143000"/>
          </a:xfrm>
          <a:prstGeom prst="rect">
            <a:avLst/>
          </a:prstGeom>
          <a:solidFill>
            <a:schemeClr val="accent2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05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2590800" y="1436899"/>
            <a:ext cx="1905000" cy="403331"/>
            <a:chOff x="609600" y="1276350"/>
            <a:chExt cx="1905000" cy="403331"/>
          </a:xfrm>
        </p:grpSpPr>
        <p:sp>
          <p:nvSpPr>
            <p:cNvPr id="25" name="Rectangle 24"/>
            <p:cNvSpPr/>
            <p:nvPr userDrawn="1"/>
          </p:nvSpPr>
          <p:spPr>
            <a:xfrm>
              <a:off x="609600" y="1276350"/>
              <a:ext cx="1905000" cy="304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Title Goes Here</a:t>
              </a:r>
              <a:endParaRPr lang="en-US" sz="1400" b="1" dirty="0"/>
            </a:p>
          </p:txBody>
        </p:sp>
        <p:sp>
          <p:nvSpPr>
            <p:cNvPr id="26" name="Isosceles Triangle 25"/>
            <p:cNvSpPr/>
            <p:nvPr userDrawn="1"/>
          </p:nvSpPr>
          <p:spPr>
            <a:xfrm rot="10800000">
              <a:off x="1447801" y="1581150"/>
              <a:ext cx="228600" cy="98531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/>
          <p:cNvSpPr/>
          <p:nvPr userDrawn="1"/>
        </p:nvSpPr>
        <p:spPr>
          <a:xfrm>
            <a:off x="2590800" y="2990850"/>
            <a:ext cx="1905000" cy="1524000"/>
          </a:xfrm>
          <a:prstGeom prst="rect">
            <a:avLst/>
          </a:prstGeom>
          <a:noFill/>
          <a:ln w="952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2686050" y="3067050"/>
            <a:ext cx="1714500" cy="292987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2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Title Goes Here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2686050" y="3364868"/>
            <a:ext cx="1714501" cy="1073782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4635500" y="1847850"/>
            <a:ext cx="1920240" cy="1143000"/>
          </a:xfrm>
          <a:prstGeom prst="rect">
            <a:avLst/>
          </a:prstGeom>
          <a:solidFill>
            <a:schemeClr val="accent3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05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4648200" y="1436899"/>
            <a:ext cx="1905000" cy="403331"/>
            <a:chOff x="609600" y="1276350"/>
            <a:chExt cx="1905000" cy="403331"/>
          </a:xfrm>
        </p:grpSpPr>
        <p:sp>
          <p:nvSpPr>
            <p:cNvPr id="34" name="Rectangle 33"/>
            <p:cNvSpPr/>
            <p:nvPr userDrawn="1"/>
          </p:nvSpPr>
          <p:spPr>
            <a:xfrm>
              <a:off x="609600" y="1276350"/>
              <a:ext cx="1905000" cy="304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Title Goes Here</a:t>
              </a:r>
              <a:endParaRPr lang="en-US" sz="1400" b="1" dirty="0"/>
            </a:p>
          </p:txBody>
        </p:sp>
        <p:sp>
          <p:nvSpPr>
            <p:cNvPr id="35" name="Isosceles Triangle 34"/>
            <p:cNvSpPr/>
            <p:nvPr userDrawn="1"/>
          </p:nvSpPr>
          <p:spPr>
            <a:xfrm rot="10800000">
              <a:off x="1447801" y="1581150"/>
              <a:ext cx="228600" cy="98531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ectangle 35"/>
          <p:cNvSpPr/>
          <p:nvPr userDrawn="1"/>
        </p:nvSpPr>
        <p:spPr>
          <a:xfrm>
            <a:off x="4648200" y="2990850"/>
            <a:ext cx="1905000" cy="1524000"/>
          </a:xfrm>
          <a:prstGeom prst="rect">
            <a:avLst/>
          </a:prstGeom>
          <a:noFill/>
          <a:ln w="952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 Placeholder 3"/>
          <p:cNvSpPr>
            <a:spLocks noGrp="1"/>
          </p:cNvSpPr>
          <p:nvPr>
            <p:ph type="body" sz="half" idx="22" hasCustomPrompt="1"/>
          </p:nvPr>
        </p:nvSpPr>
        <p:spPr>
          <a:xfrm>
            <a:off x="4743450" y="3067050"/>
            <a:ext cx="1714500" cy="292987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200" b="1" baseline="0">
                <a:solidFill>
                  <a:schemeClr val="accent3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Title Goes Here</a:t>
            </a:r>
          </a:p>
        </p:txBody>
      </p:sp>
      <p:sp>
        <p:nvSpPr>
          <p:cNvPr id="38" name="Text Placeholder 3"/>
          <p:cNvSpPr>
            <a:spLocks noGrp="1"/>
          </p:cNvSpPr>
          <p:nvPr>
            <p:ph type="body" sz="half" idx="23" hasCustomPrompt="1"/>
          </p:nvPr>
        </p:nvSpPr>
        <p:spPr>
          <a:xfrm>
            <a:off x="4743450" y="3364868"/>
            <a:ext cx="1714501" cy="1073782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6705576" y="1847850"/>
            <a:ext cx="1920240" cy="1143000"/>
          </a:xfrm>
          <a:prstGeom prst="rect">
            <a:avLst/>
          </a:prstGeom>
          <a:solidFill>
            <a:schemeClr val="accent4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05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6711926" y="1436899"/>
            <a:ext cx="1905000" cy="403331"/>
            <a:chOff x="609600" y="1276350"/>
            <a:chExt cx="1905000" cy="403331"/>
          </a:xfrm>
        </p:grpSpPr>
        <p:sp>
          <p:nvSpPr>
            <p:cNvPr id="41" name="Rectangle 40"/>
            <p:cNvSpPr/>
            <p:nvPr userDrawn="1"/>
          </p:nvSpPr>
          <p:spPr>
            <a:xfrm>
              <a:off x="609600" y="1276350"/>
              <a:ext cx="1905000" cy="304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Title Goes Here</a:t>
              </a:r>
              <a:endParaRPr lang="en-US" sz="1400" b="1" dirty="0"/>
            </a:p>
          </p:txBody>
        </p:sp>
        <p:sp>
          <p:nvSpPr>
            <p:cNvPr id="42" name="Isosceles Triangle 41"/>
            <p:cNvSpPr/>
            <p:nvPr userDrawn="1"/>
          </p:nvSpPr>
          <p:spPr>
            <a:xfrm rot="10800000">
              <a:off x="1447801" y="1581150"/>
              <a:ext cx="228600" cy="98531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ectangle 42"/>
          <p:cNvSpPr/>
          <p:nvPr userDrawn="1"/>
        </p:nvSpPr>
        <p:spPr>
          <a:xfrm>
            <a:off x="6711926" y="2990850"/>
            <a:ext cx="1905000" cy="1524000"/>
          </a:xfrm>
          <a:prstGeom prst="rect">
            <a:avLst/>
          </a:prstGeom>
          <a:noFill/>
          <a:ln w="952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 Placeholder 3"/>
          <p:cNvSpPr>
            <a:spLocks noGrp="1"/>
          </p:cNvSpPr>
          <p:nvPr>
            <p:ph type="body" sz="half" idx="25" hasCustomPrompt="1"/>
          </p:nvPr>
        </p:nvSpPr>
        <p:spPr>
          <a:xfrm>
            <a:off x="6807176" y="3067050"/>
            <a:ext cx="1714500" cy="292987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200" b="1" baseline="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Title Goes Here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6" hasCustomPrompt="1"/>
          </p:nvPr>
        </p:nvSpPr>
        <p:spPr>
          <a:xfrm>
            <a:off x="6807176" y="3364868"/>
            <a:ext cx="1714501" cy="1073782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Round Same Side Corner Rectangle 45"/>
          <p:cNvSpPr/>
          <p:nvPr userDrawn="1"/>
        </p:nvSpPr>
        <p:spPr>
          <a:xfrm rot="16200000" flipH="1">
            <a:off x="8798358" y="304343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46831" y="361950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8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619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7139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15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7" grpId="0" animBg="1"/>
      <p:bldP spid="28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6" grpId="0" animBg="1"/>
      <p:bldP spid="37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animBg="1"/>
      <p:bldP spid="43" grpId="0" animBg="1"/>
      <p:bldP spid="44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/>
      <p:bldP spid="4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123950"/>
            <a:ext cx="5029200" cy="368258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0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5029200" y="1123947"/>
            <a:ext cx="1981200" cy="18412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 userDrawn="1"/>
        </p:nvSpPr>
        <p:spPr>
          <a:xfrm>
            <a:off x="5029200" y="2965242"/>
            <a:ext cx="1981200" cy="18412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47" name="Picture Placeholder 7"/>
          <p:cNvSpPr>
            <a:spLocks noGrp="1"/>
          </p:cNvSpPr>
          <p:nvPr userDrawn="1">
            <p:ph type="pic" sz="quarter" idx="15" hasCustomPrompt="1"/>
          </p:nvPr>
        </p:nvSpPr>
        <p:spPr>
          <a:xfrm>
            <a:off x="7010400" y="1123949"/>
            <a:ext cx="2133600" cy="368258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0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Icon To Add Image</a:t>
            </a:r>
            <a:endParaRPr lang="en-US" dirty="0"/>
          </a:p>
        </p:txBody>
      </p:sp>
      <p:sp>
        <p:nvSpPr>
          <p:cNvPr id="49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5162550" y="1352550"/>
            <a:ext cx="1714500" cy="292987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2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Title Goes Here</a:t>
            </a:r>
          </a:p>
        </p:txBody>
      </p:sp>
      <p:sp>
        <p:nvSpPr>
          <p:cNvPr id="50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5162550" y="1650368"/>
            <a:ext cx="1714501" cy="1073782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Text Placeholder 3"/>
          <p:cNvSpPr>
            <a:spLocks noGrp="1"/>
          </p:cNvSpPr>
          <p:nvPr>
            <p:ph type="body" sz="half" idx="18" hasCustomPrompt="1"/>
          </p:nvPr>
        </p:nvSpPr>
        <p:spPr>
          <a:xfrm>
            <a:off x="5162550" y="3188332"/>
            <a:ext cx="1714500" cy="292987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2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Title Goes Here</a:t>
            </a:r>
          </a:p>
        </p:txBody>
      </p:sp>
      <p:sp>
        <p:nvSpPr>
          <p:cNvPr id="52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5162550" y="3486150"/>
            <a:ext cx="1714501" cy="1073782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ound Same Side Corner Rectangle 13"/>
          <p:cNvSpPr/>
          <p:nvPr userDrawn="1"/>
        </p:nvSpPr>
        <p:spPr>
          <a:xfrm rot="16200000" flipH="1">
            <a:off x="8798358" y="304343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46831" y="361950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619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7139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40" grpId="0" animBg="1"/>
      <p:bldP spid="47" grpId="0" animBg="1"/>
      <p:bldP spid="49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itle+ SubTitle+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ame Side Corner Rectangle 5"/>
          <p:cNvSpPr/>
          <p:nvPr userDrawn="1"/>
        </p:nvSpPr>
        <p:spPr>
          <a:xfrm rot="16200000" flipH="1">
            <a:off x="8798358" y="304343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46831" y="361950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619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7139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404851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684983" y="1185729"/>
            <a:ext cx="3773217" cy="1732203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tIns="0"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666136" y="3115715"/>
            <a:ext cx="3773217" cy="173220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0"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657725" y="1185728"/>
            <a:ext cx="3781628" cy="17322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4676572" y="3115715"/>
            <a:ext cx="3781628" cy="17322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4" name="Freeform 45"/>
          <p:cNvSpPr>
            <a:spLocks noEditPoints="1"/>
          </p:cNvSpPr>
          <p:nvPr userDrawn="1"/>
        </p:nvSpPr>
        <p:spPr bwMode="auto">
          <a:xfrm>
            <a:off x="816792" y="1632132"/>
            <a:ext cx="310968" cy="31096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15"/>
          </p:nvPr>
        </p:nvSpPr>
        <p:spPr>
          <a:xfrm>
            <a:off x="1203961" y="1616944"/>
            <a:ext cx="3124200" cy="32615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Freeform 45"/>
          <p:cNvSpPr>
            <a:spLocks noEditPoints="1"/>
          </p:cNvSpPr>
          <p:nvPr userDrawn="1"/>
        </p:nvSpPr>
        <p:spPr bwMode="auto">
          <a:xfrm>
            <a:off x="816792" y="2041707"/>
            <a:ext cx="310968" cy="31096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16"/>
          </p:nvPr>
        </p:nvSpPr>
        <p:spPr>
          <a:xfrm>
            <a:off x="1203961" y="2026519"/>
            <a:ext cx="3124200" cy="32615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Freeform 45"/>
          <p:cNvSpPr>
            <a:spLocks noEditPoints="1"/>
          </p:cNvSpPr>
          <p:nvPr userDrawn="1"/>
        </p:nvSpPr>
        <p:spPr bwMode="auto">
          <a:xfrm>
            <a:off x="816792" y="2451282"/>
            <a:ext cx="310968" cy="31096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17"/>
          </p:nvPr>
        </p:nvSpPr>
        <p:spPr>
          <a:xfrm>
            <a:off x="1203961" y="2436094"/>
            <a:ext cx="3124200" cy="32615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Freeform 45"/>
          <p:cNvSpPr>
            <a:spLocks noEditPoints="1"/>
          </p:cNvSpPr>
          <p:nvPr userDrawn="1"/>
        </p:nvSpPr>
        <p:spPr bwMode="auto">
          <a:xfrm>
            <a:off x="4851581" y="3562416"/>
            <a:ext cx="310968" cy="31096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238750" y="3547228"/>
            <a:ext cx="3124200" cy="32615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Freeform 45"/>
          <p:cNvSpPr>
            <a:spLocks noEditPoints="1"/>
          </p:cNvSpPr>
          <p:nvPr userDrawn="1"/>
        </p:nvSpPr>
        <p:spPr bwMode="auto">
          <a:xfrm>
            <a:off x="4851581" y="3983161"/>
            <a:ext cx="310968" cy="31096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19"/>
          </p:nvPr>
        </p:nvSpPr>
        <p:spPr>
          <a:xfrm>
            <a:off x="5238750" y="3967973"/>
            <a:ext cx="3124200" cy="32615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Freeform 45"/>
          <p:cNvSpPr>
            <a:spLocks noEditPoints="1"/>
          </p:cNvSpPr>
          <p:nvPr userDrawn="1"/>
        </p:nvSpPr>
        <p:spPr bwMode="auto">
          <a:xfrm>
            <a:off x="4851581" y="4403907"/>
            <a:ext cx="310968" cy="31096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8750" y="4388719"/>
            <a:ext cx="3124200" cy="32615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1"/>
          </p:nvPr>
        </p:nvSpPr>
        <p:spPr>
          <a:xfrm>
            <a:off x="874982" y="1321695"/>
            <a:ext cx="3453179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38" name="Text Placeholder 3"/>
          <p:cNvSpPr>
            <a:spLocks noGrp="1"/>
          </p:cNvSpPr>
          <p:nvPr>
            <p:ph type="body" sz="half" idx="23"/>
          </p:nvPr>
        </p:nvSpPr>
        <p:spPr>
          <a:xfrm>
            <a:off x="4851581" y="3239540"/>
            <a:ext cx="3453179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37" name="Round Same Side Corner Rectangle 36"/>
          <p:cNvSpPr/>
          <p:nvPr userDrawn="1"/>
        </p:nvSpPr>
        <p:spPr>
          <a:xfrm rot="16200000" flipH="1">
            <a:off x="8798358" y="304343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46831" y="361950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619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7139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0"/>
                            </p:stCondLst>
                            <p:childTnLst>
                              <p:par>
                                <p:cTn id="68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500"/>
                            </p:stCondLst>
                            <p:childTnLst>
                              <p:par>
                                <p:cTn id="7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000"/>
                            </p:stCondLst>
                            <p:childTnLst>
                              <p:par>
                                <p:cTn id="8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  <p:bldP spid="16" grpId="0" animBg="1"/>
      <p:bldP spid="23" grpId="0" animBg="1"/>
      <p:bldP spid="24" grpId="0" animBg="1"/>
      <p:bldP spid="25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29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4459517" y="1162357"/>
            <a:ext cx="4027258" cy="1115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648200" y="1172922"/>
            <a:ext cx="3609475" cy="1105395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tIns="0"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10240" y="1446414"/>
            <a:ext cx="3762683" cy="77481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7"/>
          </p:nvPr>
        </p:nvSpPr>
        <p:spPr>
          <a:xfrm>
            <a:off x="4604972" y="1240462"/>
            <a:ext cx="3773218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4198555" y="1632340"/>
            <a:ext cx="304800" cy="186559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 userDrawn="1"/>
        </p:nvSpPr>
        <p:spPr>
          <a:xfrm>
            <a:off x="4459517" y="2381250"/>
            <a:ext cx="4027258" cy="11159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648200" y="2391815"/>
            <a:ext cx="3609475" cy="1105395"/>
          </a:xfrm>
          <a:prstGeom prst="rect">
            <a:avLst/>
          </a:prstGeom>
          <a:ln w="19050">
            <a:solidFill>
              <a:schemeClr val="accent2"/>
            </a:solidFill>
          </a:ln>
        </p:spPr>
        <p:txBody>
          <a:bodyPr tIns="0"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19"/>
          </p:nvPr>
        </p:nvSpPr>
        <p:spPr>
          <a:xfrm>
            <a:off x="4610240" y="2665307"/>
            <a:ext cx="3762683" cy="77481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20"/>
          </p:nvPr>
        </p:nvSpPr>
        <p:spPr>
          <a:xfrm>
            <a:off x="4604972" y="2459355"/>
            <a:ext cx="3773218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30" name="Isosceles Triangle 29"/>
          <p:cNvSpPr/>
          <p:nvPr userDrawn="1"/>
        </p:nvSpPr>
        <p:spPr>
          <a:xfrm rot="5400000">
            <a:off x="4198555" y="2851233"/>
            <a:ext cx="304800" cy="18655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 userDrawn="1"/>
        </p:nvSpPr>
        <p:spPr>
          <a:xfrm>
            <a:off x="4459517" y="3590925"/>
            <a:ext cx="4027258" cy="11159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648200" y="3601490"/>
            <a:ext cx="3609475" cy="1105395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0"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22"/>
          </p:nvPr>
        </p:nvSpPr>
        <p:spPr>
          <a:xfrm>
            <a:off x="4610240" y="3874982"/>
            <a:ext cx="3762683" cy="77481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half" idx="23"/>
          </p:nvPr>
        </p:nvSpPr>
        <p:spPr>
          <a:xfrm>
            <a:off x="4604972" y="3669030"/>
            <a:ext cx="3773218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35" name="Isosceles Triangle 34"/>
          <p:cNvSpPr/>
          <p:nvPr userDrawn="1"/>
        </p:nvSpPr>
        <p:spPr>
          <a:xfrm rot="5400000">
            <a:off x="4198555" y="4060908"/>
            <a:ext cx="304800" cy="186559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 Same Side Corner Rectangle 20"/>
          <p:cNvSpPr/>
          <p:nvPr userDrawn="1"/>
        </p:nvSpPr>
        <p:spPr>
          <a:xfrm rot="16200000" flipH="1">
            <a:off x="8798358" y="304343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46831" y="361950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619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7139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8" grpId="0" animBg="1"/>
      <p:bldP spid="9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26" grpId="0" animBg="1"/>
      <p:bldP spid="27" grpId="0" animBg="1"/>
      <p:bldP spid="28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 animBg="1"/>
      <p:bldP spid="33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animBg="1"/>
      <p:bldP spid="23" grpId="0"/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657725" y="3274758"/>
            <a:ext cx="2466475" cy="1396587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txBody>
          <a:bodyPr tIns="0" bIns="182880" anchor="b"/>
          <a:lstStyle>
            <a:lvl1pPr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671763" y="1156232"/>
            <a:ext cx="7800475" cy="1995622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45"/>
          <p:cNvSpPr>
            <a:spLocks noEditPoints="1"/>
          </p:cNvSpPr>
          <p:nvPr userDrawn="1"/>
        </p:nvSpPr>
        <p:spPr bwMode="auto">
          <a:xfrm>
            <a:off x="816792" y="1696449"/>
            <a:ext cx="310968" cy="31096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5"/>
          </p:nvPr>
        </p:nvSpPr>
        <p:spPr>
          <a:xfrm>
            <a:off x="1203960" y="1681261"/>
            <a:ext cx="7101839" cy="32615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Freeform 45"/>
          <p:cNvSpPr>
            <a:spLocks noEditPoints="1"/>
          </p:cNvSpPr>
          <p:nvPr userDrawn="1"/>
        </p:nvSpPr>
        <p:spPr bwMode="auto">
          <a:xfrm>
            <a:off x="816792" y="2194055"/>
            <a:ext cx="310968" cy="31096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16"/>
          </p:nvPr>
        </p:nvSpPr>
        <p:spPr>
          <a:xfrm>
            <a:off x="1203961" y="2178867"/>
            <a:ext cx="7101838" cy="32615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Freeform 45"/>
          <p:cNvSpPr>
            <a:spLocks noEditPoints="1"/>
          </p:cNvSpPr>
          <p:nvPr userDrawn="1"/>
        </p:nvSpPr>
        <p:spPr bwMode="auto">
          <a:xfrm>
            <a:off x="816792" y="2663086"/>
            <a:ext cx="310968" cy="31096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17"/>
          </p:nvPr>
        </p:nvSpPr>
        <p:spPr>
          <a:xfrm>
            <a:off x="1203961" y="2647898"/>
            <a:ext cx="7101838" cy="32615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half" idx="21"/>
          </p:nvPr>
        </p:nvSpPr>
        <p:spPr>
          <a:xfrm>
            <a:off x="874982" y="1332839"/>
            <a:ext cx="7430817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40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3331744" y="3274758"/>
            <a:ext cx="2466475" cy="1396587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</a:ln>
        </p:spPr>
        <p:txBody>
          <a:bodyPr tIns="0" bIns="182880" anchor="b"/>
          <a:lstStyle>
            <a:lvl1pPr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41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6005763" y="3274758"/>
            <a:ext cx="2466475" cy="1396587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accent3"/>
            </a:solidFill>
          </a:ln>
        </p:spPr>
        <p:txBody>
          <a:bodyPr tIns="0" bIns="182880" anchor="b"/>
          <a:lstStyle>
            <a:lvl1pPr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7" name="Round Same Side Corner Rectangle 16"/>
          <p:cNvSpPr/>
          <p:nvPr userDrawn="1"/>
        </p:nvSpPr>
        <p:spPr>
          <a:xfrm rot="16200000" flipH="1">
            <a:off x="8798358" y="304343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46831" y="361950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619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7139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2" grpId="0" animBg="1"/>
      <p:bldP spid="23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animBg="1"/>
      <p:bldP spid="41" grpId="0" animBg="1"/>
      <p:bldP spid="21" grpId="0"/>
      <p:bldP spid="2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657725" y="2250788"/>
            <a:ext cx="2466475" cy="1244187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671763" y="1056575"/>
            <a:ext cx="2452437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3331744" y="2250788"/>
            <a:ext cx="2466475" cy="1244187"/>
          </a:xfrm>
          <a:prstGeom prst="rect">
            <a:avLst/>
          </a:prstGeom>
          <a:solidFill>
            <a:schemeClr val="accent2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41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6005763" y="2250788"/>
            <a:ext cx="2466475" cy="1244187"/>
          </a:xfrm>
          <a:prstGeom prst="rect">
            <a:avLst/>
          </a:prstGeom>
          <a:solidFill>
            <a:schemeClr val="accent3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3345782" y="1056575"/>
            <a:ext cx="2452437" cy="1143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6019801" y="1056575"/>
            <a:ext cx="2452437" cy="1143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657724" y="3542300"/>
            <a:ext cx="2466475" cy="38173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Title Goes Here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17"/>
          </p:nvPr>
        </p:nvSpPr>
        <p:spPr>
          <a:xfrm>
            <a:off x="671763" y="3954817"/>
            <a:ext cx="2452437" cy="84478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24" hasCustomPrompt="1"/>
          </p:nvPr>
        </p:nvSpPr>
        <p:spPr>
          <a:xfrm>
            <a:off x="3331743" y="3542300"/>
            <a:ext cx="2466475" cy="38173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Title Goes Here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25"/>
          </p:nvPr>
        </p:nvSpPr>
        <p:spPr>
          <a:xfrm>
            <a:off x="3345782" y="3954817"/>
            <a:ext cx="2452437" cy="84478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 Placeholder 3"/>
          <p:cNvSpPr>
            <a:spLocks noGrp="1"/>
          </p:cNvSpPr>
          <p:nvPr>
            <p:ph type="body" sz="half" idx="26" hasCustomPrompt="1"/>
          </p:nvPr>
        </p:nvSpPr>
        <p:spPr>
          <a:xfrm>
            <a:off x="6005762" y="3542300"/>
            <a:ext cx="2466475" cy="38173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00" b="1" baseline="0">
                <a:solidFill>
                  <a:schemeClr val="accent3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Title Goes Here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27"/>
          </p:nvPr>
        </p:nvSpPr>
        <p:spPr>
          <a:xfrm>
            <a:off x="6019801" y="3954817"/>
            <a:ext cx="2452437" cy="84478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Freeform 62"/>
          <p:cNvSpPr>
            <a:spLocks noChangeAspect="1" noEditPoints="1"/>
          </p:cNvSpPr>
          <p:nvPr userDrawn="1"/>
        </p:nvSpPr>
        <p:spPr bwMode="auto">
          <a:xfrm>
            <a:off x="1568846" y="1296309"/>
            <a:ext cx="658270" cy="663532"/>
          </a:xfrm>
          <a:custGeom>
            <a:avLst/>
            <a:gdLst/>
            <a:ahLst/>
            <a:cxnLst>
              <a:cxn ang="0">
                <a:pos x="58" y="33"/>
              </a:cxn>
              <a:cxn ang="0">
                <a:pos x="57" y="34"/>
              </a:cxn>
              <a:cxn ang="0">
                <a:pos x="50" y="35"/>
              </a:cxn>
              <a:cxn ang="0">
                <a:pos x="49" y="39"/>
              </a:cxn>
              <a:cxn ang="0">
                <a:pos x="53" y="44"/>
              </a:cxn>
              <a:cxn ang="0">
                <a:pos x="53" y="45"/>
              </a:cxn>
              <a:cxn ang="0">
                <a:pos x="53" y="46"/>
              </a:cxn>
              <a:cxn ang="0">
                <a:pos x="45" y="53"/>
              </a:cxn>
              <a:cxn ang="0">
                <a:pos x="44" y="52"/>
              </a:cxn>
              <a:cxn ang="0">
                <a:pos x="39" y="48"/>
              </a:cxn>
              <a:cxn ang="0">
                <a:pos x="36" y="50"/>
              </a:cxn>
              <a:cxn ang="0">
                <a:pos x="34" y="57"/>
              </a:cxn>
              <a:cxn ang="0">
                <a:pos x="33" y="58"/>
              </a:cxn>
              <a:cxn ang="0">
                <a:pos x="25" y="58"/>
              </a:cxn>
              <a:cxn ang="0">
                <a:pos x="23" y="57"/>
              </a:cxn>
              <a:cxn ang="0">
                <a:pos x="22" y="50"/>
              </a:cxn>
              <a:cxn ang="0">
                <a:pos x="19" y="48"/>
              </a:cxn>
              <a:cxn ang="0">
                <a:pos x="14" y="52"/>
              </a:cxn>
              <a:cxn ang="0">
                <a:pos x="13" y="53"/>
              </a:cxn>
              <a:cxn ang="0">
                <a:pos x="12" y="52"/>
              </a:cxn>
              <a:cxn ang="0">
                <a:pos x="5" y="46"/>
              </a:cxn>
              <a:cxn ang="0">
                <a:pos x="5" y="45"/>
              </a:cxn>
              <a:cxn ang="0">
                <a:pos x="5" y="44"/>
              </a:cxn>
              <a:cxn ang="0">
                <a:pos x="9" y="39"/>
              </a:cxn>
              <a:cxn ang="0">
                <a:pos x="8" y="35"/>
              </a:cxn>
              <a:cxn ang="0">
                <a:pos x="1" y="34"/>
              </a:cxn>
              <a:cxn ang="0">
                <a:pos x="0" y="33"/>
              </a:cxn>
              <a:cxn ang="0">
                <a:pos x="0" y="24"/>
              </a:cxn>
              <a:cxn ang="0">
                <a:pos x="1" y="23"/>
              </a:cxn>
              <a:cxn ang="0">
                <a:pos x="8" y="22"/>
              </a:cxn>
              <a:cxn ang="0">
                <a:pos x="9" y="18"/>
              </a:cxn>
              <a:cxn ang="0">
                <a:pos x="5" y="13"/>
              </a:cxn>
              <a:cxn ang="0">
                <a:pos x="5" y="12"/>
              </a:cxn>
              <a:cxn ang="0">
                <a:pos x="5" y="11"/>
              </a:cxn>
              <a:cxn ang="0">
                <a:pos x="13" y="5"/>
              </a:cxn>
              <a:cxn ang="0">
                <a:pos x="14" y="5"/>
              </a:cxn>
              <a:cxn ang="0">
                <a:pos x="19" y="9"/>
              </a:cxn>
              <a:cxn ang="0">
                <a:pos x="22" y="8"/>
              </a:cxn>
              <a:cxn ang="0">
                <a:pos x="23" y="1"/>
              </a:cxn>
              <a:cxn ang="0">
                <a:pos x="25" y="0"/>
              </a:cxn>
              <a:cxn ang="0">
                <a:pos x="33" y="0"/>
              </a:cxn>
              <a:cxn ang="0">
                <a:pos x="34" y="1"/>
              </a:cxn>
              <a:cxn ang="0">
                <a:pos x="36" y="8"/>
              </a:cxn>
              <a:cxn ang="0">
                <a:pos x="39" y="9"/>
              </a:cxn>
              <a:cxn ang="0">
                <a:pos x="44" y="5"/>
              </a:cxn>
              <a:cxn ang="0">
                <a:pos x="45" y="5"/>
              </a:cxn>
              <a:cxn ang="0">
                <a:pos x="46" y="5"/>
              </a:cxn>
              <a:cxn ang="0">
                <a:pos x="52" y="12"/>
              </a:cxn>
              <a:cxn ang="0">
                <a:pos x="53" y="12"/>
              </a:cxn>
              <a:cxn ang="0">
                <a:pos x="52" y="13"/>
              </a:cxn>
              <a:cxn ang="0">
                <a:pos x="48" y="18"/>
              </a:cxn>
              <a:cxn ang="0">
                <a:pos x="50" y="22"/>
              </a:cxn>
              <a:cxn ang="0">
                <a:pos x="57" y="23"/>
              </a:cxn>
              <a:cxn ang="0">
                <a:pos x="58" y="25"/>
              </a:cxn>
              <a:cxn ang="0">
                <a:pos x="58" y="33"/>
              </a:cxn>
              <a:cxn ang="0">
                <a:pos x="29" y="19"/>
              </a:cxn>
              <a:cxn ang="0">
                <a:pos x="19" y="29"/>
              </a:cxn>
              <a:cxn ang="0">
                <a:pos x="29" y="38"/>
              </a:cxn>
              <a:cxn ang="0">
                <a:pos x="39" y="29"/>
              </a:cxn>
              <a:cxn ang="0">
                <a:pos x="29" y="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245"/>
          <p:cNvSpPr>
            <a:spLocks noChangeAspect="1"/>
          </p:cNvSpPr>
          <p:nvPr userDrawn="1"/>
        </p:nvSpPr>
        <p:spPr bwMode="auto">
          <a:xfrm>
            <a:off x="4251546" y="1307621"/>
            <a:ext cx="640908" cy="640908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132"/>
          <p:cNvSpPr>
            <a:spLocks noChangeAspect="1" noEditPoints="1"/>
          </p:cNvSpPr>
          <p:nvPr userDrawn="1"/>
        </p:nvSpPr>
        <p:spPr bwMode="auto">
          <a:xfrm>
            <a:off x="6893237" y="1290633"/>
            <a:ext cx="705564" cy="674884"/>
          </a:xfrm>
          <a:custGeom>
            <a:avLst/>
            <a:gdLst/>
            <a:ahLst/>
            <a:cxnLst>
              <a:cxn ang="0">
                <a:pos x="62" y="31"/>
              </a:cxn>
              <a:cxn ang="0">
                <a:pos x="62" y="31"/>
              </a:cxn>
              <a:cxn ang="0">
                <a:pos x="54" y="27"/>
              </a:cxn>
              <a:cxn ang="0">
                <a:pos x="45" y="33"/>
              </a:cxn>
              <a:cxn ang="0">
                <a:pos x="44" y="35"/>
              </a:cxn>
              <a:cxn ang="0">
                <a:pos x="43" y="35"/>
              </a:cxn>
              <a:cxn ang="0">
                <a:pos x="42" y="35"/>
              </a:cxn>
              <a:cxn ang="0">
                <a:pos x="41" y="33"/>
              </a:cxn>
              <a:cxn ang="0">
                <a:pos x="32" y="27"/>
              </a:cxn>
              <a:cxn ang="0">
                <a:pos x="23" y="33"/>
              </a:cxn>
              <a:cxn ang="0">
                <a:pos x="22" y="35"/>
              </a:cxn>
              <a:cxn ang="0">
                <a:pos x="21" y="35"/>
              </a:cxn>
              <a:cxn ang="0">
                <a:pos x="20" y="35"/>
              </a:cxn>
              <a:cxn ang="0">
                <a:pos x="19" y="33"/>
              </a:cxn>
              <a:cxn ang="0">
                <a:pos x="10" y="27"/>
              </a:cxn>
              <a:cxn ang="0">
                <a:pos x="3" y="31"/>
              </a:cxn>
              <a:cxn ang="0">
                <a:pos x="2" y="31"/>
              </a:cxn>
              <a:cxn ang="0">
                <a:pos x="0" y="30"/>
              </a:cxn>
              <a:cxn ang="0">
                <a:pos x="0" y="30"/>
              </a:cxn>
              <a:cxn ang="0">
                <a:pos x="32" y="7"/>
              </a:cxn>
              <a:cxn ang="0">
                <a:pos x="64" y="30"/>
              </a:cxn>
              <a:cxn ang="0">
                <a:pos x="64" y="30"/>
              </a:cxn>
              <a:cxn ang="0">
                <a:pos x="62" y="31"/>
              </a:cxn>
              <a:cxn ang="0">
                <a:pos x="34" y="51"/>
              </a:cxn>
              <a:cxn ang="0">
                <a:pos x="25" y="61"/>
              </a:cxn>
              <a:cxn ang="0">
                <a:pos x="15" y="51"/>
              </a:cxn>
              <a:cxn ang="0">
                <a:pos x="17" y="49"/>
              </a:cxn>
              <a:cxn ang="0">
                <a:pos x="20" y="51"/>
              </a:cxn>
              <a:cxn ang="0">
                <a:pos x="25" y="56"/>
              </a:cxn>
              <a:cxn ang="0">
                <a:pos x="30" y="51"/>
              </a:cxn>
              <a:cxn ang="0">
                <a:pos x="30" y="29"/>
              </a:cxn>
              <a:cxn ang="0">
                <a:pos x="32" y="29"/>
              </a:cxn>
              <a:cxn ang="0">
                <a:pos x="34" y="29"/>
              </a:cxn>
              <a:cxn ang="0">
                <a:pos x="34" y="51"/>
              </a:cxn>
              <a:cxn ang="0">
                <a:pos x="34" y="6"/>
              </a:cxn>
              <a:cxn ang="0">
                <a:pos x="32" y="6"/>
              </a:cxn>
              <a:cxn ang="0">
                <a:pos x="30" y="6"/>
              </a:cxn>
              <a:cxn ang="0">
                <a:pos x="30" y="3"/>
              </a:cxn>
              <a:cxn ang="0">
                <a:pos x="32" y="0"/>
              </a:cxn>
              <a:cxn ang="0">
                <a:pos x="34" y="3"/>
              </a:cxn>
              <a:cxn ang="0">
                <a:pos x="34" y="6"/>
              </a:cxn>
            </a:cxnLst>
            <a:rect l="0" t="0" r="r" b="b"/>
            <a:pathLst>
              <a:path w="64" h="61">
                <a:moveTo>
                  <a:pt x="62" y="31"/>
                </a:moveTo>
                <a:cubicBezTo>
                  <a:pt x="62" y="31"/>
                  <a:pt x="62" y="31"/>
                  <a:pt x="62" y="31"/>
                </a:cubicBezTo>
                <a:cubicBezTo>
                  <a:pt x="59" y="29"/>
                  <a:pt x="57" y="27"/>
                  <a:pt x="54" y="27"/>
                </a:cubicBezTo>
                <a:cubicBezTo>
                  <a:pt x="51" y="27"/>
                  <a:pt x="47" y="30"/>
                  <a:pt x="45" y="33"/>
                </a:cubicBezTo>
                <a:cubicBezTo>
                  <a:pt x="45" y="33"/>
                  <a:pt x="45" y="34"/>
                  <a:pt x="44" y="35"/>
                </a:cubicBezTo>
                <a:cubicBezTo>
                  <a:pt x="44" y="35"/>
                  <a:pt x="44" y="35"/>
                  <a:pt x="43" y="35"/>
                </a:cubicBezTo>
                <a:cubicBezTo>
                  <a:pt x="43" y="35"/>
                  <a:pt x="42" y="35"/>
                  <a:pt x="42" y="35"/>
                </a:cubicBezTo>
                <a:cubicBezTo>
                  <a:pt x="42" y="34"/>
                  <a:pt x="41" y="33"/>
                  <a:pt x="41" y="33"/>
                </a:cubicBezTo>
                <a:cubicBezTo>
                  <a:pt x="39" y="30"/>
                  <a:pt x="36" y="27"/>
                  <a:pt x="32" y="27"/>
                </a:cubicBezTo>
                <a:cubicBezTo>
                  <a:pt x="28" y="27"/>
                  <a:pt x="25" y="30"/>
                  <a:pt x="23" y="33"/>
                </a:cubicBezTo>
                <a:cubicBezTo>
                  <a:pt x="23" y="33"/>
                  <a:pt x="22" y="34"/>
                  <a:pt x="22" y="35"/>
                </a:cubicBezTo>
                <a:cubicBezTo>
                  <a:pt x="22" y="35"/>
                  <a:pt x="22" y="35"/>
                  <a:pt x="21" y="35"/>
                </a:cubicBezTo>
                <a:cubicBezTo>
                  <a:pt x="20" y="35"/>
                  <a:pt x="20" y="35"/>
                  <a:pt x="20" y="35"/>
                </a:cubicBezTo>
                <a:cubicBezTo>
                  <a:pt x="19" y="34"/>
                  <a:pt x="19" y="33"/>
                  <a:pt x="19" y="33"/>
                </a:cubicBezTo>
                <a:cubicBezTo>
                  <a:pt x="17" y="30"/>
                  <a:pt x="14" y="27"/>
                  <a:pt x="10" y="27"/>
                </a:cubicBezTo>
                <a:cubicBezTo>
                  <a:pt x="7" y="27"/>
                  <a:pt x="5" y="29"/>
                  <a:pt x="3" y="31"/>
                </a:cubicBezTo>
                <a:cubicBezTo>
                  <a:pt x="2" y="31"/>
                  <a:pt x="2" y="31"/>
                  <a:pt x="2" y="31"/>
                </a:cubicBezTo>
                <a:cubicBezTo>
                  <a:pt x="1" y="31"/>
                  <a:pt x="0" y="31"/>
                  <a:pt x="0" y="30"/>
                </a:cubicBezTo>
                <a:cubicBezTo>
                  <a:pt x="0" y="30"/>
                  <a:pt x="0" y="30"/>
                  <a:pt x="0" y="30"/>
                </a:cubicBezTo>
                <a:cubicBezTo>
                  <a:pt x="4" y="16"/>
                  <a:pt x="18" y="7"/>
                  <a:pt x="32" y="7"/>
                </a:cubicBezTo>
                <a:cubicBezTo>
                  <a:pt x="46" y="7"/>
                  <a:pt x="60" y="16"/>
                  <a:pt x="64" y="30"/>
                </a:cubicBezTo>
                <a:cubicBezTo>
                  <a:pt x="64" y="30"/>
                  <a:pt x="64" y="30"/>
                  <a:pt x="64" y="30"/>
                </a:cubicBezTo>
                <a:cubicBezTo>
                  <a:pt x="64" y="31"/>
                  <a:pt x="63" y="31"/>
                  <a:pt x="62" y="31"/>
                </a:cubicBezTo>
                <a:close/>
                <a:moveTo>
                  <a:pt x="34" y="51"/>
                </a:moveTo>
                <a:cubicBezTo>
                  <a:pt x="34" y="56"/>
                  <a:pt x="30" y="61"/>
                  <a:pt x="25" y="61"/>
                </a:cubicBezTo>
                <a:cubicBezTo>
                  <a:pt x="19" y="61"/>
                  <a:pt x="15" y="56"/>
                  <a:pt x="15" y="51"/>
                </a:cubicBezTo>
                <a:cubicBezTo>
                  <a:pt x="15" y="50"/>
                  <a:pt x="16" y="49"/>
                  <a:pt x="17" y="49"/>
                </a:cubicBezTo>
                <a:cubicBezTo>
                  <a:pt x="19" y="49"/>
                  <a:pt x="20" y="50"/>
                  <a:pt x="20" y="51"/>
                </a:cubicBezTo>
                <a:cubicBezTo>
                  <a:pt x="20" y="54"/>
                  <a:pt x="22" y="56"/>
                  <a:pt x="25" y="56"/>
                </a:cubicBezTo>
                <a:cubicBezTo>
                  <a:pt x="27" y="56"/>
                  <a:pt x="30" y="54"/>
                  <a:pt x="30" y="51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9"/>
                  <a:pt x="31" y="29"/>
                  <a:pt x="32" y="29"/>
                </a:cubicBezTo>
                <a:cubicBezTo>
                  <a:pt x="33" y="29"/>
                  <a:pt x="34" y="29"/>
                  <a:pt x="34" y="29"/>
                </a:cubicBezTo>
                <a:lnTo>
                  <a:pt x="34" y="51"/>
                </a:lnTo>
                <a:close/>
                <a:moveTo>
                  <a:pt x="34" y="6"/>
                </a:moveTo>
                <a:cubicBezTo>
                  <a:pt x="34" y="6"/>
                  <a:pt x="33" y="6"/>
                  <a:pt x="32" y="6"/>
                </a:cubicBezTo>
                <a:cubicBezTo>
                  <a:pt x="31" y="6"/>
                  <a:pt x="30" y="6"/>
                  <a:pt x="30" y="6"/>
                </a:cubicBezTo>
                <a:cubicBezTo>
                  <a:pt x="30" y="3"/>
                  <a:pt x="30" y="3"/>
                  <a:pt x="30" y="3"/>
                </a:cubicBezTo>
                <a:cubicBezTo>
                  <a:pt x="30" y="1"/>
                  <a:pt x="31" y="0"/>
                  <a:pt x="32" y="0"/>
                </a:cubicBezTo>
                <a:cubicBezTo>
                  <a:pt x="33" y="0"/>
                  <a:pt x="34" y="1"/>
                  <a:pt x="34" y="3"/>
                </a:cubicBezTo>
                <a:lnTo>
                  <a:pt x="34" y="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ound Same Side Corner Rectangle 21"/>
          <p:cNvSpPr/>
          <p:nvPr userDrawn="1"/>
        </p:nvSpPr>
        <p:spPr>
          <a:xfrm rot="16200000" flipH="1">
            <a:off x="8798358" y="304343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46831" y="361950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619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7139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00"/>
                            </p:stCondLst>
                            <p:childTnLst>
                              <p:par>
                                <p:cTn id="7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40" grpId="0" animBg="1"/>
      <p:bldP spid="41" grpId="0" animBg="1"/>
      <p:bldP spid="17" grpId="0" animBg="1"/>
      <p:bldP spid="19" grpId="0" animBg="1"/>
      <p:bldP spid="21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5" grpId="0" animBg="1"/>
      <p:bldP spid="36" grpId="0" animBg="1"/>
      <p:bldP spid="24" grpId="0"/>
      <p:bldP spid="2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04801" y="940087"/>
            <a:ext cx="2819400" cy="4203413"/>
          </a:xfrm>
          <a:prstGeom prst="rect">
            <a:avLst/>
          </a:prstGeom>
          <a:noFill/>
          <a:ln w="19050">
            <a:noFill/>
          </a:ln>
        </p:spPr>
        <p:txBody>
          <a:bodyPr tIns="0"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2927955" y="1390650"/>
            <a:ext cx="1676400" cy="781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2927955" y="2209800"/>
            <a:ext cx="1676400" cy="7810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2927955" y="3028950"/>
            <a:ext cx="1676400" cy="7810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 userDrawn="1"/>
        </p:nvSpPr>
        <p:spPr>
          <a:xfrm>
            <a:off x="2927955" y="3848100"/>
            <a:ext cx="1676400" cy="7810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62"/>
          <p:cNvSpPr>
            <a:spLocks noChangeAspect="1" noEditPoints="1"/>
          </p:cNvSpPr>
          <p:nvPr userDrawn="1"/>
        </p:nvSpPr>
        <p:spPr bwMode="auto">
          <a:xfrm>
            <a:off x="3585921" y="1627152"/>
            <a:ext cx="360468" cy="363350"/>
          </a:xfrm>
          <a:custGeom>
            <a:avLst/>
            <a:gdLst/>
            <a:ahLst/>
            <a:cxnLst>
              <a:cxn ang="0">
                <a:pos x="58" y="33"/>
              </a:cxn>
              <a:cxn ang="0">
                <a:pos x="57" y="34"/>
              </a:cxn>
              <a:cxn ang="0">
                <a:pos x="50" y="35"/>
              </a:cxn>
              <a:cxn ang="0">
                <a:pos x="49" y="39"/>
              </a:cxn>
              <a:cxn ang="0">
                <a:pos x="53" y="44"/>
              </a:cxn>
              <a:cxn ang="0">
                <a:pos x="53" y="45"/>
              </a:cxn>
              <a:cxn ang="0">
                <a:pos x="53" y="46"/>
              </a:cxn>
              <a:cxn ang="0">
                <a:pos x="45" y="53"/>
              </a:cxn>
              <a:cxn ang="0">
                <a:pos x="44" y="52"/>
              </a:cxn>
              <a:cxn ang="0">
                <a:pos x="39" y="48"/>
              </a:cxn>
              <a:cxn ang="0">
                <a:pos x="36" y="50"/>
              </a:cxn>
              <a:cxn ang="0">
                <a:pos x="34" y="57"/>
              </a:cxn>
              <a:cxn ang="0">
                <a:pos x="33" y="58"/>
              </a:cxn>
              <a:cxn ang="0">
                <a:pos x="25" y="58"/>
              </a:cxn>
              <a:cxn ang="0">
                <a:pos x="23" y="57"/>
              </a:cxn>
              <a:cxn ang="0">
                <a:pos x="22" y="50"/>
              </a:cxn>
              <a:cxn ang="0">
                <a:pos x="19" y="48"/>
              </a:cxn>
              <a:cxn ang="0">
                <a:pos x="14" y="52"/>
              </a:cxn>
              <a:cxn ang="0">
                <a:pos x="13" y="53"/>
              </a:cxn>
              <a:cxn ang="0">
                <a:pos x="12" y="52"/>
              </a:cxn>
              <a:cxn ang="0">
                <a:pos x="5" y="46"/>
              </a:cxn>
              <a:cxn ang="0">
                <a:pos x="5" y="45"/>
              </a:cxn>
              <a:cxn ang="0">
                <a:pos x="5" y="44"/>
              </a:cxn>
              <a:cxn ang="0">
                <a:pos x="9" y="39"/>
              </a:cxn>
              <a:cxn ang="0">
                <a:pos x="8" y="35"/>
              </a:cxn>
              <a:cxn ang="0">
                <a:pos x="1" y="34"/>
              </a:cxn>
              <a:cxn ang="0">
                <a:pos x="0" y="33"/>
              </a:cxn>
              <a:cxn ang="0">
                <a:pos x="0" y="24"/>
              </a:cxn>
              <a:cxn ang="0">
                <a:pos x="1" y="23"/>
              </a:cxn>
              <a:cxn ang="0">
                <a:pos x="8" y="22"/>
              </a:cxn>
              <a:cxn ang="0">
                <a:pos x="9" y="18"/>
              </a:cxn>
              <a:cxn ang="0">
                <a:pos x="5" y="13"/>
              </a:cxn>
              <a:cxn ang="0">
                <a:pos x="5" y="12"/>
              </a:cxn>
              <a:cxn ang="0">
                <a:pos x="5" y="11"/>
              </a:cxn>
              <a:cxn ang="0">
                <a:pos x="13" y="5"/>
              </a:cxn>
              <a:cxn ang="0">
                <a:pos x="14" y="5"/>
              </a:cxn>
              <a:cxn ang="0">
                <a:pos x="19" y="9"/>
              </a:cxn>
              <a:cxn ang="0">
                <a:pos x="22" y="8"/>
              </a:cxn>
              <a:cxn ang="0">
                <a:pos x="23" y="1"/>
              </a:cxn>
              <a:cxn ang="0">
                <a:pos x="25" y="0"/>
              </a:cxn>
              <a:cxn ang="0">
                <a:pos x="33" y="0"/>
              </a:cxn>
              <a:cxn ang="0">
                <a:pos x="34" y="1"/>
              </a:cxn>
              <a:cxn ang="0">
                <a:pos x="36" y="8"/>
              </a:cxn>
              <a:cxn ang="0">
                <a:pos x="39" y="9"/>
              </a:cxn>
              <a:cxn ang="0">
                <a:pos x="44" y="5"/>
              </a:cxn>
              <a:cxn ang="0">
                <a:pos x="45" y="5"/>
              </a:cxn>
              <a:cxn ang="0">
                <a:pos x="46" y="5"/>
              </a:cxn>
              <a:cxn ang="0">
                <a:pos x="52" y="12"/>
              </a:cxn>
              <a:cxn ang="0">
                <a:pos x="53" y="12"/>
              </a:cxn>
              <a:cxn ang="0">
                <a:pos x="52" y="13"/>
              </a:cxn>
              <a:cxn ang="0">
                <a:pos x="48" y="18"/>
              </a:cxn>
              <a:cxn ang="0">
                <a:pos x="50" y="22"/>
              </a:cxn>
              <a:cxn ang="0">
                <a:pos x="57" y="23"/>
              </a:cxn>
              <a:cxn ang="0">
                <a:pos x="58" y="25"/>
              </a:cxn>
              <a:cxn ang="0">
                <a:pos x="58" y="33"/>
              </a:cxn>
              <a:cxn ang="0">
                <a:pos x="29" y="19"/>
              </a:cxn>
              <a:cxn ang="0">
                <a:pos x="19" y="29"/>
              </a:cxn>
              <a:cxn ang="0">
                <a:pos x="29" y="38"/>
              </a:cxn>
              <a:cxn ang="0">
                <a:pos x="39" y="29"/>
              </a:cxn>
              <a:cxn ang="0">
                <a:pos x="29" y="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245"/>
          <p:cNvSpPr>
            <a:spLocks noChangeAspect="1"/>
          </p:cNvSpPr>
          <p:nvPr userDrawn="1"/>
        </p:nvSpPr>
        <p:spPr bwMode="auto">
          <a:xfrm>
            <a:off x="3590674" y="2424844"/>
            <a:ext cx="350962" cy="350962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32"/>
          <p:cNvSpPr>
            <a:spLocks noChangeAspect="1" noEditPoints="1"/>
          </p:cNvSpPr>
          <p:nvPr userDrawn="1"/>
        </p:nvSpPr>
        <p:spPr bwMode="auto">
          <a:xfrm>
            <a:off x="3572972" y="3234692"/>
            <a:ext cx="386366" cy="369566"/>
          </a:xfrm>
          <a:custGeom>
            <a:avLst/>
            <a:gdLst/>
            <a:ahLst/>
            <a:cxnLst>
              <a:cxn ang="0">
                <a:pos x="62" y="31"/>
              </a:cxn>
              <a:cxn ang="0">
                <a:pos x="62" y="31"/>
              </a:cxn>
              <a:cxn ang="0">
                <a:pos x="54" y="27"/>
              </a:cxn>
              <a:cxn ang="0">
                <a:pos x="45" y="33"/>
              </a:cxn>
              <a:cxn ang="0">
                <a:pos x="44" y="35"/>
              </a:cxn>
              <a:cxn ang="0">
                <a:pos x="43" y="35"/>
              </a:cxn>
              <a:cxn ang="0">
                <a:pos x="42" y="35"/>
              </a:cxn>
              <a:cxn ang="0">
                <a:pos x="41" y="33"/>
              </a:cxn>
              <a:cxn ang="0">
                <a:pos x="32" y="27"/>
              </a:cxn>
              <a:cxn ang="0">
                <a:pos x="23" y="33"/>
              </a:cxn>
              <a:cxn ang="0">
                <a:pos x="22" y="35"/>
              </a:cxn>
              <a:cxn ang="0">
                <a:pos x="21" y="35"/>
              </a:cxn>
              <a:cxn ang="0">
                <a:pos x="20" y="35"/>
              </a:cxn>
              <a:cxn ang="0">
                <a:pos x="19" y="33"/>
              </a:cxn>
              <a:cxn ang="0">
                <a:pos x="10" y="27"/>
              </a:cxn>
              <a:cxn ang="0">
                <a:pos x="3" y="31"/>
              </a:cxn>
              <a:cxn ang="0">
                <a:pos x="2" y="31"/>
              </a:cxn>
              <a:cxn ang="0">
                <a:pos x="0" y="30"/>
              </a:cxn>
              <a:cxn ang="0">
                <a:pos x="0" y="30"/>
              </a:cxn>
              <a:cxn ang="0">
                <a:pos x="32" y="7"/>
              </a:cxn>
              <a:cxn ang="0">
                <a:pos x="64" y="30"/>
              </a:cxn>
              <a:cxn ang="0">
                <a:pos x="64" y="30"/>
              </a:cxn>
              <a:cxn ang="0">
                <a:pos x="62" y="31"/>
              </a:cxn>
              <a:cxn ang="0">
                <a:pos x="34" y="51"/>
              </a:cxn>
              <a:cxn ang="0">
                <a:pos x="25" y="61"/>
              </a:cxn>
              <a:cxn ang="0">
                <a:pos x="15" y="51"/>
              </a:cxn>
              <a:cxn ang="0">
                <a:pos x="17" y="49"/>
              </a:cxn>
              <a:cxn ang="0">
                <a:pos x="20" y="51"/>
              </a:cxn>
              <a:cxn ang="0">
                <a:pos x="25" y="56"/>
              </a:cxn>
              <a:cxn ang="0">
                <a:pos x="30" y="51"/>
              </a:cxn>
              <a:cxn ang="0">
                <a:pos x="30" y="29"/>
              </a:cxn>
              <a:cxn ang="0">
                <a:pos x="32" y="29"/>
              </a:cxn>
              <a:cxn ang="0">
                <a:pos x="34" y="29"/>
              </a:cxn>
              <a:cxn ang="0">
                <a:pos x="34" y="51"/>
              </a:cxn>
              <a:cxn ang="0">
                <a:pos x="34" y="6"/>
              </a:cxn>
              <a:cxn ang="0">
                <a:pos x="32" y="6"/>
              </a:cxn>
              <a:cxn ang="0">
                <a:pos x="30" y="6"/>
              </a:cxn>
              <a:cxn ang="0">
                <a:pos x="30" y="3"/>
              </a:cxn>
              <a:cxn ang="0">
                <a:pos x="32" y="0"/>
              </a:cxn>
              <a:cxn ang="0">
                <a:pos x="34" y="3"/>
              </a:cxn>
              <a:cxn ang="0">
                <a:pos x="34" y="6"/>
              </a:cxn>
            </a:cxnLst>
            <a:rect l="0" t="0" r="r" b="b"/>
            <a:pathLst>
              <a:path w="64" h="61">
                <a:moveTo>
                  <a:pt x="62" y="31"/>
                </a:moveTo>
                <a:cubicBezTo>
                  <a:pt x="62" y="31"/>
                  <a:pt x="62" y="31"/>
                  <a:pt x="62" y="31"/>
                </a:cubicBezTo>
                <a:cubicBezTo>
                  <a:pt x="59" y="29"/>
                  <a:pt x="57" y="27"/>
                  <a:pt x="54" y="27"/>
                </a:cubicBezTo>
                <a:cubicBezTo>
                  <a:pt x="51" y="27"/>
                  <a:pt x="47" y="30"/>
                  <a:pt x="45" y="33"/>
                </a:cubicBezTo>
                <a:cubicBezTo>
                  <a:pt x="45" y="33"/>
                  <a:pt x="45" y="34"/>
                  <a:pt x="44" y="35"/>
                </a:cubicBezTo>
                <a:cubicBezTo>
                  <a:pt x="44" y="35"/>
                  <a:pt x="44" y="35"/>
                  <a:pt x="43" y="35"/>
                </a:cubicBezTo>
                <a:cubicBezTo>
                  <a:pt x="43" y="35"/>
                  <a:pt x="42" y="35"/>
                  <a:pt x="42" y="35"/>
                </a:cubicBezTo>
                <a:cubicBezTo>
                  <a:pt x="42" y="34"/>
                  <a:pt x="41" y="33"/>
                  <a:pt x="41" y="33"/>
                </a:cubicBezTo>
                <a:cubicBezTo>
                  <a:pt x="39" y="30"/>
                  <a:pt x="36" y="27"/>
                  <a:pt x="32" y="27"/>
                </a:cubicBezTo>
                <a:cubicBezTo>
                  <a:pt x="28" y="27"/>
                  <a:pt x="25" y="30"/>
                  <a:pt x="23" y="33"/>
                </a:cubicBezTo>
                <a:cubicBezTo>
                  <a:pt x="23" y="33"/>
                  <a:pt x="22" y="34"/>
                  <a:pt x="22" y="35"/>
                </a:cubicBezTo>
                <a:cubicBezTo>
                  <a:pt x="22" y="35"/>
                  <a:pt x="22" y="35"/>
                  <a:pt x="21" y="35"/>
                </a:cubicBezTo>
                <a:cubicBezTo>
                  <a:pt x="20" y="35"/>
                  <a:pt x="20" y="35"/>
                  <a:pt x="20" y="35"/>
                </a:cubicBezTo>
                <a:cubicBezTo>
                  <a:pt x="19" y="34"/>
                  <a:pt x="19" y="33"/>
                  <a:pt x="19" y="33"/>
                </a:cubicBezTo>
                <a:cubicBezTo>
                  <a:pt x="17" y="30"/>
                  <a:pt x="14" y="27"/>
                  <a:pt x="10" y="27"/>
                </a:cubicBezTo>
                <a:cubicBezTo>
                  <a:pt x="7" y="27"/>
                  <a:pt x="5" y="29"/>
                  <a:pt x="3" y="31"/>
                </a:cubicBezTo>
                <a:cubicBezTo>
                  <a:pt x="2" y="31"/>
                  <a:pt x="2" y="31"/>
                  <a:pt x="2" y="31"/>
                </a:cubicBezTo>
                <a:cubicBezTo>
                  <a:pt x="1" y="31"/>
                  <a:pt x="0" y="31"/>
                  <a:pt x="0" y="30"/>
                </a:cubicBezTo>
                <a:cubicBezTo>
                  <a:pt x="0" y="30"/>
                  <a:pt x="0" y="30"/>
                  <a:pt x="0" y="30"/>
                </a:cubicBezTo>
                <a:cubicBezTo>
                  <a:pt x="4" y="16"/>
                  <a:pt x="18" y="7"/>
                  <a:pt x="32" y="7"/>
                </a:cubicBezTo>
                <a:cubicBezTo>
                  <a:pt x="46" y="7"/>
                  <a:pt x="60" y="16"/>
                  <a:pt x="64" y="30"/>
                </a:cubicBezTo>
                <a:cubicBezTo>
                  <a:pt x="64" y="30"/>
                  <a:pt x="64" y="30"/>
                  <a:pt x="64" y="30"/>
                </a:cubicBezTo>
                <a:cubicBezTo>
                  <a:pt x="64" y="31"/>
                  <a:pt x="63" y="31"/>
                  <a:pt x="62" y="31"/>
                </a:cubicBezTo>
                <a:close/>
                <a:moveTo>
                  <a:pt x="34" y="51"/>
                </a:moveTo>
                <a:cubicBezTo>
                  <a:pt x="34" y="56"/>
                  <a:pt x="30" y="61"/>
                  <a:pt x="25" y="61"/>
                </a:cubicBezTo>
                <a:cubicBezTo>
                  <a:pt x="19" y="61"/>
                  <a:pt x="15" y="56"/>
                  <a:pt x="15" y="51"/>
                </a:cubicBezTo>
                <a:cubicBezTo>
                  <a:pt x="15" y="50"/>
                  <a:pt x="16" y="49"/>
                  <a:pt x="17" y="49"/>
                </a:cubicBezTo>
                <a:cubicBezTo>
                  <a:pt x="19" y="49"/>
                  <a:pt x="20" y="50"/>
                  <a:pt x="20" y="51"/>
                </a:cubicBezTo>
                <a:cubicBezTo>
                  <a:pt x="20" y="54"/>
                  <a:pt x="22" y="56"/>
                  <a:pt x="25" y="56"/>
                </a:cubicBezTo>
                <a:cubicBezTo>
                  <a:pt x="27" y="56"/>
                  <a:pt x="30" y="54"/>
                  <a:pt x="30" y="51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9"/>
                  <a:pt x="31" y="29"/>
                  <a:pt x="32" y="29"/>
                </a:cubicBezTo>
                <a:cubicBezTo>
                  <a:pt x="33" y="29"/>
                  <a:pt x="34" y="29"/>
                  <a:pt x="34" y="29"/>
                </a:cubicBezTo>
                <a:lnTo>
                  <a:pt x="34" y="51"/>
                </a:lnTo>
                <a:close/>
                <a:moveTo>
                  <a:pt x="34" y="6"/>
                </a:moveTo>
                <a:cubicBezTo>
                  <a:pt x="34" y="6"/>
                  <a:pt x="33" y="6"/>
                  <a:pt x="32" y="6"/>
                </a:cubicBezTo>
                <a:cubicBezTo>
                  <a:pt x="31" y="6"/>
                  <a:pt x="30" y="6"/>
                  <a:pt x="30" y="6"/>
                </a:cubicBezTo>
                <a:cubicBezTo>
                  <a:pt x="30" y="3"/>
                  <a:pt x="30" y="3"/>
                  <a:pt x="30" y="3"/>
                </a:cubicBezTo>
                <a:cubicBezTo>
                  <a:pt x="30" y="1"/>
                  <a:pt x="31" y="0"/>
                  <a:pt x="32" y="0"/>
                </a:cubicBezTo>
                <a:cubicBezTo>
                  <a:pt x="33" y="0"/>
                  <a:pt x="34" y="1"/>
                  <a:pt x="34" y="3"/>
                </a:cubicBezTo>
                <a:lnTo>
                  <a:pt x="34" y="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52"/>
          <p:cNvSpPr>
            <a:spLocks noEditPoints="1"/>
          </p:cNvSpPr>
          <p:nvPr userDrawn="1"/>
        </p:nvSpPr>
        <p:spPr bwMode="auto">
          <a:xfrm>
            <a:off x="3589088" y="4048125"/>
            <a:ext cx="354135" cy="381000"/>
          </a:xfrm>
          <a:custGeom>
            <a:avLst/>
            <a:gdLst/>
            <a:ahLst/>
            <a:cxnLst>
              <a:cxn ang="0">
                <a:pos x="67" y="67"/>
              </a:cxn>
              <a:cxn ang="0">
                <a:pos x="61" y="72"/>
              </a:cxn>
              <a:cxn ang="0">
                <a:pos x="5" y="72"/>
              </a:cxn>
              <a:cxn ang="0">
                <a:pos x="0" y="67"/>
              </a:cxn>
              <a:cxn ang="0">
                <a:pos x="0" y="16"/>
              </a:cxn>
              <a:cxn ang="0">
                <a:pos x="5" y="11"/>
              </a:cxn>
              <a:cxn ang="0">
                <a:pos x="10" y="11"/>
              </a:cxn>
              <a:cxn ang="0">
                <a:pos x="10" y="7"/>
              </a:cxn>
              <a:cxn ang="0">
                <a:pos x="16" y="0"/>
              </a:cxn>
              <a:cxn ang="0">
                <a:pos x="19" y="0"/>
              </a:cxn>
              <a:cxn ang="0">
                <a:pos x="25" y="7"/>
              </a:cxn>
              <a:cxn ang="0">
                <a:pos x="25" y="11"/>
              </a:cxn>
              <a:cxn ang="0">
                <a:pos x="41" y="11"/>
              </a:cxn>
              <a:cxn ang="0">
                <a:pos x="41" y="7"/>
              </a:cxn>
              <a:cxn ang="0">
                <a:pos x="47" y="0"/>
              </a:cxn>
              <a:cxn ang="0">
                <a:pos x="50" y="0"/>
              </a:cxn>
              <a:cxn ang="0">
                <a:pos x="56" y="7"/>
              </a:cxn>
              <a:cxn ang="0">
                <a:pos x="56" y="11"/>
              </a:cxn>
              <a:cxn ang="0">
                <a:pos x="61" y="11"/>
              </a:cxn>
              <a:cxn ang="0">
                <a:pos x="67" y="16"/>
              </a:cxn>
              <a:cxn ang="0">
                <a:pos x="67" y="67"/>
              </a:cxn>
              <a:cxn ang="0">
                <a:pos x="61" y="67"/>
              </a:cxn>
              <a:cxn ang="0">
                <a:pos x="61" y="26"/>
              </a:cxn>
              <a:cxn ang="0">
                <a:pos x="5" y="26"/>
              </a:cxn>
              <a:cxn ang="0">
                <a:pos x="5" y="67"/>
              </a:cxn>
              <a:cxn ang="0">
                <a:pos x="61" y="67"/>
              </a:cxn>
              <a:cxn ang="0">
                <a:pos x="20" y="7"/>
              </a:cxn>
              <a:cxn ang="0">
                <a:pos x="19" y="5"/>
              </a:cxn>
              <a:cxn ang="0">
                <a:pos x="16" y="5"/>
              </a:cxn>
              <a:cxn ang="0">
                <a:pos x="15" y="7"/>
              </a:cxn>
              <a:cxn ang="0">
                <a:pos x="15" y="18"/>
              </a:cxn>
              <a:cxn ang="0">
                <a:pos x="16" y="20"/>
              </a:cxn>
              <a:cxn ang="0">
                <a:pos x="19" y="20"/>
              </a:cxn>
              <a:cxn ang="0">
                <a:pos x="20" y="18"/>
              </a:cxn>
              <a:cxn ang="0">
                <a:pos x="20" y="7"/>
              </a:cxn>
              <a:cxn ang="0">
                <a:pos x="51" y="7"/>
              </a:cxn>
              <a:cxn ang="0">
                <a:pos x="50" y="5"/>
              </a:cxn>
              <a:cxn ang="0">
                <a:pos x="47" y="5"/>
              </a:cxn>
              <a:cxn ang="0">
                <a:pos x="46" y="7"/>
              </a:cxn>
              <a:cxn ang="0">
                <a:pos x="46" y="18"/>
              </a:cxn>
              <a:cxn ang="0">
                <a:pos x="47" y="20"/>
              </a:cxn>
              <a:cxn ang="0">
                <a:pos x="50" y="20"/>
              </a:cxn>
              <a:cxn ang="0">
                <a:pos x="51" y="18"/>
              </a:cxn>
              <a:cxn ang="0">
                <a:pos x="51" y="7"/>
              </a:cxn>
            </a:cxnLst>
            <a:rect l="0" t="0" r="r" b="b"/>
            <a:pathLst>
              <a:path w="67" h="72">
                <a:moveTo>
                  <a:pt x="67" y="67"/>
                </a:moveTo>
                <a:cubicBezTo>
                  <a:pt x="67" y="70"/>
                  <a:pt x="64" y="72"/>
                  <a:pt x="61" y="72"/>
                </a:cubicBezTo>
                <a:cubicBezTo>
                  <a:pt x="5" y="72"/>
                  <a:pt x="5" y="72"/>
                  <a:pt x="5" y="72"/>
                </a:cubicBezTo>
                <a:cubicBezTo>
                  <a:pt x="2" y="72"/>
                  <a:pt x="0" y="70"/>
                  <a:pt x="0" y="67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3"/>
                  <a:pt x="2" y="11"/>
                  <a:pt x="5" y="11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7"/>
                  <a:pt x="10" y="7"/>
                  <a:pt x="10" y="7"/>
                </a:cubicBezTo>
                <a:cubicBezTo>
                  <a:pt x="10" y="3"/>
                  <a:pt x="13" y="0"/>
                  <a:pt x="16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3" y="0"/>
                  <a:pt x="25" y="3"/>
                  <a:pt x="25" y="7"/>
                </a:cubicBezTo>
                <a:cubicBezTo>
                  <a:pt x="25" y="11"/>
                  <a:pt x="25" y="11"/>
                  <a:pt x="25" y="11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7"/>
                  <a:pt x="41" y="7"/>
                  <a:pt x="41" y="7"/>
                </a:cubicBezTo>
                <a:cubicBezTo>
                  <a:pt x="41" y="3"/>
                  <a:pt x="44" y="0"/>
                  <a:pt x="47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3" y="0"/>
                  <a:pt x="56" y="3"/>
                  <a:pt x="56" y="7"/>
                </a:cubicBezTo>
                <a:cubicBezTo>
                  <a:pt x="56" y="11"/>
                  <a:pt x="56" y="11"/>
                  <a:pt x="56" y="11"/>
                </a:cubicBezTo>
                <a:cubicBezTo>
                  <a:pt x="61" y="11"/>
                  <a:pt x="61" y="11"/>
                  <a:pt x="61" y="11"/>
                </a:cubicBezTo>
                <a:cubicBezTo>
                  <a:pt x="64" y="11"/>
                  <a:pt x="67" y="13"/>
                  <a:pt x="67" y="16"/>
                </a:cubicBezTo>
                <a:lnTo>
                  <a:pt x="67" y="67"/>
                </a:lnTo>
                <a:close/>
                <a:moveTo>
                  <a:pt x="61" y="67"/>
                </a:moveTo>
                <a:cubicBezTo>
                  <a:pt x="61" y="26"/>
                  <a:pt x="61" y="26"/>
                  <a:pt x="61" y="26"/>
                </a:cubicBezTo>
                <a:cubicBezTo>
                  <a:pt x="5" y="26"/>
                  <a:pt x="5" y="26"/>
                  <a:pt x="5" y="26"/>
                </a:cubicBezTo>
                <a:cubicBezTo>
                  <a:pt x="5" y="67"/>
                  <a:pt x="5" y="67"/>
                  <a:pt x="5" y="67"/>
                </a:cubicBezTo>
                <a:lnTo>
                  <a:pt x="61" y="67"/>
                </a:lnTo>
                <a:close/>
                <a:moveTo>
                  <a:pt x="20" y="7"/>
                </a:moveTo>
                <a:cubicBezTo>
                  <a:pt x="20" y="6"/>
                  <a:pt x="20" y="5"/>
                  <a:pt x="19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6"/>
                  <a:pt x="15" y="7"/>
                </a:cubicBezTo>
                <a:cubicBezTo>
                  <a:pt x="15" y="18"/>
                  <a:pt x="15" y="18"/>
                  <a:pt x="15" y="18"/>
                </a:cubicBezTo>
                <a:cubicBezTo>
                  <a:pt x="15" y="19"/>
                  <a:pt x="16" y="20"/>
                  <a:pt x="16" y="20"/>
                </a:cubicBezTo>
                <a:cubicBezTo>
                  <a:pt x="19" y="20"/>
                  <a:pt x="19" y="20"/>
                  <a:pt x="19" y="20"/>
                </a:cubicBezTo>
                <a:cubicBezTo>
                  <a:pt x="20" y="20"/>
                  <a:pt x="20" y="19"/>
                  <a:pt x="20" y="18"/>
                </a:cubicBezTo>
                <a:lnTo>
                  <a:pt x="20" y="7"/>
                </a:lnTo>
                <a:close/>
                <a:moveTo>
                  <a:pt x="51" y="7"/>
                </a:moveTo>
                <a:cubicBezTo>
                  <a:pt x="51" y="6"/>
                  <a:pt x="51" y="5"/>
                  <a:pt x="50" y="5"/>
                </a:cubicBezTo>
                <a:cubicBezTo>
                  <a:pt x="47" y="5"/>
                  <a:pt x="47" y="5"/>
                  <a:pt x="47" y="5"/>
                </a:cubicBezTo>
                <a:cubicBezTo>
                  <a:pt x="47" y="5"/>
                  <a:pt x="46" y="6"/>
                  <a:pt x="46" y="7"/>
                </a:cubicBezTo>
                <a:cubicBezTo>
                  <a:pt x="46" y="18"/>
                  <a:pt x="46" y="18"/>
                  <a:pt x="46" y="18"/>
                </a:cubicBezTo>
                <a:cubicBezTo>
                  <a:pt x="46" y="19"/>
                  <a:pt x="47" y="20"/>
                  <a:pt x="47" y="20"/>
                </a:cubicBezTo>
                <a:cubicBezTo>
                  <a:pt x="50" y="20"/>
                  <a:pt x="50" y="20"/>
                  <a:pt x="50" y="20"/>
                </a:cubicBezTo>
                <a:cubicBezTo>
                  <a:pt x="51" y="20"/>
                  <a:pt x="51" y="19"/>
                  <a:pt x="51" y="18"/>
                </a:cubicBezTo>
                <a:lnTo>
                  <a:pt x="51" y="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15"/>
          </p:nvPr>
        </p:nvSpPr>
        <p:spPr>
          <a:xfrm>
            <a:off x="4747370" y="1570239"/>
            <a:ext cx="3933685" cy="55383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Text Placeholder 3"/>
          <p:cNvSpPr>
            <a:spLocks noGrp="1"/>
          </p:cNvSpPr>
          <p:nvPr>
            <p:ph type="body" sz="half" idx="17"/>
          </p:nvPr>
        </p:nvSpPr>
        <p:spPr>
          <a:xfrm>
            <a:off x="4742101" y="1364287"/>
            <a:ext cx="3944699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18"/>
          </p:nvPr>
        </p:nvSpPr>
        <p:spPr>
          <a:xfrm>
            <a:off x="4747370" y="2415752"/>
            <a:ext cx="3933685" cy="55383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Text Placeholder 3"/>
          <p:cNvSpPr>
            <a:spLocks noGrp="1"/>
          </p:cNvSpPr>
          <p:nvPr>
            <p:ph type="body" sz="half" idx="19"/>
          </p:nvPr>
        </p:nvSpPr>
        <p:spPr>
          <a:xfrm>
            <a:off x="4742101" y="2209800"/>
            <a:ext cx="3944699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47" name="Text Placeholder 3"/>
          <p:cNvSpPr>
            <a:spLocks noGrp="1"/>
          </p:cNvSpPr>
          <p:nvPr>
            <p:ph type="body" sz="half" idx="20"/>
          </p:nvPr>
        </p:nvSpPr>
        <p:spPr>
          <a:xfrm>
            <a:off x="4747370" y="3256164"/>
            <a:ext cx="3933685" cy="55383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Text Placeholder 3"/>
          <p:cNvSpPr>
            <a:spLocks noGrp="1"/>
          </p:cNvSpPr>
          <p:nvPr>
            <p:ph type="body" sz="half" idx="21"/>
          </p:nvPr>
        </p:nvSpPr>
        <p:spPr>
          <a:xfrm>
            <a:off x="4742101" y="3050212"/>
            <a:ext cx="3944699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accent3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49" name="Text Placeholder 3"/>
          <p:cNvSpPr>
            <a:spLocks noGrp="1"/>
          </p:cNvSpPr>
          <p:nvPr>
            <p:ph type="body" sz="half" idx="22"/>
          </p:nvPr>
        </p:nvSpPr>
        <p:spPr>
          <a:xfrm>
            <a:off x="4747370" y="4075314"/>
            <a:ext cx="3933685" cy="55383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Text Placeholder 3"/>
          <p:cNvSpPr>
            <a:spLocks noGrp="1"/>
          </p:cNvSpPr>
          <p:nvPr>
            <p:ph type="body" sz="half" idx="23"/>
          </p:nvPr>
        </p:nvSpPr>
        <p:spPr>
          <a:xfrm>
            <a:off x="4742101" y="3869362"/>
            <a:ext cx="3944699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25" name="Round Same Side Corner Rectangle 24"/>
          <p:cNvSpPr/>
          <p:nvPr userDrawn="1"/>
        </p:nvSpPr>
        <p:spPr>
          <a:xfrm rot="16200000" flipH="1">
            <a:off x="8798358" y="304343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46831" y="361950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619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7139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0"/>
                            </p:stCondLst>
                            <p:childTnLst>
                              <p:par>
                                <p:cTn id="6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500"/>
                            </p:stCondLst>
                            <p:childTnLst>
                              <p:par>
                                <p:cTn id="81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000"/>
                            </p:stCondLst>
                            <p:childTnLst>
                              <p:par>
                                <p:cTn id="8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 animBg="1"/>
      <p:bldP spid="23" grpId="0" animBg="1"/>
      <p:bldP spid="24" grpId="0" animBg="1"/>
      <p:bldP spid="26" grpId="0" animBg="1"/>
      <p:bldP spid="27" grpId="0" animBg="1"/>
      <p:bldP spid="34" grpId="0" animBg="1"/>
      <p:bldP spid="37" grpId="0" animBg="1"/>
      <p:bldP spid="38" grpId="0" animBg="1"/>
      <p:bldP spid="39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/>
      <p:bldP spid="3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414328"/>
            <a:ext cx="3124200" cy="1995622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3124200" y="1414328"/>
            <a:ext cx="6003632" cy="1995622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45"/>
          <p:cNvSpPr>
            <a:spLocks noEditPoints="1"/>
          </p:cNvSpPr>
          <p:nvPr userDrawn="1"/>
        </p:nvSpPr>
        <p:spPr bwMode="auto">
          <a:xfrm>
            <a:off x="3421231" y="1920802"/>
            <a:ext cx="310968" cy="31096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5"/>
          </p:nvPr>
        </p:nvSpPr>
        <p:spPr>
          <a:xfrm>
            <a:off x="3808399" y="1905614"/>
            <a:ext cx="4784432" cy="32615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Freeform 45"/>
          <p:cNvSpPr>
            <a:spLocks noEditPoints="1"/>
          </p:cNvSpPr>
          <p:nvPr userDrawn="1"/>
        </p:nvSpPr>
        <p:spPr bwMode="auto">
          <a:xfrm>
            <a:off x="3421231" y="2418408"/>
            <a:ext cx="310968" cy="31096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08399" y="2403220"/>
            <a:ext cx="4784431" cy="32615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Freeform 45"/>
          <p:cNvSpPr>
            <a:spLocks noEditPoints="1"/>
          </p:cNvSpPr>
          <p:nvPr userDrawn="1"/>
        </p:nvSpPr>
        <p:spPr bwMode="auto">
          <a:xfrm>
            <a:off x="3421231" y="2887439"/>
            <a:ext cx="310968" cy="31096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17"/>
          </p:nvPr>
        </p:nvSpPr>
        <p:spPr>
          <a:xfrm>
            <a:off x="3808399" y="2872251"/>
            <a:ext cx="4784431" cy="32615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half" idx="21"/>
          </p:nvPr>
        </p:nvSpPr>
        <p:spPr>
          <a:xfrm>
            <a:off x="3479422" y="1610646"/>
            <a:ext cx="5146814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15" name="Round Same Side Corner Rectangle 14"/>
          <p:cNvSpPr/>
          <p:nvPr userDrawn="1"/>
        </p:nvSpPr>
        <p:spPr>
          <a:xfrm rot="16200000" flipH="1">
            <a:off x="8798358" y="304343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46831" y="361950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619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7139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2" grpId="0" animBg="1"/>
      <p:bldP spid="23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872" r:id="rId2"/>
    <p:sldLayoutId id="2147483805" r:id="rId3"/>
    <p:sldLayoutId id="2147483806" r:id="rId4"/>
    <p:sldLayoutId id="2147483808" r:id="rId5"/>
    <p:sldLayoutId id="2147483807" r:id="rId6"/>
    <p:sldLayoutId id="2147483824" r:id="rId7"/>
    <p:sldLayoutId id="2147483825" r:id="rId8"/>
    <p:sldLayoutId id="2147483809" r:id="rId9"/>
    <p:sldLayoutId id="2147483810" r:id="rId10"/>
    <p:sldLayoutId id="2147483826" r:id="rId11"/>
    <p:sldLayoutId id="2147483860" r:id="rId12"/>
    <p:sldLayoutId id="2147483859" r:id="rId13"/>
    <p:sldLayoutId id="2147483832" r:id="rId14"/>
    <p:sldLayoutId id="2147483866" r:id="rId15"/>
    <p:sldLayoutId id="2147483861" r:id="rId16"/>
    <p:sldLayoutId id="2147483862" r:id="rId17"/>
    <p:sldLayoutId id="2147483864" r:id="rId18"/>
    <p:sldLayoutId id="2147483865" r:id="rId19"/>
    <p:sldLayoutId id="2147483867" r:id="rId20"/>
    <p:sldLayoutId id="2147483868" r:id="rId21"/>
    <p:sldLayoutId id="2147483870" r:id="rId22"/>
    <p:sldLayoutId id="2147483871" r:id="rId23"/>
    <p:sldLayoutId id="2147483874" r:id="rId24"/>
    <p:sldLayoutId id="2147483875" r:id="rId25"/>
    <p:sldLayoutId id="2147483876" r:id="rId26"/>
    <p:sldLayoutId id="2147483877" r:id="rId27"/>
    <p:sldLayoutId id="2147483881" r:id="rId28"/>
    <p:sldLayoutId id="2147483878" r:id="rId29"/>
    <p:sldLayoutId id="2147483879" r:id="rId30"/>
    <p:sldLayoutId id="2147483880" r:id="rId31"/>
    <p:sldLayoutId id="2147483882" r:id="rId3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2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136B7D2-B98C-44FD-8D04-7EC62A56497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Road Infographic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609600" y="714375"/>
            <a:ext cx="4114800" cy="200025"/>
          </a:xfrm>
        </p:spPr>
        <p:txBody>
          <a:bodyPr/>
          <a:lstStyle/>
          <a:p>
            <a:r>
              <a:rPr lang="en-US" smtClean="0"/>
              <a:t>Road Infographic</a:t>
            </a:r>
            <a:endParaRPr lang="en-US" dirty="0"/>
          </a:p>
        </p:txBody>
      </p:sp>
      <p:sp>
        <p:nvSpPr>
          <p:cNvPr id="3077" name="Freeform 5"/>
          <p:cNvSpPr>
            <a:spLocks/>
          </p:cNvSpPr>
          <p:nvPr/>
        </p:nvSpPr>
        <p:spPr bwMode="auto">
          <a:xfrm>
            <a:off x="533400" y="1490660"/>
            <a:ext cx="7620000" cy="3357563"/>
          </a:xfrm>
          <a:custGeom>
            <a:avLst/>
            <a:gdLst/>
            <a:ahLst/>
            <a:cxnLst>
              <a:cxn ang="0">
                <a:pos x="1548" y="674"/>
              </a:cxn>
              <a:cxn ang="0">
                <a:pos x="1577" y="645"/>
              </a:cxn>
              <a:cxn ang="0">
                <a:pos x="1735" y="724"/>
              </a:cxn>
              <a:cxn ang="0">
                <a:pos x="1437" y="784"/>
              </a:cxn>
              <a:cxn ang="0">
                <a:pos x="1474" y="748"/>
              </a:cxn>
              <a:cxn ang="0">
                <a:pos x="1328" y="742"/>
              </a:cxn>
              <a:cxn ang="0">
                <a:pos x="930" y="692"/>
              </a:cxn>
              <a:cxn ang="0">
                <a:pos x="571" y="498"/>
              </a:cxn>
              <a:cxn ang="0">
                <a:pos x="702" y="361"/>
              </a:cxn>
              <a:cxn ang="0">
                <a:pos x="948" y="236"/>
              </a:cxn>
              <a:cxn ang="0">
                <a:pos x="0" y="0"/>
              </a:cxn>
              <a:cxn ang="0">
                <a:pos x="993" y="243"/>
              </a:cxn>
              <a:cxn ang="0">
                <a:pos x="777" y="359"/>
              </a:cxn>
              <a:cxn ang="0">
                <a:pos x="678" y="520"/>
              </a:cxn>
              <a:cxn ang="0">
                <a:pos x="1328" y="670"/>
              </a:cxn>
              <a:cxn ang="0">
                <a:pos x="1548" y="674"/>
              </a:cxn>
            </a:cxnLst>
            <a:rect l="0" t="0" r="r" b="b"/>
            <a:pathLst>
              <a:path w="1735" h="784">
                <a:moveTo>
                  <a:pt x="1548" y="674"/>
                </a:moveTo>
                <a:cubicBezTo>
                  <a:pt x="1577" y="645"/>
                  <a:pt x="1577" y="645"/>
                  <a:pt x="1577" y="645"/>
                </a:cubicBezTo>
                <a:cubicBezTo>
                  <a:pt x="1735" y="724"/>
                  <a:pt x="1735" y="724"/>
                  <a:pt x="1735" y="724"/>
                </a:cubicBezTo>
                <a:cubicBezTo>
                  <a:pt x="1437" y="784"/>
                  <a:pt x="1437" y="784"/>
                  <a:pt x="1437" y="784"/>
                </a:cubicBezTo>
                <a:cubicBezTo>
                  <a:pt x="1474" y="748"/>
                  <a:pt x="1474" y="748"/>
                  <a:pt x="1474" y="748"/>
                </a:cubicBezTo>
                <a:cubicBezTo>
                  <a:pt x="1425" y="747"/>
                  <a:pt x="1376" y="745"/>
                  <a:pt x="1328" y="742"/>
                </a:cubicBezTo>
                <a:cubicBezTo>
                  <a:pt x="1190" y="733"/>
                  <a:pt x="1058" y="716"/>
                  <a:pt x="930" y="692"/>
                </a:cubicBezTo>
                <a:cubicBezTo>
                  <a:pt x="698" y="635"/>
                  <a:pt x="578" y="571"/>
                  <a:pt x="571" y="498"/>
                </a:cubicBezTo>
                <a:cubicBezTo>
                  <a:pt x="562" y="453"/>
                  <a:pt x="606" y="407"/>
                  <a:pt x="702" y="361"/>
                </a:cubicBezTo>
                <a:cubicBezTo>
                  <a:pt x="824" y="313"/>
                  <a:pt x="906" y="271"/>
                  <a:pt x="948" y="236"/>
                </a:cubicBezTo>
                <a:cubicBezTo>
                  <a:pt x="1053" y="130"/>
                  <a:pt x="737" y="51"/>
                  <a:pt x="0" y="0"/>
                </a:cubicBezTo>
                <a:cubicBezTo>
                  <a:pt x="754" y="31"/>
                  <a:pt x="1085" y="112"/>
                  <a:pt x="993" y="243"/>
                </a:cubicBezTo>
                <a:cubicBezTo>
                  <a:pt x="968" y="274"/>
                  <a:pt x="896" y="312"/>
                  <a:pt x="777" y="359"/>
                </a:cubicBezTo>
                <a:cubicBezTo>
                  <a:pt x="664" y="409"/>
                  <a:pt x="631" y="463"/>
                  <a:pt x="678" y="520"/>
                </a:cubicBezTo>
                <a:cubicBezTo>
                  <a:pt x="761" y="606"/>
                  <a:pt x="977" y="656"/>
                  <a:pt x="1328" y="670"/>
                </a:cubicBezTo>
                <a:cubicBezTo>
                  <a:pt x="1396" y="673"/>
                  <a:pt x="1470" y="674"/>
                  <a:pt x="1548" y="67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3534934" y="3014660"/>
            <a:ext cx="1113266" cy="1766890"/>
            <a:chOff x="1257300" y="1962150"/>
            <a:chExt cx="1257300" cy="1995489"/>
          </a:xfrm>
          <a:solidFill>
            <a:schemeClr val="accent4"/>
          </a:solidFill>
        </p:grpSpPr>
        <p:sp>
          <p:nvSpPr>
            <p:cNvPr id="59" name="Wave 58"/>
            <p:cNvSpPr/>
            <p:nvPr/>
          </p:nvSpPr>
          <p:spPr>
            <a:xfrm>
              <a:off x="1447800" y="1962150"/>
              <a:ext cx="1066800" cy="838200"/>
            </a:xfrm>
            <a:prstGeom prst="wave">
              <a:avLst>
                <a:gd name="adj1" fmla="val 6364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Can 62"/>
            <p:cNvSpPr/>
            <p:nvPr/>
          </p:nvSpPr>
          <p:spPr>
            <a:xfrm>
              <a:off x="1257300" y="3843339"/>
              <a:ext cx="304800" cy="114300"/>
            </a:xfrm>
            <a:prstGeom prst="ca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Can 61"/>
            <p:cNvSpPr/>
            <p:nvPr/>
          </p:nvSpPr>
          <p:spPr>
            <a:xfrm>
              <a:off x="1371600" y="1962150"/>
              <a:ext cx="76200" cy="1905000"/>
            </a:xfrm>
            <a:prstGeom prst="ca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573766" y="2489411"/>
            <a:ext cx="867934" cy="1377518"/>
            <a:chOff x="1257300" y="1962150"/>
            <a:chExt cx="1257300" cy="1995489"/>
          </a:xfrm>
          <a:solidFill>
            <a:schemeClr val="accent3"/>
          </a:solidFill>
        </p:grpSpPr>
        <p:sp>
          <p:nvSpPr>
            <p:cNvPr id="66" name="Wave 65"/>
            <p:cNvSpPr/>
            <p:nvPr/>
          </p:nvSpPr>
          <p:spPr>
            <a:xfrm>
              <a:off x="1447800" y="1962150"/>
              <a:ext cx="1066800" cy="838200"/>
            </a:xfrm>
            <a:prstGeom prst="wave">
              <a:avLst>
                <a:gd name="adj1" fmla="val 6364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Can 66"/>
            <p:cNvSpPr/>
            <p:nvPr/>
          </p:nvSpPr>
          <p:spPr>
            <a:xfrm>
              <a:off x="1257300" y="3843339"/>
              <a:ext cx="304800" cy="114300"/>
            </a:xfrm>
            <a:prstGeom prst="ca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Can 67"/>
            <p:cNvSpPr/>
            <p:nvPr/>
          </p:nvSpPr>
          <p:spPr>
            <a:xfrm>
              <a:off x="1371600" y="1962150"/>
              <a:ext cx="76200" cy="1905000"/>
            </a:xfrm>
            <a:prstGeom prst="ca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4063606" y="1262060"/>
            <a:ext cx="834654" cy="1324698"/>
            <a:chOff x="1257300" y="1962150"/>
            <a:chExt cx="1257300" cy="1995489"/>
          </a:xfrm>
          <a:solidFill>
            <a:schemeClr val="accent2"/>
          </a:solidFill>
        </p:grpSpPr>
        <p:sp>
          <p:nvSpPr>
            <p:cNvPr id="70" name="Wave 69"/>
            <p:cNvSpPr/>
            <p:nvPr/>
          </p:nvSpPr>
          <p:spPr>
            <a:xfrm>
              <a:off x="1447800" y="1962150"/>
              <a:ext cx="1066800" cy="838200"/>
            </a:xfrm>
            <a:prstGeom prst="wave">
              <a:avLst>
                <a:gd name="adj1" fmla="val 6364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Can 70"/>
            <p:cNvSpPr/>
            <p:nvPr/>
          </p:nvSpPr>
          <p:spPr>
            <a:xfrm>
              <a:off x="1257300" y="3843339"/>
              <a:ext cx="304800" cy="114300"/>
            </a:xfrm>
            <a:prstGeom prst="ca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Can 71"/>
            <p:cNvSpPr/>
            <p:nvPr/>
          </p:nvSpPr>
          <p:spPr>
            <a:xfrm>
              <a:off x="1371600" y="1962150"/>
              <a:ext cx="76200" cy="1905000"/>
            </a:xfrm>
            <a:prstGeom prst="ca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004598" y="881060"/>
            <a:ext cx="748002" cy="1187172"/>
            <a:chOff x="1257300" y="1962150"/>
            <a:chExt cx="1257300" cy="1995489"/>
          </a:xfrm>
        </p:grpSpPr>
        <p:sp>
          <p:nvSpPr>
            <p:cNvPr id="74" name="Wave 73"/>
            <p:cNvSpPr/>
            <p:nvPr/>
          </p:nvSpPr>
          <p:spPr>
            <a:xfrm>
              <a:off x="1447800" y="1962150"/>
              <a:ext cx="1066800" cy="838200"/>
            </a:xfrm>
            <a:prstGeom prst="wave">
              <a:avLst>
                <a:gd name="adj1" fmla="val 6364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Can 74"/>
            <p:cNvSpPr/>
            <p:nvPr/>
          </p:nvSpPr>
          <p:spPr>
            <a:xfrm>
              <a:off x="1257300" y="3843339"/>
              <a:ext cx="304800" cy="114300"/>
            </a:xfrm>
            <a:prstGeom prst="ca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Can 75"/>
            <p:cNvSpPr/>
            <p:nvPr/>
          </p:nvSpPr>
          <p:spPr>
            <a:xfrm>
              <a:off x="1371600" y="1962150"/>
              <a:ext cx="76200" cy="1905000"/>
            </a:xfrm>
            <a:prstGeom prst="ca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6085978" y="3243260"/>
            <a:ext cx="1113266" cy="1766890"/>
            <a:chOff x="1257300" y="1962150"/>
            <a:chExt cx="1257300" cy="1995489"/>
          </a:xfrm>
          <a:solidFill>
            <a:schemeClr val="accent5"/>
          </a:solidFill>
        </p:grpSpPr>
        <p:sp>
          <p:nvSpPr>
            <p:cNvPr id="78" name="Wave 77"/>
            <p:cNvSpPr/>
            <p:nvPr/>
          </p:nvSpPr>
          <p:spPr>
            <a:xfrm>
              <a:off x="1447800" y="1962150"/>
              <a:ext cx="1066800" cy="838200"/>
            </a:xfrm>
            <a:prstGeom prst="wave">
              <a:avLst>
                <a:gd name="adj1" fmla="val 6364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Can 78"/>
            <p:cNvSpPr/>
            <p:nvPr/>
          </p:nvSpPr>
          <p:spPr>
            <a:xfrm>
              <a:off x="1257300" y="3843339"/>
              <a:ext cx="304800" cy="114300"/>
            </a:xfrm>
            <a:prstGeom prst="ca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Can 79"/>
            <p:cNvSpPr/>
            <p:nvPr/>
          </p:nvSpPr>
          <p:spPr>
            <a:xfrm>
              <a:off x="1371600" y="1962150"/>
              <a:ext cx="76200" cy="1905000"/>
            </a:xfrm>
            <a:prstGeom prst="ca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1752600" y="766286"/>
            <a:ext cx="16420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1"/>
                </a:solidFill>
              </a:rPr>
              <a:t>Title Goes Here</a:t>
            </a:r>
            <a:r>
              <a:rPr lang="en-US" sz="1400" b="1" dirty="0" smtClean="0">
                <a:solidFill>
                  <a:schemeClr val="accent1"/>
                </a:solidFill>
                <a:latin typeface="+mj-lt"/>
              </a:rPr>
              <a:t/>
            </a:r>
            <a:br>
              <a:rPr lang="en-US" sz="1400" b="1" dirty="0" smtClean="0">
                <a:solidFill>
                  <a:schemeClr val="accent1"/>
                </a:solidFill>
                <a:latin typeface="+mj-lt"/>
              </a:rPr>
            </a:b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There are many variations of Lorem Ipsum available, but the majority have suffered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024909" y="2499008"/>
            <a:ext cx="16420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>
                <a:solidFill>
                  <a:schemeClr val="accent3"/>
                </a:solidFill>
              </a:rPr>
              <a:t>Title Goes Here</a:t>
            </a:r>
            <a:r>
              <a:rPr lang="en-US" sz="1400" b="1" dirty="0" smtClean="0">
                <a:solidFill>
                  <a:schemeClr val="accent1"/>
                </a:solidFill>
                <a:latin typeface="+mj-lt"/>
              </a:rPr>
              <a:t/>
            </a:r>
            <a:br>
              <a:rPr lang="en-US" sz="1400" b="1" dirty="0" smtClean="0">
                <a:solidFill>
                  <a:schemeClr val="accent1"/>
                </a:solidFill>
                <a:latin typeface="+mj-lt"/>
              </a:rPr>
            </a:b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There are many variations of Lorem Ipsum available, but the majority have suffered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903305" y="1170963"/>
            <a:ext cx="16420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2"/>
                </a:solidFill>
              </a:rPr>
              <a:t>Title Goes Here</a:t>
            </a:r>
            <a:r>
              <a:rPr lang="en-US" sz="1400" b="1" dirty="0" smtClean="0">
                <a:solidFill>
                  <a:schemeClr val="accent1"/>
                </a:solidFill>
                <a:latin typeface="+mj-lt"/>
              </a:rPr>
              <a:t/>
            </a:r>
            <a:br>
              <a:rPr lang="en-US" sz="1400" b="1" dirty="0" smtClean="0">
                <a:solidFill>
                  <a:schemeClr val="accent1"/>
                </a:solidFill>
                <a:latin typeface="+mj-lt"/>
              </a:rPr>
            </a:b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There are many variations of Lorem Ipsum available, but the majority have suffered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634949" y="2996446"/>
            <a:ext cx="16420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4"/>
                </a:solidFill>
              </a:rPr>
              <a:t>Title Goes Here</a:t>
            </a:r>
            <a:r>
              <a:rPr lang="en-US" sz="1400" b="1" dirty="0" smtClean="0">
                <a:solidFill>
                  <a:schemeClr val="accent1"/>
                </a:solidFill>
                <a:latin typeface="+mj-lt"/>
              </a:rPr>
              <a:t/>
            </a:r>
            <a:br>
              <a:rPr lang="en-US" sz="1400" b="1" dirty="0" smtClean="0">
                <a:solidFill>
                  <a:schemeClr val="accent1"/>
                </a:solidFill>
                <a:latin typeface="+mj-lt"/>
              </a:rPr>
            </a:b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There are many variations of Lorem Ipsum available, but the majority have suffered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209183" y="3228664"/>
            <a:ext cx="16420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5"/>
                </a:solidFill>
              </a:rPr>
              <a:t>Title Goes Here</a:t>
            </a:r>
            <a:r>
              <a:rPr lang="en-US" sz="1400" b="1" dirty="0" smtClean="0">
                <a:solidFill>
                  <a:schemeClr val="accent1"/>
                </a:solidFill>
                <a:latin typeface="+mj-lt"/>
              </a:rPr>
              <a:t/>
            </a:r>
            <a:br>
              <a:rPr lang="en-US" sz="1400" b="1" dirty="0" smtClean="0">
                <a:solidFill>
                  <a:schemeClr val="accent1"/>
                </a:solidFill>
                <a:latin typeface="+mj-lt"/>
              </a:rPr>
            </a:b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There are many variations of Lorem Ipsum available, but the majority have suffered</a:t>
            </a:r>
          </a:p>
        </p:txBody>
      </p:sp>
      <p:sp>
        <p:nvSpPr>
          <p:cNvPr id="89" name="Freeform 116"/>
          <p:cNvSpPr>
            <a:spLocks noEditPoints="1"/>
          </p:cNvSpPr>
          <p:nvPr/>
        </p:nvSpPr>
        <p:spPr bwMode="auto">
          <a:xfrm>
            <a:off x="1261081" y="999575"/>
            <a:ext cx="288508" cy="232668"/>
          </a:xfrm>
          <a:custGeom>
            <a:avLst/>
            <a:gdLst/>
            <a:ahLst/>
            <a:cxnLst>
              <a:cxn ang="0">
                <a:pos x="55" y="27"/>
              </a:cxn>
              <a:cxn ang="0">
                <a:pos x="54" y="27"/>
              </a:cxn>
              <a:cxn ang="0">
                <a:pos x="54" y="27"/>
              </a:cxn>
              <a:cxn ang="0">
                <a:pos x="53" y="27"/>
              </a:cxn>
              <a:cxn ang="0">
                <a:pos x="28" y="6"/>
              </a:cxn>
              <a:cxn ang="0">
                <a:pos x="4" y="27"/>
              </a:cxn>
              <a:cxn ang="0">
                <a:pos x="3" y="27"/>
              </a:cxn>
              <a:cxn ang="0">
                <a:pos x="2" y="27"/>
              </a:cxn>
              <a:cxn ang="0">
                <a:pos x="0" y="24"/>
              </a:cxn>
              <a:cxn ang="0">
                <a:pos x="0" y="23"/>
              </a:cxn>
              <a:cxn ang="0">
                <a:pos x="26" y="1"/>
              </a:cxn>
              <a:cxn ang="0">
                <a:pos x="31" y="1"/>
              </a:cxn>
              <a:cxn ang="0">
                <a:pos x="40" y="8"/>
              </a:cxn>
              <a:cxn ang="0">
                <a:pos x="40" y="1"/>
              </a:cxn>
              <a:cxn ang="0">
                <a:pos x="41" y="0"/>
              </a:cxn>
              <a:cxn ang="0">
                <a:pos x="48" y="0"/>
              </a:cxn>
              <a:cxn ang="0">
                <a:pos x="49" y="1"/>
              </a:cxn>
              <a:cxn ang="0">
                <a:pos x="49" y="16"/>
              </a:cxn>
              <a:cxn ang="0">
                <a:pos x="57" y="23"/>
              </a:cxn>
              <a:cxn ang="0">
                <a:pos x="57" y="24"/>
              </a:cxn>
              <a:cxn ang="0">
                <a:pos x="55" y="27"/>
              </a:cxn>
              <a:cxn ang="0">
                <a:pos x="49" y="44"/>
              </a:cxn>
              <a:cxn ang="0">
                <a:pos x="47" y="46"/>
              </a:cxn>
              <a:cxn ang="0">
                <a:pos x="33" y="46"/>
              </a:cxn>
              <a:cxn ang="0">
                <a:pos x="33" y="32"/>
              </a:cxn>
              <a:cxn ang="0">
                <a:pos x="24" y="32"/>
              </a:cxn>
              <a:cxn ang="0">
                <a:pos x="24" y="46"/>
              </a:cxn>
              <a:cxn ang="0">
                <a:pos x="10" y="46"/>
              </a:cxn>
              <a:cxn ang="0">
                <a:pos x="8" y="44"/>
              </a:cxn>
              <a:cxn ang="0">
                <a:pos x="8" y="27"/>
              </a:cxn>
              <a:cxn ang="0">
                <a:pos x="8" y="26"/>
              </a:cxn>
              <a:cxn ang="0">
                <a:pos x="28" y="9"/>
              </a:cxn>
              <a:cxn ang="0">
                <a:pos x="49" y="26"/>
              </a:cxn>
              <a:cxn ang="0">
                <a:pos x="49" y="27"/>
              </a:cxn>
              <a:cxn ang="0">
                <a:pos x="49" y="44"/>
              </a:cxn>
            </a:cxnLst>
            <a:rect l="0" t="0" r="r" b="b"/>
            <a:pathLst>
              <a:path w="57" h="46">
                <a:moveTo>
                  <a:pt x="55" y="27"/>
                </a:moveTo>
                <a:cubicBezTo>
                  <a:pt x="55" y="27"/>
                  <a:pt x="54" y="27"/>
                  <a:pt x="54" y="27"/>
                </a:cubicBezTo>
                <a:cubicBezTo>
                  <a:pt x="54" y="27"/>
                  <a:pt x="54" y="27"/>
                  <a:pt x="54" y="27"/>
                </a:cubicBezTo>
                <a:cubicBezTo>
                  <a:pt x="54" y="27"/>
                  <a:pt x="53" y="27"/>
                  <a:pt x="53" y="27"/>
                </a:cubicBezTo>
                <a:cubicBezTo>
                  <a:pt x="28" y="6"/>
                  <a:pt x="28" y="6"/>
                  <a:pt x="28" y="6"/>
                </a:cubicBezTo>
                <a:cubicBezTo>
                  <a:pt x="4" y="27"/>
                  <a:pt x="4" y="27"/>
                  <a:pt x="4" y="27"/>
                </a:cubicBezTo>
                <a:cubicBezTo>
                  <a:pt x="4" y="27"/>
                  <a:pt x="3" y="27"/>
                  <a:pt x="3" y="27"/>
                </a:cubicBezTo>
                <a:cubicBezTo>
                  <a:pt x="3" y="27"/>
                  <a:pt x="2" y="27"/>
                  <a:pt x="2" y="27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0" y="23"/>
                </a:cubicBezTo>
                <a:cubicBezTo>
                  <a:pt x="26" y="1"/>
                  <a:pt x="26" y="1"/>
                  <a:pt x="26" y="1"/>
                </a:cubicBezTo>
                <a:cubicBezTo>
                  <a:pt x="27" y="0"/>
                  <a:pt x="30" y="0"/>
                  <a:pt x="31" y="1"/>
                </a:cubicBezTo>
                <a:cubicBezTo>
                  <a:pt x="40" y="8"/>
                  <a:pt x="40" y="8"/>
                  <a:pt x="40" y="8"/>
                </a:cubicBezTo>
                <a:cubicBezTo>
                  <a:pt x="40" y="1"/>
                  <a:pt x="40" y="1"/>
                  <a:pt x="40" y="1"/>
                </a:cubicBezTo>
                <a:cubicBezTo>
                  <a:pt x="40" y="1"/>
                  <a:pt x="40" y="0"/>
                  <a:pt x="41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9" y="0"/>
                  <a:pt x="49" y="1"/>
                  <a:pt x="49" y="1"/>
                </a:cubicBezTo>
                <a:cubicBezTo>
                  <a:pt x="49" y="16"/>
                  <a:pt x="49" y="16"/>
                  <a:pt x="49" y="16"/>
                </a:cubicBezTo>
                <a:cubicBezTo>
                  <a:pt x="57" y="23"/>
                  <a:pt x="57" y="23"/>
                  <a:pt x="57" y="23"/>
                </a:cubicBezTo>
                <a:cubicBezTo>
                  <a:pt x="57" y="23"/>
                  <a:pt x="57" y="24"/>
                  <a:pt x="57" y="24"/>
                </a:cubicBezTo>
                <a:lnTo>
                  <a:pt x="55" y="27"/>
                </a:lnTo>
                <a:close/>
                <a:moveTo>
                  <a:pt x="49" y="44"/>
                </a:moveTo>
                <a:cubicBezTo>
                  <a:pt x="49" y="45"/>
                  <a:pt x="48" y="46"/>
                  <a:pt x="47" y="46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32"/>
                  <a:pt x="33" y="32"/>
                  <a:pt x="33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46"/>
                  <a:pt x="24" y="46"/>
                  <a:pt x="24" y="46"/>
                </a:cubicBezTo>
                <a:cubicBezTo>
                  <a:pt x="10" y="46"/>
                  <a:pt x="10" y="46"/>
                  <a:pt x="10" y="46"/>
                </a:cubicBezTo>
                <a:cubicBezTo>
                  <a:pt x="9" y="46"/>
                  <a:pt x="8" y="45"/>
                  <a:pt x="8" y="44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6"/>
                  <a:pt x="8" y="26"/>
                </a:cubicBezTo>
                <a:cubicBezTo>
                  <a:pt x="28" y="9"/>
                  <a:pt x="28" y="9"/>
                  <a:pt x="28" y="9"/>
                </a:cubicBezTo>
                <a:cubicBezTo>
                  <a:pt x="49" y="26"/>
                  <a:pt x="49" y="26"/>
                  <a:pt x="49" y="26"/>
                </a:cubicBezTo>
                <a:cubicBezTo>
                  <a:pt x="49" y="26"/>
                  <a:pt x="49" y="27"/>
                  <a:pt x="49" y="27"/>
                </a:cubicBezTo>
                <a:lnTo>
                  <a:pt x="49" y="44"/>
                </a:lnTo>
                <a:close/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0" name="Freeform 105"/>
          <p:cNvSpPr>
            <a:spLocks noEditPoints="1"/>
          </p:cNvSpPr>
          <p:nvPr/>
        </p:nvSpPr>
        <p:spPr bwMode="auto">
          <a:xfrm>
            <a:off x="4380143" y="1379729"/>
            <a:ext cx="314440" cy="309884"/>
          </a:xfrm>
          <a:custGeom>
            <a:avLst/>
            <a:gdLst/>
            <a:ahLst/>
            <a:cxnLst>
              <a:cxn ang="0">
                <a:pos x="59" y="63"/>
              </a:cxn>
              <a:cxn ang="0">
                <a:pos x="55" y="61"/>
              </a:cxn>
              <a:cxn ang="0">
                <a:pos x="42" y="48"/>
              </a:cxn>
              <a:cxn ang="0">
                <a:pos x="27" y="53"/>
              </a:cxn>
              <a:cxn ang="0">
                <a:pos x="0" y="26"/>
              </a:cxn>
              <a:cxn ang="0">
                <a:pos x="27" y="0"/>
              </a:cxn>
              <a:cxn ang="0">
                <a:pos x="54" y="26"/>
              </a:cxn>
              <a:cxn ang="0">
                <a:pos x="49" y="41"/>
              </a:cxn>
              <a:cxn ang="0">
                <a:pos x="62" y="54"/>
              </a:cxn>
              <a:cxn ang="0">
                <a:pos x="64" y="58"/>
              </a:cxn>
              <a:cxn ang="0">
                <a:pos x="59" y="63"/>
              </a:cxn>
              <a:cxn ang="0">
                <a:pos x="27" y="9"/>
              </a:cxn>
              <a:cxn ang="0">
                <a:pos x="10" y="26"/>
              </a:cxn>
              <a:cxn ang="0">
                <a:pos x="27" y="43"/>
              </a:cxn>
              <a:cxn ang="0">
                <a:pos x="44" y="26"/>
              </a:cxn>
              <a:cxn ang="0">
                <a:pos x="27" y="9"/>
              </a:cxn>
            </a:cxnLst>
            <a:rect l="0" t="0" r="r" b="b"/>
            <a:pathLst>
              <a:path w="64" h="63">
                <a:moveTo>
                  <a:pt x="59" y="63"/>
                </a:moveTo>
                <a:cubicBezTo>
                  <a:pt x="57" y="63"/>
                  <a:pt x="56" y="62"/>
                  <a:pt x="55" y="61"/>
                </a:cubicBezTo>
                <a:cubicBezTo>
                  <a:pt x="42" y="48"/>
                  <a:pt x="42" y="48"/>
                  <a:pt x="42" y="48"/>
                </a:cubicBezTo>
                <a:cubicBezTo>
                  <a:pt x="38" y="51"/>
                  <a:pt x="33" y="53"/>
                  <a:pt x="27" y="53"/>
                </a:cubicBezTo>
                <a:cubicBezTo>
                  <a:pt x="12" y="53"/>
                  <a:pt x="0" y="41"/>
                  <a:pt x="0" y="26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4" y="12"/>
                  <a:pt x="54" y="26"/>
                </a:cubicBezTo>
                <a:cubicBezTo>
                  <a:pt x="54" y="32"/>
                  <a:pt x="52" y="37"/>
                  <a:pt x="49" y="41"/>
                </a:cubicBezTo>
                <a:cubicBezTo>
                  <a:pt x="62" y="54"/>
                  <a:pt x="62" y="54"/>
                  <a:pt x="62" y="54"/>
                </a:cubicBezTo>
                <a:cubicBezTo>
                  <a:pt x="63" y="55"/>
                  <a:pt x="64" y="57"/>
                  <a:pt x="64" y="58"/>
                </a:cubicBezTo>
                <a:cubicBezTo>
                  <a:pt x="64" y="61"/>
                  <a:pt x="61" y="63"/>
                  <a:pt x="59" y="63"/>
                </a:cubicBezTo>
                <a:close/>
                <a:moveTo>
                  <a:pt x="27" y="9"/>
                </a:moveTo>
                <a:cubicBezTo>
                  <a:pt x="18" y="9"/>
                  <a:pt x="10" y="17"/>
                  <a:pt x="10" y="26"/>
                </a:cubicBezTo>
                <a:cubicBezTo>
                  <a:pt x="10" y="36"/>
                  <a:pt x="18" y="43"/>
                  <a:pt x="27" y="43"/>
                </a:cubicBezTo>
                <a:cubicBezTo>
                  <a:pt x="37" y="43"/>
                  <a:pt x="44" y="36"/>
                  <a:pt x="44" y="26"/>
                </a:cubicBezTo>
                <a:cubicBezTo>
                  <a:pt x="44" y="17"/>
                  <a:pt x="37" y="9"/>
                  <a:pt x="27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1" name="Freeform 178"/>
          <p:cNvSpPr>
            <a:spLocks noEditPoints="1"/>
          </p:cNvSpPr>
          <p:nvPr/>
        </p:nvSpPr>
        <p:spPr bwMode="auto">
          <a:xfrm>
            <a:off x="2846464" y="2626514"/>
            <a:ext cx="373814" cy="281544"/>
          </a:xfrm>
          <a:custGeom>
            <a:avLst/>
            <a:gdLst/>
            <a:ahLst/>
            <a:cxnLst>
              <a:cxn ang="0">
                <a:pos x="158" y="119"/>
              </a:cxn>
              <a:cxn ang="0">
                <a:pos x="0" y="119"/>
              </a:cxn>
              <a:cxn ang="0">
                <a:pos x="0" y="0"/>
              </a:cxn>
              <a:cxn ang="0">
                <a:pos x="9" y="0"/>
              </a:cxn>
              <a:cxn ang="0">
                <a:pos x="9" y="108"/>
              </a:cxn>
              <a:cxn ang="0">
                <a:pos x="158" y="108"/>
              </a:cxn>
              <a:cxn ang="0">
                <a:pos x="158" y="119"/>
              </a:cxn>
              <a:cxn ang="0">
                <a:pos x="50" y="99"/>
              </a:cxn>
              <a:cxn ang="0">
                <a:pos x="29" y="99"/>
              </a:cxn>
              <a:cxn ang="0">
                <a:pos x="29" y="60"/>
              </a:cxn>
              <a:cxn ang="0">
                <a:pos x="50" y="60"/>
              </a:cxn>
              <a:cxn ang="0">
                <a:pos x="50" y="99"/>
              </a:cxn>
              <a:cxn ang="0">
                <a:pos x="78" y="99"/>
              </a:cxn>
              <a:cxn ang="0">
                <a:pos x="59" y="99"/>
              </a:cxn>
              <a:cxn ang="0">
                <a:pos x="59" y="19"/>
              </a:cxn>
              <a:cxn ang="0">
                <a:pos x="78" y="19"/>
              </a:cxn>
              <a:cxn ang="0">
                <a:pos x="78" y="99"/>
              </a:cxn>
              <a:cxn ang="0">
                <a:pos x="109" y="99"/>
              </a:cxn>
              <a:cxn ang="0">
                <a:pos x="89" y="99"/>
              </a:cxn>
              <a:cxn ang="0">
                <a:pos x="89" y="39"/>
              </a:cxn>
              <a:cxn ang="0">
                <a:pos x="109" y="39"/>
              </a:cxn>
              <a:cxn ang="0">
                <a:pos x="109" y="99"/>
              </a:cxn>
              <a:cxn ang="0">
                <a:pos x="139" y="99"/>
              </a:cxn>
              <a:cxn ang="0">
                <a:pos x="119" y="99"/>
              </a:cxn>
              <a:cxn ang="0">
                <a:pos x="119" y="11"/>
              </a:cxn>
              <a:cxn ang="0">
                <a:pos x="139" y="11"/>
              </a:cxn>
              <a:cxn ang="0">
                <a:pos x="139" y="99"/>
              </a:cxn>
            </a:cxnLst>
            <a:rect l="0" t="0" r="r" b="b"/>
            <a:pathLst>
              <a:path w="158" h="119">
                <a:moveTo>
                  <a:pt x="158" y="119"/>
                </a:moveTo>
                <a:lnTo>
                  <a:pt x="0" y="119"/>
                </a:lnTo>
                <a:lnTo>
                  <a:pt x="0" y="0"/>
                </a:lnTo>
                <a:lnTo>
                  <a:pt x="9" y="0"/>
                </a:lnTo>
                <a:lnTo>
                  <a:pt x="9" y="108"/>
                </a:lnTo>
                <a:lnTo>
                  <a:pt x="158" y="108"/>
                </a:lnTo>
                <a:lnTo>
                  <a:pt x="158" y="119"/>
                </a:lnTo>
                <a:close/>
                <a:moveTo>
                  <a:pt x="50" y="99"/>
                </a:moveTo>
                <a:lnTo>
                  <a:pt x="29" y="99"/>
                </a:lnTo>
                <a:lnTo>
                  <a:pt x="29" y="60"/>
                </a:lnTo>
                <a:lnTo>
                  <a:pt x="50" y="60"/>
                </a:lnTo>
                <a:lnTo>
                  <a:pt x="50" y="99"/>
                </a:lnTo>
                <a:close/>
                <a:moveTo>
                  <a:pt x="78" y="99"/>
                </a:moveTo>
                <a:lnTo>
                  <a:pt x="59" y="99"/>
                </a:lnTo>
                <a:lnTo>
                  <a:pt x="59" y="19"/>
                </a:lnTo>
                <a:lnTo>
                  <a:pt x="78" y="19"/>
                </a:lnTo>
                <a:lnTo>
                  <a:pt x="78" y="99"/>
                </a:lnTo>
                <a:close/>
                <a:moveTo>
                  <a:pt x="109" y="99"/>
                </a:moveTo>
                <a:lnTo>
                  <a:pt x="89" y="99"/>
                </a:lnTo>
                <a:lnTo>
                  <a:pt x="89" y="39"/>
                </a:lnTo>
                <a:lnTo>
                  <a:pt x="109" y="39"/>
                </a:lnTo>
                <a:lnTo>
                  <a:pt x="109" y="99"/>
                </a:lnTo>
                <a:close/>
                <a:moveTo>
                  <a:pt x="139" y="99"/>
                </a:moveTo>
                <a:lnTo>
                  <a:pt x="119" y="99"/>
                </a:lnTo>
                <a:lnTo>
                  <a:pt x="119" y="11"/>
                </a:lnTo>
                <a:lnTo>
                  <a:pt x="139" y="11"/>
                </a:lnTo>
                <a:lnTo>
                  <a:pt x="139" y="9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2" name="Freeform 62"/>
          <p:cNvSpPr>
            <a:spLocks noChangeAspect="1" noEditPoints="1"/>
          </p:cNvSpPr>
          <p:nvPr/>
        </p:nvSpPr>
        <p:spPr bwMode="auto">
          <a:xfrm>
            <a:off x="3985771" y="3228664"/>
            <a:ext cx="307426" cy="309884"/>
          </a:xfrm>
          <a:custGeom>
            <a:avLst/>
            <a:gdLst/>
            <a:ahLst/>
            <a:cxnLst>
              <a:cxn ang="0">
                <a:pos x="58" y="33"/>
              </a:cxn>
              <a:cxn ang="0">
                <a:pos x="57" y="34"/>
              </a:cxn>
              <a:cxn ang="0">
                <a:pos x="50" y="35"/>
              </a:cxn>
              <a:cxn ang="0">
                <a:pos x="49" y="39"/>
              </a:cxn>
              <a:cxn ang="0">
                <a:pos x="53" y="44"/>
              </a:cxn>
              <a:cxn ang="0">
                <a:pos x="53" y="45"/>
              </a:cxn>
              <a:cxn ang="0">
                <a:pos x="53" y="46"/>
              </a:cxn>
              <a:cxn ang="0">
                <a:pos x="45" y="53"/>
              </a:cxn>
              <a:cxn ang="0">
                <a:pos x="44" y="52"/>
              </a:cxn>
              <a:cxn ang="0">
                <a:pos x="39" y="48"/>
              </a:cxn>
              <a:cxn ang="0">
                <a:pos x="36" y="50"/>
              </a:cxn>
              <a:cxn ang="0">
                <a:pos x="34" y="57"/>
              </a:cxn>
              <a:cxn ang="0">
                <a:pos x="33" y="58"/>
              </a:cxn>
              <a:cxn ang="0">
                <a:pos x="25" y="58"/>
              </a:cxn>
              <a:cxn ang="0">
                <a:pos x="23" y="57"/>
              </a:cxn>
              <a:cxn ang="0">
                <a:pos x="22" y="50"/>
              </a:cxn>
              <a:cxn ang="0">
                <a:pos x="19" y="48"/>
              </a:cxn>
              <a:cxn ang="0">
                <a:pos x="14" y="52"/>
              </a:cxn>
              <a:cxn ang="0">
                <a:pos x="13" y="53"/>
              </a:cxn>
              <a:cxn ang="0">
                <a:pos x="12" y="52"/>
              </a:cxn>
              <a:cxn ang="0">
                <a:pos x="5" y="46"/>
              </a:cxn>
              <a:cxn ang="0">
                <a:pos x="5" y="45"/>
              </a:cxn>
              <a:cxn ang="0">
                <a:pos x="5" y="44"/>
              </a:cxn>
              <a:cxn ang="0">
                <a:pos x="9" y="39"/>
              </a:cxn>
              <a:cxn ang="0">
                <a:pos x="8" y="35"/>
              </a:cxn>
              <a:cxn ang="0">
                <a:pos x="1" y="34"/>
              </a:cxn>
              <a:cxn ang="0">
                <a:pos x="0" y="33"/>
              </a:cxn>
              <a:cxn ang="0">
                <a:pos x="0" y="24"/>
              </a:cxn>
              <a:cxn ang="0">
                <a:pos x="1" y="23"/>
              </a:cxn>
              <a:cxn ang="0">
                <a:pos x="8" y="22"/>
              </a:cxn>
              <a:cxn ang="0">
                <a:pos x="9" y="18"/>
              </a:cxn>
              <a:cxn ang="0">
                <a:pos x="5" y="13"/>
              </a:cxn>
              <a:cxn ang="0">
                <a:pos x="5" y="12"/>
              </a:cxn>
              <a:cxn ang="0">
                <a:pos x="5" y="11"/>
              </a:cxn>
              <a:cxn ang="0">
                <a:pos x="13" y="5"/>
              </a:cxn>
              <a:cxn ang="0">
                <a:pos x="14" y="5"/>
              </a:cxn>
              <a:cxn ang="0">
                <a:pos x="19" y="9"/>
              </a:cxn>
              <a:cxn ang="0">
                <a:pos x="22" y="8"/>
              </a:cxn>
              <a:cxn ang="0">
                <a:pos x="23" y="1"/>
              </a:cxn>
              <a:cxn ang="0">
                <a:pos x="25" y="0"/>
              </a:cxn>
              <a:cxn ang="0">
                <a:pos x="33" y="0"/>
              </a:cxn>
              <a:cxn ang="0">
                <a:pos x="34" y="1"/>
              </a:cxn>
              <a:cxn ang="0">
                <a:pos x="36" y="8"/>
              </a:cxn>
              <a:cxn ang="0">
                <a:pos x="39" y="9"/>
              </a:cxn>
              <a:cxn ang="0">
                <a:pos x="44" y="5"/>
              </a:cxn>
              <a:cxn ang="0">
                <a:pos x="45" y="5"/>
              </a:cxn>
              <a:cxn ang="0">
                <a:pos x="46" y="5"/>
              </a:cxn>
              <a:cxn ang="0">
                <a:pos x="52" y="12"/>
              </a:cxn>
              <a:cxn ang="0">
                <a:pos x="53" y="12"/>
              </a:cxn>
              <a:cxn ang="0">
                <a:pos x="52" y="13"/>
              </a:cxn>
              <a:cxn ang="0">
                <a:pos x="48" y="18"/>
              </a:cxn>
              <a:cxn ang="0">
                <a:pos x="50" y="22"/>
              </a:cxn>
              <a:cxn ang="0">
                <a:pos x="57" y="23"/>
              </a:cxn>
              <a:cxn ang="0">
                <a:pos x="58" y="25"/>
              </a:cxn>
              <a:cxn ang="0">
                <a:pos x="58" y="33"/>
              </a:cxn>
              <a:cxn ang="0">
                <a:pos x="29" y="19"/>
              </a:cxn>
              <a:cxn ang="0">
                <a:pos x="19" y="29"/>
              </a:cxn>
              <a:cxn ang="0">
                <a:pos x="29" y="38"/>
              </a:cxn>
              <a:cxn ang="0">
                <a:pos x="39" y="29"/>
              </a:cxn>
              <a:cxn ang="0">
                <a:pos x="29" y="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3" name="Freeform 45"/>
          <p:cNvSpPr>
            <a:spLocks noEditPoints="1"/>
          </p:cNvSpPr>
          <p:nvPr/>
        </p:nvSpPr>
        <p:spPr bwMode="auto">
          <a:xfrm>
            <a:off x="6555335" y="3456937"/>
            <a:ext cx="282490" cy="282490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629148"/>
      </p:ext>
    </p:extLst>
  </p:cSld>
  <p:clrMapOvr>
    <a:masterClrMapping/>
  </p:clrMapOvr>
  <p:transition advTm="6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500"/>
                            </p:stCondLst>
                            <p:childTnLst>
                              <p:par>
                                <p:cTn id="69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000"/>
                            </p:stCondLst>
                            <p:childTnLst>
                              <p:par>
                                <p:cTn id="7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7" grpId="0" animBg="1"/>
      <p:bldP spid="81" grpId="0"/>
      <p:bldP spid="82" grpId="0"/>
      <p:bldP spid="83" grpId="0"/>
      <p:bldP spid="84" grpId="0"/>
      <p:bldP spid="85" grpId="0"/>
      <p:bldP spid="89" grpId="0" animBg="1"/>
      <p:bldP spid="90" grpId="0" animBg="1"/>
      <p:bldP spid="91" grpId="0" animBg="1"/>
      <p:bldP spid="92" grpId="0" animBg="1"/>
      <p:bldP spid="93" grpId="0" animBg="1"/>
    </p:bldLst>
  </p:timing>
</p:sld>
</file>

<file path=ppt/theme/theme1.xml><?xml version="1.0" encoding="utf-8"?>
<a:theme xmlns:a="http://schemas.openxmlformats.org/drawingml/2006/main" name="Custom Design">
  <a:themeElements>
    <a:clrScheme name="0_New theme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237DB9"/>
      </a:accent1>
      <a:accent2>
        <a:srgbClr val="15AA96"/>
      </a:accent2>
      <a:accent3>
        <a:srgbClr val="9BB955"/>
      </a:accent3>
      <a:accent4>
        <a:srgbClr val="F19B14"/>
      </a:accent4>
      <a:accent5>
        <a:srgbClr val="BE382C"/>
      </a:accent5>
      <a:accent6>
        <a:srgbClr val="633247"/>
      </a:accent6>
      <a:hlink>
        <a:srgbClr val="FFFFFF"/>
      </a:hlink>
      <a:folHlink>
        <a:srgbClr val="595959"/>
      </a:folHlink>
    </a:clrScheme>
    <a:fontScheme name="Roboto">
      <a:majorFont>
        <a:latin typeface="Roboto Medium"/>
        <a:ea typeface=""/>
        <a:cs typeface="FontAwesome"/>
      </a:majorFont>
      <a:minorFont>
        <a:latin typeface="Roboto Condensed"/>
        <a:ea typeface=""/>
        <a:cs typeface="FontAwesom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48331</TotalTime>
  <Words>23</Words>
  <Application>Microsoft Office PowerPoint</Application>
  <PresentationFormat>On-screen Show (16:9)</PresentationFormat>
  <Paragraphs>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Custom Design</vt:lpstr>
      <vt:lpstr>Road Infographic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dfdfdfdfd</dc:title>
  <dc:creator>High Tech</dc:creator>
  <cp:lastModifiedBy>www.51miz.com</cp:lastModifiedBy>
  <cp:revision>9306</cp:revision>
  <dcterms:created xsi:type="dcterms:W3CDTF">2014-09-03T19:30:44Z</dcterms:created>
  <dcterms:modified xsi:type="dcterms:W3CDTF">2017-09-24T11:02:58Z</dcterms:modified>
</cp:coreProperties>
</file>