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3"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0" autoAdjust="0"/>
    <p:restoredTop sz="94434" autoAdjust="0"/>
  </p:normalViewPr>
  <p:slideViewPr>
    <p:cSldViewPr snapToGrid="0">
      <p:cViewPr varScale="1">
        <p:scale>
          <a:sx n="74" d="100"/>
          <a:sy n="74" d="100"/>
        </p:scale>
        <p:origin x="624" y="72"/>
      </p:cViewPr>
      <p:guideLst>
        <p:guide orient="horz" pos="2160"/>
        <p:guide pos="3840"/>
      </p:guideLst>
    </p:cSldViewPr>
  </p:slideViewPr>
  <p:outlineViewPr>
    <p:cViewPr>
      <p:scale>
        <a:sx n="33" d="100"/>
        <a:sy n="33" d="100"/>
      </p:scale>
      <p:origin x="0" y="-63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B4060-E073-42AD-84E8-05B82A3BE0B1}" type="datetimeFigureOut">
              <a:rPr lang="en-GB" smtClean="0"/>
              <a:t>24/09/2017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8CEFD-6088-463A-800E-91D6F3954134}" type="slidenum">
              <a:rPr lang="en-GB" smtClean="0"/>
              <a:t>‹#›</a:t>
            </a:fld>
            <a:endParaRPr lang="en-GB"/>
          </a:p>
        </p:txBody>
      </p:sp>
    </p:spTree>
    <p:extLst>
      <p:ext uri="{BB962C8B-B14F-4D97-AF65-F5344CB8AC3E}">
        <p14:creationId xmlns:p14="http://schemas.microsoft.com/office/powerpoint/2010/main" val="476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pPr/>
              <a:t>‹#›</a:t>
            </a:fld>
            <a:endParaRPr lang="en-GB"/>
          </a:p>
        </p:txBody>
      </p:sp>
      <p:sp>
        <p:nvSpPr>
          <p:cNvPr id="3" name="Flowchart: Off-page Connector 2"/>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3069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13933E4-FB75-4D6E-80DC-3CAC02B17787}" type="datetime1">
              <a:rPr lang="en-GB" smtClean="0"/>
              <a:t>24/09/2017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26085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8F1BDEC-4CF6-4B33-8401-8DBCEC102F6C}" type="datetime1">
              <a:rPr lang="en-GB" smtClean="0"/>
              <a:t>24/09/2017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113038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A747517-FF7D-46F7-98B5-3D735865180F}" type="datetime1">
              <a:rPr lang="en-GB" smtClean="0"/>
              <a:t>24/09/2017</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pPr/>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43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C9834-A4C7-4469-8AEC-6310F53199EB}" type="datetime1">
              <a:rPr lang="en-GB" smtClean="0"/>
              <a:t>24/09/2017</a:t>
            </a:fld>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pPr/>
              <a:t>‹#›</a:t>
            </a:fld>
            <a:endParaRPr lang="en-GB"/>
          </a:p>
        </p:txBody>
      </p:sp>
      <p:sp>
        <p:nvSpPr>
          <p:cNvPr id="8" name="Flowchart: Off-page Connector 7"/>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372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001D77E-FF32-404E-9EA4-46A1627E1C12}" type="datetime1">
              <a:rPr lang="en-GB" smtClean="0"/>
              <a:t>24/09/2017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87702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BFB488-F93E-4A51-8B21-C522DD50A349}" type="datetime1">
              <a:rPr lang="en-GB" smtClean="0"/>
              <a:t>24/09/2017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277323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7592" y="-3"/>
            <a:ext cx="8516815" cy="971306"/>
          </a:xfrm>
        </p:spPr>
        <p:txBody>
          <a:bodyPr>
            <a:normAutofit/>
          </a:bodyPr>
          <a:lstStyle>
            <a:lvl1pPr algn="ctr">
              <a:defRPr sz="4000"/>
            </a:lvl1pPr>
          </a:lstStyle>
          <a:p>
            <a:r>
              <a:rPr lang="en-US" smtClean="0"/>
              <a:t>Click to edit Master title style</a:t>
            </a:r>
            <a:endParaRPr lang="en-GB"/>
          </a:p>
        </p:txBody>
      </p:sp>
      <p:sp>
        <p:nvSpPr>
          <p:cNvPr id="11"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pPr/>
              <a:t>‹#›</a:t>
            </a:fld>
            <a:endParaRPr lang="en-GB"/>
          </a:p>
        </p:txBody>
      </p:sp>
      <p:sp>
        <p:nvSpPr>
          <p:cNvPr id="12" name="Flowchart: Off-page Connector 11"/>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p:cNvGrpSpPr/>
          <p:nvPr userDrawn="1"/>
        </p:nvGrpSpPr>
        <p:grpSpPr>
          <a:xfrm>
            <a:off x="283374" y="6329688"/>
            <a:ext cx="426575" cy="449842"/>
            <a:chOff x="8880685" y="3071336"/>
            <a:chExt cx="687003" cy="724475"/>
          </a:xfrm>
        </p:grpSpPr>
        <p:sp>
          <p:nvSpPr>
            <p:cNvPr id="14" name="Hexagon 13"/>
            <p:cNvSpPr/>
            <p:nvPr/>
          </p:nvSpPr>
          <p:spPr>
            <a:xfrm rot="16200000">
              <a:off x="8861949" y="3090072"/>
              <a:ext cx="724475" cy="687003"/>
            </a:xfrm>
            <a:prstGeom prst="hexagon">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19"/>
            <p:cNvSpPr>
              <a:spLocks noEditPoints="1"/>
            </p:cNvSpPr>
            <p:nvPr/>
          </p:nvSpPr>
          <p:spPr bwMode="auto">
            <a:xfrm>
              <a:off x="9023538" y="3256023"/>
              <a:ext cx="401295" cy="35510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 name="TextBox 15"/>
          <p:cNvSpPr txBox="1"/>
          <p:nvPr userDrawn="1"/>
        </p:nvSpPr>
        <p:spPr>
          <a:xfrm>
            <a:off x="709949" y="6471754"/>
            <a:ext cx="2336281" cy="307777"/>
          </a:xfrm>
          <a:prstGeom prst="rect">
            <a:avLst/>
          </a:prstGeom>
          <a:noFill/>
        </p:spPr>
        <p:txBody>
          <a:bodyPr wrap="none" rtlCol="0">
            <a:spAutoFit/>
          </a:bodyPr>
          <a:lstStyle/>
          <a:p>
            <a:r>
              <a:rPr lang="en-US" sz="1400" smtClean="0">
                <a:solidFill>
                  <a:schemeClr val="tx2">
                    <a:lumMod val="60000"/>
                    <a:lumOff val="40000"/>
                  </a:schemeClr>
                </a:solidFill>
                <a:latin typeface="+mj-lt"/>
              </a:rPr>
              <a:t>Plus Presentation</a:t>
            </a:r>
            <a:r>
              <a:rPr lang="en-US" sz="1400" baseline="0" smtClean="0">
                <a:solidFill>
                  <a:schemeClr val="tx2">
                    <a:lumMod val="60000"/>
                    <a:lumOff val="40000"/>
                  </a:schemeClr>
                </a:solidFill>
                <a:latin typeface="+mj-lt"/>
              </a:rPr>
              <a:t> Template</a:t>
            </a:r>
            <a:endParaRPr lang="en-GB" sz="1400">
              <a:solidFill>
                <a:schemeClr val="tx2">
                  <a:lumMod val="60000"/>
                  <a:lumOff val="40000"/>
                </a:schemeClr>
              </a:solidFill>
              <a:latin typeface="+mj-lt"/>
            </a:endParaRPr>
          </a:p>
        </p:txBody>
      </p:sp>
    </p:spTree>
    <p:extLst>
      <p:ext uri="{BB962C8B-B14F-4D97-AF65-F5344CB8AC3E}">
        <p14:creationId xmlns:p14="http://schemas.microsoft.com/office/powerpoint/2010/main" val="148088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1" name="Group 10"/>
          <p:cNvGrpSpPr/>
          <p:nvPr userDrawn="1"/>
        </p:nvGrpSpPr>
        <p:grpSpPr>
          <a:xfrm>
            <a:off x="283374" y="6329688"/>
            <a:ext cx="426575" cy="449842"/>
            <a:chOff x="8880685" y="3071336"/>
            <a:chExt cx="687003" cy="724475"/>
          </a:xfrm>
        </p:grpSpPr>
        <p:sp>
          <p:nvSpPr>
            <p:cNvPr id="12" name="Hexagon 11"/>
            <p:cNvSpPr/>
            <p:nvPr/>
          </p:nvSpPr>
          <p:spPr>
            <a:xfrm rot="16200000">
              <a:off x="8861949" y="3090072"/>
              <a:ext cx="724475" cy="687003"/>
            </a:xfrm>
            <a:prstGeom prst="hexagon">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19"/>
            <p:cNvSpPr>
              <a:spLocks noEditPoints="1"/>
            </p:cNvSpPr>
            <p:nvPr/>
          </p:nvSpPr>
          <p:spPr bwMode="auto">
            <a:xfrm>
              <a:off x="9023538" y="3256023"/>
              <a:ext cx="401295" cy="355100"/>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4" name="TextBox 13"/>
          <p:cNvSpPr txBox="1"/>
          <p:nvPr userDrawn="1"/>
        </p:nvSpPr>
        <p:spPr>
          <a:xfrm>
            <a:off x="709949" y="6471754"/>
            <a:ext cx="2336281" cy="307777"/>
          </a:xfrm>
          <a:prstGeom prst="rect">
            <a:avLst/>
          </a:prstGeom>
          <a:noFill/>
        </p:spPr>
        <p:txBody>
          <a:bodyPr wrap="none" rtlCol="0">
            <a:spAutoFit/>
          </a:bodyPr>
          <a:lstStyle/>
          <a:p>
            <a:r>
              <a:rPr lang="en-US" sz="1400" smtClean="0">
                <a:solidFill>
                  <a:schemeClr val="tx2">
                    <a:lumMod val="60000"/>
                    <a:lumOff val="40000"/>
                  </a:schemeClr>
                </a:solidFill>
                <a:latin typeface="+mj-lt"/>
              </a:rPr>
              <a:t>Plus Presentation</a:t>
            </a:r>
            <a:r>
              <a:rPr lang="en-US" sz="1400" baseline="0" smtClean="0">
                <a:solidFill>
                  <a:schemeClr val="tx2">
                    <a:lumMod val="60000"/>
                    <a:lumOff val="40000"/>
                  </a:schemeClr>
                </a:solidFill>
                <a:latin typeface="+mj-lt"/>
              </a:rPr>
              <a:t> Template</a:t>
            </a:r>
            <a:endParaRPr lang="en-GB" sz="1400">
              <a:solidFill>
                <a:schemeClr val="tx2">
                  <a:lumMod val="60000"/>
                  <a:lumOff val="40000"/>
                </a:schemeClr>
              </a:solidFill>
              <a:latin typeface="+mj-lt"/>
            </a:endParaRPr>
          </a:p>
        </p:txBody>
      </p:sp>
      <p:sp>
        <p:nvSpPr>
          <p:cNvPr id="15" name="Slide Number Placeholder 4"/>
          <p:cNvSpPr>
            <a:spLocks noGrp="1"/>
          </p:cNvSpPr>
          <p:nvPr>
            <p:ph type="sldNum" sz="quarter" idx="12"/>
          </p:nvPr>
        </p:nvSpPr>
        <p:spPr>
          <a:xfrm>
            <a:off x="11552935" y="6379398"/>
            <a:ext cx="434380" cy="387433"/>
          </a:xfrm>
        </p:spPr>
        <p:txBody>
          <a:bodyPr/>
          <a:lstStyle>
            <a:lvl1pPr algn="ctr">
              <a:defRPr sz="1600">
                <a:solidFill>
                  <a:schemeClr val="tx2">
                    <a:lumMod val="60000"/>
                    <a:lumOff val="40000"/>
                  </a:schemeClr>
                </a:solidFill>
              </a:defRPr>
            </a:lvl1pPr>
          </a:lstStyle>
          <a:p>
            <a:fld id="{70C262CF-5CC9-4929-99CD-9F101191856B}" type="slidenum">
              <a:rPr lang="en-GB" smtClean="0"/>
              <a:pPr/>
              <a:t>‹#›</a:t>
            </a:fld>
            <a:endParaRPr lang="en-GB"/>
          </a:p>
        </p:txBody>
      </p:sp>
      <p:sp>
        <p:nvSpPr>
          <p:cNvPr id="16" name="Flowchart: Off-page Connector 15"/>
          <p:cNvSpPr/>
          <p:nvPr userDrawn="1"/>
        </p:nvSpPr>
        <p:spPr>
          <a:xfrm>
            <a:off x="11579922" y="6400719"/>
            <a:ext cx="380406" cy="380406"/>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711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7AFEE-4AB3-4FB8-ABF0-6A817279A3B8}" type="datetime1">
              <a:rPr lang="en-GB" smtClean="0"/>
              <a:t>24/09/2017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67425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DD4109-E882-4A0B-B28E-A5E9B463A935}" type="datetime1">
              <a:rPr lang="en-GB" smtClean="0"/>
              <a:t>24/09/2017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171911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2"/>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234CB-ADBD-4865-ABCA-00FDCC1DFBBD}" type="datetime1">
              <a:rPr lang="en-GB" smtClean="0"/>
              <a:t>24/09/2017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262CF-5CC9-4929-99CD-9F101191856B}" type="slidenum">
              <a:rPr lang="en-GB" smtClean="0"/>
              <a:t>‹#›</a:t>
            </a:fld>
            <a:endParaRPr lang="en-GB"/>
          </a:p>
        </p:txBody>
      </p:sp>
    </p:spTree>
    <p:extLst>
      <p:ext uri="{BB962C8B-B14F-4D97-AF65-F5344CB8AC3E}">
        <p14:creationId xmlns:p14="http://schemas.microsoft.com/office/powerpoint/2010/main" val="4100976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Lamppost Infographic</a:t>
            </a:r>
            <a:endParaRPr lang="en-GB"/>
          </a:p>
        </p:txBody>
      </p:sp>
      <p:sp>
        <p:nvSpPr>
          <p:cNvPr id="3" name="Slide Number Placeholder 2"/>
          <p:cNvSpPr>
            <a:spLocks noGrp="1"/>
          </p:cNvSpPr>
          <p:nvPr>
            <p:ph type="sldNum" sz="quarter" idx="12"/>
          </p:nvPr>
        </p:nvSpPr>
        <p:spPr/>
        <p:txBody>
          <a:bodyPr/>
          <a:lstStyle/>
          <a:p>
            <a:fld id="{70C262CF-5CC9-4929-99CD-9F101191856B}" type="slidenum">
              <a:rPr lang="en-GB" smtClean="0"/>
              <a:pPr/>
              <a:t>1</a:t>
            </a:fld>
            <a:endParaRPr lang="en-GB"/>
          </a:p>
        </p:txBody>
      </p:sp>
      <p:sp>
        <p:nvSpPr>
          <p:cNvPr id="4" name="Oval 65"/>
          <p:cNvSpPr>
            <a:spLocks noChangeArrowheads="1"/>
          </p:cNvSpPr>
          <p:nvPr/>
        </p:nvSpPr>
        <p:spPr bwMode="auto">
          <a:xfrm>
            <a:off x="4933939" y="5765442"/>
            <a:ext cx="2324121" cy="471671"/>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宋体"/>
            </a:endParaRPr>
          </a:p>
        </p:txBody>
      </p:sp>
      <p:sp>
        <p:nvSpPr>
          <p:cNvPr id="27" name="TextBox 26"/>
          <p:cNvSpPr txBox="1"/>
          <p:nvPr/>
        </p:nvSpPr>
        <p:spPr>
          <a:xfrm>
            <a:off x="4790995" y="717088"/>
            <a:ext cx="2610010" cy="338554"/>
          </a:xfrm>
          <a:prstGeom prst="rect">
            <a:avLst/>
          </a:prstGeom>
          <a:noFill/>
        </p:spPr>
        <p:txBody>
          <a:bodyPr wrap="none" rtlCol="0">
            <a:spAutoFit/>
          </a:bodyPr>
          <a:lstStyle/>
          <a:p>
            <a:r>
              <a:rPr lang="en-GB" sz="1600">
                <a:solidFill>
                  <a:schemeClr val="bg2">
                    <a:lumMod val="50000"/>
                  </a:schemeClr>
                </a:solidFill>
              </a:rPr>
              <a:t>Your great subtitle </a:t>
            </a:r>
            <a:r>
              <a:rPr lang="en-GB" sz="1600" smtClean="0">
                <a:solidFill>
                  <a:schemeClr val="accent2"/>
                </a:solidFill>
              </a:rPr>
              <a:t>in </a:t>
            </a:r>
            <a:r>
              <a:rPr lang="en-GB" sz="1600">
                <a:solidFill>
                  <a:schemeClr val="accent2"/>
                </a:solidFill>
              </a:rPr>
              <a:t>this </a:t>
            </a:r>
            <a:r>
              <a:rPr lang="en-GB" sz="1600" smtClean="0">
                <a:solidFill>
                  <a:schemeClr val="accent2"/>
                </a:solidFill>
              </a:rPr>
              <a:t>line</a:t>
            </a:r>
            <a:endParaRPr lang="en-GB" sz="1600">
              <a:solidFill>
                <a:schemeClr val="accent2"/>
              </a:solidFill>
            </a:endParaRPr>
          </a:p>
        </p:txBody>
      </p:sp>
      <p:cxnSp>
        <p:nvCxnSpPr>
          <p:cNvPr id="28" name="Straight Connector 27"/>
          <p:cNvCxnSpPr/>
          <p:nvPr/>
        </p:nvCxnSpPr>
        <p:spPr>
          <a:xfrm>
            <a:off x="5561428" y="1083778"/>
            <a:ext cx="1069144" cy="0"/>
          </a:xfrm>
          <a:prstGeom prst="line">
            <a:avLst/>
          </a:prstGeom>
          <a:ln w="412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7262054" y="4139202"/>
            <a:ext cx="4210060" cy="1700766"/>
            <a:chOff x="1127078" y="3779324"/>
            <a:chExt cx="4210060" cy="1700766"/>
          </a:xfrm>
        </p:grpSpPr>
        <p:sp>
          <p:nvSpPr>
            <p:cNvPr id="29" name="Rectangle 28"/>
            <p:cNvSpPr/>
            <p:nvPr/>
          </p:nvSpPr>
          <p:spPr>
            <a:xfrm>
              <a:off x="1127078" y="4095095"/>
              <a:ext cx="4210060" cy="1384995"/>
            </a:xfrm>
            <a:prstGeom prst="rect">
              <a:avLst/>
            </a:prstGeom>
          </p:spPr>
          <p:txBody>
            <a:bodyPr wrap="square">
              <a:spAutoFit/>
            </a:bodyPr>
            <a:lstStyle/>
            <a:p>
              <a:pPr algn="r"/>
              <a:r>
                <a:rPr lang="en-GB" sz="1400"/>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sp>
          <p:nvSpPr>
            <p:cNvPr id="30" name="TextBox 29"/>
            <p:cNvSpPr txBox="1"/>
            <p:nvPr/>
          </p:nvSpPr>
          <p:spPr>
            <a:xfrm>
              <a:off x="3733366" y="3779324"/>
              <a:ext cx="1603772" cy="400110"/>
            </a:xfrm>
            <a:prstGeom prst="rect">
              <a:avLst/>
            </a:prstGeom>
            <a:noFill/>
          </p:spPr>
          <p:txBody>
            <a:bodyPr wrap="none" rtlCol="0">
              <a:spAutoFit/>
            </a:bodyPr>
            <a:lstStyle/>
            <a:p>
              <a:pPr algn="r"/>
              <a:r>
                <a:rPr lang="en-US" sz="2000" b="1" smtClean="0"/>
                <a:t>Web Analysis</a:t>
              </a:r>
              <a:endParaRPr lang="en-GB" sz="2000" b="1"/>
            </a:p>
          </p:txBody>
        </p:sp>
      </p:grpSp>
      <p:grpSp>
        <p:nvGrpSpPr>
          <p:cNvPr id="32" name="Group 31"/>
          <p:cNvGrpSpPr/>
          <p:nvPr/>
        </p:nvGrpSpPr>
        <p:grpSpPr>
          <a:xfrm>
            <a:off x="705587" y="4139202"/>
            <a:ext cx="4228352" cy="1700766"/>
            <a:chOff x="1108786" y="3779324"/>
            <a:chExt cx="4228352" cy="1700766"/>
          </a:xfrm>
        </p:grpSpPr>
        <p:sp>
          <p:nvSpPr>
            <p:cNvPr id="33" name="Rectangle 32"/>
            <p:cNvSpPr/>
            <p:nvPr/>
          </p:nvSpPr>
          <p:spPr>
            <a:xfrm>
              <a:off x="1127078" y="4095095"/>
              <a:ext cx="4210060" cy="1384995"/>
            </a:xfrm>
            <a:prstGeom prst="rect">
              <a:avLst/>
            </a:prstGeom>
          </p:spPr>
          <p:txBody>
            <a:bodyPr wrap="square">
              <a:spAutoFit/>
            </a:bodyPr>
            <a:lstStyle/>
            <a:p>
              <a:r>
                <a:rPr lang="en-GB" sz="1400"/>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sp>
          <p:nvSpPr>
            <p:cNvPr id="34" name="TextBox 33"/>
            <p:cNvSpPr txBox="1"/>
            <p:nvPr/>
          </p:nvSpPr>
          <p:spPr>
            <a:xfrm>
              <a:off x="1108786" y="3779324"/>
              <a:ext cx="1638590" cy="400110"/>
            </a:xfrm>
            <a:prstGeom prst="rect">
              <a:avLst/>
            </a:prstGeom>
            <a:noFill/>
          </p:spPr>
          <p:txBody>
            <a:bodyPr wrap="none" rtlCol="0">
              <a:spAutoFit/>
            </a:bodyPr>
            <a:lstStyle/>
            <a:p>
              <a:r>
                <a:rPr lang="en-US" sz="2000" b="1" smtClean="0"/>
                <a:t>HTML Design </a:t>
              </a:r>
              <a:endParaRPr lang="en-GB" sz="2000" b="1"/>
            </a:p>
          </p:txBody>
        </p:sp>
      </p:grpSp>
      <p:grpSp>
        <p:nvGrpSpPr>
          <p:cNvPr id="21" name="Group 20"/>
          <p:cNvGrpSpPr/>
          <p:nvPr/>
        </p:nvGrpSpPr>
        <p:grpSpPr>
          <a:xfrm>
            <a:off x="2739849" y="1680798"/>
            <a:ext cx="6840760" cy="4308757"/>
            <a:chOff x="2739849" y="1680798"/>
            <a:chExt cx="6840760" cy="4308757"/>
          </a:xfrm>
        </p:grpSpPr>
        <p:grpSp>
          <p:nvGrpSpPr>
            <p:cNvPr id="5" name="组合 27"/>
            <p:cNvGrpSpPr/>
            <p:nvPr/>
          </p:nvGrpSpPr>
          <p:grpSpPr>
            <a:xfrm>
              <a:off x="5908201" y="1680798"/>
              <a:ext cx="3672408" cy="1673425"/>
              <a:chOff x="3491880" y="2420888"/>
              <a:chExt cx="5794246" cy="2160240"/>
            </a:xfrm>
            <a:solidFill>
              <a:schemeClr val="accent1"/>
            </a:solidFill>
          </p:grpSpPr>
          <p:sp>
            <p:nvSpPr>
              <p:cNvPr id="6" name="上弧形箭头 28"/>
              <p:cNvSpPr/>
              <p:nvPr/>
            </p:nvSpPr>
            <p:spPr>
              <a:xfrm>
                <a:off x="3605493" y="2420888"/>
                <a:ext cx="5680633" cy="2160240"/>
              </a:xfrm>
              <a:prstGeom prst="curvedDownArrow">
                <a:avLst/>
              </a:prstGeom>
              <a:solidFill>
                <a:schemeClr val="accent6"/>
              </a:solidFill>
              <a:ln w="25400" cap="flat" cmpd="sng" algn="ctr">
                <a:solidFill>
                  <a:schemeClr val="accent6">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7" name="上弧形箭头 29"/>
              <p:cNvSpPr/>
              <p:nvPr/>
            </p:nvSpPr>
            <p:spPr>
              <a:xfrm>
                <a:off x="3491880" y="2420888"/>
                <a:ext cx="4317280" cy="2160240"/>
              </a:xfrm>
              <a:prstGeom prst="curvedDownArrow">
                <a:avLst/>
              </a:prstGeom>
              <a:solidFill>
                <a:schemeClr val="accent5"/>
              </a:solidFill>
              <a:ln w="25400" cap="flat" cmpd="sng" algn="ctr">
                <a:solidFill>
                  <a:schemeClr val="accent5">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8" name="上弧形箭头 30"/>
              <p:cNvSpPr/>
              <p:nvPr/>
            </p:nvSpPr>
            <p:spPr>
              <a:xfrm>
                <a:off x="3491880" y="2420888"/>
                <a:ext cx="2808312" cy="2160240"/>
              </a:xfrm>
              <a:prstGeom prst="curvedDownArrow">
                <a:avLst/>
              </a:prstGeom>
              <a:solidFill>
                <a:schemeClr val="accent4"/>
              </a:solidFill>
              <a:ln w="25400" cap="flat" cmpd="sng" algn="ctr">
                <a:solidFill>
                  <a:schemeClr val="accent4">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grpSp>
        <p:grpSp>
          <p:nvGrpSpPr>
            <p:cNvPr id="9" name="组合 31"/>
            <p:cNvGrpSpPr/>
            <p:nvPr/>
          </p:nvGrpSpPr>
          <p:grpSpPr>
            <a:xfrm flipH="1">
              <a:off x="2739849" y="1680798"/>
              <a:ext cx="3672408" cy="1673425"/>
              <a:chOff x="3491880" y="2420888"/>
              <a:chExt cx="5794246" cy="2160240"/>
            </a:xfrm>
            <a:solidFill>
              <a:schemeClr val="accent1"/>
            </a:solidFill>
          </p:grpSpPr>
          <p:sp>
            <p:nvSpPr>
              <p:cNvPr id="10" name="上弧形箭头 32"/>
              <p:cNvSpPr/>
              <p:nvPr/>
            </p:nvSpPr>
            <p:spPr>
              <a:xfrm>
                <a:off x="3605493" y="2420888"/>
                <a:ext cx="5680633" cy="2160240"/>
              </a:xfrm>
              <a:prstGeom prst="curvedDownArrow">
                <a:avLst/>
              </a:prstGeom>
              <a:grpFill/>
              <a:ln w="25400" cap="flat" cmpd="sng" algn="ctr">
                <a:solidFill>
                  <a:schemeClr val="accent1">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1" name="上弧形箭头 33"/>
              <p:cNvSpPr/>
              <p:nvPr/>
            </p:nvSpPr>
            <p:spPr>
              <a:xfrm>
                <a:off x="3491880" y="2420888"/>
                <a:ext cx="4317280" cy="2160240"/>
              </a:xfrm>
              <a:prstGeom prst="curvedDownArrow">
                <a:avLst/>
              </a:prstGeom>
              <a:solidFill>
                <a:schemeClr val="accent2"/>
              </a:solidFill>
              <a:ln w="25400" cap="flat" cmpd="sng" algn="ctr">
                <a:solidFill>
                  <a:schemeClr val="accent2">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12" name="上弧形箭头 34"/>
              <p:cNvSpPr/>
              <p:nvPr/>
            </p:nvSpPr>
            <p:spPr>
              <a:xfrm>
                <a:off x="3491880" y="2420888"/>
                <a:ext cx="2808312" cy="2160240"/>
              </a:xfrm>
              <a:prstGeom prst="curvedDownArrow">
                <a:avLst/>
              </a:prstGeom>
              <a:solidFill>
                <a:schemeClr val="accent3"/>
              </a:solidFill>
              <a:ln w="25400" cap="flat" cmpd="sng" algn="ctr">
                <a:solidFill>
                  <a:schemeClr val="accent3">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grpSp>
        <p:sp>
          <p:nvSpPr>
            <p:cNvPr id="13" name="圆柱形 35"/>
            <p:cNvSpPr/>
            <p:nvPr/>
          </p:nvSpPr>
          <p:spPr>
            <a:xfrm>
              <a:off x="5868022" y="3342500"/>
              <a:ext cx="579404" cy="2647055"/>
            </a:xfrm>
            <a:prstGeom prst="can">
              <a:avLst>
                <a:gd name="adj" fmla="val 2705"/>
              </a:avLst>
            </a:prstGeom>
            <a:gradFill flip="none" rotWithShape="1">
              <a:gsLst>
                <a:gs pos="2500">
                  <a:sysClr val="windowText" lastClr="000000">
                    <a:lumMod val="50000"/>
                    <a:lumOff val="50000"/>
                  </a:sysClr>
                </a:gs>
                <a:gs pos="9000">
                  <a:sysClr val="windowText" lastClr="000000">
                    <a:lumMod val="85000"/>
                    <a:lumOff val="15000"/>
                  </a:sysClr>
                </a:gs>
                <a:gs pos="75000">
                  <a:sysClr val="windowText" lastClr="000000">
                    <a:lumMod val="50000"/>
                    <a:lumOff val="50000"/>
                  </a:sysClr>
                </a:gs>
                <a:gs pos="65000">
                  <a:sysClr val="windowText" lastClr="000000">
                    <a:lumMod val="50000"/>
                    <a:lumOff val="50000"/>
                  </a:sysClr>
                </a:gs>
                <a:gs pos="42000">
                  <a:sysClr val="window" lastClr="FFFFFF"/>
                </a:gs>
                <a:gs pos="40000">
                  <a:sysClr val="window" lastClr="FFFFFF">
                    <a:lumMod val="85000"/>
                  </a:sysClr>
                </a:gs>
                <a:gs pos="100000">
                  <a:sysClr val="windowText" lastClr="000000">
                    <a:lumMod val="75000"/>
                    <a:lumOff val="25000"/>
                  </a:sysClr>
                </a:gs>
              </a:gsLst>
              <a:lin ang="0" scaled="1"/>
              <a:tileRect/>
            </a:gradFill>
            <a:ln w="25400" cap="flat" cmpd="sng" algn="ctr">
              <a:noFill/>
              <a:prstDash val="solid"/>
            </a:ln>
            <a:effectLst>
              <a:outerShdw blurRad="50800" dist="38100" dir="5400000" algn="t" rotWithShape="0">
                <a:prstClr val="black">
                  <a:alpha val="40000"/>
                </a:prstClr>
              </a:outerShdw>
              <a:reflection blurRad="6350" stA="52000" endA="300" endPos="35000" dir="5400000" sy="-100000" algn="bl" rotWithShape="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4" name="TextBox 13"/>
            <p:cNvSpPr txBox="1"/>
            <p:nvPr/>
          </p:nvSpPr>
          <p:spPr>
            <a:xfrm>
              <a:off x="2920704" y="2881488"/>
              <a:ext cx="51734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ea typeface="微软雅黑" pitchFamily="34" charset="-122"/>
                  <a:cs typeface="Arial" pitchFamily="34" charset="0"/>
                </a:rPr>
                <a:t>01</a:t>
              </a:r>
              <a:endParaRPr kumimoji="0" lang="zh-CN" altLang="en-US" sz="1800" b="1" i="0" u="none" strike="noStrike" kern="0" cap="none" spc="0" normalizeH="0" baseline="0" noProof="0" dirty="0">
                <a:ln>
                  <a:noFill/>
                </a:ln>
                <a:solidFill>
                  <a:sysClr val="window" lastClr="FFFFFF"/>
                </a:solidFill>
                <a:effectLst/>
                <a:uLnTx/>
                <a:uFillTx/>
                <a:ea typeface="微软雅黑" pitchFamily="34" charset="-122"/>
                <a:cs typeface="Arial" pitchFamily="34" charset="0"/>
              </a:endParaRPr>
            </a:p>
          </p:txBody>
        </p:sp>
        <p:sp>
          <p:nvSpPr>
            <p:cNvPr id="15" name="TextBox 14"/>
            <p:cNvSpPr txBox="1"/>
            <p:nvPr/>
          </p:nvSpPr>
          <p:spPr>
            <a:xfrm>
              <a:off x="3855138" y="2881488"/>
              <a:ext cx="51734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ea typeface="微软雅黑" pitchFamily="34" charset="-122"/>
                  <a:cs typeface="Arial" pitchFamily="34" charset="0"/>
                </a:rPr>
                <a:t>02</a:t>
              </a:r>
              <a:endParaRPr kumimoji="0" lang="zh-CN" altLang="en-US" sz="1800" b="1" i="0" u="none" strike="noStrike" kern="0" cap="none" spc="0" normalizeH="0" baseline="0" noProof="0" dirty="0">
                <a:ln>
                  <a:noFill/>
                </a:ln>
                <a:solidFill>
                  <a:sysClr val="window" lastClr="FFFFFF"/>
                </a:solidFill>
                <a:effectLst/>
                <a:uLnTx/>
                <a:uFillTx/>
                <a:ea typeface="微软雅黑" pitchFamily="34" charset="-122"/>
                <a:cs typeface="Arial" pitchFamily="34" charset="0"/>
              </a:endParaRPr>
            </a:p>
          </p:txBody>
        </p:sp>
        <p:sp>
          <p:nvSpPr>
            <p:cNvPr id="16" name="TextBox 15"/>
            <p:cNvSpPr txBox="1"/>
            <p:nvPr/>
          </p:nvSpPr>
          <p:spPr>
            <a:xfrm>
              <a:off x="4808876" y="2881488"/>
              <a:ext cx="51734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ea typeface="微软雅黑" pitchFamily="34" charset="-122"/>
                  <a:cs typeface="Arial" pitchFamily="34" charset="0"/>
                </a:rPr>
                <a:t>03</a:t>
              </a:r>
              <a:endParaRPr kumimoji="0" lang="zh-CN" altLang="en-US" sz="1800" b="1" i="0" u="none" strike="noStrike" kern="0" cap="none" spc="0" normalizeH="0" baseline="0" noProof="0" dirty="0">
                <a:ln>
                  <a:noFill/>
                </a:ln>
                <a:solidFill>
                  <a:sysClr val="window" lastClr="FFFFFF"/>
                </a:solidFill>
                <a:effectLst/>
                <a:uLnTx/>
                <a:uFillTx/>
                <a:ea typeface="微软雅黑" pitchFamily="34" charset="-122"/>
                <a:cs typeface="Arial" pitchFamily="34" charset="0"/>
              </a:endParaRPr>
            </a:p>
          </p:txBody>
        </p:sp>
        <p:sp>
          <p:nvSpPr>
            <p:cNvPr id="17" name="TextBox 16"/>
            <p:cNvSpPr txBox="1"/>
            <p:nvPr/>
          </p:nvSpPr>
          <p:spPr>
            <a:xfrm>
              <a:off x="7005954" y="2881488"/>
              <a:ext cx="51734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ea typeface="微软雅黑" pitchFamily="34" charset="-122"/>
                  <a:cs typeface="Arial" pitchFamily="34" charset="0"/>
                </a:rPr>
                <a:t>04</a:t>
              </a:r>
              <a:endParaRPr kumimoji="0" lang="zh-CN" altLang="en-US" sz="1800" b="1" i="0" u="none" strike="noStrike" kern="0" cap="none" spc="0" normalizeH="0" baseline="0" noProof="0" dirty="0">
                <a:ln>
                  <a:noFill/>
                </a:ln>
                <a:solidFill>
                  <a:sysClr val="window" lastClr="FFFFFF"/>
                </a:solidFill>
                <a:effectLst/>
                <a:uLnTx/>
                <a:uFillTx/>
                <a:ea typeface="微软雅黑" pitchFamily="34" charset="-122"/>
                <a:cs typeface="Arial" pitchFamily="34" charset="0"/>
              </a:endParaRPr>
            </a:p>
          </p:txBody>
        </p:sp>
        <p:sp>
          <p:nvSpPr>
            <p:cNvPr id="18" name="TextBox 17"/>
            <p:cNvSpPr txBox="1"/>
            <p:nvPr/>
          </p:nvSpPr>
          <p:spPr>
            <a:xfrm>
              <a:off x="7937818" y="2881488"/>
              <a:ext cx="51734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ea typeface="微软雅黑" pitchFamily="34" charset="-122"/>
                  <a:cs typeface="Arial" pitchFamily="34" charset="0"/>
                </a:rPr>
                <a:t>05</a:t>
              </a:r>
              <a:endParaRPr kumimoji="0" lang="zh-CN" altLang="en-US" sz="1800" b="1" i="0" u="none" strike="noStrike" kern="0" cap="none" spc="0" normalizeH="0" baseline="0" noProof="0" dirty="0">
                <a:ln>
                  <a:noFill/>
                </a:ln>
                <a:solidFill>
                  <a:sysClr val="window" lastClr="FFFFFF"/>
                </a:solidFill>
                <a:effectLst/>
                <a:uLnTx/>
                <a:uFillTx/>
                <a:ea typeface="微软雅黑" pitchFamily="34" charset="-122"/>
                <a:cs typeface="Arial" pitchFamily="34" charset="0"/>
              </a:endParaRPr>
            </a:p>
          </p:txBody>
        </p:sp>
        <p:sp>
          <p:nvSpPr>
            <p:cNvPr id="19" name="TextBox 18"/>
            <p:cNvSpPr txBox="1"/>
            <p:nvPr/>
          </p:nvSpPr>
          <p:spPr>
            <a:xfrm>
              <a:off x="8883975" y="2881488"/>
              <a:ext cx="51734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 lastClr="FFFFFF"/>
                  </a:solidFill>
                  <a:effectLst/>
                  <a:uLnTx/>
                  <a:uFillTx/>
                  <a:ea typeface="微软雅黑" pitchFamily="34" charset="-122"/>
                  <a:cs typeface="Arial" pitchFamily="34" charset="0"/>
                </a:rPr>
                <a:t>06</a:t>
              </a:r>
              <a:endParaRPr kumimoji="0" lang="zh-CN" altLang="en-US" sz="1800" b="1" i="0" u="none" strike="noStrike" kern="0" cap="none" spc="0" normalizeH="0" baseline="0" noProof="0" dirty="0">
                <a:ln>
                  <a:noFill/>
                </a:ln>
                <a:solidFill>
                  <a:sysClr val="window" lastClr="FFFFFF"/>
                </a:solidFill>
                <a:effectLst/>
                <a:uLnTx/>
                <a:uFillTx/>
                <a:ea typeface="微软雅黑" pitchFamily="34" charset="-122"/>
                <a:cs typeface="Arial" pitchFamily="34" charset="0"/>
              </a:endParaRPr>
            </a:p>
          </p:txBody>
        </p:sp>
        <p:sp>
          <p:nvSpPr>
            <p:cNvPr id="20" name="TextBox 19"/>
            <p:cNvSpPr txBox="1"/>
            <p:nvPr/>
          </p:nvSpPr>
          <p:spPr>
            <a:xfrm>
              <a:off x="2819343" y="3429000"/>
              <a:ext cx="720069" cy="461665"/>
            </a:xfrm>
            <a:prstGeom prst="rect">
              <a:avLst/>
            </a:prstGeom>
            <a:noFill/>
          </p:spPr>
          <p:txBody>
            <a:bodyPr wrap="none" rtlCol="0">
              <a:spAutoFit/>
            </a:bodyPr>
            <a:lstStyle/>
            <a:p>
              <a:r>
                <a:rPr lang="en-US" sz="2400" b="1" smtClean="0">
                  <a:solidFill>
                    <a:schemeClr val="accent1"/>
                  </a:solidFill>
                </a:rPr>
                <a:t>20%</a:t>
              </a:r>
              <a:endParaRPr lang="en-GB" sz="2400" b="1">
                <a:solidFill>
                  <a:schemeClr val="accent1"/>
                </a:solidFill>
              </a:endParaRPr>
            </a:p>
          </p:txBody>
        </p:sp>
        <p:sp>
          <p:nvSpPr>
            <p:cNvPr id="35" name="TextBox 34"/>
            <p:cNvSpPr txBox="1"/>
            <p:nvPr/>
          </p:nvSpPr>
          <p:spPr>
            <a:xfrm>
              <a:off x="3753777" y="3429000"/>
              <a:ext cx="720069" cy="461665"/>
            </a:xfrm>
            <a:prstGeom prst="rect">
              <a:avLst/>
            </a:prstGeom>
            <a:noFill/>
          </p:spPr>
          <p:txBody>
            <a:bodyPr wrap="none" rtlCol="0">
              <a:spAutoFit/>
            </a:bodyPr>
            <a:lstStyle/>
            <a:p>
              <a:r>
                <a:rPr lang="en-US" sz="2400" b="1" smtClean="0">
                  <a:solidFill>
                    <a:schemeClr val="accent2"/>
                  </a:solidFill>
                </a:rPr>
                <a:t>20%</a:t>
              </a:r>
              <a:endParaRPr lang="en-GB" sz="2400" b="1">
                <a:solidFill>
                  <a:schemeClr val="accent2"/>
                </a:solidFill>
              </a:endParaRPr>
            </a:p>
          </p:txBody>
        </p:sp>
        <p:sp>
          <p:nvSpPr>
            <p:cNvPr id="36" name="TextBox 35"/>
            <p:cNvSpPr txBox="1"/>
            <p:nvPr/>
          </p:nvSpPr>
          <p:spPr>
            <a:xfrm>
              <a:off x="4680911" y="3429000"/>
              <a:ext cx="720069" cy="461665"/>
            </a:xfrm>
            <a:prstGeom prst="rect">
              <a:avLst/>
            </a:prstGeom>
            <a:noFill/>
          </p:spPr>
          <p:txBody>
            <a:bodyPr wrap="none" rtlCol="0">
              <a:spAutoFit/>
            </a:bodyPr>
            <a:lstStyle/>
            <a:p>
              <a:r>
                <a:rPr lang="en-US" sz="2400" b="1" smtClean="0">
                  <a:solidFill>
                    <a:schemeClr val="accent3"/>
                  </a:solidFill>
                </a:rPr>
                <a:t>20%</a:t>
              </a:r>
              <a:endParaRPr lang="en-GB" sz="2400" b="1">
                <a:solidFill>
                  <a:schemeClr val="accent3"/>
                </a:solidFill>
              </a:endParaRPr>
            </a:p>
          </p:txBody>
        </p:sp>
        <p:sp>
          <p:nvSpPr>
            <p:cNvPr id="37" name="TextBox 36"/>
            <p:cNvSpPr txBox="1"/>
            <p:nvPr/>
          </p:nvSpPr>
          <p:spPr>
            <a:xfrm>
              <a:off x="6916317" y="3429000"/>
              <a:ext cx="720069" cy="461665"/>
            </a:xfrm>
            <a:prstGeom prst="rect">
              <a:avLst/>
            </a:prstGeom>
            <a:noFill/>
          </p:spPr>
          <p:txBody>
            <a:bodyPr wrap="none" rtlCol="0">
              <a:spAutoFit/>
            </a:bodyPr>
            <a:lstStyle/>
            <a:p>
              <a:r>
                <a:rPr lang="en-US" sz="2400" b="1" smtClean="0">
                  <a:solidFill>
                    <a:schemeClr val="accent4"/>
                  </a:solidFill>
                </a:rPr>
                <a:t>20%</a:t>
              </a:r>
              <a:endParaRPr lang="en-GB" sz="2400" b="1">
                <a:solidFill>
                  <a:schemeClr val="accent4"/>
                </a:solidFill>
              </a:endParaRPr>
            </a:p>
          </p:txBody>
        </p:sp>
        <p:sp>
          <p:nvSpPr>
            <p:cNvPr id="38" name="TextBox 37"/>
            <p:cNvSpPr txBox="1"/>
            <p:nvPr/>
          </p:nvSpPr>
          <p:spPr>
            <a:xfrm>
              <a:off x="7836457" y="3429000"/>
              <a:ext cx="720069" cy="461665"/>
            </a:xfrm>
            <a:prstGeom prst="rect">
              <a:avLst/>
            </a:prstGeom>
            <a:noFill/>
          </p:spPr>
          <p:txBody>
            <a:bodyPr wrap="none" rtlCol="0">
              <a:spAutoFit/>
            </a:bodyPr>
            <a:lstStyle/>
            <a:p>
              <a:r>
                <a:rPr lang="en-US" sz="2400" b="1" smtClean="0">
                  <a:solidFill>
                    <a:schemeClr val="accent5"/>
                  </a:solidFill>
                </a:rPr>
                <a:t>20%</a:t>
              </a:r>
              <a:endParaRPr lang="en-GB" sz="2400" b="1">
                <a:solidFill>
                  <a:schemeClr val="accent5"/>
                </a:solidFill>
              </a:endParaRPr>
            </a:p>
          </p:txBody>
        </p:sp>
        <p:sp>
          <p:nvSpPr>
            <p:cNvPr id="39" name="TextBox 38"/>
            <p:cNvSpPr txBox="1"/>
            <p:nvPr/>
          </p:nvSpPr>
          <p:spPr>
            <a:xfrm>
              <a:off x="8822732" y="3429000"/>
              <a:ext cx="720069" cy="461665"/>
            </a:xfrm>
            <a:prstGeom prst="rect">
              <a:avLst/>
            </a:prstGeom>
            <a:noFill/>
          </p:spPr>
          <p:txBody>
            <a:bodyPr wrap="none" rtlCol="0">
              <a:spAutoFit/>
            </a:bodyPr>
            <a:lstStyle/>
            <a:p>
              <a:r>
                <a:rPr lang="en-US" sz="2400" b="1" smtClean="0">
                  <a:solidFill>
                    <a:schemeClr val="accent6"/>
                  </a:solidFill>
                </a:rPr>
                <a:t>20%</a:t>
              </a:r>
              <a:endParaRPr lang="en-GB" sz="2400" b="1">
                <a:solidFill>
                  <a:schemeClr val="accent6"/>
                </a:solidFill>
              </a:endParaRPr>
            </a:p>
          </p:txBody>
        </p:sp>
      </p:grpSp>
    </p:spTree>
    <p:extLst>
      <p:ext uri="{BB962C8B-B14F-4D97-AF65-F5344CB8AC3E}">
        <p14:creationId xmlns:p14="http://schemas.microsoft.com/office/powerpoint/2010/main" val="252048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right)">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Lst>
  </p:timing>
</p:sld>
</file>

<file path=ppt/theme/theme1.xml><?xml version="1.0" encoding="utf-8"?>
<a:theme xmlns:a="http://schemas.openxmlformats.org/drawingml/2006/main" name="Office Theme">
  <a:themeElements>
    <a:clrScheme name="Custom 56">
      <a:dk1>
        <a:srgbClr val="5C5C5C"/>
      </a:dk1>
      <a:lt1>
        <a:srgbClr val="FFFFFF"/>
      </a:lt1>
      <a:dk2>
        <a:srgbClr val="3F3F3F"/>
      </a:dk2>
      <a:lt2>
        <a:srgbClr val="FCFCFC"/>
      </a:lt2>
      <a:accent1>
        <a:srgbClr val="15A1C8"/>
      </a:accent1>
      <a:accent2>
        <a:srgbClr val="099480"/>
      </a:accent2>
      <a:accent3>
        <a:srgbClr val="15A1C8"/>
      </a:accent3>
      <a:accent4>
        <a:srgbClr val="099480"/>
      </a:accent4>
      <a:accent5>
        <a:srgbClr val="15A1C8"/>
      </a:accent5>
      <a:accent6>
        <a:srgbClr val="099480"/>
      </a:accent6>
      <a:hlink>
        <a:srgbClr val="0563C1"/>
      </a:hlink>
      <a:folHlink>
        <a:srgbClr val="954F72"/>
      </a:folHlink>
    </a:clrScheme>
    <a:fontScheme name="Custom 12">
      <a:majorFont>
        <a:latin typeface="Lat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8043</TotalTime>
  <Words>123</Words>
  <Application>Microsoft Office PowerPoint</Application>
  <PresentationFormat>Custom</PresentationFormat>
  <Paragraphs>19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Lamppost Infographic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Thanh Binh</dc:creator>
  <cp:lastModifiedBy>www.51miz.com</cp:lastModifiedBy>
  <cp:revision>435</cp:revision>
  <dcterms:created xsi:type="dcterms:W3CDTF">2015-03-19T05:35:21Z</dcterms:created>
  <dcterms:modified xsi:type="dcterms:W3CDTF">2017-09-24T14:43:59Z</dcterms:modified>
</cp:coreProperties>
</file>