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0"/>
  </p:notesMasterIdLst>
  <p:sldIdLst>
    <p:sldId id="278" r:id="rId3"/>
    <p:sldId id="319" r:id="rId4"/>
    <p:sldId id="306" r:id="rId5"/>
    <p:sldId id="304" r:id="rId6"/>
    <p:sldId id="320" r:id="rId7"/>
    <p:sldId id="317" r:id="rId8"/>
    <p:sldId id="321" r:id="rId9"/>
    <p:sldId id="325" r:id="rId10"/>
    <p:sldId id="324" r:id="rId11"/>
    <p:sldId id="326" r:id="rId12"/>
    <p:sldId id="327" r:id="rId13"/>
    <p:sldId id="328" r:id="rId14"/>
    <p:sldId id="331" r:id="rId15"/>
    <p:sldId id="332" r:id="rId16"/>
    <p:sldId id="333" r:id="rId17"/>
    <p:sldId id="329" r:id="rId18"/>
    <p:sldId id="330" r:id="rId19"/>
    <p:sldId id="323" r:id="rId20"/>
    <p:sldId id="334" r:id="rId21"/>
    <p:sldId id="335" r:id="rId22"/>
    <p:sldId id="336" r:id="rId23"/>
    <p:sldId id="337" r:id="rId24"/>
    <p:sldId id="257" r:id="rId25"/>
    <p:sldId id="338" r:id="rId26"/>
    <p:sldId id="339" r:id="rId27"/>
    <p:sldId id="340" r:id="rId28"/>
    <p:sldId id="341" r:id="rId29"/>
    <p:sldId id="343" r:id="rId30"/>
    <p:sldId id="345" r:id="rId31"/>
    <p:sldId id="346" r:id="rId32"/>
    <p:sldId id="347" r:id="rId33"/>
    <p:sldId id="349" r:id="rId34"/>
    <p:sldId id="350" r:id="rId35"/>
    <p:sldId id="351" r:id="rId36"/>
    <p:sldId id="352" r:id="rId37"/>
    <p:sldId id="348" r:id="rId38"/>
    <p:sldId id="344" r:id="rId39"/>
    <p:sldId id="359" r:id="rId40"/>
    <p:sldId id="358" r:id="rId41"/>
    <p:sldId id="361" r:id="rId42"/>
    <p:sldId id="360" r:id="rId43"/>
    <p:sldId id="353" r:id="rId44"/>
    <p:sldId id="356" r:id="rId45"/>
    <p:sldId id="363" r:id="rId46"/>
    <p:sldId id="263" r:id="rId47"/>
    <p:sldId id="362" r:id="rId48"/>
    <p:sldId id="303" r:id="rId4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6A1"/>
    <a:srgbClr val="FBA318"/>
    <a:srgbClr val="FF7B00"/>
    <a:srgbClr val="FC7C09"/>
    <a:srgbClr val="FBB61B"/>
    <a:srgbClr val="D0D0CF"/>
    <a:srgbClr val="F8F8F8"/>
    <a:srgbClr val="ED3D1D"/>
    <a:srgbClr val="1C417C"/>
    <a:srgbClr val="00A9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8" autoAdjust="0"/>
    <p:restoredTop sz="88227" autoAdjust="0"/>
  </p:normalViewPr>
  <p:slideViewPr>
    <p:cSldViewPr>
      <p:cViewPr>
        <p:scale>
          <a:sx n="82" d="100"/>
          <a:sy n="82" d="100"/>
        </p:scale>
        <p:origin x="96" y="4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ABE81-EAB6-4693-AA9E-785AF8869635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30894-7803-4558-83D0-443A13076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720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1981-6ABC-41E1-B1D2-D24B0B87EC1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985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30894-7803-4558-83D0-443A13076D89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2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30894-7803-4558-83D0-443A13076D89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700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30894-7803-4558-83D0-443A13076D89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357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30894-7803-4558-83D0-443A13076D89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979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企业品牌或产品与消费者的亲密度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企业品牌或产品购买决策者与网络的亲密度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企业所处行业的成熟度和特性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30894-7803-4558-83D0-443A13076D89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607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30894-7803-4558-83D0-443A13076D89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618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30894-7803-4558-83D0-443A13076D89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235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30894-7803-4558-83D0-443A13076D89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4155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30894-7803-4558-83D0-443A13076D89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14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积累粉丝，沉淀粉丝  购买用户</a:t>
            </a:r>
            <a:r>
              <a:rPr lang="zh-CN" altLang="en-US" baseline="0" dirty="0" smtClean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30894-7803-4558-83D0-443A13076D89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309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获取信息的方式和途径更加广泛和发撒，信息以裂变的速度传播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以个人和兴趣组织信息，不再是以产品或物组织信息。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30894-7803-4558-83D0-443A13076D8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389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30894-7803-4558-83D0-443A13076D8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3837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30894-7803-4558-83D0-443A13076D8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2796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30894-7803-4558-83D0-443A13076D8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8761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30894-7803-4558-83D0-443A13076D8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439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30894-7803-4558-83D0-443A13076D8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3644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30894-7803-4558-83D0-443A13076D8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5795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30894-7803-4558-83D0-443A13076D8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1048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30894-7803-4558-83D0-443A13076D89}" type="slidenum">
              <a:rPr lang="zh-CN" alt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4407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30894-7803-4558-83D0-443A13076D89}" type="slidenum">
              <a:rPr lang="zh-CN" altLang="en-US" smtClean="0">
                <a:solidFill>
                  <a:prstClr val="black"/>
                </a:solidFill>
              </a:rPr>
              <a:pPr/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0566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30894-7803-4558-83D0-443A13076D89}" type="slidenum">
              <a:rPr lang="zh-CN" altLang="en-US" smtClean="0">
                <a:solidFill>
                  <a:prstClr val="black"/>
                </a:solidFill>
              </a:rPr>
              <a:pPr/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222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30894-7803-4558-83D0-443A13076D89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0444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30894-7803-4558-83D0-443A13076D89}" type="slidenum">
              <a:rPr lang="zh-CN" altLang="en-US" smtClean="0">
                <a:solidFill>
                  <a:prstClr val="black"/>
                </a:solidFill>
              </a:rPr>
              <a:pPr/>
              <a:t>33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604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30894-7803-4558-83D0-443A13076D89}" type="slidenum">
              <a:rPr lang="zh-CN" altLang="en-US" smtClean="0">
                <a:solidFill>
                  <a:prstClr val="black"/>
                </a:solidFill>
              </a:rPr>
              <a:pPr/>
              <a:t>34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759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30894-7803-4558-83D0-443A13076D89}" type="slidenum">
              <a:rPr lang="zh-CN" altLang="en-US" smtClean="0">
                <a:solidFill>
                  <a:prstClr val="black"/>
                </a:solidFill>
              </a:rPr>
              <a:pPr/>
              <a:t>35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6027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30894-7803-4558-83D0-443A13076D89}" type="slidenum">
              <a:rPr lang="zh-CN" altLang="en-US" smtClean="0">
                <a:solidFill>
                  <a:prstClr val="black"/>
                </a:solidFill>
              </a:rPr>
              <a:pPr/>
              <a:t>36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2103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30894-7803-4558-83D0-443A13076D8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6336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30894-7803-4558-83D0-443A13076D89}" type="slidenum">
              <a:rPr lang="zh-CN" altLang="en-US" smtClean="0">
                <a:solidFill>
                  <a:prstClr val="black"/>
                </a:solidFill>
              </a:rPr>
              <a:pPr/>
              <a:t>38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8001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30894-7803-4558-83D0-443A13076D89}" type="slidenum">
              <a:rPr lang="zh-CN" altLang="en-US" smtClean="0">
                <a:solidFill>
                  <a:prstClr val="black"/>
                </a:solidFill>
              </a:rPr>
              <a:pPr/>
              <a:t>39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3685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30894-7803-4558-83D0-443A13076D89}" type="slidenum">
              <a:rPr lang="zh-CN" altLang="en-US" smtClean="0">
                <a:solidFill>
                  <a:prstClr val="black"/>
                </a:solidFill>
              </a:rPr>
              <a:pPr/>
              <a:t>40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697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30894-7803-4558-83D0-443A13076D89}" type="slidenum">
              <a:rPr lang="zh-CN" altLang="en-US" smtClean="0">
                <a:solidFill>
                  <a:prstClr val="black"/>
                </a:solidFill>
              </a:rPr>
              <a:pPr/>
              <a:t>41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113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30894-7803-4558-83D0-443A13076D89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182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30894-7803-4558-83D0-443A13076D89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698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30894-7803-4558-83D0-443A13076D89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444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30894-7803-4558-83D0-443A13076D89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711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30894-7803-4558-83D0-443A13076D89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036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30894-7803-4558-83D0-443A13076D89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1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4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4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400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4116-7EA9-4949-8BAC-25BA833C5B9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4A51-B8A9-4F7C-9456-359C5F01FEA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376154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4116-7EA9-4949-8BAC-25BA833C5B9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4A51-B8A9-4F7C-9456-359C5F01FEA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925204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4116-7EA9-4949-8BAC-25BA833C5B9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4A51-B8A9-4F7C-9456-359C5F01FEA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264638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4116-7EA9-4949-8BAC-25BA833C5B9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4A51-B8A9-4F7C-9456-359C5F01FEA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928078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4116-7EA9-4949-8BAC-25BA833C5B9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4A51-B8A9-4F7C-9456-359C5F01FEA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73020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4116-7EA9-4949-8BAC-25BA833C5B9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4A51-B8A9-4F7C-9456-359C5F01FEA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437287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4116-7EA9-4949-8BAC-25BA833C5B9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4A51-B8A9-4F7C-9456-359C5F01FEA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058721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4116-7EA9-4949-8BAC-25BA833C5B9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4A51-B8A9-4F7C-9456-359C5F01FEA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18820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4000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4116-7EA9-4949-8BAC-25BA833C5B9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4A51-B8A9-4F7C-9456-359C5F01FEA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580324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4116-7EA9-4949-8BAC-25BA833C5B9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4A51-B8A9-4F7C-9456-359C5F01FEA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198333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4116-7EA9-4949-8BAC-25BA833C5B9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4A51-B8A9-4F7C-9456-359C5F01FEA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45185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4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4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4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4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4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4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4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4000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C4116-7EA9-4949-8BAC-25BA833C5B9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54A51-B8A9-4F7C-9456-359C5F01FEA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5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2.png"/><Relationship Id="rId9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468001" y="0"/>
            <a:ext cx="10080000" cy="13738506"/>
            <a:chOff x="-468001" y="0"/>
            <a:chExt cx="10080000" cy="13738506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0"/>
              <a:ext cx="9143999" cy="5143500"/>
              <a:chOff x="0" y="0"/>
              <a:chExt cx="13716000" cy="7532582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0" y="0"/>
                <a:ext cx="13716000" cy="7532582"/>
              </a:xfrm>
              <a:prstGeom prst="rect">
                <a:avLst/>
              </a:prstGeom>
              <a:gradFill flip="none" rotWithShape="1">
                <a:gsLst>
                  <a:gs pos="0">
                    <a:srgbClr val="3F6F96"/>
                  </a:gs>
                  <a:gs pos="25000">
                    <a:srgbClr val="033567"/>
                  </a:gs>
                  <a:gs pos="69000">
                    <a:srgbClr val="010D19"/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92584" y="306152"/>
                <a:ext cx="5143500" cy="5105400"/>
              </a:xfrm>
              <a:prstGeom prst="rect">
                <a:avLst/>
              </a:prstGeom>
            </p:spPr>
          </p:pic>
        </p:grpSp>
        <p:sp>
          <p:nvSpPr>
            <p:cNvPr id="8" name="流程图: 联系 7"/>
            <p:cNvSpPr>
              <a:spLocks noChangeAspect="1"/>
            </p:cNvSpPr>
            <p:nvPr/>
          </p:nvSpPr>
          <p:spPr>
            <a:xfrm>
              <a:off x="-468001" y="3414062"/>
              <a:ext cx="10080000" cy="10324444"/>
            </a:xfrm>
            <a:prstGeom prst="flowChartConnector">
              <a:avLst/>
            </a:prstGeom>
            <a:solidFill>
              <a:srgbClr val="011120"/>
            </a:solidFill>
            <a:ln w="50800">
              <a:noFill/>
            </a:ln>
            <a:effectLst>
              <a:glow rad="215900">
                <a:schemeClr val="bg1">
                  <a:alpha val="3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3800" y="3028950"/>
              <a:ext cx="400050" cy="590550"/>
            </a:xfrm>
            <a:prstGeom prst="rect">
              <a:avLst/>
            </a:prstGeom>
          </p:spPr>
        </p:pic>
      </p:grpSp>
      <p:sp>
        <p:nvSpPr>
          <p:cNvPr id="18" name="十字星 17"/>
          <p:cNvSpPr/>
          <p:nvPr/>
        </p:nvSpPr>
        <p:spPr>
          <a:xfrm>
            <a:off x="2360023" y="1156607"/>
            <a:ext cx="120000" cy="120000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9" name="十字星 18"/>
          <p:cNvSpPr/>
          <p:nvPr/>
        </p:nvSpPr>
        <p:spPr>
          <a:xfrm>
            <a:off x="3132181" y="509267"/>
            <a:ext cx="120000" cy="120000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0" name="十字星 19"/>
          <p:cNvSpPr/>
          <p:nvPr/>
        </p:nvSpPr>
        <p:spPr>
          <a:xfrm>
            <a:off x="2783221" y="1754071"/>
            <a:ext cx="120000" cy="120000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1" name="十字星 20"/>
          <p:cNvSpPr/>
          <p:nvPr/>
        </p:nvSpPr>
        <p:spPr>
          <a:xfrm>
            <a:off x="8580000" y="437267"/>
            <a:ext cx="192000" cy="192000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2" name="十字星 21"/>
          <p:cNvSpPr/>
          <p:nvPr/>
        </p:nvSpPr>
        <p:spPr>
          <a:xfrm>
            <a:off x="5597536" y="602899"/>
            <a:ext cx="120000" cy="120000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5" name="十字星 24"/>
          <p:cNvSpPr/>
          <p:nvPr/>
        </p:nvSpPr>
        <p:spPr>
          <a:xfrm>
            <a:off x="7783391" y="694790"/>
            <a:ext cx="120000" cy="120000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6" name="十字星 25"/>
          <p:cNvSpPr/>
          <p:nvPr/>
        </p:nvSpPr>
        <p:spPr>
          <a:xfrm>
            <a:off x="6613539" y="1501337"/>
            <a:ext cx="72000" cy="72000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7" name="十字星 26"/>
          <p:cNvSpPr/>
          <p:nvPr/>
        </p:nvSpPr>
        <p:spPr>
          <a:xfrm>
            <a:off x="7057679" y="903343"/>
            <a:ext cx="72000" cy="72000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8" name="十字星 27"/>
          <p:cNvSpPr/>
          <p:nvPr/>
        </p:nvSpPr>
        <p:spPr>
          <a:xfrm>
            <a:off x="6891383" y="2321602"/>
            <a:ext cx="72000" cy="72000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9" name="十字星 28"/>
          <p:cNvSpPr/>
          <p:nvPr/>
        </p:nvSpPr>
        <p:spPr>
          <a:xfrm>
            <a:off x="1270385" y="740970"/>
            <a:ext cx="72000" cy="72000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0" name="十字星 29"/>
          <p:cNvSpPr/>
          <p:nvPr/>
        </p:nvSpPr>
        <p:spPr>
          <a:xfrm>
            <a:off x="1929336" y="842570"/>
            <a:ext cx="72000" cy="72000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1" name="十字星 30"/>
          <p:cNvSpPr/>
          <p:nvPr/>
        </p:nvSpPr>
        <p:spPr>
          <a:xfrm>
            <a:off x="1473585" y="1188013"/>
            <a:ext cx="72000" cy="72000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2" name="十字星 31"/>
          <p:cNvSpPr/>
          <p:nvPr/>
        </p:nvSpPr>
        <p:spPr>
          <a:xfrm>
            <a:off x="896720" y="2460988"/>
            <a:ext cx="72000" cy="72000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3" name="十字星 32"/>
          <p:cNvSpPr/>
          <p:nvPr/>
        </p:nvSpPr>
        <p:spPr>
          <a:xfrm>
            <a:off x="1555671" y="1909444"/>
            <a:ext cx="72000" cy="72000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4" name="十字星 33"/>
          <p:cNvSpPr/>
          <p:nvPr/>
        </p:nvSpPr>
        <p:spPr>
          <a:xfrm>
            <a:off x="1099920" y="2908031"/>
            <a:ext cx="72000" cy="72000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5" name="十字星 34"/>
          <p:cNvSpPr/>
          <p:nvPr/>
        </p:nvSpPr>
        <p:spPr>
          <a:xfrm>
            <a:off x="7391789" y="1638749"/>
            <a:ext cx="72000" cy="72000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6" name="十字星 35"/>
          <p:cNvSpPr/>
          <p:nvPr/>
        </p:nvSpPr>
        <p:spPr>
          <a:xfrm>
            <a:off x="8125384" y="2113572"/>
            <a:ext cx="72000" cy="72000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7" name="文本框 36"/>
          <p:cNvSpPr txBox="1"/>
          <p:nvPr/>
        </p:nvSpPr>
        <p:spPr>
          <a:xfrm>
            <a:off x="2843221" y="3459385"/>
            <a:ext cx="5417021" cy="523220"/>
          </a:xfrm>
          <a:prstGeom prst="rect">
            <a:avLst/>
          </a:prstGeom>
          <a:noFill/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策略、方法、技巧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886466" y="2600601"/>
            <a:ext cx="5417021" cy="923330"/>
          </a:xfrm>
          <a:prstGeom prst="rect">
            <a:avLst/>
          </a:prstGeom>
          <a:noFill/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9D4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5400" b="1" dirty="0" smtClean="0">
                <a:solidFill>
                  <a:srgbClr val="79D4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信营销与运营</a:t>
            </a:r>
            <a:endParaRPr lang="zh-CN" altLang="en-US" sz="5400" b="1" dirty="0">
              <a:solidFill>
                <a:srgbClr val="79D4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649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B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3352800" y="438150"/>
            <a:ext cx="464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>
              <a:solidFill>
                <a:prstClr val="white"/>
              </a:solidFill>
              <a:latin typeface="Blender Pro Bold Italic" panose="02000806030000090004" pitchFamily="50" charset="0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prstClr val="whit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微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信信息传播的主要途径</a:t>
            </a:r>
            <a:endParaRPr lang="zh-CN" altLang="en-US" sz="2800" dirty="0">
              <a:solidFill>
                <a:prstClr val="white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247592" y="666750"/>
            <a:ext cx="1105208" cy="724401"/>
            <a:chOff x="5086776" y="552365"/>
            <a:chExt cx="1628795" cy="1098162"/>
          </a:xfrm>
        </p:grpSpPr>
        <p:sp>
          <p:nvSpPr>
            <p:cNvPr id="23" name="椭圆形标注 22"/>
            <p:cNvSpPr/>
            <p:nvPr/>
          </p:nvSpPr>
          <p:spPr>
            <a:xfrm>
              <a:off x="5086776" y="552365"/>
              <a:ext cx="1068175" cy="784289"/>
            </a:xfrm>
            <a:prstGeom prst="wedgeEllipseCallout">
              <a:avLst>
                <a:gd name="adj1" fmla="val -37954"/>
                <a:gd name="adj2" fmla="val 54021"/>
              </a:avLst>
            </a:prstGeom>
            <a:solidFill>
              <a:srgbClr val="81D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310246" y="701017"/>
              <a:ext cx="180000" cy="180000"/>
            </a:xfrm>
            <a:prstGeom prst="ellipse">
              <a:avLst/>
            </a:prstGeom>
            <a:solidFill>
              <a:srgbClr val="1C7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5791200" y="705650"/>
              <a:ext cx="180000" cy="180000"/>
            </a:xfrm>
            <a:prstGeom prst="ellipse">
              <a:avLst/>
            </a:prstGeom>
            <a:solidFill>
              <a:srgbClr val="1C7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椭圆形标注 26"/>
            <p:cNvSpPr/>
            <p:nvPr/>
          </p:nvSpPr>
          <p:spPr>
            <a:xfrm flipH="1">
              <a:off x="5647396" y="866238"/>
              <a:ext cx="1068175" cy="784289"/>
            </a:xfrm>
            <a:prstGeom prst="wedgeEllipseCallout">
              <a:avLst>
                <a:gd name="adj1" fmla="val -31728"/>
                <a:gd name="adj2" fmla="val 582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5868974" y="1008850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6349928" y="1013483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5" name="标题 1"/>
          <p:cNvSpPr txBox="1">
            <a:spLocks/>
          </p:cNvSpPr>
          <p:nvPr/>
        </p:nvSpPr>
        <p:spPr>
          <a:xfrm>
            <a:off x="2916029" y="1718785"/>
            <a:ext cx="424847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32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LBS</a:t>
            </a:r>
            <a:r>
              <a:rPr lang="zh-CN" altLang="en-US" sz="32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传播</a:t>
            </a:r>
            <a:endParaRPr lang="zh-CN" altLang="en-US" sz="40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273066" y="2526909"/>
            <a:ext cx="588033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包含附近的人、漂流瓶和摇一摇等功能，通过设置个性签名和有意义的信息吸引目标用户加好友</a:t>
            </a:r>
            <a:r>
              <a:rPr lang="zh-CN" altLang="en-US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zh-CN" altLang="en-US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一定的效果，但速度偏慢，需要持续使用。</a:t>
            </a:r>
            <a:endParaRPr lang="en-US" altLang="zh-CN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339965" y="182679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rgbClr val="00B0F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2</a:t>
            </a:r>
            <a:endParaRPr lang="zh-CN" altLang="en-US" sz="3600" dirty="0">
              <a:solidFill>
                <a:srgbClr val="00B0F0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1007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B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3352800" y="438150"/>
            <a:ext cx="464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>
              <a:solidFill>
                <a:prstClr val="white"/>
              </a:solidFill>
              <a:latin typeface="Blender Pro Bold Italic" panose="02000806030000090004" pitchFamily="50" charset="0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prstClr val="whit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微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信信息传播的主要途径</a:t>
            </a:r>
            <a:endParaRPr lang="zh-CN" altLang="en-US" sz="2800" dirty="0">
              <a:solidFill>
                <a:prstClr val="white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247592" y="666750"/>
            <a:ext cx="1105208" cy="724401"/>
            <a:chOff x="5086776" y="552365"/>
            <a:chExt cx="1628795" cy="1098162"/>
          </a:xfrm>
        </p:grpSpPr>
        <p:sp>
          <p:nvSpPr>
            <p:cNvPr id="23" name="椭圆形标注 22"/>
            <p:cNvSpPr/>
            <p:nvPr/>
          </p:nvSpPr>
          <p:spPr>
            <a:xfrm>
              <a:off x="5086776" y="552365"/>
              <a:ext cx="1068175" cy="784289"/>
            </a:xfrm>
            <a:prstGeom prst="wedgeEllipseCallout">
              <a:avLst>
                <a:gd name="adj1" fmla="val -37954"/>
                <a:gd name="adj2" fmla="val 54021"/>
              </a:avLst>
            </a:prstGeom>
            <a:solidFill>
              <a:srgbClr val="81D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310246" y="701017"/>
              <a:ext cx="180000" cy="180000"/>
            </a:xfrm>
            <a:prstGeom prst="ellipse">
              <a:avLst/>
            </a:prstGeom>
            <a:solidFill>
              <a:srgbClr val="1C7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5791200" y="705650"/>
              <a:ext cx="180000" cy="180000"/>
            </a:xfrm>
            <a:prstGeom prst="ellipse">
              <a:avLst/>
            </a:prstGeom>
            <a:solidFill>
              <a:srgbClr val="1C7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椭圆形标注 26"/>
            <p:cNvSpPr/>
            <p:nvPr/>
          </p:nvSpPr>
          <p:spPr>
            <a:xfrm flipH="1">
              <a:off x="5647396" y="866238"/>
              <a:ext cx="1068175" cy="784289"/>
            </a:xfrm>
            <a:prstGeom prst="wedgeEllipseCallout">
              <a:avLst>
                <a:gd name="adj1" fmla="val -31728"/>
                <a:gd name="adj2" fmla="val 582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5868974" y="1008850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6349928" y="1013483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5" name="标题 1"/>
          <p:cNvSpPr txBox="1">
            <a:spLocks/>
          </p:cNvSpPr>
          <p:nvPr/>
        </p:nvSpPr>
        <p:spPr>
          <a:xfrm>
            <a:off x="2916029" y="1718785"/>
            <a:ext cx="424847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z="32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开放平台</a:t>
            </a:r>
            <a:endParaRPr lang="zh-CN" altLang="en-US" sz="40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273066" y="2526909"/>
            <a:ext cx="4876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通过其他应用或网页链接分享到微信，或通过微信分享到到其他平台。</a:t>
            </a:r>
            <a:endParaRPr lang="en-US" altLang="zh-CN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转发和分享有意义、有价值的内容，更容易有目标用户产生共鸣。</a:t>
            </a:r>
            <a:endParaRPr lang="zh-CN" altLang="en-US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339965" y="182679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rgbClr val="00B0F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3</a:t>
            </a:r>
            <a:endParaRPr lang="zh-CN" altLang="en-US" sz="3600" dirty="0">
              <a:solidFill>
                <a:srgbClr val="00B0F0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8222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B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3352800" y="438150"/>
            <a:ext cx="464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>
              <a:solidFill>
                <a:prstClr val="white"/>
              </a:solidFill>
              <a:latin typeface="Blender Pro Bold Italic" panose="02000806030000090004" pitchFamily="50" charset="0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prstClr val="whit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微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信信息传播的主要途径</a:t>
            </a:r>
            <a:endParaRPr lang="zh-CN" altLang="en-US" sz="2800" dirty="0">
              <a:solidFill>
                <a:prstClr val="white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247592" y="666750"/>
            <a:ext cx="1105208" cy="724401"/>
            <a:chOff x="5086776" y="552365"/>
            <a:chExt cx="1628795" cy="1098162"/>
          </a:xfrm>
        </p:grpSpPr>
        <p:sp>
          <p:nvSpPr>
            <p:cNvPr id="23" name="椭圆形标注 22"/>
            <p:cNvSpPr/>
            <p:nvPr/>
          </p:nvSpPr>
          <p:spPr>
            <a:xfrm>
              <a:off x="5086776" y="552365"/>
              <a:ext cx="1068175" cy="784289"/>
            </a:xfrm>
            <a:prstGeom prst="wedgeEllipseCallout">
              <a:avLst>
                <a:gd name="adj1" fmla="val -37954"/>
                <a:gd name="adj2" fmla="val 54021"/>
              </a:avLst>
            </a:prstGeom>
            <a:solidFill>
              <a:srgbClr val="81D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310246" y="701017"/>
              <a:ext cx="180000" cy="180000"/>
            </a:xfrm>
            <a:prstGeom prst="ellipse">
              <a:avLst/>
            </a:prstGeom>
            <a:solidFill>
              <a:srgbClr val="1C7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5791200" y="705650"/>
              <a:ext cx="180000" cy="180000"/>
            </a:xfrm>
            <a:prstGeom prst="ellipse">
              <a:avLst/>
            </a:prstGeom>
            <a:solidFill>
              <a:srgbClr val="1C7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椭圆形标注 26"/>
            <p:cNvSpPr/>
            <p:nvPr/>
          </p:nvSpPr>
          <p:spPr>
            <a:xfrm flipH="1">
              <a:off x="5647396" y="866238"/>
              <a:ext cx="1068175" cy="784289"/>
            </a:xfrm>
            <a:prstGeom prst="wedgeEllipseCallout">
              <a:avLst>
                <a:gd name="adj1" fmla="val -31728"/>
                <a:gd name="adj2" fmla="val 582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5868974" y="1008850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6349928" y="1013483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5" name="标题 1"/>
          <p:cNvSpPr txBox="1">
            <a:spLocks/>
          </p:cNvSpPr>
          <p:nvPr/>
        </p:nvSpPr>
        <p:spPr>
          <a:xfrm>
            <a:off x="2916029" y="1718785"/>
            <a:ext cx="424847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z="32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公众平台</a:t>
            </a:r>
            <a:endParaRPr lang="zh-CN" altLang="en-US" sz="40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273066" y="2526909"/>
            <a:ext cx="487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专属的专属的推送信息</a:t>
            </a:r>
            <a:r>
              <a:rPr lang="zh-CN" altLang="en-US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渠道。可以更方便的和目标用户互动和信息推送。</a:t>
            </a:r>
            <a:endParaRPr lang="zh-CN" altLang="en-US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339965" y="182679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rgbClr val="00B0F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4</a:t>
            </a:r>
            <a:endParaRPr lang="zh-CN" altLang="en-US" sz="3600" dirty="0">
              <a:solidFill>
                <a:srgbClr val="00B0F0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7932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3352800" y="438150"/>
            <a:ext cx="464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>
              <a:solidFill>
                <a:prstClr val="white"/>
              </a:solidFill>
              <a:latin typeface="Blender Pro Bold Italic" panose="02000806030000090004" pitchFamily="50" charset="0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prstClr val="whit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微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信   公众平台</a:t>
            </a:r>
            <a:endParaRPr lang="zh-CN" altLang="en-US" sz="2800" dirty="0">
              <a:solidFill>
                <a:prstClr val="white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247592" y="701475"/>
            <a:ext cx="1105208" cy="724401"/>
            <a:chOff x="5086776" y="552365"/>
            <a:chExt cx="1628795" cy="1098162"/>
          </a:xfrm>
        </p:grpSpPr>
        <p:sp>
          <p:nvSpPr>
            <p:cNvPr id="23" name="椭圆形标注 22"/>
            <p:cNvSpPr/>
            <p:nvPr/>
          </p:nvSpPr>
          <p:spPr>
            <a:xfrm>
              <a:off x="5086776" y="552365"/>
              <a:ext cx="1068175" cy="784289"/>
            </a:xfrm>
            <a:prstGeom prst="wedgeEllipseCallout">
              <a:avLst>
                <a:gd name="adj1" fmla="val -37954"/>
                <a:gd name="adj2" fmla="val 540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310246" y="701017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5791200" y="705650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椭圆形标注 26"/>
            <p:cNvSpPr/>
            <p:nvPr/>
          </p:nvSpPr>
          <p:spPr>
            <a:xfrm flipH="1">
              <a:off x="5647396" y="866238"/>
              <a:ext cx="1068175" cy="784289"/>
            </a:xfrm>
            <a:prstGeom prst="wedgeEllipseCallout">
              <a:avLst>
                <a:gd name="adj1" fmla="val -31728"/>
                <a:gd name="adj2" fmla="val 582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5868974" y="1008850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6349928" y="1013483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5" name="标题 1"/>
          <p:cNvSpPr txBox="1">
            <a:spLocks/>
          </p:cNvSpPr>
          <p:nvPr/>
        </p:nvSpPr>
        <p:spPr>
          <a:xfrm>
            <a:off x="1789849" y="1727789"/>
            <a:ext cx="552535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z="32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再</a:t>
            </a:r>
            <a:r>
              <a:rPr lang="zh-CN" altLang="en-US" sz="32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小的个体，也有自己的平台</a:t>
            </a:r>
            <a:endParaRPr lang="zh-CN" altLang="en-US" sz="40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789849" y="2571750"/>
            <a:ext cx="55253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公众平台是腾讯和微信官方力推的商业化业务，其功能也代表了未来微信商业化的主要方向。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Beta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版还不是正式版，未来功能和业务形态会有大幅改变的可能。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248875" y="741658"/>
            <a:ext cx="0" cy="720000"/>
          </a:xfrm>
          <a:prstGeom prst="straightConnector1">
            <a:avLst/>
          </a:prstGeom>
          <a:ln w="127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836141" y="720401"/>
            <a:ext cx="510076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Beta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00044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/>
          <p:cNvSpPr txBox="1">
            <a:spLocks/>
          </p:cNvSpPr>
          <p:nvPr/>
        </p:nvSpPr>
        <p:spPr>
          <a:xfrm>
            <a:off x="1809324" y="1146110"/>
            <a:ext cx="552535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服务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号向左  订阅号向右</a:t>
            </a:r>
            <a:endParaRPr lang="zh-CN" altLang="en-US" sz="40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572000" y="1101658"/>
            <a:ext cx="0" cy="72000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133262" y="972750"/>
            <a:ext cx="1066800" cy="1066800"/>
          </a:xfrm>
          <a:prstGeom prst="rect">
            <a:avLst/>
          </a:prstGeom>
        </p:spPr>
      </p:pic>
      <p:sp>
        <p:nvSpPr>
          <p:cNvPr id="7" name="流程图: 联系 6"/>
          <p:cNvSpPr/>
          <p:nvPr/>
        </p:nvSpPr>
        <p:spPr>
          <a:xfrm>
            <a:off x="6943939" y="972750"/>
            <a:ext cx="1065600" cy="1065600"/>
          </a:xfrm>
          <a:prstGeom prst="flowChartConnector">
            <a:avLst/>
          </a:prstGeom>
          <a:blipFill dpi="0" rotWithShape="1">
            <a:blip r:embed="rId4"/>
            <a:srcRect/>
            <a:tile tx="0" ty="-635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574796"/>
              </p:ext>
            </p:extLst>
          </p:nvPr>
        </p:nvGraphicFramePr>
        <p:xfrm>
          <a:off x="761999" y="2565400"/>
          <a:ext cx="7620000" cy="2123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服务号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订阅号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群发消息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条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条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显示效果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显示在用户列表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折叠隐藏文件夹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消息提醒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即时提醒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不提醒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自定义菜单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可申请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维持现状（新的订阅号无法申请）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755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/>
          <p:cNvSpPr txBox="1">
            <a:spLocks/>
          </p:cNvSpPr>
          <p:nvPr/>
        </p:nvSpPr>
        <p:spPr>
          <a:xfrm>
            <a:off x="1809324" y="1146110"/>
            <a:ext cx="552535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OR</a:t>
            </a:r>
            <a:endParaRPr lang="zh-CN" altLang="en-US" sz="40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572000" y="1101658"/>
            <a:ext cx="0" cy="72000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819400" y="972750"/>
            <a:ext cx="1066800" cy="1066800"/>
          </a:xfrm>
          <a:prstGeom prst="rect">
            <a:avLst/>
          </a:prstGeom>
        </p:spPr>
      </p:pic>
      <p:sp>
        <p:nvSpPr>
          <p:cNvPr id="7" name="流程图: 联系 6"/>
          <p:cNvSpPr/>
          <p:nvPr/>
        </p:nvSpPr>
        <p:spPr>
          <a:xfrm>
            <a:off x="5257800" y="972750"/>
            <a:ext cx="1065600" cy="1065600"/>
          </a:xfrm>
          <a:prstGeom prst="flowChartConnector">
            <a:avLst/>
          </a:prstGeom>
          <a:blipFill dpi="0" rotWithShape="1">
            <a:blip r:embed="rId4"/>
            <a:srcRect/>
            <a:tile tx="0" ty="-635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789849" y="2571750"/>
            <a:ext cx="552535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以宣传为主的模式建议选择订阅号。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以分享交流为主的模式建议选择服务号。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知名品牌模式建议选择服务号。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 rot="20659844">
            <a:off x="3666364" y="3550538"/>
            <a:ext cx="4248472" cy="720080"/>
          </a:xfrm>
          <a:prstGeom prst="rect">
            <a:avLst/>
          </a:prstGeom>
          <a:ln w="22225">
            <a:solidFill>
              <a:srgbClr val="C00000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不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绝对，也可同时申请</a:t>
            </a:r>
            <a:endParaRPr lang="zh-CN" altLang="en-US" sz="40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1809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B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57200" y="1310751"/>
            <a:ext cx="22761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600" dirty="0" smtClean="0">
                <a:solidFill>
                  <a:srgbClr val="F65123"/>
                </a:solidFill>
                <a:latin typeface="Blender Pro Bold Italic" panose="02000806030000090004" pitchFamily="50" charset="0"/>
                <a:ea typeface="微软雅黑" panose="020B0503020204020204" pitchFamily="34" charset="-122"/>
              </a:rPr>
              <a:t>？</a:t>
            </a:r>
            <a:endParaRPr lang="zh-CN" altLang="en-US" sz="19600" dirty="0">
              <a:solidFill>
                <a:srgbClr val="F65123"/>
              </a:solidFill>
              <a:latin typeface="Blender Pro Bold Italic" panose="02000806030000090004" pitchFamily="50" charset="0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477971" y="2209549"/>
            <a:ext cx="1105208" cy="724401"/>
            <a:chOff x="5086776" y="552365"/>
            <a:chExt cx="1628795" cy="1098162"/>
          </a:xfrm>
        </p:grpSpPr>
        <p:sp>
          <p:nvSpPr>
            <p:cNvPr id="13" name="椭圆形标注 12"/>
            <p:cNvSpPr/>
            <p:nvPr/>
          </p:nvSpPr>
          <p:spPr>
            <a:xfrm>
              <a:off x="5086776" y="552365"/>
              <a:ext cx="1068175" cy="784289"/>
            </a:xfrm>
            <a:prstGeom prst="wedgeEllipseCallout">
              <a:avLst>
                <a:gd name="adj1" fmla="val -37954"/>
                <a:gd name="adj2" fmla="val 54021"/>
              </a:avLst>
            </a:prstGeom>
            <a:solidFill>
              <a:srgbClr val="81D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310246" y="701017"/>
              <a:ext cx="180000" cy="180000"/>
            </a:xfrm>
            <a:prstGeom prst="ellipse">
              <a:avLst/>
            </a:prstGeom>
            <a:solidFill>
              <a:srgbClr val="1C7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791200" y="705650"/>
              <a:ext cx="180000" cy="180000"/>
            </a:xfrm>
            <a:prstGeom prst="ellipse">
              <a:avLst/>
            </a:prstGeom>
            <a:solidFill>
              <a:srgbClr val="1C7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椭圆形标注 15"/>
            <p:cNvSpPr/>
            <p:nvPr/>
          </p:nvSpPr>
          <p:spPr>
            <a:xfrm flipH="1">
              <a:off x="5647396" y="866238"/>
              <a:ext cx="1068175" cy="784289"/>
            </a:xfrm>
            <a:prstGeom prst="wedgeEllipseCallout">
              <a:avLst>
                <a:gd name="adj1" fmla="val -31728"/>
                <a:gd name="adj2" fmla="val 582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868974" y="1008850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349928" y="1013483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3680028" y="2246871"/>
            <a:ext cx="477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Blender Pro Bold Italic" panose="02000806030000090004" pitchFamily="50" charset="0"/>
                <a:ea typeface="微软雅黑" panose="020B0503020204020204" pitchFamily="34" charset="-122"/>
              </a:rPr>
              <a:t>什么样的企业或业务适合使用微信？</a:t>
            </a:r>
            <a:endParaRPr lang="zh-CN" altLang="en-US" sz="2400" dirty="0">
              <a:solidFill>
                <a:prstClr val="white"/>
              </a:solidFill>
              <a:latin typeface="Blender Pro Bold Italic" panose="02000806030000090004" pitchFamily="50" charset="0"/>
              <a:ea typeface="微软雅黑" panose="020B0503020204020204" pitchFamily="34" charset="-122"/>
            </a:endParaRPr>
          </a:p>
        </p:txBody>
      </p:sp>
      <p:sp>
        <p:nvSpPr>
          <p:cNvPr id="11" name="泪滴形 10"/>
          <p:cNvSpPr/>
          <p:nvPr/>
        </p:nvSpPr>
        <p:spPr>
          <a:xfrm flipH="1">
            <a:off x="-1" y="0"/>
            <a:ext cx="1440000" cy="1440000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26" y="91523"/>
            <a:ext cx="891961" cy="121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28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rgbClr val="14BAC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1981200" y="4576384"/>
            <a:ext cx="5029200" cy="0"/>
          </a:xfrm>
          <a:prstGeom prst="straightConnector1">
            <a:avLst/>
          </a:prstGeom>
          <a:ln w="34925">
            <a:solidFill>
              <a:srgbClr val="FEDB97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泪滴形 21"/>
          <p:cNvSpPr/>
          <p:nvPr/>
        </p:nvSpPr>
        <p:spPr>
          <a:xfrm flipH="1">
            <a:off x="-1" y="0"/>
            <a:ext cx="1440000" cy="1440000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26" y="91523"/>
            <a:ext cx="891961" cy="1219228"/>
          </a:xfrm>
          <a:prstGeom prst="rect">
            <a:avLst/>
          </a:prstGeom>
        </p:spPr>
      </p:pic>
      <p:cxnSp>
        <p:nvCxnSpPr>
          <p:cNvPr id="26" name="直接箭头连接符 25"/>
          <p:cNvCxnSpPr/>
          <p:nvPr/>
        </p:nvCxnSpPr>
        <p:spPr>
          <a:xfrm flipV="1">
            <a:off x="1986366" y="466750"/>
            <a:ext cx="0" cy="4114800"/>
          </a:xfrm>
          <a:prstGeom prst="straightConnector1">
            <a:avLst/>
          </a:prstGeom>
          <a:ln w="34925">
            <a:solidFill>
              <a:srgbClr val="FEDB97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972733" y="345073"/>
            <a:ext cx="46516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有刚需、易传播、易感知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1981199" y="2256778"/>
            <a:ext cx="2974290" cy="2319608"/>
          </a:xfrm>
          <a:prstGeom prst="straightConnector1">
            <a:avLst/>
          </a:prstGeom>
          <a:ln w="34925">
            <a:solidFill>
              <a:srgbClr val="FEDB97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 rot="16200000">
            <a:off x="246887" y="1754196"/>
            <a:ext cx="32212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或产品与消费者的亲密度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 rot="19398117">
            <a:off x="1883000" y="3129642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处行业的成熟度和特性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981199" y="461874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或产品购买决策者与网络的亲密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endParaRPr lang="zh-CN" altLang="en-US" dirty="0"/>
          </a:p>
        </p:txBody>
      </p:sp>
      <p:grpSp>
        <p:nvGrpSpPr>
          <p:cNvPr id="43" name="组合 42"/>
          <p:cNvGrpSpPr/>
          <p:nvPr/>
        </p:nvGrpSpPr>
        <p:grpSpPr>
          <a:xfrm>
            <a:off x="4792369" y="2423599"/>
            <a:ext cx="720000" cy="720000"/>
            <a:chOff x="4582333" y="2367995"/>
            <a:chExt cx="720000" cy="720000"/>
          </a:xfrm>
        </p:grpSpPr>
        <p:sp>
          <p:nvSpPr>
            <p:cNvPr id="41" name="流程图: 联系 40"/>
            <p:cNvSpPr/>
            <p:nvPr/>
          </p:nvSpPr>
          <p:spPr>
            <a:xfrm>
              <a:off x="4582333" y="2367995"/>
              <a:ext cx="720000" cy="720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619167" y="2524150"/>
              <a:ext cx="646331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快消</a:t>
              </a:r>
              <a:endParaRPr lang="zh-CN" altLang="en-US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622944" y="1858938"/>
            <a:ext cx="720000" cy="720000"/>
            <a:chOff x="4582333" y="2367995"/>
            <a:chExt cx="720000" cy="720000"/>
          </a:xfrm>
        </p:grpSpPr>
        <p:sp>
          <p:nvSpPr>
            <p:cNvPr id="45" name="流程图: 联系 44"/>
            <p:cNvSpPr/>
            <p:nvPr/>
          </p:nvSpPr>
          <p:spPr>
            <a:xfrm>
              <a:off x="4582333" y="2367995"/>
              <a:ext cx="720000" cy="720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619167" y="2524150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533358" y="2561505"/>
            <a:ext cx="720000" cy="720000"/>
            <a:chOff x="4582333" y="2367995"/>
            <a:chExt cx="720000" cy="720000"/>
          </a:xfrm>
        </p:grpSpPr>
        <p:sp>
          <p:nvSpPr>
            <p:cNvPr id="48" name="流程图: 联系 47"/>
            <p:cNvSpPr/>
            <p:nvPr/>
          </p:nvSpPr>
          <p:spPr>
            <a:xfrm>
              <a:off x="4582333" y="2367995"/>
              <a:ext cx="720000" cy="720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4619167" y="2524150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数码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860965" y="1685350"/>
            <a:ext cx="720000" cy="720000"/>
            <a:chOff x="4582333" y="2367995"/>
            <a:chExt cx="720000" cy="720000"/>
          </a:xfrm>
        </p:grpSpPr>
        <p:sp>
          <p:nvSpPr>
            <p:cNvPr id="51" name="流程图: 联系 50"/>
            <p:cNvSpPr/>
            <p:nvPr/>
          </p:nvSpPr>
          <p:spPr>
            <a:xfrm>
              <a:off x="4582333" y="2367995"/>
              <a:ext cx="720000" cy="720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4619167" y="2524150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餐饮</a:t>
              </a:r>
              <a:endParaRPr lang="zh-CN" altLang="en-US" dirty="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047521" y="3113268"/>
            <a:ext cx="720000" cy="720000"/>
            <a:chOff x="4582333" y="2367995"/>
            <a:chExt cx="720000" cy="720000"/>
          </a:xfrm>
        </p:grpSpPr>
        <p:sp>
          <p:nvSpPr>
            <p:cNvPr id="54" name="流程图: 联系 53"/>
            <p:cNvSpPr/>
            <p:nvPr/>
          </p:nvSpPr>
          <p:spPr>
            <a:xfrm>
              <a:off x="4582333" y="2367995"/>
              <a:ext cx="720000" cy="720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4619167" y="2524150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服装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26882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C3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rgbClr val="14BAC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3852000" y="674550"/>
            <a:ext cx="1440000" cy="14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403342" y="903150"/>
            <a:ext cx="23373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rgbClr val="14BAC6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事</a:t>
            </a:r>
            <a:endParaRPr lang="zh-CN" altLang="en-US" sz="6600" b="1" dirty="0">
              <a:solidFill>
                <a:srgbClr val="14BAC6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447764" y="2211710"/>
            <a:ext cx="424847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明确目标和定位</a:t>
            </a:r>
            <a:endParaRPr lang="zh-CN" altLang="en-US" sz="4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0665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C3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rgbClr val="14BAC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-2160000" y="411750"/>
            <a:ext cx="4320000" cy="432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403342" y="903150"/>
            <a:ext cx="23373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rgbClr val="14BAC6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事</a:t>
            </a:r>
            <a:endParaRPr lang="zh-CN" altLang="en-US" sz="6600" b="1" dirty="0">
              <a:solidFill>
                <a:srgbClr val="14BAC6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438400" y="634077"/>
            <a:ext cx="6162836" cy="18664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lvl="0" indent="-342900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品牌或产品本身已经有一定知名度，主要是想利用公众平台进行企业文化、品牌宣传或最新动向。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本身已经有固定的用户群，主要目标把微信作为例外一个传播渠道，累积人气，实现品牌传播和粉丝效应的最大化。</a:t>
            </a:r>
            <a:endParaRPr lang="zh-CN" altLang="en-US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 rot="20061982">
            <a:off x="-1128466" y="2090424"/>
            <a:ext cx="424847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品牌或产品营销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五边形 1"/>
          <p:cNvSpPr/>
          <p:nvPr/>
        </p:nvSpPr>
        <p:spPr>
          <a:xfrm flipH="1">
            <a:off x="3403342" y="4025935"/>
            <a:ext cx="5740658" cy="685800"/>
          </a:xfrm>
          <a:prstGeom prst="homePlate">
            <a:avLst>
              <a:gd name="adj" fmla="val 757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3810000" y="3943350"/>
            <a:ext cx="6162836" cy="7683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衡量目标成功的主要指标：粉丝数量和活跃度</a:t>
            </a:r>
            <a:endParaRPr lang="zh-CN" altLang="en-US" sz="28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/>
          <a:srcRect l="21667" t="25211" r="56111" b="29718"/>
          <a:stretch/>
        </p:blipFill>
        <p:spPr>
          <a:xfrm>
            <a:off x="6400800" y="2387546"/>
            <a:ext cx="1179741" cy="1179741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946516" y="3264679"/>
            <a:ext cx="1107996" cy="729332"/>
            <a:chOff x="707771" y="3896751"/>
            <a:chExt cx="1107996" cy="729332"/>
          </a:xfrm>
        </p:grpSpPr>
        <p:sp>
          <p:nvSpPr>
            <p:cNvPr id="16" name="五角星 15"/>
            <p:cNvSpPr/>
            <p:nvPr/>
          </p:nvSpPr>
          <p:spPr>
            <a:xfrm>
              <a:off x="730356" y="4266083"/>
              <a:ext cx="360000" cy="360000"/>
            </a:xfrm>
            <a:prstGeom prst="star5">
              <a:avLst/>
            </a:prstGeom>
            <a:solidFill>
              <a:srgbClr val="FE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五角星 16"/>
            <p:cNvSpPr/>
            <p:nvPr/>
          </p:nvSpPr>
          <p:spPr>
            <a:xfrm>
              <a:off x="1042914" y="4266083"/>
              <a:ext cx="360000" cy="360000"/>
            </a:xfrm>
            <a:prstGeom prst="star5">
              <a:avLst/>
            </a:prstGeom>
            <a:solidFill>
              <a:srgbClr val="FE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五角星 17"/>
            <p:cNvSpPr/>
            <p:nvPr/>
          </p:nvSpPr>
          <p:spPr>
            <a:xfrm>
              <a:off x="1355472" y="4266083"/>
              <a:ext cx="360000" cy="360000"/>
            </a:xfrm>
            <a:prstGeom prst="star5">
              <a:avLst/>
            </a:prstGeom>
            <a:solidFill>
              <a:srgbClr val="FE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707771" y="3896751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难度系数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4291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3999" cy="5143500"/>
          </a:xfrm>
          <a:prstGeom prst="rect">
            <a:avLst/>
          </a:prstGeom>
          <a:solidFill>
            <a:srgbClr val="222A35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509980"/>
            <a:ext cx="4032250" cy="319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组合 34"/>
          <p:cNvGrpSpPr/>
          <p:nvPr/>
        </p:nvGrpSpPr>
        <p:grpSpPr>
          <a:xfrm>
            <a:off x="3562883" y="5444559"/>
            <a:ext cx="2018233" cy="3832791"/>
            <a:chOff x="3562883" y="1503287"/>
            <a:chExt cx="2018233" cy="3832791"/>
          </a:xfrm>
        </p:grpSpPr>
        <p:grpSp>
          <p:nvGrpSpPr>
            <p:cNvPr id="29" name="组合 28"/>
            <p:cNvGrpSpPr/>
            <p:nvPr/>
          </p:nvGrpSpPr>
          <p:grpSpPr>
            <a:xfrm>
              <a:off x="3562883" y="1503287"/>
              <a:ext cx="2018233" cy="3832791"/>
              <a:chOff x="6773333" y="1514257"/>
              <a:chExt cx="2018233" cy="3832791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6994358" y="3522488"/>
                <a:ext cx="1797208" cy="742559"/>
              </a:xfrm>
              <a:prstGeom prst="roundRect">
                <a:avLst/>
              </a:prstGeom>
              <a:solidFill>
                <a:srgbClr val="FEDB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7154412" y="1514257"/>
                <a:ext cx="1347142" cy="2669343"/>
                <a:chOff x="4961514" y="1657591"/>
                <a:chExt cx="1347142" cy="2669343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4961514" y="1657591"/>
                  <a:ext cx="1347142" cy="2669343"/>
                </a:xfrm>
                <a:prstGeom prst="roundRect">
                  <a:avLst>
                    <a:gd name="adj" fmla="val 110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5037287" y="2010854"/>
                  <a:ext cx="1195596" cy="7903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5" name="组合 14"/>
                <p:cNvGrpSpPr/>
                <p:nvPr/>
              </p:nvGrpSpPr>
              <p:grpSpPr>
                <a:xfrm>
                  <a:off x="5455085" y="3916545"/>
                  <a:ext cx="360000" cy="360000"/>
                  <a:chOff x="5455085" y="3976920"/>
                  <a:chExt cx="360000" cy="360000"/>
                </a:xfrm>
              </p:grpSpPr>
              <p:sp>
                <p:nvSpPr>
                  <p:cNvPr id="6" name="椭圆 5"/>
                  <p:cNvSpPr/>
                  <p:nvPr/>
                </p:nvSpPr>
                <p:spPr>
                  <a:xfrm>
                    <a:off x="5455085" y="3976920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圆角矩形 10"/>
                  <p:cNvSpPr/>
                  <p:nvPr/>
                </p:nvSpPr>
                <p:spPr>
                  <a:xfrm>
                    <a:off x="5581085" y="4102920"/>
                    <a:ext cx="108000" cy="108000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5" name="矩形 24"/>
                <p:cNvSpPr/>
                <p:nvPr/>
              </p:nvSpPr>
              <p:spPr>
                <a:xfrm>
                  <a:off x="5037287" y="2801204"/>
                  <a:ext cx="1195596" cy="66106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5581085" y="1726203"/>
                  <a:ext cx="108000" cy="108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圆角矩形 26"/>
                <p:cNvSpPr/>
                <p:nvPr/>
              </p:nvSpPr>
              <p:spPr>
                <a:xfrm>
                  <a:off x="5469376" y="1868469"/>
                  <a:ext cx="331419" cy="45719"/>
                </a:xfrm>
                <a:prstGeom prst="roundRect">
                  <a:avLst>
                    <a:gd name="adj" fmla="val 1108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5037287" y="3462274"/>
                  <a:ext cx="1195596" cy="36563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8401570" y="2750066"/>
                <a:ext cx="389996" cy="1077222"/>
                <a:chOff x="5325005" y="3063637"/>
                <a:chExt cx="389996" cy="1077222"/>
              </a:xfrm>
            </p:grpSpPr>
            <p:sp>
              <p:nvSpPr>
                <p:cNvPr id="4" name="流程图: 终止 3"/>
                <p:cNvSpPr/>
                <p:nvPr/>
              </p:nvSpPr>
              <p:spPr>
                <a:xfrm rot="16200000">
                  <a:off x="4981392" y="3407250"/>
                  <a:ext cx="1077222" cy="389996"/>
                </a:xfrm>
                <a:custGeom>
                  <a:avLst/>
                  <a:gdLst>
                    <a:gd name="connsiteX0" fmla="*/ 3475 w 21600"/>
                    <a:gd name="connsiteY0" fmla="*/ 0 h 21600"/>
                    <a:gd name="connsiteX1" fmla="*/ 18125 w 21600"/>
                    <a:gd name="connsiteY1" fmla="*/ 0 h 21600"/>
                    <a:gd name="connsiteX2" fmla="*/ 21600 w 21600"/>
                    <a:gd name="connsiteY2" fmla="*/ 10800 h 21600"/>
                    <a:gd name="connsiteX3" fmla="*/ 18125 w 21600"/>
                    <a:gd name="connsiteY3" fmla="*/ 21600 h 21600"/>
                    <a:gd name="connsiteX4" fmla="*/ 3475 w 21600"/>
                    <a:gd name="connsiteY4" fmla="*/ 21600 h 21600"/>
                    <a:gd name="connsiteX5" fmla="*/ 0 w 21600"/>
                    <a:gd name="connsiteY5" fmla="*/ 10800 h 21600"/>
                    <a:gd name="connsiteX6" fmla="*/ 3475 w 21600"/>
                    <a:gd name="connsiteY6" fmla="*/ 0 h 21600"/>
                    <a:gd name="connsiteX0" fmla="*/ 3475 w 24527"/>
                    <a:gd name="connsiteY0" fmla="*/ 0 h 21600"/>
                    <a:gd name="connsiteX1" fmla="*/ 18125 w 24527"/>
                    <a:gd name="connsiteY1" fmla="*/ 0 h 21600"/>
                    <a:gd name="connsiteX2" fmla="*/ 21600 w 24527"/>
                    <a:gd name="connsiteY2" fmla="*/ 10800 h 21600"/>
                    <a:gd name="connsiteX3" fmla="*/ 23937 w 24527"/>
                    <a:gd name="connsiteY3" fmla="*/ 21600 h 21600"/>
                    <a:gd name="connsiteX4" fmla="*/ 3475 w 24527"/>
                    <a:gd name="connsiteY4" fmla="*/ 21600 h 21600"/>
                    <a:gd name="connsiteX5" fmla="*/ 0 w 24527"/>
                    <a:gd name="connsiteY5" fmla="*/ 10800 h 21600"/>
                    <a:gd name="connsiteX6" fmla="*/ 3475 w 24527"/>
                    <a:gd name="connsiteY6" fmla="*/ 0 h 21600"/>
                    <a:gd name="connsiteX0" fmla="*/ 3475 w 24700"/>
                    <a:gd name="connsiteY0" fmla="*/ 0 h 21600"/>
                    <a:gd name="connsiteX1" fmla="*/ 18125 w 24700"/>
                    <a:gd name="connsiteY1" fmla="*/ 0 h 21600"/>
                    <a:gd name="connsiteX2" fmla="*/ 22700 w 24700"/>
                    <a:gd name="connsiteY2" fmla="*/ 8915 h 21600"/>
                    <a:gd name="connsiteX3" fmla="*/ 23937 w 24700"/>
                    <a:gd name="connsiteY3" fmla="*/ 21600 h 21600"/>
                    <a:gd name="connsiteX4" fmla="*/ 3475 w 24700"/>
                    <a:gd name="connsiteY4" fmla="*/ 21600 h 21600"/>
                    <a:gd name="connsiteX5" fmla="*/ 0 w 24700"/>
                    <a:gd name="connsiteY5" fmla="*/ 10800 h 21600"/>
                    <a:gd name="connsiteX6" fmla="*/ 3475 w 24700"/>
                    <a:gd name="connsiteY6" fmla="*/ 0 h 21600"/>
                    <a:gd name="connsiteX0" fmla="*/ 3475 w 24700"/>
                    <a:gd name="connsiteY0" fmla="*/ 0 h 21600"/>
                    <a:gd name="connsiteX1" fmla="*/ 18125 w 24700"/>
                    <a:gd name="connsiteY1" fmla="*/ 0 h 21600"/>
                    <a:gd name="connsiteX2" fmla="*/ 22700 w 24700"/>
                    <a:gd name="connsiteY2" fmla="*/ 8915 h 21600"/>
                    <a:gd name="connsiteX3" fmla="*/ 23937 w 24700"/>
                    <a:gd name="connsiteY3" fmla="*/ 21600 h 21600"/>
                    <a:gd name="connsiteX4" fmla="*/ 3475 w 24700"/>
                    <a:gd name="connsiteY4" fmla="*/ 21600 h 21600"/>
                    <a:gd name="connsiteX5" fmla="*/ 0 w 24700"/>
                    <a:gd name="connsiteY5" fmla="*/ 10800 h 21600"/>
                    <a:gd name="connsiteX6" fmla="*/ 3475 w 24700"/>
                    <a:gd name="connsiteY6" fmla="*/ 0 h 21600"/>
                    <a:gd name="connsiteX0" fmla="*/ 3475 w 24700"/>
                    <a:gd name="connsiteY0" fmla="*/ 0 h 21600"/>
                    <a:gd name="connsiteX1" fmla="*/ 18125 w 24700"/>
                    <a:gd name="connsiteY1" fmla="*/ 0 h 21600"/>
                    <a:gd name="connsiteX2" fmla="*/ 22700 w 24700"/>
                    <a:gd name="connsiteY2" fmla="*/ 8915 h 21600"/>
                    <a:gd name="connsiteX3" fmla="*/ 23937 w 24700"/>
                    <a:gd name="connsiteY3" fmla="*/ 21600 h 21600"/>
                    <a:gd name="connsiteX4" fmla="*/ 3475 w 24700"/>
                    <a:gd name="connsiteY4" fmla="*/ 21600 h 21600"/>
                    <a:gd name="connsiteX5" fmla="*/ 0 w 24700"/>
                    <a:gd name="connsiteY5" fmla="*/ 10800 h 21600"/>
                    <a:gd name="connsiteX6" fmla="*/ 3475 w 24700"/>
                    <a:gd name="connsiteY6" fmla="*/ 0 h 21600"/>
                    <a:gd name="connsiteX0" fmla="*/ 3475 w 24768"/>
                    <a:gd name="connsiteY0" fmla="*/ 0 h 21600"/>
                    <a:gd name="connsiteX1" fmla="*/ 18125 w 24768"/>
                    <a:gd name="connsiteY1" fmla="*/ 0 h 21600"/>
                    <a:gd name="connsiteX2" fmla="*/ 23014 w 24768"/>
                    <a:gd name="connsiteY2" fmla="*/ 6716 h 21600"/>
                    <a:gd name="connsiteX3" fmla="*/ 23937 w 24768"/>
                    <a:gd name="connsiteY3" fmla="*/ 21600 h 21600"/>
                    <a:gd name="connsiteX4" fmla="*/ 3475 w 24768"/>
                    <a:gd name="connsiteY4" fmla="*/ 21600 h 21600"/>
                    <a:gd name="connsiteX5" fmla="*/ 0 w 24768"/>
                    <a:gd name="connsiteY5" fmla="*/ 10800 h 21600"/>
                    <a:gd name="connsiteX6" fmla="*/ 3475 w 24768"/>
                    <a:gd name="connsiteY6" fmla="*/ 0 h 21600"/>
                    <a:gd name="connsiteX0" fmla="*/ 3475 w 24848"/>
                    <a:gd name="connsiteY0" fmla="*/ 0 h 21600"/>
                    <a:gd name="connsiteX1" fmla="*/ 18125 w 24848"/>
                    <a:gd name="connsiteY1" fmla="*/ 0 h 21600"/>
                    <a:gd name="connsiteX2" fmla="*/ 23328 w 24848"/>
                    <a:gd name="connsiteY2" fmla="*/ 9229 h 21600"/>
                    <a:gd name="connsiteX3" fmla="*/ 23937 w 24848"/>
                    <a:gd name="connsiteY3" fmla="*/ 21600 h 21600"/>
                    <a:gd name="connsiteX4" fmla="*/ 3475 w 24848"/>
                    <a:gd name="connsiteY4" fmla="*/ 21600 h 21600"/>
                    <a:gd name="connsiteX5" fmla="*/ 0 w 24848"/>
                    <a:gd name="connsiteY5" fmla="*/ 10800 h 21600"/>
                    <a:gd name="connsiteX6" fmla="*/ 3475 w 24848"/>
                    <a:gd name="connsiteY6" fmla="*/ 0 h 21600"/>
                    <a:gd name="connsiteX0" fmla="*/ 3475 w 24848"/>
                    <a:gd name="connsiteY0" fmla="*/ 0 h 21600"/>
                    <a:gd name="connsiteX1" fmla="*/ 18125 w 24848"/>
                    <a:gd name="connsiteY1" fmla="*/ 0 h 21600"/>
                    <a:gd name="connsiteX2" fmla="*/ 23328 w 24848"/>
                    <a:gd name="connsiteY2" fmla="*/ 9229 h 21600"/>
                    <a:gd name="connsiteX3" fmla="*/ 23937 w 24848"/>
                    <a:gd name="connsiteY3" fmla="*/ 21600 h 21600"/>
                    <a:gd name="connsiteX4" fmla="*/ 3475 w 24848"/>
                    <a:gd name="connsiteY4" fmla="*/ 21600 h 21600"/>
                    <a:gd name="connsiteX5" fmla="*/ 0 w 24848"/>
                    <a:gd name="connsiteY5" fmla="*/ 10800 h 21600"/>
                    <a:gd name="connsiteX6" fmla="*/ 3475 w 24848"/>
                    <a:gd name="connsiteY6" fmla="*/ 0 h 21600"/>
                    <a:gd name="connsiteX0" fmla="*/ 3475 w 24848"/>
                    <a:gd name="connsiteY0" fmla="*/ 837 h 22437"/>
                    <a:gd name="connsiteX1" fmla="*/ 18125 w 24848"/>
                    <a:gd name="connsiteY1" fmla="*/ 837 h 22437"/>
                    <a:gd name="connsiteX2" fmla="*/ 23328 w 24848"/>
                    <a:gd name="connsiteY2" fmla="*/ 10066 h 22437"/>
                    <a:gd name="connsiteX3" fmla="*/ 23937 w 24848"/>
                    <a:gd name="connsiteY3" fmla="*/ 22437 h 22437"/>
                    <a:gd name="connsiteX4" fmla="*/ 3475 w 24848"/>
                    <a:gd name="connsiteY4" fmla="*/ 22437 h 22437"/>
                    <a:gd name="connsiteX5" fmla="*/ 0 w 24848"/>
                    <a:gd name="connsiteY5" fmla="*/ 11637 h 22437"/>
                    <a:gd name="connsiteX6" fmla="*/ 3475 w 24848"/>
                    <a:gd name="connsiteY6" fmla="*/ 837 h 22437"/>
                    <a:gd name="connsiteX0" fmla="*/ 3475 w 24848"/>
                    <a:gd name="connsiteY0" fmla="*/ 540 h 22140"/>
                    <a:gd name="connsiteX1" fmla="*/ 18125 w 24848"/>
                    <a:gd name="connsiteY1" fmla="*/ 540 h 22140"/>
                    <a:gd name="connsiteX2" fmla="*/ 23328 w 24848"/>
                    <a:gd name="connsiteY2" fmla="*/ 9769 h 22140"/>
                    <a:gd name="connsiteX3" fmla="*/ 23937 w 24848"/>
                    <a:gd name="connsiteY3" fmla="*/ 22140 h 22140"/>
                    <a:gd name="connsiteX4" fmla="*/ 3475 w 24848"/>
                    <a:gd name="connsiteY4" fmla="*/ 22140 h 22140"/>
                    <a:gd name="connsiteX5" fmla="*/ 0 w 24848"/>
                    <a:gd name="connsiteY5" fmla="*/ 11340 h 22140"/>
                    <a:gd name="connsiteX6" fmla="*/ 3475 w 24848"/>
                    <a:gd name="connsiteY6" fmla="*/ 540 h 22140"/>
                    <a:gd name="connsiteX0" fmla="*/ 3475 w 23998"/>
                    <a:gd name="connsiteY0" fmla="*/ 540 h 22140"/>
                    <a:gd name="connsiteX1" fmla="*/ 18125 w 23998"/>
                    <a:gd name="connsiteY1" fmla="*/ 540 h 22140"/>
                    <a:gd name="connsiteX2" fmla="*/ 23328 w 23998"/>
                    <a:gd name="connsiteY2" fmla="*/ 9769 h 22140"/>
                    <a:gd name="connsiteX3" fmla="*/ 23937 w 23998"/>
                    <a:gd name="connsiteY3" fmla="*/ 22140 h 22140"/>
                    <a:gd name="connsiteX4" fmla="*/ 3475 w 23998"/>
                    <a:gd name="connsiteY4" fmla="*/ 22140 h 22140"/>
                    <a:gd name="connsiteX5" fmla="*/ 0 w 23998"/>
                    <a:gd name="connsiteY5" fmla="*/ 11340 h 22140"/>
                    <a:gd name="connsiteX6" fmla="*/ 3475 w 23998"/>
                    <a:gd name="connsiteY6" fmla="*/ 540 h 22140"/>
                    <a:gd name="connsiteX0" fmla="*/ 3475 w 23937"/>
                    <a:gd name="connsiteY0" fmla="*/ 535 h 22135"/>
                    <a:gd name="connsiteX1" fmla="*/ 18125 w 23937"/>
                    <a:gd name="connsiteY1" fmla="*/ 535 h 22135"/>
                    <a:gd name="connsiteX2" fmla="*/ 22238 w 23937"/>
                    <a:gd name="connsiteY2" fmla="*/ 7751 h 22135"/>
                    <a:gd name="connsiteX3" fmla="*/ 23937 w 23937"/>
                    <a:gd name="connsiteY3" fmla="*/ 22135 h 22135"/>
                    <a:gd name="connsiteX4" fmla="*/ 3475 w 23937"/>
                    <a:gd name="connsiteY4" fmla="*/ 22135 h 22135"/>
                    <a:gd name="connsiteX5" fmla="*/ 0 w 23937"/>
                    <a:gd name="connsiteY5" fmla="*/ 11335 h 22135"/>
                    <a:gd name="connsiteX6" fmla="*/ 3475 w 23937"/>
                    <a:gd name="connsiteY6" fmla="*/ 535 h 22135"/>
                    <a:gd name="connsiteX0" fmla="*/ 3475 w 23937"/>
                    <a:gd name="connsiteY0" fmla="*/ 535 h 22135"/>
                    <a:gd name="connsiteX1" fmla="*/ 18125 w 23937"/>
                    <a:gd name="connsiteY1" fmla="*/ 535 h 22135"/>
                    <a:gd name="connsiteX2" fmla="*/ 22238 w 23937"/>
                    <a:gd name="connsiteY2" fmla="*/ 7751 h 22135"/>
                    <a:gd name="connsiteX3" fmla="*/ 23937 w 23937"/>
                    <a:gd name="connsiteY3" fmla="*/ 22135 h 22135"/>
                    <a:gd name="connsiteX4" fmla="*/ 3475 w 23937"/>
                    <a:gd name="connsiteY4" fmla="*/ 22135 h 22135"/>
                    <a:gd name="connsiteX5" fmla="*/ 0 w 23937"/>
                    <a:gd name="connsiteY5" fmla="*/ 11335 h 22135"/>
                    <a:gd name="connsiteX6" fmla="*/ 3475 w 23937"/>
                    <a:gd name="connsiteY6" fmla="*/ 535 h 22135"/>
                    <a:gd name="connsiteX0" fmla="*/ 3475 w 23937"/>
                    <a:gd name="connsiteY0" fmla="*/ 510 h 22110"/>
                    <a:gd name="connsiteX1" fmla="*/ 18125 w 23937"/>
                    <a:gd name="connsiteY1" fmla="*/ 510 h 22110"/>
                    <a:gd name="connsiteX2" fmla="*/ 22322 w 23937"/>
                    <a:gd name="connsiteY2" fmla="*/ 7391 h 22110"/>
                    <a:gd name="connsiteX3" fmla="*/ 23937 w 23937"/>
                    <a:gd name="connsiteY3" fmla="*/ 22110 h 22110"/>
                    <a:gd name="connsiteX4" fmla="*/ 3475 w 23937"/>
                    <a:gd name="connsiteY4" fmla="*/ 22110 h 22110"/>
                    <a:gd name="connsiteX5" fmla="*/ 0 w 23937"/>
                    <a:gd name="connsiteY5" fmla="*/ 11310 h 22110"/>
                    <a:gd name="connsiteX6" fmla="*/ 3475 w 23937"/>
                    <a:gd name="connsiteY6" fmla="*/ 510 h 22110"/>
                    <a:gd name="connsiteX0" fmla="*/ 3475 w 23937"/>
                    <a:gd name="connsiteY0" fmla="*/ 510 h 22110"/>
                    <a:gd name="connsiteX1" fmla="*/ 18125 w 23937"/>
                    <a:gd name="connsiteY1" fmla="*/ 510 h 22110"/>
                    <a:gd name="connsiteX2" fmla="*/ 22322 w 23937"/>
                    <a:gd name="connsiteY2" fmla="*/ 7391 h 22110"/>
                    <a:gd name="connsiteX3" fmla="*/ 23937 w 23937"/>
                    <a:gd name="connsiteY3" fmla="*/ 22110 h 22110"/>
                    <a:gd name="connsiteX4" fmla="*/ 3475 w 23937"/>
                    <a:gd name="connsiteY4" fmla="*/ 22110 h 22110"/>
                    <a:gd name="connsiteX5" fmla="*/ 0 w 23937"/>
                    <a:gd name="connsiteY5" fmla="*/ 11310 h 22110"/>
                    <a:gd name="connsiteX6" fmla="*/ 3475 w 23937"/>
                    <a:gd name="connsiteY6" fmla="*/ 510 h 22110"/>
                    <a:gd name="connsiteX0" fmla="*/ 3475 w 23937"/>
                    <a:gd name="connsiteY0" fmla="*/ 510 h 22110"/>
                    <a:gd name="connsiteX1" fmla="*/ 18125 w 23937"/>
                    <a:gd name="connsiteY1" fmla="*/ 510 h 22110"/>
                    <a:gd name="connsiteX2" fmla="*/ 22322 w 23937"/>
                    <a:gd name="connsiteY2" fmla="*/ 7391 h 22110"/>
                    <a:gd name="connsiteX3" fmla="*/ 23937 w 23937"/>
                    <a:gd name="connsiteY3" fmla="*/ 22110 h 22110"/>
                    <a:gd name="connsiteX4" fmla="*/ 3475 w 23937"/>
                    <a:gd name="connsiteY4" fmla="*/ 22110 h 22110"/>
                    <a:gd name="connsiteX5" fmla="*/ 0 w 23937"/>
                    <a:gd name="connsiteY5" fmla="*/ 11310 h 22110"/>
                    <a:gd name="connsiteX6" fmla="*/ 3475 w 23937"/>
                    <a:gd name="connsiteY6" fmla="*/ 510 h 22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937" h="22110">
                      <a:moveTo>
                        <a:pt x="3475" y="510"/>
                      </a:moveTo>
                      <a:cubicBezTo>
                        <a:pt x="8358" y="510"/>
                        <a:pt x="14984" y="-637"/>
                        <a:pt x="18125" y="510"/>
                      </a:cubicBezTo>
                      <a:cubicBezTo>
                        <a:pt x="21266" y="1657"/>
                        <a:pt x="22024" y="6643"/>
                        <a:pt x="22322" y="7391"/>
                      </a:cubicBezTo>
                      <a:cubicBezTo>
                        <a:pt x="22620" y="8139"/>
                        <a:pt x="23927" y="16406"/>
                        <a:pt x="23937" y="22110"/>
                      </a:cubicBezTo>
                      <a:lnTo>
                        <a:pt x="3475" y="22110"/>
                      </a:lnTo>
                      <a:cubicBezTo>
                        <a:pt x="1556" y="22110"/>
                        <a:pt x="0" y="17275"/>
                        <a:pt x="0" y="11310"/>
                      </a:cubicBezTo>
                      <a:cubicBezTo>
                        <a:pt x="0" y="5345"/>
                        <a:pt x="1556" y="510"/>
                        <a:pt x="3475" y="510"/>
                      </a:cubicBezTo>
                      <a:close/>
                    </a:path>
                  </a:pathLst>
                </a:custGeom>
                <a:solidFill>
                  <a:srgbClr val="FEDB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流程图: 终止 3"/>
                <p:cNvSpPr/>
                <p:nvPr/>
              </p:nvSpPr>
              <p:spPr>
                <a:xfrm rot="16200000">
                  <a:off x="5339896" y="3236805"/>
                  <a:ext cx="505191" cy="245018"/>
                </a:xfrm>
                <a:custGeom>
                  <a:avLst/>
                  <a:gdLst>
                    <a:gd name="connsiteX0" fmla="*/ 3475 w 21600"/>
                    <a:gd name="connsiteY0" fmla="*/ 0 h 21600"/>
                    <a:gd name="connsiteX1" fmla="*/ 18125 w 21600"/>
                    <a:gd name="connsiteY1" fmla="*/ 0 h 21600"/>
                    <a:gd name="connsiteX2" fmla="*/ 21600 w 21600"/>
                    <a:gd name="connsiteY2" fmla="*/ 10800 h 21600"/>
                    <a:gd name="connsiteX3" fmla="*/ 18125 w 21600"/>
                    <a:gd name="connsiteY3" fmla="*/ 21600 h 21600"/>
                    <a:gd name="connsiteX4" fmla="*/ 3475 w 21600"/>
                    <a:gd name="connsiteY4" fmla="*/ 21600 h 21600"/>
                    <a:gd name="connsiteX5" fmla="*/ 0 w 21600"/>
                    <a:gd name="connsiteY5" fmla="*/ 10800 h 21600"/>
                    <a:gd name="connsiteX6" fmla="*/ 3475 w 21600"/>
                    <a:gd name="connsiteY6" fmla="*/ 0 h 21600"/>
                    <a:gd name="connsiteX0" fmla="*/ 3475 w 24527"/>
                    <a:gd name="connsiteY0" fmla="*/ 0 h 21600"/>
                    <a:gd name="connsiteX1" fmla="*/ 18125 w 24527"/>
                    <a:gd name="connsiteY1" fmla="*/ 0 h 21600"/>
                    <a:gd name="connsiteX2" fmla="*/ 21600 w 24527"/>
                    <a:gd name="connsiteY2" fmla="*/ 10800 h 21600"/>
                    <a:gd name="connsiteX3" fmla="*/ 23937 w 24527"/>
                    <a:gd name="connsiteY3" fmla="*/ 21600 h 21600"/>
                    <a:gd name="connsiteX4" fmla="*/ 3475 w 24527"/>
                    <a:gd name="connsiteY4" fmla="*/ 21600 h 21600"/>
                    <a:gd name="connsiteX5" fmla="*/ 0 w 24527"/>
                    <a:gd name="connsiteY5" fmla="*/ 10800 h 21600"/>
                    <a:gd name="connsiteX6" fmla="*/ 3475 w 24527"/>
                    <a:gd name="connsiteY6" fmla="*/ 0 h 21600"/>
                    <a:gd name="connsiteX0" fmla="*/ 3475 w 24700"/>
                    <a:gd name="connsiteY0" fmla="*/ 0 h 21600"/>
                    <a:gd name="connsiteX1" fmla="*/ 18125 w 24700"/>
                    <a:gd name="connsiteY1" fmla="*/ 0 h 21600"/>
                    <a:gd name="connsiteX2" fmla="*/ 22700 w 24700"/>
                    <a:gd name="connsiteY2" fmla="*/ 8915 h 21600"/>
                    <a:gd name="connsiteX3" fmla="*/ 23937 w 24700"/>
                    <a:gd name="connsiteY3" fmla="*/ 21600 h 21600"/>
                    <a:gd name="connsiteX4" fmla="*/ 3475 w 24700"/>
                    <a:gd name="connsiteY4" fmla="*/ 21600 h 21600"/>
                    <a:gd name="connsiteX5" fmla="*/ 0 w 24700"/>
                    <a:gd name="connsiteY5" fmla="*/ 10800 h 21600"/>
                    <a:gd name="connsiteX6" fmla="*/ 3475 w 24700"/>
                    <a:gd name="connsiteY6" fmla="*/ 0 h 21600"/>
                    <a:gd name="connsiteX0" fmla="*/ 3475 w 24700"/>
                    <a:gd name="connsiteY0" fmla="*/ 0 h 21600"/>
                    <a:gd name="connsiteX1" fmla="*/ 18125 w 24700"/>
                    <a:gd name="connsiteY1" fmla="*/ 0 h 21600"/>
                    <a:gd name="connsiteX2" fmla="*/ 22700 w 24700"/>
                    <a:gd name="connsiteY2" fmla="*/ 8915 h 21600"/>
                    <a:gd name="connsiteX3" fmla="*/ 23937 w 24700"/>
                    <a:gd name="connsiteY3" fmla="*/ 21600 h 21600"/>
                    <a:gd name="connsiteX4" fmla="*/ 3475 w 24700"/>
                    <a:gd name="connsiteY4" fmla="*/ 21600 h 21600"/>
                    <a:gd name="connsiteX5" fmla="*/ 0 w 24700"/>
                    <a:gd name="connsiteY5" fmla="*/ 10800 h 21600"/>
                    <a:gd name="connsiteX6" fmla="*/ 3475 w 24700"/>
                    <a:gd name="connsiteY6" fmla="*/ 0 h 21600"/>
                    <a:gd name="connsiteX0" fmla="*/ 3475 w 24700"/>
                    <a:gd name="connsiteY0" fmla="*/ 0 h 21600"/>
                    <a:gd name="connsiteX1" fmla="*/ 18125 w 24700"/>
                    <a:gd name="connsiteY1" fmla="*/ 0 h 21600"/>
                    <a:gd name="connsiteX2" fmla="*/ 22700 w 24700"/>
                    <a:gd name="connsiteY2" fmla="*/ 8915 h 21600"/>
                    <a:gd name="connsiteX3" fmla="*/ 23937 w 24700"/>
                    <a:gd name="connsiteY3" fmla="*/ 21600 h 21600"/>
                    <a:gd name="connsiteX4" fmla="*/ 3475 w 24700"/>
                    <a:gd name="connsiteY4" fmla="*/ 21600 h 21600"/>
                    <a:gd name="connsiteX5" fmla="*/ 0 w 24700"/>
                    <a:gd name="connsiteY5" fmla="*/ 10800 h 21600"/>
                    <a:gd name="connsiteX6" fmla="*/ 3475 w 24700"/>
                    <a:gd name="connsiteY6" fmla="*/ 0 h 21600"/>
                    <a:gd name="connsiteX0" fmla="*/ 3475 w 24768"/>
                    <a:gd name="connsiteY0" fmla="*/ 0 h 21600"/>
                    <a:gd name="connsiteX1" fmla="*/ 18125 w 24768"/>
                    <a:gd name="connsiteY1" fmla="*/ 0 h 21600"/>
                    <a:gd name="connsiteX2" fmla="*/ 23014 w 24768"/>
                    <a:gd name="connsiteY2" fmla="*/ 6716 h 21600"/>
                    <a:gd name="connsiteX3" fmla="*/ 23937 w 24768"/>
                    <a:gd name="connsiteY3" fmla="*/ 21600 h 21600"/>
                    <a:gd name="connsiteX4" fmla="*/ 3475 w 24768"/>
                    <a:gd name="connsiteY4" fmla="*/ 21600 h 21600"/>
                    <a:gd name="connsiteX5" fmla="*/ 0 w 24768"/>
                    <a:gd name="connsiteY5" fmla="*/ 10800 h 21600"/>
                    <a:gd name="connsiteX6" fmla="*/ 3475 w 24768"/>
                    <a:gd name="connsiteY6" fmla="*/ 0 h 21600"/>
                    <a:gd name="connsiteX0" fmla="*/ 3475 w 24848"/>
                    <a:gd name="connsiteY0" fmla="*/ 0 h 21600"/>
                    <a:gd name="connsiteX1" fmla="*/ 18125 w 24848"/>
                    <a:gd name="connsiteY1" fmla="*/ 0 h 21600"/>
                    <a:gd name="connsiteX2" fmla="*/ 23328 w 24848"/>
                    <a:gd name="connsiteY2" fmla="*/ 9229 h 21600"/>
                    <a:gd name="connsiteX3" fmla="*/ 23937 w 24848"/>
                    <a:gd name="connsiteY3" fmla="*/ 21600 h 21600"/>
                    <a:gd name="connsiteX4" fmla="*/ 3475 w 24848"/>
                    <a:gd name="connsiteY4" fmla="*/ 21600 h 21600"/>
                    <a:gd name="connsiteX5" fmla="*/ 0 w 24848"/>
                    <a:gd name="connsiteY5" fmla="*/ 10800 h 21600"/>
                    <a:gd name="connsiteX6" fmla="*/ 3475 w 24848"/>
                    <a:gd name="connsiteY6" fmla="*/ 0 h 21600"/>
                    <a:gd name="connsiteX0" fmla="*/ 3475 w 24848"/>
                    <a:gd name="connsiteY0" fmla="*/ 0 h 21600"/>
                    <a:gd name="connsiteX1" fmla="*/ 18125 w 24848"/>
                    <a:gd name="connsiteY1" fmla="*/ 0 h 21600"/>
                    <a:gd name="connsiteX2" fmla="*/ 23328 w 24848"/>
                    <a:gd name="connsiteY2" fmla="*/ 9229 h 21600"/>
                    <a:gd name="connsiteX3" fmla="*/ 23937 w 24848"/>
                    <a:gd name="connsiteY3" fmla="*/ 21600 h 21600"/>
                    <a:gd name="connsiteX4" fmla="*/ 3475 w 24848"/>
                    <a:gd name="connsiteY4" fmla="*/ 21600 h 21600"/>
                    <a:gd name="connsiteX5" fmla="*/ 0 w 24848"/>
                    <a:gd name="connsiteY5" fmla="*/ 10800 h 21600"/>
                    <a:gd name="connsiteX6" fmla="*/ 3475 w 24848"/>
                    <a:gd name="connsiteY6" fmla="*/ 0 h 21600"/>
                    <a:gd name="connsiteX0" fmla="*/ 3475 w 24848"/>
                    <a:gd name="connsiteY0" fmla="*/ 837 h 22437"/>
                    <a:gd name="connsiteX1" fmla="*/ 18125 w 24848"/>
                    <a:gd name="connsiteY1" fmla="*/ 837 h 22437"/>
                    <a:gd name="connsiteX2" fmla="*/ 23328 w 24848"/>
                    <a:gd name="connsiteY2" fmla="*/ 10066 h 22437"/>
                    <a:gd name="connsiteX3" fmla="*/ 23937 w 24848"/>
                    <a:gd name="connsiteY3" fmla="*/ 22437 h 22437"/>
                    <a:gd name="connsiteX4" fmla="*/ 3475 w 24848"/>
                    <a:gd name="connsiteY4" fmla="*/ 22437 h 22437"/>
                    <a:gd name="connsiteX5" fmla="*/ 0 w 24848"/>
                    <a:gd name="connsiteY5" fmla="*/ 11637 h 22437"/>
                    <a:gd name="connsiteX6" fmla="*/ 3475 w 24848"/>
                    <a:gd name="connsiteY6" fmla="*/ 837 h 22437"/>
                    <a:gd name="connsiteX0" fmla="*/ 3475 w 24848"/>
                    <a:gd name="connsiteY0" fmla="*/ 540 h 22140"/>
                    <a:gd name="connsiteX1" fmla="*/ 18125 w 24848"/>
                    <a:gd name="connsiteY1" fmla="*/ 540 h 22140"/>
                    <a:gd name="connsiteX2" fmla="*/ 23328 w 24848"/>
                    <a:gd name="connsiteY2" fmla="*/ 9769 h 22140"/>
                    <a:gd name="connsiteX3" fmla="*/ 23937 w 24848"/>
                    <a:gd name="connsiteY3" fmla="*/ 22140 h 22140"/>
                    <a:gd name="connsiteX4" fmla="*/ 3475 w 24848"/>
                    <a:gd name="connsiteY4" fmla="*/ 22140 h 22140"/>
                    <a:gd name="connsiteX5" fmla="*/ 0 w 24848"/>
                    <a:gd name="connsiteY5" fmla="*/ 11340 h 22140"/>
                    <a:gd name="connsiteX6" fmla="*/ 3475 w 24848"/>
                    <a:gd name="connsiteY6" fmla="*/ 540 h 22140"/>
                    <a:gd name="connsiteX0" fmla="*/ 3475 w 23998"/>
                    <a:gd name="connsiteY0" fmla="*/ 540 h 22140"/>
                    <a:gd name="connsiteX1" fmla="*/ 18125 w 23998"/>
                    <a:gd name="connsiteY1" fmla="*/ 540 h 22140"/>
                    <a:gd name="connsiteX2" fmla="*/ 23328 w 23998"/>
                    <a:gd name="connsiteY2" fmla="*/ 9769 h 22140"/>
                    <a:gd name="connsiteX3" fmla="*/ 23937 w 23998"/>
                    <a:gd name="connsiteY3" fmla="*/ 22140 h 22140"/>
                    <a:gd name="connsiteX4" fmla="*/ 3475 w 23998"/>
                    <a:gd name="connsiteY4" fmla="*/ 22140 h 22140"/>
                    <a:gd name="connsiteX5" fmla="*/ 0 w 23998"/>
                    <a:gd name="connsiteY5" fmla="*/ 11340 h 22140"/>
                    <a:gd name="connsiteX6" fmla="*/ 3475 w 23998"/>
                    <a:gd name="connsiteY6" fmla="*/ 540 h 22140"/>
                    <a:gd name="connsiteX0" fmla="*/ 3475 w 23937"/>
                    <a:gd name="connsiteY0" fmla="*/ 535 h 22135"/>
                    <a:gd name="connsiteX1" fmla="*/ 18125 w 23937"/>
                    <a:gd name="connsiteY1" fmla="*/ 535 h 22135"/>
                    <a:gd name="connsiteX2" fmla="*/ 22238 w 23937"/>
                    <a:gd name="connsiteY2" fmla="*/ 7751 h 22135"/>
                    <a:gd name="connsiteX3" fmla="*/ 23937 w 23937"/>
                    <a:gd name="connsiteY3" fmla="*/ 22135 h 22135"/>
                    <a:gd name="connsiteX4" fmla="*/ 3475 w 23937"/>
                    <a:gd name="connsiteY4" fmla="*/ 22135 h 22135"/>
                    <a:gd name="connsiteX5" fmla="*/ 0 w 23937"/>
                    <a:gd name="connsiteY5" fmla="*/ 11335 h 22135"/>
                    <a:gd name="connsiteX6" fmla="*/ 3475 w 23937"/>
                    <a:gd name="connsiteY6" fmla="*/ 535 h 22135"/>
                    <a:gd name="connsiteX0" fmla="*/ 3475 w 23937"/>
                    <a:gd name="connsiteY0" fmla="*/ 535 h 22135"/>
                    <a:gd name="connsiteX1" fmla="*/ 18125 w 23937"/>
                    <a:gd name="connsiteY1" fmla="*/ 535 h 22135"/>
                    <a:gd name="connsiteX2" fmla="*/ 22238 w 23937"/>
                    <a:gd name="connsiteY2" fmla="*/ 7751 h 22135"/>
                    <a:gd name="connsiteX3" fmla="*/ 23937 w 23937"/>
                    <a:gd name="connsiteY3" fmla="*/ 22135 h 22135"/>
                    <a:gd name="connsiteX4" fmla="*/ 3475 w 23937"/>
                    <a:gd name="connsiteY4" fmla="*/ 22135 h 22135"/>
                    <a:gd name="connsiteX5" fmla="*/ 0 w 23937"/>
                    <a:gd name="connsiteY5" fmla="*/ 11335 h 22135"/>
                    <a:gd name="connsiteX6" fmla="*/ 3475 w 23937"/>
                    <a:gd name="connsiteY6" fmla="*/ 535 h 22135"/>
                    <a:gd name="connsiteX0" fmla="*/ 3475 w 23937"/>
                    <a:gd name="connsiteY0" fmla="*/ 510 h 22110"/>
                    <a:gd name="connsiteX1" fmla="*/ 18125 w 23937"/>
                    <a:gd name="connsiteY1" fmla="*/ 510 h 22110"/>
                    <a:gd name="connsiteX2" fmla="*/ 22322 w 23937"/>
                    <a:gd name="connsiteY2" fmla="*/ 7391 h 22110"/>
                    <a:gd name="connsiteX3" fmla="*/ 23937 w 23937"/>
                    <a:gd name="connsiteY3" fmla="*/ 22110 h 22110"/>
                    <a:gd name="connsiteX4" fmla="*/ 3475 w 23937"/>
                    <a:gd name="connsiteY4" fmla="*/ 22110 h 22110"/>
                    <a:gd name="connsiteX5" fmla="*/ 0 w 23937"/>
                    <a:gd name="connsiteY5" fmla="*/ 11310 h 22110"/>
                    <a:gd name="connsiteX6" fmla="*/ 3475 w 23937"/>
                    <a:gd name="connsiteY6" fmla="*/ 510 h 22110"/>
                    <a:gd name="connsiteX0" fmla="*/ 3475 w 23937"/>
                    <a:gd name="connsiteY0" fmla="*/ 510 h 22110"/>
                    <a:gd name="connsiteX1" fmla="*/ 18125 w 23937"/>
                    <a:gd name="connsiteY1" fmla="*/ 510 h 22110"/>
                    <a:gd name="connsiteX2" fmla="*/ 22322 w 23937"/>
                    <a:gd name="connsiteY2" fmla="*/ 7391 h 22110"/>
                    <a:gd name="connsiteX3" fmla="*/ 23937 w 23937"/>
                    <a:gd name="connsiteY3" fmla="*/ 22110 h 22110"/>
                    <a:gd name="connsiteX4" fmla="*/ 3475 w 23937"/>
                    <a:gd name="connsiteY4" fmla="*/ 22110 h 22110"/>
                    <a:gd name="connsiteX5" fmla="*/ 0 w 23937"/>
                    <a:gd name="connsiteY5" fmla="*/ 11310 h 22110"/>
                    <a:gd name="connsiteX6" fmla="*/ 3475 w 23937"/>
                    <a:gd name="connsiteY6" fmla="*/ 510 h 22110"/>
                    <a:gd name="connsiteX0" fmla="*/ 3475 w 23937"/>
                    <a:gd name="connsiteY0" fmla="*/ 510 h 22110"/>
                    <a:gd name="connsiteX1" fmla="*/ 18125 w 23937"/>
                    <a:gd name="connsiteY1" fmla="*/ 510 h 22110"/>
                    <a:gd name="connsiteX2" fmla="*/ 22322 w 23937"/>
                    <a:gd name="connsiteY2" fmla="*/ 7391 h 22110"/>
                    <a:gd name="connsiteX3" fmla="*/ 23937 w 23937"/>
                    <a:gd name="connsiteY3" fmla="*/ 22110 h 22110"/>
                    <a:gd name="connsiteX4" fmla="*/ 3475 w 23937"/>
                    <a:gd name="connsiteY4" fmla="*/ 22110 h 22110"/>
                    <a:gd name="connsiteX5" fmla="*/ 0 w 23937"/>
                    <a:gd name="connsiteY5" fmla="*/ 11310 h 22110"/>
                    <a:gd name="connsiteX6" fmla="*/ 3475 w 23937"/>
                    <a:gd name="connsiteY6" fmla="*/ 510 h 22110"/>
                    <a:gd name="connsiteX0" fmla="*/ 3496 w 23958"/>
                    <a:gd name="connsiteY0" fmla="*/ 510 h 22110"/>
                    <a:gd name="connsiteX1" fmla="*/ 18146 w 23958"/>
                    <a:gd name="connsiteY1" fmla="*/ 510 h 22110"/>
                    <a:gd name="connsiteX2" fmla="*/ 22343 w 23958"/>
                    <a:gd name="connsiteY2" fmla="*/ 7391 h 22110"/>
                    <a:gd name="connsiteX3" fmla="*/ 23958 w 23958"/>
                    <a:gd name="connsiteY3" fmla="*/ 22110 h 22110"/>
                    <a:gd name="connsiteX4" fmla="*/ 3496 w 23958"/>
                    <a:gd name="connsiteY4" fmla="*/ 22110 h 22110"/>
                    <a:gd name="connsiteX5" fmla="*/ 21 w 23958"/>
                    <a:gd name="connsiteY5" fmla="*/ 11310 h 22110"/>
                    <a:gd name="connsiteX6" fmla="*/ 3496 w 23958"/>
                    <a:gd name="connsiteY6" fmla="*/ 510 h 22110"/>
                    <a:gd name="connsiteX0" fmla="*/ 2719 w 23181"/>
                    <a:gd name="connsiteY0" fmla="*/ 510 h 22110"/>
                    <a:gd name="connsiteX1" fmla="*/ 17369 w 23181"/>
                    <a:gd name="connsiteY1" fmla="*/ 510 h 22110"/>
                    <a:gd name="connsiteX2" fmla="*/ 21566 w 23181"/>
                    <a:gd name="connsiteY2" fmla="*/ 7391 h 22110"/>
                    <a:gd name="connsiteX3" fmla="*/ 23181 w 23181"/>
                    <a:gd name="connsiteY3" fmla="*/ 22110 h 22110"/>
                    <a:gd name="connsiteX4" fmla="*/ 2719 w 23181"/>
                    <a:gd name="connsiteY4" fmla="*/ 22110 h 22110"/>
                    <a:gd name="connsiteX5" fmla="*/ 310 w 23181"/>
                    <a:gd name="connsiteY5" fmla="*/ 11310 h 22110"/>
                    <a:gd name="connsiteX6" fmla="*/ 2719 w 23181"/>
                    <a:gd name="connsiteY6" fmla="*/ 510 h 22110"/>
                    <a:gd name="connsiteX0" fmla="*/ 2643 w 23105"/>
                    <a:gd name="connsiteY0" fmla="*/ 510 h 22110"/>
                    <a:gd name="connsiteX1" fmla="*/ 17293 w 23105"/>
                    <a:gd name="connsiteY1" fmla="*/ 510 h 22110"/>
                    <a:gd name="connsiteX2" fmla="*/ 21490 w 23105"/>
                    <a:gd name="connsiteY2" fmla="*/ 7391 h 22110"/>
                    <a:gd name="connsiteX3" fmla="*/ 23105 w 23105"/>
                    <a:gd name="connsiteY3" fmla="*/ 22110 h 22110"/>
                    <a:gd name="connsiteX4" fmla="*/ 2643 w 23105"/>
                    <a:gd name="connsiteY4" fmla="*/ 22110 h 22110"/>
                    <a:gd name="connsiteX5" fmla="*/ 367 w 23105"/>
                    <a:gd name="connsiteY5" fmla="*/ 13179 h 22110"/>
                    <a:gd name="connsiteX6" fmla="*/ 2643 w 23105"/>
                    <a:gd name="connsiteY6" fmla="*/ 510 h 22110"/>
                    <a:gd name="connsiteX0" fmla="*/ 2575 w 23037"/>
                    <a:gd name="connsiteY0" fmla="*/ 510 h 22110"/>
                    <a:gd name="connsiteX1" fmla="*/ 17225 w 23037"/>
                    <a:gd name="connsiteY1" fmla="*/ 510 h 22110"/>
                    <a:gd name="connsiteX2" fmla="*/ 21422 w 23037"/>
                    <a:gd name="connsiteY2" fmla="*/ 7391 h 22110"/>
                    <a:gd name="connsiteX3" fmla="*/ 23037 w 23037"/>
                    <a:gd name="connsiteY3" fmla="*/ 22110 h 22110"/>
                    <a:gd name="connsiteX4" fmla="*/ 2575 w 23037"/>
                    <a:gd name="connsiteY4" fmla="*/ 22110 h 22110"/>
                    <a:gd name="connsiteX5" fmla="*/ 299 w 23037"/>
                    <a:gd name="connsiteY5" fmla="*/ 13179 h 22110"/>
                    <a:gd name="connsiteX6" fmla="*/ 2575 w 23037"/>
                    <a:gd name="connsiteY6" fmla="*/ 510 h 22110"/>
                    <a:gd name="connsiteX0" fmla="*/ 2575 w 23037"/>
                    <a:gd name="connsiteY0" fmla="*/ 510 h 22110"/>
                    <a:gd name="connsiteX1" fmla="*/ 17225 w 23037"/>
                    <a:gd name="connsiteY1" fmla="*/ 510 h 22110"/>
                    <a:gd name="connsiteX2" fmla="*/ 21422 w 23037"/>
                    <a:gd name="connsiteY2" fmla="*/ 7391 h 22110"/>
                    <a:gd name="connsiteX3" fmla="*/ 23037 w 23037"/>
                    <a:gd name="connsiteY3" fmla="*/ 22110 h 22110"/>
                    <a:gd name="connsiteX4" fmla="*/ 2575 w 23037"/>
                    <a:gd name="connsiteY4" fmla="*/ 22110 h 22110"/>
                    <a:gd name="connsiteX5" fmla="*/ 299 w 23037"/>
                    <a:gd name="connsiteY5" fmla="*/ 13179 h 22110"/>
                    <a:gd name="connsiteX6" fmla="*/ 2575 w 23037"/>
                    <a:gd name="connsiteY6" fmla="*/ 510 h 22110"/>
                    <a:gd name="connsiteX0" fmla="*/ 2575 w 23037"/>
                    <a:gd name="connsiteY0" fmla="*/ 510 h 22110"/>
                    <a:gd name="connsiteX1" fmla="*/ 17225 w 23037"/>
                    <a:gd name="connsiteY1" fmla="*/ 510 h 22110"/>
                    <a:gd name="connsiteX2" fmla="*/ 21422 w 23037"/>
                    <a:gd name="connsiteY2" fmla="*/ 7391 h 22110"/>
                    <a:gd name="connsiteX3" fmla="*/ 23037 w 23037"/>
                    <a:gd name="connsiteY3" fmla="*/ 22110 h 22110"/>
                    <a:gd name="connsiteX4" fmla="*/ 2575 w 23037"/>
                    <a:gd name="connsiteY4" fmla="*/ 22110 h 22110"/>
                    <a:gd name="connsiteX5" fmla="*/ 299 w 23037"/>
                    <a:gd name="connsiteY5" fmla="*/ 11577 h 22110"/>
                    <a:gd name="connsiteX6" fmla="*/ 2575 w 23037"/>
                    <a:gd name="connsiteY6" fmla="*/ 510 h 22110"/>
                    <a:gd name="connsiteX0" fmla="*/ 2276 w 22738"/>
                    <a:gd name="connsiteY0" fmla="*/ 510 h 22110"/>
                    <a:gd name="connsiteX1" fmla="*/ 16926 w 22738"/>
                    <a:gd name="connsiteY1" fmla="*/ 510 h 22110"/>
                    <a:gd name="connsiteX2" fmla="*/ 21123 w 22738"/>
                    <a:gd name="connsiteY2" fmla="*/ 7391 h 22110"/>
                    <a:gd name="connsiteX3" fmla="*/ 22738 w 22738"/>
                    <a:gd name="connsiteY3" fmla="*/ 22110 h 22110"/>
                    <a:gd name="connsiteX4" fmla="*/ 2276 w 22738"/>
                    <a:gd name="connsiteY4" fmla="*/ 22110 h 22110"/>
                    <a:gd name="connsiteX5" fmla="*/ 0 w 22738"/>
                    <a:gd name="connsiteY5" fmla="*/ 11577 h 22110"/>
                    <a:gd name="connsiteX6" fmla="*/ 2276 w 22738"/>
                    <a:gd name="connsiteY6" fmla="*/ 510 h 22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738" h="22110">
                      <a:moveTo>
                        <a:pt x="2276" y="510"/>
                      </a:moveTo>
                      <a:cubicBezTo>
                        <a:pt x="7159" y="510"/>
                        <a:pt x="13785" y="-637"/>
                        <a:pt x="16926" y="510"/>
                      </a:cubicBezTo>
                      <a:cubicBezTo>
                        <a:pt x="20067" y="1657"/>
                        <a:pt x="20825" y="6643"/>
                        <a:pt x="21123" y="7391"/>
                      </a:cubicBezTo>
                      <a:cubicBezTo>
                        <a:pt x="21421" y="8139"/>
                        <a:pt x="22728" y="16406"/>
                        <a:pt x="22738" y="22110"/>
                      </a:cubicBezTo>
                      <a:lnTo>
                        <a:pt x="2276" y="22110"/>
                      </a:lnTo>
                      <a:cubicBezTo>
                        <a:pt x="351" y="21155"/>
                        <a:pt x="0" y="13803"/>
                        <a:pt x="0" y="11577"/>
                      </a:cubicBezTo>
                      <a:cubicBezTo>
                        <a:pt x="0" y="9351"/>
                        <a:pt x="357" y="510"/>
                        <a:pt x="2276" y="51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>
                <a:off x="6773333" y="3127934"/>
                <a:ext cx="618067" cy="332816"/>
                <a:chOff x="3327915" y="3576425"/>
                <a:chExt cx="618067" cy="332816"/>
              </a:xfrm>
            </p:grpSpPr>
            <p:sp>
              <p:nvSpPr>
                <p:cNvPr id="17" name="流程图: 终止 16"/>
                <p:cNvSpPr/>
                <p:nvPr/>
              </p:nvSpPr>
              <p:spPr>
                <a:xfrm>
                  <a:off x="3327915" y="3576425"/>
                  <a:ext cx="618067" cy="332816"/>
                </a:xfrm>
                <a:prstGeom prst="flowChartTerminator">
                  <a:avLst/>
                </a:prstGeom>
                <a:solidFill>
                  <a:srgbClr val="FEDB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流程图: 终止 11"/>
                <p:cNvSpPr/>
                <p:nvPr/>
              </p:nvSpPr>
              <p:spPr>
                <a:xfrm>
                  <a:off x="3691244" y="3611910"/>
                  <a:ext cx="223686" cy="255937"/>
                </a:xfrm>
                <a:custGeom>
                  <a:avLst/>
                  <a:gdLst>
                    <a:gd name="connsiteX0" fmla="*/ 3475 w 21600"/>
                    <a:gd name="connsiteY0" fmla="*/ 0 h 21600"/>
                    <a:gd name="connsiteX1" fmla="*/ 18125 w 21600"/>
                    <a:gd name="connsiteY1" fmla="*/ 0 h 21600"/>
                    <a:gd name="connsiteX2" fmla="*/ 21600 w 21600"/>
                    <a:gd name="connsiteY2" fmla="*/ 10800 h 21600"/>
                    <a:gd name="connsiteX3" fmla="*/ 18125 w 21600"/>
                    <a:gd name="connsiteY3" fmla="*/ 21600 h 21600"/>
                    <a:gd name="connsiteX4" fmla="*/ 3475 w 21600"/>
                    <a:gd name="connsiteY4" fmla="*/ 21600 h 21600"/>
                    <a:gd name="connsiteX5" fmla="*/ 0 w 21600"/>
                    <a:gd name="connsiteY5" fmla="*/ 10800 h 21600"/>
                    <a:gd name="connsiteX6" fmla="*/ 3475 w 21600"/>
                    <a:gd name="connsiteY6" fmla="*/ 0 h 21600"/>
                    <a:gd name="connsiteX0" fmla="*/ 1832 w 19957"/>
                    <a:gd name="connsiteY0" fmla="*/ 0 h 21600"/>
                    <a:gd name="connsiteX1" fmla="*/ 16482 w 19957"/>
                    <a:gd name="connsiteY1" fmla="*/ 0 h 21600"/>
                    <a:gd name="connsiteX2" fmla="*/ 19957 w 19957"/>
                    <a:gd name="connsiteY2" fmla="*/ 10800 h 21600"/>
                    <a:gd name="connsiteX3" fmla="*/ 16482 w 19957"/>
                    <a:gd name="connsiteY3" fmla="*/ 21600 h 21600"/>
                    <a:gd name="connsiteX4" fmla="*/ 1832 w 19957"/>
                    <a:gd name="connsiteY4" fmla="*/ 21600 h 21600"/>
                    <a:gd name="connsiteX5" fmla="*/ 1832 w 19957"/>
                    <a:gd name="connsiteY5" fmla="*/ 0 h 21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957" h="21600">
                      <a:moveTo>
                        <a:pt x="1832" y="0"/>
                      </a:moveTo>
                      <a:lnTo>
                        <a:pt x="16482" y="0"/>
                      </a:lnTo>
                      <a:cubicBezTo>
                        <a:pt x="18401" y="0"/>
                        <a:pt x="19957" y="4835"/>
                        <a:pt x="19957" y="10800"/>
                      </a:cubicBezTo>
                      <a:cubicBezTo>
                        <a:pt x="19957" y="16765"/>
                        <a:pt x="18401" y="21600"/>
                        <a:pt x="16482" y="21600"/>
                      </a:cubicBezTo>
                      <a:lnTo>
                        <a:pt x="1832" y="21600"/>
                      </a:lnTo>
                      <a:cubicBezTo>
                        <a:pt x="-610" y="18000"/>
                        <a:pt x="-610" y="3600"/>
                        <a:pt x="183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6773333" y="2772334"/>
                <a:ext cx="618067" cy="332816"/>
                <a:chOff x="3327915" y="3576425"/>
                <a:chExt cx="618067" cy="332816"/>
              </a:xfrm>
            </p:grpSpPr>
            <p:sp>
              <p:nvSpPr>
                <p:cNvPr id="20" name="流程图: 终止 19"/>
                <p:cNvSpPr/>
                <p:nvPr/>
              </p:nvSpPr>
              <p:spPr>
                <a:xfrm>
                  <a:off x="3327915" y="3576425"/>
                  <a:ext cx="618067" cy="332816"/>
                </a:xfrm>
                <a:prstGeom prst="flowChartTerminator">
                  <a:avLst/>
                </a:prstGeom>
                <a:solidFill>
                  <a:srgbClr val="FEDB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流程图: 终止 11"/>
                <p:cNvSpPr/>
                <p:nvPr/>
              </p:nvSpPr>
              <p:spPr>
                <a:xfrm>
                  <a:off x="3691244" y="3611910"/>
                  <a:ext cx="223686" cy="255937"/>
                </a:xfrm>
                <a:custGeom>
                  <a:avLst/>
                  <a:gdLst>
                    <a:gd name="connsiteX0" fmla="*/ 3475 w 21600"/>
                    <a:gd name="connsiteY0" fmla="*/ 0 h 21600"/>
                    <a:gd name="connsiteX1" fmla="*/ 18125 w 21600"/>
                    <a:gd name="connsiteY1" fmla="*/ 0 h 21600"/>
                    <a:gd name="connsiteX2" fmla="*/ 21600 w 21600"/>
                    <a:gd name="connsiteY2" fmla="*/ 10800 h 21600"/>
                    <a:gd name="connsiteX3" fmla="*/ 18125 w 21600"/>
                    <a:gd name="connsiteY3" fmla="*/ 21600 h 21600"/>
                    <a:gd name="connsiteX4" fmla="*/ 3475 w 21600"/>
                    <a:gd name="connsiteY4" fmla="*/ 21600 h 21600"/>
                    <a:gd name="connsiteX5" fmla="*/ 0 w 21600"/>
                    <a:gd name="connsiteY5" fmla="*/ 10800 h 21600"/>
                    <a:gd name="connsiteX6" fmla="*/ 3475 w 21600"/>
                    <a:gd name="connsiteY6" fmla="*/ 0 h 21600"/>
                    <a:gd name="connsiteX0" fmla="*/ 1832 w 19957"/>
                    <a:gd name="connsiteY0" fmla="*/ 0 h 21600"/>
                    <a:gd name="connsiteX1" fmla="*/ 16482 w 19957"/>
                    <a:gd name="connsiteY1" fmla="*/ 0 h 21600"/>
                    <a:gd name="connsiteX2" fmla="*/ 19957 w 19957"/>
                    <a:gd name="connsiteY2" fmla="*/ 10800 h 21600"/>
                    <a:gd name="connsiteX3" fmla="*/ 16482 w 19957"/>
                    <a:gd name="connsiteY3" fmla="*/ 21600 h 21600"/>
                    <a:gd name="connsiteX4" fmla="*/ 1832 w 19957"/>
                    <a:gd name="connsiteY4" fmla="*/ 21600 h 21600"/>
                    <a:gd name="connsiteX5" fmla="*/ 1832 w 19957"/>
                    <a:gd name="connsiteY5" fmla="*/ 0 h 21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957" h="21600">
                      <a:moveTo>
                        <a:pt x="1832" y="0"/>
                      </a:moveTo>
                      <a:lnTo>
                        <a:pt x="16482" y="0"/>
                      </a:lnTo>
                      <a:cubicBezTo>
                        <a:pt x="18401" y="0"/>
                        <a:pt x="19957" y="4835"/>
                        <a:pt x="19957" y="10800"/>
                      </a:cubicBezTo>
                      <a:cubicBezTo>
                        <a:pt x="19957" y="16765"/>
                        <a:pt x="18401" y="21600"/>
                        <a:pt x="16482" y="21600"/>
                      </a:cubicBezTo>
                      <a:lnTo>
                        <a:pt x="1832" y="21600"/>
                      </a:lnTo>
                      <a:cubicBezTo>
                        <a:pt x="-610" y="18000"/>
                        <a:pt x="-610" y="3600"/>
                        <a:pt x="183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>
                <a:off x="6773333" y="3839134"/>
                <a:ext cx="618067" cy="332816"/>
                <a:chOff x="3327915" y="3576425"/>
                <a:chExt cx="618067" cy="332816"/>
              </a:xfrm>
            </p:grpSpPr>
            <p:sp>
              <p:nvSpPr>
                <p:cNvPr id="31" name="流程图: 终止 30"/>
                <p:cNvSpPr/>
                <p:nvPr/>
              </p:nvSpPr>
              <p:spPr>
                <a:xfrm>
                  <a:off x="3327915" y="3576425"/>
                  <a:ext cx="618067" cy="332816"/>
                </a:xfrm>
                <a:prstGeom prst="flowChartTerminator">
                  <a:avLst/>
                </a:prstGeom>
                <a:solidFill>
                  <a:srgbClr val="FEDB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流程图: 终止 11"/>
                <p:cNvSpPr/>
                <p:nvPr/>
              </p:nvSpPr>
              <p:spPr>
                <a:xfrm>
                  <a:off x="3691244" y="3611910"/>
                  <a:ext cx="223686" cy="255937"/>
                </a:xfrm>
                <a:custGeom>
                  <a:avLst/>
                  <a:gdLst>
                    <a:gd name="connsiteX0" fmla="*/ 3475 w 21600"/>
                    <a:gd name="connsiteY0" fmla="*/ 0 h 21600"/>
                    <a:gd name="connsiteX1" fmla="*/ 18125 w 21600"/>
                    <a:gd name="connsiteY1" fmla="*/ 0 h 21600"/>
                    <a:gd name="connsiteX2" fmla="*/ 21600 w 21600"/>
                    <a:gd name="connsiteY2" fmla="*/ 10800 h 21600"/>
                    <a:gd name="connsiteX3" fmla="*/ 18125 w 21600"/>
                    <a:gd name="connsiteY3" fmla="*/ 21600 h 21600"/>
                    <a:gd name="connsiteX4" fmla="*/ 3475 w 21600"/>
                    <a:gd name="connsiteY4" fmla="*/ 21600 h 21600"/>
                    <a:gd name="connsiteX5" fmla="*/ 0 w 21600"/>
                    <a:gd name="connsiteY5" fmla="*/ 10800 h 21600"/>
                    <a:gd name="connsiteX6" fmla="*/ 3475 w 21600"/>
                    <a:gd name="connsiteY6" fmla="*/ 0 h 21600"/>
                    <a:gd name="connsiteX0" fmla="*/ 1832 w 19957"/>
                    <a:gd name="connsiteY0" fmla="*/ 0 h 21600"/>
                    <a:gd name="connsiteX1" fmla="*/ 16482 w 19957"/>
                    <a:gd name="connsiteY1" fmla="*/ 0 h 21600"/>
                    <a:gd name="connsiteX2" fmla="*/ 19957 w 19957"/>
                    <a:gd name="connsiteY2" fmla="*/ 10800 h 21600"/>
                    <a:gd name="connsiteX3" fmla="*/ 16482 w 19957"/>
                    <a:gd name="connsiteY3" fmla="*/ 21600 h 21600"/>
                    <a:gd name="connsiteX4" fmla="*/ 1832 w 19957"/>
                    <a:gd name="connsiteY4" fmla="*/ 21600 h 21600"/>
                    <a:gd name="connsiteX5" fmla="*/ 1832 w 19957"/>
                    <a:gd name="connsiteY5" fmla="*/ 0 h 21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957" h="21600">
                      <a:moveTo>
                        <a:pt x="1832" y="0"/>
                      </a:moveTo>
                      <a:lnTo>
                        <a:pt x="16482" y="0"/>
                      </a:lnTo>
                      <a:cubicBezTo>
                        <a:pt x="18401" y="0"/>
                        <a:pt x="19957" y="4835"/>
                        <a:pt x="19957" y="10800"/>
                      </a:cubicBezTo>
                      <a:cubicBezTo>
                        <a:pt x="19957" y="16765"/>
                        <a:pt x="18401" y="21600"/>
                        <a:pt x="16482" y="21600"/>
                      </a:cubicBezTo>
                      <a:lnTo>
                        <a:pt x="1832" y="21600"/>
                      </a:lnTo>
                      <a:cubicBezTo>
                        <a:pt x="-610" y="18000"/>
                        <a:pt x="-610" y="3600"/>
                        <a:pt x="183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6773333" y="3483534"/>
                <a:ext cx="618067" cy="332816"/>
                <a:chOff x="3327915" y="3576425"/>
                <a:chExt cx="618067" cy="332816"/>
              </a:xfrm>
            </p:grpSpPr>
            <p:sp>
              <p:nvSpPr>
                <p:cNvPr id="8" name="流程图: 终止 7"/>
                <p:cNvSpPr/>
                <p:nvPr/>
              </p:nvSpPr>
              <p:spPr>
                <a:xfrm>
                  <a:off x="3327915" y="3576425"/>
                  <a:ext cx="618067" cy="332816"/>
                </a:xfrm>
                <a:prstGeom prst="flowChartTerminator">
                  <a:avLst/>
                </a:prstGeom>
                <a:solidFill>
                  <a:srgbClr val="FEDB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流程图: 终止 11"/>
                <p:cNvSpPr/>
                <p:nvPr/>
              </p:nvSpPr>
              <p:spPr>
                <a:xfrm>
                  <a:off x="3691244" y="3611910"/>
                  <a:ext cx="223686" cy="255937"/>
                </a:xfrm>
                <a:custGeom>
                  <a:avLst/>
                  <a:gdLst>
                    <a:gd name="connsiteX0" fmla="*/ 3475 w 21600"/>
                    <a:gd name="connsiteY0" fmla="*/ 0 h 21600"/>
                    <a:gd name="connsiteX1" fmla="*/ 18125 w 21600"/>
                    <a:gd name="connsiteY1" fmla="*/ 0 h 21600"/>
                    <a:gd name="connsiteX2" fmla="*/ 21600 w 21600"/>
                    <a:gd name="connsiteY2" fmla="*/ 10800 h 21600"/>
                    <a:gd name="connsiteX3" fmla="*/ 18125 w 21600"/>
                    <a:gd name="connsiteY3" fmla="*/ 21600 h 21600"/>
                    <a:gd name="connsiteX4" fmla="*/ 3475 w 21600"/>
                    <a:gd name="connsiteY4" fmla="*/ 21600 h 21600"/>
                    <a:gd name="connsiteX5" fmla="*/ 0 w 21600"/>
                    <a:gd name="connsiteY5" fmla="*/ 10800 h 21600"/>
                    <a:gd name="connsiteX6" fmla="*/ 3475 w 21600"/>
                    <a:gd name="connsiteY6" fmla="*/ 0 h 21600"/>
                    <a:gd name="connsiteX0" fmla="*/ 1832 w 19957"/>
                    <a:gd name="connsiteY0" fmla="*/ 0 h 21600"/>
                    <a:gd name="connsiteX1" fmla="*/ 16482 w 19957"/>
                    <a:gd name="connsiteY1" fmla="*/ 0 h 21600"/>
                    <a:gd name="connsiteX2" fmla="*/ 19957 w 19957"/>
                    <a:gd name="connsiteY2" fmla="*/ 10800 h 21600"/>
                    <a:gd name="connsiteX3" fmla="*/ 16482 w 19957"/>
                    <a:gd name="connsiteY3" fmla="*/ 21600 h 21600"/>
                    <a:gd name="connsiteX4" fmla="*/ 1832 w 19957"/>
                    <a:gd name="connsiteY4" fmla="*/ 21600 h 21600"/>
                    <a:gd name="connsiteX5" fmla="*/ 1832 w 19957"/>
                    <a:gd name="connsiteY5" fmla="*/ 0 h 21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957" h="21600">
                      <a:moveTo>
                        <a:pt x="1832" y="0"/>
                      </a:moveTo>
                      <a:lnTo>
                        <a:pt x="16482" y="0"/>
                      </a:lnTo>
                      <a:cubicBezTo>
                        <a:pt x="18401" y="0"/>
                        <a:pt x="19957" y="4835"/>
                        <a:pt x="19957" y="10800"/>
                      </a:cubicBezTo>
                      <a:cubicBezTo>
                        <a:pt x="19957" y="16765"/>
                        <a:pt x="18401" y="21600"/>
                        <a:pt x="16482" y="21600"/>
                      </a:cubicBezTo>
                      <a:lnTo>
                        <a:pt x="1832" y="21600"/>
                      </a:lnTo>
                      <a:cubicBezTo>
                        <a:pt x="-610" y="18000"/>
                        <a:pt x="-610" y="3600"/>
                        <a:pt x="183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3" name="圆角矩形 32"/>
              <p:cNvSpPr/>
              <p:nvPr/>
            </p:nvSpPr>
            <p:spPr>
              <a:xfrm>
                <a:off x="7027794" y="4245338"/>
                <a:ext cx="1550138" cy="1101710"/>
              </a:xfrm>
              <a:prstGeom prst="roundRect">
                <a:avLst/>
              </a:prstGeom>
              <a:solidFill>
                <a:srgbClr val="8BD4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825" y="4440556"/>
              <a:ext cx="520151" cy="520151"/>
            </a:xfrm>
            <a:prstGeom prst="rect">
              <a:avLst/>
            </a:prstGeom>
          </p:spPr>
        </p:pic>
      </p:grpSp>
      <p:grpSp>
        <p:nvGrpSpPr>
          <p:cNvPr id="38" name="组合 37"/>
          <p:cNvGrpSpPr/>
          <p:nvPr/>
        </p:nvGrpSpPr>
        <p:grpSpPr>
          <a:xfrm>
            <a:off x="5344315" y="819150"/>
            <a:ext cx="1243809" cy="723893"/>
            <a:chOff x="5344315" y="819150"/>
            <a:chExt cx="1243809" cy="723893"/>
          </a:xfrm>
        </p:grpSpPr>
        <p:sp>
          <p:nvSpPr>
            <p:cNvPr id="37" name="云形标注 36"/>
            <p:cNvSpPr/>
            <p:nvPr/>
          </p:nvSpPr>
          <p:spPr>
            <a:xfrm>
              <a:off x="5344315" y="819150"/>
              <a:ext cx="1243809" cy="723893"/>
            </a:xfrm>
            <a:prstGeom prst="cloudCallout">
              <a:avLst>
                <a:gd name="adj1" fmla="val -60022"/>
                <a:gd name="adj2" fmla="val 524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5562600" y="873955"/>
              <a:ext cx="87312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spc="12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求种子</a:t>
              </a:r>
              <a:endParaRPr lang="en-US" altLang="zh-CN" sz="1400" spc="12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spc="12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求种子</a:t>
              </a:r>
              <a:r>
                <a:rPr lang="en-US" altLang="zh-CN" sz="1400" spc="12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..</a:t>
              </a:r>
              <a:endParaRPr lang="zh-CN" altLang="en-US" sz="1400" spc="12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743200" y="857257"/>
            <a:ext cx="1243809" cy="723893"/>
            <a:chOff x="5344315" y="819150"/>
            <a:chExt cx="1243809" cy="723893"/>
          </a:xfrm>
        </p:grpSpPr>
        <p:sp>
          <p:nvSpPr>
            <p:cNvPr id="41" name="云形标注 40"/>
            <p:cNvSpPr/>
            <p:nvPr/>
          </p:nvSpPr>
          <p:spPr>
            <a:xfrm>
              <a:off x="5344315" y="819150"/>
              <a:ext cx="1243809" cy="723893"/>
            </a:xfrm>
            <a:prstGeom prst="cloudCallout">
              <a:avLst>
                <a:gd name="adj1" fmla="val 43458"/>
                <a:gd name="adj2" fmla="val 464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562600" y="873955"/>
              <a:ext cx="87312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spc="12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</a:t>
              </a:r>
              <a:r>
                <a:rPr lang="en-US" altLang="zh-CN" sz="1400" spc="12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 sz="1400" spc="12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lang="en-US" altLang="zh-CN" sz="1400" spc="12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spc="12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收邮件</a:t>
              </a:r>
              <a:endParaRPr lang="zh-CN" altLang="en-US" sz="1400" spc="12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4" name="矩形 73"/>
          <p:cNvSpPr/>
          <p:nvPr/>
        </p:nvSpPr>
        <p:spPr>
          <a:xfrm>
            <a:off x="-228600" y="4418379"/>
            <a:ext cx="37361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4400" i="1" spc="120" dirty="0" smtClean="0">
                <a:solidFill>
                  <a:srgbClr val="FFFF00"/>
                </a:solidFill>
                <a:latin typeface="造字工房劲黑 G0v1 常规体" pitchFamily="2" charset="-122"/>
                <a:ea typeface="造字工房劲黑 G0v1 常规体" pitchFamily="2" charset="-122"/>
              </a:rPr>
              <a:t>随时随地</a:t>
            </a:r>
            <a:endParaRPr lang="zh-CN" altLang="en-US" sz="6000" i="1" spc="120" dirty="0">
              <a:solidFill>
                <a:srgbClr val="FFFF00"/>
              </a:solidFill>
              <a:latin typeface="造字工房劲黑 G0v1 常规体" pitchFamily="2" charset="-122"/>
              <a:ea typeface="造字工房劲黑 G0v1 常规体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715000" y="4393435"/>
            <a:ext cx="37361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i="1" spc="120" dirty="0" smtClean="0">
                <a:solidFill>
                  <a:srgbClr val="FFFF00"/>
                </a:solidFill>
                <a:latin typeface="造字工房劲黑 G0v1 常规体" pitchFamily="2" charset="-122"/>
                <a:ea typeface="造字工房劲黑 G0v1 常规体" pitchFamily="2" charset="-122"/>
              </a:rPr>
              <a:t>连接一切</a:t>
            </a:r>
            <a:endParaRPr lang="zh-CN" altLang="en-US" sz="6000" i="1" spc="120" dirty="0">
              <a:solidFill>
                <a:srgbClr val="FFFF00"/>
              </a:solidFill>
              <a:latin typeface="造字工房劲黑 G0v1 常规体" pitchFamily="2" charset="-122"/>
              <a:ea typeface="造字工房劲黑 G0v1 常规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5403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34568E-6 L 0 -0.96327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17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-2.34568E-6 L 0 -0.96327 " pathEditMode="relative" rAng="0" ptsTypes="AA">
                                      <p:cBhvr>
                                        <p:cTn id="8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17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-2.34568E-6 L 0 -0.96327 " pathEditMode="relative" rAng="0" ptsTypes="AA">
                                      <p:cBhvr>
                                        <p:cTn id="10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17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3951E-6 L 0 -0.76821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" fill="hold">
                                          <p:stCondLst>
                                            <p:cond delay="2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" fill="hold">
                                          <p:stCondLst>
                                            <p:cond delay="4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" fill="hold">
                                          <p:stCondLst>
                                            <p:cond delay="6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" fill="hold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rgbClr val="14BAC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-2160000" y="2983500"/>
            <a:ext cx="4320000" cy="432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403342" y="903150"/>
            <a:ext cx="23373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rgbClr val="14BAC6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事</a:t>
            </a:r>
            <a:endParaRPr lang="zh-CN" altLang="en-US" sz="6600" b="1" dirty="0">
              <a:solidFill>
                <a:srgbClr val="14BAC6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990600" y="1102309"/>
            <a:ext cx="7239000" cy="18664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lvl="0" indent="-342900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品牌本身也具有知名度和客户群，将传统业务延伸到微信，实现业务或服务的便捷化和个性化。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pitchFamily="2" charset="2"/>
              <a:buChar char="n"/>
            </a:pP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pitchFamily="2" charset="2"/>
              <a:buChar char="n"/>
            </a:pP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pitchFamily="2" charset="2"/>
              <a:buChar char="n"/>
            </a:pPr>
            <a:endParaRPr lang="zh-CN" altLang="en-US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 rot="20061982">
            <a:off x="-639051" y="3937214"/>
            <a:ext cx="2951899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业务延伸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五边形 1"/>
          <p:cNvSpPr/>
          <p:nvPr/>
        </p:nvSpPr>
        <p:spPr>
          <a:xfrm flipH="1">
            <a:off x="3403342" y="4025935"/>
            <a:ext cx="5740658" cy="685800"/>
          </a:xfrm>
          <a:prstGeom prst="homePlate">
            <a:avLst>
              <a:gd name="adj" fmla="val 757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3810000" y="3943350"/>
            <a:ext cx="6162836" cy="7683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衡量目标成功的主要指标：业务功能使用效果</a:t>
            </a:r>
            <a:endParaRPr lang="zh-CN" altLang="en-US" sz="28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747243" y="3179726"/>
            <a:ext cx="1632817" cy="729332"/>
            <a:chOff x="707771" y="3896751"/>
            <a:chExt cx="1632817" cy="729332"/>
          </a:xfrm>
        </p:grpSpPr>
        <p:sp>
          <p:nvSpPr>
            <p:cNvPr id="12" name="五角星 11"/>
            <p:cNvSpPr/>
            <p:nvPr/>
          </p:nvSpPr>
          <p:spPr>
            <a:xfrm>
              <a:off x="730356" y="4266083"/>
              <a:ext cx="360000" cy="360000"/>
            </a:xfrm>
            <a:prstGeom prst="star5">
              <a:avLst/>
            </a:prstGeom>
            <a:solidFill>
              <a:srgbClr val="FE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五角星 12"/>
            <p:cNvSpPr/>
            <p:nvPr/>
          </p:nvSpPr>
          <p:spPr>
            <a:xfrm>
              <a:off x="1042914" y="4266083"/>
              <a:ext cx="360000" cy="360000"/>
            </a:xfrm>
            <a:prstGeom prst="star5">
              <a:avLst/>
            </a:prstGeom>
            <a:solidFill>
              <a:srgbClr val="FE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五角星 13"/>
            <p:cNvSpPr/>
            <p:nvPr/>
          </p:nvSpPr>
          <p:spPr>
            <a:xfrm>
              <a:off x="1355472" y="4266083"/>
              <a:ext cx="360000" cy="360000"/>
            </a:xfrm>
            <a:prstGeom prst="star5">
              <a:avLst/>
            </a:prstGeom>
            <a:solidFill>
              <a:srgbClr val="FE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五角星 14"/>
            <p:cNvSpPr/>
            <p:nvPr/>
          </p:nvSpPr>
          <p:spPr>
            <a:xfrm>
              <a:off x="1668030" y="4266083"/>
              <a:ext cx="360000" cy="360000"/>
            </a:xfrm>
            <a:prstGeom prst="star5">
              <a:avLst/>
            </a:prstGeom>
            <a:solidFill>
              <a:srgbClr val="FE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五角星 15"/>
            <p:cNvSpPr/>
            <p:nvPr/>
          </p:nvSpPr>
          <p:spPr>
            <a:xfrm>
              <a:off x="1980588" y="4266083"/>
              <a:ext cx="360000" cy="360000"/>
            </a:xfrm>
            <a:prstGeom prst="star5">
              <a:avLst/>
            </a:prstGeom>
            <a:solidFill>
              <a:srgbClr val="FE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707771" y="3896751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难度系数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73576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rgbClr val="14BAC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2412000" y="3886651"/>
            <a:ext cx="4320000" cy="432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403342" y="903150"/>
            <a:ext cx="23373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rgbClr val="14BAC6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事</a:t>
            </a:r>
            <a:endParaRPr lang="zh-CN" altLang="en-US" sz="6600" b="1" dirty="0">
              <a:solidFill>
                <a:srgbClr val="14BAC6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990600" y="1102309"/>
            <a:ext cx="7239000" cy="18664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lvl="0" indent="-342900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将微信作为一种交易或盈利渠道，利用微信将产品或服务推销给用户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微电商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pitchFamily="2" charset="2"/>
              <a:buChar char="n"/>
            </a:pP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pitchFamily="2" charset="2"/>
              <a:buChar char="n"/>
            </a:pP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pitchFamily="2" charset="2"/>
              <a:buChar char="n"/>
            </a:pPr>
            <a:endParaRPr lang="zh-CN" altLang="en-US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134150" y="4446083"/>
            <a:ext cx="2951899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交易和销售渠道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五边形 1"/>
          <p:cNvSpPr/>
          <p:nvPr/>
        </p:nvSpPr>
        <p:spPr>
          <a:xfrm rot="19880843" flipH="1">
            <a:off x="5792637" y="3041941"/>
            <a:ext cx="4059918" cy="685800"/>
          </a:xfrm>
          <a:prstGeom prst="homePlate">
            <a:avLst>
              <a:gd name="adj" fmla="val 757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 rot="19938225">
            <a:off x="6112816" y="3081353"/>
            <a:ext cx="3257356" cy="7683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成功的主要指标：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业绩</a:t>
            </a:r>
            <a:endParaRPr lang="zh-CN" altLang="en-US" sz="28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07771" y="3896751"/>
            <a:ext cx="1945373" cy="729332"/>
            <a:chOff x="707771" y="3896751"/>
            <a:chExt cx="1945373" cy="729332"/>
          </a:xfrm>
        </p:grpSpPr>
        <p:sp>
          <p:nvSpPr>
            <p:cNvPr id="3" name="五角星 2"/>
            <p:cNvSpPr/>
            <p:nvPr/>
          </p:nvSpPr>
          <p:spPr>
            <a:xfrm>
              <a:off x="730356" y="4266083"/>
              <a:ext cx="360000" cy="360000"/>
            </a:xfrm>
            <a:prstGeom prst="star5">
              <a:avLst/>
            </a:prstGeom>
            <a:solidFill>
              <a:srgbClr val="FE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五角星 10"/>
            <p:cNvSpPr/>
            <p:nvPr/>
          </p:nvSpPr>
          <p:spPr>
            <a:xfrm>
              <a:off x="1042914" y="4266083"/>
              <a:ext cx="360000" cy="360000"/>
            </a:xfrm>
            <a:prstGeom prst="star5">
              <a:avLst/>
            </a:prstGeom>
            <a:solidFill>
              <a:srgbClr val="FE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五角星 11"/>
            <p:cNvSpPr/>
            <p:nvPr/>
          </p:nvSpPr>
          <p:spPr>
            <a:xfrm>
              <a:off x="1355472" y="4266083"/>
              <a:ext cx="360000" cy="360000"/>
            </a:xfrm>
            <a:prstGeom prst="star5">
              <a:avLst/>
            </a:prstGeom>
            <a:solidFill>
              <a:srgbClr val="FE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五角星 12"/>
            <p:cNvSpPr/>
            <p:nvPr/>
          </p:nvSpPr>
          <p:spPr>
            <a:xfrm>
              <a:off x="1668030" y="4266083"/>
              <a:ext cx="360000" cy="360000"/>
            </a:xfrm>
            <a:prstGeom prst="star5">
              <a:avLst/>
            </a:prstGeom>
            <a:solidFill>
              <a:srgbClr val="FE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五角星 13"/>
            <p:cNvSpPr/>
            <p:nvPr/>
          </p:nvSpPr>
          <p:spPr>
            <a:xfrm>
              <a:off x="1980588" y="4266083"/>
              <a:ext cx="360000" cy="360000"/>
            </a:xfrm>
            <a:prstGeom prst="star5">
              <a:avLst/>
            </a:prstGeom>
            <a:solidFill>
              <a:srgbClr val="FE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五角星 14"/>
            <p:cNvSpPr/>
            <p:nvPr/>
          </p:nvSpPr>
          <p:spPr>
            <a:xfrm>
              <a:off x="2293144" y="4266083"/>
              <a:ext cx="360000" cy="360000"/>
            </a:xfrm>
            <a:prstGeom prst="star5">
              <a:avLst/>
            </a:prstGeom>
            <a:solidFill>
              <a:srgbClr val="FE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707771" y="3896751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难度系数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3342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372950" y="-182342"/>
            <a:ext cx="6398095" cy="5325842"/>
            <a:chOff x="1292551" y="-182342"/>
            <a:chExt cx="6398095" cy="5325842"/>
          </a:xfrm>
        </p:grpSpPr>
        <p:sp>
          <p:nvSpPr>
            <p:cNvPr id="34" name="任意多边形 33"/>
            <p:cNvSpPr/>
            <p:nvPr/>
          </p:nvSpPr>
          <p:spPr>
            <a:xfrm>
              <a:off x="1292551" y="-182342"/>
              <a:ext cx="2122099" cy="5325842"/>
            </a:xfrm>
            <a:custGeom>
              <a:avLst/>
              <a:gdLst>
                <a:gd name="connsiteX0" fmla="*/ 0 w 1449238"/>
                <a:gd name="connsiteY0" fmla="*/ 0 h 966158"/>
                <a:gd name="connsiteX1" fmla="*/ 1449238 w 1449238"/>
                <a:gd name="connsiteY1" fmla="*/ 966158 h 966158"/>
                <a:gd name="connsiteX0" fmla="*/ 0 w 2932982"/>
                <a:gd name="connsiteY0" fmla="*/ 0 h 3036497"/>
                <a:gd name="connsiteX1" fmla="*/ 2932982 w 2932982"/>
                <a:gd name="connsiteY1" fmla="*/ 3036497 h 3036497"/>
                <a:gd name="connsiteX0" fmla="*/ 0 w 2932982"/>
                <a:gd name="connsiteY0" fmla="*/ 0 h 3036497"/>
                <a:gd name="connsiteX1" fmla="*/ 2932982 w 2932982"/>
                <a:gd name="connsiteY1" fmla="*/ 3036497 h 3036497"/>
                <a:gd name="connsiteX0" fmla="*/ 0 w 2932982"/>
                <a:gd name="connsiteY0" fmla="*/ 0 h 3036497"/>
                <a:gd name="connsiteX1" fmla="*/ 2932982 w 2932982"/>
                <a:gd name="connsiteY1" fmla="*/ 3036497 h 3036497"/>
                <a:gd name="connsiteX0" fmla="*/ 0 w 1811548"/>
                <a:gd name="connsiteY0" fmla="*/ 0 h 3536829"/>
                <a:gd name="connsiteX1" fmla="*/ 1811548 w 1811548"/>
                <a:gd name="connsiteY1" fmla="*/ 3536829 h 3536829"/>
                <a:gd name="connsiteX0" fmla="*/ 0 w 1518250"/>
                <a:gd name="connsiteY0" fmla="*/ 0 h 3692105"/>
                <a:gd name="connsiteX1" fmla="*/ 1518250 w 1518250"/>
                <a:gd name="connsiteY1" fmla="*/ 3692105 h 3692105"/>
                <a:gd name="connsiteX0" fmla="*/ 0 w 1519435"/>
                <a:gd name="connsiteY0" fmla="*/ 0 h 3692105"/>
                <a:gd name="connsiteX1" fmla="*/ 1518250 w 1519435"/>
                <a:gd name="connsiteY1" fmla="*/ 3692105 h 3692105"/>
                <a:gd name="connsiteX0" fmla="*/ 0 w 2122526"/>
                <a:gd name="connsiteY0" fmla="*/ 0 h 4554747"/>
                <a:gd name="connsiteX1" fmla="*/ 2122099 w 2122526"/>
                <a:gd name="connsiteY1" fmla="*/ 4554747 h 4554747"/>
                <a:gd name="connsiteX0" fmla="*/ 0 w 2122099"/>
                <a:gd name="connsiteY0" fmla="*/ 0 h 4554747"/>
                <a:gd name="connsiteX1" fmla="*/ 2122099 w 2122099"/>
                <a:gd name="connsiteY1" fmla="*/ 4554747 h 4554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2099" h="4554747">
                  <a:moveTo>
                    <a:pt x="0" y="0"/>
                  </a:moveTo>
                  <a:cubicBezTo>
                    <a:pt x="1236454" y="373812"/>
                    <a:pt x="1955322" y="2938732"/>
                    <a:pt x="2122099" y="4554747"/>
                  </a:cubicBezTo>
                </a:path>
              </a:pathLst>
            </a:custGeom>
            <a:noFill/>
            <a:ln w="38100">
              <a:solidFill>
                <a:srgbClr val="14BA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 flipH="1">
              <a:off x="5568547" y="-182342"/>
              <a:ext cx="2122099" cy="5325842"/>
            </a:xfrm>
            <a:custGeom>
              <a:avLst/>
              <a:gdLst>
                <a:gd name="connsiteX0" fmla="*/ 0 w 1449238"/>
                <a:gd name="connsiteY0" fmla="*/ 0 h 966158"/>
                <a:gd name="connsiteX1" fmla="*/ 1449238 w 1449238"/>
                <a:gd name="connsiteY1" fmla="*/ 966158 h 966158"/>
                <a:gd name="connsiteX0" fmla="*/ 0 w 2932982"/>
                <a:gd name="connsiteY0" fmla="*/ 0 h 3036497"/>
                <a:gd name="connsiteX1" fmla="*/ 2932982 w 2932982"/>
                <a:gd name="connsiteY1" fmla="*/ 3036497 h 3036497"/>
                <a:gd name="connsiteX0" fmla="*/ 0 w 2932982"/>
                <a:gd name="connsiteY0" fmla="*/ 0 h 3036497"/>
                <a:gd name="connsiteX1" fmla="*/ 2932982 w 2932982"/>
                <a:gd name="connsiteY1" fmla="*/ 3036497 h 3036497"/>
                <a:gd name="connsiteX0" fmla="*/ 0 w 2932982"/>
                <a:gd name="connsiteY0" fmla="*/ 0 h 3036497"/>
                <a:gd name="connsiteX1" fmla="*/ 2932982 w 2932982"/>
                <a:gd name="connsiteY1" fmla="*/ 3036497 h 3036497"/>
                <a:gd name="connsiteX0" fmla="*/ 0 w 1811548"/>
                <a:gd name="connsiteY0" fmla="*/ 0 h 3536829"/>
                <a:gd name="connsiteX1" fmla="*/ 1811548 w 1811548"/>
                <a:gd name="connsiteY1" fmla="*/ 3536829 h 3536829"/>
                <a:gd name="connsiteX0" fmla="*/ 0 w 1518250"/>
                <a:gd name="connsiteY0" fmla="*/ 0 h 3692105"/>
                <a:gd name="connsiteX1" fmla="*/ 1518250 w 1518250"/>
                <a:gd name="connsiteY1" fmla="*/ 3692105 h 3692105"/>
                <a:gd name="connsiteX0" fmla="*/ 0 w 1519435"/>
                <a:gd name="connsiteY0" fmla="*/ 0 h 3692105"/>
                <a:gd name="connsiteX1" fmla="*/ 1518250 w 1519435"/>
                <a:gd name="connsiteY1" fmla="*/ 3692105 h 3692105"/>
                <a:gd name="connsiteX0" fmla="*/ 0 w 2122526"/>
                <a:gd name="connsiteY0" fmla="*/ 0 h 4554747"/>
                <a:gd name="connsiteX1" fmla="*/ 2122099 w 2122526"/>
                <a:gd name="connsiteY1" fmla="*/ 4554747 h 4554747"/>
                <a:gd name="connsiteX0" fmla="*/ 0 w 2122099"/>
                <a:gd name="connsiteY0" fmla="*/ 0 h 4554747"/>
                <a:gd name="connsiteX1" fmla="*/ 2122099 w 2122099"/>
                <a:gd name="connsiteY1" fmla="*/ 4554747 h 4554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2099" h="4554747">
                  <a:moveTo>
                    <a:pt x="0" y="0"/>
                  </a:moveTo>
                  <a:cubicBezTo>
                    <a:pt x="1236454" y="373812"/>
                    <a:pt x="1955322" y="2938732"/>
                    <a:pt x="2122099" y="4554747"/>
                  </a:cubicBezTo>
                </a:path>
              </a:pathLst>
            </a:custGeom>
            <a:noFill/>
            <a:ln w="38100">
              <a:solidFill>
                <a:srgbClr val="14BA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流程图: 联系 5"/>
          <p:cNvSpPr/>
          <p:nvPr/>
        </p:nvSpPr>
        <p:spPr>
          <a:xfrm>
            <a:off x="3672000" y="1688421"/>
            <a:ext cx="1800000" cy="1800000"/>
          </a:xfrm>
          <a:prstGeom prst="flowChartConnector">
            <a:avLst/>
          </a:prstGeom>
          <a:noFill/>
          <a:ln>
            <a:solidFill>
              <a:srgbClr val="FEDB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6178722" y="1097382"/>
            <a:ext cx="2951899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累积粉丝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171890" y="1418612"/>
            <a:ext cx="800219" cy="720000"/>
            <a:chOff x="4171890" y="1418612"/>
            <a:chExt cx="800219" cy="720000"/>
          </a:xfrm>
        </p:grpSpPr>
        <p:sp>
          <p:nvSpPr>
            <p:cNvPr id="17" name="流程图: 联系 16"/>
            <p:cNvSpPr/>
            <p:nvPr/>
          </p:nvSpPr>
          <p:spPr>
            <a:xfrm>
              <a:off x="4212000" y="1418612"/>
              <a:ext cx="720000" cy="720000"/>
            </a:xfrm>
            <a:prstGeom prst="flowChartConnector">
              <a:avLst/>
            </a:prstGeom>
            <a:solidFill>
              <a:srgbClr val="FEDB97"/>
            </a:solidFill>
            <a:ln>
              <a:solidFill>
                <a:srgbClr val="FEDB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171890" y="1552015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prstClr val="white">
                      <a:lumMod val="50000"/>
                    </a:prstClr>
                  </a:solidFill>
                  <a:latin typeface="微软雅黑" pitchFamily="34" charset="-122"/>
                  <a:ea typeface="微软雅黑" pitchFamily="34" charset="-122"/>
                  <a:cs typeface="+mj-cs"/>
                </a:rPr>
                <a:t>产品</a:t>
              </a:r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72109" y="2447967"/>
            <a:ext cx="800219" cy="720000"/>
            <a:chOff x="4171890" y="1418612"/>
            <a:chExt cx="800219" cy="720000"/>
          </a:xfrm>
        </p:grpSpPr>
        <p:sp>
          <p:nvSpPr>
            <p:cNvPr id="22" name="流程图: 联系 21"/>
            <p:cNvSpPr/>
            <p:nvPr/>
          </p:nvSpPr>
          <p:spPr>
            <a:xfrm>
              <a:off x="4212000" y="1418612"/>
              <a:ext cx="720000" cy="720000"/>
            </a:xfrm>
            <a:prstGeom prst="flowChartConnector">
              <a:avLst/>
            </a:prstGeom>
            <a:solidFill>
              <a:srgbClr val="FEDB97"/>
            </a:solidFill>
            <a:ln>
              <a:solidFill>
                <a:srgbClr val="FEDB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171890" y="1552015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prstClr val="white">
                      <a:lumMod val="50000"/>
                    </a:prstClr>
                  </a:solidFill>
                  <a:latin typeface="微软雅黑" pitchFamily="34" charset="-122"/>
                  <a:ea typeface="微软雅黑" pitchFamily="34" charset="-122"/>
                  <a:cs typeface="+mj-cs"/>
                </a:rPr>
                <a:t>服务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271890" y="2447967"/>
            <a:ext cx="800219" cy="720000"/>
            <a:chOff x="4171890" y="1418612"/>
            <a:chExt cx="800219" cy="720000"/>
          </a:xfrm>
        </p:grpSpPr>
        <p:sp>
          <p:nvSpPr>
            <p:cNvPr id="25" name="流程图: 联系 24"/>
            <p:cNvSpPr/>
            <p:nvPr/>
          </p:nvSpPr>
          <p:spPr>
            <a:xfrm>
              <a:off x="4212000" y="1418612"/>
              <a:ext cx="720000" cy="720000"/>
            </a:xfrm>
            <a:prstGeom prst="flowChartConnector">
              <a:avLst/>
            </a:prstGeom>
            <a:solidFill>
              <a:srgbClr val="FEDB97"/>
            </a:solidFill>
            <a:ln>
              <a:solidFill>
                <a:srgbClr val="FEDB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171890" y="1552015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white">
                      <a:lumMod val="50000"/>
                    </a:prstClr>
                  </a:solidFill>
                  <a:latin typeface="微软雅黑" pitchFamily="34" charset="-122"/>
                  <a:ea typeface="微软雅黑" pitchFamily="34" charset="-122"/>
                  <a:cs typeface="+mj-cs"/>
                </a:rPr>
                <a:t>品牌</a:t>
              </a:r>
              <a:endParaRPr lang="zh-CN" altLang="en-US" dirty="0"/>
            </a:p>
          </p:txBody>
        </p:sp>
      </p:grpSp>
      <p:grpSp>
        <p:nvGrpSpPr>
          <p:cNvPr id="37" name="组合 13"/>
          <p:cNvGrpSpPr>
            <a:grpSpLocks noChangeAspect="1"/>
          </p:cNvGrpSpPr>
          <p:nvPr/>
        </p:nvGrpSpPr>
        <p:grpSpPr>
          <a:xfrm>
            <a:off x="2133600" y="14769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38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0" name="组合 13"/>
          <p:cNvGrpSpPr>
            <a:grpSpLocks noChangeAspect="1"/>
          </p:cNvGrpSpPr>
          <p:nvPr/>
        </p:nvGrpSpPr>
        <p:grpSpPr>
          <a:xfrm>
            <a:off x="2355816" y="14769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41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" name="组合 13"/>
          <p:cNvGrpSpPr>
            <a:grpSpLocks noChangeAspect="1"/>
          </p:cNvGrpSpPr>
          <p:nvPr/>
        </p:nvGrpSpPr>
        <p:grpSpPr>
          <a:xfrm>
            <a:off x="2578032" y="14769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44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5" name="组合 13"/>
          <p:cNvGrpSpPr>
            <a:grpSpLocks noChangeAspect="1"/>
          </p:cNvGrpSpPr>
          <p:nvPr/>
        </p:nvGrpSpPr>
        <p:grpSpPr>
          <a:xfrm>
            <a:off x="2800248" y="14769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56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8" name="组合 13"/>
          <p:cNvGrpSpPr>
            <a:grpSpLocks noChangeAspect="1"/>
          </p:cNvGrpSpPr>
          <p:nvPr/>
        </p:nvGrpSpPr>
        <p:grpSpPr>
          <a:xfrm>
            <a:off x="3022464" y="14769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59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1" name="组合 13"/>
          <p:cNvGrpSpPr>
            <a:grpSpLocks noChangeAspect="1"/>
          </p:cNvGrpSpPr>
          <p:nvPr/>
        </p:nvGrpSpPr>
        <p:grpSpPr>
          <a:xfrm>
            <a:off x="3244680" y="14769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62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3" name="组合 13"/>
          <p:cNvGrpSpPr>
            <a:grpSpLocks noChangeAspect="1"/>
          </p:cNvGrpSpPr>
          <p:nvPr/>
        </p:nvGrpSpPr>
        <p:grpSpPr>
          <a:xfrm>
            <a:off x="3466896" y="14769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74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6" name="组合 13"/>
          <p:cNvGrpSpPr>
            <a:grpSpLocks noChangeAspect="1"/>
          </p:cNvGrpSpPr>
          <p:nvPr/>
        </p:nvGrpSpPr>
        <p:grpSpPr>
          <a:xfrm>
            <a:off x="3689112" y="14769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77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9" name="组合 13"/>
          <p:cNvGrpSpPr>
            <a:grpSpLocks noChangeAspect="1"/>
          </p:cNvGrpSpPr>
          <p:nvPr/>
        </p:nvGrpSpPr>
        <p:grpSpPr>
          <a:xfrm>
            <a:off x="3911328" y="14769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80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1" name="组合 13"/>
          <p:cNvGrpSpPr>
            <a:grpSpLocks noChangeAspect="1"/>
          </p:cNvGrpSpPr>
          <p:nvPr/>
        </p:nvGrpSpPr>
        <p:grpSpPr>
          <a:xfrm>
            <a:off x="4133544" y="14769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92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4" name="组合 13"/>
          <p:cNvGrpSpPr>
            <a:grpSpLocks noChangeAspect="1"/>
          </p:cNvGrpSpPr>
          <p:nvPr/>
        </p:nvGrpSpPr>
        <p:grpSpPr>
          <a:xfrm>
            <a:off x="4355760" y="14769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95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7" name="组合 13"/>
          <p:cNvGrpSpPr>
            <a:grpSpLocks noChangeAspect="1"/>
          </p:cNvGrpSpPr>
          <p:nvPr/>
        </p:nvGrpSpPr>
        <p:grpSpPr>
          <a:xfrm>
            <a:off x="4577976" y="14769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98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9" name="组合 13"/>
          <p:cNvGrpSpPr>
            <a:grpSpLocks noChangeAspect="1"/>
          </p:cNvGrpSpPr>
          <p:nvPr/>
        </p:nvGrpSpPr>
        <p:grpSpPr>
          <a:xfrm>
            <a:off x="4800192" y="14769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110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" name="组合 13"/>
          <p:cNvGrpSpPr>
            <a:grpSpLocks noChangeAspect="1"/>
          </p:cNvGrpSpPr>
          <p:nvPr/>
        </p:nvGrpSpPr>
        <p:grpSpPr>
          <a:xfrm>
            <a:off x="5022408" y="14769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113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5" name="组合 13"/>
          <p:cNvGrpSpPr>
            <a:grpSpLocks noChangeAspect="1"/>
          </p:cNvGrpSpPr>
          <p:nvPr/>
        </p:nvGrpSpPr>
        <p:grpSpPr>
          <a:xfrm>
            <a:off x="5244624" y="14769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116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7" name="组合 13"/>
          <p:cNvGrpSpPr>
            <a:grpSpLocks noChangeAspect="1"/>
          </p:cNvGrpSpPr>
          <p:nvPr/>
        </p:nvGrpSpPr>
        <p:grpSpPr>
          <a:xfrm>
            <a:off x="5466840" y="14769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128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9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0" name="组合 13"/>
          <p:cNvGrpSpPr>
            <a:grpSpLocks noChangeAspect="1"/>
          </p:cNvGrpSpPr>
          <p:nvPr/>
        </p:nvGrpSpPr>
        <p:grpSpPr>
          <a:xfrm>
            <a:off x="5689056" y="14769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131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2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3" name="组合 13"/>
          <p:cNvGrpSpPr>
            <a:grpSpLocks noChangeAspect="1"/>
          </p:cNvGrpSpPr>
          <p:nvPr/>
        </p:nvGrpSpPr>
        <p:grpSpPr>
          <a:xfrm>
            <a:off x="5911272" y="14769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134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5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5" name="组合 13"/>
          <p:cNvGrpSpPr>
            <a:grpSpLocks noChangeAspect="1"/>
          </p:cNvGrpSpPr>
          <p:nvPr/>
        </p:nvGrpSpPr>
        <p:grpSpPr>
          <a:xfrm>
            <a:off x="6133488" y="14769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146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7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8" name="组合 13"/>
          <p:cNvGrpSpPr>
            <a:grpSpLocks noChangeAspect="1"/>
          </p:cNvGrpSpPr>
          <p:nvPr/>
        </p:nvGrpSpPr>
        <p:grpSpPr>
          <a:xfrm>
            <a:off x="6355704" y="14769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149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0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1" name="组合 13"/>
          <p:cNvGrpSpPr>
            <a:grpSpLocks noChangeAspect="1"/>
          </p:cNvGrpSpPr>
          <p:nvPr/>
        </p:nvGrpSpPr>
        <p:grpSpPr>
          <a:xfrm>
            <a:off x="6577920" y="14769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152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3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4" name="组合 13"/>
          <p:cNvGrpSpPr>
            <a:grpSpLocks noChangeAspect="1"/>
          </p:cNvGrpSpPr>
          <p:nvPr/>
        </p:nvGrpSpPr>
        <p:grpSpPr>
          <a:xfrm>
            <a:off x="6800140" y="14769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155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6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7" name="组合 13"/>
          <p:cNvGrpSpPr>
            <a:grpSpLocks noChangeAspect="1"/>
          </p:cNvGrpSpPr>
          <p:nvPr/>
        </p:nvGrpSpPr>
        <p:grpSpPr>
          <a:xfrm>
            <a:off x="2398657" y="500495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158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0" name="组合 13"/>
          <p:cNvGrpSpPr>
            <a:grpSpLocks noChangeAspect="1"/>
          </p:cNvGrpSpPr>
          <p:nvPr/>
        </p:nvGrpSpPr>
        <p:grpSpPr>
          <a:xfrm>
            <a:off x="2620873" y="500495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161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3" name="组合 13"/>
          <p:cNvGrpSpPr>
            <a:grpSpLocks noChangeAspect="1"/>
          </p:cNvGrpSpPr>
          <p:nvPr/>
        </p:nvGrpSpPr>
        <p:grpSpPr>
          <a:xfrm>
            <a:off x="2843089" y="500495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164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5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6" name="组合 13"/>
          <p:cNvGrpSpPr>
            <a:grpSpLocks noChangeAspect="1"/>
          </p:cNvGrpSpPr>
          <p:nvPr/>
        </p:nvGrpSpPr>
        <p:grpSpPr>
          <a:xfrm>
            <a:off x="3065305" y="500495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167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8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9" name="组合 13"/>
          <p:cNvGrpSpPr>
            <a:grpSpLocks noChangeAspect="1"/>
          </p:cNvGrpSpPr>
          <p:nvPr/>
        </p:nvGrpSpPr>
        <p:grpSpPr>
          <a:xfrm>
            <a:off x="3287521" y="500495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170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2" name="组合 13"/>
          <p:cNvGrpSpPr>
            <a:grpSpLocks noChangeAspect="1"/>
          </p:cNvGrpSpPr>
          <p:nvPr/>
        </p:nvGrpSpPr>
        <p:grpSpPr>
          <a:xfrm>
            <a:off x="3509737" y="500495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173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5" name="组合 13"/>
          <p:cNvGrpSpPr>
            <a:grpSpLocks noChangeAspect="1"/>
          </p:cNvGrpSpPr>
          <p:nvPr/>
        </p:nvGrpSpPr>
        <p:grpSpPr>
          <a:xfrm>
            <a:off x="3731953" y="500495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176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7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8" name="组合 13"/>
          <p:cNvGrpSpPr>
            <a:grpSpLocks noChangeAspect="1"/>
          </p:cNvGrpSpPr>
          <p:nvPr/>
        </p:nvGrpSpPr>
        <p:grpSpPr>
          <a:xfrm>
            <a:off x="3954169" y="500495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179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0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1" name="组合 13"/>
          <p:cNvGrpSpPr>
            <a:grpSpLocks noChangeAspect="1"/>
          </p:cNvGrpSpPr>
          <p:nvPr/>
        </p:nvGrpSpPr>
        <p:grpSpPr>
          <a:xfrm>
            <a:off x="4176385" y="500495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182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3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4" name="组合 13"/>
          <p:cNvGrpSpPr>
            <a:grpSpLocks noChangeAspect="1"/>
          </p:cNvGrpSpPr>
          <p:nvPr/>
        </p:nvGrpSpPr>
        <p:grpSpPr>
          <a:xfrm>
            <a:off x="4398601" y="500495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185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6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7" name="组合 13"/>
          <p:cNvGrpSpPr>
            <a:grpSpLocks noChangeAspect="1"/>
          </p:cNvGrpSpPr>
          <p:nvPr/>
        </p:nvGrpSpPr>
        <p:grpSpPr>
          <a:xfrm>
            <a:off x="4620817" y="500495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188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9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0" name="组合 13"/>
          <p:cNvGrpSpPr>
            <a:grpSpLocks noChangeAspect="1"/>
          </p:cNvGrpSpPr>
          <p:nvPr/>
        </p:nvGrpSpPr>
        <p:grpSpPr>
          <a:xfrm>
            <a:off x="4843033" y="500495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191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2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3" name="组合 13"/>
          <p:cNvGrpSpPr>
            <a:grpSpLocks noChangeAspect="1"/>
          </p:cNvGrpSpPr>
          <p:nvPr/>
        </p:nvGrpSpPr>
        <p:grpSpPr>
          <a:xfrm>
            <a:off x="5065249" y="500495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194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5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6" name="组合 13"/>
          <p:cNvGrpSpPr>
            <a:grpSpLocks noChangeAspect="1"/>
          </p:cNvGrpSpPr>
          <p:nvPr/>
        </p:nvGrpSpPr>
        <p:grpSpPr>
          <a:xfrm>
            <a:off x="5287465" y="500495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197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8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9" name="组合 13"/>
          <p:cNvGrpSpPr>
            <a:grpSpLocks noChangeAspect="1"/>
          </p:cNvGrpSpPr>
          <p:nvPr/>
        </p:nvGrpSpPr>
        <p:grpSpPr>
          <a:xfrm>
            <a:off x="5509681" y="500495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200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1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2" name="组合 13"/>
          <p:cNvGrpSpPr>
            <a:grpSpLocks noChangeAspect="1"/>
          </p:cNvGrpSpPr>
          <p:nvPr/>
        </p:nvGrpSpPr>
        <p:grpSpPr>
          <a:xfrm>
            <a:off x="5731897" y="500495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203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4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" name="组合 13"/>
          <p:cNvGrpSpPr>
            <a:grpSpLocks noChangeAspect="1"/>
          </p:cNvGrpSpPr>
          <p:nvPr/>
        </p:nvGrpSpPr>
        <p:grpSpPr>
          <a:xfrm>
            <a:off x="5954113" y="500495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206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7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8" name="组合 13"/>
          <p:cNvGrpSpPr>
            <a:grpSpLocks noChangeAspect="1"/>
          </p:cNvGrpSpPr>
          <p:nvPr/>
        </p:nvGrpSpPr>
        <p:grpSpPr>
          <a:xfrm>
            <a:off x="6176329" y="500495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209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0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1" name="组合 13"/>
          <p:cNvGrpSpPr>
            <a:grpSpLocks noChangeAspect="1"/>
          </p:cNvGrpSpPr>
          <p:nvPr/>
        </p:nvGrpSpPr>
        <p:grpSpPr>
          <a:xfrm>
            <a:off x="6398545" y="500495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212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3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4" name="组合 13"/>
          <p:cNvGrpSpPr>
            <a:grpSpLocks noChangeAspect="1"/>
          </p:cNvGrpSpPr>
          <p:nvPr/>
        </p:nvGrpSpPr>
        <p:grpSpPr>
          <a:xfrm>
            <a:off x="6620761" y="500495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215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3" name="组合 13"/>
          <p:cNvGrpSpPr>
            <a:grpSpLocks noChangeAspect="1"/>
          </p:cNvGrpSpPr>
          <p:nvPr/>
        </p:nvGrpSpPr>
        <p:grpSpPr>
          <a:xfrm>
            <a:off x="2696532" y="971550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224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6" name="组合 13"/>
          <p:cNvGrpSpPr>
            <a:grpSpLocks noChangeAspect="1"/>
          </p:cNvGrpSpPr>
          <p:nvPr/>
        </p:nvGrpSpPr>
        <p:grpSpPr>
          <a:xfrm>
            <a:off x="2918748" y="971550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227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8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9" name="组合 13"/>
          <p:cNvGrpSpPr>
            <a:grpSpLocks noChangeAspect="1"/>
          </p:cNvGrpSpPr>
          <p:nvPr/>
        </p:nvGrpSpPr>
        <p:grpSpPr>
          <a:xfrm>
            <a:off x="3140964" y="971550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230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1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2" name="组合 13"/>
          <p:cNvGrpSpPr>
            <a:grpSpLocks noChangeAspect="1"/>
          </p:cNvGrpSpPr>
          <p:nvPr/>
        </p:nvGrpSpPr>
        <p:grpSpPr>
          <a:xfrm>
            <a:off x="3363180" y="971550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233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4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5" name="组合 13"/>
          <p:cNvGrpSpPr>
            <a:grpSpLocks noChangeAspect="1"/>
          </p:cNvGrpSpPr>
          <p:nvPr/>
        </p:nvGrpSpPr>
        <p:grpSpPr>
          <a:xfrm>
            <a:off x="3585396" y="971550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236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7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8" name="组合 13"/>
          <p:cNvGrpSpPr>
            <a:grpSpLocks noChangeAspect="1"/>
          </p:cNvGrpSpPr>
          <p:nvPr/>
        </p:nvGrpSpPr>
        <p:grpSpPr>
          <a:xfrm>
            <a:off x="3807612" y="971550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239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0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1" name="组合 13"/>
          <p:cNvGrpSpPr>
            <a:grpSpLocks noChangeAspect="1"/>
          </p:cNvGrpSpPr>
          <p:nvPr/>
        </p:nvGrpSpPr>
        <p:grpSpPr>
          <a:xfrm>
            <a:off x="4029828" y="971550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242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3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4" name="组合 13"/>
          <p:cNvGrpSpPr>
            <a:grpSpLocks noChangeAspect="1"/>
          </p:cNvGrpSpPr>
          <p:nvPr/>
        </p:nvGrpSpPr>
        <p:grpSpPr>
          <a:xfrm>
            <a:off x="4252044" y="971550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245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6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7" name="组合 13"/>
          <p:cNvGrpSpPr>
            <a:grpSpLocks noChangeAspect="1"/>
          </p:cNvGrpSpPr>
          <p:nvPr/>
        </p:nvGrpSpPr>
        <p:grpSpPr>
          <a:xfrm>
            <a:off x="4474260" y="971550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248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9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0" name="组合 13"/>
          <p:cNvGrpSpPr>
            <a:grpSpLocks noChangeAspect="1"/>
          </p:cNvGrpSpPr>
          <p:nvPr/>
        </p:nvGrpSpPr>
        <p:grpSpPr>
          <a:xfrm>
            <a:off x="4696476" y="971550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251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2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3" name="组合 13"/>
          <p:cNvGrpSpPr>
            <a:grpSpLocks noChangeAspect="1"/>
          </p:cNvGrpSpPr>
          <p:nvPr/>
        </p:nvGrpSpPr>
        <p:grpSpPr>
          <a:xfrm>
            <a:off x="4918692" y="971550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254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5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6" name="组合 13"/>
          <p:cNvGrpSpPr>
            <a:grpSpLocks noChangeAspect="1"/>
          </p:cNvGrpSpPr>
          <p:nvPr/>
        </p:nvGrpSpPr>
        <p:grpSpPr>
          <a:xfrm>
            <a:off x="5140908" y="971550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257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8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9" name="组合 13"/>
          <p:cNvGrpSpPr>
            <a:grpSpLocks noChangeAspect="1"/>
          </p:cNvGrpSpPr>
          <p:nvPr/>
        </p:nvGrpSpPr>
        <p:grpSpPr>
          <a:xfrm>
            <a:off x="5363124" y="971550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260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1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2" name="组合 13"/>
          <p:cNvGrpSpPr>
            <a:grpSpLocks noChangeAspect="1"/>
          </p:cNvGrpSpPr>
          <p:nvPr/>
        </p:nvGrpSpPr>
        <p:grpSpPr>
          <a:xfrm>
            <a:off x="5585340" y="971550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263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5" name="组合 13"/>
          <p:cNvGrpSpPr>
            <a:grpSpLocks noChangeAspect="1"/>
          </p:cNvGrpSpPr>
          <p:nvPr/>
        </p:nvGrpSpPr>
        <p:grpSpPr>
          <a:xfrm>
            <a:off x="5807556" y="971550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266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7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8" name="组合 13"/>
          <p:cNvGrpSpPr>
            <a:grpSpLocks noChangeAspect="1"/>
          </p:cNvGrpSpPr>
          <p:nvPr/>
        </p:nvGrpSpPr>
        <p:grpSpPr>
          <a:xfrm>
            <a:off x="6029772" y="971550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269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0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1" name="组合 13"/>
          <p:cNvGrpSpPr>
            <a:grpSpLocks noChangeAspect="1"/>
          </p:cNvGrpSpPr>
          <p:nvPr/>
        </p:nvGrpSpPr>
        <p:grpSpPr>
          <a:xfrm>
            <a:off x="6251988" y="971550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272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3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5" name="组合 13"/>
          <p:cNvGrpSpPr>
            <a:grpSpLocks noChangeAspect="1"/>
          </p:cNvGrpSpPr>
          <p:nvPr/>
        </p:nvGrpSpPr>
        <p:grpSpPr>
          <a:xfrm>
            <a:off x="3621767" y="4800083"/>
            <a:ext cx="132238" cy="347181"/>
            <a:chOff x="2876868" y="2786058"/>
            <a:chExt cx="189738" cy="474345"/>
          </a:xfrm>
          <a:solidFill>
            <a:srgbClr val="FFC000"/>
          </a:solidFill>
          <a:effectLst/>
        </p:grpSpPr>
        <p:sp>
          <p:nvSpPr>
            <p:cNvPr id="306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7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8" name="组合 13"/>
          <p:cNvGrpSpPr>
            <a:grpSpLocks noChangeAspect="1"/>
          </p:cNvGrpSpPr>
          <p:nvPr/>
        </p:nvGrpSpPr>
        <p:grpSpPr>
          <a:xfrm>
            <a:off x="3843983" y="4800083"/>
            <a:ext cx="132238" cy="347181"/>
            <a:chOff x="2876868" y="2786058"/>
            <a:chExt cx="189738" cy="474345"/>
          </a:xfrm>
          <a:solidFill>
            <a:srgbClr val="FFC000"/>
          </a:solidFill>
          <a:effectLst/>
        </p:grpSpPr>
        <p:sp>
          <p:nvSpPr>
            <p:cNvPr id="309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0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11" name="组合 13"/>
          <p:cNvGrpSpPr>
            <a:grpSpLocks noChangeAspect="1"/>
          </p:cNvGrpSpPr>
          <p:nvPr/>
        </p:nvGrpSpPr>
        <p:grpSpPr>
          <a:xfrm>
            <a:off x="4066199" y="4800083"/>
            <a:ext cx="132238" cy="347181"/>
            <a:chOff x="2876868" y="2786058"/>
            <a:chExt cx="189738" cy="474345"/>
          </a:xfrm>
          <a:solidFill>
            <a:srgbClr val="FFC000"/>
          </a:solidFill>
          <a:effectLst/>
        </p:grpSpPr>
        <p:sp>
          <p:nvSpPr>
            <p:cNvPr id="312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3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14" name="组合 13"/>
          <p:cNvGrpSpPr>
            <a:grpSpLocks noChangeAspect="1"/>
          </p:cNvGrpSpPr>
          <p:nvPr/>
        </p:nvGrpSpPr>
        <p:grpSpPr>
          <a:xfrm>
            <a:off x="4288415" y="4800083"/>
            <a:ext cx="132238" cy="347181"/>
            <a:chOff x="2876868" y="2786058"/>
            <a:chExt cx="189738" cy="474345"/>
          </a:xfrm>
          <a:solidFill>
            <a:srgbClr val="FFC000"/>
          </a:solidFill>
          <a:effectLst/>
        </p:grpSpPr>
        <p:sp>
          <p:nvSpPr>
            <p:cNvPr id="315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6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17" name="组合 13"/>
          <p:cNvGrpSpPr>
            <a:grpSpLocks noChangeAspect="1"/>
          </p:cNvGrpSpPr>
          <p:nvPr/>
        </p:nvGrpSpPr>
        <p:grpSpPr>
          <a:xfrm>
            <a:off x="4510631" y="4800083"/>
            <a:ext cx="132238" cy="347181"/>
            <a:chOff x="2876868" y="2786058"/>
            <a:chExt cx="189738" cy="474345"/>
          </a:xfrm>
          <a:solidFill>
            <a:srgbClr val="FFC000"/>
          </a:solidFill>
          <a:effectLst/>
        </p:grpSpPr>
        <p:sp>
          <p:nvSpPr>
            <p:cNvPr id="318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9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0" name="组合 13"/>
          <p:cNvGrpSpPr>
            <a:grpSpLocks noChangeAspect="1"/>
          </p:cNvGrpSpPr>
          <p:nvPr/>
        </p:nvGrpSpPr>
        <p:grpSpPr>
          <a:xfrm>
            <a:off x="4732847" y="4800083"/>
            <a:ext cx="132238" cy="347181"/>
            <a:chOff x="2876868" y="2786058"/>
            <a:chExt cx="189738" cy="474345"/>
          </a:xfrm>
          <a:solidFill>
            <a:srgbClr val="FFC000"/>
          </a:solidFill>
          <a:effectLst/>
        </p:grpSpPr>
        <p:sp>
          <p:nvSpPr>
            <p:cNvPr id="321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2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3" name="组合 13"/>
          <p:cNvGrpSpPr>
            <a:grpSpLocks noChangeAspect="1"/>
          </p:cNvGrpSpPr>
          <p:nvPr/>
        </p:nvGrpSpPr>
        <p:grpSpPr>
          <a:xfrm>
            <a:off x="4955063" y="4800083"/>
            <a:ext cx="132238" cy="347181"/>
            <a:chOff x="2876868" y="2786058"/>
            <a:chExt cx="189738" cy="474345"/>
          </a:xfrm>
          <a:solidFill>
            <a:srgbClr val="FFC000"/>
          </a:solidFill>
          <a:effectLst/>
        </p:grpSpPr>
        <p:sp>
          <p:nvSpPr>
            <p:cNvPr id="324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5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6" name="组合 13"/>
          <p:cNvGrpSpPr>
            <a:grpSpLocks noChangeAspect="1"/>
          </p:cNvGrpSpPr>
          <p:nvPr/>
        </p:nvGrpSpPr>
        <p:grpSpPr>
          <a:xfrm>
            <a:off x="5177279" y="4800083"/>
            <a:ext cx="132238" cy="347181"/>
            <a:chOff x="2876868" y="2786058"/>
            <a:chExt cx="189738" cy="474345"/>
          </a:xfrm>
          <a:solidFill>
            <a:srgbClr val="FFC000"/>
          </a:solidFill>
          <a:effectLst/>
        </p:grpSpPr>
        <p:sp>
          <p:nvSpPr>
            <p:cNvPr id="327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8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9" name="组合 13"/>
          <p:cNvGrpSpPr>
            <a:grpSpLocks noChangeAspect="1"/>
          </p:cNvGrpSpPr>
          <p:nvPr/>
        </p:nvGrpSpPr>
        <p:grpSpPr>
          <a:xfrm>
            <a:off x="5399495" y="4800083"/>
            <a:ext cx="132238" cy="347181"/>
            <a:chOff x="2876868" y="2786058"/>
            <a:chExt cx="189738" cy="474345"/>
          </a:xfrm>
          <a:solidFill>
            <a:srgbClr val="FFC000"/>
          </a:solidFill>
          <a:effectLst/>
        </p:grpSpPr>
        <p:sp>
          <p:nvSpPr>
            <p:cNvPr id="330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1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04" name="组合 13"/>
          <p:cNvGrpSpPr>
            <a:grpSpLocks noChangeAspect="1"/>
          </p:cNvGrpSpPr>
          <p:nvPr/>
        </p:nvGrpSpPr>
        <p:grpSpPr>
          <a:xfrm>
            <a:off x="3517410" y="4314357"/>
            <a:ext cx="132238" cy="347181"/>
            <a:chOff x="2876868" y="2786058"/>
            <a:chExt cx="189738" cy="474345"/>
          </a:xfrm>
          <a:solidFill>
            <a:srgbClr val="FFC000"/>
          </a:solidFill>
          <a:effectLst/>
        </p:grpSpPr>
        <p:sp>
          <p:nvSpPr>
            <p:cNvPr id="405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6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07" name="组合 13"/>
          <p:cNvGrpSpPr>
            <a:grpSpLocks noChangeAspect="1"/>
          </p:cNvGrpSpPr>
          <p:nvPr/>
        </p:nvGrpSpPr>
        <p:grpSpPr>
          <a:xfrm>
            <a:off x="3739626" y="4314357"/>
            <a:ext cx="132238" cy="347181"/>
            <a:chOff x="2876868" y="2786058"/>
            <a:chExt cx="189738" cy="474345"/>
          </a:xfrm>
          <a:solidFill>
            <a:srgbClr val="FFC000"/>
          </a:solidFill>
          <a:effectLst/>
        </p:grpSpPr>
        <p:sp>
          <p:nvSpPr>
            <p:cNvPr id="408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9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0" name="组合 13"/>
          <p:cNvGrpSpPr>
            <a:grpSpLocks noChangeAspect="1"/>
          </p:cNvGrpSpPr>
          <p:nvPr/>
        </p:nvGrpSpPr>
        <p:grpSpPr>
          <a:xfrm>
            <a:off x="3961842" y="4314357"/>
            <a:ext cx="132238" cy="347181"/>
            <a:chOff x="2876868" y="2786058"/>
            <a:chExt cx="189738" cy="474345"/>
          </a:xfrm>
          <a:solidFill>
            <a:srgbClr val="FFC000"/>
          </a:solidFill>
          <a:effectLst/>
        </p:grpSpPr>
        <p:sp>
          <p:nvSpPr>
            <p:cNvPr id="411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2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3" name="组合 13"/>
          <p:cNvGrpSpPr>
            <a:grpSpLocks noChangeAspect="1"/>
          </p:cNvGrpSpPr>
          <p:nvPr/>
        </p:nvGrpSpPr>
        <p:grpSpPr>
          <a:xfrm>
            <a:off x="4184058" y="4314357"/>
            <a:ext cx="132238" cy="347181"/>
            <a:chOff x="2876868" y="2786058"/>
            <a:chExt cx="189738" cy="474345"/>
          </a:xfrm>
          <a:solidFill>
            <a:srgbClr val="FFC000"/>
          </a:solidFill>
          <a:effectLst/>
        </p:grpSpPr>
        <p:sp>
          <p:nvSpPr>
            <p:cNvPr id="414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5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6" name="组合 13"/>
          <p:cNvGrpSpPr>
            <a:grpSpLocks noChangeAspect="1"/>
          </p:cNvGrpSpPr>
          <p:nvPr/>
        </p:nvGrpSpPr>
        <p:grpSpPr>
          <a:xfrm>
            <a:off x="4406274" y="4314357"/>
            <a:ext cx="132238" cy="347181"/>
            <a:chOff x="2876868" y="2786058"/>
            <a:chExt cx="189738" cy="474345"/>
          </a:xfrm>
          <a:solidFill>
            <a:srgbClr val="FFC000"/>
          </a:solidFill>
          <a:effectLst/>
        </p:grpSpPr>
        <p:sp>
          <p:nvSpPr>
            <p:cNvPr id="417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8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9" name="组合 13"/>
          <p:cNvGrpSpPr>
            <a:grpSpLocks noChangeAspect="1"/>
          </p:cNvGrpSpPr>
          <p:nvPr/>
        </p:nvGrpSpPr>
        <p:grpSpPr>
          <a:xfrm>
            <a:off x="4628490" y="4314357"/>
            <a:ext cx="132238" cy="347181"/>
            <a:chOff x="2876868" y="2786058"/>
            <a:chExt cx="189738" cy="474345"/>
          </a:xfrm>
          <a:solidFill>
            <a:srgbClr val="FFC000"/>
          </a:solidFill>
          <a:effectLst/>
        </p:grpSpPr>
        <p:sp>
          <p:nvSpPr>
            <p:cNvPr id="420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1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22" name="组合 13"/>
          <p:cNvGrpSpPr>
            <a:grpSpLocks noChangeAspect="1"/>
          </p:cNvGrpSpPr>
          <p:nvPr/>
        </p:nvGrpSpPr>
        <p:grpSpPr>
          <a:xfrm>
            <a:off x="4850706" y="4314357"/>
            <a:ext cx="132238" cy="347181"/>
            <a:chOff x="2876868" y="2786058"/>
            <a:chExt cx="189738" cy="474345"/>
          </a:xfrm>
          <a:solidFill>
            <a:srgbClr val="FFC000"/>
          </a:solidFill>
          <a:effectLst/>
        </p:grpSpPr>
        <p:sp>
          <p:nvSpPr>
            <p:cNvPr id="423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4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25" name="组合 13"/>
          <p:cNvGrpSpPr>
            <a:grpSpLocks noChangeAspect="1"/>
          </p:cNvGrpSpPr>
          <p:nvPr/>
        </p:nvGrpSpPr>
        <p:grpSpPr>
          <a:xfrm>
            <a:off x="5072922" y="4314357"/>
            <a:ext cx="132238" cy="347181"/>
            <a:chOff x="2876868" y="2786058"/>
            <a:chExt cx="189738" cy="474345"/>
          </a:xfrm>
          <a:solidFill>
            <a:srgbClr val="FFC000"/>
          </a:solidFill>
          <a:effectLst/>
        </p:grpSpPr>
        <p:sp>
          <p:nvSpPr>
            <p:cNvPr id="426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7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28" name="组合 13"/>
          <p:cNvGrpSpPr>
            <a:grpSpLocks noChangeAspect="1"/>
          </p:cNvGrpSpPr>
          <p:nvPr/>
        </p:nvGrpSpPr>
        <p:grpSpPr>
          <a:xfrm>
            <a:off x="5295138" y="4314357"/>
            <a:ext cx="132238" cy="347181"/>
            <a:chOff x="2876868" y="2786058"/>
            <a:chExt cx="189738" cy="474345"/>
          </a:xfrm>
          <a:solidFill>
            <a:srgbClr val="FFC000"/>
          </a:solidFill>
          <a:effectLst/>
        </p:grpSpPr>
        <p:sp>
          <p:nvSpPr>
            <p:cNvPr id="429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0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1" name="组合 13"/>
          <p:cNvGrpSpPr>
            <a:grpSpLocks noChangeAspect="1"/>
          </p:cNvGrpSpPr>
          <p:nvPr/>
        </p:nvGrpSpPr>
        <p:grpSpPr>
          <a:xfrm>
            <a:off x="5517354" y="4314357"/>
            <a:ext cx="132238" cy="347181"/>
            <a:chOff x="2876868" y="2786058"/>
            <a:chExt cx="189738" cy="474345"/>
          </a:xfrm>
          <a:solidFill>
            <a:srgbClr val="FFC000"/>
          </a:solidFill>
          <a:effectLst/>
        </p:grpSpPr>
        <p:sp>
          <p:nvSpPr>
            <p:cNvPr id="432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3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43" name="下箭头 442"/>
          <p:cNvSpPr/>
          <p:nvPr/>
        </p:nvSpPr>
        <p:spPr>
          <a:xfrm>
            <a:off x="7341294" y="210242"/>
            <a:ext cx="567494" cy="839668"/>
          </a:xfrm>
          <a:prstGeom prst="downArrow">
            <a:avLst>
              <a:gd name="adj1" fmla="val 36935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4" name="标题 1"/>
          <p:cNvSpPr txBox="1">
            <a:spLocks/>
          </p:cNvSpPr>
          <p:nvPr/>
        </p:nvSpPr>
        <p:spPr>
          <a:xfrm>
            <a:off x="6178722" y="2752075"/>
            <a:ext cx="2951899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累积粉丝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5" name="下箭头 444"/>
          <p:cNvSpPr/>
          <p:nvPr/>
        </p:nvSpPr>
        <p:spPr>
          <a:xfrm>
            <a:off x="7341294" y="1864934"/>
            <a:ext cx="567494" cy="839668"/>
          </a:xfrm>
          <a:prstGeom prst="downArrow">
            <a:avLst>
              <a:gd name="adj1" fmla="val 36935"/>
              <a:gd name="adj2" fmla="val 50000"/>
            </a:avLst>
          </a:prstGeom>
          <a:solidFill>
            <a:srgbClr val="FED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8" name="标题 1"/>
          <p:cNvSpPr txBox="1">
            <a:spLocks/>
          </p:cNvSpPr>
          <p:nvPr/>
        </p:nvSpPr>
        <p:spPr>
          <a:xfrm>
            <a:off x="6178722" y="4406768"/>
            <a:ext cx="2951899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购买用户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9" name="下箭头 448"/>
          <p:cNvSpPr/>
          <p:nvPr/>
        </p:nvSpPr>
        <p:spPr>
          <a:xfrm>
            <a:off x="7341294" y="3519626"/>
            <a:ext cx="567494" cy="839668"/>
          </a:xfrm>
          <a:prstGeom prst="downArrow">
            <a:avLst>
              <a:gd name="adj1" fmla="val 36935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0" name="五边形 449"/>
          <p:cNvSpPr/>
          <p:nvPr/>
        </p:nvSpPr>
        <p:spPr>
          <a:xfrm>
            <a:off x="-1056414" y="2284768"/>
            <a:ext cx="4059918" cy="685800"/>
          </a:xfrm>
          <a:prstGeom prst="homePlate">
            <a:avLst>
              <a:gd name="adj" fmla="val 75703"/>
            </a:avLst>
          </a:prstGeom>
          <a:solidFill>
            <a:srgbClr val="14BA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1" name="标题 1"/>
          <p:cNvSpPr txBox="1">
            <a:spLocks/>
          </p:cNvSpPr>
          <p:nvPr/>
        </p:nvSpPr>
        <p:spPr>
          <a:xfrm>
            <a:off x="67807" y="2248693"/>
            <a:ext cx="2072242" cy="7683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三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个步骤</a:t>
            </a:r>
            <a:endParaRPr lang="zh-CN" altLang="en-US" sz="3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612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E5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2896027" y="1902515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spc="120" dirty="0" smtClean="0">
                <a:latin typeface="造字工房力黑（非商用）常规体" pitchFamily="50" charset="-122"/>
                <a:ea typeface="造字工房力黑（非商用）常规体" pitchFamily="50" charset="-122"/>
              </a:rPr>
              <a:t>战略与运营</a:t>
            </a:r>
            <a:endParaRPr lang="zh-CN" altLang="en-US" sz="2800" spc="120" dirty="0"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01999" y="2477790"/>
            <a:ext cx="54942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i="1" spc="120" dirty="0" smtClean="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从战略的角度看待微信，不要玩票。</a:t>
            </a:r>
            <a:endParaRPr lang="en-US" altLang="zh-CN" sz="2000" i="1" spc="120" dirty="0" smtClean="0">
              <a:solidFill>
                <a:schemeClr val="bg1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i="1" dirty="0" smtClean="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从运营团队建设到成本投入要有足够的保障。</a:t>
            </a:r>
            <a:endParaRPr lang="en-US" altLang="zh-CN" sz="2000" i="1" dirty="0" smtClean="0">
              <a:solidFill>
                <a:schemeClr val="bg1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i="1" dirty="0" smtClean="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产品</a:t>
            </a:r>
            <a:r>
              <a:rPr lang="zh-CN" altLang="en-US" sz="2000" i="1" dirty="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、</a:t>
            </a:r>
            <a:r>
              <a:rPr lang="zh-CN" altLang="en-US" sz="2000" i="1" dirty="0" smtClean="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营销</a:t>
            </a:r>
            <a:r>
              <a:rPr lang="zh-CN" altLang="en-US" sz="2000" i="1" dirty="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、</a:t>
            </a:r>
            <a:r>
              <a:rPr lang="zh-CN" altLang="en-US" sz="2000" i="1" dirty="0" smtClean="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服务</a:t>
            </a:r>
            <a:r>
              <a:rPr lang="zh-CN" altLang="en-US" sz="2000" i="1" dirty="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、</a:t>
            </a:r>
            <a:r>
              <a:rPr lang="zh-CN" altLang="en-US" sz="2000" i="1" dirty="0" smtClean="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运营</a:t>
            </a:r>
            <a:r>
              <a:rPr lang="zh-CN" altLang="en-US" sz="2000" i="1" dirty="0" smtClean="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正向联动。</a:t>
            </a:r>
            <a:endParaRPr lang="zh-CN" altLang="en-US" sz="2000" i="1" spc="120" dirty="0">
              <a:solidFill>
                <a:schemeClr val="bg1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sp>
        <p:nvSpPr>
          <p:cNvPr id="10" name="泪滴形 9"/>
          <p:cNvSpPr/>
          <p:nvPr/>
        </p:nvSpPr>
        <p:spPr>
          <a:xfrm flipH="1">
            <a:off x="-1" y="0"/>
            <a:ext cx="1440000" cy="1440000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26" y="91523"/>
            <a:ext cx="891961" cy="1219228"/>
          </a:xfrm>
          <a:prstGeom prst="rect">
            <a:avLst/>
          </a:prstGeom>
        </p:spPr>
      </p:pic>
      <p:sp>
        <p:nvSpPr>
          <p:cNvPr id="12" name="流程图: 联系 11"/>
          <p:cNvSpPr/>
          <p:nvPr/>
        </p:nvSpPr>
        <p:spPr>
          <a:xfrm>
            <a:off x="2412000" y="-3186128"/>
            <a:ext cx="4320000" cy="432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3096050" y="91523"/>
            <a:ext cx="2951899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策略</a:t>
            </a:r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篇</a:t>
            </a:r>
            <a:endParaRPr lang="zh-CN" altLang="en-US" sz="4800" b="1" dirty="0" smtClean="0">
              <a:solidFill>
                <a:schemeClr val="bg1">
                  <a:lumMod val="50000"/>
                </a:schemeClr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196483" y="182255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rgbClr val="00B0F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1</a:t>
            </a:r>
            <a:endParaRPr lang="zh-CN" altLang="en-US" sz="3600" dirty="0">
              <a:solidFill>
                <a:srgbClr val="00B0F0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049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E5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泪滴形 9"/>
          <p:cNvSpPr/>
          <p:nvPr/>
        </p:nvSpPr>
        <p:spPr>
          <a:xfrm flipH="1">
            <a:off x="-1" y="0"/>
            <a:ext cx="1440000" cy="1440000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26" y="91523"/>
            <a:ext cx="891961" cy="1219228"/>
          </a:xfrm>
          <a:prstGeom prst="rect">
            <a:avLst/>
          </a:prstGeom>
        </p:spPr>
      </p:pic>
      <p:sp>
        <p:nvSpPr>
          <p:cNvPr id="12" name="流程图: 联系 11"/>
          <p:cNvSpPr/>
          <p:nvPr/>
        </p:nvSpPr>
        <p:spPr>
          <a:xfrm>
            <a:off x="2412000" y="-3186128"/>
            <a:ext cx="4320000" cy="432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3096050" y="91523"/>
            <a:ext cx="2951899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策略</a:t>
            </a:r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篇</a:t>
            </a:r>
            <a:endParaRPr lang="zh-CN" altLang="en-US" sz="4800" b="1" dirty="0" smtClean="0">
              <a:solidFill>
                <a:schemeClr val="bg1">
                  <a:lumMod val="50000"/>
                </a:schemeClr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3374231" y="3685381"/>
            <a:ext cx="576262" cy="720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021931" y="3685381"/>
            <a:ext cx="576262" cy="720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3581400" y="1308894"/>
            <a:ext cx="2030413" cy="431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810000" y="1352550"/>
            <a:ext cx="146867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SNS</a:t>
            </a:r>
            <a:r>
              <a:rPr lang="zh-CN" altLang="en-US" dirty="0" smtClean="0">
                <a:ea typeface="微软雅黑" panose="020B0503020204020204" pitchFamily="34" charset="-122"/>
              </a:rPr>
              <a:t>运营团队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4569508" y="1744634"/>
            <a:ext cx="0" cy="5715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3889375" y="2316956"/>
            <a:ext cx="1368425" cy="431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4023518" y="2343150"/>
            <a:ext cx="1096963" cy="3667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运营主管</a:t>
            </a: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4571205" y="2755106"/>
            <a:ext cx="1587" cy="3540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V="1">
            <a:off x="1736725" y="3115468"/>
            <a:ext cx="5478461" cy="1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3663156" y="3109119"/>
            <a:ext cx="0" cy="5762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4284390" y="3109119"/>
            <a:ext cx="1588" cy="5762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>
            <a:off x="4932090" y="3109119"/>
            <a:ext cx="1587" cy="5762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 flipH="1">
            <a:off x="5611812" y="3109119"/>
            <a:ext cx="1" cy="5762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3447256" y="3758406"/>
            <a:ext cx="395287" cy="6397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ea typeface="微软雅黑" panose="020B0503020204020204" pitchFamily="34" charset="-122"/>
              </a:rPr>
              <a:t>美工</a:t>
            </a:r>
          </a:p>
        </p:txBody>
      </p:sp>
      <p:sp>
        <p:nvSpPr>
          <p:cNvPr id="31" name="Text Box 19"/>
          <p:cNvSpPr txBox="1">
            <a:spLocks noChangeArrowheads="1"/>
          </p:cNvSpPr>
          <p:nvPr/>
        </p:nvSpPr>
        <p:spPr bwMode="auto">
          <a:xfrm>
            <a:off x="4094956" y="3758406"/>
            <a:ext cx="431800" cy="6397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ea typeface="微软雅黑" panose="020B0503020204020204" pitchFamily="34" charset="-122"/>
              </a:rPr>
              <a:t>文案</a:t>
            </a:r>
          </a:p>
        </p:txBody>
      </p:sp>
      <p:sp>
        <p:nvSpPr>
          <p:cNvPr id="32" name="Rectangle 20"/>
          <p:cNvSpPr>
            <a:spLocks noChangeArrowheads="1"/>
          </p:cNvSpPr>
          <p:nvPr/>
        </p:nvSpPr>
        <p:spPr bwMode="auto">
          <a:xfrm>
            <a:off x="4671218" y="3685381"/>
            <a:ext cx="576263" cy="720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4742656" y="3758406"/>
            <a:ext cx="431800" cy="6397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ea typeface="微软雅黑" panose="020B0503020204020204" pitchFamily="34" charset="-122"/>
              </a:rPr>
              <a:t>推广</a:t>
            </a:r>
            <a:endParaRPr lang="zh-CN" altLang="en-US"/>
          </a:p>
        </p:txBody>
      </p:sp>
      <p:sp>
        <p:nvSpPr>
          <p:cNvPr id="34" name="Rectangle 22"/>
          <p:cNvSpPr>
            <a:spLocks noChangeArrowheads="1"/>
          </p:cNvSpPr>
          <p:nvPr/>
        </p:nvSpPr>
        <p:spPr bwMode="auto">
          <a:xfrm>
            <a:off x="5318918" y="3685381"/>
            <a:ext cx="574675" cy="720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 Box 23"/>
          <p:cNvSpPr txBox="1">
            <a:spLocks noChangeArrowheads="1"/>
          </p:cNvSpPr>
          <p:nvPr/>
        </p:nvSpPr>
        <p:spPr bwMode="auto">
          <a:xfrm>
            <a:off x="5390356" y="3758406"/>
            <a:ext cx="431800" cy="6397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客服</a:t>
            </a:r>
            <a:endParaRPr lang="zh-CN" altLang="en-US" dirty="0"/>
          </a:p>
        </p:txBody>
      </p:sp>
      <p:sp>
        <p:nvSpPr>
          <p:cNvPr id="87" name="Line 17"/>
          <p:cNvSpPr>
            <a:spLocks noChangeShapeType="1"/>
          </p:cNvSpPr>
          <p:nvPr/>
        </p:nvSpPr>
        <p:spPr bwMode="auto">
          <a:xfrm>
            <a:off x="7215186" y="3109119"/>
            <a:ext cx="1588" cy="5762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Rectangle 22"/>
          <p:cNvSpPr>
            <a:spLocks noChangeArrowheads="1"/>
          </p:cNvSpPr>
          <p:nvPr/>
        </p:nvSpPr>
        <p:spPr bwMode="auto">
          <a:xfrm>
            <a:off x="7037386" y="3685381"/>
            <a:ext cx="574675" cy="1273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 Box 23"/>
          <p:cNvSpPr txBox="1">
            <a:spLocks noChangeArrowheads="1"/>
          </p:cNvSpPr>
          <p:nvPr/>
        </p:nvSpPr>
        <p:spPr bwMode="auto">
          <a:xfrm>
            <a:off x="7108824" y="3758406"/>
            <a:ext cx="43180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平台助理</a:t>
            </a:r>
            <a:endParaRPr lang="zh-CN" altLang="en-US" dirty="0"/>
          </a:p>
        </p:txBody>
      </p:sp>
      <p:sp>
        <p:nvSpPr>
          <p:cNvPr id="90" name="Line 17"/>
          <p:cNvSpPr>
            <a:spLocks noChangeShapeType="1"/>
          </p:cNvSpPr>
          <p:nvPr/>
        </p:nvSpPr>
        <p:spPr bwMode="auto">
          <a:xfrm>
            <a:off x="1736725" y="3109119"/>
            <a:ext cx="1588" cy="5762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Rectangle 22"/>
          <p:cNvSpPr>
            <a:spLocks noChangeArrowheads="1"/>
          </p:cNvSpPr>
          <p:nvPr/>
        </p:nvSpPr>
        <p:spPr bwMode="auto">
          <a:xfrm>
            <a:off x="1558925" y="3685381"/>
            <a:ext cx="574675" cy="1273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" name="Text Box 23"/>
          <p:cNvSpPr txBox="1">
            <a:spLocks noChangeArrowheads="1"/>
          </p:cNvSpPr>
          <p:nvPr/>
        </p:nvSpPr>
        <p:spPr bwMode="auto">
          <a:xfrm>
            <a:off x="1630363" y="3758406"/>
            <a:ext cx="43180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产品支撑</a:t>
            </a:r>
            <a:endParaRPr lang="zh-CN" altLang="en-US" dirty="0"/>
          </a:p>
        </p:txBody>
      </p:sp>
      <p:sp>
        <p:nvSpPr>
          <p:cNvPr id="93" name="Line 17"/>
          <p:cNvSpPr>
            <a:spLocks noChangeShapeType="1"/>
          </p:cNvSpPr>
          <p:nvPr/>
        </p:nvSpPr>
        <p:spPr bwMode="auto">
          <a:xfrm flipH="1">
            <a:off x="2876549" y="3117056"/>
            <a:ext cx="1" cy="5762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Rectangle 22"/>
          <p:cNvSpPr>
            <a:spLocks noChangeArrowheads="1"/>
          </p:cNvSpPr>
          <p:nvPr/>
        </p:nvSpPr>
        <p:spPr bwMode="auto">
          <a:xfrm>
            <a:off x="2583655" y="3693318"/>
            <a:ext cx="574675" cy="720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 Box 23"/>
          <p:cNvSpPr txBox="1">
            <a:spLocks noChangeArrowheads="1"/>
          </p:cNvSpPr>
          <p:nvPr/>
        </p:nvSpPr>
        <p:spPr bwMode="auto">
          <a:xfrm>
            <a:off x="2655093" y="3766343"/>
            <a:ext cx="4318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3960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E5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2896028" y="1902515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spc="120" dirty="0">
                <a:latin typeface="造字工房力黑（非商用）常规体" pitchFamily="50" charset="-122"/>
                <a:ea typeface="造字工房力黑（非商用）常规体" pitchFamily="50" charset="-122"/>
              </a:rPr>
              <a:t>目标</a:t>
            </a:r>
            <a:r>
              <a:rPr lang="zh-CN" altLang="en-US" sz="2800" spc="120" dirty="0" smtClean="0">
                <a:latin typeface="造字工房力黑（非商用）常规体" pitchFamily="50" charset="-122"/>
                <a:ea typeface="造字工房力黑（非商用）常规体" pitchFamily="50" charset="-122"/>
              </a:rPr>
              <a:t>与计划</a:t>
            </a:r>
            <a:endParaRPr lang="zh-CN" altLang="en-US" sz="2800" spc="120" dirty="0"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01999" y="2477790"/>
            <a:ext cx="54942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i="1" spc="120" dirty="0" smtClean="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制定合理的阶段目标和计划</a:t>
            </a:r>
            <a:endParaRPr lang="en-US" altLang="zh-CN" sz="2000" i="1" spc="120" dirty="0" smtClean="0">
              <a:solidFill>
                <a:schemeClr val="bg1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i="1" dirty="0" smtClean="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设定绩效和考核指标。</a:t>
            </a:r>
            <a:endParaRPr lang="en-US" altLang="zh-CN" sz="2000" i="1" dirty="0" smtClean="0">
              <a:solidFill>
                <a:schemeClr val="bg1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sp>
        <p:nvSpPr>
          <p:cNvPr id="10" name="泪滴形 9"/>
          <p:cNvSpPr/>
          <p:nvPr/>
        </p:nvSpPr>
        <p:spPr>
          <a:xfrm flipH="1">
            <a:off x="-1" y="0"/>
            <a:ext cx="1440000" cy="1440000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26" y="91523"/>
            <a:ext cx="891961" cy="1219228"/>
          </a:xfrm>
          <a:prstGeom prst="rect">
            <a:avLst/>
          </a:prstGeom>
        </p:spPr>
      </p:pic>
      <p:sp>
        <p:nvSpPr>
          <p:cNvPr id="12" name="流程图: 联系 11"/>
          <p:cNvSpPr/>
          <p:nvPr/>
        </p:nvSpPr>
        <p:spPr>
          <a:xfrm>
            <a:off x="2412000" y="-3186128"/>
            <a:ext cx="4320000" cy="432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3096050" y="91523"/>
            <a:ext cx="2951899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策略</a:t>
            </a:r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篇</a:t>
            </a:r>
            <a:endParaRPr lang="zh-CN" altLang="en-US" sz="4800" b="1" dirty="0" smtClean="0">
              <a:solidFill>
                <a:schemeClr val="bg1">
                  <a:lumMod val="50000"/>
                </a:schemeClr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196483" y="182255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00B0F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2</a:t>
            </a:r>
            <a:endParaRPr lang="zh-CN" altLang="en-US" sz="3600" dirty="0">
              <a:solidFill>
                <a:srgbClr val="00B0F0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6524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E5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2896027" y="1902515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spc="120" dirty="0" smtClean="0">
                <a:latin typeface="造字工房力黑（非商用）常规体" pitchFamily="50" charset="-122"/>
                <a:ea typeface="造字工房力黑（非商用）常规体" pitchFamily="50" charset="-122"/>
              </a:rPr>
              <a:t>产品化思维</a:t>
            </a:r>
            <a:endParaRPr lang="zh-CN" altLang="en-US" sz="2800" spc="120" dirty="0"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01999" y="2477790"/>
            <a:ext cx="62562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i="1" spc="120" dirty="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所有的营销都是手段，最终还是产品决定</a:t>
            </a:r>
            <a:r>
              <a:rPr lang="zh-CN" altLang="en-US" sz="2000" i="1" spc="120" dirty="0" smtClean="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一切。</a:t>
            </a:r>
            <a:endParaRPr lang="en-US" altLang="zh-CN" sz="2000" i="1" spc="120" dirty="0" smtClean="0">
              <a:solidFill>
                <a:schemeClr val="bg1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i="1" dirty="0" smtClean="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产品需要有快速改进的能力。</a:t>
            </a:r>
            <a:endParaRPr lang="en-US" altLang="zh-CN" sz="2000" i="1" dirty="0" smtClean="0">
              <a:solidFill>
                <a:schemeClr val="bg1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i="1" dirty="0" smtClean="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产品信息需要彻底开放。</a:t>
            </a:r>
            <a:endParaRPr lang="en-US" altLang="zh-CN" sz="2000" i="1" dirty="0" smtClean="0">
              <a:solidFill>
                <a:schemeClr val="bg1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i="1" dirty="0" smtClean="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缔造单一产品的品牌价值。</a:t>
            </a:r>
            <a:endParaRPr lang="en-US" altLang="zh-CN" sz="2000" i="1" dirty="0" smtClean="0">
              <a:solidFill>
                <a:schemeClr val="bg1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sp>
        <p:nvSpPr>
          <p:cNvPr id="10" name="泪滴形 9"/>
          <p:cNvSpPr/>
          <p:nvPr/>
        </p:nvSpPr>
        <p:spPr>
          <a:xfrm flipH="1">
            <a:off x="-1" y="0"/>
            <a:ext cx="1440000" cy="1440000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26" y="91523"/>
            <a:ext cx="891961" cy="1219228"/>
          </a:xfrm>
          <a:prstGeom prst="rect">
            <a:avLst/>
          </a:prstGeom>
        </p:spPr>
      </p:pic>
      <p:sp>
        <p:nvSpPr>
          <p:cNvPr id="12" name="流程图: 联系 11"/>
          <p:cNvSpPr/>
          <p:nvPr/>
        </p:nvSpPr>
        <p:spPr>
          <a:xfrm>
            <a:off x="2412000" y="-3186128"/>
            <a:ext cx="4320000" cy="432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3096050" y="91523"/>
            <a:ext cx="2951899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策略</a:t>
            </a:r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篇</a:t>
            </a:r>
            <a:endParaRPr lang="zh-CN" altLang="en-US" sz="4800" b="1" dirty="0" smtClean="0">
              <a:solidFill>
                <a:schemeClr val="bg1">
                  <a:lumMod val="50000"/>
                </a:schemeClr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196483" y="182255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rgbClr val="00B0F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3</a:t>
            </a:r>
            <a:endParaRPr lang="zh-CN" altLang="en-US" sz="3600" dirty="0">
              <a:solidFill>
                <a:srgbClr val="00B0F0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914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E5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3083258" y="1902515"/>
            <a:ext cx="16825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spc="120" dirty="0" smtClean="0">
                <a:latin typeface="造字工房力黑（非商用）常规体" pitchFamily="50" charset="-122"/>
                <a:ea typeface="造字工房力黑（非商用）常规体" pitchFamily="50" charset="-122"/>
              </a:rPr>
              <a:t>用户至上</a:t>
            </a:r>
            <a:endParaRPr lang="zh-CN" altLang="en-US" sz="2800" spc="120" dirty="0"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01999" y="2477790"/>
            <a:ext cx="54942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i="1" spc="120" dirty="0" smtClean="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制定合理的阶段目标和计划</a:t>
            </a:r>
            <a:endParaRPr lang="en-US" altLang="zh-CN" sz="2000" i="1" spc="120" dirty="0" smtClean="0">
              <a:solidFill>
                <a:schemeClr val="bg1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i="1" dirty="0" smtClean="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设定绩效和考核指标。</a:t>
            </a:r>
            <a:endParaRPr lang="en-US" altLang="zh-CN" sz="2000" i="1" dirty="0" smtClean="0">
              <a:solidFill>
                <a:schemeClr val="bg1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sp>
        <p:nvSpPr>
          <p:cNvPr id="10" name="泪滴形 9"/>
          <p:cNvSpPr/>
          <p:nvPr/>
        </p:nvSpPr>
        <p:spPr>
          <a:xfrm flipH="1">
            <a:off x="-1" y="0"/>
            <a:ext cx="1440000" cy="1440000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26" y="91523"/>
            <a:ext cx="891961" cy="1219228"/>
          </a:xfrm>
          <a:prstGeom prst="rect">
            <a:avLst/>
          </a:prstGeom>
        </p:spPr>
      </p:pic>
      <p:sp>
        <p:nvSpPr>
          <p:cNvPr id="12" name="流程图: 联系 11"/>
          <p:cNvSpPr/>
          <p:nvPr/>
        </p:nvSpPr>
        <p:spPr>
          <a:xfrm>
            <a:off x="2412000" y="-3186128"/>
            <a:ext cx="4320000" cy="432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3096050" y="91523"/>
            <a:ext cx="2951899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策略</a:t>
            </a:r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篇</a:t>
            </a:r>
            <a:endParaRPr lang="zh-CN" altLang="en-US" sz="4800" b="1" dirty="0" smtClean="0">
              <a:solidFill>
                <a:schemeClr val="bg1">
                  <a:lumMod val="50000"/>
                </a:schemeClr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196483" y="182255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rgbClr val="00B0F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4</a:t>
            </a:r>
            <a:endParaRPr lang="zh-CN" altLang="en-US" sz="3600" dirty="0">
              <a:solidFill>
                <a:srgbClr val="00B0F0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595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3963019" y="2450874"/>
            <a:ext cx="35240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spc="120" dirty="0" smtClean="0">
                <a:latin typeface="造字工房力黑（非商用）常规体" pitchFamily="50" charset="-122"/>
                <a:ea typeface="造字工房力黑（非商用）常规体" pitchFamily="50" charset="-122"/>
              </a:rPr>
              <a:t>如何累积粉丝？</a:t>
            </a:r>
            <a:endParaRPr lang="zh-CN" altLang="en-US" sz="3600" spc="120" dirty="0"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sp>
        <p:nvSpPr>
          <p:cNvPr id="10" name="泪滴形 9"/>
          <p:cNvSpPr/>
          <p:nvPr/>
        </p:nvSpPr>
        <p:spPr>
          <a:xfrm flipH="1">
            <a:off x="-1" y="0"/>
            <a:ext cx="1440000" cy="1440000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26" y="91523"/>
            <a:ext cx="891961" cy="1219228"/>
          </a:xfrm>
          <a:prstGeom prst="rect">
            <a:avLst/>
          </a:prstGeom>
        </p:spPr>
      </p:pic>
      <p:sp>
        <p:nvSpPr>
          <p:cNvPr id="12" name="流程图: 联系 11"/>
          <p:cNvSpPr/>
          <p:nvPr/>
        </p:nvSpPr>
        <p:spPr>
          <a:xfrm>
            <a:off x="2412000" y="-3186128"/>
            <a:ext cx="4320000" cy="432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3096050" y="91523"/>
            <a:ext cx="2951899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方法</a:t>
            </a:r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篇</a:t>
            </a:r>
            <a:endParaRPr lang="zh-CN" altLang="en-US" sz="4800" b="1" dirty="0" smtClean="0">
              <a:solidFill>
                <a:schemeClr val="bg1">
                  <a:lumMod val="50000"/>
                </a:schemeClr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grpSp>
        <p:nvGrpSpPr>
          <p:cNvPr id="15" name="组合 13"/>
          <p:cNvGrpSpPr>
            <a:grpSpLocks noChangeAspect="1"/>
          </p:cNvGrpSpPr>
          <p:nvPr/>
        </p:nvGrpSpPr>
        <p:grpSpPr>
          <a:xfrm>
            <a:off x="1744703" y="2450874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16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3"/>
          <p:cNvGrpSpPr>
            <a:grpSpLocks noChangeAspect="1"/>
          </p:cNvGrpSpPr>
          <p:nvPr/>
        </p:nvGrpSpPr>
        <p:grpSpPr>
          <a:xfrm>
            <a:off x="1540346" y="2121147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19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13"/>
          <p:cNvGrpSpPr>
            <a:grpSpLocks noChangeAspect="1"/>
          </p:cNvGrpSpPr>
          <p:nvPr/>
        </p:nvGrpSpPr>
        <p:grpSpPr>
          <a:xfrm>
            <a:off x="1752948" y="1860182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22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13"/>
          <p:cNvGrpSpPr>
            <a:grpSpLocks noChangeAspect="1"/>
          </p:cNvGrpSpPr>
          <p:nvPr/>
        </p:nvGrpSpPr>
        <p:grpSpPr>
          <a:xfrm>
            <a:off x="1923689" y="2162402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25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组合 13"/>
          <p:cNvGrpSpPr>
            <a:grpSpLocks noChangeAspect="1"/>
          </p:cNvGrpSpPr>
          <p:nvPr/>
        </p:nvGrpSpPr>
        <p:grpSpPr>
          <a:xfrm>
            <a:off x="2045914" y="1781822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28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" name="组合 13"/>
          <p:cNvGrpSpPr>
            <a:grpSpLocks noChangeAspect="1"/>
          </p:cNvGrpSpPr>
          <p:nvPr/>
        </p:nvGrpSpPr>
        <p:grpSpPr>
          <a:xfrm>
            <a:off x="2184294" y="2158938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31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组合 13"/>
          <p:cNvGrpSpPr>
            <a:grpSpLocks noChangeAspect="1"/>
          </p:cNvGrpSpPr>
          <p:nvPr/>
        </p:nvGrpSpPr>
        <p:grpSpPr>
          <a:xfrm>
            <a:off x="2316532" y="2411695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34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6" name="组合 13"/>
          <p:cNvGrpSpPr>
            <a:grpSpLocks noChangeAspect="1"/>
          </p:cNvGrpSpPr>
          <p:nvPr/>
        </p:nvGrpSpPr>
        <p:grpSpPr>
          <a:xfrm>
            <a:off x="2316532" y="1901185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37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9" name="组合 13"/>
          <p:cNvGrpSpPr>
            <a:grpSpLocks noChangeAspect="1"/>
          </p:cNvGrpSpPr>
          <p:nvPr/>
        </p:nvGrpSpPr>
        <p:grpSpPr>
          <a:xfrm>
            <a:off x="515985" y="2788105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40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2" name="组合 13"/>
          <p:cNvGrpSpPr>
            <a:grpSpLocks noChangeAspect="1"/>
          </p:cNvGrpSpPr>
          <p:nvPr/>
        </p:nvGrpSpPr>
        <p:grpSpPr>
          <a:xfrm>
            <a:off x="548485" y="2229769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43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5" name="组合 13"/>
          <p:cNvGrpSpPr>
            <a:grpSpLocks noChangeAspect="1"/>
          </p:cNvGrpSpPr>
          <p:nvPr/>
        </p:nvGrpSpPr>
        <p:grpSpPr>
          <a:xfrm>
            <a:off x="764644" y="1647442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46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8" name="组合 13"/>
          <p:cNvGrpSpPr>
            <a:grpSpLocks noChangeAspect="1"/>
          </p:cNvGrpSpPr>
          <p:nvPr/>
        </p:nvGrpSpPr>
        <p:grpSpPr>
          <a:xfrm>
            <a:off x="955572" y="2873079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49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1" name="组合 13"/>
          <p:cNvGrpSpPr>
            <a:grpSpLocks noChangeAspect="1"/>
          </p:cNvGrpSpPr>
          <p:nvPr/>
        </p:nvGrpSpPr>
        <p:grpSpPr>
          <a:xfrm>
            <a:off x="1567776" y="1465112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52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4" name="组合 13"/>
          <p:cNvGrpSpPr>
            <a:grpSpLocks noChangeAspect="1"/>
          </p:cNvGrpSpPr>
          <p:nvPr/>
        </p:nvGrpSpPr>
        <p:grpSpPr>
          <a:xfrm>
            <a:off x="238020" y="2556011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55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7" name="组合 13"/>
          <p:cNvGrpSpPr>
            <a:grpSpLocks noChangeAspect="1"/>
          </p:cNvGrpSpPr>
          <p:nvPr/>
        </p:nvGrpSpPr>
        <p:grpSpPr>
          <a:xfrm>
            <a:off x="1094595" y="2199507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58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0" name="组合 13"/>
          <p:cNvGrpSpPr>
            <a:grpSpLocks noChangeAspect="1"/>
          </p:cNvGrpSpPr>
          <p:nvPr/>
        </p:nvGrpSpPr>
        <p:grpSpPr>
          <a:xfrm>
            <a:off x="1246523" y="1638702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61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2491610" y="2167703"/>
            <a:ext cx="1302594" cy="1339181"/>
            <a:chOff x="3409508" y="2206222"/>
            <a:chExt cx="1302594" cy="1339181"/>
          </a:xfrm>
        </p:grpSpPr>
        <p:sp>
          <p:nvSpPr>
            <p:cNvPr id="64" name="手杖形箭头 63"/>
            <p:cNvSpPr/>
            <p:nvPr/>
          </p:nvSpPr>
          <p:spPr>
            <a:xfrm rot="5400000">
              <a:off x="3391215" y="2224516"/>
              <a:ext cx="1339181" cy="1302593"/>
            </a:xfrm>
            <a:prstGeom prst="uturnArrow">
              <a:avLst>
                <a:gd name="adj1" fmla="val 25000"/>
                <a:gd name="adj2" fmla="val 11640"/>
                <a:gd name="adj3" fmla="val 0"/>
                <a:gd name="adj4" fmla="val 43750"/>
                <a:gd name="adj5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409508" y="2206222"/>
              <a:ext cx="552891" cy="3006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3409508" y="3237731"/>
              <a:ext cx="552891" cy="30767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</p:grpSp>
      <p:grpSp>
        <p:nvGrpSpPr>
          <p:cNvPr id="67" name="组合 13"/>
          <p:cNvGrpSpPr>
            <a:grpSpLocks noChangeAspect="1"/>
          </p:cNvGrpSpPr>
          <p:nvPr/>
        </p:nvGrpSpPr>
        <p:grpSpPr>
          <a:xfrm>
            <a:off x="1730835" y="3442793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68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0" name="组合 13"/>
          <p:cNvGrpSpPr>
            <a:grpSpLocks noChangeAspect="1"/>
          </p:cNvGrpSpPr>
          <p:nvPr/>
        </p:nvGrpSpPr>
        <p:grpSpPr>
          <a:xfrm>
            <a:off x="1526478" y="3113066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71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3" name="组合 13"/>
          <p:cNvGrpSpPr>
            <a:grpSpLocks noChangeAspect="1"/>
          </p:cNvGrpSpPr>
          <p:nvPr/>
        </p:nvGrpSpPr>
        <p:grpSpPr>
          <a:xfrm>
            <a:off x="1739080" y="2852101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74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6" name="组合 13"/>
          <p:cNvGrpSpPr>
            <a:grpSpLocks noChangeAspect="1"/>
          </p:cNvGrpSpPr>
          <p:nvPr/>
        </p:nvGrpSpPr>
        <p:grpSpPr>
          <a:xfrm>
            <a:off x="2038170" y="3573842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77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9" name="组合 13"/>
          <p:cNvGrpSpPr>
            <a:grpSpLocks noChangeAspect="1"/>
          </p:cNvGrpSpPr>
          <p:nvPr/>
        </p:nvGrpSpPr>
        <p:grpSpPr>
          <a:xfrm>
            <a:off x="1909821" y="3154321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80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3" name="组合 13"/>
          <p:cNvGrpSpPr>
            <a:grpSpLocks noChangeAspect="1"/>
          </p:cNvGrpSpPr>
          <p:nvPr/>
        </p:nvGrpSpPr>
        <p:grpSpPr>
          <a:xfrm>
            <a:off x="2170426" y="3150857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84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6" name="组合 13"/>
          <p:cNvGrpSpPr>
            <a:grpSpLocks noChangeAspect="1"/>
          </p:cNvGrpSpPr>
          <p:nvPr/>
        </p:nvGrpSpPr>
        <p:grpSpPr>
          <a:xfrm>
            <a:off x="2302664" y="3403614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87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9" name="组合 13"/>
          <p:cNvGrpSpPr>
            <a:grpSpLocks noChangeAspect="1"/>
          </p:cNvGrpSpPr>
          <p:nvPr/>
        </p:nvGrpSpPr>
        <p:grpSpPr>
          <a:xfrm>
            <a:off x="2302664" y="2893104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90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2" name="组合 13"/>
          <p:cNvGrpSpPr>
            <a:grpSpLocks noChangeAspect="1"/>
          </p:cNvGrpSpPr>
          <p:nvPr/>
        </p:nvGrpSpPr>
        <p:grpSpPr>
          <a:xfrm>
            <a:off x="534617" y="3221688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93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5" name="组合 13"/>
          <p:cNvGrpSpPr>
            <a:grpSpLocks noChangeAspect="1"/>
          </p:cNvGrpSpPr>
          <p:nvPr/>
        </p:nvGrpSpPr>
        <p:grpSpPr>
          <a:xfrm>
            <a:off x="798971" y="2639498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96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8" name="组合 13"/>
          <p:cNvGrpSpPr>
            <a:grpSpLocks noChangeAspect="1"/>
          </p:cNvGrpSpPr>
          <p:nvPr/>
        </p:nvGrpSpPr>
        <p:grpSpPr>
          <a:xfrm>
            <a:off x="792147" y="3587687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99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1" name="组合 13"/>
          <p:cNvGrpSpPr>
            <a:grpSpLocks noChangeAspect="1"/>
          </p:cNvGrpSpPr>
          <p:nvPr/>
        </p:nvGrpSpPr>
        <p:grpSpPr>
          <a:xfrm>
            <a:off x="1227609" y="3722098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102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4" name="组合 13"/>
          <p:cNvGrpSpPr>
            <a:grpSpLocks noChangeAspect="1"/>
          </p:cNvGrpSpPr>
          <p:nvPr/>
        </p:nvGrpSpPr>
        <p:grpSpPr>
          <a:xfrm>
            <a:off x="1533906" y="3803730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105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7" name="组合 13"/>
          <p:cNvGrpSpPr>
            <a:grpSpLocks noChangeAspect="1"/>
          </p:cNvGrpSpPr>
          <p:nvPr/>
        </p:nvGrpSpPr>
        <p:grpSpPr>
          <a:xfrm>
            <a:off x="1080727" y="3191426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108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0" name="组合 13"/>
          <p:cNvGrpSpPr>
            <a:grpSpLocks noChangeAspect="1"/>
          </p:cNvGrpSpPr>
          <p:nvPr/>
        </p:nvGrpSpPr>
        <p:grpSpPr>
          <a:xfrm>
            <a:off x="1232655" y="2630621"/>
            <a:ext cx="132238" cy="347181"/>
            <a:chOff x="2876868" y="2786058"/>
            <a:chExt cx="189738" cy="474345"/>
          </a:xfrm>
          <a:solidFill>
            <a:schemeClr val="tx1"/>
          </a:solidFill>
          <a:effectLst/>
        </p:grpSpPr>
        <p:sp>
          <p:nvSpPr>
            <p:cNvPr id="111" name="Freeform 11"/>
            <p:cNvSpPr>
              <a:spLocks/>
            </p:cNvSpPr>
            <p:nvPr/>
          </p:nvSpPr>
          <p:spPr bwMode="gray">
            <a:xfrm>
              <a:off x="2922969" y="2786058"/>
              <a:ext cx="88773" cy="9677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" name="Freeform 12"/>
            <p:cNvSpPr>
              <a:spLocks/>
            </p:cNvSpPr>
            <p:nvPr/>
          </p:nvSpPr>
          <p:spPr bwMode="gray">
            <a:xfrm>
              <a:off x="2876868" y="2893119"/>
              <a:ext cx="189738" cy="36728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7567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1787584" y="2725892"/>
            <a:ext cx="54322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spc="120" dirty="0">
                <a:latin typeface="造字工房力黑（非商用）常规体" pitchFamily="50" charset="-122"/>
                <a:ea typeface="造字工房力黑（非商用）常规体" pitchFamily="50" charset="-122"/>
              </a:rPr>
              <a:t>线</a:t>
            </a:r>
            <a:r>
              <a:rPr lang="zh-CN" altLang="en-US" sz="3600" spc="120" dirty="0" smtClean="0">
                <a:latin typeface="造字工房力黑（非商用）常规体" pitchFamily="50" charset="-122"/>
                <a:ea typeface="造字工房力黑（非商用）常规体" pitchFamily="50" charset="-122"/>
              </a:rPr>
              <a:t>上渠道向微信导入用户</a:t>
            </a:r>
            <a:endParaRPr lang="zh-CN" altLang="en-US" sz="3600" spc="120" dirty="0"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sp>
        <p:nvSpPr>
          <p:cNvPr id="10" name="泪滴形 9"/>
          <p:cNvSpPr/>
          <p:nvPr/>
        </p:nvSpPr>
        <p:spPr>
          <a:xfrm flipH="1">
            <a:off x="-1" y="0"/>
            <a:ext cx="1440000" cy="1440000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26" y="91523"/>
            <a:ext cx="891961" cy="1219228"/>
          </a:xfrm>
          <a:prstGeom prst="rect">
            <a:avLst/>
          </a:prstGeom>
        </p:spPr>
      </p:pic>
      <p:sp>
        <p:nvSpPr>
          <p:cNvPr id="12" name="流程图: 联系 11"/>
          <p:cNvSpPr/>
          <p:nvPr/>
        </p:nvSpPr>
        <p:spPr>
          <a:xfrm>
            <a:off x="2412000" y="-3186128"/>
            <a:ext cx="4320000" cy="432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3096050" y="91523"/>
            <a:ext cx="2951899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方法</a:t>
            </a:r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篇</a:t>
            </a:r>
            <a:endParaRPr lang="zh-CN" altLang="en-US" sz="4800" b="1" dirty="0" smtClean="0">
              <a:solidFill>
                <a:schemeClr val="bg1">
                  <a:lumMod val="50000"/>
                </a:schemeClr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4019497" y="1730227"/>
            <a:ext cx="1119621" cy="765323"/>
            <a:chOff x="5086776" y="552365"/>
            <a:chExt cx="1628795" cy="1098162"/>
          </a:xfrm>
        </p:grpSpPr>
        <p:sp>
          <p:nvSpPr>
            <p:cNvPr id="114" name="椭圆形标注 113"/>
            <p:cNvSpPr/>
            <p:nvPr/>
          </p:nvSpPr>
          <p:spPr>
            <a:xfrm>
              <a:off x="5086776" y="552365"/>
              <a:ext cx="1068175" cy="784289"/>
            </a:xfrm>
            <a:prstGeom prst="wedgeEllipseCallout">
              <a:avLst>
                <a:gd name="adj1" fmla="val -37954"/>
                <a:gd name="adj2" fmla="val 54021"/>
              </a:avLst>
            </a:prstGeom>
            <a:solidFill>
              <a:srgbClr val="81D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5310246" y="701017"/>
              <a:ext cx="180000" cy="180000"/>
            </a:xfrm>
            <a:prstGeom prst="ellipse">
              <a:avLst/>
            </a:prstGeom>
            <a:solidFill>
              <a:srgbClr val="1C7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5791200" y="705650"/>
              <a:ext cx="180000" cy="180000"/>
            </a:xfrm>
            <a:prstGeom prst="ellipse">
              <a:avLst/>
            </a:prstGeom>
            <a:solidFill>
              <a:srgbClr val="1C7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形标注 116"/>
            <p:cNvSpPr/>
            <p:nvPr/>
          </p:nvSpPr>
          <p:spPr>
            <a:xfrm flipH="1">
              <a:off x="5647396" y="866238"/>
              <a:ext cx="1068175" cy="784289"/>
            </a:xfrm>
            <a:prstGeom prst="wedgeEllipseCallout">
              <a:avLst>
                <a:gd name="adj1" fmla="val -31728"/>
                <a:gd name="adj2" fmla="val 582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5868974" y="1008850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6349928" y="1013483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0" name="图片 1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1" t="26346" r="24468" b="36136"/>
          <a:stretch/>
        </p:blipFill>
        <p:spPr>
          <a:xfrm>
            <a:off x="2237606" y="1745924"/>
            <a:ext cx="955243" cy="796036"/>
          </a:xfrm>
          <a:prstGeom prst="rect">
            <a:avLst/>
          </a:prstGeom>
        </p:spPr>
      </p:pic>
      <p:grpSp>
        <p:nvGrpSpPr>
          <p:cNvPr id="121" name="组合 120"/>
          <p:cNvGrpSpPr/>
          <p:nvPr/>
        </p:nvGrpSpPr>
        <p:grpSpPr>
          <a:xfrm>
            <a:off x="3259196" y="1732689"/>
            <a:ext cx="681711" cy="691590"/>
            <a:chOff x="664293" y="2628411"/>
            <a:chExt cx="792000" cy="792000"/>
          </a:xfrm>
        </p:grpSpPr>
        <p:sp>
          <p:nvSpPr>
            <p:cNvPr id="122" name="泪滴形 121"/>
            <p:cNvSpPr/>
            <p:nvPr/>
          </p:nvSpPr>
          <p:spPr>
            <a:xfrm rot="13500000" flipH="1">
              <a:off x="664293" y="2628411"/>
              <a:ext cx="792000" cy="792000"/>
            </a:xfrm>
            <a:prstGeom prst="teardrop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3" name="圆角矩形标注 3"/>
            <p:cNvSpPr/>
            <p:nvPr/>
          </p:nvSpPr>
          <p:spPr>
            <a:xfrm>
              <a:off x="773832" y="2877389"/>
              <a:ext cx="601648" cy="359022"/>
            </a:xfrm>
            <a:custGeom>
              <a:avLst/>
              <a:gdLst>
                <a:gd name="connsiteX0" fmla="*/ 0 w 914400"/>
                <a:gd name="connsiteY0" fmla="*/ 102110 h 612648"/>
                <a:gd name="connsiteX1" fmla="*/ 102110 w 914400"/>
                <a:gd name="connsiteY1" fmla="*/ 0 h 612648"/>
                <a:gd name="connsiteX2" fmla="*/ 533400 w 914400"/>
                <a:gd name="connsiteY2" fmla="*/ 0 h 612648"/>
                <a:gd name="connsiteX3" fmla="*/ 533400 w 914400"/>
                <a:gd name="connsiteY3" fmla="*/ 0 h 612648"/>
                <a:gd name="connsiteX4" fmla="*/ 762000 w 914400"/>
                <a:gd name="connsiteY4" fmla="*/ 0 h 612648"/>
                <a:gd name="connsiteX5" fmla="*/ 812290 w 914400"/>
                <a:gd name="connsiteY5" fmla="*/ 0 h 612648"/>
                <a:gd name="connsiteX6" fmla="*/ 914400 w 914400"/>
                <a:gd name="connsiteY6" fmla="*/ 102110 h 612648"/>
                <a:gd name="connsiteX7" fmla="*/ 914400 w 914400"/>
                <a:gd name="connsiteY7" fmla="*/ 357378 h 612648"/>
                <a:gd name="connsiteX8" fmla="*/ 991328 w 914400"/>
                <a:gd name="connsiteY8" fmla="*/ 637472 h 612648"/>
                <a:gd name="connsiteX9" fmla="*/ 914400 w 914400"/>
                <a:gd name="connsiteY9" fmla="*/ 510540 h 612648"/>
                <a:gd name="connsiteX10" fmla="*/ 914400 w 914400"/>
                <a:gd name="connsiteY10" fmla="*/ 510538 h 612648"/>
                <a:gd name="connsiteX11" fmla="*/ 812290 w 914400"/>
                <a:gd name="connsiteY11" fmla="*/ 612648 h 612648"/>
                <a:gd name="connsiteX12" fmla="*/ 762000 w 914400"/>
                <a:gd name="connsiteY12" fmla="*/ 612648 h 612648"/>
                <a:gd name="connsiteX13" fmla="*/ 533400 w 914400"/>
                <a:gd name="connsiteY13" fmla="*/ 612648 h 612648"/>
                <a:gd name="connsiteX14" fmla="*/ 533400 w 914400"/>
                <a:gd name="connsiteY14" fmla="*/ 612648 h 612648"/>
                <a:gd name="connsiteX15" fmla="*/ 102110 w 914400"/>
                <a:gd name="connsiteY15" fmla="*/ 612648 h 612648"/>
                <a:gd name="connsiteX16" fmla="*/ 0 w 914400"/>
                <a:gd name="connsiteY16" fmla="*/ 510538 h 612648"/>
                <a:gd name="connsiteX17" fmla="*/ 0 w 914400"/>
                <a:gd name="connsiteY17" fmla="*/ 510540 h 612648"/>
                <a:gd name="connsiteX18" fmla="*/ 0 w 914400"/>
                <a:gd name="connsiteY18" fmla="*/ 357378 h 612648"/>
                <a:gd name="connsiteX19" fmla="*/ 0 w 914400"/>
                <a:gd name="connsiteY19" fmla="*/ 357378 h 612648"/>
                <a:gd name="connsiteX20" fmla="*/ 0 w 914400"/>
                <a:gd name="connsiteY20" fmla="*/ 102110 h 612648"/>
                <a:gd name="connsiteX0" fmla="*/ 0 w 991328"/>
                <a:gd name="connsiteY0" fmla="*/ 102110 h 637472"/>
                <a:gd name="connsiteX1" fmla="*/ 102110 w 991328"/>
                <a:gd name="connsiteY1" fmla="*/ 0 h 637472"/>
                <a:gd name="connsiteX2" fmla="*/ 533400 w 991328"/>
                <a:gd name="connsiteY2" fmla="*/ 0 h 637472"/>
                <a:gd name="connsiteX3" fmla="*/ 533400 w 991328"/>
                <a:gd name="connsiteY3" fmla="*/ 0 h 637472"/>
                <a:gd name="connsiteX4" fmla="*/ 762000 w 991328"/>
                <a:gd name="connsiteY4" fmla="*/ 0 h 637472"/>
                <a:gd name="connsiteX5" fmla="*/ 812290 w 991328"/>
                <a:gd name="connsiteY5" fmla="*/ 0 h 637472"/>
                <a:gd name="connsiteX6" fmla="*/ 914400 w 991328"/>
                <a:gd name="connsiteY6" fmla="*/ 102110 h 637472"/>
                <a:gd name="connsiteX7" fmla="*/ 914400 w 991328"/>
                <a:gd name="connsiteY7" fmla="*/ 376834 h 637472"/>
                <a:gd name="connsiteX8" fmla="*/ 991328 w 991328"/>
                <a:gd name="connsiteY8" fmla="*/ 637472 h 637472"/>
                <a:gd name="connsiteX9" fmla="*/ 914400 w 991328"/>
                <a:gd name="connsiteY9" fmla="*/ 510540 h 637472"/>
                <a:gd name="connsiteX10" fmla="*/ 914400 w 991328"/>
                <a:gd name="connsiteY10" fmla="*/ 510538 h 637472"/>
                <a:gd name="connsiteX11" fmla="*/ 812290 w 991328"/>
                <a:gd name="connsiteY11" fmla="*/ 612648 h 637472"/>
                <a:gd name="connsiteX12" fmla="*/ 762000 w 991328"/>
                <a:gd name="connsiteY12" fmla="*/ 612648 h 637472"/>
                <a:gd name="connsiteX13" fmla="*/ 533400 w 991328"/>
                <a:gd name="connsiteY13" fmla="*/ 612648 h 637472"/>
                <a:gd name="connsiteX14" fmla="*/ 533400 w 991328"/>
                <a:gd name="connsiteY14" fmla="*/ 612648 h 637472"/>
                <a:gd name="connsiteX15" fmla="*/ 102110 w 991328"/>
                <a:gd name="connsiteY15" fmla="*/ 612648 h 637472"/>
                <a:gd name="connsiteX16" fmla="*/ 0 w 991328"/>
                <a:gd name="connsiteY16" fmla="*/ 510538 h 637472"/>
                <a:gd name="connsiteX17" fmla="*/ 0 w 991328"/>
                <a:gd name="connsiteY17" fmla="*/ 510540 h 637472"/>
                <a:gd name="connsiteX18" fmla="*/ 0 w 991328"/>
                <a:gd name="connsiteY18" fmla="*/ 357378 h 637472"/>
                <a:gd name="connsiteX19" fmla="*/ 0 w 991328"/>
                <a:gd name="connsiteY19" fmla="*/ 357378 h 637472"/>
                <a:gd name="connsiteX20" fmla="*/ 0 w 991328"/>
                <a:gd name="connsiteY20" fmla="*/ 102110 h 637472"/>
                <a:gd name="connsiteX0" fmla="*/ 0 w 991328"/>
                <a:gd name="connsiteY0" fmla="*/ 102110 h 637472"/>
                <a:gd name="connsiteX1" fmla="*/ 102110 w 991328"/>
                <a:gd name="connsiteY1" fmla="*/ 0 h 637472"/>
                <a:gd name="connsiteX2" fmla="*/ 533400 w 991328"/>
                <a:gd name="connsiteY2" fmla="*/ 0 h 637472"/>
                <a:gd name="connsiteX3" fmla="*/ 533400 w 991328"/>
                <a:gd name="connsiteY3" fmla="*/ 0 h 637472"/>
                <a:gd name="connsiteX4" fmla="*/ 762000 w 991328"/>
                <a:gd name="connsiteY4" fmla="*/ 0 h 637472"/>
                <a:gd name="connsiteX5" fmla="*/ 812290 w 991328"/>
                <a:gd name="connsiteY5" fmla="*/ 0 h 637472"/>
                <a:gd name="connsiteX6" fmla="*/ 914400 w 991328"/>
                <a:gd name="connsiteY6" fmla="*/ 102110 h 637472"/>
                <a:gd name="connsiteX7" fmla="*/ 914400 w 991328"/>
                <a:gd name="connsiteY7" fmla="*/ 376834 h 637472"/>
                <a:gd name="connsiteX8" fmla="*/ 991328 w 991328"/>
                <a:gd name="connsiteY8" fmla="*/ 637472 h 637472"/>
                <a:gd name="connsiteX9" fmla="*/ 914400 w 991328"/>
                <a:gd name="connsiteY9" fmla="*/ 510540 h 637472"/>
                <a:gd name="connsiteX10" fmla="*/ 812290 w 991328"/>
                <a:gd name="connsiteY10" fmla="*/ 612648 h 637472"/>
                <a:gd name="connsiteX11" fmla="*/ 762000 w 991328"/>
                <a:gd name="connsiteY11" fmla="*/ 612648 h 637472"/>
                <a:gd name="connsiteX12" fmla="*/ 533400 w 991328"/>
                <a:gd name="connsiteY12" fmla="*/ 612648 h 637472"/>
                <a:gd name="connsiteX13" fmla="*/ 533400 w 991328"/>
                <a:gd name="connsiteY13" fmla="*/ 612648 h 637472"/>
                <a:gd name="connsiteX14" fmla="*/ 102110 w 991328"/>
                <a:gd name="connsiteY14" fmla="*/ 612648 h 637472"/>
                <a:gd name="connsiteX15" fmla="*/ 0 w 991328"/>
                <a:gd name="connsiteY15" fmla="*/ 510538 h 637472"/>
                <a:gd name="connsiteX16" fmla="*/ 0 w 991328"/>
                <a:gd name="connsiteY16" fmla="*/ 510540 h 637472"/>
                <a:gd name="connsiteX17" fmla="*/ 0 w 991328"/>
                <a:gd name="connsiteY17" fmla="*/ 357378 h 637472"/>
                <a:gd name="connsiteX18" fmla="*/ 0 w 991328"/>
                <a:gd name="connsiteY18" fmla="*/ 357378 h 637472"/>
                <a:gd name="connsiteX19" fmla="*/ 0 w 991328"/>
                <a:gd name="connsiteY19" fmla="*/ 102110 h 637472"/>
                <a:gd name="connsiteX0" fmla="*/ 0 w 991328"/>
                <a:gd name="connsiteY0" fmla="*/ 102110 h 637472"/>
                <a:gd name="connsiteX1" fmla="*/ 102110 w 991328"/>
                <a:gd name="connsiteY1" fmla="*/ 0 h 637472"/>
                <a:gd name="connsiteX2" fmla="*/ 533400 w 991328"/>
                <a:gd name="connsiteY2" fmla="*/ 0 h 637472"/>
                <a:gd name="connsiteX3" fmla="*/ 533400 w 991328"/>
                <a:gd name="connsiteY3" fmla="*/ 0 h 637472"/>
                <a:gd name="connsiteX4" fmla="*/ 762000 w 991328"/>
                <a:gd name="connsiteY4" fmla="*/ 0 h 637472"/>
                <a:gd name="connsiteX5" fmla="*/ 812290 w 991328"/>
                <a:gd name="connsiteY5" fmla="*/ 0 h 637472"/>
                <a:gd name="connsiteX6" fmla="*/ 914400 w 991328"/>
                <a:gd name="connsiteY6" fmla="*/ 102110 h 637472"/>
                <a:gd name="connsiteX7" fmla="*/ 914400 w 991328"/>
                <a:gd name="connsiteY7" fmla="*/ 376834 h 637472"/>
                <a:gd name="connsiteX8" fmla="*/ 991328 w 991328"/>
                <a:gd name="connsiteY8" fmla="*/ 637472 h 637472"/>
                <a:gd name="connsiteX9" fmla="*/ 904672 w 991328"/>
                <a:gd name="connsiteY9" fmla="*/ 578634 h 637472"/>
                <a:gd name="connsiteX10" fmla="*/ 812290 w 991328"/>
                <a:gd name="connsiteY10" fmla="*/ 612648 h 637472"/>
                <a:gd name="connsiteX11" fmla="*/ 762000 w 991328"/>
                <a:gd name="connsiteY11" fmla="*/ 612648 h 637472"/>
                <a:gd name="connsiteX12" fmla="*/ 533400 w 991328"/>
                <a:gd name="connsiteY12" fmla="*/ 612648 h 637472"/>
                <a:gd name="connsiteX13" fmla="*/ 533400 w 991328"/>
                <a:gd name="connsiteY13" fmla="*/ 612648 h 637472"/>
                <a:gd name="connsiteX14" fmla="*/ 102110 w 991328"/>
                <a:gd name="connsiteY14" fmla="*/ 612648 h 637472"/>
                <a:gd name="connsiteX15" fmla="*/ 0 w 991328"/>
                <a:gd name="connsiteY15" fmla="*/ 510538 h 637472"/>
                <a:gd name="connsiteX16" fmla="*/ 0 w 991328"/>
                <a:gd name="connsiteY16" fmla="*/ 510540 h 637472"/>
                <a:gd name="connsiteX17" fmla="*/ 0 w 991328"/>
                <a:gd name="connsiteY17" fmla="*/ 357378 h 637472"/>
                <a:gd name="connsiteX18" fmla="*/ 0 w 991328"/>
                <a:gd name="connsiteY18" fmla="*/ 357378 h 637472"/>
                <a:gd name="connsiteX19" fmla="*/ 0 w 991328"/>
                <a:gd name="connsiteY19" fmla="*/ 102110 h 637472"/>
                <a:gd name="connsiteX0" fmla="*/ 0 w 991328"/>
                <a:gd name="connsiteY0" fmla="*/ 102110 h 637472"/>
                <a:gd name="connsiteX1" fmla="*/ 102110 w 991328"/>
                <a:gd name="connsiteY1" fmla="*/ 0 h 637472"/>
                <a:gd name="connsiteX2" fmla="*/ 533400 w 991328"/>
                <a:gd name="connsiteY2" fmla="*/ 0 h 637472"/>
                <a:gd name="connsiteX3" fmla="*/ 533400 w 991328"/>
                <a:gd name="connsiteY3" fmla="*/ 0 h 637472"/>
                <a:gd name="connsiteX4" fmla="*/ 762000 w 991328"/>
                <a:gd name="connsiteY4" fmla="*/ 0 h 637472"/>
                <a:gd name="connsiteX5" fmla="*/ 812290 w 991328"/>
                <a:gd name="connsiteY5" fmla="*/ 0 h 637472"/>
                <a:gd name="connsiteX6" fmla="*/ 914400 w 991328"/>
                <a:gd name="connsiteY6" fmla="*/ 102110 h 637472"/>
                <a:gd name="connsiteX7" fmla="*/ 908005 w 991328"/>
                <a:gd name="connsiteY7" fmla="*/ 424792 h 637472"/>
                <a:gd name="connsiteX8" fmla="*/ 991328 w 991328"/>
                <a:gd name="connsiteY8" fmla="*/ 637472 h 637472"/>
                <a:gd name="connsiteX9" fmla="*/ 904672 w 991328"/>
                <a:gd name="connsiteY9" fmla="*/ 578634 h 637472"/>
                <a:gd name="connsiteX10" fmla="*/ 812290 w 991328"/>
                <a:gd name="connsiteY10" fmla="*/ 612648 h 637472"/>
                <a:gd name="connsiteX11" fmla="*/ 762000 w 991328"/>
                <a:gd name="connsiteY11" fmla="*/ 612648 h 637472"/>
                <a:gd name="connsiteX12" fmla="*/ 533400 w 991328"/>
                <a:gd name="connsiteY12" fmla="*/ 612648 h 637472"/>
                <a:gd name="connsiteX13" fmla="*/ 533400 w 991328"/>
                <a:gd name="connsiteY13" fmla="*/ 612648 h 637472"/>
                <a:gd name="connsiteX14" fmla="*/ 102110 w 991328"/>
                <a:gd name="connsiteY14" fmla="*/ 612648 h 637472"/>
                <a:gd name="connsiteX15" fmla="*/ 0 w 991328"/>
                <a:gd name="connsiteY15" fmla="*/ 510538 h 637472"/>
                <a:gd name="connsiteX16" fmla="*/ 0 w 991328"/>
                <a:gd name="connsiteY16" fmla="*/ 510540 h 637472"/>
                <a:gd name="connsiteX17" fmla="*/ 0 w 991328"/>
                <a:gd name="connsiteY17" fmla="*/ 357378 h 637472"/>
                <a:gd name="connsiteX18" fmla="*/ 0 w 991328"/>
                <a:gd name="connsiteY18" fmla="*/ 357378 h 637472"/>
                <a:gd name="connsiteX19" fmla="*/ 0 w 991328"/>
                <a:gd name="connsiteY19" fmla="*/ 102110 h 637472"/>
                <a:gd name="connsiteX0" fmla="*/ 0 w 1013709"/>
                <a:gd name="connsiteY0" fmla="*/ 102110 h 615092"/>
                <a:gd name="connsiteX1" fmla="*/ 102110 w 1013709"/>
                <a:gd name="connsiteY1" fmla="*/ 0 h 615092"/>
                <a:gd name="connsiteX2" fmla="*/ 533400 w 1013709"/>
                <a:gd name="connsiteY2" fmla="*/ 0 h 615092"/>
                <a:gd name="connsiteX3" fmla="*/ 533400 w 1013709"/>
                <a:gd name="connsiteY3" fmla="*/ 0 h 615092"/>
                <a:gd name="connsiteX4" fmla="*/ 762000 w 1013709"/>
                <a:gd name="connsiteY4" fmla="*/ 0 h 615092"/>
                <a:gd name="connsiteX5" fmla="*/ 812290 w 1013709"/>
                <a:gd name="connsiteY5" fmla="*/ 0 h 615092"/>
                <a:gd name="connsiteX6" fmla="*/ 914400 w 1013709"/>
                <a:gd name="connsiteY6" fmla="*/ 102110 h 615092"/>
                <a:gd name="connsiteX7" fmla="*/ 908005 w 1013709"/>
                <a:gd name="connsiteY7" fmla="*/ 424792 h 615092"/>
                <a:gd name="connsiteX8" fmla="*/ 1013709 w 1013709"/>
                <a:gd name="connsiteY8" fmla="*/ 615092 h 615092"/>
                <a:gd name="connsiteX9" fmla="*/ 904672 w 1013709"/>
                <a:gd name="connsiteY9" fmla="*/ 578634 h 615092"/>
                <a:gd name="connsiteX10" fmla="*/ 812290 w 1013709"/>
                <a:gd name="connsiteY10" fmla="*/ 612648 h 615092"/>
                <a:gd name="connsiteX11" fmla="*/ 762000 w 1013709"/>
                <a:gd name="connsiteY11" fmla="*/ 612648 h 615092"/>
                <a:gd name="connsiteX12" fmla="*/ 533400 w 1013709"/>
                <a:gd name="connsiteY12" fmla="*/ 612648 h 615092"/>
                <a:gd name="connsiteX13" fmla="*/ 533400 w 1013709"/>
                <a:gd name="connsiteY13" fmla="*/ 612648 h 615092"/>
                <a:gd name="connsiteX14" fmla="*/ 102110 w 1013709"/>
                <a:gd name="connsiteY14" fmla="*/ 612648 h 615092"/>
                <a:gd name="connsiteX15" fmla="*/ 0 w 1013709"/>
                <a:gd name="connsiteY15" fmla="*/ 510538 h 615092"/>
                <a:gd name="connsiteX16" fmla="*/ 0 w 1013709"/>
                <a:gd name="connsiteY16" fmla="*/ 510540 h 615092"/>
                <a:gd name="connsiteX17" fmla="*/ 0 w 1013709"/>
                <a:gd name="connsiteY17" fmla="*/ 357378 h 615092"/>
                <a:gd name="connsiteX18" fmla="*/ 0 w 1013709"/>
                <a:gd name="connsiteY18" fmla="*/ 357378 h 615092"/>
                <a:gd name="connsiteX19" fmla="*/ 0 w 1013709"/>
                <a:gd name="connsiteY19" fmla="*/ 102110 h 615092"/>
                <a:gd name="connsiteX0" fmla="*/ 0 w 1013709"/>
                <a:gd name="connsiteY0" fmla="*/ 102110 h 621327"/>
                <a:gd name="connsiteX1" fmla="*/ 102110 w 1013709"/>
                <a:gd name="connsiteY1" fmla="*/ 0 h 621327"/>
                <a:gd name="connsiteX2" fmla="*/ 533400 w 1013709"/>
                <a:gd name="connsiteY2" fmla="*/ 0 h 621327"/>
                <a:gd name="connsiteX3" fmla="*/ 533400 w 1013709"/>
                <a:gd name="connsiteY3" fmla="*/ 0 h 621327"/>
                <a:gd name="connsiteX4" fmla="*/ 762000 w 1013709"/>
                <a:gd name="connsiteY4" fmla="*/ 0 h 621327"/>
                <a:gd name="connsiteX5" fmla="*/ 812290 w 1013709"/>
                <a:gd name="connsiteY5" fmla="*/ 0 h 621327"/>
                <a:gd name="connsiteX6" fmla="*/ 914400 w 1013709"/>
                <a:gd name="connsiteY6" fmla="*/ 102110 h 621327"/>
                <a:gd name="connsiteX7" fmla="*/ 908005 w 1013709"/>
                <a:gd name="connsiteY7" fmla="*/ 424792 h 621327"/>
                <a:gd name="connsiteX8" fmla="*/ 1013709 w 1013709"/>
                <a:gd name="connsiteY8" fmla="*/ 615092 h 621327"/>
                <a:gd name="connsiteX9" fmla="*/ 904672 w 1013709"/>
                <a:gd name="connsiteY9" fmla="*/ 578634 h 621327"/>
                <a:gd name="connsiteX10" fmla="*/ 812290 w 1013709"/>
                <a:gd name="connsiteY10" fmla="*/ 612648 h 621327"/>
                <a:gd name="connsiteX11" fmla="*/ 762000 w 1013709"/>
                <a:gd name="connsiteY11" fmla="*/ 612648 h 621327"/>
                <a:gd name="connsiteX12" fmla="*/ 533400 w 1013709"/>
                <a:gd name="connsiteY12" fmla="*/ 612648 h 621327"/>
                <a:gd name="connsiteX13" fmla="*/ 533400 w 1013709"/>
                <a:gd name="connsiteY13" fmla="*/ 612648 h 621327"/>
                <a:gd name="connsiteX14" fmla="*/ 102110 w 1013709"/>
                <a:gd name="connsiteY14" fmla="*/ 612648 h 621327"/>
                <a:gd name="connsiteX15" fmla="*/ 0 w 1013709"/>
                <a:gd name="connsiteY15" fmla="*/ 510538 h 621327"/>
                <a:gd name="connsiteX16" fmla="*/ 0 w 1013709"/>
                <a:gd name="connsiteY16" fmla="*/ 510540 h 621327"/>
                <a:gd name="connsiteX17" fmla="*/ 0 w 1013709"/>
                <a:gd name="connsiteY17" fmla="*/ 357378 h 621327"/>
                <a:gd name="connsiteX18" fmla="*/ 0 w 1013709"/>
                <a:gd name="connsiteY18" fmla="*/ 357378 h 621327"/>
                <a:gd name="connsiteX19" fmla="*/ 0 w 1013709"/>
                <a:gd name="connsiteY19" fmla="*/ 102110 h 621327"/>
                <a:gd name="connsiteX0" fmla="*/ 0 w 1013709"/>
                <a:gd name="connsiteY0" fmla="*/ 102110 h 623310"/>
                <a:gd name="connsiteX1" fmla="*/ 102110 w 1013709"/>
                <a:gd name="connsiteY1" fmla="*/ 0 h 623310"/>
                <a:gd name="connsiteX2" fmla="*/ 533400 w 1013709"/>
                <a:gd name="connsiteY2" fmla="*/ 0 h 623310"/>
                <a:gd name="connsiteX3" fmla="*/ 533400 w 1013709"/>
                <a:gd name="connsiteY3" fmla="*/ 0 h 623310"/>
                <a:gd name="connsiteX4" fmla="*/ 762000 w 1013709"/>
                <a:gd name="connsiteY4" fmla="*/ 0 h 623310"/>
                <a:gd name="connsiteX5" fmla="*/ 812290 w 1013709"/>
                <a:gd name="connsiteY5" fmla="*/ 0 h 623310"/>
                <a:gd name="connsiteX6" fmla="*/ 914400 w 1013709"/>
                <a:gd name="connsiteY6" fmla="*/ 102110 h 623310"/>
                <a:gd name="connsiteX7" fmla="*/ 908005 w 1013709"/>
                <a:gd name="connsiteY7" fmla="*/ 424792 h 623310"/>
                <a:gd name="connsiteX8" fmla="*/ 1013709 w 1013709"/>
                <a:gd name="connsiteY8" fmla="*/ 615092 h 623310"/>
                <a:gd name="connsiteX9" fmla="*/ 895081 w 1013709"/>
                <a:gd name="connsiteY9" fmla="*/ 597818 h 623310"/>
                <a:gd name="connsiteX10" fmla="*/ 812290 w 1013709"/>
                <a:gd name="connsiteY10" fmla="*/ 612648 h 623310"/>
                <a:gd name="connsiteX11" fmla="*/ 762000 w 1013709"/>
                <a:gd name="connsiteY11" fmla="*/ 612648 h 623310"/>
                <a:gd name="connsiteX12" fmla="*/ 533400 w 1013709"/>
                <a:gd name="connsiteY12" fmla="*/ 612648 h 623310"/>
                <a:gd name="connsiteX13" fmla="*/ 533400 w 1013709"/>
                <a:gd name="connsiteY13" fmla="*/ 612648 h 623310"/>
                <a:gd name="connsiteX14" fmla="*/ 102110 w 1013709"/>
                <a:gd name="connsiteY14" fmla="*/ 612648 h 623310"/>
                <a:gd name="connsiteX15" fmla="*/ 0 w 1013709"/>
                <a:gd name="connsiteY15" fmla="*/ 510538 h 623310"/>
                <a:gd name="connsiteX16" fmla="*/ 0 w 1013709"/>
                <a:gd name="connsiteY16" fmla="*/ 510540 h 623310"/>
                <a:gd name="connsiteX17" fmla="*/ 0 w 1013709"/>
                <a:gd name="connsiteY17" fmla="*/ 357378 h 623310"/>
                <a:gd name="connsiteX18" fmla="*/ 0 w 1013709"/>
                <a:gd name="connsiteY18" fmla="*/ 357378 h 623310"/>
                <a:gd name="connsiteX19" fmla="*/ 0 w 1013709"/>
                <a:gd name="connsiteY19" fmla="*/ 102110 h 623310"/>
                <a:gd name="connsiteX0" fmla="*/ 0 w 1013709"/>
                <a:gd name="connsiteY0" fmla="*/ 102110 h 615092"/>
                <a:gd name="connsiteX1" fmla="*/ 102110 w 1013709"/>
                <a:gd name="connsiteY1" fmla="*/ 0 h 615092"/>
                <a:gd name="connsiteX2" fmla="*/ 533400 w 1013709"/>
                <a:gd name="connsiteY2" fmla="*/ 0 h 615092"/>
                <a:gd name="connsiteX3" fmla="*/ 533400 w 1013709"/>
                <a:gd name="connsiteY3" fmla="*/ 0 h 615092"/>
                <a:gd name="connsiteX4" fmla="*/ 762000 w 1013709"/>
                <a:gd name="connsiteY4" fmla="*/ 0 h 615092"/>
                <a:gd name="connsiteX5" fmla="*/ 812290 w 1013709"/>
                <a:gd name="connsiteY5" fmla="*/ 0 h 615092"/>
                <a:gd name="connsiteX6" fmla="*/ 914400 w 1013709"/>
                <a:gd name="connsiteY6" fmla="*/ 102110 h 615092"/>
                <a:gd name="connsiteX7" fmla="*/ 908005 w 1013709"/>
                <a:gd name="connsiteY7" fmla="*/ 424792 h 615092"/>
                <a:gd name="connsiteX8" fmla="*/ 1013709 w 1013709"/>
                <a:gd name="connsiteY8" fmla="*/ 615092 h 615092"/>
                <a:gd name="connsiteX9" fmla="*/ 895081 w 1013709"/>
                <a:gd name="connsiteY9" fmla="*/ 597818 h 615092"/>
                <a:gd name="connsiteX10" fmla="*/ 812290 w 1013709"/>
                <a:gd name="connsiteY10" fmla="*/ 612648 h 615092"/>
                <a:gd name="connsiteX11" fmla="*/ 762000 w 1013709"/>
                <a:gd name="connsiteY11" fmla="*/ 612648 h 615092"/>
                <a:gd name="connsiteX12" fmla="*/ 533400 w 1013709"/>
                <a:gd name="connsiteY12" fmla="*/ 612648 h 615092"/>
                <a:gd name="connsiteX13" fmla="*/ 533400 w 1013709"/>
                <a:gd name="connsiteY13" fmla="*/ 612648 h 615092"/>
                <a:gd name="connsiteX14" fmla="*/ 102110 w 1013709"/>
                <a:gd name="connsiteY14" fmla="*/ 612648 h 615092"/>
                <a:gd name="connsiteX15" fmla="*/ 0 w 1013709"/>
                <a:gd name="connsiteY15" fmla="*/ 510538 h 615092"/>
                <a:gd name="connsiteX16" fmla="*/ 0 w 1013709"/>
                <a:gd name="connsiteY16" fmla="*/ 510540 h 615092"/>
                <a:gd name="connsiteX17" fmla="*/ 0 w 1013709"/>
                <a:gd name="connsiteY17" fmla="*/ 357378 h 615092"/>
                <a:gd name="connsiteX18" fmla="*/ 0 w 1013709"/>
                <a:gd name="connsiteY18" fmla="*/ 357378 h 615092"/>
                <a:gd name="connsiteX19" fmla="*/ 0 w 1013709"/>
                <a:gd name="connsiteY19" fmla="*/ 102110 h 615092"/>
                <a:gd name="connsiteX0" fmla="*/ 0 w 1013709"/>
                <a:gd name="connsiteY0" fmla="*/ 102110 h 627881"/>
                <a:gd name="connsiteX1" fmla="*/ 102110 w 1013709"/>
                <a:gd name="connsiteY1" fmla="*/ 0 h 627881"/>
                <a:gd name="connsiteX2" fmla="*/ 533400 w 1013709"/>
                <a:gd name="connsiteY2" fmla="*/ 0 h 627881"/>
                <a:gd name="connsiteX3" fmla="*/ 533400 w 1013709"/>
                <a:gd name="connsiteY3" fmla="*/ 0 h 627881"/>
                <a:gd name="connsiteX4" fmla="*/ 762000 w 1013709"/>
                <a:gd name="connsiteY4" fmla="*/ 0 h 627881"/>
                <a:gd name="connsiteX5" fmla="*/ 812290 w 1013709"/>
                <a:gd name="connsiteY5" fmla="*/ 0 h 627881"/>
                <a:gd name="connsiteX6" fmla="*/ 914400 w 1013709"/>
                <a:gd name="connsiteY6" fmla="*/ 102110 h 627881"/>
                <a:gd name="connsiteX7" fmla="*/ 908005 w 1013709"/>
                <a:gd name="connsiteY7" fmla="*/ 424792 h 627881"/>
                <a:gd name="connsiteX8" fmla="*/ 1013709 w 1013709"/>
                <a:gd name="connsiteY8" fmla="*/ 627881 h 627881"/>
                <a:gd name="connsiteX9" fmla="*/ 895081 w 1013709"/>
                <a:gd name="connsiteY9" fmla="*/ 597818 h 627881"/>
                <a:gd name="connsiteX10" fmla="*/ 812290 w 1013709"/>
                <a:gd name="connsiteY10" fmla="*/ 612648 h 627881"/>
                <a:gd name="connsiteX11" fmla="*/ 762000 w 1013709"/>
                <a:gd name="connsiteY11" fmla="*/ 612648 h 627881"/>
                <a:gd name="connsiteX12" fmla="*/ 533400 w 1013709"/>
                <a:gd name="connsiteY12" fmla="*/ 612648 h 627881"/>
                <a:gd name="connsiteX13" fmla="*/ 533400 w 1013709"/>
                <a:gd name="connsiteY13" fmla="*/ 612648 h 627881"/>
                <a:gd name="connsiteX14" fmla="*/ 102110 w 1013709"/>
                <a:gd name="connsiteY14" fmla="*/ 612648 h 627881"/>
                <a:gd name="connsiteX15" fmla="*/ 0 w 1013709"/>
                <a:gd name="connsiteY15" fmla="*/ 510538 h 627881"/>
                <a:gd name="connsiteX16" fmla="*/ 0 w 1013709"/>
                <a:gd name="connsiteY16" fmla="*/ 510540 h 627881"/>
                <a:gd name="connsiteX17" fmla="*/ 0 w 1013709"/>
                <a:gd name="connsiteY17" fmla="*/ 357378 h 627881"/>
                <a:gd name="connsiteX18" fmla="*/ 0 w 1013709"/>
                <a:gd name="connsiteY18" fmla="*/ 357378 h 627881"/>
                <a:gd name="connsiteX19" fmla="*/ 0 w 1013709"/>
                <a:gd name="connsiteY19" fmla="*/ 102110 h 627881"/>
                <a:gd name="connsiteX0" fmla="*/ 0 w 1013709"/>
                <a:gd name="connsiteY0" fmla="*/ 102110 h 627881"/>
                <a:gd name="connsiteX1" fmla="*/ 102110 w 1013709"/>
                <a:gd name="connsiteY1" fmla="*/ 0 h 627881"/>
                <a:gd name="connsiteX2" fmla="*/ 533400 w 1013709"/>
                <a:gd name="connsiteY2" fmla="*/ 0 h 627881"/>
                <a:gd name="connsiteX3" fmla="*/ 533400 w 1013709"/>
                <a:gd name="connsiteY3" fmla="*/ 0 h 627881"/>
                <a:gd name="connsiteX4" fmla="*/ 762000 w 1013709"/>
                <a:gd name="connsiteY4" fmla="*/ 0 h 627881"/>
                <a:gd name="connsiteX5" fmla="*/ 812290 w 1013709"/>
                <a:gd name="connsiteY5" fmla="*/ 0 h 627881"/>
                <a:gd name="connsiteX6" fmla="*/ 914400 w 1013709"/>
                <a:gd name="connsiteY6" fmla="*/ 102110 h 627881"/>
                <a:gd name="connsiteX7" fmla="*/ 908005 w 1013709"/>
                <a:gd name="connsiteY7" fmla="*/ 424792 h 627881"/>
                <a:gd name="connsiteX8" fmla="*/ 1013709 w 1013709"/>
                <a:gd name="connsiteY8" fmla="*/ 627881 h 627881"/>
                <a:gd name="connsiteX9" fmla="*/ 895081 w 1013709"/>
                <a:gd name="connsiteY9" fmla="*/ 597818 h 627881"/>
                <a:gd name="connsiteX10" fmla="*/ 812290 w 1013709"/>
                <a:gd name="connsiteY10" fmla="*/ 612648 h 627881"/>
                <a:gd name="connsiteX11" fmla="*/ 762000 w 1013709"/>
                <a:gd name="connsiteY11" fmla="*/ 612648 h 627881"/>
                <a:gd name="connsiteX12" fmla="*/ 533400 w 1013709"/>
                <a:gd name="connsiteY12" fmla="*/ 612648 h 627881"/>
                <a:gd name="connsiteX13" fmla="*/ 533400 w 1013709"/>
                <a:gd name="connsiteY13" fmla="*/ 612648 h 627881"/>
                <a:gd name="connsiteX14" fmla="*/ 102110 w 1013709"/>
                <a:gd name="connsiteY14" fmla="*/ 612648 h 627881"/>
                <a:gd name="connsiteX15" fmla="*/ 0 w 1013709"/>
                <a:gd name="connsiteY15" fmla="*/ 510538 h 627881"/>
                <a:gd name="connsiteX16" fmla="*/ 0 w 1013709"/>
                <a:gd name="connsiteY16" fmla="*/ 510540 h 627881"/>
                <a:gd name="connsiteX17" fmla="*/ 0 w 1013709"/>
                <a:gd name="connsiteY17" fmla="*/ 357378 h 627881"/>
                <a:gd name="connsiteX18" fmla="*/ 0 w 1013709"/>
                <a:gd name="connsiteY18" fmla="*/ 357378 h 627881"/>
                <a:gd name="connsiteX19" fmla="*/ 0 w 1013709"/>
                <a:gd name="connsiteY19" fmla="*/ 102110 h 627881"/>
                <a:gd name="connsiteX0" fmla="*/ 0 w 1013709"/>
                <a:gd name="connsiteY0" fmla="*/ 102110 h 627881"/>
                <a:gd name="connsiteX1" fmla="*/ 102110 w 1013709"/>
                <a:gd name="connsiteY1" fmla="*/ 0 h 627881"/>
                <a:gd name="connsiteX2" fmla="*/ 533400 w 1013709"/>
                <a:gd name="connsiteY2" fmla="*/ 0 h 627881"/>
                <a:gd name="connsiteX3" fmla="*/ 533400 w 1013709"/>
                <a:gd name="connsiteY3" fmla="*/ 0 h 627881"/>
                <a:gd name="connsiteX4" fmla="*/ 762000 w 1013709"/>
                <a:gd name="connsiteY4" fmla="*/ 0 h 627881"/>
                <a:gd name="connsiteX5" fmla="*/ 812290 w 1013709"/>
                <a:gd name="connsiteY5" fmla="*/ 0 h 627881"/>
                <a:gd name="connsiteX6" fmla="*/ 914400 w 1013709"/>
                <a:gd name="connsiteY6" fmla="*/ 102110 h 627881"/>
                <a:gd name="connsiteX7" fmla="*/ 908005 w 1013709"/>
                <a:gd name="connsiteY7" fmla="*/ 424792 h 627881"/>
                <a:gd name="connsiteX8" fmla="*/ 1013709 w 1013709"/>
                <a:gd name="connsiteY8" fmla="*/ 627881 h 627881"/>
                <a:gd name="connsiteX9" fmla="*/ 891883 w 1013709"/>
                <a:gd name="connsiteY9" fmla="*/ 613804 h 627881"/>
                <a:gd name="connsiteX10" fmla="*/ 812290 w 1013709"/>
                <a:gd name="connsiteY10" fmla="*/ 612648 h 627881"/>
                <a:gd name="connsiteX11" fmla="*/ 762000 w 1013709"/>
                <a:gd name="connsiteY11" fmla="*/ 612648 h 627881"/>
                <a:gd name="connsiteX12" fmla="*/ 533400 w 1013709"/>
                <a:gd name="connsiteY12" fmla="*/ 612648 h 627881"/>
                <a:gd name="connsiteX13" fmla="*/ 533400 w 1013709"/>
                <a:gd name="connsiteY13" fmla="*/ 612648 h 627881"/>
                <a:gd name="connsiteX14" fmla="*/ 102110 w 1013709"/>
                <a:gd name="connsiteY14" fmla="*/ 612648 h 627881"/>
                <a:gd name="connsiteX15" fmla="*/ 0 w 1013709"/>
                <a:gd name="connsiteY15" fmla="*/ 510538 h 627881"/>
                <a:gd name="connsiteX16" fmla="*/ 0 w 1013709"/>
                <a:gd name="connsiteY16" fmla="*/ 510540 h 627881"/>
                <a:gd name="connsiteX17" fmla="*/ 0 w 1013709"/>
                <a:gd name="connsiteY17" fmla="*/ 357378 h 627881"/>
                <a:gd name="connsiteX18" fmla="*/ 0 w 1013709"/>
                <a:gd name="connsiteY18" fmla="*/ 357378 h 627881"/>
                <a:gd name="connsiteX19" fmla="*/ 0 w 1013709"/>
                <a:gd name="connsiteY19" fmla="*/ 102110 h 627881"/>
                <a:gd name="connsiteX0" fmla="*/ 0 w 1007315"/>
                <a:gd name="connsiteY0" fmla="*/ 102110 h 643867"/>
                <a:gd name="connsiteX1" fmla="*/ 102110 w 1007315"/>
                <a:gd name="connsiteY1" fmla="*/ 0 h 643867"/>
                <a:gd name="connsiteX2" fmla="*/ 533400 w 1007315"/>
                <a:gd name="connsiteY2" fmla="*/ 0 h 643867"/>
                <a:gd name="connsiteX3" fmla="*/ 533400 w 1007315"/>
                <a:gd name="connsiteY3" fmla="*/ 0 h 643867"/>
                <a:gd name="connsiteX4" fmla="*/ 762000 w 1007315"/>
                <a:gd name="connsiteY4" fmla="*/ 0 h 643867"/>
                <a:gd name="connsiteX5" fmla="*/ 812290 w 1007315"/>
                <a:gd name="connsiteY5" fmla="*/ 0 h 643867"/>
                <a:gd name="connsiteX6" fmla="*/ 914400 w 1007315"/>
                <a:gd name="connsiteY6" fmla="*/ 102110 h 643867"/>
                <a:gd name="connsiteX7" fmla="*/ 908005 w 1007315"/>
                <a:gd name="connsiteY7" fmla="*/ 424792 h 643867"/>
                <a:gd name="connsiteX8" fmla="*/ 1007315 w 1007315"/>
                <a:gd name="connsiteY8" fmla="*/ 643867 h 643867"/>
                <a:gd name="connsiteX9" fmla="*/ 891883 w 1007315"/>
                <a:gd name="connsiteY9" fmla="*/ 613804 h 643867"/>
                <a:gd name="connsiteX10" fmla="*/ 812290 w 1007315"/>
                <a:gd name="connsiteY10" fmla="*/ 612648 h 643867"/>
                <a:gd name="connsiteX11" fmla="*/ 762000 w 1007315"/>
                <a:gd name="connsiteY11" fmla="*/ 612648 h 643867"/>
                <a:gd name="connsiteX12" fmla="*/ 533400 w 1007315"/>
                <a:gd name="connsiteY12" fmla="*/ 612648 h 643867"/>
                <a:gd name="connsiteX13" fmla="*/ 533400 w 1007315"/>
                <a:gd name="connsiteY13" fmla="*/ 612648 h 643867"/>
                <a:gd name="connsiteX14" fmla="*/ 102110 w 1007315"/>
                <a:gd name="connsiteY14" fmla="*/ 612648 h 643867"/>
                <a:gd name="connsiteX15" fmla="*/ 0 w 1007315"/>
                <a:gd name="connsiteY15" fmla="*/ 510538 h 643867"/>
                <a:gd name="connsiteX16" fmla="*/ 0 w 1007315"/>
                <a:gd name="connsiteY16" fmla="*/ 510540 h 643867"/>
                <a:gd name="connsiteX17" fmla="*/ 0 w 1007315"/>
                <a:gd name="connsiteY17" fmla="*/ 357378 h 643867"/>
                <a:gd name="connsiteX18" fmla="*/ 0 w 1007315"/>
                <a:gd name="connsiteY18" fmla="*/ 357378 h 643867"/>
                <a:gd name="connsiteX19" fmla="*/ 0 w 1007315"/>
                <a:gd name="connsiteY19" fmla="*/ 102110 h 643867"/>
                <a:gd name="connsiteX0" fmla="*/ 0 w 1007315"/>
                <a:gd name="connsiteY0" fmla="*/ 102110 h 643867"/>
                <a:gd name="connsiteX1" fmla="*/ 102110 w 1007315"/>
                <a:gd name="connsiteY1" fmla="*/ 0 h 643867"/>
                <a:gd name="connsiteX2" fmla="*/ 533400 w 1007315"/>
                <a:gd name="connsiteY2" fmla="*/ 0 h 643867"/>
                <a:gd name="connsiteX3" fmla="*/ 533400 w 1007315"/>
                <a:gd name="connsiteY3" fmla="*/ 0 h 643867"/>
                <a:gd name="connsiteX4" fmla="*/ 762000 w 1007315"/>
                <a:gd name="connsiteY4" fmla="*/ 0 h 643867"/>
                <a:gd name="connsiteX5" fmla="*/ 812290 w 1007315"/>
                <a:gd name="connsiteY5" fmla="*/ 0 h 643867"/>
                <a:gd name="connsiteX6" fmla="*/ 914400 w 1007315"/>
                <a:gd name="connsiteY6" fmla="*/ 102110 h 643867"/>
                <a:gd name="connsiteX7" fmla="*/ 908005 w 1007315"/>
                <a:gd name="connsiteY7" fmla="*/ 424792 h 643867"/>
                <a:gd name="connsiteX8" fmla="*/ 1007315 w 1007315"/>
                <a:gd name="connsiteY8" fmla="*/ 643867 h 643867"/>
                <a:gd name="connsiteX9" fmla="*/ 891883 w 1007315"/>
                <a:gd name="connsiteY9" fmla="*/ 613804 h 643867"/>
                <a:gd name="connsiteX10" fmla="*/ 812290 w 1007315"/>
                <a:gd name="connsiteY10" fmla="*/ 612648 h 643867"/>
                <a:gd name="connsiteX11" fmla="*/ 762000 w 1007315"/>
                <a:gd name="connsiteY11" fmla="*/ 612648 h 643867"/>
                <a:gd name="connsiteX12" fmla="*/ 533400 w 1007315"/>
                <a:gd name="connsiteY12" fmla="*/ 612648 h 643867"/>
                <a:gd name="connsiteX13" fmla="*/ 533400 w 1007315"/>
                <a:gd name="connsiteY13" fmla="*/ 612648 h 643867"/>
                <a:gd name="connsiteX14" fmla="*/ 102110 w 1007315"/>
                <a:gd name="connsiteY14" fmla="*/ 612648 h 643867"/>
                <a:gd name="connsiteX15" fmla="*/ 0 w 1007315"/>
                <a:gd name="connsiteY15" fmla="*/ 510538 h 643867"/>
                <a:gd name="connsiteX16" fmla="*/ 0 w 1007315"/>
                <a:gd name="connsiteY16" fmla="*/ 510540 h 643867"/>
                <a:gd name="connsiteX17" fmla="*/ 0 w 1007315"/>
                <a:gd name="connsiteY17" fmla="*/ 357378 h 643867"/>
                <a:gd name="connsiteX18" fmla="*/ 0 w 1007315"/>
                <a:gd name="connsiteY18" fmla="*/ 357378 h 643867"/>
                <a:gd name="connsiteX19" fmla="*/ 0 w 1007315"/>
                <a:gd name="connsiteY19" fmla="*/ 102110 h 643867"/>
                <a:gd name="connsiteX0" fmla="*/ 0 w 1007315"/>
                <a:gd name="connsiteY0" fmla="*/ 102110 h 643867"/>
                <a:gd name="connsiteX1" fmla="*/ 102110 w 1007315"/>
                <a:gd name="connsiteY1" fmla="*/ 0 h 643867"/>
                <a:gd name="connsiteX2" fmla="*/ 533400 w 1007315"/>
                <a:gd name="connsiteY2" fmla="*/ 0 h 643867"/>
                <a:gd name="connsiteX3" fmla="*/ 533400 w 1007315"/>
                <a:gd name="connsiteY3" fmla="*/ 0 h 643867"/>
                <a:gd name="connsiteX4" fmla="*/ 762000 w 1007315"/>
                <a:gd name="connsiteY4" fmla="*/ 0 h 643867"/>
                <a:gd name="connsiteX5" fmla="*/ 812290 w 1007315"/>
                <a:gd name="connsiteY5" fmla="*/ 0 h 643867"/>
                <a:gd name="connsiteX6" fmla="*/ 914400 w 1007315"/>
                <a:gd name="connsiteY6" fmla="*/ 102110 h 643867"/>
                <a:gd name="connsiteX7" fmla="*/ 908005 w 1007315"/>
                <a:gd name="connsiteY7" fmla="*/ 424792 h 643867"/>
                <a:gd name="connsiteX8" fmla="*/ 1007315 w 1007315"/>
                <a:gd name="connsiteY8" fmla="*/ 643867 h 643867"/>
                <a:gd name="connsiteX9" fmla="*/ 891883 w 1007315"/>
                <a:gd name="connsiteY9" fmla="*/ 613804 h 643867"/>
                <a:gd name="connsiteX10" fmla="*/ 812290 w 1007315"/>
                <a:gd name="connsiteY10" fmla="*/ 612648 h 643867"/>
                <a:gd name="connsiteX11" fmla="*/ 762000 w 1007315"/>
                <a:gd name="connsiteY11" fmla="*/ 612648 h 643867"/>
                <a:gd name="connsiteX12" fmla="*/ 533400 w 1007315"/>
                <a:gd name="connsiteY12" fmla="*/ 612648 h 643867"/>
                <a:gd name="connsiteX13" fmla="*/ 533400 w 1007315"/>
                <a:gd name="connsiteY13" fmla="*/ 612648 h 643867"/>
                <a:gd name="connsiteX14" fmla="*/ 102110 w 1007315"/>
                <a:gd name="connsiteY14" fmla="*/ 612648 h 643867"/>
                <a:gd name="connsiteX15" fmla="*/ 0 w 1007315"/>
                <a:gd name="connsiteY15" fmla="*/ 510538 h 643867"/>
                <a:gd name="connsiteX16" fmla="*/ 0 w 1007315"/>
                <a:gd name="connsiteY16" fmla="*/ 510540 h 643867"/>
                <a:gd name="connsiteX17" fmla="*/ 0 w 1007315"/>
                <a:gd name="connsiteY17" fmla="*/ 357378 h 643867"/>
                <a:gd name="connsiteX18" fmla="*/ 0 w 1007315"/>
                <a:gd name="connsiteY18" fmla="*/ 357378 h 643867"/>
                <a:gd name="connsiteX19" fmla="*/ 0 w 1007315"/>
                <a:gd name="connsiteY19" fmla="*/ 102110 h 643867"/>
                <a:gd name="connsiteX0" fmla="*/ 0 w 1007315"/>
                <a:gd name="connsiteY0" fmla="*/ 102110 h 643867"/>
                <a:gd name="connsiteX1" fmla="*/ 102110 w 1007315"/>
                <a:gd name="connsiteY1" fmla="*/ 0 h 643867"/>
                <a:gd name="connsiteX2" fmla="*/ 533400 w 1007315"/>
                <a:gd name="connsiteY2" fmla="*/ 0 h 643867"/>
                <a:gd name="connsiteX3" fmla="*/ 533400 w 1007315"/>
                <a:gd name="connsiteY3" fmla="*/ 0 h 643867"/>
                <a:gd name="connsiteX4" fmla="*/ 762000 w 1007315"/>
                <a:gd name="connsiteY4" fmla="*/ 0 h 643867"/>
                <a:gd name="connsiteX5" fmla="*/ 812290 w 1007315"/>
                <a:gd name="connsiteY5" fmla="*/ 0 h 643867"/>
                <a:gd name="connsiteX6" fmla="*/ 914400 w 1007315"/>
                <a:gd name="connsiteY6" fmla="*/ 102110 h 643867"/>
                <a:gd name="connsiteX7" fmla="*/ 908005 w 1007315"/>
                <a:gd name="connsiteY7" fmla="*/ 424792 h 643867"/>
                <a:gd name="connsiteX8" fmla="*/ 1007315 w 1007315"/>
                <a:gd name="connsiteY8" fmla="*/ 643867 h 643867"/>
                <a:gd name="connsiteX9" fmla="*/ 891883 w 1007315"/>
                <a:gd name="connsiteY9" fmla="*/ 613804 h 643867"/>
                <a:gd name="connsiteX10" fmla="*/ 812290 w 1007315"/>
                <a:gd name="connsiteY10" fmla="*/ 612648 h 643867"/>
                <a:gd name="connsiteX11" fmla="*/ 762000 w 1007315"/>
                <a:gd name="connsiteY11" fmla="*/ 612648 h 643867"/>
                <a:gd name="connsiteX12" fmla="*/ 533400 w 1007315"/>
                <a:gd name="connsiteY12" fmla="*/ 612648 h 643867"/>
                <a:gd name="connsiteX13" fmla="*/ 533400 w 1007315"/>
                <a:gd name="connsiteY13" fmla="*/ 612648 h 643867"/>
                <a:gd name="connsiteX14" fmla="*/ 102110 w 1007315"/>
                <a:gd name="connsiteY14" fmla="*/ 612648 h 643867"/>
                <a:gd name="connsiteX15" fmla="*/ 0 w 1007315"/>
                <a:gd name="connsiteY15" fmla="*/ 510538 h 643867"/>
                <a:gd name="connsiteX16" fmla="*/ 0 w 1007315"/>
                <a:gd name="connsiteY16" fmla="*/ 510540 h 643867"/>
                <a:gd name="connsiteX17" fmla="*/ 0 w 1007315"/>
                <a:gd name="connsiteY17" fmla="*/ 357378 h 643867"/>
                <a:gd name="connsiteX18" fmla="*/ 0 w 1007315"/>
                <a:gd name="connsiteY18" fmla="*/ 357378 h 643867"/>
                <a:gd name="connsiteX19" fmla="*/ 0 w 1007315"/>
                <a:gd name="connsiteY19" fmla="*/ 102110 h 643867"/>
                <a:gd name="connsiteX0" fmla="*/ 0 w 1007315"/>
                <a:gd name="connsiteY0" fmla="*/ 102110 h 643867"/>
                <a:gd name="connsiteX1" fmla="*/ 102110 w 1007315"/>
                <a:gd name="connsiteY1" fmla="*/ 0 h 643867"/>
                <a:gd name="connsiteX2" fmla="*/ 533400 w 1007315"/>
                <a:gd name="connsiteY2" fmla="*/ 0 h 643867"/>
                <a:gd name="connsiteX3" fmla="*/ 533400 w 1007315"/>
                <a:gd name="connsiteY3" fmla="*/ 0 h 643867"/>
                <a:gd name="connsiteX4" fmla="*/ 762000 w 1007315"/>
                <a:gd name="connsiteY4" fmla="*/ 0 h 643867"/>
                <a:gd name="connsiteX5" fmla="*/ 812290 w 1007315"/>
                <a:gd name="connsiteY5" fmla="*/ 0 h 643867"/>
                <a:gd name="connsiteX6" fmla="*/ 914400 w 1007315"/>
                <a:gd name="connsiteY6" fmla="*/ 102110 h 643867"/>
                <a:gd name="connsiteX7" fmla="*/ 908005 w 1007315"/>
                <a:gd name="connsiteY7" fmla="*/ 424792 h 643867"/>
                <a:gd name="connsiteX8" fmla="*/ 1007315 w 1007315"/>
                <a:gd name="connsiteY8" fmla="*/ 643867 h 643867"/>
                <a:gd name="connsiteX9" fmla="*/ 891883 w 1007315"/>
                <a:gd name="connsiteY9" fmla="*/ 613804 h 643867"/>
                <a:gd name="connsiteX10" fmla="*/ 812290 w 1007315"/>
                <a:gd name="connsiteY10" fmla="*/ 612648 h 643867"/>
                <a:gd name="connsiteX11" fmla="*/ 762000 w 1007315"/>
                <a:gd name="connsiteY11" fmla="*/ 612648 h 643867"/>
                <a:gd name="connsiteX12" fmla="*/ 533400 w 1007315"/>
                <a:gd name="connsiteY12" fmla="*/ 612648 h 643867"/>
                <a:gd name="connsiteX13" fmla="*/ 533400 w 1007315"/>
                <a:gd name="connsiteY13" fmla="*/ 612648 h 643867"/>
                <a:gd name="connsiteX14" fmla="*/ 102110 w 1007315"/>
                <a:gd name="connsiteY14" fmla="*/ 612648 h 643867"/>
                <a:gd name="connsiteX15" fmla="*/ 0 w 1007315"/>
                <a:gd name="connsiteY15" fmla="*/ 510538 h 643867"/>
                <a:gd name="connsiteX16" fmla="*/ 0 w 1007315"/>
                <a:gd name="connsiteY16" fmla="*/ 510540 h 643867"/>
                <a:gd name="connsiteX17" fmla="*/ 0 w 1007315"/>
                <a:gd name="connsiteY17" fmla="*/ 357378 h 643867"/>
                <a:gd name="connsiteX18" fmla="*/ 0 w 1007315"/>
                <a:gd name="connsiteY18" fmla="*/ 357378 h 643867"/>
                <a:gd name="connsiteX19" fmla="*/ 0 w 1007315"/>
                <a:gd name="connsiteY19" fmla="*/ 102110 h 643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7315" h="643867">
                  <a:moveTo>
                    <a:pt x="0" y="102110"/>
                  </a:moveTo>
                  <a:cubicBezTo>
                    <a:pt x="0" y="45716"/>
                    <a:pt x="45716" y="0"/>
                    <a:pt x="102110" y="0"/>
                  </a:cubicBezTo>
                  <a:lnTo>
                    <a:pt x="533400" y="0"/>
                  </a:lnTo>
                  <a:lnTo>
                    <a:pt x="533400" y="0"/>
                  </a:lnTo>
                  <a:lnTo>
                    <a:pt x="762000" y="0"/>
                  </a:lnTo>
                  <a:lnTo>
                    <a:pt x="812290" y="0"/>
                  </a:lnTo>
                  <a:cubicBezTo>
                    <a:pt x="868684" y="0"/>
                    <a:pt x="914400" y="45716"/>
                    <a:pt x="914400" y="102110"/>
                  </a:cubicBezTo>
                  <a:lnTo>
                    <a:pt x="908005" y="424792"/>
                  </a:lnTo>
                  <a:lnTo>
                    <a:pt x="1007315" y="643867"/>
                  </a:lnTo>
                  <a:cubicBezTo>
                    <a:pt x="933224" y="615156"/>
                    <a:pt x="921190" y="615810"/>
                    <a:pt x="891883" y="613804"/>
                  </a:cubicBezTo>
                  <a:cubicBezTo>
                    <a:pt x="862576" y="611798"/>
                    <a:pt x="823779" y="609437"/>
                    <a:pt x="812290" y="612648"/>
                  </a:cubicBezTo>
                  <a:lnTo>
                    <a:pt x="762000" y="612648"/>
                  </a:lnTo>
                  <a:lnTo>
                    <a:pt x="533400" y="612648"/>
                  </a:lnTo>
                  <a:lnTo>
                    <a:pt x="533400" y="612648"/>
                  </a:lnTo>
                  <a:lnTo>
                    <a:pt x="102110" y="612648"/>
                  </a:lnTo>
                  <a:cubicBezTo>
                    <a:pt x="45716" y="612648"/>
                    <a:pt x="0" y="566932"/>
                    <a:pt x="0" y="510538"/>
                  </a:cubicBezTo>
                  <a:lnTo>
                    <a:pt x="0" y="510540"/>
                  </a:lnTo>
                  <a:lnTo>
                    <a:pt x="0" y="357378"/>
                  </a:lnTo>
                  <a:lnTo>
                    <a:pt x="0" y="357378"/>
                  </a:lnTo>
                  <a:lnTo>
                    <a:pt x="0" y="1021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4" name="组合 123"/>
            <p:cNvGrpSpPr/>
            <p:nvPr/>
          </p:nvGrpSpPr>
          <p:grpSpPr>
            <a:xfrm>
              <a:off x="881389" y="2976165"/>
              <a:ext cx="327245" cy="137329"/>
              <a:chOff x="5318127" y="1187042"/>
              <a:chExt cx="547893" cy="246285"/>
            </a:xfrm>
          </p:grpSpPr>
          <p:sp>
            <p:nvSpPr>
              <p:cNvPr id="125" name="圆角矩形 124"/>
              <p:cNvSpPr/>
              <p:nvPr/>
            </p:nvSpPr>
            <p:spPr>
              <a:xfrm>
                <a:off x="5318127" y="1187669"/>
                <a:ext cx="152400" cy="245658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圆角矩形 125"/>
              <p:cNvSpPr/>
              <p:nvPr/>
            </p:nvSpPr>
            <p:spPr>
              <a:xfrm>
                <a:off x="5713620" y="1187042"/>
                <a:ext cx="152400" cy="245658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4" name="直接连接符 3"/>
          <p:cNvCxnSpPr/>
          <p:nvPr/>
        </p:nvCxnSpPr>
        <p:spPr>
          <a:xfrm flipV="1">
            <a:off x="1485900" y="2571750"/>
            <a:ext cx="6172200" cy="11324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流程图: 联系 126"/>
          <p:cNvSpPr/>
          <p:nvPr/>
        </p:nvSpPr>
        <p:spPr>
          <a:xfrm>
            <a:off x="5158504" y="1792170"/>
            <a:ext cx="720000" cy="72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06096" y="1819964"/>
            <a:ext cx="6617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spc="120" dirty="0">
                <a:solidFill>
                  <a:srgbClr val="0070C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贴</a:t>
            </a:r>
            <a:endParaRPr lang="zh-CN" altLang="en-US" b="1" dirty="0">
              <a:solidFill>
                <a:srgbClr val="0070C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672" y="1687147"/>
            <a:ext cx="936128" cy="936128"/>
          </a:xfrm>
          <a:prstGeom prst="rect">
            <a:avLst/>
          </a:prstGeom>
        </p:spPr>
      </p:pic>
      <p:sp>
        <p:nvSpPr>
          <p:cNvPr id="128" name="矩形 127"/>
          <p:cNvSpPr/>
          <p:nvPr/>
        </p:nvSpPr>
        <p:spPr>
          <a:xfrm>
            <a:off x="1905000" y="3464064"/>
            <a:ext cx="54942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i="1" spc="120" dirty="0" smtClean="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将微信账号或二维码通过合适的方式在其他渠道传播</a:t>
            </a:r>
            <a:endParaRPr lang="en-US" altLang="zh-CN" sz="2000" i="1" spc="120" dirty="0" smtClean="0">
              <a:solidFill>
                <a:schemeClr val="bg1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i="1" dirty="0" smtClean="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查找和锁定目标用户主动发送信息</a:t>
            </a:r>
            <a:r>
              <a:rPr lang="zh-CN" altLang="en-US" sz="2000" i="1" dirty="0" smtClean="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。</a:t>
            </a:r>
            <a:endParaRPr lang="en-US" altLang="zh-CN" sz="2000" i="1" dirty="0" smtClean="0">
              <a:solidFill>
                <a:schemeClr val="bg1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5839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9050"/>
            <a:ext cx="9144000" cy="5178612"/>
          </a:xfrm>
          <a:prstGeom prst="rect">
            <a:avLst/>
          </a:prstGeom>
          <a:solidFill>
            <a:srgbClr val="8BD4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联系 2"/>
          <p:cNvSpPr/>
          <p:nvPr/>
        </p:nvSpPr>
        <p:spPr>
          <a:xfrm>
            <a:off x="3852000" y="82969"/>
            <a:ext cx="1440000" cy="14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1201016" y="559100"/>
            <a:ext cx="6405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spc="120" dirty="0" smtClean="0">
                <a:solidFill>
                  <a:schemeClr val="bg1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实时连接带来                    个质的改变</a:t>
            </a:r>
            <a:endParaRPr lang="zh-CN" altLang="en-US" sz="2800" spc="120" dirty="0">
              <a:solidFill>
                <a:schemeClr val="bg1"/>
              </a:solidFill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50" y="1862653"/>
            <a:ext cx="3352899" cy="331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164196" y="-19050"/>
            <a:ext cx="81560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 spc="120" dirty="0" smtClean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2</a:t>
            </a:r>
            <a:endParaRPr lang="zh-CN" altLang="en-US" sz="9600" dirty="0"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71177" y="1504950"/>
            <a:ext cx="6001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spc="120" dirty="0" smtClean="0">
                <a:latin typeface="造字工房悦黑体验版常规体" pitchFamily="50" charset="-122"/>
                <a:ea typeface="造字工房悦黑体验版常规体" pitchFamily="50" charset="-122"/>
              </a:rPr>
              <a:t>信息的组织方式和获取方式发生质的改变</a:t>
            </a:r>
            <a:endParaRPr lang="zh-CN" altLang="en-US" sz="2400" spc="120" dirty="0"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99710" y="3810370"/>
            <a:ext cx="21710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信息的方式和途径更加广泛和发撒，信息以裂变的速度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传播。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72995" y="3801458"/>
            <a:ext cx="26221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个人和兴趣组织信息，不再是以产品或物组织信息。</a:t>
            </a:r>
          </a:p>
        </p:txBody>
      </p:sp>
    </p:spTree>
    <p:extLst>
      <p:ext uri="{BB962C8B-B14F-4D97-AF65-F5344CB8AC3E}">
        <p14:creationId xmlns:p14="http://schemas.microsoft.com/office/powerpoint/2010/main" val="1737769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2026113" y="1809750"/>
            <a:ext cx="49552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spc="120" dirty="0" smtClean="0">
                <a:solidFill>
                  <a:prstClr val="black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线</a:t>
            </a:r>
            <a:r>
              <a:rPr lang="zh-CN" altLang="en-US" sz="3600" spc="120" dirty="0">
                <a:solidFill>
                  <a:prstClr val="black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下</a:t>
            </a:r>
            <a:r>
              <a:rPr lang="zh-CN" altLang="en-US" sz="3600" spc="120" dirty="0" smtClean="0">
                <a:solidFill>
                  <a:prstClr val="black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渠道配合活动拉粉</a:t>
            </a:r>
            <a:endParaRPr lang="zh-CN" altLang="en-US" sz="3600" spc="120" dirty="0">
              <a:solidFill>
                <a:prstClr val="black"/>
              </a:solidFill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sp>
        <p:nvSpPr>
          <p:cNvPr id="10" name="泪滴形 9"/>
          <p:cNvSpPr/>
          <p:nvPr/>
        </p:nvSpPr>
        <p:spPr>
          <a:xfrm flipH="1">
            <a:off x="-1" y="0"/>
            <a:ext cx="1440000" cy="1440000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26" y="91523"/>
            <a:ext cx="891961" cy="1219228"/>
          </a:xfrm>
          <a:prstGeom prst="rect">
            <a:avLst/>
          </a:prstGeom>
        </p:spPr>
      </p:pic>
      <p:sp>
        <p:nvSpPr>
          <p:cNvPr id="12" name="流程图: 联系 11"/>
          <p:cNvSpPr/>
          <p:nvPr/>
        </p:nvSpPr>
        <p:spPr>
          <a:xfrm>
            <a:off x="2412000" y="-3186128"/>
            <a:ext cx="4320000" cy="432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3096050" y="91523"/>
            <a:ext cx="2951899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000" b="1" dirty="0">
                <a:solidFill>
                  <a:prstClr val="white">
                    <a:lumMod val="50000"/>
                  </a:prstClr>
                </a:solidFill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方法</a:t>
            </a:r>
            <a:r>
              <a:rPr lang="zh-CN" altLang="en-US" sz="4000" b="1" dirty="0" smtClean="0">
                <a:solidFill>
                  <a:prstClr val="white">
                    <a:lumMod val="50000"/>
                  </a:prstClr>
                </a:solidFill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篇</a:t>
            </a:r>
            <a:endParaRPr lang="zh-CN" altLang="en-US" sz="4800" b="1" dirty="0" smtClean="0">
              <a:solidFill>
                <a:prstClr val="white">
                  <a:lumMod val="50000"/>
                </a:prstClr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485900" y="4171950"/>
            <a:ext cx="6172200" cy="11324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1905000" y="2547922"/>
            <a:ext cx="54942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i="1" spc="120" dirty="0" smtClean="0">
                <a:solidFill>
                  <a:prstClr val="whit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充分利用门店进行展示和吸引粉丝</a:t>
            </a:r>
            <a:endParaRPr lang="en-US" altLang="zh-CN" sz="2000" i="1" spc="120" dirty="0" smtClean="0">
              <a:solidFill>
                <a:prstClr val="white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i="1" spc="120" dirty="0">
                <a:solidFill>
                  <a:prstClr val="whit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门</a:t>
            </a:r>
            <a:r>
              <a:rPr lang="zh-CN" altLang="en-US" sz="2000" i="1" spc="120" dirty="0" smtClean="0">
                <a:solidFill>
                  <a:prstClr val="whit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店服务员全员投入，鼓励员工吸引粉丝</a:t>
            </a:r>
            <a:endParaRPr lang="en-US" altLang="zh-CN" sz="2000" i="1" spc="120" dirty="0" smtClean="0">
              <a:solidFill>
                <a:prstClr val="white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i="1" dirty="0" smtClean="0">
                <a:solidFill>
                  <a:prstClr val="whit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线下会员通过邮件或短信招募粉丝</a:t>
            </a:r>
            <a:endParaRPr lang="en-US" altLang="zh-CN" sz="2000" i="1" dirty="0" smtClean="0">
              <a:solidFill>
                <a:prstClr val="white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i="1" dirty="0" smtClean="0">
                <a:solidFill>
                  <a:prstClr val="whit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现场体验、产品包装配送、全程渗透</a:t>
            </a:r>
            <a:endParaRPr lang="en-US" altLang="zh-CN" sz="2000" i="1" dirty="0" smtClean="0">
              <a:solidFill>
                <a:prstClr val="white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872887" y="4272881"/>
            <a:ext cx="1303047" cy="873205"/>
            <a:chOff x="3154203" y="2323855"/>
            <a:chExt cx="1303047" cy="873205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4203" y="2323855"/>
              <a:ext cx="873205" cy="873205"/>
            </a:xfrm>
            <a:prstGeom prst="rect">
              <a:avLst/>
            </a:prstGeom>
          </p:spPr>
        </p:pic>
        <p:sp>
          <p:nvSpPr>
            <p:cNvPr id="28" name="矩形标注 27"/>
            <p:cNvSpPr/>
            <p:nvPr/>
          </p:nvSpPr>
          <p:spPr>
            <a:xfrm>
              <a:off x="3988771" y="2448476"/>
              <a:ext cx="468479" cy="612648"/>
            </a:xfrm>
            <a:prstGeom prst="wedgeRectCallout">
              <a:avLst>
                <a:gd name="adj1" fmla="val -69239"/>
                <a:gd name="adj2" fmla="val 3264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i="1" spc="120" dirty="0">
                  <a:solidFill>
                    <a:schemeClr val="tx1"/>
                  </a:solidFill>
                  <a:latin typeface="造字工房悦黑体验版常规体" pitchFamily="50" charset="-122"/>
                  <a:ea typeface="造字工房悦黑体验版常规体" pitchFamily="50" charset="-122"/>
                </a:rPr>
                <a:t>餐馆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298344" y="4155486"/>
            <a:ext cx="1424316" cy="990600"/>
            <a:chOff x="4747884" y="2800350"/>
            <a:chExt cx="1424316" cy="990600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976" b="25398" l="36417" r="47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50" t="2751" r="52083" b="77007"/>
            <a:stretch/>
          </p:blipFill>
          <p:spPr>
            <a:xfrm>
              <a:off x="4747884" y="2800350"/>
              <a:ext cx="1066800" cy="990600"/>
            </a:xfrm>
            <a:prstGeom prst="rect">
              <a:avLst/>
            </a:prstGeom>
          </p:spPr>
        </p:pic>
        <p:sp>
          <p:nvSpPr>
            <p:cNvPr id="31" name="矩形标注 30"/>
            <p:cNvSpPr/>
            <p:nvPr/>
          </p:nvSpPr>
          <p:spPr>
            <a:xfrm>
              <a:off x="5703721" y="3042366"/>
              <a:ext cx="468479" cy="612648"/>
            </a:xfrm>
            <a:prstGeom prst="wedgeRectCallout">
              <a:avLst>
                <a:gd name="adj1" fmla="val -69239"/>
                <a:gd name="adj2" fmla="val 3264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i="1" spc="120" dirty="0">
                  <a:solidFill>
                    <a:schemeClr val="tx1"/>
                  </a:solidFill>
                  <a:latin typeface="造字工房悦黑体验版常规体" pitchFamily="50" charset="-122"/>
                  <a:ea typeface="造字工房悦黑体验版常规体" pitchFamily="50" charset="-122"/>
                </a:rPr>
                <a:t>酒</a:t>
              </a:r>
              <a:r>
                <a:rPr lang="zh-CN" altLang="en-US" i="1" spc="120" dirty="0" smtClean="0">
                  <a:solidFill>
                    <a:schemeClr val="tx1"/>
                  </a:solidFill>
                  <a:latin typeface="造字工房悦黑体验版常规体" pitchFamily="50" charset="-122"/>
                  <a:ea typeface="造字工房悦黑体验版常规体" pitchFamily="50" charset="-122"/>
                </a:rPr>
                <a:t>店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871" y="4278545"/>
            <a:ext cx="874800" cy="874800"/>
          </a:xfrm>
          <a:prstGeom prst="rect">
            <a:avLst/>
          </a:prstGeom>
        </p:spPr>
      </p:pic>
      <p:sp>
        <p:nvSpPr>
          <p:cNvPr id="34" name="矩形标注 33"/>
          <p:cNvSpPr/>
          <p:nvPr/>
        </p:nvSpPr>
        <p:spPr>
          <a:xfrm>
            <a:off x="6766266" y="4374874"/>
            <a:ext cx="468479" cy="612648"/>
          </a:xfrm>
          <a:prstGeom prst="wedgeRectCallout">
            <a:avLst>
              <a:gd name="adj1" fmla="val -69239"/>
              <a:gd name="adj2" fmla="val 3264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spc="120" dirty="0">
                <a:solidFill>
                  <a:schemeClr val="tx1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礼仪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847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泪滴形 9"/>
          <p:cNvSpPr/>
          <p:nvPr/>
        </p:nvSpPr>
        <p:spPr>
          <a:xfrm flipH="1">
            <a:off x="-1" y="0"/>
            <a:ext cx="1440000" cy="1440000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26" y="91523"/>
            <a:ext cx="891961" cy="1219228"/>
          </a:xfrm>
          <a:prstGeom prst="rect">
            <a:avLst/>
          </a:prstGeom>
        </p:spPr>
      </p:pic>
      <p:sp>
        <p:nvSpPr>
          <p:cNvPr id="12" name="流程图: 联系 11"/>
          <p:cNvSpPr/>
          <p:nvPr/>
        </p:nvSpPr>
        <p:spPr>
          <a:xfrm>
            <a:off x="2412000" y="-3186128"/>
            <a:ext cx="4320000" cy="432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3096050" y="91523"/>
            <a:ext cx="2951899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000" b="1" dirty="0">
                <a:solidFill>
                  <a:prstClr val="white">
                    <a:lumMod val="50000"/>
                  </a:prstClr>
                </a:solidFill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方法</a:t>
            </a:r>
            <a:r>
              <a:rPr lang="zh-CN" altLang="en-US" sz="4000" b="1" dirty="0" smtClean="0">
                <a:solidFill>
                  <a:prstClr val="white">
                    <a:lumMod val="50000"/>
                  </a:prstClr>
                </a:solidFill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篇</a:t>
            </a:r>
            <a:endParaRPr lang="zh-CN" altLang="en-US" sz="4800" b="1" dirty="0" smtClean="0">
              <a:solidFill>
                <a:prstClr val="white">
                  <a:lumMod val="50000"/>
                </a:prstClr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sp>
        <p:nvSpPr>
          <p:cNvPr id="280" name="Freeform 6"/>
          <p:cNvSpPr>
            <a:spLocks noChangeArrowheads="1"/>
          </p:cNvSpPr>
          <p:nvPr/>
        </p:nvSpPr>
        <p:spPr bwMode="auto">
          <a:xfrm>
            <a:off x="1856576" y="4019550"/>
            <a:ext cx="5797384" cy="673134"/>
          </a:xfrm>
          <a:custGeom>
            <a:avLst/>
            <a:gdLst>
              <a:gd name="T0" fmla="*/ 2147483647 w 6291"/>
              <a:gd name="T1" fmla="*/ 0 h 942"/>
              <a:gd name="T2" fmla="*/ 0 w 6291"/>
              <a:gd name="T3" fmla="*/ 0 h 942"/>
              <a:gd name="T4" fmla="*/ 201102101 w 6291"/>
              <a:gd name="T5" fmla="*/ 287381910 h 942"/>
              <a:gd name="T6" fmla="*/ 0 w 6291"/>
              <a:gd name="T7" fmla="*/ 575986794 h 942"/>
              <a:gd name="T8" fmla="*/ 2147483647 w 6291"/>
              <a:gd name="T9" fmla="*/ 575986794 h 942"/>
              <a:gd name="T10" fmla="*/ 2147483647 w 6291"/>
              <a:gd name="T11" fmla="*/ 287381910 h 942"/>
              <a:gd name="T12" fmla="*/ 2147483647 w 6291"/>
              <a:gd name="T13" fmla="*/ 0 h 9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291"/>
              <a:gd name="T22" fmla="*/ 0 h 942"/>
              <a:gd name="T23" fmla="*/ 6291 w 6291"/>
              <a:gd name="T24" fmla="*/ 942 h 94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291" h="942">
                <a:moveTo>
                  <a:pt x="6291" y="0"/>
                </a:moveTo>
                <a:lnTo>
                  <a:pt x="0" y="0"/>
                </a:lnTo>
                <a:lnTo>
                  <a:pt x="246" y="470"/>
                </a:lnTo>
                <a:lnTo>
                  <a:pt x="0" y="942"/>
                </a:lnTo>
                <a:lnTo>
                  <a:pt x="6291" y="942"/>
                </a:lnTo>
                <a:lnTo>
                  <a:pt x="6060" y="470"/>
                </a:lnTo>
                <a:lnTo>
                  <a:pt x="629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1" name="TextBox 165"/>
          <p:cNvSpPr>
            <a:spLocks noChangeArrowheads="1"/>
          </p:cNvSpPr>
          <p:nvPr/>
        </p:nvSpPr>
        <p:spPr bwMode="auto">
          <a:xfrm>
            <a:off x="1371692" y="3651250"/>
            <a:ext cx="434975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国考</a:t>
            </a:r>
            <a:endParaRPr lang="en-US" altLang="zh-CN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82" name="Group 71"/>
          <p:cNvGrpSpPr>
            <a:grpSpLocks/>
          </p:cNvGrpSpPr>
          <p:nvPr/>
        </p:nvGrpSpPr>
        <p:grpSpPr bwMode="auto">
          <a:xfrm>
            <a:off x="1243105" y="2473325"/>
            <a:ext cx="647700" cy="2232025"/>
            <a:chOff x="0" y="0"/>
            <a:chExt cx="2273300" cy="7832726"/>
          </a:xfrm>
        </p:grpSpPr>
        <p:sp>
          <p:nvSpPr>
            <p:cNvPr id="283" name="Freeform 7"/>
            <p:cNvSpPr>
              <a:spLocks noChangeArrowheads="1"/>
            </p:cNvSpPr>
            <p:nvPr/>
          </p:nvSpPr>
          <p:spPr bwMode="auto">
            <a:xfrm>
              <a:off x="44450" y="44450"/>
              <a:ext cx="2184400" cy="7743826"/>
            </a:xfrm>
            <a:custGeom>
              <a:avLst/>
              <a:gdLst>
                <a:gd name="T0" fmla="*/ 2147483647 w 582"/>
                <a:gd name="T1" fmla="*/ 2147483647 h 2065"/>
                <a:gd name="T2" fmla="*/ 2147483647 w 582"/>
                <a:gd name="T3" fmla="*/ 1645343648 h 2065"/>
                <a:gd name="T4" fmla="*/ 2147483647 w 582"/>
                <a:gd name="T5" fmla="*/ 0 h 2065"/>
                <a:gd name="T6" fmla="*/ 2147483647 w 582"/>
                <a:gd name="T7" fmla="*/ 1645343648 h 2065"/>
                <a:gd name="T8" fmla="*/ 2147483647 w 582"/>
                <a:gd name="T9" fmla="*/ 2147483647 h 2065"/>
                <a:gd name="T10" fmla="*/ 0 w 582"/>
                <a:gd name="T11" fmla="*/ 2147483647 h 2065"/>
                <a:gd name="T12" fmla="*/ 2147483647 w 582"/>
                <a:gd name="T13" fmla="*/ 2147483647 h 2065"/>
                <a:gd name="T14" fmla="*/ 2147483647 w 582"/>
                <a:gd name="T15" fmla="*/ 2147483647 h 2065"/>
                <a:gd name="T16" fmla="*/ 2147483647 w 582"/>
                <a:gd name="T17" fmla="*/ 2147483647 h 20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82"/>
                <a:gd name="T28" fmla="*/ 0 h 2065"/>
                <a:gd name="T29" fmla="*/ 582 w 582"/>
                <a:gd name="T30" fmla="*/ 2065 h 206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82" h="2065">
                  <a:moveTo>
                    <a:pt x="407" y="1507"/>
                  </a:moveTo>
                  <a:cubicBezTo>
                    <a:pt x="407" y="117"/>
                    <a:pt x="407" y="117"/>
                    <a:pt x="407" y="117"/>
                  </a:cubicBezTo>
                  <a:cubicBezTo>
                    <a:pt x="407" y="52"/>
                    <a:pt x="355" y="0"/>
                    <a:pt x="291" y="0"/>
                  </a:cubicBezTo>
                  <a:cubicBezTo>
                    <a:pt x="227" y="0"/>
                    <a:pt x="175" y="52"/>
                    <a:pt x="175" y="117"/>
                  </a:cubicBezTo>
                  <a:cubicBezTo>
                    <a:pt x="175" y="1507"/>
                    <a:pt x="175" y="1507"/>
                    <a:pt x="175" y="1507"/>
                  </a:cubicBezTo>
                  <a:cubicBezTo>
                    <a:pt x="72" y="1552"/>
                    <a:pt x="0" y="1655"/>
                    <a:pt x="0" y="1774"/>
                  </a:cubicBezTo>
                  <a:cubicBezTo>
                    <a:pt x="0" y="1934"/>
                    <a:pt x="131" y="2065"/>
                    <a:pt x="291" y="2065"/>
                  </a:cubicBezTo>
                  <a:cubicBezTo>
                    <a:pt x="452" y="2065"/>
                    <a:pt x="582" y="1934"/>
                    <a:pt x="582" y="1774"/>
                  </a:cubicBezTo>
                  <a:cubicBezTo>
                    <a:pt x="582" y="1655"/>
                    <a:pt x="510" y="1552"/>
                    <a:pt x="407" y="1507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Freeform 8"/>
            <p:cNvSpPr>
              <a:spLocks noEditPoints="1" noChangeArrowheads="1"/>
            </p:cNvSpPr>
            <p:nvPr/>
          </p:nvSpPr>
          <p:spPr bwMode="auto">
            <a:xfrm>
              <a:off x="0" y="0"/>
              <a:ext cx="2273300" cy="7832726"/>
            </a:xfrm>
            <a:custGeom>
              <a:avLst/>
              <a:gdLst>
                <a:gd name="T0" fmla="*/ 2147483647 w 606"/>
                <a:gd name="T1" fmla="*/ 2147483647 h 2089"/>
                <a:gd name="T2" fmla="*/ 0 w 606"/>
                <a:gd name="T3" fmla="*/ 2147483647 h 2089"/>
                <a:gd name="T4" fmla="*/ 2147483647 w 606"/>
                <a:gd name="T5" fmla="*/ 2147483647 h 2089"/>
                <a:gd name="T6" fmla="*/ 2147483647 w 606"/>
                <a:gd name="T7" fmla="*/ 1813589153 h 2089"/>
                <a:gd name="T8" fmla="*/ 2147483647 w 606"/>
                <a:gd name="T9" fmla="*/ 0 h 2089"/>
                <a:gd name="T10" fmla="*/ 2147483647 w 606"/>
                <a:gd name="T11" fmla="*/ 1813589153 h 2089"/>
                <a:gd name="T12" fmla="*/ 2147483647 w 606"/>
                <a:gd name="T13" fmla="*/ 2147483647 h 2089"/>
                <a:gd name="T14" fmla="*/ 2147483647 w 606"/>
                <a:gd name="T15" fmla="*/ 2147483647 h 2089"/>
                <a:gd name="T16" fmla="*/ 2147483647 w 606"/>
                <a:gd name="T17" fmla="*/ 2147483647 h 2089"/>
                <a:gd name="T18" fmla="*/ 2147483647 w 606"/>
                <a:gd name="T19" fmla="*/ 337410889 h 2089"/>
                <a:gd name="T20" fmla="*/ 2147483647 w 606"/>
                <a:gd name="T21" fmla="*/ 1813589153 h 2089"/>
                <a:gd name="T22" fmla="*/ 2147483647 w 606"/>
                <a:gd name="T23" fmla="*/ 2147483647 h 2089"/>
                <a:gd name="T24" fmla="*/ 2147483647 w 606"/>
                <a:gd name="T25" fmla="*/ 2147483647 h 2089"/>
                <a:gd name="T26" fmla="*/ 337738854 w 606"/>
                <a:gd name="T27" fmla="*/ 2147483647 h 2089"/>
                <a:gd name="T28" fmla="*/ 2147483647 w 606"/>
                <a:gd name="T29" fmla="*/ 2147483647 h 2089"/>
                <a:gd name="T30" fmla="*/ 2147483647 w 606"/>
                <a:gd name="T31" fmla="*/ 2147483647 h 2089"/>
                <a:gd name="T32" fmla="*/ 2147483647 w 606"/>
                <a:gd name="T33" fmla="*/ 2147483647 h 2089"/>
                <a:gd name="T34" fmla="*/ 2147483647 w 606"/>
                <a:gd name="T35" fmla="*/ 2147483647 h 2089"/>
                <a:gd name="T36" fmla="*/ 2147483647 w 606"/>
                <a:gd name="T37" fmla="*/ 1813589153 h 2089"/>
                <a:gd name="T38" fmla="*/ 2147483647 w 606"/>
                <a:gd name="T39" fmla="*/ 337410889 h 208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06"/>
                <a:gd name="T61" fmla="*/ 0 h 2089"/>
                <a:gd name="T62" fmla="*/ 606 w 606"/>
                <a:gd name="T63" fmla="*/ 2089 h 208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06" h="2089">
                  <a:moveTo>
                    <a:pt x="303" y="2089"/>
                  </a:moveTo>
                  <a:cubicBezTo>
                    <a:pt x="136" y="2089"/>
                    <a:pt x="0" y="1953"/>
                    <a:pt x="0" y="1786"/>
                  </a:cubicBezTo>
                  <a:cubicBezTo>
                    <a:pt x="0" y="1668"/>
                    <a:pt x="69" y="1561"/>
                    <a:pt x="175" y="1512"/>
                  </a:cubicBezTo>
                  <a:cubicBezTo>
                    <a:pt x="175" y="129"/>
                    <a:pt x="175" y="129"/>
                    <a:pt x="175" y="129"/>
                  </a:cubicBezTo>
                  <a:cubicBezTo>
                    <a:pt x="175" y="58"/>
                    <a:pt x="232" y="0"/>
                    <a:pt x="303" y="0"/>
                  </a:cubicBezTo>
                  <a:cubicBezTo>
                    <a:pt x="374" y="0"/>
                    <a:pt x="431" y="58"/>
                    <a:pt x="431" y="129"/>
                  </a:cubicBezTo>
                  <a:cubicBezTo>
                    <a:pt x="431" y="1512"/>
                    <a:pt x="431" y="1512"/>
                    <a:pt x="431" y="1512"/>
                  </a:cubicBezTo>
                  <a:cubicBezTo>
                    <a:pt x="538" y="1561"/>
                    <a:pt x="606" y="1668"/>
                    <a:pt x="606" y="1786"/>
                  </a:cubicBezTo>
                  <a:cubicBezTo>
                    <a:pt x="606" y="1953"/>
                    <a:pt x="470" y="2089"/>
                    <a:pt x="303" y="2089"/>
                  </a:cubicBezTo>
                  <a:close/>
                  <a:moveTo>
                    <a:pt x="303" y="24"/>
                  </a:moveTo>
                  <a:cubicBezTo>
                    <a:pt x="246" y="24"/>
                    <a:pt x="199" y="71"/>
                    <a:pt x="199" y="129"/>
                  </a:cubicBezTo>
                  <a:cubicBezTo>
                    <a:pt x="199" y="1527"/>
                    <a:pt x="199" y="1527"/>
                    <a:pt x="199" y="1527"/>
                  </a:cubicBezTo>
                  <a:cubicBezTo>
                    <a:pt x="192" y="1530"/>
                    <a:pt x="192" y="1530"/>
                    <a:pt x="192" y="1530"/>
                  </a:cubicBezTo>
                  <a:cubicBezTo>
                    <a:pt x="90" y="1575"/>
                    <a:pt x="24" y="1675"/>
                    <a:pt x="24" y="1786"/>
                  </a:cubicBezTo>
                  <a:cubicBezTo>
                    <a:pt x="24" y="1940"/>
                    <a:pt x="150" y="2065"/>
                    <a:pt x="303" y="2065"/>
                  </a:cubicBezTo>
                  <a:cubicBezTo>
                    <a:pt x="457" y="2065"/>
                    <a:pt x="582" y="1940"/>
                    <a:pt x="582" y="1786"/>
                  </a:cubicBezTo>
                  <a:cubicBezTo>
                    <a:pt x="582" y="1675"/>
                    <a:pt x="516" y="1575"/>
                    <a:pt x="415" y="1530"/>
                  </a:cubicBezTo>
                  <a:cubicBezTo>
                    <a:pt x="407" y="1527"/>
                    <a:pt x="407" y="1527"/>
                    <a:pt x="407" y="1527"/>
                  </a:cubicBezTo>
                  <a:cubicBezTo>
                    <a:pt x="407" y="129"/>
                    <a:pt x="407" y="129"/>
                    <a:pt x="407" y="129"/>
                  </a:cubicBezTo>
                  <a:cubicBezTo>
                    <a:pt x="407" y="71"/>
                    <a:pt x="361" y="24"/>
                    <a:pt x="303" y="24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" name="Freeform 9"/>
            <p:cNvSpPr>
              <a:spLocks noChangeArrowheads="1"/>
            </p:cNvSpPr>
            <p:nvPr/>
          </p:nvSpPr>
          <p:spPr bwMode="auto">
            <a:xfrm>
              <a:off x="261937" y="1087438"/>
              <a:ext cx="1771650" cy="6483351"/>
            </a:xfrm>
            <a:custGeom>
              <a:avLst/>
              <a:gdLst>
                <a:gd name="T0" fmla="*/ 2147483647 w 472"/>
                <a:gd name="T1" fmla="*/ 2147483647 h 1729"/>
                <a:gd name="T2" fmla="*/ 2147483647 w 472"/>
                <a:gd name="T3" fmla="*/ 0 h 1729"/>
                <a:gd name="T4" fmla="*/ 2147483647 w 472"/>
                <a:gd name="T5" fmla="*/ 0 h 1729"/>
                <a:gd name="T6" fmla="*/ 2147483647 w 472"/>
                <a:gd name="T7" fmla="*/ 2147483647 h 1729"/>
                <a:gd name="T8" fmla="*/ 0 w 472"/>
                <a:gd name="T9" fmla="*/ 2147483647 h 1729"/>
                <a:gd name="T10" fmla="*/ 2147483647 w 472"/>
                <a:gd name="T11" fmla="*/ 2147483647 h 1729"/>
                <a:gd name="T12" fmla="*/ 2147483647 w 472"/>
                <a:gd name="T13" fmla="*/ 2147483647 h 1729"/>
                <a:gd name="T14" fmla="*/ 2147483647 w 472"/>
                <a:gd name="T15" fmla="*/ 2147483647 h 17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72"/>
                <a:gd name="T25" fmla="*/ 0 h 1729"/>
                <a:gd name="T26" fmla="*/ 472 w 472"/>
                <a:gd name="T27" fmla="*/ 1729 h 17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72" h="1729">
                  <a:moveTo>
                    <a:pt x="298" y="1265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1269"/>
                    <a:pt x="160" y="1269"/>
                    <a:pt x="160" y="1269"/>
                  </a:cubicBezTo>
                  <a:cubicBezTo>
                    <a:pt x="67" y="1301"/>
                    <a:pt x="0" y="1389"/>
                    <a:pt x="0" y="1493"/>
                  </a:cubicBezTo>
                  <a:cubicBezTo>
                    <a:pt x="0" y="1623"/>
                    <a:pt x="106" y="1729"/>
                    <a:pt x="236" y="1729"/>
                  </a:cubicBezTo>
                  <a:cubicBezTo>
                    <a:pt x="366" y="1729"/>
                    <a:pt x="472" y="1623"/>
                    <a:pt x="472" y="1493"/>
                  </a:cubicBezTo>
                  <a:cubicBezTo>
                    <a:pt x="472" y="1384"/>
                    <a:pt x="398" y="1292"/>
                    <a:pt x="298" y="126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" name="Rectangle 10"/>
            <p:cNvSpPr>
              <a:spLocks noChangeArrowheads="1"/>
            </p:cNvSpPr>
            <p:nvPr/>
          </p:nvSpPr>
          <p:spPr bwMode="auto">
            <a:xfrm>
              <a:off x="709612" y="828675"/>
              <a:ext cx="306388" cy="90488"/>
            </a:xfrm>
            <a:prstGeom prst="rect">
              <a:avLst/>
            </a:pr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87" name="Rectangle 11"/>
            <p:cNvSpPr>
              <a:spLocks noChangeArrowheads="1"/>
            </p:cNvSpPr>
            <p:nvPr/>
          </p:nvSpPr>
          <p:spPr bwMode="auto">
            <a:xfrm>
              <a:off x="709612" y="1255713"/>
              <a:ext cx="306388" cy="90488"/>
            </a:xfrm>
            <a:prstGeom prst="rect">
              <a:avLst/>
            </a:pr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88" name="Rectangle 12"/>
            <p:cNvSpPr>
              <a:spLocks noChangeArrowheads="1"/>
            </p:cNvSpPr>
            <p:nvPr/>
          </p:nvSpPr>
          <p:spPr bwMode="auto">
            <a:xfrm>
              <a:off x="709612" y="1687513"/>
              <a:ext cx="306388" cy="90488"/>
            </a:xfrm>
            <a:prstGeom prst="rect">
              <a:avLst/>
            </a:pr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89" name="Rectangle 13"/>
            <p:cNvSpPr>
              <a:spLocks noChangeArrowheads="1"/>
            </p:cNvSpPr>
            <p:nvPr/>
          </p:nvSpPr>
          <p:spPr bwMode="auto">
            <a:xfrm>
              <a:off x="709612" y="2117725"/>
              <a:ext cx="306388" cy="90488"/>
            </a:xfrm>
            <a:prstGeom prst="rect">
              <a:avLst/>
            </a:pr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90" name="Rectangle 14"/>
            <p:cNvSpPr>
              <a:spLocks noChangeArrowheads="1"/>
            </p:cNvSpPr>
            <p:nvPr/>
          </p:nvSpPr>
          <p:spPr bwMode="auto">
            <a:xfrm>
              <a:off x="709612" y="2546350"/>
              <a:ext cx="306388" cy="88900"/>
            </a:xfrm>
            <a:prstGeom prst="rect">
              <a:avLst/>
            </a:pr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91" name="Rectangle 15"/>
            <p:cNvSpPr>
              <a:spLocks noChangeArrowheads="1"/>
            </p:cNvSpPr>
            <p:nvPr/>
          </p:nvSpPr>
          <p:spPr bwMode="auto">
            <a:xfrm>
              <a:off x="709612" y="2976563"/>
              <a:ext cx="306388" cy="90488"/>
            </a:xfrm>
            <a:prstGeom prst="rect">
              <a:avLst/>
            </a:pr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92" name="Rectangle 16"/>
            <p:cNvSpPr>
              <a:spLocks noChangeArrowheads="1"/>
            </p:cNvSpPr>
            <p:nvPr/>
          </p:nvSpPr>
          <p:spPr bwMode="auto">
            <a:xfrm>
              <a:off x="709612" y="3405188"/>
              <a:ext cx="306388" cy="88900"/>
            </a:xfrm>
            <a:prstGeom prst="rect">
              <a:avLst/>
            </a:pr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93" name="Rectangle 17"/>
            <p:cNvSpPr>
              <a:spLocks noChangeArrowheads="1"/>
            </p:cNvSpPr>
            <p:nvPr/>
          </p:nvSpPr>
          <p:spPr bwMode="auto">
            <a:xfrm>
              <a:off x="709612" y="3835400"/>
              <a:ext cx="306388" cy="90488"/>
            </a:xfrm>
            <a:prstGeom prst="rect">
              <a:avLst/>
            </a:pr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94" name="Rectangle 18"/>
            <p:cNvSpPr>
              <a:spLocks noChangeArrowheads="1"/>
            </p:cNvSpPr>
            <p:nvPr/>
          </p:nvSpPr>
          <p:spPr bwMode="auto">
            <a:xfrm>
              <a:off x="709612" y="4267201"/>
              <a:ext cx="306388" cy="90488"/>
            </a:xfrm>
            <a:prstGeom prst="rect">
              <a:avLst/>
            </a:pr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95" name="Rectangle 19"/>
            <p:cNvSpPr>
              <a:spLocks noChangeArrowheads="1"/>
            </p:cNvSpPr>
            <p:nvPr/>
          </p:nvSpPr>
          <p:spPr bwMode="auto">
            <a:xfrm>
              <a:off x="709612" y="4694238"/>
              <a:ext cx="306388" cy="90488"/>
            </a:xfrm>
            <a:prstGeom prst="rect">
              <a:avLst/>
            </a:pr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96" name="Rectangle 20"/>
            <p:cNvSpPr>
              <a:spLocks noChangeArrowheads="1"/>
            </p:cNvSpPr>
            <p:nvPr/>
          </p:nvSpPr>
          <p:spPr bwMode="auto">
            <a:xfrm>
              <a:off x="709612" y="5126038"/>
              <a:ext cx="306388" cy="90488"/>
            </a:xfrm>
            <a:prstGeom prst="rect">
              <a:avLst/>
            </a:pr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297" name="Freeform 95"/>
          <p:cNvSpPr>
            <a:spLocks noChangeArrowheads="1"/>
          </p:cNvSpPr>
          <p:nvPr/>
        </p:nvSpPr>
        <p:spPr bwMode="auto">
          <a:xfrm>
            <a:off x="1381217" y="2055813"/>
            <a:ext cx="358775" cy="754062"/>
          </a:xfrm>
          <a:custGeom>
            <a:avLst/>
            <a:gdLst>
              <a:gd name="T0" fmla="*/ 1109147787 w 105"/>
              <a:gd name="T1" fmla="*/ 1609493926 h 220"/>
              <a:gd name="T2" fmla="*/ 1074121096 w 105"/>
              <a:gd name="T3" fmla="*/ 610903329 h 220"/>
              <a:gd name="T4" fmla="*/ 875643350 w 105"/>
              <a:gd name="T5" fmla="*/ 1186561115 h 220"/>
              <a:gd name="T6" fmla="*/ 840616659 w 105"/>
              <a:gd name="T7" fmla="*/ 1245302545 h 220"/>
              <a:gd name="T8" fmla="*/ 677162186 w 105"/>
              <a:gd name="T9" fmla="*/ 646148873 h 220"/>
              <a:gd name="T10" fmla="*/ 875643350 w 105"/>
              <a:gd name="T11" fmla="*/ 0 h 220"/>
              <a:gd name="T12" fmla="*/ 548737820 w 105"/>
              <a:gd name="T13" fmla="*/ 646148873 h 220"/>
              <a:gd name="T14" fmla="*/ 525386693 w 105"/>
              <a:gd name="T15" fmla="*/ 1198310772 h 220"/>
              <a:gd name="T16" fmla="*/ 467008875 w 105"/>
              <a:gd name="T17" fmla="*/ 728382761 h 220"/>
              <a:gd name="T18" fmla="*/ 163454473 w 105"/>
              <a:gd name="T19" fmla="*/ 1539006266 h 220"/>
              <a:gd name="T20" fmla="*/ 151778910 w 105"/>
              <a:gd name="T21" fmla="*/ 1550752496 h 220"/>
              <a:gd name="T22" fmla="*/ 151778910 w 105"/>
              <a:gd name="T23" fmla="*/ 1550752496 h 220"/>
              <a:gd name="T24" fmla="*/ 151778910 w 105"/>
              <a:gd name="T25" fmla="*/ 1550752496 h 220"/>
              <a:gd name="T26" fmla="*/ 0 w 105"/>
              <a:gd name="T27" fmla="*/ 1961939077 h 220"/>
              <a:gd name="T28" fmla="*/ 607112221 w 105"/>
              <a:gd name="T29" fmla="*/ 2147483647 h 220"/>
              <a:gd name="T30" fmla="*/ 1225900006 w 105"/>
              <a:gd name="T31" fmla="*/ 1961939077 h 220"/>
              <a:gd name="T32" fmla="*/ 1109147787 w 105"/>
              <a:gd name="T33" fmla="*/ 1609493926 h 2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5"/>
              <a:gd name="T52" fmla="*/ 0 h 220"/>
              <a:gd name="T53" fmla="*/ 105 w 105"/>
              <a:gd name="T54" fmla="*/ 220 h 2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5" h="220">
                <a:moveTo>
                  <a:pt x="95" y="137"/>
                </a:moveTo>
                <a:cubicBezTo>
                  <a:pt x="69" y="85"/>
                  <a:pt x="92" y="52"/>
                  <a:pt x="92" y="52"/>
                </a:cubicBezTo>
                <a:cubicBezTo>
                  <a:pt x="74" y="69"/>
                  <a:pt x="75" y="96"/>
                  <a:pt x="75" y="101"/>
                </a:cubicBezTo>
                <a:cubicBezTo>
                  <a:pt x="74" y="107"/>
                  <a:pt x="72" y="106"/>
                  <a:pt x="72" y="106"/>
                </a:cubicBezTo>
                <a:cubicBezTo>
                  <a:pt x="65" y="108"/>
                  <a:pt x="73" y="73"/>
                  <a:pt x="58" y="55"/>
                </a:cubicBezTo>
                <a:cubicBezTo>
                  <a:pt x="28" y="18"/>
                  <a:pt x="75" y="0"/>
                  <a:pt x="75" y="0"/>
                </a:cubicBezTo>
                <a:cubicBezTo>
                  <a:pt x="64" y="1"/>
                  <a:pt x="24" y="24"/>
                  <a:pt x="47" y="55"/>
                </a:cubicBezTo>
                <a:cubicBezTo>
                  <a:pt x="72" y="87"/>
                  <a:pt x="40" y="133"/>
                  <a:pt x="45" y="102"/>
                </a:cubicBezTo>
                <a:cubicBezTo>
                  <a:pt x="51" y="72"/>
                  <a:pt x="40" y="62"/>
                  <a:pt x="40" y="62"/>
                </a:cubicBezTo>
                <a:cubicBezTo>
                  <a:pt x="45" y="85"/>
                  <a:pt x="33" y="110"/>
                  <a:pt x="14" y="131"/>
                </a:cubicBezTo>
                <a:cubicBezTo>
                  <a:pt x="14" y="131"/>
                  <a:pt x="13" y="132"/>
                  <a:pt x="13" y="132"/>
                </a:cubicBezTo>
                <a:cubicBezTo>
                  <a:pt x="13" y="132"/>
                  <a:pt x="13" y="132"/>
                  <a:pt x="13" y="132"/>
                </a:cubicBezTo>
                <a:cubicBezTo>
                  <a:pt x="13" y="132"/>
                  <a:pt x="13" y="132"/>
                  <a:pt x="13" y="132"/>
                </a:cubicBezTo>
                <a:cubicBezTo>
                  <a:pt x="5" y="142"/>
                  <a:pt x="0" y="154"/>
                  <a:pt x="0" y="167"/>
                </a:cubicBezTo>
                <a:cubicBezTo>
                  <a:pt x="0" y="197"/>
                  <a:pt x="23" y="220"/>
                  <a:pt x="52" y="220"/>
                </a:cubicBezTo>
                <a:cubicBezTo>
                  <a:pt x="81" y="220"/>
                  <a:pt x="105" y="197"/>
                  <a:pt x="105" y="167"/>
                </a:cubicBezTo>
                <a:cubicBezTo>
                  <a:pt x="105" y="156"/>
                  <a:pt x="101" y="146"/>
                  <a:pt x="95" y="137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" name="TextBox 331"/>
          <p:cNvSpPr>
            <a:spLocks noChangeArrowheads="1"/>
          </p:cNvSpPr>
          <p:nvPr/>
        </p:nvSpPr>
        <p:spPr bwMode="auto">
          <a:xfrm>
            <a:off x="1323811" y="4260507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热情</a:t>
            </a:r>
            <a:endParaRPr lang="en-US" altLang="zh-CN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60" name="Freeform 95"/>
          <p:cNvSpPr>
            <a:spLocks noChangeArrowheads="1"/>
          </p:cNvSpPr>
          <p:nvPr/>
        </p:nvSpPr>
        <p:spPr bwMode="auto">
          <a:xfrm rot="20877365">
            <a:off x="1325128" y="1991035"/>
            <a:ext cx="399516" cy="835994"/>
          </a:xfrm>
          <a:custGeom>
            <a:avLst/>
            <a:gdLst>
              <a:gd name="T0" fmla="*/ 1118988892 w 105"/>
              <a:gd name="T1" fmla="*/ 1609493926 h 220"/>
              <a:gd name="T2" fmla="*/ 1083652725 w 105"/>
              <a:gd name="T3" fmla="*/ 610903329 h 220"/>
              <a:gd name="T4" fmla="*/ 883411018 w 105"/>
              <a:gd name="T5" fmla="*/ 1186561115 h 220"/>
              <a:gd name="T6" fmla="*/ 848074852 w 105"/>
              <a:gd name="T7" fmla="*/ 1245302545 h 220"/>
              <a:gd name="T8" fmla="*/ 683172743 w 105"/>
              <a:gd name="T9" fmla="*/ 646148873 h 220"/>
              <a:gd name="T10" fmla="*/ 883411018 w 105"/>
              <a:gd name="T11" fmla="*/ 0 h 220"/>
              <a:gd name="T12" fmla="*/ 553603369 w 105"/>
              <a:gd name="T13" fmla="*/ 646148873 h 220"/>
              <a:gd name="T14" fmla="*/ 530045925 w 105"/>
              <a:gd name="T15" fmla="*/ 1198310772 h 220"/>
              <a:gd name="T16" fmla="*/ 471152314 w 105"/>
              <a:gd name="T17" fmla="*/ 728382761 h 220"/>
              <a:gd name="T18" fmla="*/ 164902109 w 105"/>
              <a:gd name="T19" fmla="*/ 1539006266 h 220"/>
              <a:gd name="T20" fmla="*/ 153123387 w 105"/>
              <a:gd name="T21" fmla="*/ 1550752496 h 220"/>
              <a:gd name="T22" fmla="*/ 153123387 w 105"/>
              <a:gd name="T23" fmla="*/ 1550752496 h 220"/>
              <a:gd name="T24" fmla="*/ 153123387 w 105"/>
              <a:gd name="T25" fmla="*/ 1550752496 h 220"/>
              <a:gd name="T26" fmla="*/ 0 w 105"/>
              <a:gd name="T27" fmla="*/ 1961939077 h 220"/>
              <a:gd name="T28" fmla="*/ 612496979 w 105"/>
              <a:gd name="T29" fmla="*/ 2147483647 h 220"/>
              <a:gd name="T30" fmla="*/ 1236776112 w 105"/>
              <a:gd name="T31" fmla="*/ 1961939077 h 220"/>
              <a:gd name="T32" fmla="*/ 1118988892 w 105"/>
              <a:gd name="T33" fmla="*/ 1609493926 h 2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5"/>
              <a:gd name="T52" fmla="*/ 0 h 220"/>
              <a:gd name="T53" fmla="*/ 105 w 105"/>
              <a:gd name="T54" fmla="*/ 220 h 2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5" h="220">
                <a:moveTo>
                  <a:pt x="95" y="137"/>
                </a:moveTo>
                <a:cubicBezTo>
                  <a:pt x="69" y="85"/>
                  <a:pt x="92" y="52"/>
                  <a:pt x="92" y="52"/>
                </a:cubicBezTo>
                <a:cubicBezTo>
                  <a:pt x="74" y="69"/>
                  <a:pt x="75" y="96"/>
                  <a:pt x="75" y="101"/>
                </a:cubicBezTo>
                <a:cubicBezTo>
                  <a:pt x="74" y="107"/>
                  <a:pt x="72" y="106"/>
                  <a:pt x="72" y="106"/>
                </a:cubicBezTo>
                <a:cubicBezTo>
                  <a:pt x="65" y="108"/>
                  <a:pt x="73" y="73"/>
                  <a:pt x="58" y="55"/>
                </a:cubicBezTo>
                <a:cubicBezTo>
                  <a:pt x="28" y="18"/>
                  <a:pt x="75" y="0"/>
                  <a:pt x="75" y="0"/>
                </a:cubicBezTo>
                <a:cubicBezTo>
                  <a:pt x="64" y="1"/>
                  <a:pt x="24" y="24"/>
                  <a:pt x="47" y="55"/>
                </a:cubicBezTo>
                <a:cubicBezTo>
                  <a:pt x="72" y="87"/>
                  <a:pt x="40" y="133"/>
                  <a:pt x="45" y="102"/>
                </a:cubicBezTo>
                <a:cubicBezTo>
                  <a:pt x="51" y="72"/>
                  <a:pt x="40" y="62"/>
                  <a:pt x="40" y="62"/>
                </a:cubicBezTo>
                <a:cubicBezTo>
                  <a:pt x="45" y="85"/>
                  <a:pt x="33" y="110"/>
                  <a:pt x="14" y="131"/>
                </a:cubicBezTo>
                <a:cubicBezTo>
                  <a:pt x="14" y="131"/>
                  <a:pt x="13" y="132"/>
                  <a:pt x="13" y="132"/>
                </a:cubicBezTo>
                <a:cubicBezTo>
                  <a:pt x="13" y="132"/>
                  <a:pt x="13" y="132"/>
                  <a:pt x="13" y="132"/>
                </a:cubicBezTo>
                <a:cubicBezTo>
                  <a:pt x="13" y="132"/>
                  <a:pt x="13" y="132"/>
                  <a:pt x="13" y="132"/>
                </a:cubicBezTo>
                <a:cubicBezTo>
                  <a:pt x="5" y="142"/>
                  <a:pt x="0" y="154"/>
                  <a:pt x="0" y="167"/>
                </a:cubicBezTo>
                <a:cubicBezTo>
                  <a:pt x="0" y="197"/>
                  <a:pt x="23" y="220"/>
                  <a:pt x="52" y="220"/>
                </a:cubicBezTo>
                <a:cubicBezTo>
                  <a:pt x="81" y="220"/>
                  <a:pt x="105" y="197"/>
                  <a:pt x="105" y="167"/>
                </a:cubicBezTo>
                <a:cubicBezTo>
                  <a:pt x="105" y="156"/>
                  <a:pt x="101" y="146"/>
                  <a:pt x="95" y="137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/>
        </p:spPr>
        <p:txBody>
          <a:bodyPr/>
          <a:lstStyle/>
          <a:p>
            <a:endParaRPr lang="zh-CN" altLang="en-US" dirty="0"/>
          </a:p>
        </p:txBody>
      </p:sp>
      <p:sp>
        <p:nvSpPr>
          <p:cNvPr id="461" name="Freeform 145"/>
          <p:cNvSpPr>
            <a:spLocks noChangeArrowheads="1"/>
          </p:cNvSpPr>
          <p:nvPr/>
        </p:nvSpPr>
        <p:spPr bwMode="auto">
          <a:xfrm>
            <a:off x="2090349" y="2609850"/>
            <a:ext cx="186329" cy="186485"/>
          </a:xfrm>
          <a:custGeom>
            <a:avLst/>
            <a:gdLst>
              <a:gd name="T0" fmla="*/ 114275834 w 148"/>
              <a:gd name="T1" fmla="*/ 228779136 h 148"/>
              <a:gd name="T2" fmla="*/ 188399356 w 148"/>
              <a:gd name="T3" fmla="*/ 202500661 h 148"/>
              <a:gd name="T4" fmla="*/ 214652265 w 148"/>
              <a:gd name="T5" fmla="*/ 170037992 h 148"/>
              <a:gd name="T6" fmla="*/ 228550425 w 148"/>
              <a:gd name="T7" fmla="*/ 114388946 h 148"/>
              <a:gd name="T8" fmla="*/ 114275834 w 148"/>
              <a:gd name="T9" fmla="*/ 0 h 148"/>
              <a:gd name="T10" fmla="*/ 0 w 148"/>
              <a:gd name="T11" fmla="*/ 114388946 h 148"/>
              <a:gd name="T12" fmla="*/ 114275834 w 148"/>
              <a:gd name="T13" fmla="*/ 228779136 h 1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"/>
              <a:gd name="T22" fmla="*/ 0 h 148"/>
              <a:gd name="T23" fmla="*/ 148 w 148"/>
              <a:gd name="T24" fmla="*/ 148 h 1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" h="148">
                <a:moveTo>
                  <a:pt x="74" y="148"/>
                </a:moveTo>
                <a:cubicBezTo>
                  <a:pt x="92" y="148"/>
                  <a:pt x="109" y="142"/>
                  <a:pt x="122" y="131"/>
                </a:cubicBezTo>
                <a:cubicBezTo>
                  <a:pt x="126" y="123"/>
                  <a:pt x="132" y="116"/>
                  <a:pt x="139" y="110"/>
                </a:cubicBezTo>
                <a:cubicBezTo>
                  <a:pt x="145" y="99"/>
                  <a:pt x="148" y="87"/>
                  <a:pt x="148" y="74"/>
                </a:cubicBezTo>
                <a:cubicBezTo>
                  <a:pt x="148" y="33"/>
                  <a:pt x="115" y="0"/>
                  <a:pt x="74" y="0"/>
                </a:cubicBezTo>
                <a:cubicBezTo>
                  <a:pt x="33" y="0"/>
                  <a:pt x="0" y="33"/>
                  <a:pt x="0" y="74"/>
                </a:cubicBezTo>
                <a:cubicBezTo>
                  <a:pt x="0" y="115"/>
                  <a:pt x="33" y="148"/>
                  <a:pt x="74" y="148"/>
                </a:cubicBezTo>
                <a:close/>
              </a:path>
            </a:pathLst>
          </a:custGeom>
          <a:solidFill>
            <a:srgbClr val="000000">
              <a:alpha val="35000"/>
            </a:srgb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62" name="Freeform 146"/>
          <p:cNvSpPr>
            <a:spLocks noChangeArrowheads="1"/>
          </p:cNvSpPr>
          <p:nvPr/>
        </p:nvSpPr>
        <p:spPr bwMode="auto">
          <a:xfrm>
            <a:off x="2376380" y="2609850"/>
            <a:ext cx="186329" cy="186485"/>
          </a:xfrm>
          <a:custGeom>
            <a:avLst/>
            <a:gdLst>
              <a:gd name="T0" fmla="*/ 92655645 w 148"/>
              <a:gd name="T1" fmla="*/ 227233709 h 148"/>
              <a:gd name="T2" fmla="*/ 114275834 w 148"/>
              <a:gd name="T3" fmla="*/ 228779136 h 148"/>
              <a:gd name="T4" fmla="*/ 228550425 w 148"/>
              <a:gd name="T5" fmla="*/ 114388946 h 148"/>
              <a:gd name="T6" fmla="*/ 114275834 w 148"/>
              <a:gd name="T7" fmla="*/ 0 h 148"/>
              <a:gd name="T8" fmla="*/ 0 w 148"/>
              <a:gd name="T9" fmla="*/ 114388946 h 148"/>
              <a:gd name="T10" fmla="*/ 3088066 w 148"/>
              <a:gd name="T11" fmla="*/ 139121994 h 148"/>
              <a:gd name="T12" fmla="*/ 92655645 w 148"/>
              <a:gd name="T13" fmla="*/ 227233709 h 1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"/>
              <a:gd name="T22" fmla="*/ 0 h 148"/>
              <a:gd name="T23" fmla="*/ 148 w 148"/>
              <a:gd name="T24" fmla="*/ 148 h 1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" h="148">
                <a:moveTo>
                  <a:pt x="60" y="147"/>
                </a:moveTo>
                <a:cubicBezTo>
                  <a:pt x="65" y="148"/>
                  <a:pt x="70" y="148"/>
                  <a:pt x="74" y="148"/>
                </a:cubicBezTo>
                <a:cubicBezTo>
                  <a:pt x="115" y="148"/>
                  <a:pt x="148" y="115"/>
                  <a:pt x="148" y="74"/>
                </a:cubicBezTo>
                <a:cubicBezTo>
                  <a:pt x="148" y="33"/>
                  <a:pt x="115" y="0"/>
                  <a:pt x="74" y="0"/>
                </a:cubicBezTo>
                <a:cubicBezTo>
                  <a:pt x="34" y="0"/>
                  <a:pt x="0" y="33"/>
                  <a:pt x="0" y="74"/>
                </a:cubicBezTo>
                <a:cubicBezTo>
                  <a:pt x="0" y="80"/>
                  <a:pt x="1" y="85"/>
                  <a:pt x="2" y="90"/>
                </a:cubicBezTo>
                <a:cubicBezTo>
                  <a:pt x="29" y="99"/>
                  <a:pt x="51" y="120"/>
                  <a:pt x="60" y="147"/>
                </a:cubicBezTo>
                <a:close/>
              </a:path>
            </a:pathLst>
          </a:custGeom>
          <a:solidFill>
            <a:srgbClr val="000000">
              <a:alpha val="35000"/>
            </a:srgb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63" name="Freeform 147"/>
          <p:cNvSpPr>
            <a:spLocks noChangeArrowheads="1"/>
          </p:cNvSpPr>
          <p:nvPr/>
        </p:nvSpPr>
        <p:spPr bwMode="auto">
          <a:xfrm>
            <a:off x="2664045" y="2609850"/>
            <a:ext cx="186329" cy="181578"/>
          </a:xfrm>
          <a:custGeom>
            <a:avLst/>
            <a:gdLst>
              <a:gd name="T0" fmla="*/ 210019544 w 148"/>
              <a:gd name="T1" fmla="*/ 133134767 h 144"/>
              <a:gd name="T2" fmla="*/ 227005771 w 148"/>
              <a:gd name="T3" fmla="*/ 133134767 h 144"/>
              <a:gd name="T4" fmla="*/ 228550425 w 148"/>
              <a:gd name="T5" fmla="*/ 114557389 h 144"/>
              <a:gd name="T6" fmla="*/ 114275834 w 148"/>
              <a:gd name="T7" fmla="*/ 0 h 144"/>
              <a:gd name="T8" fmla="*/ 0 w 148"/>
              <a:gd name="T9" fmla="*/ 114557389 h 144"/>
              <a:gd name="T10" fmla="*/ 77212830 w 148"/>
              <a:gd name="T11" fmla="*/ 222922319 h 144"/>
              <a:gd name="T12" fmla="*/ 210019544 w 148"/>
              <a:gd name="T13" fmla="*/ 133134767 h 1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"/>
              <a:gd name="T22" fmla="*/ 0 h 144"/>
              <a:gd name="T23" fmla="*/ 148 w 148"/>
              <a:gd name="T24" fmla="*/ 144 h 1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" h="144">
                <a:moveTo>
                  <a:pt x="136" y="86"/>
                </a:moveTo>
                <a:cubicBezTo>
                  <a:pt x="139" y="86"/>
                  <a:pt x="143" y="86"/>
                  <a:pt x="147" y="86"/>
                </a:cubicBezTo>
                <a:cubicBezTo>
                  <a:pt x="148" y="82"/>
                  <a:pt x="148" y="78"/>
                  <a:pt x="148" y="74"/>
                </a:cubicBezTo>
                <a:cubicBezTo>
                  <a:pt x="148" y="33"/>
                  <a:pt x="115" y="0"/>
                  <a:pt x="74" y="0"/>
                </a:cubicBezTo>
                <a:cubicBezTo>
                  <a:pt x="33" y="0"/>
                  <a:pt x="0" y="33"/>
                  <a:pt x="0" y="74"/>
                </a:cubicBezTo>
                <a:cubicBezTo>
                  <a:pt x="0" y="106"/>
                  <a:pt x="21" y="134"/>
                  <a:pt x="50" y="144"/>
                </a:cubicBezTo>
                <a:cubicBezTo>
                  <a:pt x="63" y="110"/>
                  <a:pt x="97" y="86"/>
                  <a:pt x="136" y="86"/>
                </a:cubicBezTo>
                <a:close/>
              </a:path>
            </a:pathLst>
          </a:custGeom>
          <a:solidFill>
            <a:srgbClr val="000000">
              <a:alpha val="35000"/>
            </a:srgb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64" name="Oval 148"/>
          <p:cNvSpPr>
            <a:spLocks noChangeArrowheads="1"/>
          </p:cNvSpPr>
          <p:nvPr/>
        </p:nvSpPr>
        <p:spPr bwMode="auto">
          <a:xfrm>
            <a:off x="2951712" y="2609850"/>
            <a:ext cx="186329" cy="186485"/>
          </a:xfrm>
          <a:prstGeom prst="ellipse">
            <a:avLst/>
          </a:prstGeom>
          <a:solidFill>
            <a:srgbClr val="000000">
              <a:alpha val="35000"/>
            </a:srgbClr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65" name="Freeform 149"/>
          <p:cNvSpPr>
            <a:spLocks noChangeArrowheads="1"/>
          </p:cNvSpPr>
          <p:nvPr/>
        </p:nvSpPr>
        <p:spPr bwMode="auto">
          <a:xfrm>
            <a:off x="3238560" y="2609850"/>
            <a:ext cx="185512" cy="143135"/>
          </a:xfrm>
          <a:custGeom>
            <a:avLst/>
            <a:gdLst>
              <a:gd name="T0" fmla="*/ 209712822 w 148"/>
              <a:gd name="T1" fmla="*/ 174976537 h 114"/>
              <a:gd name="T2" fmla="*/ 226551610 w 148"/>
              <a:gd name="T3" fmla="*/ 113581435 h 114"/>
              <a:gd name="T4" fmla="*/ 113276424 w 148"/>
              <a:gd name="T5" fmla="*/ 0 h 114"/>
              <a:gd name="T6" fmla="*/ 0 w 148"/>
              <a:gd name="T7" fmla="*/ 113581435 h 114"/>
              <a:gd name="T8" fmla="*/ 13776628 w 148"/>
              <a:gd name="T9" fmla="*/ 167301530 h 114"/>
              <a:gd name="T10" fmla="*/ 107153340 w 148"/>
              <a:gd name="T11" fmla="*/ 132000213 h 114"/>
              <a:gd name="T12" fmla="*/ 209712822 w 148"/>
              <a:gd name="T13" fmla="*/ 174976537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"/>
              <a:gd name="T22" fmla="*/ 0 h 114"/>
              <a:gd name="T23" fmla="*/ 148 w 14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" h="114">
                <a:moveTo>
                  <a:pt x="137" y="114"/>
                </a:moveTo>
                <a:cubicBezTo>
                  <a:pt x="144" y="102"/>
                  <a:pt x="148" y="89"/>
                  <a:pt x="148" y="74"/>
                </a:cubicBezTo>
                <a:cubicBezTo>
                  <a:pt x="148" y="33"/>
                  <a:pt x="115" y="0"/>
                  <a:pt x="74" y="0"/>
                </a:cubicBezTo>
                <a:cubicBezTo>
                  <a:pt x="33" y="0"/>
                  <a:pt x="0" y="33"/>
                  <a:pt x="0" y="74"/>
                </a:cubicBezTo>
                <a:cubicBezTo>
                  <a:pt x="0" y="87"/>
                  <a:pt x="3" y="98"/>
                  <a:pt x="9" y="109"/>
                </a:cubicBezTo>
                <a:cubicBezTo>
                  <a:pt x="25" y="94"/>
                  <a:pt x="46" y="86"/>
                  <a:pt x="70" y="86"/>
                </a:cubicBezTo>
                <a:cubicBezTo>
                  <a:pt x="96" y="86"/>
                  <a:pt x="120" y="96"/>
                  <a:pt x="137" y="114"/>
                </a:cubicBezTo>
                <a:close/>
              </a:path>
            </a:pathLst>
          </a:custGeom>
          <a:solidFill>
            <a:srgbClr val="000000">
              <a:alpha val="35000"/>
            </a:srgb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66" name="Oval 150"/>
          <p:cNvSpPr>
            <a:spLocks noChangeArrowheads="1"/>
          </p:cNvSpPr>
          <p:nvPr/>
        </p:nvSpPr>
        <p:spPr bwMode="auto">
          <a:xfrm>
            <a:off x="3526225" y="2609850"/>
            <a:ext cx="185512" cy="186485"/>
          </a:xfrm>
          <a:prstGeom prst="ellipse">
            <a:avLst/>
          </a:prstGeom>
          <a:solidFill>
            <a:srgbClr val="000000">
              <a:alpha val="35000"/>
            </a:srgbClr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67" name="Freeform 151"/>
          <p:cNvSpPr>
            <a:spLocks noChangeArrowheads="1"/>
          </p:cNvSpPr>
          <p:nvPr/>
        </p:nvSpPr>
        <p:spPr bwMode="auto">
          <a:xfrm>
            <a:off x="3812256" y="2609850"/>
            <a:ext cx="186329" cy="184031"/>
          </a:xfrm>
          <a:custGeom>
            <a:avLst/>
            <a:gdLst>
              <a:gd name="T0" fmla="*/ 228550425 w 148"/>
              <a:gd name="T1" fmla="*/ 114472578 h 146"/>
              <a:gd name="T2" fmla="*/ 114275834 w 148"/>
              <a:gd name="T3" fmla="*/ 0 h 146"/>
              <a:gd name="T4" fmla="*/ 0 w 148"/>
              <a:gd name="T5" fmla="*/ 114472578 h 146"/>
              <a:gd name="T6" fmla="*/ 1544654 w 148"/>
              <a:gd name="T7" fmla="*/ 133035598 h 146"/>
              <a:gd name="T8" fmla="*/ 6177374 w 148"/>
              <a:gd name="T9" fmla="*/ 133035598 h 146"/>
              <a:gd name="T10" fmla="*/ 140527500 w 148"/>
              <a:gd name="T11" fmla="*/ 225850697 h 146"/>
              <a:gd name="T12" fmla="*/ 228550425 w 148"/>
              <a:gd name="T13" fmla="*/ 114472578 h 1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"/>
              <a:gd name="T22" fmla="*/ 0 h 146"/>
              <a:gd name="T23" fmla="*/ 148 w 148"/>
              <a:gd name="T24" fmla="*/ 146 h 1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" h="146">
                <a:moveTo>
                  <a:pt x="148" y="74"/>
                </a:moveTo>
                <a:cubicBezTo>
                  <a:pt x="148" y="33"/>
                  <a:pt x="115" y="0"/>
                  <a:pt x="74" y="0"/>
                </a:cubicBezTo>
                <a:cubicBezTo>
                  <a:pt x="33" y="0"/>
                  <a:pt x="0" y="33"/>
                  <a:pt x="0" y="74"/>
                </a:cubicBezTo>
                <a:cubicBezTo>
                  <a:pt x="0" y="78"/>
                  <a:pt x="1" y="82"/>
                  <a:pt x="1" y="86"/>
                </a:cubicBezTo>
                <a:cubicBezTo>
                  <a:pt x="2" y="86"/>
                  <a:pt x="3" y="86"/>
                  <a:pt x="4" y="86"/>
                </a:cubicBezTo>
                <a:cubicBezTo>
                  <a:pt x="44" y="86"/>
                  <a:pt x="78" y="111"/>
                  <a:pt x="91" y="146"/>
                </a:cubicBezTo>
                <a:cubicBezTo>
                  <a:pt x="124" y="139"/>
                  <a:pt x="148" y="109"/>
                  <a:pt x="148" y="74"/>
                </a:cubicBezTo>
                <a:close/>
              </a:path>
            </a:pathLst>
          </a:custGeom>
          <a:solidFill>
            <a:srgbClr val="000000">
              <a:alpha val="35000"/>
            </a:srgb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68" name="Freeform 152"/>
          <p:cNvSpPr>
            <a:spLocks noChangeArrowheads="1"/>
          </p:cNvSpPr>
          <p:nvPr/>
        </p:nvSpPr>
        <p:spPr bwMode="auto">
          <a:xfrm>
            <a:off x="4099922" y="2609850"/>
            <a:ext cx="186329" cy="186485"/>
          </a:xfrm>
          <a:custGeom>
            <a:avLst/>
            <a:gdLst>
              <a:gd name="T0" fmla="*/ 227005771 w 148"/>
              <a:gd name="T1" fmla="*/ 136031140 h 148"/>
              <a:gd name="T2" fmla="*/ 228550425 w 148"/>
              <a:gd name="T3" fmla="*/ 114388946 h 148"/>
              <a:gd name="T4" fmla="*/ 114275834 w 148"/>
              <a:gd name="T5" fmla="*/ 0 h 148"/>
              <a:gd name="T6" fmla="*/ 0 w 148"/>
              <a:gd name="T7" fmla="*/ 114388946 h 148"/>
              <a:gd name="T8" fmla="*/ 114275834 w 148"/>
              <a:gd name="T9" fmla="*/ 228779136 h 148"/>
              <a:gd name="T10" fmla="*/ 121996620 w 148"/>
              <a:gd name="T11" fmla="*/ 228779136 h 148"/>
              <a:gd name="T12" fmla="*/ 227005771 w 148"/>
              <a:gd name="T13" fmla="*/ 136031140 h 1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"/>
              <a:gd name="T22" fmla="*/ 0 h 148"/>
              <a:gd name="T23" fmla="*/ 148 w 148"/>
              <a:gd name="T24" fmla="*/ 148 h 1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" h="148">
                <a:moveTo>
                  <a:pt x="147" y="88"/>
                </a:moveTo>
                <a:cubicBezTo>
                  <a:pt x="147" y="83"/>
                  <a:pt x="148" y="79"/>
                  <a:pt x="148" y="74"/>
                </a:cubicBezTo>
                <a:cubicBezTo>
                  <a:pt x="148" y="33"/>
                  <a:pt x="115" y="0"/>
                  <a:pt x="74" y="0"/>
                </a:cubicBezTo>
                <a:cubicBezTo>
                  <a:pt x="33" y="0"/>
                  <a:pt x="0" y="33"/>
                  <a:pt x="0" y="74"/>
                </a:cubicBezTo>
                <a:cubicBezTo>
                  <a:pt x="0" y="115"/>
                  <a:pt x="33" y="148"/>
                  <a:pt x="74" y="148"/>
                </a:cubicBezTo>
                <a:cubicBezTo>
                  <a:pt x="76" y="148"/>
                  <a:pt x="77" y="148"/>
                  <a:pt x="79" y="148"/>
                </a:cubicBezTo>
                <a:cubicBezTo>
                  <a:pt x="89" y="118"/>
                  <a:pt x="115" y="95"/>
                  <a:pt x="147" y="88"/>
                </a:cubicBezTo>
                <a:close/>
              </a:path>
            </a:pathLst>
          </a:custGeom>
          <a:solidFill>
            <a:srgbClr val="000000">
              <a:alpha val="35000"/>
            </a:srgb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69" name="Freeform 153"/>
          <p:cNvSpPr>
            <a:spLocks noChangeArrowheads="1"/>
          </p:cNvSpPr>
          <p:nvPr/>
        </p:nvSpPr>
        <p:spPr bwMode="auto">
          <a:xfrm>
            <a:off x="4376963" y="2609850"/>
            <a:ext cx="185512" cy="186485"/>
          </a:xfrm>
          <a:custGeom>
            <a:avLst/>
            <a:gdLst>
              <a:gd name="T0" fmla="*/ 0 w 148"/>
              <a:gd name="T1" fmla="*/ 114388946 h 148"/>
              <a:gd name="T2" fmla="*/ 13776628 w 148"/>
              <a:gd name="T3" fmla="*/ 170037992 h 148"/>
              <a:gd name="T4" fmla="*/ 39799423 w 148"/>
              <a:gd name="T5" fmla="*/ 202500661 h 148"/>
              <a:gd name="T6" fmla="*/ 113276424 w 148"/>
              <a:gd name="T7" fmla="*/ 228779136 h 148"/>
              <a:gd name="T8" fmla="*/ 226551610 w 148"/>
              <a:gd name="T9" fmla="*/ 114388946 h 148"/>
              <a:gd name="T10" fmla="*/ 113276424 w 148"/>
              <a:gd name="T11" fmla="*/ 0 h 148"/>
              <a:gd name="T12" fmla="*/ 0 w 148"/>
              <a:gd name="T13" fmla="*/ 114388946 h 1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"/>
              <a:gd name="T22" fmla="*/ 0 h 148"/>
              <a:gd name="T23" fmla="*/ 148 w 148"/>
              <a:gd name="T24" fmla="*/ 148 h 1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" h="148">
                <a:moveTo>
                  <a:pt x="0" y="74"/>
                </a:moveTo>
                <a:cubicBezTo>
                  <a:pt x="0" y="87"/>
                  <a:pt x="3" y="99"/>
                  <a:pt x="9" y="110"/>
                </a:cubicBezTo>
                <a:cubicBezTo>
                  <a:pt x="16" y="116"/>
                  <a:pt x="21" y="123"/>
                  <a:pt x="26" y="131"/>
                </a:cubicBezTo>
                <a:cubicBezTo>
                  <a:pt x="39" y="142"/>
                  <a:pt x="56" y="148"/>
                  <a:pt x="74" y="148"/>
                </a:cubicBezTo>
                <a:cubicBezTo>
                  <a:pt x="115" y="148"/>
                  <a:pt x="148" y="115"/>
                  <a:pt x="148" y="74"/>
                </a:cubicBezTo>
                <a:cubicBezTo>
                  <a:pt x="148" y="33"/>
                  <a:pt x="115" y="0"/>
                  <a:pt x="74" y="0"/>
                </a:cubicBezTo>
                <a:cubicBezTo>
                  <a:pt x="33" y="0"/>
                  <a:pt x="0" y="33"/>
                  <a:pt x="0" y="74"/>
                </a:cubicBezTo>
                <a:close/>
              </a:path>
            </a:pathLst>
          </a:custGeom>
          <a:solidFill>
            <a:srgbClr val="000000">
              <a:alpha val="35000"/>
            </a:srgb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70" name="Oval 154"/>
          <p:cNvSpPr>
            <a:spLocks noChangeArrowheads="1"/>
          </p:cNvSpPr>
          <p:nvPr/>
        </p:nvSpPr>
        <p:spPr bwMode="auto">
          <a:xfrm>
            <a:off x="2237450" y="2728448"/>
            <a:ext cx="212480" cy="212659"/>
          </a:xfrm>
          <a:prstGeom prst="ellipse">
            <a:avLst/>
          </a:prstGeom>
          <a:solidFill>
            <a:srgbClr val="000000">
              <a:alpha val="59000"/>
            </a:srgbClr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1" name="Oval 155"/>
          <p:cNvSpPr>
            <a:spLocks noChangeArrowheads="1"/>
          </p:cNvSpPr>
          <p:nvPr/>
        </p:nvSpPr>
        <p:spPr bwMode="auto">
          <a:xfrm>
            <a:off x="2728608" y="2728448"/>
            <a:ext cx="212480" cy="212659"/>
          </a:xfrm>
          <a:prstGeom prst="ellipse">
            <a:avLst/>
          </a:prstGeom>
          <a:solidFill>
            <a:srgbClr val="000000">
              <a:alpha val="59000"/>
            </a:srgbClr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2" name="Oval 156"/>
          <p:cNvSpPr>
            <a:spLocks noChangeArrowheads="1"/>
          </p:cNvSpPr>
          <p:nvPr/>
        </p:nvSpPr>
        <p:spPr bwMode="auto">
          <a:xfrm>
            <a:off x="3219763" y="2728448"/>
            <a:ext cx="213298" cy="212659"/>
          </a:xfrm>
          <a:prstGeom prst="ellipse">
            <a:avLst/>
          </a:prstGeom>
          <a:solidFill>
            <a:srgbClr val="000000">
              <a:alpha val="59000"/>
            </a:srgbClr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3" name="Oval 157"/>
          <p:cNvSpPr>
            <a:spLocks noChangeArrowheads="1"/>
          </p:cNvSpPr>
          <p:nvPr/>
        </p:nvSpPr>
        <p:spPr bwMode="auto">
          <a:xfrm>
            <a:off x="3711737" y="2728448"/>
            <a:ext cx="212480" cy="212659"/>
          </a:xfrm>
          <a:prstGeom prst="ellipse">
            <a:avLst/>
          </a:prstGeom>
          <a:solidFill>
            <a:srgbClr val="000000">
              <a:alpha val="59000"/>
            </a:srgbClr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4" name="Oval 158"/>
          <p:cNvSpPr>
            <a:spLocks noChangeArrowheads="1"/>
          </p:cNvSpPr>
          <p:nvPr/>
        </p:nvSpPr>
        <p:spPr bwMode="auto">
          <a:xfrm>
            <a:off x="4202894" y="2728448"/>
            <a:ext cx="212480" cy="212659"/>
          </a:xfrm>
          <a:prstGeom prst="ellipse">
            <a:avLst/>
          </a:prstGeom>
          <a:solidFill>
            <a:srgbClr val="000000">
              <a:alpha val="59000"/>
            </a:srgbClr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5" name="Freeform 151"/>
          <p:cNvSpPr>
            <a:spLocks noChangeArrowheads="1"/>
          </p:cNvSpPr>
          <p:nvPr/>
        </p:nvSpPr>
        <p:spPr bwMode="auto">
          <a:xfrm>
            <a:off x="4770231" y="2616650"/>
            <a:ext cx="186329" cy="184031"/>
          </a:xfrm>
          <a:custGeom>
            <a:avLst/>
            <a:gdLst>
              <a:gd name="T0" fmla="*/ 228550425 w 148"/>
              <a:gd name="T1" fmla="*/ 114472578 h 146"/>
              <a:gd name="T2" fmla="*/ 114275834 w 148"/>
              <a:gd name="T3" fmla="*/ 0 h 146"/>
              <a:gd name="T4" fmla="*/ 0 w 148"/>
              <a:gd name="T5" fmla="*/ 114472578 h 146"/>
              <a:gd name="T6" fmla="*/ 1544654 w 148"/>
              <a:gd name="T7" fmla="*/ 133035598 h 146"/>
              <a:gd name="T8" fmla="*/ 6177374 w 148"/>
              <a:gd name="T9" fmla="*/ 133035598 h 146"/>
              <a:gd name="T10" fmla="*/ 140527500 w 148"/>
              <a:gd name="T11" fmla="*/ 225850697 h 146"/>
              <a:gd name="T12" fmla="*/ 228550425 w 148"/>
              <a:gd name="T13" fmla="*/ 114472578 h 1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"/>
              <a:gd name="T22" fmla="*/ 0 h 146"/>
              <a:gd name="T23" fmla="*/ 148 w 148"/>
              <a:gd name="T24" fmla="*/ 146 h 1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" h="146">
                <a:moveTo>
                  <a:pt x="148" y="74"/>
                </a:moveTo>
                <a:cubicBezTo>
                  <a:pt x="148" y="33"/>
                  <a:pt x="115" y="0"/>
                  <a:pt x="74" y="0"/>
                </a:cubicBezTo>
                <a:cubicBezTo>
                  <a:pt x="33" y="0"/>
                  <a:pt x="0" y="33"/>
                  <a:pt x="0" y="74"/>
                </a:cubicBezTo>
                <a:cubicBezTo>
                  <a:pt x="0" y="78"/>
                  <a:pt x="1" y="82"/>
                  <a:pt x="1" y="86"/>
                </a:cubicBezTo>
                <a:cubicBezTo>
                  <a:pt x="2" y="86"/>
                  <a:pt x="3" y="86"/>
                  <a:pt x="4" y="86"/>
                </a:cubicBezTo>
                <a:cubicBezTo>
                  <a:pt x="44" y="86"/>
                  <a:pt x="78" y="111"/>
                  <a:pt x="91" y="146"/>
                </a:cubicBezTo>
                <a:cubicBezTo>
                  <a:pt x="124" y="139"/>
                  <a:pt x="148" y="109"/>
                  <a:pt x="148" y="74"/>
                </a:cubicBezTo>
                <a:close/>
              </a:path>
            </a:pathLst>
          </a:custGeom>
          <a:solidFill>
            <a:srgbClr val="000000">
              <a:alpha val="35000"/>
            </a:srgb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76" name="Freeform 152"/>
          <p:cNvSpPr>
            <a:spLocks noChangeArrowheads="1"/>
          </p:cNvSpPr>
          <p:nvPr/>
        </p:nvSpPr>
        <p:spPr bwMode="auto">
          <a:xfrm>
            <a:off x="5057896" y="2616650"/>
            <a:ext cx="186329" cy="186485"/>
          </a:xfrm>
          <a:custGeom>
            <a:avLst/>
            <a:gdLst>
              <a:gd name="T0" fmla="*/ 227005771 w 148"/>
              <a:gd name="T1" fmla="*/ 136031140 h 148"/>
              <a:gd name="T2" fmla="*/ 228550425 w 148"/>
              <a:gd name="T3" fmla="*/ 114388946 h 148"/>
              <a:gd name="T4" fmla="*/ 114275834 w 148"/>
              <a:gd name="T5" fmla="*/ 0 h 148"/>
              <a:gd name="T6" fmla="*/ 0 w 148"/>
              <a:gd name="T7" fmla="*/ 114388946 h 148"/>
              <a:gd name="T8" fmla="*/ 114275834 w 148"/>
              <a:gd name="T9" fmla="*/ 228779136 h 148"/>
              <a:gd name="T10" fmla="*/ 121996620 w 148"/>
              <a:gd name="T11" fmla="*/ 228779136 h 148"/>
              <a:gd name="T12" fmla="*/ 227005771 w 148"/>
              <a:gd name="T13" fmla="*/ 136031140 h 1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"/>
              <a:gd name="T22" fmla="*/ 0 h 148"/>
              <a:gd name="T23" fmla="*/ 148 w 148"/>
              <a:gd name="T24" fmla="*/ 148 h 1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" h="148">
                <a:moveTo>
                  <a:pt x="147" y="88"/>
                </a:moveTo>
                <a:cubicBezTo>
                  <a:pt x="147" y="83"/>
                  <a:pt x="148" y="79"/>
                  <a:pt x="148" y="74"/>
                </a:cubicBezTo>
                <a:cubicBezTo>
                  <a:pt x="148" y="33"/>
                  <a:pt x="115" y="0"/>
                  <a:pt x="74" y="0"/>
                </a:cubicBezTo>
                <a:cubicBezTo>
                  <a:pt x="33" y="0"/>
                  <a:pt x="0" y="33"/>
                  <a:pt x="0" y="74"/>
                </a:cubicBezTo>
                <a:cubicBezTo>
                  <a:pt x="0" y="115"/>
                  <a:pt x="33" y="148"/>
                  <a:pt x="74" y="148"/>
                </a:cubicBezTo>
                <a:cubicBezTo>
                  <a:pt x="76" y="148"/>
                  <a:pt x="77" y="148"/>
                  <a:pt x="79" y="148"/>
                </a:cubicBezTo>
                <a:cubicBezTo>
                  <a:pt x="89" y="118"/>
                  <a:pt x="115" y="95"/>
                  <a:pt x="147" y="88"/>
                </a:cubicBezTo>
                <a:close/>
              </a:path>
            </a:pathLst>
          </a:custGeom>
          <a:solidFill>
            <a:srgbClr val="000000">
              <a:alpha val="35000"/>
            </a:srgb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77" name="Freeform 153"/>
          <p:cNvSpPr>
            <a:spLocks noChangeArrowheads="1"/>
          </p:cNvSpPr>
          <p:nvPr/>
        </p:nvSpPr>
        <p:spPr bwMode="auto">
          <a:xfrm>
            <a:off x="5334938" y="2616650"/>
            <a:ext cx="185512" cy="186485"/>
          </a:xfrm>
          <a:custGeom>
            <a:avLst/>
            <a:gdLst>
              <a:gd name="T0" fmla="*/ 0 w 148"/>
              <a:gd name="T1" fmla="*/ 114388946 h 148"/>
              <a:gd name="T2" fmla="*/ 13776628 w 148"/>
              <a:gd name="T3" fmla="*/ 170037992 h 148"/>
              <a:gd name="T4" fmla="*/ 39799423 w 148"/>
              <a:gd name="T5" fmla="*/ 202500661 h 148"/>
              <a:gd name="T6" fmla="*/ 113276424 w 148"/>
              <a:gd name="T7" fmla="*/ 228779136 h 148"/>
              <a:gd name="T8" fmla="*/ 226551610 w 148"/>
              <a:gd name="T9" fmla="*/ 114388946 h 148"/>
              <a:gd name="T10" fmla="*/ 113276424 w 148"/>
              <a:gd name="T11" fmla="*/ 0 h 148"/>
              <a:gd name="T12" fmla="*/ 0 w 148"/>
              <a:gd name="T13" fmla="*/ 114388946 h 1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"/>
              <a:gd name="T22" fmla="*/ 0 h 148"/>
              <a:gd name="T23" fmla="*/ 148 w 148"/>
              <a:gd name="T24" fmla="*/ 148 h 1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" h="148">
                <a:moveTo>
                  <a:pt x="0" y="74"/>
                </a:moveTo>
                <a:cubicBezTo>
                  <a:pt x="0" y="87"/>
                  <a:pt x="3" y="99"/>
                  <a:pt x="9" y="110"/>
                </a:cubicBezTo>
                <a:cubicBezTo>
                  <a:pt x="16" y="116"/>
                  <a:pt x="21" y="123"/>
                  <a:pt x="26" y="131"/>
                </a:cubicBezTo>
                <a:cubicBezTo>
                  <a:pt x="39" y="142"/>
                  <a:pt x="56" y="148"/>
                  <a:pt x="74" y="148"/>
                </a:cubicBezTo>
                <a:cubicBezTo>
                  <a:pt x="115" y="148"/>
                  <a:pt x="148" y="115"/>
                  <a:pt x="148" y="74"/>
                </a:cubicBezTo>
                <a:cubicBezTo>
                  <a:pt x="148" y="33"/>
                  <a:pt x="115" y="0"/>
                  <a:pt x="74" y="0"/>
                </a:cubicBezTo>
                <a:cubicBezTo>
                  <a:pt x="33" y="0"/>
                  <a:pt x="0" y="33"/>
                  <a:pt x="0" y="74"/>
                </a:cubicBezTo>
                <a:close/>
              </a:path>
            </a:pathLst>
          </a:custGeom>
          <a:solidFill>
            <a:srgbClr val="000000">
              <a:alpha val="35000"/>
            </a:srgb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78" name="Oval 157"/>
          <p:cNvSpPr>
            <a:spLocks noChangeArrowheads="1"/>
          </p:cNvSpPr>
          <p:nvPr/>
        </p:nvSpPr>
        <p:spPr bwMode="auto">
          <a:xfrm>
            <a:off x="4669712" y="2735248"/>
            <a:ext cx="212480" cy="212659"/>
          </a:xfrm>
          <a:prstGeom prst="ellipse">
            <a:avLst/>
          </a:prstGeom>
          <a:solidFill>
            <a:srgbClr val="000000">
              <a:alpha val="59000"/>
            </a:srgbClr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9" name="Oval 158"/>
          <p:cNvSpPr>
            <a:spLocks noChangeArrowheads="1"/>
          </p:cNvSpPr>
          <p:nvPr/>
        </p:nvSpPr>
        <p:spPr bwMode="auto">
          <a:xfrm>
            <a:off x="5160867" y="2735248"/>
            <a:ext cx="212480" cy="212659"/>
          </a:xfrm>
          <a:prstGeom prst="ellipse">
            <a:avLst/>
          </a:prstGeom>
          <a:solidFill>
            <a:srgbClr val="000000">
              <a:alpha val="59000"/>
            </a:srgbClr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0" name="Freeform 151"/>
          <p:cNvSpPr>
            <a:spLocks noChangeArrowheads="1"/>
          </p:cNvSpPr>
          <p:nvPr/>
        </p:nvSpPr>
        <p:spPr bwMode="auto">
          <a:xfrm>
            <a:off x="5720965" y="2616650"/>
            <a:ext cx="186329" cy="184031"/>
          </a:xfrm>
          <a:custGeom>
            <a:avLst/>
            <a:gdLst>
              <a:gd name="T0" fmla="*/ 228550425 w 148"/>
              <a:gd name="T1" fmla="*/ 114472578 h 146"/>
              <a:gd name="T2" fmla="*/ 114275834 w 148"/>
              <a:gd name="T3" fmla="*/ 0 h 146"/>
              <a:gd name="T4" fmla="*/ 0 w 148"/>
              <a:gd name="T5" fmla="*/ 114472578 h 146"/>
              <a:gd name="T6" fmla="*/ 1544654 w 148"/>
              <a:gd name="T7" fmla="*/ 133035598 h 146"/>
              <a:gd name="T8" fmla="*/ 6177374 w 148"/>
              <a:gd name="T9" fmla="*/ 133035598 h 146"/>
              <a:gd name="T10" fmla="*/ 140527500 w 148"/>
              <a:gd name="T11" fmla="*/ 225850697 h 146"/>
              <a:gd name="T12" fmla="*/ 228550425 w 148"/>
              <a:gd name="T13" fmla="*/ 114472578 h 1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"/>
              <a:gd name="T22" fmla="*/ 0 h 146"/>
              <a:gd name="T23" fmla="*/ 148 w 148"/>
              <a:gd name="T24" fmla="*/ 146 h 1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" h="146">
                <a:moveTo>
                  <a:pt x="148" y="74"/>
                </a:moveTo>
                <a:cubicBezTo>
                  <a:pt x="148" y="33"/>
                  <a:pt x="115" y="0"/>
                  <a:pt x="74" y="0"/>
                </a:cubicBezTo>
                <a:cubicBezTo>
                  <a:pt x="33" y="0"/>
                  <a:pt x="0" y="33"/>
                  <a:pt x="0" y="74"/>
                </a:cubicBezTo>
                <a:cubicBezTo>
                  <a:pt x="0" y="78"/>
                  <a:pt x="1" y="82"/>
                  <a:pt x="1" y="86"/>
                </a:cubicBezTo>
                <a:cubicBezTo>
                  <a:pt x="2" y="86"/>
                  <a:pt x="3" y="86"/>
                  <a:pt x="4" y="86"/>
                </a:cubicBezTo>
                <a:cubicBezTo>
                  <a:pt x="44" y="86"/>
                  <a:pt x="78" y="111"/>
                  <a:pt x="91" y="146"/>
                </a:cubicBezTo>
                <a:cubicBezTo>
                  <a:pt x="124" y="139"/>
                  <a:pt x="148" y="109"/>
                  <a:pt x="148" y="74"/>
                </a:cubicBezTo>
                <a:close/>
              </a:path>
            </a:pathLst>
          </a:custGeom>
          <a:solidFill>
            <a:srgbClr val="000000">
              <a:alpha val="35000"/>
            </a:srgb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81" name="Freeform 152"/>
          <p:cNvSpPr>
            <a:spLocks noChangeArrowheads="1"/>
          </p:cNvSpPr>
          <p:nvPr/>
        </p:nvSpPr>
        <p:spPr bwMode="auto">
          <a:xfrm>
            <a:off x="6008631" y="2616650"/>
            <a:ext cx="186329" cy="186485"/>
          </a:xfrm>
          <a:custGeom>
            <a:avLst/>
            <a:gdLst>
              <a:gd name="T0" fmla="*/ 227005771 w 148"/>
              <a:gd name="T1" fmla="*/ 136031140 h 148"/>
              <a:gd name="T2" fmla="*/ 228550425 w 148"/>
              <a:gd name="T3" fmla="*/ 114388946 h 148"/>
              <a:gd name="T4" fmla="*/ 114275834 w 148"/>
              <a:gd name="T5" fmla="*/ 0 h 148"/>
              <a:gd name="T6" fmla="*/ 0 w 148"/>
              <a:gd name="T7" fmla="*/ 114388946 h 148"/>
              <a:gd name="T8" fmla="*/ 114275834 w 148"/>
              <a:gd name="T9" fmla="*/ 228779136 h 148"/>
              <a:gd name="T10" fmla="*/ 121996620 w 148"/>
              <a:gd name="T11" fmla="*/ 228779136 h 148"/>
              <a:gd name="T12" fmla="*/ 227005771 w 148"/>
              <a:gd name="T13" fmla="*/ 136031140 h 1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"/>
              <a:gd name="T22" fmla="*/ 0 h 148"/>
              <a:gd name="T23" fmla="*/ 148 w 148"/>
              <a:gd name="T24" fmla="*/ 148 h 1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" h="148">
                <a:moveTo>
                  <a:pt x="147" y="88"/>
                </a:moveTo>
                <a:cubicBezTo>
                  <a:pt x="147" y="83"/>
                  <a:pt x="148" y="79"/>
                  <a:pt x="148" y="74"/>
                </a:cubicBezTo>
                <a:cubicBezTo>
                  <a:pt x="148" y="33"/>
                  <a:pt x="115" y="0"/>
                  <a:pt x="74" y="0"/>
                </a:cubicBezTo>
                <a:cubicBezTo>
                  <a:pt x="33" y="0"/>
                  <a:pt x="0" y="33"/>
                  <a:pt x="0" y="74"/>
                </a:cubicBezTo>
                <a:cubicBezTo>
                  <a:pt x="0" y="115"/>
                  <a:pt x="33" y="148"/>
                  <a:pt x="74" y="148"/>
                </a:cubicBezTo>
                <a:cubicBezTo>
                  <a:pt x="76" y="148"/>
                  <a:pt x="77" y="148"/>
                  <a:pt x="79" y="148"/>
                </a:cubicBezTo>
                <a:cubicBezTo>
                  <a:pt x="89" y="118"/>
                  <a:pt x="115" y="95"/>
                  <a:pt x="147" y="88"/>
                </a:cubicBezTo>
                <a:close/>
              </a:path>
            </a:pathLst>
          </a:custGeom>
          <a:solidFill>
            <a:srgbClr val="000000">
              <a:alpha val="35000"/>
            </a:srgb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82" name="Freeform 153"/>
          <p:cNvSpPr>
            <a:spLocks noChangeArrowheads="1"/>
          </p:cNvSpPr>
          <p:nvPr/>
        </p:nvSpPr>
        <p:spPr bwMode="auto">
          <a:xfrm>
            <a:off x="6285673" y="2616650"/>
            <a:ext cx="185512" cy="186485"/>
          </a:xfrm>
          <a:custGeom>
            <a:avLst/>
            <a:gdLst>
              <a:gd name="T0" fmla="*/ 0 w 148"/>
              <a:gd name="T1" fmla="*/ 114388946 h 148"/>
              <a:gd name="T2" fmla="*/ 13776628 w 148"/>
              <a:gd name="T3" fmla="*/ 170037992 h 148"/>
              <a:gd name="T4" fmla="*/ 39799423 w 148"/>
              <a:gd name="T5" fmla="*/ 202500661 h 148"/>
              <a:gd name="T6" fmla="*/ 113276424 w 148"/>
              <a:gd name="T7" fmla="*/ 228779136 h 148"/>
              <a:gd name="T8" fmla="*/ 226551610 w 148"/>
              <a:gd name="T9" fmla="*/ 114388946 h 148"/>
              <a:gd name="T10" fmla="*/ 113276424 w 148"/>
              <a:gd name="T11" fmla="*/ 0 h 148"/>
              <a:gd name="T12" fmla="*/ 0 w 148"/>
              <a:gd name="T13" fmla="*/ 114388946 h 1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"/>
              <a:gd name="T22" fmla="*/ 0 h 148"/>
              <a:gd name="T23" fmla="*/ 148 w 148"/>
              <a:gd name="T24" fmla="*/ 148 h 1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" h="148">
                <a:moveTo>
                  <a:pt x="0" y="74"/>
                </a:moveTo>
                <a:cubicBezTo>
                  <a:pt x="0" y="87"/>
                  <a:pt x="3" y="99"/>
                  <a:pt x="9" y="110"/>
                </a:cubicBezTo>
                <a:cubicBezTo>
                  <a:pt x="16" y="116"/>
                  <a:pt x="21" y="123"/>
                  <a:pt x="26" y="131"/>
                </a:cubicBezTo>
                <a:cubicBezTo>
                  <a:pt x="39" y="142"/>
                  <a:pt x="56" y="148"/>
                  <a:pt x="74" y="148"/>
                </a:cubicBezTo>
                <a:cubicBezTo>
                  <a:pt x="115" y="148"/>
                  <a:pt x="148" y="115"/>
                  <a:pt x="148" y="74"/>
                </a:cubicBezTo>
                <a:cubicBezTo>
                  <a:pt x="148" y="33"/>
                  <a:pt x="115" y="0"/>
                  <a:pt x="74" y="0"/>
                </a:cubicBezTo>
                <a:cubicBezTo>
                  <a:pt x="33" y="0"/>
                  <a:pt x="0" y="33"/>
                  <a:pt x="0" y="74"/>
                </a:cubicBezTo>
                <a:close/>
              </a:path>
            </a:pathLst>
          </a:custGeom>
          <a:solidFill>
            <a:srgbClr val="000000">
              <a:alpha val="35000"/>
            </a:srgb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83" name="Oval 157"/>
          <p:cNvSpPr>
            <a:spLocks noChangeArrowheads="1"/>
          </p:cNvSpPr>
          <p:nvPr/>
        </p:nvSpPr>
        <p:spPr bwMode="auto">
          <a:xfrm>
            <a:off x="5620446" y="2735248"/>
            <a:ext cx="212480" cy="212659"/>
          </a:xfrm>
          <a:prstGeom prst="ellipse">
            <a:avLst/>
          </a:prstGeom>
          <a:solidFill>
            <a:srgbClr val="000000">
              <a:alpha val="59000"/>
            </a:srgbClr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4" name="Oval 158"/>
          <p:cNvSpPr>
            <a:spLocks noChangeArrowheads="1"/>
          </p:cNvSpPr>
          <p:nvPr/>
        </p:nvSpPr>
        <p:spPr bwMode="auto">
          <a:xfrm>
            <a:off x="6111602" y="2735248"/>
            <a:ext cx="212480" cy="212659"/>
          </a:xfrm>
          <a:prstGeom prst="ellipse">
            <a:avLst/>
          </a:prstGeom>
          <a:solidFill>
            <a:srgbClr val="000000">
              <a:alpha val="59000"/>
            </a:srgbClr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5" name="Freeform 151"/>
          <p:cNvSpPr>
            <a:spLocks noChangeArrowheads="1"/>
          </p:cNvSpPr>
          <p:nvPr/>
        </p:nvSpPr>
        <p:spPr bwMode="auto">
          <a:xfrm>
            <a:off x="6678939" y="2616650"/>
            <a:ext cx="186329" cy="184031"/>
          </a:xfrm>
          <a:custGeom>
            <a:avLst/>
            <a:gdLst>
              <a:gd name="T0" fmla="*/ 228550425 w 148"/>
              <a:gd name="T1" fmla="*/ 114472578 h 146"/>
              <a:gd name="T2" fmla="*/ 114275834 w 148"/>
              <a:gd name="T3" fmla="*/ 0 h 146"/>
              <a:gd name="T4" fmla="*/ 0 w 148"/>
              <a:gd name="T5" fmla="*/ 114472578 h 146"/>
              <a:gd name="T6" fmla="*/ 1544654 w 148"/>
              <a:gd name="T7" fmla="*/ 133035598 h 146"/>
              <a:gd name="T8" fmla="*/ 6177374 w 148"/>
              <a:gd name="T9" fmla="*/ 133035598 h 146"/>
              <a:gd name="T10" fmla="*/ 140527500 w 148"/>
              <a:gd name="T11" fmla="*/ 225850697 h 146"/>
              <a:gd name="T12" fmla="*/ 228550425 w 148"/>
              <a:gd name="T13" fmla="*/ 114472578 h 1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"/>
              <a:gd name="T22" fmla="*/ 0 h 146"/>
              <a:gd name="T23" fmla="*/ 148 w 148"/>
              <a:gd name="T24" fmla="*/ 146 h 1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" h="146">
                <a:moveTo>
                  <a:pt x="148" y="74"/>
                </a:moveTo>
                <a:cubicBezTo>
                  <a:pt x="148" y="33"/>
                  <a:pt x="115" y="0"/>
                  <a:pt x="74" y="0"/>
                </a:cubicBezTo>
                <a:cubicBezTo>
                  <a:pt x="33" y="0"/>
                  <a:pt x="0" y="33"/>
                  <a:pt x="0" y="74"/>
                </a:cubicBezTo>
                <a:cubicBezTo>
                  <a:pt x="0" y="78"/>
                  <a:pt x="1" y="82"/>
                  <a:pt x="1" y="86"/>
                </a:cubicBezTo>
                <a:cubicBezTo>
                  <a:pt x="2" y="86"/>
                  <a:pt x="3" y="86"/>
                  <a:pt x="4" y="86"/>
                </a:cubicBezTo>
                <a:cubicBezTo>
                  <a:pt x="44" y="86"/>
                  <a:pt x="78" y="111"/>
                  <a:pt x="91" y="146"/>
                </a:cubicBezTo>
                <a:cubicBezTo>
                  <a:pt x="124" y="139"/>
                  <a:pt x="148" y="109"/>
                  <a:pt x="148" y="74"/>
                </a:cubicBezTo>
                <a:close/>
              </a:path>
            </a:pathLst>
          </a:custGeom>
          <a:solidFill>
            <a:srgbClr val="000000">
              <a:alpha val="35000"/>
            </a:srgb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86" name="Freeform 152"/>
          <p:cNvSpPr>
            <a:spLocks noChangeArrowheads="1"/>
          </p:cNvSpPr>
          <p:nvPr/>
        </p:nvSpPr>
        <p:spPr bwMode="auto">
          <a:xfrm>
            <a:off x="6966605" y="2616650"/>
            <a:ext cx="186329" cy="186485"/>
          </a:xfrm>
          <a:custGeom>
            <a:avLst/>
            <a:gdLst>
              <a:gd name="T0" fmla="*/ 227005771 w 148"/>
              <a:gd name="T1" fmla="*/ 136031140 h 148"/>
              <a:gd name="T2" fmla="*/ 228550425 w 148"/>
              <a:gd name="T3" fmla="*/ 114388946 h 148"/>
              <a:gd name="T4" fmla="*/ 114275834 w 148"/>
              <a:gd name="T5" fmla="*/ 0 h 148"/>
              <a:gd name="T6" fmla="*/ 0 w 148"/>
              <a:gd name="T7" fmla="*/ 114388946 h 148"/>
              <a:gd name="T8" fmla="*/ 114275834 w 148"/>
              <a:gd name="T9" fmla="*/ 228779136 h 148"/>
              <a:gd name="T10" fmla="*/ 121996620 w 148"/>
              <a:gd name="T11" fmla="*/ 228779136 h 148"/>
              <a:gd name="T12" fmla="*/ 227005771 w 148"/>
              <a:gd name="T13" fmla="*/ 136031140 h 1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"/>
              <a:gd name="T22" fmla="*/ 0 h 148"/>
              <a:gd name="T23" fmla="*/ 148 w 148"/>
              <a:gd name="T24" fmla="*/ 148 h 1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" h="148">
                <a:moveTo>
                  <a:pt x="147" y="88"/>
                </a:moveTo>
                <a:cubicBezTo>
                  <a:pt x="147" y="83"/>
                  <a:pt x="148" y="79"/>
                  <a:pt x="148" y="74"/>
                </a:cubicBezTo>
                <a:cubicBezTo>
                  <a:pt x="148" y="33"/>
                  <a:pt x="115" y="0"/>
                  <a:pt x="74" y="0"/>
                </a:cubicBezTo>
                <a:cubicBezTo>
                  <a:pt x="33" y="0"/>
                  <a:pt x="0" y="33"/>
                  <a:pt x="0" y="74"/>
                </a:cubicBezTo>
                <a:cubicBezTo>
                  <a:pt x="0" y="115"/>
                  <a:pt x="33" y="148"/>
                  <a:pt x="74" y="148"/>
                </a:cubicBezTo>
                <a:cubicBezTo>
                  <a:pt x="76" y="148"/>
                  <a:pt x="77" y="148"/>
                  <a:pt x="79" y="148"/>
                </a:cubicBezTo>
                <a:cubicBezTo>
                  <a:pt x="89" y="118"/>
                  <a:pt x="115" y="95"/>
                  <a:pt x="147" y="88"/>
                </a:cubicBezTo>
                <a:close/>
              </a:path>
            </a:pathLst>
          </a:custGeom>
          <a:solidFill>
            <a:srgbClr val="000000">
              <a:alpha val="35000"/>
            </a:srgb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87" name="Freeform 153"/>
          <p:cNvSpPr>
            <a:spLocks noChangeArrowheads="1"/>
          </p:cNvSpPr>
          <p:nvPr/>
        </p:nvSpPr>
        <p:spPr bwMode="auto">
          <a:xfrm>
            <a:off x="7243647" y="2616650"/>
            <a:ext cx="185512" cy="186485"/>
          </a:xfrm>
          <a:custGeom>
            <a:avLst/>
            <a:gdLst>
              <a:gd name="T0" fmla="*/ 0 w 148"/>
              <a:gd name="T1" fmla="*/ 114388946 h 148"/>
              <a:gd name="T2" fmla="*/ 13776628 w 148"/>
              <a:gd name="T3" fmla="*/ 170037992 h 148"/>
              <a:gd name="T4" fmla="*/ 39799423 w 148"/>
              <a:gd name="T5" fmla="*/ 202500661 h 148"/>
              <a:gd name="T6" fmla="*/ 113276424 w 148"/>
              <a:gd name="T7" fmla="*/ 228779136 h 148"/>
              <a:gd name="T8" fmla="*/ 226551610 w 148"/>
              <a:gd name="T9" fmla="*/ 114388946 h 148"/>
              <a:gd name="T10" fmla="*/ 113276424 w 148"/>
              <a:gd name="T11" fmla="*/ 0 h 148"/>
              <a:gd name="T12" fmla="*/ 0 w 148"/>
              <a:gd name="T13" fmla="*/ 114388946 h 1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"/>
              <a:gd name="T22" fmla="*/ 0 h 148"/>
              <a:gd name="T23" fmla="*/ 148 w 148"/>
              <a:gd name="T24" fmla="*/ 148 h 1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" h="148">
                <a:moveTo>
                  <a:pt x="0" y="74"/>
                </a:moveTo>
                <a:cubicBezTo>
                  <a:pt x="0" y="87"/>
                  <a:pt x="3" y="99"/>
                  <a:pt x="9" y="110"/>
                </a:cubicBezTo>
                <a:cubicBezTo>
                  <a:pt x="16" y="116"/>
                  <a:pt x="21" y="123"/>
                  <a:pt x="26" y="131"/>
                </a:cubicBezTo>
                <a:cubicBezTo>
                  <a:pt x="39" y="142"/>
                  <a:pt x="56" y="148"/>
                  <a:pt x="74" y="148"/>
                </a:cubicBezTo>
                <a:cubicBezTo>
                  <a:pt x="115" y="148"/>
                  <a:pt x="148" y="115"/>
                  <a:pt x="148" y="74"/>
                </a:cubicBezTo>
                <a:cubicBezTo>
                  <a:pt x="148" y="33"/>
                  <a:pt x="115" y="0"/>
                  <a:pt x="74" y="0"/>
                </a:cubicBezTo>
                <a:cubicBezTo>
                  <a:pt x="33" y="0"/>
                  <a:pt x="0" y="33"/>
                  <a:pt x="0" y="74"/>
                </a:cubicBezTo>
                <a:close/>
              </a:path>
            </a:pathLst>
          </a:custGeom>
          <a:solidFill>
            <a:srgbClr val="000000">
              <a:alpha val="35000"/>
            </a:srgb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88" name="Oval 157"/>
          <p:cNvSpPr>
            <a:spLocks noChangeArrowheads="1"/>
          </p:cNvSpPr>
          <p:nvPr/>
        </p:nvSpPr>
        <p:spPr bwMode="auto">
          <a:xfrm>
            <a:off x="6578420" y="2735248"/>
            <a:ext cx="212480" cy="212659"/>
          </a:xfrm>
          <a:prstGeom prst="ellipse">
            <a:avLst/>
          </a:prstGeom>
          <a:solidFill>
            <a:srgbClr val="000000">
              <a:alpha val="59000"/>
            </a:srgbClr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9" name="Oval 158"/>
          <p:cNvSpPr>
            <a:spLocks noChangeArrowheads="1"/>
          </p:cNvSpPr>
          <p:nvPr/>
        </p:nvSpPr>
        <p:spPr bwMode="auto">
          <a:xfrm>
            <a:off x="7069577" y="2735248"/>
            <a:ext cx="212480" cy="212659"/>
          </a:xfrm>
          <a:prstGeom prst="ellipse">
            <a:avLst/>
          </a:prstGeom>
          <a:solidFill>
            <a:srgbClr val="000000">
              <a:alpha val="59000"/>
            </a:srgbClr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490" name="组合 4"/>
          <p:cNvGrpSpPr>
            <a:grpSpLocks/>
          </p:cNvGrpSpPr>
          <p:nvPr/>
        </p:nvGrpSpPr>
        <p:grpSpPr bwMode="auto">
          <a:xfrm>
            <a:off x="1878228" y="2831886"/>
            <a:ext cx="431499" cy="349464"/>
            <a:chOff x="2614613" y="5389111"/>
            <a:chExt cx="425913" cy="344824"/>
          </a:xfrm>
        </p:grpSpPr>
        <p:sp>
          <p:nvSpPr>
            <p:cNvPr id="491" name="Freeform 134"/>
            <p:cNvSpPr>
              <a:spLocks noChangeArrowheads="1"/>
            </p:cNvSpPr>
            <p:nvPr/>
          </p:nvSpPr>
          <p:spPr bwMode="auto">
            <a:xfrm>
              <a:off x="2614613" y="5624982"/>
              <a:ext cx="425913" cy="108953"/>
            </a:xfrm>
            <a:custGeom>
              <a:avLst/>
              <a:gdLst>
                <a:gd name="T0" fmla="*/ 490321476 w 343"/>
                <a:gd name="T1" fmla="*/ 65914089 h 88"/>
                <a:gd name="T2" fmla="*/ 424019363 w 343"/>
                <a:gd name="T3" fmla="*/ 10730632 h 88"/>
                <a:gd name="T4" fmla="*/ 383930147 w 343"/>
                <a:gd name="T5" fmla="*/ 0 h 88"/>
                <a:gd name="T6" fmla="*/ 374679267 w 343"/>
                <a:gd name="T7" fmla="*/ 0 h 88"/>
                <a:gd name="T8" fmla="*/ 152646971 w 343"/>
                <a:gd name="T9" fmla="*/ 0 h 88"/>
                <a:gd name="T10" fmla="*/ 144938318 w 343"/>
                <a:gd name="T11" fmla="*/ 0 h 88"/>
                <a:gd name="T12" fmla="*/ 104849102 w 343"/>
                <a:gd name="T13" fmla="*/ 10730632 h 88"/>
                <a:gd name="T14" fmla="*/ 7709895 w 343"/>
                <a:gd name="T15" fmla="*/ 116500471 h 88"/>
                <a:gd name="T16" fmla="*/ 0 w 343"/>
                <a:gd name="T17" fmla="*/ 134894957 h 88"/>
                <a:gd name="T18" fmla="*/ 528868465 w 343"/>
                <a:gd name="T19" fmla="*/ 134894957 h 88"/>
                <a:gd name="T20" fmla="*/ 490321476 w 343"/>
                <a:gd name="T21" fmla="*/ 65914089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3"/>
                <a:gd name="T34" fmla="*/ 0 h 88"/>
                <a:gd name="T35" fmla="*/ 343 w 343"/>
                <a:gd name="T36" fmla="*/ 88 h 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3" h="88">
                  <a:moveTo>
                    <a:pt x="318" y="43"/>
                  </a:moveTo>
                  <a:cubicBezTo>
                    <a:pt x="303" y="24"/>
                    <a:pt x="288" y="13"/>
                    <a:pt x="275" y="7"/>
                  </a:cubicBezTo>
                  <a:cubicBezTo>
                    <a:pt x="262" y="1"/>
                    <a:pt x="252" y="0"/>
                    <a:pt x="249" y="0"/>
                  </a:cubicBezTo>
                  <a:cubicBezTo>
                    <a:pt x="247" y="0"/>
                    <a:pt x="245" y="0"/>
                    <a:pt x="243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4" y="0"/>
                  </a:cubicBezTo>
                  <a:cubicBezTo>
                    <a:pt x="91" y="0"/>
                    <a:pt x="81" y="1"/>
                    <a:pt x="68" y="7"/>
                  </a:cubicBezTo>
                  <a:cubicBezTo>
                    <a:pt x="48" y="16"/>
                    <a:pt x="23" y="36"/>
                    <a:pt x="5" y="76"/>
                  </a:cubicBezTo>
                  <a:cubicBezTo>
                    <a:pt x="3" y="80"/>
                    <a:pt x="1" y="84"/>
                    <a:pt x="0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35" y="69"/>
                    <a:pt x="327" y="55"/>
                    <a:pt x="318" y="43"/>
                  </a:cubicBezTo>
                  <a:close/>
                </a:path>
              </a:pathLst>
            </a:cu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92" name="Oval 154"/>
            <p:cNvSpPr>
              <a:spLocks noChangeArrowheads="1"/>
            </p:cNvSpPr>
            <p:nvPr/>
          </p:nvSpPr>
          <p:spPr bwMode="auto">
            <a:xfrm>
              <a:off x="2716552" y="5389111"/>
              <a:ext cx="235753" cy="235871"/>
            </a:xfrm>
            <a:prstGeom prst="ellipse">
              <a:avLst/>
            </a:pr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93" name="组合 386"/>
          <p:cNvGrpSpPr>
            <a:grpSpLocks/>
          </p:cNvGrpSpPr>
          <p:nvPr/>
        </p:nvGrpSpPr>
        <p:grpSpPr bwMode="auto">
          <a:xfrm>
            <a:off x="2362154" y="2831886"/>
            <a:ext cx="431499" cy="349464"/>
            <a:chOff x="2614613" y="5389111"/>
            <a:chExt cx="425913" cy="344824"/>
          </a:xfrm>
        </p:grpSpPr>
        <p:sp>
          <p:nvSpPr>
            <p:cNvPr id="494" name="Freeform 134"/>
            <p:cNvSpPr>
              <a:spLocks noChangeArrowheads="1"/>
            </p:cNvSpPr>
            <p:nvPr/>
          </p:nvSpPr>
          <p:spPr bwMode="auto">
            <a:xfrm>
              <a:off x="2614613" y="5624982"/>
              <a:ext cx="425913" cy="108953"/>
            </a:xfrm>
            <a:custGeom>
              <a:avLst/>
              <a:gdLst>
                <a:gd name="T0" fmla="*/ 490321476 w 343"/>
                <a:gd name="T1" fmla="*/ 65914089 h 88"/>
                <a:gd name="T2" fmla="*/ 424019363 w 343"/>
                <a:gd name="T3" fmla="*/ 10730632 h 88"/>
                <a:gd name="T4" fmla="*/ 383930147 w 343"/>
                <a:gd name="T5" fmla="*/ 0 h 88"/>
                <a:gd name="T6" fmla="*/ 374679267 w 343"/>
                <a:gd name="T7" fmla="*/ 0 h 88"/>
                <a:gd name="T8" fmla="*/ 152646971 w 343"/>
                <a:gd name="T9" fmla="*/ 0 h 88"/>
                <a:gd name="T10" fmla="*/ 144938318 w 343"/>
                <a:gd name="T11" fmla="*/ 0 h 88"/>
                <a:gd name="T12" fmla="*/ 104849102 w 343"/>
                <a:gd name="T13" fmla="*/ 10730632 h 88"/>
                <a:gd name="T14" fmla="*/ 7709895 w 343"/>
                <a:gd name="T15" fmla="*/ 116500471 h 88"/>
                <a:gd name="T16" fmla="*/ 0 w 343"/>
                <a:gd name="T17" fmla="*/ 134894957 h 88"/>
                <a:gd name="T18" fmla="*/ 528868465 w 343"/>
                <a:gd name="T19" fmla="*/ 134894957 h 88"/>
                <a:gd name="T20" fmla="*/ 490321476 w 343"/>
                <a:gd name="T21" fmla="*/ 65914089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3"/>
                <a:gd name="T34" fmla="*/ 0 h 88"/>
                <a:gd name="T35" fmla="*/ 343 w 343"/>
                <a:gd name="T36" fmla="*/ 88 h 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3" h="88">
                  <a:moveTo>
                    <a:pt x="318" y="43"/>
                  </a:moveTo>
                  <a:cubicBezTo>
                    <a:pt x="303" y="24"/>
                    <a:pt x="288" y="13"/>
                    <a:pt x="275" y="7"/>
                  </a:cubicBezTo>
                  <a:cubicBezTo>
                    <a:pt x="262" y="1"/>
                    <a:pt x="252" y="0"/>
                    <a:pt x="249" y="0"/>
                  </a:cubicBezTo>
                  <a:cubicBezTo>
                    <a:pt x="247" y="0"/>
                    <a:pt x="245" y="0"/>
                    <a:pt x="243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4" y="0"/>
                  </a:cubicBezTo>
                  <a:cubicBezTo>
                    <a:pt x="91" y="0"/>
                    <a:pt x="81" y="1"/>
                    <a:pt x="68" y="7"/>
                  </a:cubicBezTo>
                  <a:cubicBezTo>
                    <a:pt x="48" y="16"/>
                    <a:pt x="23" y="36"/>
                    <a:pt x="5" y="76"/>
                  </a:cubicBezTo>
                  <a:cubicBezTo>
                    <a:pt x="3" y="80"/>
                    <a:pt x="1" y="84"/>
                    <a:pt x="0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35" y="69"/>
                    <a:pt x="327" y="55"/>
                    <a:pt x="318" y="43"/>
                  </a:cubicBezTo>
                  <a:close/>
                </a:path>
              </a:pathLst>
            </a:cu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95" name="Oval 154"/>
            <p:cNvSpPr>
              <a:spLocks noChangeArrowheads="1"/>
            </p:cNvSpPr>
            <p:nvPr/>
          </p:nvSpPr>
          <p:spPr bwMode="auto">
            <a:xfrm>
              <a:off x="2716552" y="5389111"/>
              <a:ext cx="235753" cy="235871"/>
            </a:xfrm>
            <a:prstGeom prst="ellipse">
              <a:avLst/>
            </a:pr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96" name="组合 389"/>
          <p:cNvGrpSpPr>
            <a:grpSpLocks/>
          </p:cNvGrpSpPr>
          <p:nvPr/>
        </p:nvGrpSpPr>
        <p:grpSpPr bwMode="auto">
          <a:xfrm>
            <a:off x="2846080" y="2831886"/>
            <a:ext cx="431499" cy="349464"/>
            <a:chOff x="2614613" y="5389111"/>
            <a:chExt cx="425913" cy="344824"/>
          </a:xfrm>
        </p:grpSpPr>
        <p:sp>
          <p:nvSpPr>
            <p:cNvPr id="497" name="Freeform 134"/>
            <p:cNvSpPr>
              <a:spLocks noChangeArrowheads="1"/>
            </p:cNvSpPr>
            <p:nvPr/>
          </p:nvSpPr>
          <p:spPr bwMode="auto">
            <a:xfrm>
              <a:off x="2614613" y="5624982"/>
              <a:ext cx="425913" cy="108953"/>
            </a:xfrm>
            <a:custGeom>
              <a:avLst/>
              <a:gdLst>
                <a:gd name="T0" fmla="*/ 490321476 w 343"/>
                <a:gd name="T1" fmla="*/ 65914089 h 88"/>
                <a:gd name="T2" fmla="*/ 424019363 w 343"/>
                <a:gd name="T3" fmla="*/ 10730632 h 88"/>
                <a:gd name="T4" fmla="*/ 383930147 w 343"/>
                <a:gd name="T5" fmla="*/ 0 h 88"/>
                <a:gd name="T6" fmla="*/ 374679267 w 343"/>
                <a:gd name="T7" fmla="*/ 0 h 88"/>
                <a:gd name="T8" fmla="*/ 152646971 w 343"/>
                <a:gd name="T9" fmla="*/ 0 h 88"/>
                <a:gd name="T10" fmla="*/ 144938318 w 343"/>
                <a:gd name="T11" fmla="*/ 0 h 88"/>
                <a:gd name="T12" fmla="*/ 104849102 w 343"/>
                <a:gd name="T13" fmla="*/ 10730632 h 88"/>
                <a:gd name="T14" fmla="*/ 7709895 w 343"/>
                <a:gd name="T15" fmla="*/ 116500471 h 88"/>
                <a:gd name="T16" fmla="*/ 0 w 343"/>
                <a:gd name="T17" fmla="*/ 134894957 h 88"/>
                <a:gd name="T18" fmla="*/ 528868465 w 343"/>
                <a:gd name="T19" fmla="*/ 134894957 h 88"/>
                <a:gd name="T20" fmla="*/ 490321476 w 343"/>
                <a:gd name="T21" fmla="*/ 65914089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3"/>
                <a:gd name="T34" fmla="*/ 0 h 88"/>
                <a:gd name="T35" fmla="*/ 343 w 343"/>
                <a:gd name="T36" fmla="*/ 88 h 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3" h="88">
                  <a:moveTo>
                    <a:pt x="318" y="43"/>
                  </a:moveTo>
                  <a:cubicBezTo>
                    <a:pt x="303" y="24"/>
                    <a:pt x="288" y="13"/>
                    <a:pt x="275" y="7"/>
                  </a:cubicBezTo>
                  <a:cubicBezTo>
                    <a:pt x="262" y="1"/>
                    <a:pt x="252" y="0"/>
                    <a:pt x="249" y="0"/>
                  </a:cubicBezTo>
                  <a:cubicBezTo>
                    <a:pt x="247" y="0"/>
                    <a:pt x="245" y="0"/>
                    <a:pt x="243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4" y="0"/>
                  </a:cubicBezTo>
                  <a:cubicBezTo>
                    <a:pt x="91" y="0"/>
                    <a:pt x="81" y="1"/>
                    <a:pt x="68" y="7"/>
                  </a:cubicBezTo>
                  <a:cubicBezTo>
                    <a:pt x="48" y="16"/>
                    <a:pt x="23" y="36"/>
                    <a:pt x="5" y="76"/>
                  </a:cubicBezTo>
                  <a:cubicBezTo>
                    <a:pt x="3" y="80"/>
                    <a:pt x="1" y="84"/>
                    <a:pt x="0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35" y="69"/>
                    <a:pt x="327" y="55"/>
                    <a:pt x="318" y="43"/>
                  </a:cubicBezTo>
                  <a:close/>
                </a:path>
              </a:pathLst>
            </a:cu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98" name="Oval 154"/>
            <p:cNvSpPr>
              <a:spLocks noChangeArrowheads="1"/>
            </p:cNvSpPr>
            <p:nvPr/>
          </p:nvSpPr>
          <p:spPr bwMode="auto">
            <a:xfrm>
              <a:off x="2716552" y="5389111"/>
              <a:ext cx="235753" cy="235871"/>
            </a:xfrm>
            <a:prstGeom prst="ellipse">
              <a:avLst/>
            </a:pr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99" name="组合 392"/>
          <p:cNvGrpSpPr>
            <a:grpSpLocks/>
          </p:cNvGrpSpPr>
          <p:nvPr/>
        </p:nvGrpSpPr>
        <p:grpSpPr bwMode="auto">
          <a:xfrm>
            <a:off x="3330007" y="2831886"/>
            <a:ext cx="431499" cy="349464"/>
            <a:chOff x="2614613" y="5389111"/>
            <a:chExt cx="425913" cy="344824"/>
          </a:xfrm>
        </p:grpSpPr>
        <p:sp>
          <p:nvSpPr>
            <p:cNvPr id="500" name="Freeform 134"/>
            <p:cNvSpPr>
              <a:spLocks noChangeArrowheads="1"/>
            </p:cNvSpPr>
            <p:nvPr/>
          </p:nvSpPr>
          <p:spPr bwMode="auto">
            <a:xfrm>
              <a:off x="2614613" y="5624982"/>
              <a:ext cx="425913" cy="108953"/>
            </a:xfrm>
            <a:custGeom>
              <a:avLst/>
              <a:gdLst>
                <a:gd name="T0" fmla="*/ 490321476 w 343"/>
                <a:gd name="T1" fmla="*/ 65914089 h 88"/>
                <a:gd name="T2" fmla="*/ 424019363 w 343"/>
                <a:gd name="T3" fmla="*/ 10730632 h 88"/>
                <a:gd name="T4" fmla="*/ 383930147 w 343"/>
                <a:gd name="T5" fmla="*/ 0 h 88"/>
                <a:gd name="T6" fmla="*/ 374679267 w 343"/>
                <a:gd name="T7" fmla="*/ 0 h 88"/>
                <a:gd name="T8" fmla="*/ 152646971 w 343"/>
                <a:gd name="T9" fmla="*/ 0 h 88"/>
                <a:gd name="T10" fmla="*/ 144938318 w 343"/>
                <a:gd name="T11" fmla="*/ 0 h 88"/>
                <a:gd name="T12" fmla="*/ 104849102 w 343"/>
                <a:gd name="T13" fmla="*/ 10730632 h 88"/>
                <a:gd name="T14" fmla="*/ 7709895 w 343"/>
                <a:gd name="T15" fmla="*/ 116500471 h 88"/>
                <a:gd name="T16" fmla="*/ 0 w 343"/>
                <a:gd name="T17" fmla="*/ 134894957 h 88"/>
                <a:gd name="T18" fmla="*/ 528868465 w 343"/>
                <a:gd name="T19" fmla="*/ 134894957 h 88"/>
                <a:gd name="T20" fmla="*/ 490321476 w 343"/>
                <a:gd name="T21" fmla="*/ 65914089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3"/>
                <a:gd name="T34" fmla="*/ 0 h 88"/>
                <a:gd name="T35" fmla="*/ 343 w 343"/>
                <a:gd name="T36" fmla="*/ 88 h 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3" h="88">
                  <a:moveTo>
                    <a:pt x="318" y="43"/>
                  </a:moveTo>
                  <a:cubicBezTo>
                    <a:pt x="303" y="24"/>
                    <a:pt x="288" y="13"/>
                    <a:pt x="275" y="7"/>
                  </a:cubicBezTo>
                  <a:cubicBezTo>
                    <a:pt x="262" y="1"/>
                    <a:pt x="252" y="0"/>
                    <a:pt x="249" y="0"/>
                  </a:cubicBezTo>
                  <a:cubicBezTo>
                    <a:pt x="247" y="0"/>
                    <a:pt x="245" y="0"/>
                    <a:pt x="243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4" y="0"/>
                  </a:cubicBezTo>
                  <a:cubicBezTo>
                    <a:pt x="91" y="0"/>
                    <a:pt x="81" y="1"/>
                    <a:pt x="68" y="7"/>
                  </a:cubicBezTo>
                  <a:cubicBezTo>
                    <a:pt x="48" y="16"/>
                    <a:pt x="23" y="36"/>
                    <a:pt x="5" y="76"/>
                  </a:cubicBezTo>
                  <a:cubicBezTo>
                    <a:pt x="3" y="80"/>
                    <a:pt x="1" y="84"/>
                    <a:pt x="0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35" y="69"/>
                    <a:pt x="327" y="55"/>
                    <a:pt x="318" y="43"/>
                  </a:cubicBezTo>
                  <a:close/>
                </a:path>
              </a:pathLst>
            </a:cu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01" name="Oval 154"/>
            <p:cNvSpPr>
              <a:spLocks noChangeArrowheads="1"/>
            </p:cNvSpPr>
            <p:nvPr/>
          </p:nvSpPr>
          <p:spPr bwMode="auto">
            <a:xfrm>
              <a:off x="2716552" y="5389111"/>
              <a:ext cx="235753" cy="235871"/>
            </a:xfrm>
            <a:prstGeom prst="ellipse">
              <a:avLst/>
            </a:pr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502" name="组合 395"/>
          <p:cNvGrpSpPr>
            <a:grpSpLocks/>
          </p:cNvGrpSpPr>
          <p:nvPr/>
        </p:nvGrpSpPr>
        <p:grpSpPr bwMode="auto">
          <a:xfrm>
            <a:off x="3813933" y="2831886"/>
            <a:ext cx="431499" cy="349464"/>
            <a:chOff x="2614613" y="5389111"/>
            <a:chExt cx="425913" cy="344824"/>
          </a:xfrm>
        </p:grpSpPr>
        <p:sp>
          <p:nvSpPr>
            <p:cNvPr id="503" name="Freeform 134"/>
            <p:cNvSpPr>
              <a:spLocks noChangeArrowheads="1"/>
            </p:cNvSpPr>
            <p:nvPr/>
          </p:nvSpPr>
          <p:spPr bwMode="auto">
            <a:xfrm>
              <a:off x="2614613" y="5624982"/>
              <a:ext cx="425913" cy="108953"/>
            </a:xfrm>
            <a:custGeom>
              <a:avLst/>
              <a:gdLst>
                <a:gd name="T0" fmla="*/ 490321476 w 343"/>
                <a:gd name="T1" fmla="*/ 65914089 h 88"/>
                <a:gd name="T2" fmla="*/ 424019363 w 343"/>
                <a:gd name="T3" fmla="*/ 10730632 h 88"/>
                <a:gd name="T4" fmla="*/ 383930147 w 343"/>
                <a:gd name="T5" fmla="*/ 0 h 88"/>
                <a:gd name="T6" fmla="*/ 374679267 w 343"/>
                <a:gd name="T7" fmla="*/ 0 h 88"/>
                <a:gd name="T8" fmla="*/ 152646971 w 343"/>
                <a:gd name="T9" fmla="*/ 0 h 88"/>
                <a:gd name="T10" fmla="*/ 144938318 w 343"/>
                <a:gd name="T11" fmla="*/ 0 h 88"/>
                <a:gd name="T12" fmla="*/ 104849102 w 343"/>
                <a:gd name="T13" fmla="*/ 10730632 h 88"/>
                <a:gd name="T14" fmla="*/ 7709895 w 343"/>
                <a:gd name="T15" fmla="*/ 116500471 h 88"/>
                <a:gd name="T16" fmla="*/ 0 w 343"/>
                <a:gd name="T17" fmla="*/ 134894957 h 88"/>
                <a:gd name="T18" fmla="*/ 528868465 w 343"/>
                <a:gd name="T19" fmla="*/ 134894957 h 88"/>
                <a:gd name="T20" fmla="*/ 490321476 w 343"/>
                <a:gd name="T21" fmla="*/ 65914089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3"/>
                <a:gd name="T34" fmla="*/ 0 h 88"/>
                <a:gd name="T35" fmla="*/ 343 w 343"/>
                <a:gd name="T36" fmla="*/ 88 h 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3" h="88">
                  <a:moveTo>
                    <a:pt x="318" y="43"/>
                  </a:moveTo>
                  <a:cubicBezTo>
                    <a:pt x="303" y="24"/>
                    <a:pt x="288" y="13"/>
                    <a:pt x="275" y="7"/>
                  </a:cubicBezTo>
                  <a:cubicBezTo>
                    <a:pt x="262" y="1"/>
                    <a:pt x="252" y="0"/>
                    <a:pt x="249" y="0"/>
                  </a:cubicBezTo>
                  <a:cubicBezTo>
                    <a:pt x="247" y="0"/>
                    <a:pt x="245" y="0"/>
                    <a:pt x="243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4" y="0"/>
                  </a:cubicBezTo>
                  <a:cubicBezTo>
                    <a:pt x="91" y="0"/>
                    <a:pt x="81" y="1"/>
                    <a:pt x="68" y="7"/>
                  </a:cubicBezTo>
                  <a:cubicBezTo>
                    <a:pt x="48" y="16"/>
                    <a:pt x="23" y="36"/>
                    <a:pt x="5" y="76"/>
                  </a:cubicBezTo>
                  <a:cubicBezTo>
                    <a:pt x="3" y="80"/>
                    <a:pt x="1" y="84"/>
                    <a:pt x="0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35" y="69"/>
                    <a:pt x="327" y="55"/>
                    <a:pt x="318" y="43"/>
                  </a:cubicBezTo>
                  <a:close/>
                </a:path>
              </a:pathLst>
            </a:cu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04" name="Oval 154"/>
            <p:cNvSpPr>
              <a:spLocks noChangeArrowheads="1"/>
            </p:cNvSpPr>
            <p:nvPr/>
          </p:nvSpPr>
          <p:spPr bwMode="auto">
            <a:xfrm>
              <a:off x="2716552" y="5389111"/>
              <a:ext cx="235753" cy="235871"/>
            </a:xfrm>
            <a:prstGeom prst="ellipse">
              <a:avLst/>
            </a:pr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505" name="组合 398"/>
          <p:cNvGrpSpPr>
            <a:grpSpLocks/>
          </p:cNvGrpSpPr>
          <p:nvPr/>
        </p:nvGrpSpPr>
        <p:grpSpPr bwMode="auto">
          <a:xfrm>
            <a:off x="4297859" y="2831886"/>
            <a:ext cx="431499" cy="349464"/>
            <a:chOff x="2614613" y="5389111"/>
            <a:chExt cx="425913" cy="344824"/>
          </a:xfrm>
        </p:grpSpPr>
        <p:sp>
          <p:nvSpPr>
            <p:cNvPr id="506" name="Freeform 134"/>
            <p:cNvSpPr>
              <a:spLocks noChangeArrowheads="1"/>
            </p:cNvSpPr>
            <p:nvPr/>
          </p:nvSpPr>
          <p:spPr bwMode="auto">
            <a:xfrm>
              <a:off x="2614613" y="5624982"/>
              <a:ext cx="425913" cy="108953"/>
            </a:xfrm>
            <a:custGeom>
              <a:avLst/>
              <a:gdLst>
                <a:gd name="T0" fmla="*/ 490321476 w 343"/>
                <a:gd name="T1" fmla="*/ 65914089 h 88"/>
                <a:gd name="T2" fmla="*/ 424019363 w 343"/>
                <a:gd name="T3" fmla="*/ 10730632 h 88"/>
                <a:gd name="T4" fmla="*/ 383930147 w 343"/>
                <a:gd name="T5" fmla="*/ 0 h 88"/>
                <a:gd name="T6" fmla="*/ 374679267 w 343"/>
                <a:gd name="T7" fmla="*/ 0 h 88"/>
                <a:gd name="T8" fmla="*/ 152646971 w 343"/>
                <a:gd name="T9" fmla="*/ 0 h 88"/>
                <a:gd name="T10" fmla="*/ 144938318 w 343"/>
                <a:gd name="T11" fmla="*/ 0 h 88"/>
                <a:gd name="T12" fmla="*/ 104849102 w 343"/>
                <a:gd name="T13" fmla="*/ 10730632 h 88"/>
                <a:gd name="T14" fmla="*/ 7709895 w 343"/>
                <a:gd name="T15" fmla="*/ 116500471 h 88"/>
                <a:gd name="T16" fmla="*/ 0 w 343"/>
                <a:gd name="T17" fmla="*/ 134894957 h 88"/>
                <a:gd name="T18" fmla="*/ 528868465 w 343"/>
                <a:gd name="T19" fmla="*/ 134894957 h 88"/>
                <a:gd name="T20" fmla="*/ 490321476 w 343"/>
                <a:gd name="T21" fmla="*/ 65914089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3"/>
                <a:gd name="T34" fmla="*/ 0 h 88"/>
                <a:gd name="T35" fmla="*/ 343 w 343"/>
                <a:gd name="T36" fmla="*/ 88 h 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3" h="88">
                  <a:moveTo>
                    <a:pt x="318" y="43"/>
                  </a:moveTo>
                  <a:cubicBezTo>
                    <a:pt x="303" y="24"/>
                    <a:pt x="288" y="13"/>
                    <a:pt x="275" y="7"/>
                  </a:cubicBezTo>
                  <a:cubicBezTo>
                    <a:pt x="262" y="1"/>
                    <a:pt x="252" y="0"/>
                    <a:pt x="249" y="0"/>
                  </a:cubicBezTo>
                  <a:cubicBezTo>
                    <a:pt x="247" y="0"/>
                    <a:pt x="245" y="0"/>
                    <a:pt x="243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4" y="0"/>
                  </a:cubicBezTo>
                  <a:cubicBezTo>
                    <a:pt x="91" y="0"/>
                    <a:pt x="81" y="1"/>
                    <a:pt x="68" y="7"/>
                  </a:cubicBezTo>
                  <a:cubicBezTo>
                    <a:pt x="48" y="16"/>
                    <a:pt x="23" y="36"/>
                    <a:pt x="5" y="76"/>
                  </a:cubicBezTo>
                  <a:cubicBezTo>
                    <a:pt x="3" y="80"/>
                    <a:pt x="1" y="84"/>
                    <a:pt x="0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35" y="69"/>
                    <a:pt x="327" y="55"/>
                    <a:pt x="318" y="43"/>
                  </a:cubicBezTo>
                  <a:close/>
                </a:path>
              </a:pathLst>
            </a:cu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07" name="Oval 154"/>
            <p:cNvSpPr>
              <a:spLocks noChangeArrowheads="1"/>
            </p:cNvSpPr>
            <p:nvPr/>
          </p:nvSpPr>
          <p:spPr bwMode="auto">
            <a:xfrm>
              <a:off x="2716552" y="5389111"/>
              <a:ext cx="235753" cy="235871"/>
            </a:xfrm>
            <a:prstGeom prst="ellipse">
              <a:avLst/>
            </a:pr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508" name="组合 401"/>
          <p:cNvGrpSpPr>
            <a:grpSpLocks/>
          </p:cNvGrpSpPr>
          <p:nvPr/>
        </p:nvGrpSpPr>
        <p:grpSpPr bwMode="auto">
          <a:xfrm>
            <a:off x="4781785" y="2831886"/>
            <a:ext cx="431499" cy="349464"/>
            <a:chOff x="2614613" y="5389111"/>
            <a:chExt cx="425913" cy="344824"/>
          </a:xfrm>
        </p:grpSpPr>
        <p:sp>
          <p:nvSpPr>
            <p:cNvPr id="509" name="Freeform 134"/>
            <p:cNvSpPr>
              <a:spLocks noChangeArrowheads="1"/>
            </p:cNvSpPr>
            <p:nvPr/>
          </p:nvSpPr>
          <p:spPr bwMode="auto">
            <a:xfrm>
              <a:off x="2614613" y="5624982"/>
              <a:ext cx="425913" cy="108953"/>
            </a:xfrm>
            <a:custGeom>
              <a:avLst/>
              <a:gdLst>
                <a:gd name="T0" fmla="*/ 490321476 w 343"/>
                <a:gd name="T1" fmla="*/ 65914089 h 88"/>
                <a:gd name="T2" fmla="*/ 424019363 w 343"/>
                <a:gd name="T3" fmla="*/ 10730632 h 88"/>
                <a:gd name="T4" fmla="*/ 383930147 w 343"/>
                <a:gd name="T5" fmla="*/ 0 h 88"/>
                <a:gd name="T6" fmla="*/ 374679267 w 343"/>
                <a:gd name="T7" fmla="*/ 0 h 88"/>
                <a:gd name="T8" fmla="*/ 152646971 w 343"/>
                <a:gd name="T9" fmla="*/ 0 h 88"/>
                <a:gd name="T10" fmla="*/ 144938318 w 343"/>
                <a:gd name="T11" fmla="*/ 0 h 88"/>
                <a:gd name="T12" fmla="*/ 104849102 w 343"/>
                <a:gd name="T13" fmla="*/ 10730632 h 88"/>
                <a:gd name="T14" fmla="*/ 7709895 w 343"/>
                <a:gd name="T15" fmla="*/ 116500471 h 88"/>
                <a:gd name="T16" fmla="*/ 0 w 343"/>
                <a:gd name="T17" fmla="*/ 134894957 h 88"/>
                <a:gd name="T18" fmla="*/ 528868465 w 343"/>
                <a:gd name="T19" fmla="*/ 134894957 h 88"/>
                <a:gd name="T20" fmla="*/ 490321476 w 343"/>
                <a:gd name="T21" fmla="*/ 65914089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3"/>
                <a:gd name="T34" fmla="*/ 0 h 88"/>
                <a:gd name="T35" fmla="*/ 343 w 343"/>
                <a:gd name="T36" fmla="*/ 88 h 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3" h="88">
                  <a:moveTo>
                    <a:pt x="318" y="43"/>
                  </a:moveTo>
                  <a:cubicBezTo>
                    <a:pt x="303" y="24"/>
                    <a:pt x="288" y="13"/>
                    <a:pt x="275" y="7"/>
                  </a:cubicBezTo>
                  <a:cubicBezTo>
                    <a:pt x="262" y="1"/>
                    <a:pt x="252" y="0"/>
                    <a:pt x="249" y="0"/>
                  </a:cubicBezTo>
                  <a:cubicBezTo>
                    <a:pt x="247" y="0"/>
                    <a:pt x="245" y="0"/>
                    <a:pt x="243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4" y="0"/>
                  </a:cubicBezTo>
                  <a:cubicBezTo>
                    <a:pt x="91" y="0"/>
                    <a:pt x="81" y="1"/>
                    <a:pt x="68" y="7"/>
                  </a:cubicBezTo>
                  <a:cubicBezTo>
                    <a:pt x="48" y="16"/>
                    <a:pt x="23" y="36"/>
                    <a:pt x="5" y="76"/>
                  </a:cubicBezTo>
                  <a:cubicBezTo>
                    <a:pt x="3" y="80"/>
                    <a:pt x="1" y="84"/>
                    <a:pt x="0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35" y="69"/>
                    <a:pt x="327" y="55"/>
                    <a:pt x="318" y="43"/>
                  </a:cubicBezTo>
                  <a:close/>
                </a:path>
              </a:pathLst>
            </a:cu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0" name="Oval 154"/>
            <p:cNvSpPr>
              <a:spLocks noChangeArrowheads="1"/>
            </p:cNvSpPr>
            <p:nvPr/>
          </p:nvSpPr>
          <p:spPr bwMode="auto">
            <a:xfrm>
              <a:off x="2716552" y="5389111"/>
              <a:ext cx="235753" cy="235871"/>
            </a:xfrm>
            <a:prstGeom prst="ellipse">
              <a:avLst/>
            </a:pr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511" name="组合 404"/>
          <p:cNvGrpSpPr>
            <a:grpSpLocks/>
          </p:cNvGrpSpPr>
          <p:nvPr/>
        </p:nvGrpSpPr>
        <p:grpSpPr bwMode="auto">
          <a:xfrm>
            <a:off x="5265712" y="2831886"/>
            <a:ext cx="431499" cy="349464"/>
            <a:chOff x="2614613" y="5389111"/>
            <a:chExt cx="425913" cy="344824"/>
          </a:xfrm>
        </p:grpSpPr>
        <p:sp>
          <p:nvSpPr>
            <p:cNvPr id="512" name="Freeform 134"/>
            <p:cNvSpPr>
              <a:spLocks noChangeArrowheads="1"/>
            </p:cNvSpPr>
            <p:nvPr/>
          </p:nvSpPr>
          <p:spPr bwMode="auto">
            <a:xfrm>
              <a:off x="2614613" y="5624982"/>
              <a:ext cx="425913" cy="108953"/>
            </a:xfrm>
            <a:custGeom>
              <a:avLst/>
              <a:gdLst>
                <a:gd name="T0" fmla="*/ 490321476 w 343"/>
                <a:gd name="T1" fmla="*/ 65914089 h 88"/>
                <a:gd name="T2" fmla="*/ 424019363 w 343"/>
                <a:gd name="T3" fmla="*/ 10730632 h 88"/>
                <a:gd name="T4" fmla="*/ 383930147 w 343"/>
                <a:gd name="T5" fmla="*/ 0 h 88"/>
                <a:gd name="T6" fmla="*/ 374679267 w 343"/>
                <a:gd name="T7" fmla="*/ 0 h 88"/>
                <a:gd name="T8" fmla="*/ 152646971 w 343"/>
                <a:gd name="T9" fmla="*/ 0 h 88"/>
                <a:gd name="T10" fmla="*/ 144938318 w 343"/>
                <a:gd name="T11" fmla="*/ 0 h 88"/>
                <a:gd name="T12" fmla="*/ 104849102 w 343"/>
                <a:gd name="T13" fmla="*/ 10730632 h 88"/>
                <a:gd name="T14" fmla="*/ 7709895 w 343"/>
                <a:gd name="T15" fmla="*/ 116500471 h 88"/>
                <a:gd name="T16" fmla="*/ 0 w 343"/>
                <a:gd name="T17" fmla="*/ 134894957 h 88"/>
                <a:gd name="T18" fmla="*/ 528868465 w 343"/>
                <a:gd name="T19" fmla="*/ 134894957 h 88"/>
                <a:gd name="T20" fmla="*/ 490321476 w 343"/>
                <a:gd name="T21" fmla="*/ 65914089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3"/>
                <a:gd name="T34" fmla="*/ 0 h 88"/>
                <a:gd name="T35" fmla="*/ 343 w 343"/>
                <a:gd name="T36" fmla="*/ 88 h 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3" h="88">
                  <a:moveTo>
                    <a:pt x="318" y="43"/>
                  </a:moveTo>
                  <a:cubicBezTo>
                    <a:pt x="303" y="24"/>
                    <a:pt x="288" y="13"/>
                    <a:pt x="275" y="7"/>
                  </a:cubicBezTo>
                  <a:cubicBezTo>
                    <a:pt x="262" y="1"/>
                    <a:pt x="252" y="0"/>
                    <a:pt x="249" y="0"/>
                  </a:cubicBezTo>
                  <a:cubicBezTo>
                    <a:pt x="247" y="0"/>
                    <a:pt x="245" y="0"/>
                    <a:pt x="243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4" y="0"/>
                  </a:cubicBezTo>
                  <a:cubicBezTo>
                    <a:pt x="91" y="0"/>
                    <a:pt x="81" y="1"/>
                    <a:pt x="68" y="7"/>
                  </a:cubicBezTo>
                  <a:cubicBezTo>
                    <a:pt x="48" y="16"/>
                    <a:pt x="23" y="36"/>
                    <a:pt x="5" y="76"/>
                  </a:cubicBezTo>
                  <a:cubicBezTo>
                    <a:pt x="3" y="80"/>
                    <a:pt x="1" y="84"/>
                    <a:pt x="0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35" y="69"/>
                    <a:pt x="327" y="55"/>
                    <a:pt x="318" y="43"/>
                  </a:cubicBezTo>
                  <a:close/>
                </a:path>
              </a:pathLst>
            </a:cu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3" name="Oval 154"/>
            <p:cNvSpPr>
              <a:spLocks noChangeArrowheads="1"/>
            </p:cNvSpPr>
            <p:nvPr/>
          </p:nvSpPr>
          <p:spPr bwMode="auto">
            <a:xfrm>
              <a:off x="2716552" y="5389111"/>
              <a:ext cx="235753" cy="235871"/>
            </a:xfrm>
            <a:prstGeom prst="ellipse">
              <a:avLst/>
            </a:pr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514" name="组合 407"/>
          <p:cNvGrpSpPr>
            <a:grpSpLocks/>
          </p:cNvGrpSpPr>
          <p:nvPr/>
        </p:nvGrpSpPr>
        <p:grpSpPr bwMode="auto">
          <a:xfrm>
            <a:off x="5749638" y="2831886"/>
            <a:ext cx="431499" cy="349464"/>
            <a:chOff x="2614613" y="5389111"/>
            <a:chExt cx="425913" cy="344824"/>
          </a:xfrm>
        </p:grpSpPr>
        <p:sp>
          <p:nvSpPr>
            <p:cNvPr id="515" name="Freeform 134"/>
            <p:cNvSpPr>
              <a:spLocks noChangeArrowheads="1"/>
            </p:cNvSpPr>
            <p:nvPr/>
          </p:nvSpPr>
          <p:spPr bwMode="auto">
            <a:xfrm>
              <a:off x="2614613" y="5624982"/>
              <a:ext cx="425913" cy="108953"/>
            </a:xfrm>
            <a:custGeom>
              <a:avLst/>
              <a:gdLst>
                <a:gd name="T0" fmla="*/ 490321476 w 343"/>
                <a:gd name="T1" fmla="*/ 65914089 h 88"/>
                <a:gd name="T2" fmla="*/ 424019363 w 343"/>
                <a:gd name="T3" fmla="*/ 10730632 h 88"/>
                <a:gd name="T4" fmla="*/ 383930147 w 343"/>
                <a:gd name="T5" fmla="*/ 0 h 88"/>
                <a:gd name="T6" fmla="*/ 374679267 w 343"/>
                <a:gd name="T7" fmla="*/ 0 h 88"/>
                <a:gd name="T8" fmla="*/ 152646971 w 343"/>
                <a:gd name="T9" fmla="*/ 0 h 88"/>
                <a:gd name="T10" fmla="*/ 144938318 w 343"/>
                <a:gd name="T11" fmla="*/ 0 h 88"/>
                <a:gd name="T12" fmla="*/ 104849102 w 343"/>
                <a:gd name="T13" fmla="*/ 10730632 h 88"/>
                <a:gd name="T14" fmla="*/ 7709895 w 343"/>
                <a:gd name="T15" fmla="*/ 116500471 h 88"/>
                <a:gd name="T16" fmla="*/ 0 w 343"/>
                <a:gd name="T17" fmla="*/ 134894957 h 88"/>
                <a:gd name="T18" fmla="*/ 528868465 w 343"/>
                <a:gd name="T19" fmla="*/ 134894957 h 88"/>
                <a:gd name="T20" fmla="*/ 490321476 w 343"/>
                <a:gd name="T21" fmla="*/ 65914089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3"/>
                <a:gd name="T34" fmla="*/ 0 h 88"/>
                <a:gd name="T35" fmla="*/ 343 w 343"/>
                <a:gd name="T36" fmla="*/ 88 h 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3" h="88">
                  <a:moveTo>
                    <a:pt x="318" y="43"/>
                  </a:moveTo>
                  <a:cubicBezTo>
                    <a:pt x="303" y="24"/>
                    <a:pt x="288" y="13"/>
                    <a:pt x="275" y="7"/>
                  </a:cubicBezTo>
                  <a:cubicBezTo>
                    <a:pt x="262" y="1"/>
                    <a:pt x="252" y="0"/>
                    <a:pt x="249" y="0"/>
                  </a:cubicBezTo>
                  <a:cubicBezTo>
                    <a:pt x="247" y="0"/>
                    <a:pt x="245" y="0"/>
                    <a:pt x="243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4" y="0"/>
                  </a:cubicBezTo>
                  <a:cubicBezTo>
                    <a:pt x="91" y="0"/>
                    <a:pt x="81" y="1"/>
                    <a:pt x="68" y="7"/>
                  </a:cubicBezTo>
                  <a:cubicBezTo>
                    <a:pt x="48" y="16"/>
                    <a:pt x="23" y="36"/>
                    <a:pt x="5" y="76"/>
                  </a:cubicBezTo>
                  <a:cubicBezTo>
                    <a:pt x="3" y="80"/>
                    <a:pt x="1" y="84"/>
                    <a:pt x="0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35" y="69"/>
                    <a:pt x="327" y="55"/>
                    <a:pt x="318" y="43"/>
                  </a:cubicBezTo>
                  <a:close/>
                </a:path>
              </a:pathLst>
            </a:cu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6" name="Oval 154"/>
            <p:cNvSpPr>
              <a:spLocks noChangeArrowheads="1"/>
            </p:cNvSpPr>
            <p:nvPr/>
          </p:nvSpPr>
          <p:spPr bwMode="auto">
            <a:xfrm>
              <a:off x="2716552" y="5389111"/>
              <a:ext cx="235753" cy="235871"/>
            </a:xfrm>
            <a:prstGeom prst="ellipse">
              <a:avLst/>
            </a:pr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517" name="组合 410"/>
          <p:cNvGrpSpPr>
            <a:grpSpLocks/>
          </p:cNvGrpSpPr>
          <p:nvPr/>
        </p:nvGrpSpPr>
        <p:grpSpPr bwMode="auto">
          <a:xfrm>
            <a:off x="6233564" y="2831886"/>
            <a:ext cx="431499" cy="349464"/>
            <a:chOff x="2614613" y="5389111"/>
            <a:chExt cx="425913" cy="344824"/>
          </a:xfrm>
        </p:grpSpPr>
        <p:sp>
          <p:nvSpPr>
            <p:cNvPr id="518" name="Freeform 134"/>
            <p:cNvSpPr>
              <a:spLocks noChangeArrowheads="1"/>
            </p:cNvSpPr>
            <p:nvPr/>
          </p:nvSpPr>
          <p:spPr bwMode="auto">
            <a:xfrm>
              <a:off x="2614613" y="5624982"/>
              <a:ext cx="425913" cy="108953"/>
            </a:xfrm>
            <a:custGeom>
              <a:avLst/>
              <a:gdLst>
                <a:gd name="T0" fmla="*/ 490321476 w 343"/>
                <a:gd name="T1" fmla="*/ 65914089 h 88"/>
                <a:gd name="T2" fmla="*/ 424019363 w 343"/>
                <a:gd name="T3" fmla="*/ 10730632 h 88"/>
                <a:gd name="T4" fmla="*/ 383930147 w 343"/>
                <a:gd name="T5" fmla="*/ 0 h 88"/>
                <a:gd name="T6" fmla="*/ 374679267 w 343"/>
                <a:gd name="T7" fmla="*/ 0 h 88"/>
                <a:gd name="T8" fmla="*/ 152646971 w 343"/>
                <a:gd name="T9" fmla="*/ 0 h 88"/>
                <a:gd name="T10" fmla="*/ 144938318 w 343"/>
                <a:gd name="T11" fmla="*/ 0 h 88"/>
                <a:gd name="T12" fmla="*/ 104849102 w 343"/>
                <a:gd name="T13" fmla="*/ 10730632 h 88"/>
                <a:gd name="T14" fmla="*/ 7709895 w 343"/>
                <a:gd name="T15" fmla="*/ 116500471 h 88"/>
                <a:gd name="T16" fmla="*/ 0 w 343"/>
                <a:gd name="T17" fmla="*/ 134894957 h 88"/>
                <a:gd name="T18" fmla="*/ 528868465 w 343"/>
                <a:gd name="T19" fmla="*/ 134894957 h 88"/>
                <a:gd name="T20" fmla="*/ 490321476 w 343"/>
                <a:gd name="T21" fmla="*/ 65914089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3"/>
                <a:gd name="T34" fmla="*/ 0 h 88"/>
                <a:gd name="T35" fmla="*/ 343 w 343"/>
                <a:gd name="T36" fmla="*/ 88 h 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3" h="88">
                  <a:moveTo>
                    <a:pt x="318" y="43"/>
                  </a:moveTo>
                  <a:cubicBezTo>
                    <a:pt x="303" y="24"/>
                    <a:pt x="288" y="13"/>
                    <a:pt x="275" y="7"/>
                  </a:cubicBezTo>
                  <a:cubicBezTo>
                    <a:pt x="262" y="1"/>
                    <a:pt x="252" y="0"/>
                    <a:pt x="249" y="0"/>
                  </a:cubicBezTo>
                  <a:cubicBezTo>
                    <a:pt x="247" y="0"/>
                    <a:pt x="245" y="0"/>
                    <a:pt x="243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4" y="0"/>
                  </a:cubicBezTo>
                  <a:cubicBezTo>
                    <a:pt x="91" y="0"/>
                    <a:pt x="81" y="1"/>
                    <a:pt x="68" y="7"/>
                  </a:cubicBezTo>
                  <a:cubicBezTo>
                    <a:pt x="48" y="16"/>
                    <a:pt x="23" y="36"/>
                    <a:pt x="5" y="76"/>
                  </a:cubicBezTo>
                  <a:cubicBezTo>
                    <a:pt x="3" y="80"/>
                    <a:pt x="1" y="84"/>
                    <a:pt x="0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35" y="69"/>
                    <a:pt x="327" y="55"/>
                    <a:pt x="318" y="43"/>
                  </a:cubicBezTo>
                  <a:close/>
                </a:path>
              </a:pathLst>
            </a:cu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9" name="Oval 154"/>
            <p:cNvSpPr>
              <a:spLocks noChangeArrowheads="1"/>
            </p:cNvSpPr>
            <p:nvPr/>
          </p:nvSpPr>
          <p:spPr bwMode="auto">
            <a:xfrm>
              <a:off x="2716552" y="5389111"/>
              <a:ext cx="235753" cy="235871"/>
            </a:xfrm>
            <a:prstGeom prst="ellipse">
              <a:avLst/>
            </a:pr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520" name="组合 413"/>
          <p:cNvGrpSpPr>
            <a:grpSpLocks/>
          </p:cNvGrpSpPr>
          <p:nvPr/>
        </p:nvGrpSpPr>
        <p:grpSpPr bwMode="auto">
          <a:xfrm>
            <a:off x="6717490" y="2831886"/>
            <a:ext cx="431499" cy="349464"/>
            <a:chOff x="2614613" y="5389111"/>
            <a:chExt cx="425913" cy="344824"/>
          </a:xfrm>
        </p:grpSpPr>
        <p:sp>
          <p:nvSpPr>
            <p:cNvPr id="521" name="Freeform 134"/>
            <p:cNvSpPr>
              <a:spLocks noChangeArrowheads="1"/>
            </p:cNvSpPr>
            <p:nvPr/>
          </p:nvSpPr>
          <p:spPr bwMode="auto">
            <a:xfrm>
              <a:off x="2614613" y="5624982"/>
              <a:ext cx="425913" cy="108953"/>
            </a:xfrm>
            <a:custGeom>
              <a:avLst/>
              <a:gdLst>
                <a:gd name="T0" fmla="*/ 490321476 w 343"/>
                <a:gd name="T1" fmla="*/ 65914089 h 88"/>
                <a:gd name="T2" fmla="*/ 424019363 w 343"/>
                <a:gd name="T3" fmla="*/ 10730632 h 88"/>
                <a:gd name="T4" fmla="*/ 383930147 w 343"/>
                <a:gd name="T5" fmla="*/ 0 h 88"/>
                <a:gd name="T6" fmla="*/ 374679267 w 343"/>
                <a:gd name="T7" fmla="*/ 0 h 88"/>
                <a:gd name="T8" fmla="*/ 152646971 w 343"/>
                <a:gd name="T9" fmla="*/ 0 h 88"/>
                <a:gd name="T10" fmla="*/ 144938318 w 343"/>
                <a:gd name="T11" fmla="*/ 0 h 88"/>
                <a:gd name="T12" fmla="*/ 104849102 w 343"/>
                <a:gd name="T13" fmla="*/ 10730632 h 88"/>
                <a:gd name="T14" fmla="*/ 7709895 w 343"/>
                <a:gd name="T15" fmla="*/ 116500471 h 88"/>
                <a:gd name="T16" fmla="*/ 0 w 343"/>
                <a:gd name="T17" fmla="*/ 134894957 h 88"/>
                <a:gd name="T18" fmla="*/ 528868465 w 343"/>
                <a:gd name="T19" fmla="*/ 134894957 h 88"/>
                <a:gd name="T20" fmla="*/ 490321476 w 343"/>
                <a:gd name="T21" fmla="*/ 65914089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3"/>
                <a:gd name="T34" fmla="*/ 0 h 88"/>
                <a:gd name="T35" fmla="*/ 343 w 343"/>
                <a:gd name="T36" fmla="*/ 88 h 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3" h="88">
                  <a:moveTo>
                    <a:pt x="318" y="43"/>
                  </a:moveTo>
                  <a:cubicBezTo>
                    <a:pt x="303" y="24"/>
                    <a:pt x="288" y="13"/>
                    <a:pt x="275" y="7"/>
                  </a:cubicBezTo>
                  <a:cubicBezTo>
                    <a:pt x="262" y="1"/>
                    <a:pt x="252" y="0"/>
                    <a:pt x="249" y="0"/>
                  </a:cubicBezTo>
                  <a:cubicBezTo>
                    <a:pt x="247" y="0"/>
                    <a:pt x="245" y="0"/>
                    <a:pt x="243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4" y="0"/>
                  </a:cubicBezTo>
                  <a:cubicBezTo>
                    <a:pt x="91" y="0"/>
                    <a:pt x="81" y="1"/>
                    <a:pt x="68" y="7"/>
                  </a:cubicBezTo>
                  <a:cubicBezTo>
                    <a:pt x="48" y="16"/>
                    <a:pt x="23" y="36"/>
                    <a:pt x="5" y="76"/>
                  </a:cubicBezTo>
                  <a:cubicBezTo>
                    <a:pt x="3" y="80"/>
                    <a:pt x="1" y="84"/>
                    <a:pt x="0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35" y="69"/>
                    <a:pt x="327" y="55"/>
                    <a:pt x="318" y="43"/>
                  </a:cubicBezTo>
                  <a:close/>
                </a:path>
              </a:pathLst>
            </a:cu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22" name="Oval 154"/>
            <p:cNvSpPr>
              <a:spLocks noChangeArrowheads="1"/>
            </p:cNvSpPr>
            <p:nvPr/>
          </p:nvSpPr>
          <p:spPr bwMode="auto">
            <a:xfrm>
              <a:off x="2716552" y="5389111"/>
              <a:ext cx="235753" cy="235871"/>
            </a:xfrm>
            <a:prstGeom prst="ellipse">
              <a:avLst/>
            </a:pr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523" name="组合 416"/>
          <p:cNvGrpSpPr>
            <a:grpSpLocks/>
          </p:cNvGrpSpPr>
          <p:nvPr/>
        </p:nvGrpSpPr>
        <p:grpSpPr bwMode="auto">
          <a:xfrm>
            <a:off x="7201416" y="2831886"/>
            <a:ext cx="431499" cy="349464"/>
            <a:chOff x="2614613" y="5389111"/>
            <a:chExt cx="425913" cy="344824"/>
          </a:xfrm>
        </p:grpSpPr>
        <p:sp>
          <p:nvSpPr>
            <p:cNvPr id="524" name="Freeform 134"/>
            <p:cNvSpPr>
              <a:spLocks noChangeArrowheads="1"/>
            </p:cNvSpPr>
            <p:nvPr/>
          </p:nvSpPr>
          <p:spPr bwMode="auto">
            <a:xfrm>
              <a:off x="2614613" y="5624982"/>
              <a:ext cx="425913" cy="108953"/>
            </a:xfrm>
            <a:custGeom>
              <a:avLst/>
              <a:gdLst>
                <a:gd name="T0" fmla="*/ 490321476 w 343"/>
                <a:gd name="T1" fmla="*/ 65914089 h 88"/>
                <a:gd name="T2" fmla="*/ 424019363 w 343"/>
                <a:gd name="T3" fmla="*/ 10730632 h 88"/>
                <a:gd name="T4" fmla="*/ 383930147 w 343"/>
                <a:gd name="T5" fmla="*/ 0 h 88"/>
                <a:gd name="T6" fmla="*/ 374679267 w 343"/>
                <a:gd name="T7" fmla="*/ 0 h 88"/>
                <a:gd name="T8" fmla="*/ 152646971 w 343"/>
                <a:gd name="T9" fmla="*/ 0 h 88"/>
                <a:gd name="T10" fmla="*/ 144938318 w 343"/>
                <a:gd name="T11" fmla="*/ 0 h 88"/>
                <a:gd name="T12" fmla="*/ 104849102 w 343"/>
                <a:gd name="T13" fmla="*/ 10730632 h 88"/>
                <a:gd name="T14" fmla="*/ 7709895 w 343"/>
                <a:gd name="T15" fmla="*/ 116500471 h 88"/>
                <a:gd name="T16" fmla="*/ 0 w 343"/>
                <a:gd name="T17" fmla="*/ 134894957 h 88"/>
                <a:gd name="T18" fmla="*/ 528868465 w 343"/>
                <a:gd name="T19" fmla="*/ 134894957 h 88"/>
                <a:gd name="T20" fmla="*/ 490321476 w 343"/>
                <a:gd name="T21" fmla="*/ 65914089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3"/>
                <a:gd name="T34" fmla="*/ 0 h 88"/>
                <a:gd name="T35" fmla="*/ 343 w 343"/>
                <a:gd name="T36" fmla="*/ 88 h 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3" h="88">
                  <a:moveTo>
                    <a:pt x="318" y="43"/>
                  </a:moveTo>
                  <a:cubicBezTo>
                    <a:pt x="303" y="24"/>
                    <a:pt x="288" y="13"/>
                    <a:pt x="275" y="7"/>
                  </a:cubicBezTo>
                  <a:cubicBezTo>
                    <a:pt x="262" y="1"/>
                    <a:pt x="252" y="0"/>
                    <a:pt x="249" y="0"/>
                  </a:cubicBezTo>
                  <a:cubicBezTo>
                    <a:pt x="247" y="0"/>
                    <a:pt x="245" y="0"/>
                    <a:pt x="243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4" y="0"/>
                  </a:cubicBezTo>
                  <a:cubicBezTo>
                    <a:pt x="91" y="0"/>
                    <a:pt x="81" y="1"/>
                    <a:pt x="68" y="7"/>
                  </a:cubicBezTo>
                  <a:cubicBezTo>
                    <a:pt x="48" y="16"/>
                    <a:pt x="23" y="36"/>
                    <a:pt x="5" y="76"/>
                  </a:cubicBezTo>
                  <a:cubicBezTo>
                    <a:pt x="3" y="80"/>
                    <a:pt x="1" y="84"/>
                    <a:pt x="0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35" y="69"/>
                    <a:pt x="327" y="55"/>
                    <a:pt x="318" y="43"/>
                  </a:cubicBezTo>
                  <a:close/>
                </a:path>
              </a:pathLst>
            </a:cu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25" name="Oval 154"/>
            <p:cNvSpPr>
              <a:spLocks noChangeArrowheads="1"/>
            </p:cNvSpPr>
            <p:nvPr/>
          </p:nvSpPr>
          <p:spPr bwMode="auto">
            <a:xfrm>
              <a:off x="2716552" y="5389111"/>
              <a:ext cx="235753" cy="235871"/>
            </a:xfrm>
            <a:prstGeom prst="ellipse">
              <a:avLst/>
            </a:pr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526" name="矩形 525"/>
          <p:cNvSpPr/>
          <p:nvPr/>
        </p:nvSpPr>
        <p:spPr>
          <a:xfrm>
            <a:off x="2289201" y="4051406"/>
            <a:ext cx="45448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spc="120" dirty="0" smtClean="0">
                <a:solidFill>
                  <a:prstClr val="black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留住用户并保持</a:t>
            </a:r>
            <a:r>
              <a:rPr lang="zh-CN" altLang="en-US" sz="4000" spc="120" dirty="0" smtClean="0">
                <a:solidFill>
                  <a:srgbClr val="FF0000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热</a:t>
            </a:r>
            <a:r>
              <a:rPr lang="zh-CN" altLang="en-US" sz="3200" spc="120" dirty="0" smtClean="0">
                <a:solidFill>
                  <a:prstClr val="black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情？</a:t>
            </a:r>
            <a:endParaRPr lang="zh-CN" altLang="en-US" sz="3200" spc="120" dirty="0">
              <a:solidFill>
                <a:prstClr val="black"/>
              </a:solidFill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grpSp>
        <p:nvGrpSpPr>
          <p:cNvPr id="527" name="组合 4"/>
          <p:cNvGrpSpPr>
            <a:grpSpLocks/>
          </p:cNvGrpSpPr>
          <p:nvPr/>
        </p:nvGrpSpPr>
        <p:grpSpPr bwMode="auto">
          <a:xfrm>
            <a:off x="2093913" y="3212886"/>
            <a:ext cx="431499" cy="349464"/>
            <a:chOff x="2614613" y="5389111"/>
            <a:chExt cx="425913" cy="344824"/>
          </a:xfrm>
        </p:grpSpPr>
        <p:sp>
          <p:nvSpPr>
            <p:cNvPr id="528" name="Freeform 134"/>
            <p:cNvSpPr>
              <a:spLocks noChangeArrowheads="1"/>
            </p:cNvSpPr>
            <p:nvPr/>
          </p:nvSpPr>
          <p:spPr bwMode="auto">
            <a:xfrm>
              <a:off x="2614613" y="5624982"/>
              <a:ext cx="425913" cy="108953"/>
            </a:xfrm>
            <a:custGeom>
              <a:avLst/>
              <a:gdLst>
                <a:gd name="T0" fmla="*/ 490321476 w 343"/>
                <a:gd name="T1" fmla="*/ 65914089 h 88"/>
                <a:gd name="T2" fmla="*/ 424019363 w 343"/>
                <a:gd name="T3" fmla="*/ 10730632 h 88"/>
                <a:gd name="T4" fmla="*/ 383930147 w 343"/>
                <a:gd name="T5" fmla="*/ 0 h 88"/>
                <a:gd name="T6" fmla="*/ 374679267 w 343"/>
                <a:gd name="T7" fmla="*/ 0 h 88"/>
                <a:gd name="T8" fmla="*/ 152646971 w 343"/>
                <a:gd name="T9" fmla="*/ 0 h 88"/>
                <a:gd name="T10" fmla="*/ 144938318 w 343"/>
                <a:gd name="T11" fmla="*/ 0 h 88"/>
                <a:gd name="T12" fmla="*/ 104849102 w 343"/>
                <a:gd name="T13" fmla="*/ 10730632 h 88"/>
                <a:gd name="T14" fmla="*/ 7709895 w 343"/>
                <a:gd name="T15" fmla="*/ 116500471 h 88"/>
                <a:gd name="T16" fmla="*/ 0 w 343"/>
                <a:gd name="T17" fmla="*/ 134894957 h 88"/>
                <a:gd name="T18" fmla="*/ 528868465 w 343"/>
                <a:gd name="T19" fmla="*/ 134894957 h 88"/>
                <a:gd name="T20" fmla="*/ 490321476 w 343"/>
                <a:gd name="T21" fmla="*/ 65914089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3"/>
                <a:gd name="T34" fmla="*/ 0 h 88"/>
                <a:gd name="T35" fmla="*/ 343 w 343"/>
                <a:gd name="T36" fmla="*/ 88 h 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3" h="88">
                  <a:moveTo>
                    <a:pt x="318" y="43"/>
                  </a:moveTo>
                  <a:cubicBezTo>
                    <a:pt x="303" y="24"/>
                    <a:pt x="288" y="13"/>
                    <a:pt x="275" y="7"/>
                  </a:cubicBezTo>
                  <a:cubicBezTo>
                    <a:pt x="262" y="1"/>
                    <a:pt x="252" y="0"/>
                    <a:pt x="249" y="0"/>
                  </a:cubicBezTo>
                  <a:cubicBezTo>
                    <a:pt x="247" y="0"/>
                    <a:pt x="245" y="0"/>
                    <a:pt x="243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4" y="0"/>
                  </a:cubicBezTo>
                  <a:cubicBezTo>
                    <a:pt x="91" y="0"/>
                    <a:pt x="81" y="1"/>
                    <a:pt x="68" y="7"/>
                  </a:cubicBezTo>
                  <a:cubicBezTo>
                    <a:pt x="48" y="16"/>
                    <a:pt x="23" y="36"/>
                    <a:pt x="5" y="76"/>
                  </a:cubicBezTo>
                  <a:cubicBezTo>
                    <a:pt x="3" y="80"/>
                    <a:pt x="1" y="84"/>
                    <a:pt x="0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35" y="69"/>
                    <a:pt x="327" y="55"/>
                    <a:pt x="318" y="43"/>
                  </a:cubicBezTo>
                  <a:close/>
                </a:path>
              </a:pathLst>
            </a:cu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29" name="Oval 154"/>
            <p:cNvSpPr>
              <a:spLocks noChangeArrowheads="1"/>
            </p:cNvSpPr>
            <p:nvPr/>
          </p:nvSpPr>
          <p:spPr bwMode="auto">
            <a:xfrm>
              <a:off x="2716552" y="5389111"/>
              <a:ext cx="235753" cy="235871"/>
            </a:xfrm>
            <a:prstGeom prst="ellipse">
              <a:avLst/>
            </a:pr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530" name="组合 386"/>
          <p:cNvGrpSpPr>
            <a:grpSpLocks/>
          </p:cNvGrpSpPr>
          <p:nvPr/>
        </p:nvGrpSpPr>
        <p:grpSpPr bwMode="auto">
          <a:xfrm>
            <a:off x="2577839" y="3212886"/>
            <a:ext cx="431499" cy="349464"/>
            <a:chOff x="2614613" y="5389111"/>
            <a:chExt cx="425913" cy="344824"/>
          </a:xfrm>
        </p:grpSpPr>
        <p:sp>
          <p:nvSpPr>
            <p:cNvPr id="531" name="Freeform 134"/>
            <p:cNvSpPr>
              <a:spLocks noChangeArrowheads="1"/>
            </p:cNvSpPr>
            <p:nvPr/>
          </p:nvSpPr>
          <p:spPr bwMode="auto">
            <a:xfrm>
              <a:off x="2614613" y="5624982"/>
              <a:ext cx="425913" cy="108953"/>
            </a:xfrm>
            <a:custGeom>
              <a:avLst/>
              <a:gdLst>
                <a:gd name="T0" fmla="*/ 490321476 w 343"/>
                <a:gd name="T1" fmla="*/ 65914089 h 88"/>
                <a:gd name="T2" fmla="*/ 424019363 w 343"/>
                <a:gd name="T3" fmla="*/ 10730632 h 88"/>
                <a:gd name="T4" fmla="*/ 383930147 w 343"/>
                <a:gd name="T5" fmla="*/ 0 h 88"/>
                <a:gd name="T6" fmla="*/ 374679267 w 343"/>
                <a:gd name="T7" fmla="*/ 0 h 88"/>
                <a:gd name="T8" fmla="*/ 152646971 w 343"/>
                <a:gd name="T9" fmla="*/ 0 h 88"/>
                <a:gd name="T10" fmla="*/ 144938318 w 343"/>
                <a:gd name="T11" fmla="*/ 0 h 88"/>
                <a:gd name="T12" fmla="*/ 104849102 w 343"/>
                <a:gd name="T13" fmla="*/ 10730632 h 88"/>
                <a:gd name="T14" fmla="*/ 7709895 w 343"/>
                <a:gd name="T15" fmla="*/ 116500471 h 88"/>
                <a:gd name="T16" fmla="*/ 0 w 343"/>
                <a:gd name="T17" fmla="*/ 134894957 h 88"/>
                <a:gd name="T18" fmla="*/ 528868465 w 343"/>
                <a:gd name="T19" fmla="*/ 134894957 h 88"/>
                <a:gd name="T20" fmla="*/ 490321476 w 343"/>
                <a:gd name="T21" fmla="*/ 65914089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3"/>
                <a:gd name="T34" fmla="*/ 0 h 88"/>
                <a:gd name="T35" fmla="*/ 343 w 343"/>
                <a:gd name="T36" fmla="*/ 88 h 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3" h="88">
                  <a:moveTo>
                    <a:pt x="318" y="43"/>
                  </a:moveTo>
                  <a:cubicBezTo>
                    <a:pt x="303" y="24"/>
                    <a:pt x="288" y="13"/>
                    <a:pt x="275" y="7"/>
                  </a:cubicBezTo>
                  <a:cubicBezTo>
                    <a:pt x="262" y="1"/>
                    <a:pt x="252" y="0"/>
                    <a:pt x="249" y="0"/>
                  </a:cubicBezTo>
                  <a:cubicBezTo>
                    <a:pt x="247" y="0"/>
                    <a:pt x="245" y="0"/>
                    <a:pt x="243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4" y="0"/>
                  </a:cubicBezTo>
                  <a:cubicBezTo>
                    <a:pt x="91" y="0"/>
                    <a:pt x="81" y="1"/>
                    <a:pt x="68" y="7"/>
                  </a:cubicBezTo>
                  <a:cubicBezTo>
                    <a:pt x="48" y="16"/>
                    <a:pt x="23" y="36"/>
                    <a:pt x="5" y="76"/>
                  </a:cubicBezTo>
                  <a:cubicBezTo>
                    <a:pt x="3" y="80"/>
                    <a:pt x="1" y="84"/>
                    <a:pt x="0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35" y="69"/>
                    <a:pt x="327" y="55"/>
                    <a:pt x="318" y="43"/>
                  </a:cubicBezTo>
                  <a:close/>
                </a:path>
              </a:pathLst>
            </a:cu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32" name="Oval 154"/>
            <p:cNvSpPr>
              <a:spLocks noChangeArrowheads="1"/>
            </p:cNvSpPr>
            <p:nvPr/>
          </p:nvSpPr>
          <p:spPr bwMode="auto">
            <a:xfrm>
              <a:off x="2716552" y="5389111"/>
              <a:ext cx="235753" cy="235871"/>
            </a:xfrm>
            <a:prstGeom prst="ellipse">
              <a:avLst/>
            </a:pr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533" name="组合 389"/>
          <p:cNvGrpSpPr>
            <a:grpSpLocks/>
          </p:cNvGrpSpPr>
          <p:nvPr/>
        </p:nvGrpSpPr>
        <p:grpSpPr bwMode="auto">
          <a:xfrm>
            <a:off x="3061765" y="3212886"/>
            <a:ext cx="431499" cy="349464"/>
            <a:chOff x="2614613" y="5389111"/>
            <a:chExt cx="425913" cy="344824"/>
          </a:xfrm>
        </p:grpSpPr>
        <p:sp>
          <p:nvSpPr>
            <p:cNvPr id="534" name="Freeform 134"/>
            <p:cNvSpPr>
              <a:spLocks noChangeArrowheads="1"/>
            </p:cNvSpPr>
            <p:nvPr/>
          </p:nvSpPr>
          <p:spPr bwMode="auto">
            <a:xfrm>
              <a:off x="2614613" y="5624982"/>
              <a:ext cx="425913" cy="108953"/>
            </a:xfrm>
            <a:custGeom>
              <a:avLst/>
              <a:gdLst>
                <a:gd name="T0" fmla="*/ 490321476 w 343"/>
                <a:gd name="T1" fmla="*/ 65914089 h 88"/>
                <a:gd name="T2" fmla="*/ 424019363 w 343"/>
                <a:gd name="T3" fmla="*/ 10730632 h 88"/>
                <a:gd name="T4" fmla="*/ 383930147 w 343"/>
                <a:gd name="T5" fmla="*/ 0 h 88"/>
                <a:gd name="T6" fmla="*/ 374679267 w 343"/>
                <a:gd name="T7" fmla="*/ 0 h 88"/>
                <a:gd name="T8" fmla="*/ 152646971 w 343"/>
                <a:gd name="T9" fmla="*/ 0 h 88"/>
                <a:gd name="T10" fmla="*/ 144938318 w 343"/>
                <a:gd name="T11" fmla="*/ 0 h 88"/>
                <a:gd name="T12" fmla="*/ 104849102 w 343"/>
                <a:gd name="T13" fmla="*/ 10730632 h 88"/>
                <a:gd name="T14" fmla="*/ 7709895 w 343"/>
                <a:gd name="T15" fmla="*/ 116500471 h 88"/>
                <a:gd name="T16" fmla="*/ 0 w 343"/>
                <a:gd name="T17" fmla="*/ 134894957 h 88"/>
                <a:gd name="T18" fmla="*/ 528868465 w 343"/>
                <a:gd name="T19" fmla="*/ 134894957 h 88"/>
                <a:gd name="T20" fmla="*/ 490321476 w 343"/>
                <a:gd name="T21" fmla="*/ 65914089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3"/>
                <a:gd name="T34" fmla="*/ 0 h 88"/>
                <a:gd name="T35" fmla="*/ 343 w 343"/>
                <a:gd name="T36" fmla="*/ 88 h 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3" h="88">
                  <a:moveTo>
                    <a:pt x="318" y="43"/>
                  </a:moveTo>
                  <a:cubicBezTo>
                    <a:pt x="303" y="24"/>
                    <a:pt x="288" y="13"/>
                    <a:pt x="275" y="7"/>
                  </a:cubicBezTo>
                  <a:cubicBezTo>
                    <a:pt x="262" y="1"/>
                    <a:pt x="252" y="0"/>
                    <a:pt x="249" y="0"/>
                  </a:cubicBezTo>
                  <a:cubicBezTo>
                    <a:pt x="247" y="0"/>
                    <a:pt x="245" y="0"/>
                    <a:pt x="243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4" y="0"/>
                  </a:cubicBezTo>
                  <a:cubicBezTo>
                    <a:pt x="91" y="0"/>
                    <a:pt x="81" y="1"/>
                    <a:pt x="68" y="7"/>
                  </a:cubicBezTo>
                  <a:cubicBezTo>
                    <a:pt x="48" y="16"/>
                    <a:pt x="23" y="36"/>
                    <a:pt x="5" y="76"/>
                  </a:cubicBezTo>
                  <a:cubicBezTo>
                    <a:pt x="3" y="80"/>
                    <a:pt x="1" y="84"/>
                    <a:pt x="0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35" y="69"/>
                    <a:pt x="327" y="55"/>
                    <a:pt x="318" y="43"/>
                  </a:cubicBezTo>
                  <a:close/>
                </a:path>
              </a:pathLst>
            </a:cu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35" name="Oval 154"/>
            <p:cNvSpPr>
              <a:spLocks noChangeArrowheads="1"/>
            </p:cNvSpPr>
            <p:nvPr/>
          </p:nvSpPr>
          <p:spPr bwMode="auto">
            <a:xfrm>
              <a:off x="2716552" y="5389111"/>
              <a:ext cx="235753" cy="235871"/>
            </a:xfrm>
            <a:prstGeom prst="ellipse">
              <a:avLst/>
            </a:pr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536" name="组合 392"/>
          <p:cNvGrpSpPr>
            <a:grpSpLocks/>
          </p:cNvGrpSpPr>
          <p:nvPr/>
        </p:nvGrpSpPr>
        <p:grpSpPr bwMode="auto">
          <a:xfrm>
            <a:off x="3545692" y="3212886"/>
            <a:ext cx="431499" cy="349464"/>
            <a:chOff x="2614613" y="5389111"/>
            <a:chExt cx="425913" cy="344824"/>
          </a:xfrm>
        </p:grpSpPr>
        <p:sp>
          <p:nvSpPr>
            <p:cNvPr id="537" name="Freeform 134"/>
            <p:cNvSpPr>
              <a:spLocks noChangeArrowheads="1"/>
            </p:cNvSpPr>
            <p:nvPr/>
          </p:nvSpPr>
          <p:spPr bwMode="auto">
            <a:xfrm>
              <a:off x="2614613" y="5624982"/>
              <a:ext cx="425913" cy="108953"/>
            </a:xfrm>
            <a:custGeom>
              <a:avLst/>
              <a:gdLst>
                <a:gd name="T0" fmla="*/ 490321476 w 343"/>
                <a:gd name="T1" fmla="*/ 65914089 h 88"/>
                <a:gd name="T2" fmla="*/ 424019363 w 343"/>
                <a:gd name="T3" fmla="*/ 10730632 h 88"/>
                <a:gd name="T4" fmla="*/ 383930147 w 343"/>
                <a:gd name="T5" fmla="*/ 0 h 88"/>
                <a:gd name="T6" fmla="*/ 374679267 w 343"/>
                <a:gd name="T7" fmla="*/ 0 h 88"/>
                <a:gd name="T8" fmla="*/ 152646971 w 343"/>
                <a:gd name="T9" fmla="*/ 0 h 88"/>
                <a:gd name="T10" fmla="*/ 144938318 w 343"/>
                <a:gd name="T11" fmla="*/ 0 h 88"/>
                <a:gd name="T12" fmla="*/ 104849102 w 343"/>
                <a:gd name="T13" fmla="*/ 10730632 h 88"/>
                <a:gd name="T14" fmla="*/ 7709895 w 343"/>
                <a:gd name="T15" fmla="*/ 116500471 h 88"/>
                <a:gd name="T16" fmla="*/ 0 w 343"/>
                <a:gd name="T17" fmla="*/ 134894957 h 88"/>
                <a:gd name="T18" fmla="*/ 528868465 w 343"/>
                <a:gd name="T19" fmla="*/ 134894957 h 88"/>
                <a:gd name="T20" fmla="*/ 490321476 w 343"/>
                <a:gd name="T21" fmla="*/ 65914089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3"/>
                <a:gd name="T34" fmla="*/ 0 h 88"/>
                <a:gd name="T35" fmla="*/ 343 w 343"/>
                <a:gd name="T36" fmla="*/ 88 h 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3" h="88">
                  <a:moveTo>
                    <a:pt x="318" y="43"/>
                  </a:moveTo>
                  <a:cubicBezTo>
                    <a:pt x="303" y="24"/>
                    <a:pt x="288" y="13"/>
                    <a:pt x="275" y="7"/>
                  </a:cubicBezTo>
                  <a:cubicBezTo>
                    <a:pt x="262" y="1"/>
                    <a:pt x="252" y="0"/>
                    <a:pt x="249" y="0"/>
                  </a:cubicBezTo>
                  <a:cubicBezTo>
                    <a:pt x="247" y="0"/>
                    <a:pt x="245" y="0"/>
                    <a:pt x="243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4" y="0"/>
                  </a:cubicBezTo>
                  <a:cubicBezTo>
                    <a:pt x="91" y="0"/>
                    <a:pt x="81" y="1"/>
                    <a:pt x="68" y="7"/>
                  </a:cubicBezTo>
                  <a:cubicBezTo>
                    <a:pt x="48" y="16"/>
                    <a:pt x="23" y="36"/>
                    <a:pt x="5" y="76"/>
                  </a:cubicBezTo>
                  <a:cubicBezTo>
                    <a:pt x="3" y="80"/>
                    <a:pt x="1" y="84"/>
                    <a:pt x="0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35" y="69"/>
                    <a:pt x="327" y="55"/>
                    <a:pt x="318" y="43"/>
                  </a:cubicBezTo>
                  <a:close/>
                </a:path>
              </a:pathLst>
            </a:cu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38" name="Oval 154"/>
            <p:cNvSpPr>
              <a:spLocks noChangeArrowheads="1"/>
            </p:cNvSpPr>
            <p:nvPr/>
          </p:nvSpPr>
          <p:spPr bwMode="auto">
            <a:xfrm>
              <a:off x="2716552" y="5389111"/>
              <a:ext cx="235753" cy="235871"/>
            </a:xfrm>
            <a:prstGeom prst="ellipse">
              <a:avLst/>
            </a:pr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539" name="组合 395"/>
          <p:cNvGrpSpPr>
            <a:grpSpLocks/>
          </p:cNvGrpSpPr>
          <p:nvPr/>
        </p:nvGrpSpPr>
        <p:grpSpPr bwMode="auto">
          <a:xfrm>
            <a:off x="4029618" y="3212886"/>
            <a:ext cx="431499" cy="349464"/>
            <a:chOff x="2614613" y="5389111"/>
            <a:chExt cx="425913" cy="344824"/>
          </a:xfrm>
        </p:grpSpPr>
        <p:sp>
          <p:nvSpPr>
            <p:cNvPr id="540" name="Freeform 134"/>
            <p:cNvSpPr>
              <a:spLocks noChangeArrowheads="1"/>
            </p:cNvSpPr>
            <p:nvPr/>
          </p:nvSpPr>
          <p:spPr bwMode="auto">
            <a:xfrm>
              <a:off x="2614613" y="5624982"/>
              <a:ext cx="425913" cy="108953"/>
            </a:xfrm>
            <a:custGeom>
              <a:avLst/>
              <a:gdLst>
                <a:gd name="T0" fmla="*/ 490321476 w 343"/>
                <a:gd name="T1" fmla="*/ 65914089 h 88"/>
                <a:gd name="T2" fmla="*/ 424019363 w 343"/>
                <a:gd name="T3" fmla="*/ 10730632 h 88"/>
                <a:gd name="T4" fmla="*/ 383930147 w 343"/>
                <a:gd name="T5" fmla="*/ 0 h 88"/>
                <a:gd name="T6" fmla="*/ 374679267 w 343"/>
                <a:gd name="T7" fmla="*/ 0 h 88"/>
                <a:gd name="T8" fmla="*/ 152646971 w 343"/>
                <a:gd name="T9" fmla="*/ 0 h 88"/>
                <a:gd name="T10" fmla="*/ 144938318 w 343"/>
                <a:gd name="T11" fmla="*/ 0 h 88"/>
                <a:gd name="T12" fmla="*/ 104849102 w 343"/>
                <a:gd name="T13" fmla="*/ 10730632 h 88"/>
                <a:gd name="T14" fmla="*/ 7709895 w 343"/>
                <a:gd name="T15" fmla="*/ 116500471 h 88"/>
                <a:gd name="T16" fmla="*/ 0 w 343"/>
                <a:gd name="T17" fmla="*/ 134894957 h 88"/>
                <a:gd name="T18" fmla="*/ 528868465 w 343"/>
                <a:gd name="T19" fmla="*/ 134894957 h 88"/>
                <a:gd name="T20" fmla="*/ 490321476 w 343"/>
                <a:gd name="T21" fmla="*/ 65914089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3"/>
                <a:gd name="T34" fmla="*/ 0 h 88"/>
                <a:gd name="T35" fmla="*/ 343 w 343"/>
                <a:gd name="T36" fmla="*/ 88 h 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3" h="88">
                  <a:moveTo>
                    <a:pt x="318" y="43"/>
                  </a:moveTo>
                  <a:cubicBezTo>
                    <a:pt x="303" y="24"/>
                    <a:pt x="288" y="13"/>
                    <a:pt x="275" y="7"/>
                  </a:cubicBezTo>
                  <a:cubicBezTo>
                    <a:pt x="262" y="1"/>
                    <a:pt x="252" y="0"/>
                    <a:pt x="249" y="0"/>
                  </a:cubicBezTo>
                  <a:cubicBezTo>
                    <a:pt x="247" y="0"/>
                    <a:pt x="245" y="0"/>
                    <a:pt x="243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4" y="0"/>
                  </a:cubicBezTo>
                  <a:cubicBezTo>
                    <a:pt x="91" y="0"/>
                    <a:pt x="81" y="1"/>
                    <a:pt x="68" y="7"/>
                  </a:cubicBezTo>
                  <a:cubicBezTo>
                    <a:pt x="48" y="16"/>
                    <a:pt x="23" y="36"/>
                    <a:pt x="5" y="76"/>
                  </a:cubicBezTo>
                  <a:cubicBezTo>
                    <a:pt x="3" y="80"/>
                    <a:pt x="1" y="84"/>
                    <a:pt x="0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35" y="69"/>
                    <a:pt x="327" y="55"/>
                    <a:pt x="318" y="43"/>
                  </a:cubicBezTo>
                  <a:close/>
                </a:path>
              </a:pathLst>
            </a:cu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41" name="Oval 154"/>
            <p:cNvSpPr>
              <a:spLocks noChangeArrowheads="1"/>
            </p:cNvSpPr>
            <p:nvPr/>
          </p:nvSpPr>
          <p:spPr bwMode="auto">
            <a:xfrm>
              <a:off x="2716552" y="5389111"/>
              <a:ext cx="235753" cy="235871"/>
            </a:xfrm>
            <a:prstGeom prst="ellipse">
              <a:avLst/>
            </a:pr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542" name="组合 398"/>
          <p:cNvGrpSpPr>
            <a:grpSpLocks/>
          </p:cNvGrpSpPr>
          <p:nvPr/>
        </p:nvGrpSpPr>
        <p:grpSpPr bwMode="auto">
          <a:xfrm>
            <a:off x="4513544" y="3212886"/>
            <a:ext cx="431499" cy="349464"/>
            <a:chOff x="2614613" y="5389111"/>
            <a:chExt cx="425913" cy="344824"/>
          </a:xfrm>
        </p:grpSpPr>
        <p:sp>
          <p:nvSpPr>
            <p:cNvPr id="543" name="Freeform 134"/>
            <p:cNvSpPr>
              <a:spLocks noChangeArrowheads="1"/>
            </p:cNvSpPr>
            <p:nvPr/>
          </p:nvSpPr>
          <p:spPr bwMode="auto">
            <a:xfrm>
              <a:off x="2614613" y="5624982"/>
              <a:ext cx="425913" cy="108953"/>
            </a:xfrm>
            <a:custGeom>
              <a:avLst/>
              <a:gdLst>
                <a:gd name="T0" fmla="*/ 490321476 w 343"/>
                <a:gd name="T1" fmla="*/ 65914089 h 88"/>
                <a:gd name="T2" fmla="*/ 424019363 w 343"/>
                <a:gd name="T3" fmla="*/ 10730632 h 88"/>
                <a:gd name="T4" fmla="*/ 383930147 w 343"/>
                <a:gd name="T5" fmla="*/ 0 h 88"/>
                <a:gd name="T6" fmla="*/ 374679267 w 343"/>
                <a:gd name="T7" fmla="*/ 0 h 88"/>
                <a:gd name="T8" fmla="*/ 152646971 w 343"/>
                <a:gd name="T9" fmla="*/ 0 h 88"/>
                <a:gd name="T10" fmla="*/ 144938318 w 343"/>
                <a:gd name="T11" fmla="*/ 0 h 88"/>
                <a:gd name="T12" fmla="*/ 104849102 w 343"/>
                <a:gd name="T13" fmla="*/ 10730632 h 88"/>
                <a:gd name="T14" fmla="*/ 7709895 w 343"/>
                <a:gd name="T15" fmla="*/ 116500471 h 88"/>
                <a:gd name="T16" fmla="*/ 0 w 343"/>
                <a:gd name="T17" fmla="*/ 134894957 h 88"/>
                <a:gd name="T18" fmla="*/ 528868465 w 343"/>
                <a:gd name="T19" fmla="*/ 134894957 h 88"/>
                <a:gd name="T20" fmla="*/ 490321476 w 343"/>
                <a:gd name="T21" fmla="*/ 65914089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3"/>
                <a:gd name="T34" fmla="*/ 0 h 88"/>
                <a:gd name="T35" fmla="*/ 343 w 343"/>
                <a:gd name="T36" fmla="*/ 88 h 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3" h="88">
                  <a:moveTo>
                    <a:pt x="318" y="43"/>
                  </a:moveTo>
                  <a:cubicBezTo>
                    <a:pt x="303" y="24"/>
                    <a:pt x="288" y="13"/>
                    <a:pt x="275" y="7"/>
                  </a:cubicBezTo>
                  <a:cubicBezTo>
                    <a:pt x="262" y="1"/>
                    <a:pt x="252" y="0"/>
                    <a:pt x="249" y="0"/>
                  </a:cubicBezTo>
                  <a:cubicBezTo>
                    <a:pt x="247" y="0"/>
                    <a:pt x="245" y="0"/>
                    <a:pt x="243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4" y="0"/>
                  </a:cubicBezTo>
                  <a:cubicBezTo>
                    <a:pt x="91" y="0"/>
                    <a:pt x="81" y="1"/>
                    <a:pt x="68" y="7"/>
                  </a:cubicBezTo>
                  <a:cubicBezTo>
                    <a:pt x="48" y="16"/>
                    <a:pt x="23" y="36"/>
                    <a:pt x="5" y="76"/>
                  </a:cubicBezTo>
                  <a:cubicBezTo>
                    <a:pt x="3" y="80"/>
                    <a:pt x="1" y="84"/>
                    <a:pt x="0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35" y="69"/>
                    <a:pt x="327" y="55"/>
                    <a:pt x="318" y="43"/>
                  </a:cubicBezTo>
                  <a:close/>
                </a:path>
              </a:pathLst>
            </a:cu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44" name="Oval 154"/>
            <p:cNvSpPr>
              <a:spLocks noChangeArrowheads="1"/>
            </p:cNvSpPr>
            <p:nvPr/>
          </p:nvSpPr>
          <p:spPr bwMode="auto">
            <a:xfrm>
              <a:off x="2716552" y="5389111"/>
              <a:ext cx="235753" cy="235871"/>
            </a:xfrm>
            <a:prstGeom prst="ellipse">
              <a:avLst/>
            </a:pr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545" name="组合 401"/>
          <p:cNvGrpSpPr>
            <a:grpSpLocks/>
          </p:cNvGrpSpPr>
          <p:nvPr/>
        </p:nvGrpSpPr>
        <p:grpSpPr bwMode="auto">
          <a:xfrm>
            <a:off x="4997470" y="3212886"/>
            <a:ext cx="431499" cy="349464"/>
            <a:chOff x="2614613" y="5389111"/>
            <a:chExt cx="425913" cy="344824"/>
          </a:xfrm>
        </p:grpSpPr>
        <p:sp>
          <p:nvSpPr>
            <p:cNvPr id="546" name="Freeform 134"/>
            <p:cNvSpPr>
              <a:spLocks noChangeArrowheads="1"/>
            </p:cNvSpPr>
            <p:nvPr/>
          </p:nvSpPr>
          <p:spPr bwMode="auto">
            <a:xfrm>
              <a:off x="2614613" y="5624982"/>
              <a:ext cx="425913" cy="108953"/>
            </a:xfrm>
            <a:custGeom>
              <a:avLst/>
              <a:gdLst>
                <a:gd name="T0" fmla="*/ 490321476 w 343"/>
                <a:gd name="T1" fmla="*/ 65914089 h 88"/>
                <a:gd name="T2" fmla="*/ 424019363 w 343"/>
                <a:gd name="T3" fmla="*/ 10730632 h 88"/>
                <a:gd name="T4" fmla="*/ 383930147 w 343"/>
                <a:gd name="T5" fmla="*/ 0 h 88"/>
                <a:gd name="T6" fmla="*/ 374679267 w 343"/>
                <a:gd name="T7" fmla="*/ 0 h 88"/>
                <a:gd name="T8" fmla="*/ 152646971 w 343"/>
                <a:gd name="T9" fmla="*/ 0 h 88"/>
                <a:gd name="T10" fmla="*/ 144938318 w 343"/>
                <a:gd name="T11" fmla="*/ 0 h 88"/>
                <a:gd name="T12" fmla="*/ 104849102 w 343"/>
                <a:gd name="T13" fmla="*/ 10730632 h 88"/>
                <a:gd name="T14" fmla="*/ 7709895 w 343"/>
                <a:gd name="T15" fmla="*/ 116500471 h 88"/>
                <a:gd name="T16" fmla="*/ 0 w 343"/>
                <a:gd name="T17" fmla="*/ 134894957 h 88"/>
                <a:gd name="T18" fmla="*/ 528868465 w 343"/>
                <a:gd name="T19" fmla="*/ 134894957 h 88"/>
                <a:gd name="T20" fmla="*/ 490321476 w 343"/>
                <a:gd name="T21" fmla="*/ 65914089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3"/>
                <a:gd name="T34" fmla="*/ 0 h 88"/>
                <a:gd name="T35" fmla="*/ 343 w 343"/>
                <a:gd name="T36" fmla="*/ 88 h 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3" h="88">
                  <a:moveTo>
                    <a:pt x="318" y="43"/>
                  </a:moveTo>
                  <a:cubicBezTo>
                    <a:pt x="303" y="24"/>
                    <a:pt x="288" y="13"/>
                    <a:pt x="275" y="7"/>
                  </a:cubicBezTo>
                  <a:cubicBezTo>
                    <a:pt x="262" y="1"/>
                    <a:pt x="252" y="0"/>
                    <a:pt x="249" y="0"/>
                  </a:cubicBezTo>
                  <a:cubicBezTo>
                    <a:pt x="247" y="0"/>
                    <a:pt x="245" y="0"/>
                    <a:pt x="243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4" y="0"/>
                  </a:cubicBezTo>
                  <a:cubicBezTo>
                    <a:pt x="91" y="0"/>
                    <a:pt x="81" y="1"/>
                    <a:pt x="68" y="7"/>
                  </a:cubicBezTo>
                  <a:cubicBezTo>
                    <a:pt x="48" y="16"/>
                    <a:pt x="23" y="36"/>
                    <a:pt x="5" y="76"/>
                  </a:cubicBezTo>
                  <a:cubicBezTo>
                    <a:pt x="3" y="80"/>
                    <a:pt x="1" y="84"/>
                    <a:pt x="0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35" y="69"/>
                    <a:pt x="327" y="55"/>
                    <a:pt x="318" y="43"/>
                  </a:cubicBezTo>
                  <a:close/>
                </a:path>
              </a:pathLst>
            </a:cu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47" name="Oval 154"/>
            <p:cNvSpPr>
              <a:spLocks noChangeArrowheads="1"/>
            </p:cNvSpPr>
            <p:nvPr/>
          </p:nvSpPr>
          <p:spPr bwMode="auto">
            <a:xfrm>
              <a:off x="2716552" y="5389111"/>
              <a:ext cx="235753" cy="235871"/>
            </a:xfrm>
            <a:prstGeom prst="ellipse">
              <a:avLst/>
            </a:pr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548" name="组合 404"/>
          <p:cNvGrpSpPr>
            <a:grpSpLocks/>
          </p:cNvGrpSpPr>
          <p:nvPr/>
        </p:nvGrpSpPr>
        <p:grpSpPr bwMode="auto">
          <a:xfrm>
            <a:off x="5481397" y="3212886"/>
            <a:ext cx="431499" cy="349464"/>
            <a:chOff x="2614613" y="5389111"/>
            <a:chExt cx="425913" cy="344824"/>
          </a:xfrm>
        </p:grpSpPr>
        <p:sp>
          <p:nvSpPr>
            <p:cNvPr id="549" name="Freeform 134"/>
            <p:cNvSpPr>
              <a:spLocks noChangeArrowheads="1"/>
            </p:cNvSpPr>
            <p:nvPr/>
          </p:nvSpPr>
          <p:spPr bwMode="auto">
            <a:xfrm>
              <a:off x="2614613" y="5624982"/>
              <a:ext cx="425913" cy="108953"/>
            </a:xfrm>
            <a:custGeom>
              <a:avLst/>
              <a:gdLst>
                <a:gd name="T0" fmla="*/ 490321476 w 343"/>
                <a:gd name="T1" fmla="*/ 65914089 h 88"/>
                <a:gd name="T2" fmla="*/ 424019363 w 343"/>
                <a:gd name="T3" fmla="*/ 10730632 h 88"/>
                <a:gd name="T4" fmla="*/ 383930147 w 343"/>
                <a:gd name="T5" fmla="*/ 0 h 88"/>
                <a:gd name="T6" fmla="*/ 374679267 w 343"/>
                <a:gd name="T7" fmla="*/ 0 h 88"/>
                <a:gd name="T8" fmla="*/ 152646971 w 343"/>
                <a:gd name="T9" fmla="*/ 0 h 88"/>
                <a:gd name="T10" fmla="*/ 144938318 w 343"/>
                <a:gd name="T11" fmla="*/ 0 h 88"/>
                <a:gd name="T12" fmla="*/ 104849102 w 343"/>
                <a:gd name="T13" fmla="*/ 10730632 h 88"/>
                <a:gd name="T14" fmla="*/ 7709895 w 343"/>
                <a:gd name="T15" fmla="*/ 116500471 h 88"/>
                <a:gd name="T16" fmla="*/ 0 w 343"/>
                <a:gd name="T17" fmla="*/ 134894957 h 88"/>
                <a:gd name="T18" fmla="*/ 528868465 w 343"/>
                <a:gd name="T19" fmla="*/ 134894957 h 88"/>
                <a:gd name="T20" fmla="*/ 490321476 w 343"/>
                <a:gd name="T21" fmla="*/ 65914089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3"/>
                <a:gd name="T34" fmla="*/ 0 h 88"/>
                <a:gd name="T35" fmla="*/ 343 w 343"/>
                <a:gd name="T36" fmla="*/ 88 h 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3" h="88">
                  <a:moveTo>
                    <a:pt x="318" y="43"/>
                  </a:moveTo>
                  <a:cubicBezTo>
                    <a:pt x="303" y="24"/>
                    <a:pt x="288" y="13"/>
                    <a:pt x="275" y="7"/>
                  </a:cubicBezTo>
                  <a:cubicBezTo>
                    <a:pt x="262" y="1"/>
                    <a:pt x="252" y="0"/>
                    <a:pt x="249" y="0"/>
                  </a:cubicBezTo>
                  <a:cubicBezTo>
                    <a:pt x="247" y="0"/>
                    <a:pt x="245" y="0"/>
                    <a:pt x="243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4" y="0"/>
                  </a:cubicBezTo>
                  <a:cubicBezTo>
                    <a:pt x="91" y="0"/>
                    <a:pt x="81" y="1"/>
                    <a:pt x="68" y="7"/>
                  </a:cubicBezTo>
                  <a:cubicBezTo>
                    <a:pt x="48" y="16"/>
                    <a:pt x="23" y="36"/>
                    <a:pt x="5" y="76"/>
                  </a:cubicBezTo>
                  <a:cubicBezTo>
                    <a:pt x="3" y="80"/>
                    <a:pt x="1" y="84"/>
                    <a:pt x="0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35" y="69"/>
                    <a:pt x="327" y="55"/>
                    <a:pt x="318" y="43"/>
                  </a:cubicBezTo>
                  <a:close/>
                </a:path>
              </a:pathLst>
            </a:cu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50" name="Oval 154"/>
            <p:cNvSpPr>
              <a:spLocks noChangeArrowheads="1"/>
            </p:cNvSpPr>
            <p:nvPr/>
          </p:nvSpPr>
          <p:spPr bwMode="auto">
            <a:xfrm>
              <a:off x="2716552" y="5389111"/>
              <a:ext cx="235753" cy="235871"/>
            </a:xfrm>
            <a:prstGeom prst="ellipse">
              <a:avLst/>
            </a:pr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551" name="组合 407"/>
          <p:cNvGrpSpPr>
            <a:grpSpLocks/>
          </p:cNvGrpSpPr>
          <p:nvPr/>
        </p:nvGrpSpPr>
        <p:grpSpPr bwMode="auto">
          <a:xfrm>
            <a:off x="5965323" y="3212886"/>
            <a:ext cx="431499" cy="349464"/>
            <a:chOff x="2614613" y="5389111"/>
            <a:chExt cx="425913" cy="344824"/>
          </a:xfrm>
        </p:grpSpPr>
        <p:sp>
          <p:nvSpPr>
            <p:cNvPr id="552" name="Freeform 134"/>
            <p:cNvSpPr>
              <a:spLocks noChangeArrowheads="1"/>
            </p:cNvSpPr>
            <p:nvPr/>
          </p:nvSpPr>
          <p:spPr bwMode="auto">
            <a:xfrm>
              <a:off x="2614613" y="5624982"/>
              <a:ext cx="425913" cy="108953"/>
            </a:xfrm>
            <a:custGeom>
              <a:avLst/>
              <a:gdLst>
                <a:gd name="T0" fmla="*/ 490321476 w 343"/>
                <a:gd name="T1" fmla="*/ 65914089 h 88"/>
                <a:gd name="T2" fmla="*/ 424019363 w 343"/>
                <a:gd name="T3" fmla="*/ 10730632 h 88"/>
                <a:gd name="T4" fmla="*/ 383930147 w 343"/>
                <a:gd name="T5" fmla="*/ 0 h 88"/>
                <a:gd name="T6" fmla="*/ 374679267 w 343"/>
                <a:gd name="T7" fmla="*/ 0 h 88"/>
                <a:gd name="T8" fmla="*/ 152646971 w 343"/>
                <a:gd name="T9" fmla="*/ 0 h 88"/>
                <a:gd name="T10" fmla="*/ 144938318 w 343"/>
                <a:gd name="T11" fmla="*/ 0 h 88"/>
                <a:gd name="T12" fmla="*/ 104849102 w 343"/>
                <a:gd name="T13" fmla="*/ 10730632 h 88"/>
                <a:gd name="T14" fmla="*/ 7709895 w 343"/>
                <a:gd name="T15" fmla="*/ 116500471 h 88"/>
                <a:gd name="T16" fmla="*/ 0 w 343"/>
                <a:gd name="T17" fmla="*/ 134894957 h 88"/>
                <a:gd name="T18" fmla="*/ 528868465 w 343"/>
                <a:gd name="T19" fmla="*/ 134894957 h 88"/>
                <a:gd name="T20" fmla="*/ 490321476 w 343"/>
                <a:gd name="T21" fmla="*/ 65914089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3"/>
                <a:gd name="T34" fmla="*/ 0 h 88"/>
                <a:gd name="T35" fmla="*/ 343 w 343"/>
                <a:gd name="T36" fmla="*/ 88 h 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3" h="88">
                  <a:moveTo>
                    <a:pt x="318" y="43"/>
                  </a:moveTo>
                  <a:cubicBezTo>
                    <a:pt x="303" y="24"/>
                    <a:pt x="288" y="13"/>
                    <a:pt x="275" y="7"/>
                  </a:cubicBezTo>
                  <a:cubicBezTo>
                    <a:pt x="262" y="1"/>
                    <a:pt x="252" y="0"/>
                    <a:pt x="249" y="0"/>
                  </a:cubicBezTo>
                  <a:cubicBezTo>
                    <a:pt x="247" y="0"/>
                    <a:pt x="245" y="0"/>
                    <a:pt x="243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4" y="0"/>
                  </a:cubicBezTo>
                  <a:cubicBezTo>
                    <a:pt x="91" y="0"/>
                    <a:pt x="81" y="1"/>
                    <a:pt x="68" y="7"/>
                  </a:cubicBezTo>
                  <a:cubicBezTo>
                    <a:pt x="48" y="16"/>
                    <a:pt x="23" y="36"/>
                    <a:pt x="5" y="76"/>
                  </a:cubicBezTo>
                  <a:cubicBezTo>
                    <a:pt x="3" y="80"/>
                    <a:pt x="1" y="84"/>
                    <a:pt x="0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35" y="69"/>
                    <a:pt x="327" y="55"/>
                    <a:pt x="318" y="43"/>
                  </a:cubicBezTo>
                  <a:close/>
                </a:path>
              </a:pathLst>
            </a:cu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53" name="Oval 154"/>
            <p:cNvSpPr>
              <a:spLocks noChangeArrowheads="1"/>
            </p:cNvSpPr>
            <p:nvPr/>
          </p:nvSpPr>
          <p:spPr bwMode="auto">
            <a:xfrm>
              <a:off x="2716552" y="5389111"/>
              <a:ext cx="235753" cy="235871"/>
            </a:xfrm>
            <a:prstGeom prst="ellipse">
              <a:avLst/>
            </a:pr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554" name="组合 410"/>
          <p:cNvGrpSpPr>
            <a:grpSpLocks/>
          </p:cNvGrpSpPr>
          <p:nvPr/>
        </p:nvGrpSpPr>
        <p:grpSpPr bwMode="auto">
          <a:xfrm>
            <a:off x="6449249" y="3212886"/>
            <a:ext cx="431499" cy="349464"/>
            <a:chOff x="2614613" y="5389111"/>
            <a:chExt cx="425913" cy="344824"/>
          </a:xfrm>
        </p:grpSpPr>
        <p:sp>
          <p:nvSpPr>
            <p:cNvPr id="555" name="Freeform 134"/>
            <p:cNvSpPr>
              <a:spLocks noChangeArrowheads="1"/>
            </p:cNvSpPr>
            <p:nvPr/>
          </p:nvSpPr>
          <p:spPr bwMode="auto">
            <a:xfrm>
              <a:off x="2614613" y="5624982"/>
              <a:ext cx="425913" cy="108953"/>
            </a:xfrm>
            <a:custGeom>
              <a:avLst/>
              <a:gdLst>
                <a:gd name="T0" fmla="*/ 490321476 w 343"/>
                <a:gd name="T1" fmla="*/ 65914089 h 88"/>
                <a:gd name="T2" fmla="*/ 424019363 w 343"/>
                <a:gd name="T3" fmla="*/ 10730632 h 88"/>
                <a:gd name="T4" fmla="*/ 383930147 w 343"/>
                <a:gd name="T5" fmla="*/ 0 h 88"/>
                <a:gd name="T6" fmla="*/ 374679267 w 343"/>
                <a:gd name="T7" fmla="*/ 0 h 88"/>
                <a:gd name="T8" fmla="*/ 152646971 w 343"/>
                <a:gd name="T9" fmla="*/ 0 h 88"/>
                <a:gd name="T10" fmla="*/ 144938318 w 343"/>
                <a:gd name="T11" fmla="*/ 0 h 88"/>
                <a:gd name="T12" fmla="*/ 104849102 w 343"/>
                <a:gd name="T13" fmla="*/ 10730632 h 88"/>
                <a:gd name="T14" fmla="*/ 7709895 w 343"/>
                <a:gd name="T15" fmla="*/ 116500471 h 88"/>
                <a:gd name="T16" fmla="*/ 0 w 343"/>
                <a:gd name="T17" fmla="*/ 134894957 h 88"/>
                <a:gd name="T18" fmla="*/ 528868465 w 343"/>
                <a:gd name="T19" fmla="*/ 134894957 h 88"/>
                <a:gd name="T20" fmla="*/ 490321476 w 343"/>
                <a:gd name="T21" fmla="*/ 65914089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3"/>
                <a:gd name="T34" fmla="*/ 0 h 88"/>
                <a:gd name="T35" fmla="*/ 343 w 343"/>
                <a:gd name="T36" fmla="*/ 88 h 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3" h="88">
                  <a:moveTo>
                    <a:pt x="318" y="43"/>
                  </a:moveTo>
                  <a:cubicBezTo>
                    <a:pt x="303" y="24"/>
                    <a:pt x="288" y="13"/>
                    <a:pt x="275" y="7"/>
                  </a:cubicBezTo>
                  <a:cubicBezTo>
                    <a:pt x="262" y="1"/>
                    <a:pt x="252" y="0"/>
                    <a:pt x="249" y="0"/>
                  </a:cubicBezTo>
                  <a:cubicBezTo>
                    <a:pt x="247" y="0"/>
                    <a:pt x="245" y="0"/>
                    <a:pt x="243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4" y="0"/>
                  </a:cubicBezTo>
                  <a:cubicBezTo>
                    <a:pt x="91" y="0"/>
                    <a:pt x="81" y="1"/>
                    <a:pt x="68" y="7"/>
                  </a:cubicBezTo>
                  <a:cubicBezTo>
                    <a:pt x="48" y="16"/>
                    <a:pt x="23" y="36"/>
                    <a:pt x="5" y="76"/>
                  </a:cubicBezTo>
                  <a:cubicBezTo>
                    <a:pt x="3" y="80"/>
                    <a:pt x="1" y="84"/>
                    <a:pt x="0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35" y="69"/>
                    <a:pt x="327" y="55"/>
                    <a:pt x="318" y="43"/>
                  </a:cubicBezTo>
                  <a:close/>
                </a:path>
              </a:pathLst>
            </a:cu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56" name="Oval 154"/>
            <p:cNvSpPr>
              <a:spLocks noChangeArrowheads="1"/>
            </p:cNvSpPr>
            <p:nvPr/>
          </p:nvSpPr>
          <p:spPr bwMode="auto">
            <a:xfrm>
              <a:off x="2716552" y="5389111"/>
              <a:ext cx="235753" cy="235871"/>
            </a:xfrm>
            <a:prstGeom prst="ellipse">
              <a:avLst/>
            </a:pr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557" name="组合 413"/>
          <p:cNvGrpSpPr>
            <a:grpSpLocks/>
          </p:cNvGrpSpPr>
          <p:nvPr/>
        </p:nvGrpSpPr>
        <p:grpSpPr bwMode="auto">
          <a:xfrm>
            <a:off x="6933175" y="3212886"/>
            <a:ext cx="431499" cy="349464"/>
            <a:chOff x="2614613" y="5389111"/>
            <a:chExt cx="425913" cy="344824"/>
          </a:xfrm>
        </p:grpSpPr>
        <p:sp>
          <p:nvSpPr>
            <p:cNvPr id="558" name="Freeform 134"/>
            <p:cNvSpPr>
              <a:spLocks noChangeArrowheads="1"/>
            </p:cNvSpPr>
            <p:nvPr/>
          </p:nvSpPr>
          <p:spPr bwMode="auto">
            <a:xfrm>
              <a:off x="2614613" y="5624982"/>
              <a:ext cx="425913" cy="108953"/>
            </a:xfrm>
            <a:custGeom>
              <a:avLst/>
              <a:gdLst>
                <a:gd name="T0" fmla="*/ 490321476 w 343"/>
                <a:gd name="T1" fmla="*/ 65914089 h 88"/>
                <a:gd name="T2" fmla="*/ 424019363 w 343"/>
                <a:gd name="T3" fmla="*/ 10730632 h 88"/>
                <a:gd name="T4" fmla="*/ 383930147 w 343"/>
                <a:gd name="T5" fmla="*/ 0 h 88"/>
                <a:gd name="T6" fmla="*/ 374679267 w 343"/>
                <a:gd name="T7" fmla="*/ 0 h 88"/>
                <a:gd name="T8" fmla="*/ 152646971 w 343"/>
                <a:gd name="T9" fmla="*/ 0 h 88"/>
                <a:gd name="T10" fmla="*/ 144938318 w 343"/>
                <a:gd name="T11" fmla="*/ 0 h 88"/>
                <a:gd name="T12" fmla="*/ 104849102 w 343"/>
                <a:gd name="T13" fmla="*/ 10730632 h 88"/>
                <a:gd name="T14" fmla="*/ 7709895 w 343"/>
                <a:gd name="T15" fmla="*/ 116500471 h 88"/>
                <a:gd name="T16" fmla="*/ 0 w 343"/>
                <a:gd name="T17" fmla="*/ 134894957 h 88"/>
                <a:gd name="T18" fmla="*/ 528868465 w 343"/>
                <a:gd name="T19" fmla="*/ 134894957 h 88"/>
                <a:gd name="T20" fmla="*/ 490321476 w 343"/>
                <a:gd name="T21" fmla="*/ 65914089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3"/>
                <a:gd name="T34" fmla="*/ 0 h 88"/>
                <a:gd name="T35" fmla="*/ 343 w 343"/>
                <a:gd name="T36" fmla="*/ 88 h 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3" h="88">
                  <a:moveTo>
                    <a:pt x="318" y="43"/>
                  </a:moveTo>
                  <a:cubicBezTo>
                    <a:pt x="303" y="24"/>
                    <a:pt x="288" y="13"/>
                    <a:pt x="275" y="7"/>
                  </a:cubicBezTo>
                  <a:cubicBezTo>
                    <a:pt x="262" y="1"/>
                    <a:pt x="252" y="0"/>
                    <a:pt x="249" y="0"/>
                  </a:cubicBezTo>
                  <a:cubicBezTo>
                    <a:pt x="247" y="0"/>
                    <a:pt x="245" y="0"/>
                    <a:pt x="243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4" y="0"/>
                  </a:cubicBezTo>
                  <a:cubicBezTo>
                    <a:pt x="91" y="0"/>
                    <a:pt x="81" y="1"/>
                    <a:pt x="68" y="7"/>
                  </a:cubicBezTo>
                  <a:cubicBezTo>
                    <a:pt x="48" y="16"/>
                    <a:pt x="23" y="36"/>
                    <a:pt x="5" y="76"/>
                  </a:cubicBezTo>
                  <a:cubicBezTo>
                    <a:pt x="3" y="80"/>
                    <a:pt x="1" y="84"/>
                    <a:pt x="0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35" y="69"/>
                    <a:pt x="327" y="55"/>
                    <a:pt x="318" y="43"/>
                  </a:cubicBezTo>
                  <a:close/>
                </a:path>
              </a:pathLst>
            </a:cu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59" name="Oval 154"/>
            <p:cNvSpPr>
              <a:spLocks noChangeArrowheads="1"/>
            </p:cNvSpPr>
            <p:nvPr/>
          </p:nvSpPr>
          <p:spPr bwMode="auto">
            <a:xfrm>
              <a:off x="2716552" y="5389111"/>
              <a:ext cx="235753" cy="235871"/>
            </a:xfrm>
            <a:prstGeom prst="ellipse">
              <a:avLst/>
            </a:pr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563" name="组合 4"/>
          <p:cNvGrpSpPr>
            <a:grpSpLocks/>
          </p:cNvGrpSpPr>
          <p:nvPr/>
        </p:nvGrpSpPr>
        <p:grpSpPr bwMode="auto">
          <a:xfrm>
            <a:off x="1905000" y="3593886"/>
            <a:ext cx="431499" cy="349464"/>
            <a:chOff x="2614613" y="5389111"/>
            <a:chExt cx="425913" cy="344824"/>
          </a:xfrm>
        </p:grpSpPr>
        <p:sp>
          <p:nvSpPr>
            <p:cNvPr id="564" name="Freeform 134"/>
            <p:cNvSpPr>
              <a:spLocks noChangeArrowheads="1"/>
            </p:cNvSpPr>
            <p:nvPr/>
          </p:nvSpPr>
          <p:spPr bwMode="auto">
            <a:xfrm>
              <a:off x="2614613" y="5624982"/>
              <a:ext cx="425913" cy="108953"/>
            </a:xfrm>
            <a:custGeom>
              <a:avLst/>
              <a:gdLst>
                <a:gd name="T0" fmla="*/ 490321476 w 343"/>
                <a:gd name="T1" fmla="*/ 65914089 h 88"/>
                <a:gd name="T2" fmla="*/ 424019363 w 343"/>
                <a:gd name="T3" fmla="*/ 10730632 h 88"/>
                <a:gd name="T4" fmla="*/ 383930147 w 343"/>
                <a:gd name="T5" fmla="*/ 0 h 88"/>
                <a:gd name="T6" fmla="*/ 374679267 w 343"/>
                <a:gd name="T7" fmla="*/ 0 h 88"/>
                <a:gd name="T8" fmla="*/ 152646971 w 343"/>
                <a:gd name="T9" fmla="*/ 0 h 88"/>
                <a:gd name="T10" fmla="*/ 144938318 w 343"/>
                <a:gd name="T11" fmla="*/ 0 h 88"/>
                <a:gd name="T12" fmla="*/ 104849102 w 343"/>
                <a:gd name="T13" fmla="*/ 10730632 h 88"/>
                <a:gd name="T14" fmla="*/ 7709895 w 343"/>
                <a:gd name="T15" fmla="*/ 116500471 h 88"/>
                <a:gd name="T16" fmla="*/ 0 w 343"/>
                <a:gd name="T17" fmla="*/ 134894957 h 88"/>
                <a:gd name="T18" fmla="*/ 528868465 w 343"/>
                <a:gd name="T19" fmla="*/ 134894957 h 88"/>
                <a:gd name="T20" fmla="*/ 490321476 w 343"/>
                <a:gd name="T21" fmla="*/ 65914089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3"/>
                <a:gd name="T34" fmla="*/ 0 h 88"/>
                <a:gd name="T35" fmla="*/ 343 w 343"/>
                <a:gd name="T36" fmla="*/ 88 h 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3" h="88">
                  <a:moveTo>
                    <a:pt x="318" y="43"/>
                  </a:moveTo>
                  <a:cubicBezTo>
                    <a:pt x="303" y="24"/>
                    <a:pt x="288" y="13"/>
                    <a:pt x="275" y="7"/>
                  </a:cubicBezTo>
                  <a:cubicBezTo>
                    <a:pt x="262" y="1"/>
                    <a:pt x="252" y="0"/>
                    <a:pt x="249" y="0"/>
                  </a:cubicBezTo>
                  <a:cubicBezTo>
                    <a:pt x="247" y="0"/>
                    <a:pt x="245" y="0"/>
                    <a:pt x="243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4" y="0"/>
                  </a:cubicBezTo>
                  <a:cubicBezTo>
                    <a:pt x="91" y="0"/>
                    <a:pt x="81" y="1"/>
                    <a:pt x="68" y="7"/>
                  </a:cubicBezTo>
                  <a:cubicBezTo>
                    <a:pt x="48" y="16"/>
                    <a:pt x="23" y="36"/>
                    <a:pt x="5" y="76"/>
                  </a:cubicBezTo>
                  <a:cubicBezTo>
                    <a:pt x="3" y="80"/>
                    <a:pt x="1" y="84"/>
                    <a:pt x="0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35" y="69"/>
                    <a:pt x="327" y="55"/>
                    <a:pt x="318" y="43"/>
                  </a:cubicBezTo>
                  <a:close/>
                </a:path>
              </a:pathLst>
            </a:cu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65" name="Oval 154"/>
            <p:cNvSpPr>
              <a:spLocks noChangeArrowheads="1"/>
            </p:cNvSpPr>
            <p:nvPr/>
          </p:nvSpPr>
          <p:spPr bwMode="auto">
            <a:xfrm>
              <a:off x="2716552" y="5389111"/>
              <a:ext cx="235753" cy="235871"/>
            </a:xfrm>
            <a:prstGeom prst="ellipse">
              <a:avLst/>
            </a:pr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566" name="组合 386"/>
          <p:cNvGrpSpPr>
            <a:grpSpLocks/>
          </p:cNvGrpSpPr>
          <p:nvPr/>
        </p:nvGrpSpPr>
        <p:grpSpPr bwMode="auto">
          <a:xfrm>
            <a:off x="2388926" y="3593886"/>
            <a:ext cx="431499" cy="349464"/>
            <a:chOff x="2614613" y="5389111"/>
            <a:chExt cx="425913" cy="344824"/>
          </a:xfrm>
        </p:grpSpPr>
        <p:sp>
          <p:nvSpPr>
            <p:cNvPr id="567" name="Freeform 134"/>
            <p:cNvSpPr>
              <a:spLocks noChangeArrowheads="1"/>
            </p:cNvSpPr>
            <p:nvPr/>
          </p:nvSpPr>
          <p:spPr bwMode="auto">
            <a:xfrm>
              <a:off x="2614613" y="5624982"/>
              <a:ext cx="425913" cy="108953"/>
            </a:xfrm>
            <a:custGeom>
              <a:avLst/>
              <a:gdLst>
                <a:gd name="T0" fmla="*/ 490321476 w 343"/>
                <a:gd name="T1" fmla="*/ 65914089 h 88"/>
                <a:gd name="T2" fmla="*/ 424019363 w 343"/>
                <a:gd name="T3" fmla="*/ 10730632 h 88"/>
                <a:gd name="T4" fmla="*/ 383930147 w 343"/>
                <a:gd name="T5" fmla="*/ 0 h 88"/>
                <a:gd name="T6" fmla="*/ 374679267 w 343"/>
                <a:gd name="T7" fmla="*/ 0 h 88"/>
                <a:gd name="T8" fmla="*/ 152646971 w 343"/>
                <a:gd name="T9" fmla="*/ 0 h 88"/>
                <a:gd name="T10" fmla="*/ 144938318 w 343"/>
                <a:gd name="T11" fmla="*/ 0 h 88"/>
                <a:gd name="T12" fmla="*/ 104849102 w 343"/>
                <a:gd name="T13" fmla="*/ 10730632 h 88"/>
                <a:gd name="T14" fmla="*/ 7709895 w 343"/>
                <a:gd name="T15" fmla="*/ 116500471 h 88"/>
                <a:gd name="T16" fmla="*/ 0 w 343"/>
                <a:gd name="T17" fmla="*/ 134894957 h 88"/>
                <a:gd name="T18" fmla="*/ 528868465 w 343"/>
                <a:gd name="T19" fmla="*/ 134894957 h 88"/>
                <a:gd name="T20" fmla="*/ 490321476 w 343"/>
                <a:gd name="T21" fmla="*/ 65914089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3"/>
                <a:gd name="T34" fmla="*/ 0 h 88"/>
                <a:gd name="T35" fmla="*/ 343 w 343"/>
                <a:gd name="T36" fmla="*/ 88 h 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3" h="88">
                  <a:moveTo>
                    <a:pt x="318" y="43"/>
                  </a:moveTo>
                  <a:cubicBezTo>
                    <a:pt x="303" y="24"/>
                    <a:pt x="288" y="13"/>
                    <a:pt x="275" y="7"/>
                  </a:cubicBezTo>
                  <a:cubicBezTo>
                    <a:pt x="262" y="1"/>
                    <a:pt x="252" y="0"/>
                    <a:pt x="249" y="0"/>
                  </a:cubicBezTo>
                  <a:cubicBezTo>
                    <a:pt x="247" y="0"/>
                    <a:pt x="245" y="0"/>
                    <a:pt x="243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4" y="0"/>
                  </a:cubicBezTo>
                  <a:cubicBezTo>
                    <a:pt x="91" y="0"/>
                    <a:pt x="81" y="1"/>
                    <a:pt x="68" y="7"/>
                  </a:cubicBezTo>
                  <a:cubicBezTo>
                    <a:pt x="48" y="16"/>
                    <a:pt x="23" y="36"/>
                    <a:pt x="5" y="76"/>
                  </a:cubicBezTo>
                  <a:cubicBezTo>
                    <a:pt x="3" y="80"/>
                    <a:pt x="1" y="84"/>
                    <a:pt x="0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35" y="69"/>
                    <a:pt x="327" y="55"/>
                    <a:pt x="318" y="43"/>
                  </a:cubicBezTo>
                  <a:close/>
                </a:path>
              </a:pathLst>
            </a:cu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68" name="Oval 154"/>
            <p:cNvSpPr>
              <a:spLocks noChangeArrowheads="1"/>
            </p:cNvSpPr>
            <p:nvPr/>
          </p:nvSpPr>
          <p:spPr bwMode="auto">
            <a:xfrm>
              <a:off x="2716552" y="5389111"/>
              <a:ext cx="235753" cy="235871"/>
            </a:xfrm>
            <a:prstGeom prst="ellipse">
              <a:avLst/>
            </a:pr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569" name="组合 389"/>
          <p:cNvGrpSpPr>
            <a:grpSpLocks/>
          </p:cNvGrpSpPr>
          <p:nvPr/>
        </p:nvGrpSpPr>
        <p:grpSpPr bwMode="auto">
          <a:xfrm>
            <a:off x="2872852" y="3593886"/>
            <a:ext cx="431499" cy="349464"/>
            <a:chOff x="2614613" y="5389111"/>
            <a:chExt cx="425913" cy="344824"/>
          </a:xfrm>
        </p:grpSpPr>
        <p:sp>
          <p:nvSpPr>
            <p:cNvPr id="570" name="Freeform 134"/>
            <p:cNvSpPr>
              <a:spLocks noChangeArrowheads="1"/>
            </p:cNvSpPr>
            <p:nvPr/>
          </p:nvSpPr>
          <p:spPr bwMode="auto">
            <a:xfrm>
              <a:off x="2614613" y="5624982"/>
              <a:ext cx="425913" cy="108953"/>
            </a:xfrm>
            <a:custGeom>
              <a:avLst/>
              <a:gdLst>
                <a:gd name="T0" fmla="*/ 490321476 w 343"/>
                <a:gd name="T1" fmla="*/ 65914089 h 88"/>
                <a:gd name="T2" fmla="*/ 424019363 w 343"/>
                <a:gd name="T3" fmla="*/ 10730632 h 88"/>
                <a:gd name="T4" fmla="*/ 383930147 w 343"/>
                <a:gd name="T5" fmla="*/ 0 h 88"/>
                <a:gd name="T6" fmla="*/ 374679267 w 343"/>
                <a:gd name="T7" fmla="*/ 0 h 88"/>
                <a:gd name="T8" fmla="*/ 152646971 w 343"/>
                <a:gd name="T9" fmla="*/ 0 h 88"/>
                <a:gd name="T10" fmla="*/ 144938318 w 343"/>
                <a:gd name="T11" fmla="*/ 0 h 88"/>
                <a:gd name="T12" fmla="*/ 104849102 w 343"/>
                <a:gd name="T13" fmla="*/ 10730632 h 88"/>
                <a:gd name="T14" fmla="*/ 7709895 w 343"/>
                <a:gd name="T15" fmla="*/ 116500471 h 88"/>
                <a:gd name="T16" fmla="*/ 0 w 343"/>
                <a:gd name="T17" fmla="*/ 134894957 h 88"/>
                <a:gd name="T18" fmla="*/ 528868465 w 343"/>
                <a:gd name="T19" fmla="*/ 134894957 h 88"/>
                <a:gd name="T20" fmla="*/ 490321476 w 343"/>
                <a:gd name="T21" fmla="*/ 65914089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3"/>
                <a:gd name="T34" fmla="*/ 0 h 88"/>
                <a:gd name="T35" fmla="*/ 343 w 343"/>
                <a:gd name="T36" fmla="*/ 88 h 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3" h="88">
                  <a:moveTo>
                    <a:pt x="318" y="43"/>
                  </a:moveTo>
                  <a:cubicBezTo>
                    <a:pt x="303" y="24"/>
                    <a:pt x="288" y="13"/>
                    <a:pt x="275" y="7"/>
                  </a:cubicBezTo>
                  <a:cubicBezTo>
                    <a:pt x="262" y="1"/>
                    <a:pt x="252" y="0"/>
                    <a:pt x="249" y="0"/>
                  </a:cubicBezTo>
                  <a:cubicBezTo>
                    <a:pt x="247" y="0"/>
                    <a:pt x="245" y="0"/>
                    <a:pt x="243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4" y="0"/>
                  </a:cubicBezTo>
                  <a:cubicBezTo>
                    <a:pt x="91" y="0"/>
                    <a:pt x="81" y="1"/>
                    <a:pt x="68" y="7"/>
                  </a:cubicBezTo>
                  <a:cubicBezTo>
                    <a:pt x="48" y="16"/>
                    <a:pt x="23" y="36"/>
                    <a:pt x="5" y="76"/>
                  </a:cubicBezTo>
                  <a:cubicBezTo>
                    <a:pt x="3" y="80"/>
                    <a:pt x="1" y="84"/>
                    <a:pt x="0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35" y="69"/>
                    <a:pt x="327" y="55"/>
                    <a:pt x="318" y="43"/>
                  </a:cubicBezTo>
                  <a:close/>
                </a:path>
              </a:pathLst>
            </a:cu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71" name="Oval 154"/>
            <p:cNvSpPr>
              <a:spLocks noChangeArrowheads="1"/>
            </p:cNvSpPr>
            <p:nvPr/>
          </p:nvSpPr>
          <p:spPr bwMode="auto">
            <a:xfrm>
              <a:off x="2716552" y="5389111"/>
              <a:ext cx="235753" cy="235871"/>
            </a:xfrm>
            <a:prstGeom prst="ellipse">
              <a:avLst/>
            </a:pr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572" name="组合 392"/>
          <p:cNvGrpSpPr>
            <a:grpSpLocks/>
          </p:cNvGrpSpPr>
          <p:nvPr/>
        </p:nvGrpSpPr>
        <p:grpSpPr bwMode="auto">
          <a:xfrm>
            <a:off x="3356779" y="3593886"/>
            <a:ext cx="431499" cy="349464"/>
            <a:chOff x="2614613" y="5389111"/>
            <a:chExt cx="425913" cy="344824"/>
          </a:xfrm>
        </p:grpSpPr>
        <p:sp>
          <p:nvSpPr>
            <p:cNvPr id="573" name="Freeform 134"/>
            <p:cNvSpPr>
              <a:spLocks noChangeArrowheads="1"/>
            </p:cNvSpPr>
            <p:nvPr/>
          </p:nvSpPr>
          <p:spPr bwMode="auto">
            <a:xfrm>
              <a:off x="2614613" y="5624982"/>
              <a:ext cx="425913" cy="108953"/>
            </a:xfrm>
            <a:custGeom>
              <a:avLst/>
              <a:gdLst>
                <a:gd name="T0" fmla="*/ 490321476 w 343"/>
                <a:gd name="T1" fmla="*/ 65914089 h 88"/>
                <a:gd name="T2" fmla="*/ 424019363 w 343"/>
                <a:gd name="T3" fmla="*/ 10730632 h 88"/>
                <a:gd name="T4" fmla="*/ 383930147 w 343"/>
                <a:gd name="T5" fmla="*/ 0 h 88"/>
                <a:gd name="T6" fmla="*/ 374679267 w 343"/>
                <a:gd name="T7" fmla="*/ 0 h 88"/>
                <a:gd name="T8" fmla="*/ 152646971 w 343"/>
                <a:gd name="T9" fmla="*/ 0 h 88"/>
                <a:gd name="T10" fmla="*/ 144938318 w 343"/>
                <a:gd name="T11" fmla="*/ 0 h 88"/>
                <a:gd name="T12" fmla="*/ 104849102 w 343"/>
                <a:gd name="T13" fmla="*/ 10730632 h 88"/>
                <a:gd name="T14" fmla="*/ 7709895 w 343"/>
                <a:gd name="T15" fmla="*/ 116500471 h 88"/>
                <a:gd name="T16" fmla="*/ 0 w 343"/>
                <a:gd name="T17" fmla="*/ 134894957 h 88"/>
                <a:gd name="T18" fmla="*/ 528868465 w 343"/>
                <a:gd name="T19" fmla="*/ 134894957 h 88"/>
                <a:gd name="T20" fmla="*/ 490321476 w 343"/>
                <a:gd name="T21" fmla="*/ 65914089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3"/>
                <a:gd name="T34" fmla="*/ 0 h 88"/>
                <a:gd name="T35" fmla="*/ 343 w 343"/>
                <a:gd name="T36" fmla="*/ 88 h 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3" h="88">
                  <a:moveTo>
                    <a:pt x="318" y="43"/>
                  </a:moveTo>
                  <a:cubicBezTo>
                    <a:pt x="303" y="24"/>
                    <a:pt x="288" y="13"/>
                    <a:pt x="275" y="7"/>
                  </a:cubicBezTo>
                  <a:cubicBezTo>
                    <a:pt x="262" y="1"/>
                    <a:pt x="252" y="0"/>
                    <a:pt x="249" y="0"/>
                  </a:cubicBezTo>
                  <a:cubicBezTo>
                    <a:pt x="247" y="0"/>
                    <a:pt x="245" y="0"/>
                    <a:pt x="243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4" y="0"/>
                  </a:cubicBezTo>
                  <a:cubicBezTo>
                    <a:pt x="91" y="0"/>
                    <a:pt x="81" y="1"/>
                    <a:pt x="68" y="7"/>
                  </a:cubicBezTo>
                  <a:cubicBezTo>
                    <a:pt x="48" y="16"/>
                    <a:pt x="23" y="36"/>
                    <a:pt x="5" y="76"/>
                  </a:cubicBezTo>
                  <a:cubicBezTo>
                    <a:pt x="3" y="80"/>
                    <a:pt x="1" y="84"/>
                    <a:pt x="0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35" y="69"/>
                    <a:pt x="327" y="55"/>
                    <a:pt x="318" y="43"/>
                  </a:cubicBezTo>
                  <a:close/>
                </a:path>
              </a:pathLst>
            </a:cu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74" name="Oval 154"/>
            <p:cNvSpPr>
              <a:spLocks noChangeArrowheads="1"/>
            </p:cNvSpPr>
            <p:nvPr/>
          </p:nvSpPr>
          <p:spPr bwMode="auto">
            <a:xfrm>
              <a:off x="2716552" y="5389111"/>
              <a:ext cx="235753" cy="235871"/>
            </a:xfrm>
            <a:prstGeom prst="ellipse">
              <a:avLst/>
            </a:pr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575" name="组合 395"/>
          <p:cNvGrpSpPr>
            <a:grpSpLocks/>
          </p:cNvGrpSpPr>
          <p:nvPr/>
        </p:nvGrpSpPr>
        <p:grpSpPr bwMode="auto">
          <a:xfrm>
            <a:off x="3840705" y="3593886"/>
            <a:ext cx="431499" cy="349464"/>
            <a:chOff x="2614613" y="5389111"/>
            <a:chExt cx="425913" cy="344824"/>
          </a:xfrm>
        </p:grpSpPr>
        <p:sp>
          <p:nvSpPr>
            <p:cNvPr id="576" name="Freeform 134"/>
            <p:cNvSpPr>
              <a:spLocks noChangeArrowheads="1"/>
            </p:cNvSpPr>
            <p:nvPr/>
          </p:nvSpPr>
          <p:spPr bwMode="auto">
            <a:xfrm>
              <a:off x="2614613" y="5624982"/>
              <a:ext cx="425913" cy="108953"/>
            </a:xfrm>
            <a:custGeom>
              <a:avLst/>
              <a:gdLst>
                <a:gd name="T0" fmla="*/ 490321476 w 343"/>
                <a:gd name="T1" fmla="*/ 65914089 h 88"/>
                <a:gd name="T2" fmla="*/ 424019363 w 343"/>
                <a:gd name="T3" fmla="*/ 10730632 h 88"/>
                <a:gd name="T4" fmla="*/ 383930147 w 343"/>
                <a:gd name="T5" fmla="*/ 0 h 88"/>
                <a:gd name="T6" fmla="*/ 374679267 w 343"/>
                <a:gd name="T7" fmla="*/ 0 h 88"/>
                <a:gd name="T8" fmla="*/ 152646971 w 343"/>
                <a:gd name="T9" fmla="*/ 0 h 88"/>
                <a:gd name="T10" fmla="*/ 144938318 w 343"/>
                <a:gd name="T11" fmla="*/ 0 h 88"/>
                <a:gd name="T12" fmla="*/ 104849102 w 343"/>
                <a:gd name="T13" fmla="*/ 10730632 h 88"/>
                <a:gd name="T14" fmla="*/ 7709895 w 343"/>
                <a:gd name="T15" fmla="*/ 116500471 h 88"/>
                <a:gd name="T16" fmla="*/ 0 w 343"/>
                <a:gd name="T17" fmla="*/ 134894957 h 88"/>
                <a:gd name="T18" fmla="*/ 528868465 w 343"/>
                <a:gd name="T19" fmla="*/ 134894957 h 88"/>
                <a:gd name="T20" fmla="*/ 490321476 w 343"/>
                <a:gd name="T21" fmla="*/ 65914089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3"/>
                <a:gd name="T34" fmla="*/ 0 h 88"/>
                <a:gd name="T35" fmla="*/ 343 w 343"/>
                <a:gd name="T36" fmla="*/ 88 h 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3" h="88">
                  <a:moveTo>
                    <a:pt x="318" y="43"/>
                  </a:moveTo>
                  <a:cubicBezTo>
                    <a:pt x="303" y="24"/>
                    <a:pt x="288" y="13"/>
                    <a:pt x="275" y="7"/>
                  </a:cubicBezTo>
                  <a:cubicBezTo>
                    <a:pt x="262" y="1"/>
                    <a:pt x="252" y="0"/>
                    <a:pt x="249" y="0"/>
                  </a:cubicBezTo>
                  <a:cubicBezTo>
                    <a:pt x="247" y="0"/>
                    <a:pt x="245" y="0"/>
                    <a:pt x="243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4" y="0"/>
                  </a:cubicBezTo>
                  <a:cubicBezTo>
                    <a:pt x="91" y="0"/>
                    <a:pt x="81" y="1"/>
                    <a:pt x="68" y="7"/>
                  </a:cubicBezTo>
                  <a:cubicBezTo>
                    <a:pt x="48" y="16"/>
                    <a:pt x="23" y="36"/>
                    <a:pt x="5" y="76"/>
                  </a:cubicBezTo>
                  <a:cubicBezTo>
                    <a:pt x="3" y="80"/>
                    <a:pt x="1" y="84"/>
                    <a:pt x="0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35" y="69"/>
                    <a:pt x="327" y="55"/>
                    <a:pt x="318" y="43"/>
                  </a:cubicBezTo>
                  <a:close/>
                </a:path>
              </a:pathLst>
            </a:cu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77" name="Oval 154"/>
            <p:cNvSpPr>
              <a:spLocks noChangeArrowheads="1"/>
            </p:cNvSpPr>
            <p:nvPr/>
          </p:nvSpPr>
          <p:spPr bwMode="auto">
            <a:xfrm>
              <a:off x="2716552" y="5389111"/>
              <a:ext cx="235753" cy="235871"/>
            </a:xfrm>
            <a:prstGeom prst="ellipse">
              <a:avLst/>
            </a:pr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578" name="组合 398"/>
          <p:cNvGrpSpPr>
            <a:grpSpLocks/>
          </p:cNvGrpSpPr>
          <p:nvPr/>
        </p:nvGrpSpPr>
        <p:grpSpPr bwMode="auto">
          <a:xfrm>
            <a:off x="4324631" y="3593886"/>
            <a:ext cx="431499" cy="349464"/>
            <a:chOff x="2614613" y="5389111"/>
            <a:chExt cx="425913" cy="344824"/>
          </a:xfrm>
        </p:grpSpPr>
        <p:sp>
          <p:nvSpPr>
            <p:cNvPr id="579" name="Freeform 134"/>
            <p:cNvSpPr>
              <a:spLocks noChangeArrowheads="1"/>
            </p:cNvSpPr>
            <p:nvPr/>
          </p:nvSpPr>
          <p:spPr bwMode="auto">
            <a:xfrm>
              <a:off x="2614613" y="5624982"/>
              <a:ext cx="425913" cy="108953"/>
            </a:xfrm>
            <a:custGeom>
              <a:avLst/>
              <a:gdLst>
                <a:gd name="T0" fmla="*/ 490321476 w 343"/>
                <a:gd name="T1" fmla="*/ 65914089 h 88"/>
                <a:gd name="T2" fmla="*/ 424019363 w 343"/>
                <a:gd name="T3" fmla="*/ 10730632 h 88"/>
                <a:gd name="T4" fmla="*/ 383930147 w 343"/>
                <a:gd name="T5" fmla="*/ 0 h 88"/>
                <a:gd name="T6" fmla="*/ 374679267 w 343"/>
                <a:gd name="T7" fmla="*/ 0 h 88"/>
                <a:gd name="T8" fmla="*/ 152646971 w 343"/>
                <a:gd name="T9" fmla="*/ 0 h 88"/>
                <a:gd name="T10" fmla="*/ 144938318 w 343"/>
                <a:gd name="T11" fmla="*/ 0 h 88"/>
                <a:gd name="T12" fmla="*/ 104849102 w 343"/>
                <a:gd name="T13" fmla="*/ 10730632 h 88"/>
                <a:gd name="T14" fmla="*/ 7709895 w 343"/>
                <a:gd name="T15" fmla="*/ 116500471 h 88"/>
                <a:gd name="T16" fmla="*/ 0 w 343"/>
                <a:gd name="T17" fmla="*/ 134894957 h 88"/>
                <a:gd name="T18" fmla="*/ 528868465 w 343"/>
                <a:gd name="T19" fmla="*/ 134894957 h 88"/>
                <a:gd name="T20" fmla="*/ 490321476 w 343"/>
                <a:gd name="T21" fmla="*/ 65914089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3"/>
                <a:gd name="T34" fmla="*/ 0 h 88"/>
                <a:gd name="T35" fmla="*/ 343 w 343"/>
                <a:gd name="T36" fmla="*/ 88 h 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3" h="88">
                  <a:moveTo>
                    <a:pt x="318" y="43"/>
                  </a:moveTo>
                  <a:cubicBezTo>
                    <a:pt x="303" y="24"/>
                    <a:pt x="288" y="13"/>
                    <a:pt x="275" y="7"/>
                  </a:cubicBezTo>
                  <a:cubicBezTo>
                    <a:pt x="262" y="1"/>
                    <a:pt x="252" y="0"/>
                    <a:pt x="249" y="0"/>
                  </a:cubicBezTo>
                  <a:cubicBezTo>
                    <a:pt x="247" y="0"/>
                    <a:pt x="245" y="0"/>
                    <a:pt x="243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4" y="0"/>
                  </a:cubicBezTo>
                  <a:cubicBezTo>
                    <a:pt x="91" y="0"/>
                    <a:pt x="81" y="1"/>
                    <a:pt x="68" y="7"/>
                  </a:cubicBezTo>
                  <a:cubicBezTo>
                    <a:pt x="48" y="16"/>
                    <a:pt x="23" y="36"/>
                    <a:pt x="5" y="76"/>
                  </a:cubicBezTo>
                  <a:cubicBezTo>
                    <a:pt x="3" y="80"/>
                    <a:pt x="1" y="84"/>
                    <a:pt x="0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35" y="69"/>
                    <a:pt x="327" y="55"/>
                    <a:pt x="318" y="43"/>
                  </a:cubicBezTo>
                  <a:close/>
                </a:path>
              </a:pathLst>
            </a:cu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80" name="Oval 154"/>
            <p:cNvSpPr>
              <a:spLocks noChangeArrowheads="1"/>
            </p:cNvSpPr>
            <p:nvPr/>
          </p:nvSpPr>
          <p:spPr bwMode="auto">
            <a:xfrm>
              <a:off x="2716552" y="5389111"/>
              <a:ext cx="235753" cy="235871"/>
            </a:xfrm>
            <a:prstGeom prst="ellipse">
              <a:avLst/>
            </a:pr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581" name="组合 401"/>
          <p:cNvGrpSpPr>
            <a:grpSpLocks/>
          </p:cNvGrpSpPr>
          <p:nvPr/>
        </p:nvGrpSpPr>
        <p:grpSpPr bwMode="auto">
          <a:xfrm>
            <a:off x="4808557" y="3593886"/>
            <a:ext cx="431499" cy="349464"/>
            <a:chOff x="2614613" y="5389111"/>
            <a:chExt cx="425913" cy="344824"/>
          </a:xfrm>
        </p:grpSpPr>
        <p:sp>
          <p:nvSpPr>
            <p:cNvPr id="582" name="Freeform 134"/>
            <p:cNvSpPr>
              <a:spLocks noChangeArrowheads="1"/>
            </p:cNvSpPr>
            <p:nvPr/>
          </p:nvSpPr>
          <p:spPr bwMode="auto">
            <a:xfrm>
              <a:off x="2614613" y="5624982"/>
              <a:ext cx="425913" cy="108953"/>
            </a:xfrm>
            <a:custGeom>
              <a:avLst/>
              <a:gdLst>
                <a:gd name="T0" fmla="*/ 490321476 w 343"/>
                <a:gd name="T1" fmla="*/ 65914089 h 88"/>
                <a:gd name="T2" fmla="*/ 424019363 w 343"/>
                <a:gd name="T3" fmla="*/ 10730632 h 88"/>
                <a:gd name="T4" fmla="*/ 383930147 w 343"/>
                <a:gd name="T5" fmla="*/ 0 h 88"/>
                <a:gd name="T6" fmla="*/ 374679267 w 343"/>
                <a:gd name="T7" fmla="*/ 0 h 88"/>
                <a:gd name="T8" fmla="*/ 152646971 w 343"/>
                <a:gd name="T9" fmla="*/ 0 h 88"/>
                <a:gd name="T10" fmla="*/ 144938318 w 343"/>
                <a:gd name="T11" fmla="*/ 0 h 88"/>
                <a:gd name="T12" fmla="*/ 104849102 w 343"/>
                <a:gd name="T13" fmla="*/ 10730632 h 88"/>
                <a:gd name="T14" fmla="*/ 7709895 w 343"/>
                <a:gd name="T15" fmla="*/ 116500471 h 88"/>
                <a:gd name="T16" fmla="*/ 0 w 343"/>
                <a:gd name="T17" fmla="*/ 134894957 h 88"/>
                <a:gd name="T18" fmla="*/ 528868465 w 343"/>
                <a:gd name="T19" fmla="*/ 134894957 h 88"/>
                <a:gd name="T20" fmla="*/ 490321476 w 343"/>
                <a:gd name="T21" fmla="*/ 65914089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3"/>
                <a:gd name="T34" fmla="*/ 0 h 88"/>
                <a:gd name="T35" fmla="*/ 343 w 343"/>
                <a:gd name="T36" fmla="*/ 88 h 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3" h="88">
                  <a:moveTo>
                    <a:pt x="318" y="43"/>
                  </a:moveTo>
                  <a:cubicBezTo>
                    <a:pt x="303" y="24"/>
                    <a:pt x="288" y="13"/>
                    <a:pt x="275" y="7"/>
                  </a:cubicBezTo>
                  <a:cubicBezTo>
                    <a:pt x="262" y="1"/>
                    <a:pt x="252" y="0"/>
                    <a:pt x="249" y="0"/>
                  </a:cubicBezTo>
                  <a:cubicBezTo>
                    <a:pt x="247" y="0"/>
                    <a:pt x="245" y="0"/>
                    <a:pt x="243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4" y="0"/>
                  </a:cubicBezTo>
                  <a:cubicBezTo>
                    <a:pt x="91" y="0"/>
                    <a:pt x="81" y="1"/>
                    <a:pt x="68" y="7"/>
                  </a:cubicBezTo>
                  <a:cubicBezTo>
                    <a:pt x="48" y="16"/>
                    <a:pt x="23" y="36"/>
                    <a:pt x="5" y="76"/>
                  </a:cubicBezTo>
                  <a:cubicBezTo>
                    <a:pt x="3" y="80"/>
                    <a:pt x="1" y="84"/>
                    <a:pt x="0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35" y="69"/>
                    <a:pt x="327" y="55"/>
                    <a:pt x="318" y="43"/>
                  </a:cubicBezTo>
                  <a:close/>
                </a:path>
              </a:pathLst>
            </a:cu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83" name="Oval 154"/>
            <p:cNvSpPr>
              <a:spLocks noChangeArrowheads="1"/>
            </p:cNvSpPr>
            <p:nvPr/>
          </p:nvSpPr>
          <p:spPr bwMode="auto">
            <a:xfrm>
              <a:off x="2716552" y="5389111"/>
              <a:ext cx="235753" cy="235871"/>
            </a:xfrm>
            <a:prstGeom prst="ellipse">
              <a:avLst/>
            </a:pr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584" name="组合 404"/>
          <p:cNvGrpSpPr>
            <a:grpSpLocks/>
          </p:cNvGrpSpPr>
          <p:nvPr/>
        </p:nvGrpSpPr>
        <p:grpSpPr bwMode="auto">
          <a:xfrm>
            <a:off x="5292484" y="3593886"/>
            <a:ext cx="431499" cy="349464"/>
            <a:chOff x="2614613" y="5389111"/>
            <a:chExt cx="425913" cy="344824"/>
          </a:xfrm>
        </p:grpSpPr>
        <p:sp>
          <p:nvSpPr>
            <p:cNvPr id="585" name="Freeform 134"/>
            <p:cNvSpPr>
              <a:spLocks noChangeArrowheads="1"/>
            </p:cNvSpPr>
            <p:nvPr/>
          </p:nvSpPr>
          <p:spPr bwMode="auto">
            <a:xfrm>
              <a:off x="2614613" y="5624982"/>
              <a:ext cx="425913" cy="108953"/>
            </a:xfrm>
            <a:custGeom>
              <a:avLst/>
              <a:gdLst>
                <a:gd name="T0" fmla="*/ 490321476 w 343"/>
                <a:gd name="T1" fmla="*/ 65914089 h 88"/>
                <a:gd name="T2" fmla="*/ 424019363 w 343"/>
                <a:gd name="T3" fmla="*/ 10730632 h 88"/>
                <a:gd name="T4" fmla="*/ 383930147 w 343"/>
                <a:gd name="T5" fmla="*/ 0 h 88"/>
                <a:gd name="T6" fmla="*/ 374679267 w 343"/>
                <a:gd name="T7" fmla="*/ 0 h 88"/>
                <a:gd name="T8" fmla="*/ 152646971 w 343"/>
                <a:gd name="T9" fmla="*/ 0 h 88"/>
                <a:gd name="T10" fmla="*/ 144938318 w 343"/>
                <a:gd name="T11" fmla="*/ 0 h 88"/>
                <a:gd name="T12" fmla="*/ 104849102 w 343"/>
                <a:gd name="T13" fmla="*/ 10730632 h 88"/>
                <a:gd name="T14" fmla="*/ 7709895 w 343"/>
                <a:gd name="T15" fmla="*/ 116500471 h 88"/>
                <a:gd name="T16" fmla="*/ 0 w 343"/>
                <a:gd name="T17" fmla="*/ 134894957 h 88"/>
                <a:gd name="T18" fmla="*/ 528868465 w 343"/>
                <a:gd name="T19" fmla="*/ 134894957 h 88"/>
                <a:gd name="T20" fmla="*/ 490321476 w 343"/>
                <a:gd name="T21" fmla="*/ 65914089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3"/>
                <a:gd name="T34" fmla="*/ 0 h 88"/>
                <a:gd name="T35" fmla="*/ 343 w 343"/>
                <a:gd name="T36" fmla="*/ 88 h 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3" h="88">
                  <a:moveTo>
                    <a:pt x="318" y="43"/>
                  </a:moveTo>
                  <a:cubicBezTo>
                    <a:pt x="303" y="24"/>
                    <a:pt x="288" y="13"/>
                    <a:pt x="275" y="7"/>
                  </a:cubicBezTo>
                  <a:cubicBezTo>
                    <a:pt x="262" y="1"/>
                    <a:pt x="252" y="0"/>
                    <a:pt x="249" y="0"/>
                  </a:cubicBezTo>
                  <a:cubicBezTo>
                    <a:pt x="247" y="0"/>
                    <a:pt x="245" y="0"/>
                    <a:pt x="243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4" y="0"/>
                  </a:cubicBezTo>
                  <a:cubicBezTo>
                    <a:pt x="91" y="0"/>
                    <a:pt x="81" y="1"/>
                    <a:pt x="68" y="7"/>
                  </a:cubicBezTo>
                  <a:cubicBezTo>
                    <a:pt x="48" y="16"/>
                    <a:pt x="23" y="36"/>
                    <a:pt x="5" y="76"/>
                  </a:cubicBezTo>
                  <a:cubicBezTo>
                    <a:pt x="3" y="80"/>
                    <a:pt x="1" y="84"/>
                    <a:pt x="0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35" y="69"/>
                    <a:pt x="327" y="55"/>
                    <a:pt x="318" y="43"/>
                  </a:cubicBezTo>
                  <a:close/>
                </a:path>
              </a:pathLst>
            </a:cu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86" name="Oval 154"/>
            <p:cNvSpPr>
              <a:spLocks noChangeArrowheads="1"/>
            </p:cNvSpPr>
            <p:nvPr/>
          </p:nvSpPr>
          <p:spPr bwMode="auto">
            <a:xfrm>
              <a:off x="2716552" y="5389111"/>
              <a:ext cx="235753" cy="235871"/>
            </a:xfrm>
            <a:prstGeom prst="ellipse">
              <a:avLst/>
            </a:pr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587" name="组合 407"/>
          <p:cNvGrpSpPr>
            <a:grpSpLocks/>
          </p:cNvGrpSpPr>
          <p:nvPr/>
        </p:nvGrpSpPr>
        <p:grpSpPr bwMode="auto">
          <a:xfrm>
            <a:off x="5776410" y="3593886"/>
            <a:ext cx="431499" cy="349464"/>
            <a:chOff x="2614613" y="5389111"/>
            <a:chExt cx="425913" cy="344824"/>
          </a:xfrm>
        </p:grpSpPr>
        <p:sp>
          <p:nvSpPr>
            <p:cNvPr id="588" name="Freeform 134"/>
            <p:cNvSpPr>
              <a:spLocks noChangeArrowheads="1"/>
            </p:cNvSpPr>
            <p:nvPr/>
          </p:nvSpPr>
          <p:spPr bwMode="auto">
            <a:xfrm>
              <a:off x="2614613" y="5624982"/>
              <a:ext cx="425913" cy="108953"/>
            </a:xfrm>
            <a:custGeom>
              <a:avLst/>
              <a:gdLst>
                <a:gd name="T0" fmla="*/ 490321476 w 343"/>
                <a:gd name="T1" fmla="*/ 65914089 h 88"/>
                <a:gd name="T2" fmla="*/ 424019363 w 343"/>
                <a:gd name="T3" fmla="*/ 10730632 h 88"/>
                <a:gd name="T4" fmla="*/ 383930147 w 343"/>
                <a:gd name="T5" fmla="*/ 0 h 88"/>
                <a:gd name="T6" fmla="*/ 374679267 w 343"/>
                <a:gd name="T7" fmla="*/ 0 h 88"/>
                <a:gd name="T8" fmla="*/ 152646971 w 343"/>
                <a:gd name="T9" fmla="*/ 0 h 88"/>
                <a:gd name="T10" fmla="*/ 144938318 w 343"/>
                <a:gd name="T11" fmla="*/ 0 h 88"/>
                <a:gd name="T12" fmla="*/ 104849102 w 343"/>
                <a:gd name="T13" fmla="*/ 10730632 h 88"/>
                <a:gd name="T14" fmla="*/ 7709895 w 343"/>
                <a:gd name="T15" fmla="*/ 116500471 h 88"/>
                <a:gd name="T16" fmla="*/ 0 w 343"/>
                <a:gd name="T17" fmla="*/ 134894957 h 88"/>
                <a:gd name="T18" fmla="*/ 528868465 w 343"/>
                <a:gd name="T19" fmla="*/ 134894957 h 88"/>
                <a:gd name="T20" fmla="*/ 490321476 w 343"/>
                <a:gd name="T21" fmla="*/ 65914089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3"/>
                <a:gd name="T34" fmla="*/ 0 h 88"/>
                <a:gd name="T35" fmla="*/ 343 w 343"/>
                <a:gd name="T36" fmla="*/ 88 h 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3" h="88">
                  <a:moveTo>
                    <a:pt x="318" y="43"/>
                  </a:moveTo>
                  <a:cubicBezTo>
                    <a:pt x="303" y="24"/>
                    <a:pt x="288" y="13"/>
                    <a:pt x="275" y="7"/>
                  </a:cubicBezTo>
                  <a:cubicBezTo>
                    <a:pt x="262" y="1"/>
                    <a:pt x="252" y="0"/>
                    <a:pt x="249" y="0"/>
                  </a:cubicBezTo>
                  <a:cubicBezTo>
                    <a:pt x="247" y="0"/>
                    <a:pt x="245" y="0"/>
                    <a:pt x="243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4" y="0"/>
                  </a:cubicBezTo>
                  <a:cubicBezTo>
                    <a:pt x="91" y="0"/>
                    <a:pt x="81" y="1"/>
                    <a:pt x="68" y="7"/>
                  </a:cubicBezTo>
                  <a:cubicBezTo>
                    <a:pt x="48" y="16"/>
                    <a:pt x="23" y="36"/>
                    <a:pt x="5" y="76"/>
                  </a:cubicBezTo>
                  <a:cubicBezTo>
                    <a:pt x="3" y="80"/>
                    <a:pt x="1" y="84"/>
                    <a:pt x="0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35" y="69"/>
                    <a:pt x="327" y="55"/>
                    <a:pt x="318" y="43"/>
                  </a:cubicBezTo>
                  <a:close/>
                </a:path>
              </a:pathLst>
            </a:cu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89" name="Oval 154"/>
            <p:cNvSpPr>
              <a:spLocks noChangeArrowheads="1"/>
            </p:cNvSpPr>
            <p:nvPr/>
          </p:nvSpPr>
          <p:spPr bwMode="auto">
            <a:xfrm>
              <a:off x="2716552" y="5389111"/>
              <a:ext cx="235753" cy="235871"/>
            </a:xfrm>
            <a:prstGeom prst="ellipse">
              <a:avLst/>
            </a:pr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590" name="组合 410"/>
          <p:cNvGrpSpPr>
            <a:grpSpLocks/>
          </p:cNvGrpSpPr>
          <p:nvPr/>
        </p:nvGrpSpPr>
        <p:grpSpPr bwMode="auto">
          <a:xfrm>
            <a:off x="6260336" y="3593886"/>
            <a:ext cx="431499" cy="349464"/>
            <a:chOff x="2614613" y="5389111"/>
            <a:chExt cx="425913" cy="344824"/>
          </a:xfrm>
        </p:grpSpPr>
        <p:sp>
          <p:nvSpPr>
            <p:cNvPr id="591" name="Freeform 134"/>
            <p:cNvSpPr>
              <a:spLocks noChangeArrowheads="1"/>
            </p:cNvSpPr>
            <p:nvPr/>
          </p:nvSpPr>
          <p:spPr bwMode="auto">
            <a:xfrm>
              <a:off x="2614613" y="5624982"/>
              <a:ext cx="425913" cy="108953"/>
            </a:xfrm>
            <a:custGeom>
              <a:avLst/>
              <a:gdLst>
                <a:gd name="T0" fmla="*/ 490321476 w 343"/>
                <a:gd name="T1" fmla="*/ 65914089 h 88"/>
                <a:gd name="T2" fmla="*/ 424019363 w 343"/>
                <a:gd name="T3" fmla="*/ 10730632 h 88"/>
                <a:gd name="T4" fmla="*/ 383930147 w 343"/>
                <a:gd name="T5" fmla="*/ 0 h 88"/>
                <a:gd name="T6" fmla="*/ 374679267 w 343"/>
                <a:gd name="T7" fmla="*/ 0 h 88"/>
                <a:gd name="T8" fmla="*/ 152646971 w 343"/>
                <a:gd name="T9" fmla="*/ 0 h 88"/>
                <a:gd name="T10" fmla="*/ 144938318 w 343"/>
                <a:gd name="T11" fmla="*/ 0 h 88"/>
                <a:gd name="T12" fmla="*/ 104849102 w 343"/>
                <a:gd name="T13" fmla="*/ 10730632 h 88"/>
                <a:gd name="T14" fmla="*/ 7709895 w 343"/>
                <a:gd name="T15" fmla="*/ 116500471 h 88"/>
                <a:gd name="T16" fmla="*/ 0 w 343"/>
                <a:gd name="T17" fmla="*/ 134894957 h 88"/>
                <a:gd name="T18" fmla="*/ 528868465 w 343"/>
                <a:gd name="T19" fmla="*/ 134894957 h 88"/>
                <a:gd name="T20" fmla="*/ 490321476 w 343"/>
                <a:gd name="T21" fmla="*/ 65914089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3"/>
                <a:gd name="T34" fmla="*/ 0 h 88"/>
                <a:gd name="T35" fmla="*/ 343 w 343"/>
                <a:gd name="T36" fmla="*/ 88 h 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3" h="88">
                  <a:moveTo>
                    <a:pt x="318" y="43"/>
                  </a:moveTo>
                  <a:cubicBezTo>
                    <a:pt x="303" y="24"/>
                    <a:pt x="288" y="13"/>
                    <a:pt x="275" y="7"/>
                  </a:cubicBezTo>
                  <a:cubicBezTo>
                    <a:pt x="262" y="1"/>
                    <a:pt x="252" y="0"/>
                    <a:pt x="249" y="0"/>
                  </a:cubicBezTo>
                  <a:cubicBezTo>
                    <a:pt x="247" y="0"/>
                    <a:pt x="245" y="0"/>
                    <a:pt x="243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4" y="0"/>
                  </a:cubicBezTo>
                  <a:cubicBezTo>
                    <a:pt x="91" y="0"/>
                    <a:pt x="81" y="1"/>
                    <a:pt x="68" y="7"/>
                  </a:cubicBezTo>
                  <a:cubicBezTo>
                    <a:pt x="48" y="16"/>
                    <a:pt x="23" y="36"/>
                    <a:pt x="5" y="76"/>
                  </a:cubicBezTo>
                  <a:cubicBezTo>
                    <a:pt x="3" y="80"/>
                    <a:pt x="1" y="84"/>
                    <a:pt x="0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35" y="69"/>
                    <a:pt x="327" y="55"/>
                    <a:pt x="318" y="43"/>
                  </a:cubicBezTo>
                  <a:close/>
                </a:path>
              </a:pathLst>
            </a:cu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92" name="Oval 154"/>
            <p:cNvSpPr>
              <a:spLocks noChangeArrowheads="1"/>
            </p:cNvSpPr>
            <p:nvPr/>
          </p:nvSpPr>
          <p:spPr bwMode="auto">
            <a:xfrm>
              <a:off x="2716552" y="5389111"/>
              <a:ext cx="235753" cy="235871"/>
            </a:xfrm>
            <a:prstGeom prst="ellipse">
              <a:avLst/>
            </a:pr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593" name="组合 413"/>
          <p:cNvGrpSpPr>
            <a:grpSpLocks/>
          </p:cNvGrpSpPr>
          <p:nvPr/>
        </p:nvGrpSpPr>
        <p:grpSpPr bwMode="auto">
          <a:xfrm>
            <a:off x="6744262" y="3593886"/>
            <a:ext cx="431499" cy="349464"/>
            <a:chOff x="2614613" y="5389111"/>
            <a:chExt cx="425913" cy="344824"/>
          </a:xfrm>
        </p:grpSpPr>
        <p:sp>
          <p:nvSpPr>
            <p:cNvPr id="594" name="Freeform 134"/>
            <p:cNvSpPr>
              <a:spLocks noChangeArrowheads="1"/>
            </p:cNvSpPr>
            <p:nvPr/>
          </p:nvSpPr>
          <p:spPr bwMode="auto">
            <a:xfrm>
              <a:off x="2614613" y="5624982"/>
              <a:ext cx="425913" cy="108953"/>
            </a:xfrm>
            <a:custGeom>
              <a:avLst/>
              <a:gdLst>
                <a:gd name="T0" fmla="*/ 490321476 w 343"/>
                <a:gd name="T1" fmla="*/ 65914089 h 88"/>
                <a:gd name="T2" fmla="*/ 424019363 w 343"/>
                <a:gd name="T3" fmla="*/ 10730632 h 88"/>
                <a:gd name="T4" fmla="*/ 383930147 w 343"/>
                <a:gd name="T5" fmla="*/ 0 h 88"/>
                <a:gd name="T6" fmla="*/ 374679267 w 343"/>
                <a:gd name="T7" fmla="*/ 0 h 88"/>
                <a:gd name="T8" fmla="*/ 152646971 w 343"/>
                <a:gd name="T9" fmla="*/ 0 h 88"/>
                <a:gd name="T10" fmla="*/ 144938318 w 343"/>
                <a:gd name="T11" fmla="*/ 0 h 88"/>
                <a:gd name="T12" fmla="*/ 104849102 w 343"/>
                <a:gd name="T13" fmla="*/ 10730632 h 88"/>
                <a:gd name="T14" fmla="*/ 7709895 w 343"/>
                <a:gd name="T15" fmla="*/ 116500471 h 88"/>
                <a:gd name="T16" fmla="*/ 0 w 343"/>
                <a:gd name="T17" fmla="*/ 134894957 h 88"/>
                <a:gd name="T18" fmla="*/ 528868465 w 343"/>
                <a:gd name="T19" fmla="*/ 134894957 h 88"/>
                <a:gd name="T20" fmla="*/ 490321476 w 343"/>
                <a:gd name="T21" fmla="*/ 65914089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3"/>
                <a:gd name="T34" fmla="*/ 0 h 88"/>
                <a:gd name="T35" fmla="*/ 343 w 343"/>
                <a:gd name="T36" fmla="*/ 88 h 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3" h="88">
                  <a:moveTo>
                    <a:pt x="318" y="43"/>
                  </a:moveTo>
                  <a:cubicBezTo>
                    <a:pt x="303" y="24"/>
                    <a:pt x="288" y="13"/>
                    <a:pt x="275" y="7"/>
                  </a:cubicBezTo>
                  <a:cubicBezTo>
                    <a:pt x="262" y="1"/>
                    <a:pt x="252" y="0"/>
                    <a:pt x="249" y="0"/>
                  </a:cubicBezTo>
                  <a:cubicBezTo>
                    <a:pt x="247" y="0"/>
                    <a:pt x="245" y="0"/>
                    <a:pt x="243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4" y="0"/>
                  </a:cubicBezTo>
                  <a:cubicBezTo>
                    <a:pt x="91" y="0"/>
                    <a:pt x="81" y="1"/>
                    <a:pt x="68" y="7"/>
                  </a:cubicBezTo>
                  <a:cubicBezTo>
                    <a:pt x="48" y="16"/>
                    <a:pt x="23" y="36"/>
                    <a:pt x="5" y="76"/>
                  </a:cubicBezTo>
                  <a:cubicBezTo>
                    <a:pt x="3" y="80"/>
                    <a:pt x="1" y="84"/>
                    <a:pt x="0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35" y="69"/>
                    <a:pt x="327" y="55"/>
                    <a:pt x="318" y="43"/>
                  </a:cubicBezTo>
                  <a:close/>
                </a:path>
              </a:pathLst>
            </a:cu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95" name="Oval 154"/>
            <p:cNvSpPr>
              <a:spLocks noChangeArrowheads="1"/>
            </p:cNvSpPr>
            <p:nvPr/>
          </p:nvSpPr>
          <p:spPr bwMode="auto">
            <a:xfrm>
              <a:off x="2716552" y="5389111"/>
              <a:ext cx="235753" cy="235871"/>
            </a:xfrm>
            <a:prstGeom prst="ellipse">
              <a:avLst/>
            </a:pr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596" name="组合 416"/>
          <p:cNvGrpSpPr>
            <a:grpSpLocks/>
          </p:cNvGrpSpPr>
          <p:nvPr/>
        </p:nvGrpSpPr>
        <p:grpSpPr bwMode="auto">
          <a:xfrm>
            <a:off x="7228188" y="3593886"/>
            <a:ext cx="431499" cy="349464"/>
            <a:chOff x="2614613" y="5389111"/>
            <a:chExt cx="425913" cy="344824"/>
          </a:xfrm>
        </p:grpSpPr>
        <p:sp>
          <p:nvSpPr>
            <p:cNvPr id="597" name="Freeform 134"/>
            <p:cNvSpPr>
              <a:spLocks noChangeArrowheads="1"/>
            </p:cNvSpPr>
            <p:nvPr/>
          </p:nvSpPr>
          <p:spPr bwMode="auto">
            <a:xfrm>
              <a:off x="2614613" y="5624982"/>
              <a:ext cx="425913" cy="108953"/>
            </a:xfrm>
            <a:custGeom>
              <a:avLst/>
              <a:gdLst>
                <a:gd name="T0" fmla="*/ 490321476 w 343"/>
                <a:gd name="T1" fmla="*/ 65914089 h 88"/>
                <a:gd name="T2" fmla="*/ 424019363 w 343"/>
                <a:gd name="T3" fmla="*/ 10730632 h 88"/>
                <a:gd name="T4" fmla="*/ 383930147 w 343"/>
                <a:gd name="T5" fmla="*/ 0 h 88"/>
                <a:gd name="T6" fmla="*/ 374679267 w 343"/>
                <a:gd name="T7" fmla="*/ 0 h 88"/>
                <a:gd name="T8" fmla="*/ 152646971 w 343"/>
                <a:gd name="T9" fmla="*/ 0 h 88"/>
                <a:gd name="T10" fmla="*/ 144938318 w 343"/>
                <a:gd name="T11" fmla="*/ 0 h 88"/>
                <a:gd name="T12" fmla="*/ 104849102 w 343"/>
                <a:gd name="T13" fmla="*/ 10730632 h 88"/>
                <a:gd name="T14" fmla="*/ 7709895 w 343"/>
                <a:gd name="T15" fmla="*/ 116500471 h 88"/>
                <a:gd name="T16" fmla="*/ 0 w 343"/>
                <a:gd name="T17" fmla="*/ 134894957 h 88"/>
                <a:gd name="T18" fmla="*/ 528868465 w 343"/>
                <a:gd name="T19" fmla="*/ 134894957 h 88"/>
                <a:gd name="T20" fmla="*/ 490321476 w 343"/>
                <a:gd name="T21" fmla="*/ 65914089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3"/>
                <a:gd name="T34" fmla="*/ 0 h 88"/>
                <a:gd name="T35" fmla="*/ 343 w 343"/>
                <a:gd name="T36" fmla="*/ 88 h 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3" h="88">
                  <a:moveTo>
                    <a:pt x="318" y="43"/>
                  </a:moveTo>
                  <a:cubicBezTo>
                    <a:pt x="303" y="24"/>
                    <a:pt x="288" y="13"/>
                    <a:pt x="275" y="7"/>
                  </a:cubicBezTo>
                  <a:cubicBezTo>
                    <a:pt x="262" y="1"/>
                    <a:pt x="252" y="0"/>
                    <a:pt x="249" y="0"/>
                  </a:cubicBezTo>
                  <a:cubicBezTo>
                    <a:pt x="247" y="0"/>
                    <a:pt x="245" y="0"/>
                    <a:pt x="243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4" y="0"/>
                  </a:cubicBezTo>
                  <a:cubicBezTo>
                    <a:pt x="91" y="0"/>
                    <a:pt x="81" y="1"/>
                    <a:pt x="68" y="7"/>
                  </a:cubicBezTo>
                  <a:cubicBezTo>
                    <a:pt x="48" y="16"/>
                    <a:pt x="23" y="36"/>
                    <a:pt x="5" y="76"/>
                  </a:cubicBezTo>
                  <a:cubicBezTo>
                    <a:pt x="3" y="80"/>
                    <a:pt x="1" y="84"/>
                    <a:pt x="0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35" y="69"/>
                    <a:pt x="327" y="55"/>
                    <a:pt x="318" y="43"/>
                  </a:cubicBezTo>
                  <a:close/>
                </a:path>
              </a:pathLst>
            </a:cu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98" name="Oval 154"/>
            <p:cNvSpPr>
              <a:spLocks noChangeArrowheads="1"/>
            </p:cNvSpPr>
            <p:nvPr/>
          </p:nvSpPr>
          <p:spPr bwMode="auto">
            <a:xfrm>
              <a:off x="2716552" y="5389111"/>
              <a:ext cx="235753" cy="235871"/>
            </a:xfrm>
            <a:prstGeom prst="ellipse">
              <a:avLst/>
            </a:prstGeom>
            <a:solidFill>
              <a:srgbClr val="00000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599" name="Freeform 145"/>
          <p:cNvSpPr>
            <a:spLocks noChangeArrowheads="1"/>
          </p:cNvSpPr>
          <p:nvPr/>
        </p:nvSpPr>
        <p:spPr bwMode="auto">
          <a:xfrm>
            <a:off x="2209800" y="2419350"/>
            <a:ext cx="186329" cy="186485"/>
          </a:xfrm>
          <a:custGeom>
            <a:avLst/>
            <a:gdLst>
              <a:gd name="T0" fmla="*/ 114275834 w 148"/>
              <a:gd name="T1" fmla="*/ 228779136 h 148"/>
              <a:gd name="T2" fmla="*/ 188399356 w 148"/>
              <a:gd name="T3" fmla="*/ 202500661 h 148"/>
              <a:gd name="T4" fmla="*/ 214652265 w 148"/>
              <a:gd name="T5" fmla="*/ 170037992 h 148"/>
              <a:gd name="T6" fmla="*/ 228550425 w 148"/>
              <a:gd name="T7" fmla="*/ 114388946 h 148"/>
              <a:gd name="T8" fmla="*/ 114275834 w 148"/>
              <a:gd name="T9" fmla="*/ 0 h 148"/>
              <a:gd name="T10" fmla="*/ 0 w 148"/>
              <a:gd name="T11" fmla="*/ 114388946 h 148"/>
              <a:gd name="T12" fmla="*/ 114275834 w 148"/>
              <a:gd name="T13" fmla="*/ 228779136 h 1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"/>
              <a:gd name="T22" fmla="*/ 0 h 148"/>
              <a:gd name="T23" fmla="*/ 148 w 148"/>
              <a:gd name="T24" fmla="*/ 148 h 1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" h="148">
                <a:moveTo>
                  <a:pt x="74" y="148"/>
                </a:moveTo>
                <a:cubicBezTo>
                  <a:pt x="92" y="148"/>
                  <a:pt x="109" y="142"/>
                  <a:pt x="122" y="131"/>
                </a:cubicBezTo>
                <a:cubicBezTo>
                  <a:pt x="126" y="123"/>
                  <a:pt x="132" y="116"/>
                  <a:pt x="139" y="110"/>
                </a:cubicBezTo>
                <a:cubicBezTo>
                  <a:pt x="145" y="99"/>
                  <a:pt x="148" y="87"/>
                  <a:pt x="148" y="74"/>
                </a:cubicBezTo>
                <a:cubicBezTo>
                  <a:pt x="148" y="33"/>
                  <a:pt x="115" y="0"/>
                  <a:pt x="74" y="0"/>
                </a:cubicBezTo>
                <a:cubicBezTo>
                  <a:pt x="33" y="0"/>
                  <a:pt x="0" y="33"/>
                  <a:pt x="0" y="74"/>
                </a:cubicBezTo>
                <a:cubicBezTo>
                  <a:pt x="0" y="115"/>
                  <a:pt x="33" y="148"/>
                  <a:pt x="74" y="148"/>
                </a:cubicBezTo>
                <a:close/>
              </a:path>
            </a:pathLst>
          </a:custGeom>
          <a:solidFill>
            <a:srgbClr val="000000">
              <a:alpha val="35000"/>
            </a:srgb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600" name="Freeform 146"/>
          <p:cNvSpPr>
            <a:spLocks noChangeArrowheads="1"/>
          </p:cNvSpPr>
          <p:nvPr/>
        </p:nvSpPr>
        <p:spPr bwMode="auto">
          <a:xfrm>
            <a:off x="2495831" y="2419350"/>
            <a:ext cx="186329" cy="186485"/>
          </a:xfrm>
          <a:custGeom>
            <a:avLst/>
            <a:gdLst>
              <a:gd name="T0" fmla="*/ 92655645 w 148"/>
              <a:gd name="T1" fmla="*/ 227233709 h 148"/>
              <a:gd name="T2" fmla="*/ 114275834 w 148"/>
              <a:gd name="T3" fmla="*/ 228779136 h 148"/>
              <a:gd name="T4" fmla="*/ 228550425 w 148"/>
              <a:gd name="T5" fmla="*/ 114388946 h 148"/>
              <a:gd name="T6" fmla="*/ 114275834 w 148"/>
              <a:gd name="T7" fmla="*/ 0 h 148"/>
              <a:gd name="T8" fmla="*/ 0 w 148"/>
              <a:gd name="T9" fmla="*/ 114388946 h 148"/>
              <a:gd name="T10" fmla="*/ 3088066 w 148"/>
              <a:gd name="T11" fmla="*/ 139121994 h 148"/>
              <a:gd name="T12" fmla="*/ 92655645 w 148"/>
              <a:gd name="T13" fmla="*/ 227233709 h 1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"/>
              <a:gd name="T22" fmla="*/ 0 h 148"/>
              <a:gd name="T23" fmla="*/ 148 w 148"/>
              <a:gd name="T24" fmla="*/ 148 h 1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" h="148">
                <a:moveTo>
                  <a:pt x="60" y="147"/>
                </a:moveTo>
                <a:cubicBezTo>
                  <a:pt x="65" y="148"/>
                  <a:pt x="70" y="148"/>
                  <a:pt x="74" y="148"/>
                </a:cubicBezTo>
                <a:cubicBezTo>
                  <a:pt x="115" y="148"/>
                  <a:pt x="148" y="115"/>
                  <a:pt x="148" y="74"/>
                </a:cubicBezTo>
                <a:cubicBezTo>
                  <a:pt x="148" y="33"/>
                  <a:pt x="115" y="0"/>
                  <a:pt x="74" y="0"/>
                </a:cubicBezTo>
                <a:cubicBezTo>
                  <a:pt x="34" y="0"/>
                  <a:pt x="0" y="33"/>
                  <a:pt x="0" y="74"/>
                </a:cubicBezTo>
                <a:cubicBezTo>
                  <a:pt x="0" y="80"/>
                  <a:pt x="1" y="85"/>
                  <a:pt x="2" y="90"/>
                </a:cubicBezTo>
                <a:cubicBezTo>
                  <a:pt x="29" y="99"/>
                  <a:pt x="51" y="120"/>
                  <a:pt x="60" y="147"/>
                </a:cubicBezTo>
                <a:close/>
              </a:path>
            </a:pathLst>
          </a:custGeom>
          <a:solidFill>
            <a:srgbClr val="000000">
              <a:alpha val="35000"/>
            </a:srgb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601" name="Freeform 147"/>
          <p:cNvSpPr>
            <a:spLocks noChangeArrowheads="1"/>
          </p:cNvSpPr>
          <p:nvPr/>
        </p:nvSpPr>
        <p:spPr bwMode="auto">
          <a:xfrm>
            <a:off x="2783496" y="2419350"/>
            <a:ext cx="186329" cy="181578"/>
          </a:xfrm>
          <a:custGeom>
            <a:avLst/>
            <a:gdLst>
              <a:gd name="T0" fmla="*/ 210019544 w 148"/>
              <a:gd name="T1" fmla="*/ 133134767 h 144"/>
              <a:gd name="T2" fmla="*/ 227005771 w 148"/>
              <a:gd name="T3" fmla="*/ 133134767 h 144"/>
              <a:gd name="T4" fmla="*/ 228550425 w 148"/>
              <a:gd name="T5" fmla="*/ 114557389 h 144"/>
              <a:gd name="T6" fmla="*/ 114275834 w 148"/>
              <a:gd name="T7" fmla="*/ 0 h 144"/>
              <a:gd name="T8" fmla="*/ 0 w 148"/>
              <a:gd name="T9" fmla="*/ 114557389 h 144"/>
              <a:gd name="T10" fmla="*/ 77212830 w 148"/>
              <a:gd name="T11" fmla="*/ 222922319 h 144"/>
              <a:gd name="T12" fmla="*/ 210019544 w 148"/>
              <a:gd name="T13" fmla="*/ 133134767 h 1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"/>
              <a:gd name="T22" fmla="*/ 0 h 144"/>
              <a:gd name="T23" fmla="*/ 148 w 148"/>
              <a:gd name="T24" fmla="*/ 144 h 1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" h="144">
                <a:moveTo>
                  <a:pt x="136" y="86"/>
                </a:moveTo>
                <a:cubicBezTo>
                  <a:pt x="139" y="86"/>
                  <a:pt x="143" y="86"/>
                  <a:pt x="147" y="86"/>
                </a:cubicBezTo>
                <a:cubicBezTo>
                  <a:pt x="148" y="82"/>
                  <a:pt x="148" y="78"/>
                  <a:pt x="148" y="74"/>
                </a:cubicBezTo>
                <a:cubicBezTo>
                  <a:pt x="148" y="33"/>
                  <a:pt x="115" y="0"/>
                  <a:pt x="74" y="0"/>
                </a:cubicBezTo>
                <a:cubicBezTo>
                  <a:pt x="33" y="0"/>
                  <a:pt x="0" y="33"/>
                  <a:pt x="0" y="74"/>
                </a:cubicBezTo>
                <a:cubicBezTo>
                  <a:pt x="0" y="106"/>
                  <a:pt x="21" y="134"/>
                  <a:pt x="50" y="144"/>
                </a:cubicBezTo>
                <a:cubicBezTo>
                  <a:pt x="63" y="110"/>
                  <a:pt x="97" y="86"/>
                  <a:pt x="136" y="86"/>
                </a:cubicBezTo>
                <a:close/>
              </a:path>
            </a:pathLst>
          </a:custGeom>
          <a:solidFill>
            <a:srgbClr val="000000">
              <a:alpha val="35000"/>
            </a:srgb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602" name="Oval 148"/>
          <p:cNvSpPr>
            <a:spLocks noChangeArrowheads="1"/>
          </p:cNvSpPr>
          <p:nvPr/>
        </p:nvSpPr>
        <p:spPr bwMode="auto">
          <a:xfrm>
            <a:off x="3071163" y="2419350"/>
            <a:ext cx="186329" cy="186485"/>
          </a:xfrm>
          <a:prstGeom prst="ellipse">
            <a:avLst/>
          </a:prstGeom>
          <a:solidFill>
            <a:srgbClr val="000000">
              <a:alpha val="35000"/>
            </a:srgbClr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03" name="Freeform 149"/>
          <p:cNvSpPr>
            <a:spLocks noChangeArrowheads="1"/>
          </p:cNvSpPr>
          <p:nvPr/>
        </p:nvSpPr>
        <p:spPr bwMode="auto">
          <a:xfrm>
            <a:off x="3358011" y="2419350"/>
            <a:ext cx="185512" cy="143135"/>
          </a:xfrm>
          <a:custGeom>
            <a:avLst/>
            <a:gdLst>
              <a:gd name="T0" fmla="*/ 209712822 w 148"/>
              <a:gd name="T1" fmla="*/ 174976537 h 114"/>
              <a:gd name="T2" fmla="*/ 226551610 w 148"/>
              <a:gd name="T3" fmla="*/ 113581435 h 114"/>
              <a:gd name="T4" fmla="*/ 113276424 w 148"/>
              <a:gd name="T5" fmla="*/ 0 h 114"/>
              <a:gd name="T6" fmla="*/ 0 w 148"/>
              <a:gd name="T7" fmla="*/ 113581435 h 114"/>
              <a:gd name="T8" fmla="*/ 13776628 w 148"/>
              <a:gd name="T9" fmla="*/ 167301530 h 114"/>
              <a:gd name="T10" fmla="*/ 107153340 w 148"/>
              <a:gd name="T11" fmla="*/ 132000213 h 114"/>
              <a:gd name="T12" fmla="*/ 209712822 w 148"/>
              <a:gd name="T13" fmla="*/ 174976537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"/>
              <a:gd name="T22" fmla="*/ 0 h 114"/>
              <a:gd name="T23" fmla="*/ 148 w 14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" h="114">
                <a:moveTo>
                  <a:pt x="137" y="114"/>
                </a:moveTo>
                <a:cubicBezTo>
                  <a:pt x="144" y="102"/>
                  <a:pt x="148" y="89"/>
                  <a:pt x="148" y="74"/>
                </a:cubicBezTo>
                <a:cubicBezTo>
                  <a:pt x="148" y="33"/>
                  <a:pt x="115" y="0"/>
                  <a:pt x="74" y="0"/>
                </a:cubicBezTo>
                <a:cubicBezTo>
                  <a:pt x="33" y="0"/>
                  <a:pt x="0" y="33"/>
                  <a:pt x="0" y="74"/>
                </a:cubicBezTo>
                <a:cubicBezTo>
                  <a:pt x="0" y="87"/>
                  <a:pt x="3" y="98"/>
                  <a:pt x="9" y="109"/>
                </a:cubicBezTo>
                <a:cubicBezTo>
                  <a:pt x="25" y="94"/>
                  <a:pt x="46" y="86"/>
                  <a:pt x="70" y="86"/>
                </a:cubicBezTo>
                <a:cubicBezTo>
                  <a:pt x="96" y="86"/>
                  <a:pt x="120" y="96"/>
                  <a:pt x="137" y="114"/>
                </a:cubicBezTo>
                <a:close/>
              </a:path>
            </a:pathLst>
          </a:custGeom>
          <a:solidFill>
            <a:srgbClr val="000000">
              <a:alpha val="35000"/>
            </a:srgb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604" name="Oval 150"/>
          <p:cNvSpPr>
            <a:spLocks noChangeArrowheads="1"/>
          </p:cNvSpPr>
          <p:nvPr/>
        </p:nvSpPr>
        <p:spPr bwMode="auto">
          <a:xfrm>
            <a:off x="3645676" y="2419350"/>
            <a:ext cx="185512" cy="186485"/>
          </a:xfrm>
          <a:prstGeom prst="ellipse">
            <a:avLst/>
          </a:prstGeom>
          <a:solidFill>
            <a:srgbClr val="000000">
              <a:alpha val="35000"/>
            </a:srgbClr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05" name="Freeform 151"/>
          <p:cNvSpPr>
            <a:spLocks noChangeArrowheads="1"/>
          </p:cNvSpPr>
          <p:nvPr/>
        </p:nvSpPr>
        <p:spPr bwMode="auto">
          <a:xfrm>
            <a:off x="3931707" y="2419350"/>
            <a:ext cx="186329" cy="184031"/>
          </a:xfrm>
          <a:custGeom>
            <a:avLst/>
            <a:gdLst>
              <a:gd name="T0" fmla="*/ 228550425 w 148"/>
              <a:gd name="T1" fmla="*/ 114472578 h 146"/>
              <a:gd name="T2" fmla="*/ 114275834 w 148"/>
              <a:gd name="T3" fmla="*/ 0 h 146"/>
              <a:gd name="T4" fmla="*/ 0 w 148"/>
              <a:gd name="T5" fmla="*/ 114472578 h 146"/>
              <a:gd name="T6" fmla="*/ 1544654 w 148"/>
              <a:gd name="T7" fmla="*/ 133035598 h 146"/>
              <a:gd name="T8" fmla="*/ 6177374 w 148"/>
              <a:gd name="T9" fmla="*/ 133035598 h 146"/>
              <a:gd name="T10" fmla="*/ 140527500 w 148"/>
              <a:gd name="T11" fmla="*/ 225850697 h 146"/>
              <a:gd name="T12" fmla="*/ 228550425 w 148"/>
              <a:gd name="T13" fmla="*/ 114472578 h 1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"/>
              <a:gd name="T22" fmla="*/ 0 h 146"/>
              <a:gd name="T23" fmla="*/ 148 w 148"/>
              <a:gd name="T24" fmla="*/ 146 h 1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" h="146">
                <a:moveTo>
                  <a:pt x="148" y="74"/>
                </a:moveTo>
                <a:cubicBezTo>
                  <a:pt x="148" y="33"/>
                  <a:pt x="115" y="0"/>
                  <a:pt x="74" y="0"/>
                </a:cubicBezTo>
                <a:cubicBezTo>
                  <a:pt x="33" y="0"/>
                  <a:pt x="0" y="33"/>
                  <a:pt x="0" y="74"/>
                </a:cubicBezTo>
                <a:cubicBezTo>
                  <a:pt x="0" y="78"/>
                  <a:pt x="1" y="82"/>
                  <a:pt x="1" y="86"/>
                </a:cubicBezTo>
                <a:cubicBezTo>
                  <a:pt x="2" y="86"/>
                  <a:pt x="3" y="86"/>
                  <a:pt x="4" y="86"/>
                </a:cubicBezTo>
                <a:cubicBezTo>
                  <a:pt x="44" y="86"/>
                  <a:pt x="78" y="111"/>
                  <a:pt x="91" y="146"/>
                </a:cubicBezTo>
                <a:cubicBezTo>
                  <a:pt x="124" y="139"/>
                  <a:pt x="148" y="109"/>
                  <a:pt x="148" y="74"/>
                </a:cubicBezTo>
                <a:close/>
              </a:path>
            </a:pathLst>
          </a:custGeom>
          <a:solidFill>
            <a:srgbClr val="000000">
              <a:alpha val="35000"/>
            </a:srgb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606" name="Freeform 152"/>
          <p:cNvSpPr>
            <a:spLocks noChangeArrowheads="1"/>
          </p:cNvSpPr>
          <p:nvPr/>
        </p:nvSpPr>
        <p:spPr bwMode="auto">
          <a:xfrm>
            <a:off x="4219373" y="2419350"/>
            <a:ext cx="186329" cy="186485"/>
          </a:xfrm>
          <a:custGeom>
            <a:avLst/>
            <a:gdLst>
              <a:gd name="T0" fmla="*/ 227005771 w 148"/>
              <a:gd name="T1" fmla="*/ 136031140 h 148"/>
              <a:gd name="T2" fmla="*/ 228550425 w 148"/>
              <a:gd name="T3" fmla="*/ 114388946 h 148"/>
              <a:gd name="T4" fmla="*/ 114275834 w 148"/>
              <a:gd name="T5" fmla="*/ 0 h 148"/>
              <a:gd name="T6" fmla="*/ 0 w 148"/>
              <a:gd name="T7" fmla="*/ 114388946 h 148"/>
              <a:gd name="T8" fmla="*/ 114275834 w 148"/>
              <a:gd name="T9" fmla="*/ 228779136 h 148"/>
              <a:gd name="T10" fmla="*/ 121996620 w 148"/>
              <a:gd name="T11" fmla="*/ 228779136 h 148"/>
              <a:gd name="T12" fmla="*/ 227005771 w 148"/>
              <a:gd name="T13" fmla="*/ 136031140 h 1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"/>
              <a:gd name="T22" fmla="*/ 0 h 148"/>
              <a:gd name="T23" fmla="*/ 148 w 148"/>
              <a:gd name="T24" fmla="*/ 148 h 1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" h="148">
                <a:moveTo>
                  <a:pt x="147" y="88"/>
                </a:moveTo>
                <a:cubicBezTo>
                  <a:pt x="147" y="83"/>
                  <a:pt x="148" y="79"/>
                  <a:pt x="148" y="74"/>
                </a:cubicBezTo>
                <a:cubicBezTo>
                  <a:pt x="148" y="33"/>
                  <a:pt x="115" y="0"/>
                  <a:pt x="74" y="0"/>
                </a:cubicBezTo>
                <a:cubicBezTo>
                  <a:pt x="33" y="0"/>
                  <a:pt x="0" y="33"/>
                  <a:pt x="0" y="74"/>
                </a:cubicBezTo>
                <a:cubicBezTo>
                  <a:pt x="0" y="115"/>
                  <a:pt x="33" y="148"/>
                  <a:pt x="74" y="148"/>
                </a:cubicBezTo>
                <a:cubicBezTo>
                  <a:pt x="76" y="148"/>
                  <a:pt x="77" y="148"/>
                  <a:pt x="79" y="148"/>
                </a:cubicBezTo>
                <a:cubicBezTo>
                  <a:pt x="89" y="118"/>
                  <a:pt x="115" y="95"/>
                  <a:pt x="147" y="88"/>
                </a:cubicBezTo>
                <a:close/>
              </a:path>
            </a:pathLst>
          </a:custGeom>
          <a:solidFill>
            <a:srgbClr val="000000">
              <a:alpha val="35000"/>
            </a:srgb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607" name="Freeform 153"/>
          <p:cNvSpPr>
            <a:spLocks noChangeArrowheads="1"/>
          </p:cNvSpPr>
          <p:nvPr/>
        </p:nvSpPr>
        <p:spPr bwMode="auto">
          <a:xfrm>
            <a:off x="4496414" y="2419350"/>
            <a:ext cx="185512" cy="186485"/>
          </a:xfrm>
          <a:custGeom>
            <a:avLst/>
            <a:gdLst>
              <a:gd name="T0" fmla="*/ 0 w 148"/>
              <a:gd name="T1" fmla="*/ 114388946 h 148"/>
              <a:gd name="T2" fmla="*/ 13776628 w 148"/>
              <a:gd name="T3" fmla="*/ 170037992 h 148"/>
              <a:gd name="T4" fmla="*/ 39799423 w 148"/>
              <a:gd name="T5" fmla="*/ 202500661 h 148"/>
              <a:gd name="T6" fmla="*/ 113276424 w 148"/>
              <a:gd name="T7" fmla="*/ 228779136 h 148"/>
              <a:gd name="T8" fmla="*/ 226551610 w 148"/>
              <a:gd name="T9" fmla="*/ 114388946 h 148"/>
              <a:gd name="T10" fmla="*/ 113276424 w 148"/>
              <a:gd name="T11" fmla="*/ 0 h 148"/>
              <a:gd name="T12" fmla="*/ 0 w 148"/>
              <a:gd name="T13" fmla="*/ 114388946 h 1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"/>
              <a:gd name="T22" fmla="*/ 0 h 148"/>
              <a:gd name="T23" fmla="*/ 148 w 148"/>
              <a:gd name="T24" fmla="*/ 148 h 1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" h="148">
                <a:moveTo>
                  <a:pt x="0" y="74"/>
                </a:moveTo>
                <a:cubicBezTo>
                  <a:pt x="0" y="87"/>
                  <a:pt x="3" y="99"/>
                  <a:pt x="9" y="110"/>
                </a:cubicBezTo>
                <a:cubicBezTo>
                  <a:pt x="16" y="116"/>
                  <a:pt x="21" y="123"/>
                  <a:pt x="26" y="131"/>
                </a:cubicBezTo>
                <a:cubicBezTo>
                  <a:pt x="39" y="142"/>
                  <a:pt x="56" y="148"/>
                  <a:pt x="74" y="148"/>
                </a:cubicBezTo>
                <a:cubicBezTo>
                  <a:pt x="115" y="148"/>
                  <a:pt x="148" y="115"/>
                  <a:pt x="148" y="74"/>
                </a:cubicBezTo>
                <a:cubicBezTo>
                  <a:pt x="148" y="33"/>
                  <a:pt x="115" y="0"/>
                  <a:pt x="74" y="0"/>
                </a:cubicBezTo>
                <a:cubicBezTo>
                  <a:pt x="33" y="0"/>
                  <a:pt x="0" y="33"/>
                  <a:pt x="0" y="74"/>
                </a:cubicBezTo>
                <a:close/>
              </a:path>
            </a:pathLst>
          </a:custGeom>
          <a:solidFill>
            <a:srgbClr val="000000">
              <a:alpha val="35000"/>
            </a:srgb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608" name="Freeform 151"/>
          <p:cNvSpPr>
            <a:spLocks noChangeArrowheads="1"/>
          </p:cNvSpPr>
          <p:nvPr/>
        </p:nvSpPr>
        <p:spPr bwMode="auto">
          <a:xfrm>
            <a:off x="4889682" y="2426150"/>
            <a:ext cx="186329" cy="184031"/>
          </a:xfrm>
          <a:custGeom>
            <a:avLst/>
            <a:gdLst>
              <a:gd name="T0" fmla="*/ 228550425 w 148"/>
              <a:gd name="T1" fmla="*/ 114472578 h 146"/>
              <a:gd name="T2" fmla="*/ 114275834 w 148"/>
              <a:gd name="T3" fmla="*/ 0 h 146"/>
              <a:gd name="T4" fmla="*/ 0 w 148"/>
              <a:gd name="T5" fmla="*/ 114472578 h 146"/>
              <a:gd name="T6" fmla="*/ 1544654 w 148"/>
              <a:gd name="T7" fmla="*/ 133035598 h 146"/>
              <a:gd name="T8" fmla="*/ 6177374 w 148"/>
              <a:gd name="T9" fmla="*/ 133035598 h 146"/>
              <a:gd name="T10" fmla="*/ 140527500 w 148"/>
              <a:gd name="T11" fmla="*/ 225850697 h 146"/>
              <a:gd name="T12" fmla="*/ 228550425 w 148"/>
              <a:gd name="T13" fmla="*/ 114472578 h 1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"/>
              <a:gd name="T22" fmla="*/ 0 h 146"/>
              <a:gd name="T23" fmla="*/ 148 w 148"/>
              <a:gd name="T24" fmla="*/ 146 h 1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" h="146">
                <a:moveTo>
                  <a:pt x="148" y="74"/>
                </a:moveTo>
                <a:cubicBezTo>
                  <a:pt x="148" y="33"/>
                  <a:pt x="115" y="0"/>
                  <a:pt x="74" y="0"/>
                </a:cubicBezTo>
                <a:cubicBezTo>
                  <a:pt x="33" y="0"/>
                  <a:pt x="0" y="33"/>
                  <a:pt x="0" y="74"/>
                </a:cubicBezTo>
                <a:cubicBezTo>
                  <a:pt x="0" y="78"/>
                  <a:pt x="1" y="82"/>
                  <a:pt x="1" y="86"/>
                </a:cubicBezTo>
                <a:cubicBezTo>
                  <a:pt x="2" y="86"/>
                  <a:pt x="3" y="86"/>
                  <a:pt x="4" y="86"/>
                </a:cubicBezTo>
                <a:cubicBezTo>
                  <a:pt x="44" y="86"/>
                  <a:pt x="78" y="111"/>
                  <a:pt x="91" y="146"/>
                </a:cubicBezTo>
                <a:cubicBezTo>
                  <a:pt x="124" y="139"/>
                  <a:pt x="148" y="109"/>
                  <a:pt x="148" y="74"/>
                </a:cubicBezTo>
                <a:close/>
              </a:path>
            </a:pathLst>
          </a:custGeom>
          <a:solidFill>
            <a:srgbClr val="000000">
              <a:alpha val="35000"/>
            </a:srgb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609" name="Freeform 152"/>
          <p:cNvSpPr>
            <a:spLocks noChangeArrowheads="1"/>
          </p:cNvSpPr>
          <p:nvPr/>
        </p:nvSpPr>
        <p:spPr bwMode="auto">
          <a:xfrm>
            <a:off x="5177347" y="2426150"/>
            <a:ext cx="186329" cy="186485"/>
          </a:xfrm>
          <a:custGeom>
            <a:avLst/>
            <a:gdLst>
              <a:gd name="T0" fmla="*/ 227005771 w 148"/>
              <a:gd name="T1" fmla="*/ 136031140 h 148"/>
              <a:gd name="T2" fmla="*/ 228550425 w 148"/>
              <a:gd name="T3" fmla="*/ 114388946 h 148"/>
              <a:gd name="T4" fmla="*/ 114275834 w 148"/>
              <a:gd name="T5" fmla="*/ 0 h 148"/>
              <a:gd name="T6" fmla="*/ 0 w 148"/>
              <a:gd name="T7" fmla="*/ 114388946 h 148"/>
              <a:gd name="T8" fmla="*/ 114275834 w 148"/>
              <a:gd name="T9" fmla="*/ 228779136 h 148"/>
              <a:gd name="T10" fmla="*/ 121996620 w 148"/>
              <a:gd name="T11" fmla="*/ 228779136 h 148"/>
              <a:gd name="T12" fmla="*/ 227005771 w 148"/>
              <a:gd name="T13" fmla="*/ 136031140 h 1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"/>
              <a:gd name="T22" fmla="*/ 0 h 148"/>
              <a:gd name="T23" fmla="*/ 148 w 148"/>
              <a:gd name="T24" fmla="*/ 148 h 1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" h="148">
                <a:moveTo>
                  <a:pt x="147" y="88"/>
                </a:moveTo>
                <a:cubicBezTo>
                  <a:pt x="147" y="83"/>
                  <a:pt x="148" y="79"/>
                  <a:pt x="148" y="74"/>
                </a:cubicBezTo>
                <a:cubicBezTo>
                  <a:pt x="148" y="33"/>
                  <a:pt x="115" y="0"/>
                  <a:pt x="74" y="0"/>
                </a:cubicBezTo>
                <a:cubicBezTo>
                  <a:pt x="33" y="0"/>
                  <a:pt x="0" y="33"/>
                  <a:pt x="0" y="74"/>
                </a:cubicBezTo>
                <a:cubicBezTo>
                  <a:pt x="0" y="115"/>
                  <a:pt x="33" y="148"/>
                  <a:pt x="74" y="148"/>
                </a:cubicBezTo>
                <a:cubicBezTo>
                  <a:pt x="76" y="148"/>
                  <a:pt x="77" y="148"/>
                  <a:pt x="79" y="148"/>
                </a:cubicBezTo>
                <a:cubicBezTo>
                  <a:pt x="89" y="118"/>
                  <a:pt x="115" y="95"/>
                  <a:pt x="147" y="88"/>
                </a:cubicBezTo>
                <a:close/>
              </a:path>
            </a:pathLst>
          </a:custGeom>
          <a:solidFill>
            <a:srgbClr val="000000">
              <a:alpha val="35000"/>
            </a:srgb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610" name="Freeform 153"/>
          <p:cNvSpPr>
            <a:spLocks noChangeArrowheads="1"/>
          </p:cNvSpPr>
          <p:nvPr/>
        </p:nvSpPr>
        <p:spPr bwMode="auto">
          <a:xfrm>
            <a:off x="5454389" y="2426150"/>
            <a:ext cx="185512" cy="186485"/>
          </a:xfrm>
          <a:custGeom>
            <a:avLst/>
            <a:gdLst>
              <a:gd name="T0" fmla="*/ 0 w 148"/>
              <a:gd name="T1" fmla="*/ 114388946 h 148"/>
              <a:gd name="T2" fmla="*/ 13776628 w 148"/>
              <a:gd name="T3" fmla="*/ 170037992 h 148"/>
              <a:gd name="T4" fmla="*/ 39799423 w 148"/>
              <a:gd name="T5" fmla="*/ 202500661 h 148"/>
              <a:gd name="T6" fmla="*/ 113276424 w 148"/>
              <a:gd name="T7" fmla="*/ 228779136 h 148"/>
              <a:gd name="T8" fmla="*/ 226551610 w 148"/>
              <a:gd name="T9" fmla="*/ 114388946 h 148"/>
              <a:gd name="T10" fmla="*/ 113276424 w 148"/>
              <a:gd name="T11" fmla="*/ 0 h 148"/>
              <a:gd name="T12" fmla="*/ 0 w 148"/>
              <a:gd name="T13" fmla="*/ 114388946 h 1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"/>
              <a:gd name="T22" fmla="*/ 0 h 148"/>
              <a:gd name="T23" fmla="*/ 148 w 148"/>
              <a:gd name="T24" fmla="*/ 148 h 1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" h="148">
                <a:moveTo>
                  <a:pt x="0" y="74"/>
                </a:moveTo>
                <a:cubicBezTo>
                  <a:pt x="0" y="87"/>
                  <a:pt x="3" y="99"/>
                  <a:pt x="9" y="110"/>
                </a:cubicBezTo>
                <a:cubicBezTo>
                  <a:pt x="16" y="116"/>
                  <a:pt x="21" y="123"/>
                  <a:pt x="26" y="131"/>
                </a:cubicBezTo>
                <a:cubicBezTo>
                  <a:pt x="39" y="142"/>
                  <a:pt x="56" y="148"/>
                  <a:pt x="74" y="148"/>
                </a:cubicBezTo>
                <a:cubicBezTo>
                  <a:pt x="115" y="148"/>
                  <a:pt x="148" y="115"/>
                  <a:pt x="148" y="74"/>
                </a:cubicBezTo>
                <a:cubicBezTo>
                  <a:pt x="148" y="33"/>
                  <a:pt x="115" y="0"/>
                  <a:pt x="74" y="0"/>
                </a:cubicBezTo>
                <a:cubicBezTo>
                  <a:pt x="33" y="0"/>
                  <a:pt x="0" y="33"/>
                  <a:pt x="0" y="74"/>
                </a:cubicBezTo>
                <a:close/>
              </a:path>
            </a:pathLst>
          </a:custGeom>
          <a:solidFill>
            <a:srgbClr val="000000">
              <a:alpha val="35000"/>
            </a:srgb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611" name="Freeform 151"/>
          <p:cNvSpPr>
            <a:spLocks noChangeArrowheads="1"/>
          </p:cNvSpPr>
          <p:nvPr/>
        </p:nvSpPr>
        <p:spPr bwMode="auto">
          <a:xfrm>
            <a:off x="5840416" y="2426150"/>
            <a:ext cx="186329" cy="184031"/>
          </a:xfrm>
          <a:custGeom>
            <a:avLst/>
            <a:gdLst>
              <a:gd name="T0" fmla="*/ 228550425 w 148"/>
              <a:gd name="T1" fmla="*/ 114472578 h 146"/>
              <a:gd name="T2" fmla="*/ 114275834 w 148"/>
              <a:gd name="T3" fmla="*/ 0 h 146"/>
              <a:gd name="T4" fmla="*/ 0 w 148"/>
              <a:gd name="T5" fmla="*/ 114472578 h 146"/>
              <a:gd name="T6" fmla="*/ 1544654 w 148"/>
              <a:gd name="T7" fmla="*/ 133035598 h 146"/>
              <a:gd name="T8" fmla="*/ 6177374 w 148"/>
              <a:gd name="T9" fmla="*/ 133035598 h 146"/>
              <a:gd name="T10" fmla="*/ 140527500 w 148"/>
              <a:gd name="T11" fmla="*/ 225850697 h 146"/>
              <a:gd name="T12" fmla="*/ 228550425 w 148"/>
              <a:gd name="T13" fmla="*/ 114472578 h 1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"/>
              <a:gd name="T22" fmla="*/ 0 h 146"/>
              <a:gd name="T23" fmla="*/ 148 w 148"/>
              <a:gd name="T24" fmla="*/ 146 h 1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" h="146">
                <a:moveTo>
                  <a:pt x="148" y="74"/>
                </a:moveTo>
                <a:cubicBezTo>
                  <a:pt x="148" y="33"/>
                  <a:pt x="115" y="0"/>
                  <a:pt x="74" y="0"/>
                </a:cubicBezTo>
                <a:cubicBezTo>
                  <a:pt x="33" y="0"/>
                  <a:pt x="0" y="33"/>
                  <a:pt x="0" y="74"/>
                </a:cubicBezTo>
                <a:cubicBezTo>
                  <a:pt x="0" y="78"/>
                  <a:pt x="1" y="82"/>
                  <a:pt x="1" y="86"/>
                </a:cubicBezTo>
                <a:cubicBezTo>
                  <a:pt x="2" y="86"/>
                  <a:pt x="3" y="86"/>
                  <a:pt x="4" y="86"/>
                </a:cubicBezTo>
                <a:cubicBezTo>
                  <a:pt x="44" y="86"/>
                  <a:pt x="78" y="111"/>
                  <a:pt x="91" y="146"/>
                </a:cubicBezTo>
                <a:cubicBezTo>
                  <a:pt x="124" y="139"/>
                  <a:pt x="148" y="109"/>
                  <a:pt x="148" y="74"/>
                </a:cubicBezTo>
                <a:close/>
              </a:path>
            </a:pathLst>
          </a:custGeom>
          <a:solidFill>
            <a:srgbClr val="000000">
              <a:alpha val="35000"/>
            </a:srgb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612" name="Freeform 152"/>
          <p:cNvSpPr>
            <a:spLocks noChangeArrowheads="1"/>
          </p:cNvSpPr>
          <p:nvPr/>
        </p:nvSpPr>
        <p:spPr bwMode="auto">
          <a:xfrm>
            <a:off x="6128082" y="2426150"/>
            <a:ext cx="186329" cy="186485"/>
          </a:xfrm>
          <a:custGeom>
            <a:avLst/>
            <a:gdLst>
              <a:gd name="T0" fmla="*/ 227005771 w 148"/>
              <a:gd name="T1" fmla="*/ 136031140 h 148"/>
              <a:gd name="T2" fmla="*/ 228550425 w 148"/>
              <a:gd name="T3" fmla="*/ 114388946 h 148"/>
              <a:gd name="T4" fmla="*/ 114275834 w 148"/>
              <a:gd name="T5" fmla="*/ 0 h 148"/>
              <a:gd name="T6" fmla="*/ 0 w 148"/>
              <a:gd name="T7" fmla="*/ 114388946 h 148"/>
              <a:gd name="T8" fmla="*/ 114275834 w 148"/>
              <a:gd name="T9" fmla="*/ 228779136 h 148"/>
              <a:gd name="T10" fmla="*/ 121996620 w 148"/>
              <a:gd name="T11" fmla="*/ 228779136 h 148"/>
              <a:gd name="T12" fmla="*/ 227005771 w 148"/>
              <a:gd name="T13" fmla="*/ 136031140 h 1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"/>
              <a:gd name="T22" fmla="*/ 0 h 148"/>
              <a:gd name="T23" fmla="*/ 148 w 148"/>
              <a:gd name="T24" fmla="*/ 148 h 1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" h="148">
                <a:moveTo>
                  <a:pt x="147" y="88"/>
                </a:moveTo>
                <a:cubicBezTo>
                  <a:pt x="147" y="83"/>
                  <a:pt x="148" y="79"/>
                  <a:pt x="148" y="74"/>
                </a:cubicBezTo>
                <a:cubicBezTo>
                  <a:pt x="148" y="33"/>
                  <a:pt x="115" y="0"/>
                  <a:pt x="74" y="0"/>
                </a:cubicBezTo>
                <a:cubicBezTo>
                  <a:pt x="33" y="0"/>
                  <a:pt x="0" y="33"/>
                  <a:pt x="0" y="74"/>
                </a:cubicBezTo>
                <a:cubicBezTo>
                  <a:pt x="0" y="115"/>
                  <a:pt x="33" y="148"/>
                  <a:pt x="74" y="148"/>
                </a:cubicBezTo>
                <a:cubicBezTo>
                  <a:pt x="76" y="148"/>
                  <a:pt x="77" y="148"/>
                  <a:pt x="79" y="148"/>
                </a:cubicBezTo>
                <a:cubicBezTo>
                  <a:pt x="89" y="118"/>
                  <a:pt x="115" y="95"/>
                  <a:pt x="147" y="88"/>
                </a:cubicBezTo>
                <a:close/>
              </a:path>
            </a:pathLst>
          </a:custGeom>
          <a:solidFill>
            <a:srgbClr val="000000">
              <a:alpha val="35000"/>
            </a:srgb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613" name="Freeform 153"/>
          <p:cNvSpPr>
            <a:spLocks noChangeArrowheads="1"/>
          </p:cNvSpPr>
          <p:nvPr/>
        </p:nvSpPr>
        <p:spPr bwMode="auto">
          <a:xfrm>
            <a:off x="6405124" y="2426150"/>
            <a:ext cx="185512" cy="186485"/>
          </a:xfrm>
          <a:custGeom>
            <a:avLst/>
            <a:gdLst>
              <a:gd name="T0" fmla="*/ 0 w 148"/>
              <a:gd name="T1" fmla="*/ 114388946 h 148"/>
              <a:gd name="T2" fmla="*/ 13776628 w 148"/>
              <a:gd name="T3" fmla="*/ 170037992 h 148"/>
              <a:gd name="T4" fmla="*/ 39799423 w 148"/>
              <a:gd name="T5" fmla="*/ 202500661 h 148"/>
              <a:gd name="T6" fmla="*/ 113276424 w 148"/>
              <a:gd name="T7" fmla="*/ 228779136 h 148"/>
              <a:gd name="T8" fmla="*/ 226551610 w 148"/>
              <a:gd name="T9" fmla="*/ 114388946 h 148"/>
              <a:gd name="T10" fmla="*/ 113276424 w 148"/>
              <a:gd name="T11" fmla="*/ 0 h 148"/>
              <a:gd name="T12" fmla="*/ 0 w 148"/>
              <a:gd name="T13" fmla="*/ 114388946 h 1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"/>
              <a:gd name="T22" fmla="*/ 0 h 148"/>
              <a:gd name="T23" fmla="*/ 148 w 148"/>
              <a:gd name="T24" fmla="*/ 148 h 1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" h="148">
                <a:moveTo>
                  <a:pt x="0" y="74"/>
                </a:moveTo>
                <a:cubicBezTo>
                  <a:pt x="0" y="87"/>
                  <a:pt x="3" y="99"/>
                  <a:pt x="9" y="110"/>
                </a:cubicBezTo>
                <a:cubicBezTo>
                  <a:pt x="16" y="116"/>
                  <a:pt x="21" y="123"/>
                  <a:pt x="26" y="131"/>
                </a:cubicBezTo>
                <a:cubicBezTo>
                  <a:pt x="39" y="142"/>
                  <a:pt x="56" y="148"/>
                  <a:pt x="74" y="148"/>
                </a:cubicBezTo>
                <a:cubicBezTo>
                  <a:pt x="115" y="148"/>
                  <a:pt x="148" y="115"/>
                  <a:pt x="148" y="74"/>
                </a:cubicBezTo>
                <a:cubicBezTo>
                  <a:pt x="148" y="33"/>
                  <a:pt x="115" y="0"/>
                  <a:pt x="74" y="0"/>
                </a:cubicBezTo>
                <a:cubicBezTo>
                  <a:pt x="33" y="0"/>
                  <a:pt x="0" y="33"/>
                  <a:pt x="0" y="74"/>
                </a:cubicBezTo>
                <a:close/>
              </a:path>
            </a:pathLst>
          </a:custGeom>
          <a:solidFill>
            <a:srgbClr val="000000">
              <a:alpha val="35000"/>
            </a:srgb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614" name="Freeform 151"/>
          <p:cNvSpPr>
            <a:spLocks noChangeArrowheads="1"/>
          </p:cNvSpPr>
          <p:nvPr/>
        </p:nvSpPr>
        <p:spPr bwMode="auto">
          <a:xfrm>
            <a:off x="6798390" y="2426150"/>
            <a:ext cx="186329" cy="184031"/>
          </a:xfrm>
          <a:custGeom>
            <a:avLst/>
            <a:gdLst>
              <a:gd name="T0" fmla="*/ 228550425 w 148"/>
              <a:gd name="T1" fmla="*/ 114472578 h 146"/>
              <a:gd name="T2" fmla="*/ 114275834 w 148"/>
              <a:gd name="T3" fmla="*/ 0 h 146"/>
              <a:gd name="T4" fmla="*/ 0 w 148"/>
              <a:gd name="T5" fmla="*/ 114472578 h 146"/>
              <a:gd name="T6" fmla="*/ 1544654 w 148"/>
              <a:gd name="T7" fmla="*/ 133035598 h 146"/>
              <a:gd name="T8" fmla="*/ 6177374 w 148"/>
              <a:gd name="T9" fmla="*/ 133035598 h 146"/>
              <a:gd name="T10" fmla="*/ 140527500 w 148"/>
              <a:gd name="T11" fmla="*/ 225850697 h 146"/>
              <a:gd name="T12" fmla="*/ 228550425 w 148"/>
              <a:gd name="T13" fmla="*/ 114472578 h 1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"/>
              <a:gd name="T22" fmla="*/ 0 h 146"/>
              <a:gd name="T23" fmla="*/ 148 w 148"/>
              <a:gd name="T24" fmla="*/ 146 h 1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" h="146">
                <a:moveTo>
                  <a:pt x="148" y="74"/>
                </a:moveTo>
                <a:cubicBezTo>
                  <a:pt x="148" y="33"/>
                  <a:pt x="115" y="0"/>
                  <a:pt x="74" y="0"/>
                </a:cubicBezTo>
                <a:cubicBezTo>
                  <a:pt x="33" y="0"/>
                  <a:pt x="0" y="33"/>
                  <a:pt x="0" y="74"/>
                </a:cubicBezTo>
                <a:cubicBezTo>
                  <a:pt x="0" y="78"/>
                  <a:pt x="1" y="82"/>
                  <a:pt x="1" y="86"/>
                </a:cubicBezTo>
                <a:cubicBezTo>
                  <a:pt x="2" y="86"/>
                  <a:pt x="3" y="86"/>
                  <a:pt x="4" y="86"/>
                </a:cubicBezTo>
                <a:cubicBezTo>
                  <a:pt x="44" y="86"/>
                  <a:pt x="78" y="111"/>
                  <a:pt x="91" y="146"/>
                </a:cubicBezTo>
                <a:cubicBezTo>
                  <a:pt x="124" y="139"/>
                  <a:pt x="148" y="109"/>
                  <a:pt x="148" y="74"/>
                </a:cubicBezTo>
                <a:close/>
              </a:path>
            </a:pathLst>
          </a:custGeom>
          <a:solidFill>
            <a:srgbClr val="000000">
              <a:alpha val="35000"/>
            </a:srgb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615" name="Freeform 152"/>
          <p:cNvSpPr>
            <a:spLocks noChangeArrowheads="1"/>
          </p:cNvSpPr>
          <p:nvPr/>
        </p:nvSpPr>
        <p:spPr bwMode="auto">
          <a:xfrm>
            <a:off x="7086056" y="2426150"/>
            <a:ext cx="186329" cy="186485"/>
          </a:xfrm>
          <a:custGeom>
            <a:avLst/>
            <a:gdLst>
              <a:gd name="T0" fmla="*/ 227005771 w 148"/>
              <a:gd name="T1" fmla="*/ 136031140 h 148"/>
              <a:gd name="T2" fmla="*/ 228550425 w 148"/>
              <a:gd name="T3" fmla="*/ 114388946 h 148"/>
              <a:gd name="T4" fmla="*/ 114275834 w 148"/>
              <a:gd name="T5" fmla="*/ 0 h 148"/>
              <a:gd name="T6" fmla="*/ 0 w 148"/>
              <a:gd name="T7" fmla="*/ 114388946 h 148"/>
              <a:gd name="T8" fmla="*/ 114275834 w 148"/>
              <a:gd name="T9" fmla="*/ 228779136 h 148"/>
              <a:gd name="T10" fmla="*/ 121996620 w 148"/>
              <a:gd name="T11" fmla="*/ 228779136 h 148"/>
              <a:gd name="T12" fmla="*/ 227005771 w 148"/>
              <a:gd name="T13" fmla="*/ 136031140 h 1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"/>
              <a:gd name="T22" fmla="*/ 0 h 148"/>
              <a:gd name="T23" fmla="*/ 148 w 148"/>
              <a:gd name="T24" fmla="*/ 148 h 1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" h="148">
                <a:moveTo>
                  <a:pt x="147" y="88"/>
                </a:moveTo>
                <a:cubicBezTo>
                  <a:pt x="147" y="83"/>
                  <a:pt x="148" y="79"/>
                  <a:pt x="148" y="74"/>
                </a:cubicBezTo>
                <a:cubicBezTo>
                  <a:pt x="148" y="33"/>
                  <a:pt x="115" y="0"/>
                  <a:pt x="74" y="0"/>
                </a:cubicBezTo>
                <a:cubicBezTo>
                  <a:pt x="33" y="0"/>
                  <a:pt x="0" y="33"/>
                  <a:pt x="0" y="74"/>
                </a:cubicBezTo>
                <a:cubicBezTo>
                  <a:pt x="0" y="115"/>
                  <a:pt x="33" y="148"/>
                  <a:pt x="74" y="148"/>
                </a:cubicBezTo>
                <a:cubicBezTo>
                  <a:pt x="76" y="148"/>
                  <a:pt x="77" y="148"/>
                  <a:pt x="79" y="148"/>
                </a:cubicBezTo>
                <a:cubicBezTo>
                  <a:pt x="89" y="118"/>
                  <a:pt x="115" y="95"/>
                  <a:pt x="147" y="88"/>
                </a:cubicBezTo>
                <a:close/>
              </a:path>
            </a:pathLst>
          </a:custGeom>
          <a:solidFill>
            <a:srgbClr val="000000">
              <a:alpha val="35000"/>
            </a:srgb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616" name="Freeform 153"/>
          <p:cNvSpPr>
            <a:spLocks noChangeArrowheads="1"/>
          </p:cNvSpPr>
          <p:nvPr/>
        </p:nvSpPr>
        <p:spPr bwMode="auto">
          <a:xfrm>
            <a:off x="7363098" y="2426150"/>
            <a:ext cx="185512" cy="186485"/>
          </a:xfrm>
          <a:custGeom>
            <a:avLst/>
            <a:gdLst>
              <a:gd name="T0" fmla="*/ 0 w 148"/>
              <a:gd name="T1" fmla="*/ 114388946 h 148"/>
              <a:gd name="T2" fmla="*/ 13776628 w 148"/>
              <a:gd name="T3" fmla="*/ 170037992 h 148"/>
              <a:gd name="T4" fmla="*/ 39799423 w 148"/>
              <a:gd name="T5" fmla="*/ 202500661 h 148"/>
              <a:gd name="T6" fmla="*/ 113276424 w 148"/>
              <a:gd name="T7" fmla="*/ 228779136 h 148"/>
              <a:gd name="T8" fmla="*/ 226551610 w 148"/>
              <a:gd name="T9" fmla="*/ 114388946 h 148"/>
              <a:gd name="T10" fmla="*/ 113276424 w 148"/>
              <a:gd name="T11" fmla="*/ 0 h 148"/>
              <a:gd name="T12" fmla="*/ 0 w 148"/>
              <a:gd name="T13" fmla="*/ 114388946 h 1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8"/>
              <a:gd name="T22" fmla="*/ 0 h 148"/>
              <a:gd name="T23" fmla="*/ 148 w 148"/>
              <a:gd name="T24" fmla="*/ 148 h 1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8" h="148">
                <a:moveTo>
                  <a:pt x="0" y="74"/>
                </a:moveTo>
                <a:cubicBezTo>
                  <a:pt x="0" y="87"/>
                  <a:pt x="3" y="99"/>
                  <a:pt x="9" y="110"/>
                </a:cubicBezTo>
                <a:cubicBezTo>
                  <a:pt x="16" y="116"/>
                  <a:pt x="21" y="123"/>
                  <a:pt x="26" y="131"/>
                </a:cubicBezTo>
                <a:cubicBezTo>
                  <a:pt x="39" y="142"/>
                  <a:pt x="56" y="148"/>
                  <a:pt x="74" y="148"/>
                </a:cubicBezTo>
                <a:cubicBezTo>
                  <a:pt x="115" y="148"/>
                  <a:pt x="148" y="115"/>
                  <a:pt x="148" y="74"/>
                </a:cubicBezTo>
                <a:cubicBezTo>
                  <a:pt x="148" y="33"/>
                  <a:pt x="115" y="0"/>
                  <a:pt x="74" y="0"/>
                </a:cubicBezTo>
                <a:cubicBezTo>
                  <a:pt x="33" y="0"/>
                  <a:pt x="0" y="33"/>
                  <a:pt x="0" y="74"/>
                </a:cubicBezTo>
                <a:close/>
              </a:path>
            </a:pathLst>
          </a:custGeom>
          <a:solidFill>
            <a:srgbClr val="000000">
              <a:alpha val="35000"/>
            </a:srgb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689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泪滴形 9"/>
          <p:cNvSpPr/>
          <p:nvPr/>
        </p:nvSpPr>
        <p:spPr>
          <a:xfrm flipH="1">
            <a:off x="-1" y="0"/>
            <a:ext cx="1440000" cy="1440000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26" y="91523"/>
            <a:ext cx="891961" cy="1219228"/>
          </a:xfrm>
          <a:prstGeom prst="rect">
            <a:avLst/>
          </a:prstGeom>
        </p:spPr>
      </p:pic>
      <p:sp>
        <p:nvSpPr>
          <p:cNvPr id="12" name="流程图: 联系 11"/>
          <p:cNvSpPr/>
          <p:nvPr/>
        </p:nvSpPr>
        <p:spPr>
          <a:xfrm>
            <a:off x="2412000" y="-3186128"/>
            <a:ext cx="4320000" cy="432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3096050" y="91523"/>
            <a:ext cx="2951899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000" b="1" dirty="0">
                <a:solidFill>
                  <a:prstClr val="white">
                    <a:lumMod val="50000"/>
                  </a:prstClr>
                </a:solidFill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方法</a:t>
            </a:r>
            <a:r>
              <a:rPr lang="zh-CN" altLang="en-US" sz="4000" b="1" dirty="0" smtClean="0">
                <a:solidFill>
                  <a:prstClr val="white">
                    <a:lumMod val="50000"/>
                  </a:prstClr>
                </a:solidFill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篇</a:t>
            </a:r>
            <a:endParaRPr lang="zh-CN" altLang="en-US" sz="4800" b="1" dirty="0" smtClean="0">
              <a:solidFill>
                <a:prstClr val="white">
                  <a:lumMod val="50000"/>
                </a:prstClr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648396" y="2611074"/>
            <a:ext cx="16158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spc="120" dirty="0">
                <a:solidFill>
                  <a:prstClr val="black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产品</a:t>
            </a:r>
            <a:r>
              <a:rPr lang="zh-CN" altLang="en-US" sz="3600" spc="120" dirty="0" smtClean="0">
                <a:solidFill>
                  <a:prstClr val="black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热</a:t>
            </a:r>
            <a:endParaRPr lang="zh-CN" altLang="en-US" sz="3600" spc="120" dirty="0">
              <a:solidFill>
                <a:prstClr val="black"/>
              </a:solidFill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sp>
        <p:nvSpPr>
          <p:cNvPr id="15" name="Freeform 95"/>
          <p:cNvSpPr>
            <a:spLocks noChangeArrowheads="1"/>
          </p:cNvSpPr>
          <p:nvPr/>
        </p:nvSpPr>
        <p:spPr bwMode="auto">
          <a:xfrm rot="20877365">
            <a:off x="730203" y="1731222"/>
            <a:ext cx="789368" cy="1614137"/>
          </a:xfrm>
          <a:custGeom>
            <a:avLst/>
            <a:gdLst>
              <a:gd name="T0" fmla="*/ 1118988892 w 105"/>
              <a:gd name="T1" fmla="*/ 1609493926 h 220"/>
              <a:gd name="T2" fmla="*/ 1083652725 w 105"/>
              <a:gd name="T3" fmla="*/ 610903329 h 220"/>
              <a:gd name="T4" fmla="*/ 883411018 w 105"/>
              <a:gd name="T5" fmla="*/ 1186561115 h 220"/>
              <a:gd name="T6" fmla="*/ 848074852 w 105"/>
              <a:gd name="T7" fmla="*/ 1245302545 h 220"/>
              <a:gd name="T8" fmla="*/ 683172743 w 105"/>
              <a:gd name="T9" fmla="*/ 646148873 h 220"/>
              <a:gd name="T10" fmla="*/ 883411018 w 105"/>
              <a:gd name="T11" fmla="*/ 0 h 220"/>
              <a:gd name="T12" fmla="*/ 553603369 w 105"/>
              <a:gd name="T13" fmla="*/ 646148873 h 220"/>
              <a:gd name="T14" fmla="*/ 530045925 w 105"/>
              <a:gd name="T15" fmla="*/ 1198310772 h 220"/>
              <a:gd name="T16" fmla="*/ 471152314 w 105"/>
              <a:gd name="T17" fmla="*/ 728382761 h 220"/>
              <a:gd name="T18" fmla="*/ 164902109 w 105"/>
              <a:gd name="T19" fmla="*/ 1539006266 h 220"/>
              <a:gd name="T20" fmla="*/ 153123387 w 105"/>
              <a:gd name="T21" fmla="*/ 1550752496 h 220"/>
              <a:gd name="T22" fmla="*/ 153123387 w 105"/>
              <a:gd name="T23" fmla="*/ 1550752496 h 220"/>
              <a:gd name="T24" fmla="*/ 153123387 w 105"/>
              <a:gd name="T25" fmla="*/ 1550752496 h 220"/>
              <a:gd name="T26" fmla="*/ 0 w 105"/>
              <a:gd name="T27" fmla="*/ 1961939077 h 220"/>
              <a:gd name="T28" fmla="*/ 612496979 w 105"/>
              <a:gd name="T29" fmla="*/ 2147483647 h 220"/>
              <a:gd name="T30" fmla="*/ 1236776112 w 105"/>
              <a:gd name="T31" fmla="*/ 1961939077 h 220"/>
              <a:gd name="T32" fmla="*/ 1118988892 w 105"/>
              <a:gd name="T33" fmla="*/ 1609493926 h 2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5"/>
              <a:gd name="T52" fmla="*/ 0 h 220"/>
              <a:gd name="T53" fmla="*/ 105 w 105"/>
              <a:gd name="T54" fmla="*/ 220 h 2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5" h="220">
                <a:moveTo>
                  <a:pt x="95" y="137"/>
                </a:moveTo>
                <a:cubicBezTo>
                  <a:pt x="69" y="85"/>
                  <a:pt x="92" y="52"/>
                  <a:pt x="92" y="52"/>
                </a:cubicBezTo>
                <a:cubicBezTo>
                  <a:pt x="74" y="69"/>
                  <a:pt x="75" y="96"/>
                  <a:pt x="75" y="101"/>
                </a:cubicBezTo>
                <a:cubicBezTo>
                  <a:pt x="74" y="107"/>
                  <a:pt x="72" y="106"/>
                  <a:pt x="72" y="106"/>
                </a:cubicBezTo>
                <a:cubicBezTo>
                  <a:pt x="65" y="108"/>
                  <a:pt x="73" y="73"/>
                  <a:pt x="58" y="55"/>
                </a:cubicBezTo>
                <a:cubicBezTo>
                  <a:pt x="28" y="18"/>
                  <a:pt x="75" y="0"/>
                  <a:pt x="75" y="0"/>
                </a:cubicBezTo>
                <a:cubicBezTo>
                  <a:pt x="64" y="1"/>
                  <a:pt x="24" y="24"/>
                  <a:pt x="47" y="55"/>
                </a:cubicBezTo>
                <a:cubicBezTo>
                  <a:pt x="72" y="87"/>
                  <a:pt x="40" y="133"/>
                  <a:pt x="45" y="102"/>
                </a:cubicBezTo>
                <a:cubicBezTo>
                  <a:pt x="51" y="72"/>
                  <a:pt x="40" y="62"/>
                  <a:pt x="40" y="62"/>
                </a:cubicBezTo>
                <a:cubicBezTo>
                  <a:pt x="45" y="85"/>
                  <a:pt x="33" y="110"/>
                  <a:pt x="14" y="131"/>
                </a:cubicBezTo>
                <a:cubicBezTo>
                  <a:pt x="14" y="131"/>
                  <a:pt x="13" y="132"/>
                  <a:pt x="13" y="132"/>
                </a:cubicBezTo>
                <a:cubicBezTo>
                  <a:pt x="13" y="132"/>
                  <a:pt x="13" y="132"/>
                  <a:pt x="13" y="132"/>
                </a:cubicBezTo>
                <a:cubicBezTo>
                  <a:pt x="13" y="132"/>
                  <a:pt x="13" y="132"/>
                  <a:pt x="13" y="132"/>
                </a:cubicBezTo>
                <a:cubicBezTo>
                  <a:pt x="5" y="142"/>
                  <a:pt x="0" y="154"/>
                  <a:pt x="0" y="167"/>
                </a:cubicBezTo>
                <a:cubicBezTo>
                  <a:pt x="0" y="197"/>
                  <a:pt x="23" y="220"/>
                  <a:pt x="52" y="220"/>
                </a:cubicBezTo>
                <a:cubicBezTo>
                  <a:pt x="81" y="220"/>
                  <a:pt x="105" y="197"/>
                  <a:pt x="105" y="167"/>
                </a:cubicBezTo>
                <a:cubicBezTo>
                  <a:pt x="105" y="156"/>
                  <a:pt x="101" y="146"/>
                  <a:pt x="95" y="137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/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76479" y="2536227"/>
            <a:ext cx="7130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spc="120" dirty="0">
                <a:solidFill>
                  <a:schemeClr val="bg1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热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64223" y="2394287"/>
            <a:ext cx="54942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i="1" spc="120" dirty="0" smtClean="0">
                <a:solidFill>
                  <a:prstClr val="whit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产品力求小而美</a:t>
            </a:r>
            <a:endParaRPr lang="en-US" altLang="zh-CN" sz="2000" i="1" spc="120" dirty="0" smtClean="0">
              <a:solidFill>
                <a:prstClr val="white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i="1" spc="120" dirty="0" smtClean="0">
                <a:solidFill>
                  <a:prstClr val="whit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品类保持更新</a:t>
            </a:r>
            <a:endParaRPr lang="en-US" altLang="zh-CN" sz="2000" i="1" spc="120" dirty="0" smtClean="0">
              <a:solidFill>
                <a:prstClr val="white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i="1" spc="120" dirty="0" smtClean="0">
                <a:solidFill>
                  <a:prstClr val="whit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产品功能持续迭代</a:t>
            </a:r>
            <a:endParaRPr lang="en-US" altLang="zh-CN" sz="2000" i="1" spc="120" dirty="0" smtClean="0">
              <a:solidFill>
                <a:prstClr val="white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189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泪滴形 9"/>
          <p:cNvSpPr/>
          <p:nvPr/>
        </p:nvSpPr>
        <p:spPr>
          <a:xfrm flipH="1">
            <a:off x="-1" y="0"/>
            <a:ext cx="1440000" cy="1440000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26" y="91523"/>
            <a:ext cx="891961" cy="1219228"/>
          </a:xfrm>
          <a:prstGeom prst="rect">
            <a:avLst/>
          </a:prstGeom>
        </p:spPr>
      </p:pic>
      <p:sp>
        <p:nvSpPr>
          <p:cNvPr id="12" name="流程图: 联系 11"/>
          <p:cNvSpPr/>
          <p:nvPr/>
        </p:nvSpPr>
        <p:spPr>
          <a:xfrm>
            <a:off x="2412000" y="-3186128"/>
            <a:ext cx="4320000" cy="432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3096050" y="91523"/>
            <a:ext cx="2951899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000" b="1" dirty="0">
                <a:solidFill>
                  <a:prstClr val="white">
                    <a:lumMod val="50000"/>
                  </a:prstClr>
                </a:solidFill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方法</a:t>
            </a:r>
            <a:r>
              <a:rPr lang="zh-CN" altLang="en-US" sz="4000" b="1" dirty="0" smtClean="0">
                <a:solidFill>
                  <a:prstClr val="white">
                    <a:lumMod val="50000"/>
                  </a:prstClr>
                </a:solidFill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篇</a:t>
            </a:r>
            <a:endParaRPr lang="zh-CN" altLang="en-US" sz="4800" b="1" dirty="0" smtClean="0">
              <a:solidFill>
                <a:prstClr val="white">
                  <a:lumMod val="50000"/>
                </a:prstClr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648395" y="2611074"/>
            <a:ext cx="1615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spc="120" dirty="0">
                <a:solidFill>
                  <a:prstClr val="black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服务</a:t>
            </a:r>
            <a:r>
              <a:rPr lang="zh-CN" altLang="en-US" sz="3600" spc="120" dirty="0" smtClean="0">
                <a:solidFill>
                  <a:prstClr val="black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热</a:t>
            </a:r>
            <a:endParaRPr lang="zh-CN" altLang="en-US" sz="3600" spc="120" dirty="0">
              <a:solidFill>
                <a:prstClr val="black"/>
              </a:solidFill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sp>
        <p:nvSpPr>
          <p:cNvPr id="15" name="Freeform 95"/>
          <p:cNvSpPr>
            <a:spLocks noChangeArrowheads="1"/>
          </p:cNvSpPr>
          <p:nvPr/>
        </p:nvSpPr>
        <p:spPr bwMode="auto">
          <a:xfrm rot="20877365">
            <a:off x="730203" y="1731222"/>
            <a:ext cx="789368" cy="1614137"/>
          </a:xfrm>
          <a:custGeom>
            <a:avLst/>
            <a:gdLst>
              <a:gd name="T0" fmla="*/ 1118988892 w 105"/>
              <a:gd name="T1" fmla="*/ 1609493926 h 220"/>
              <a:gd name="T2" fmla="*/ 1083652725 w 105"/>
              <a:gd name="T3" fmla="*/ 610903329 h 220"/>
              <a:gd name="T4" fmla="*/ 883411018 w 105"/>
              <a:gd name="T5" fmla="*/ 1186561115 h 220"/>
              <a:gd name="T6" fmla="*/ 848074852 w 105"/>
              <a:gd name="T7" fmla="*/ 1245302545 h 220"/>
              <a:gd name="T8" fmla="*/ 683172743 w 105"/>
              <a:gd name="T9" fmla="*/ 646148873 h 220"/>
              <a:gd name="T10" fmla="*/ 883411018 w 105"/>
              <a:gd name="T11" fmla="*/ 0 h 220"/>
              <a:gd name="T12" fmla="*/ 553603369 w 105"/>
              <a:gd name="T13" fmla="*/ 646148873 h 220"/>
              <a:gd name="T14" fmla="*/ 530045925 w 105"/>
              <a:gd name="T15" fmla="*/ 1198310772 h 220"/>
              <a:gd name="T16" fmla="*/ 471152314 w 105"/>
              <a:gd name="T17" fmla="*/ 728382761 h 220"/>
              <a:gd name="T18" fmla="*/ 164902109 w 105"/>
              <a:gd name="T19" fmla="*/ 1539006266 h 220"/>
              <a:gd name="T20" fmla="*/ 153123387 w 105"/>
              <a:gd name="T21" fmla="*/ 1550752496 h 220"/>
              <a:gd name="T22" fmla="*/ 153123387 w 105"/>
              <a:gd name="T23" fmla="*/ 1550752496 h 220"/>
              <a:gd name="T24" fmla="*/ 153123387 w 105"/>
              <a:gd name="T25" fmla="*/ 1550752496 h 220"/>
              <a:gd name="T26" fmla="*/ 0 w 105"/>
              <a:gd name="T27" fmla="*/ 1961939077 h 220"/>
              <a:gd name="T28" fmla="*/ 612496979 w 105"/>
              <a:gd name="T29" fmla="*/ 2147483647 h 220"/>
              <a:gd name="T30" fmla="*/ 1236776112 w 105"/>
              <a:gd name="T31" fmla="*/ 1961939077 h 220"/>
              <a:gd name="T32" fmla="*/ 1118988892 w 105"/>
              <a:gd name="T33" fmla="*/ 1609493926 h 2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5"/>
              <a:gd name="T52" fmla="*/ 0 h 220"/>
              <a:gd name="T53" fmla="*/ 105 w 105"/>
              <a:gd name="T54" fmla="*/ 220 h 2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5" h="220">
                <a:moveTo>
                  <a:pt x="95" y="137"/>
                </a:moveTo>
                <a:cubicBezTo>
                  <a:pt x="69" y="85"/>
                  <a:pt x="92" y="52"/>
                  <a:pt x="92" y="52"/>
                </a:cubicBezTo>
                <a:cubicBezTo>
                  <a:pt x="74" y="69"/>
                  <a:pt x="75" y="96"/>
                  <a:pt x="75" y="101"/>
                </a:cubicBezTo>
                <a:cubicBezTo>
                  <a:pt x="74" y="107"/>
                  <a:pt x="72" y="106"/>
                  <a:pt x="72" y="106"/>
                </a:cubicBezTo>
                <a:cubicBezTo>
                  <a:pt x="65" y="108"/>
                  <a:pt x="73" y="73"/>
                  <a:pt x="58" y="55"/>
                </a:cubicBezTo>
                <a:cubicBezTo>
                  <a:pt x="28" y="18"/>
                  <a:pt x="75" y="0"/>
                  <a:pt x="75" y="0"/>
                </a:cubicBezTo>
                <a:cubicBezTo>
                  <a:pt x="64" y="1"/>
                  <a:pt x="24" y="24"/>
                  <a:pt x="47" y="55"/>
                </a:cubicBezTo>
                <a:cubicBezTo>
                  <a:pt x="72" y="87"/>
                  <a:pt x="40" y="133"/>
                  <a:pt x="45" y="102"/>
                </a:cubicBezTo>
                <a:cubicBezTo>
                  <a:pt x="51" y="72"/>
                  <a:pt x="40" y="62"/>
                  <a:pt x="40" y="62"/>
                </a:cubicBezTo>
                <a:cubicBezTo>
                  <a:pt x="45" y="85"/>
                  <a:pt x="33" y="110"/>
                  <a:pt x="14" y="131"/>
                </a:cubicBezTo>
                <a:cubicBezTo>
                  <a:pt x="14" y="131"/>
                  <a:pt x="13" y="132"/>
                  <a:pt x="13" y="132"/>
                </a:cubicBezTo>
                <a:cubicBezTo>
                  <a:pt x="13" y="132"/>
                  <a:pt x="13" y="132"/>
                  <a:pt x="13" y="132"/>
                </a:cubicBezTo>
                <a:cubicBezTo>
                  <a:pt x="13" y="132"/>
                  <a:pt x="13" y="132"/>
                  <a:pt x="13" y="132"/>
                </a:cubicBezTo>
                <a:cubicBezTo>
                  <a:pt x="5" y="142"/>
                  <a:pt x="0" y="154"/>
                  <a:pt x="0" y="167"/>
                </a:cubicBezTo>
                <a:cubicBezTo>
                  <a:pt x="0" y="197"/>
                  <a:pt x="23" y="220"/>
                  <a:pt x="52" y="220"/>
                </a:cubicBezTo>
                <a:cubicBezTo>
                  <a:pt x="81" y="220"/>
                  <a:pt x="105" y="197"/>
                  <a:pt x="105" y="167"/>
                </a:cubicBezTo>
                <a:cubicBezTo>
                  <a:pt x="105" y="156"/>
                  <a:pt x="101" y="146"/>
                  <a:pt x="95" y="137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/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76479" y="2536227"/>
            <a:ext cx="7130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spc="120" dirty="0">
                <a:solidFill>
                  <a:schemeClr val="bg1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热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64223" y="2394287"/>
            <a:ext cx="54942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i="1" spc="120" dirty="0">
                <a:solidFill>
                  <a:prstClr val="whit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不</a:t>
            </a:r>
            <a:r>
              <a:rPr lang="zh-CN" altLang="en-US" sz="2000" i="1" spc="120" dirty="0" smtClean="0">
                <a:solidFill>
                  <a:prstClr val="whit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做导购员做秘书</a:t>
            </a:r>
            <a:endParaRPr lang="en-US" altLang="zh-CN" sz="2000" i="1" spc="120" dirty="0" smtClean="0">
              <a:solidFill>
                <a:prstClr val="white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i="1" spc="120" dirty="0" smtClean="0">
                <a:solidFill>
                  <a:prstClr val="whit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时刻和用户互动</a:t>
            </a:r>
            <a:endParaRPr lang="en-US" altLang="zh-CN" sz="2000" i="1" spc="120" dirty="0" smtClean="0">
              <a:solidFill>
                <a:prstClr val="white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i="1" spc="120" dirty="0">
                <a:solidFill>
                  <a:prstClr val="whit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超出预期的</a:t>
            </a:r>
            <a:r>
              <a:rPr lang="zh-CN" altLang="en-US" sz="2000" i="1" spc="120" dirty="0" smtClean="0">
                <a:solidFill>
                  <a:prstClr val="whit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周到细致</a:t>
            </a:r>
            <a:endParaRPr lang="en-US" altLang="zh-CN" sz="2000" i="1" spc="120" dirty="0" smtClean="0">
              <a:solidFill>
                <a:prstClr val="white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7687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泪滴形 9"/>
          <p:cNvSpPr/>
          <p:nvPr/>
        </p:nvSpPr>
        <p:spPr>
          <a:xfrm flipH="1">
            <a:off x="-1" y="0"/>
            <a:ext cx="1440000" cy="1440000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26" y="91523"/>
            <a:ext cx="891961" cy="1219228"/>
          </a:xfrm>
          <a:prstGeom prst="rect">
            <a:avLst/>
          </a:prstGeom>
        </p:spPr>
      </p:pic>
      <p:sp>
        <p:nvSpPr>
          <p:cNvPr id="12" name="流程图: 联系 11"/>
          <p:cNvSpPr/>
          <p:nvPr/>
        </p:nvSpPr>
        <p:spPr>
          <a:xfrm>
            <a:off x="2412000" y="-3186128"/>
            <a:ext cx="4320000" cy="432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3096050" y="91523"/>
            <a:ext cx="2951899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000" b="1" dirty="0">
                <a:solidFill>
                  <a:prstClr val="white">
                    <a:lumMod val="50000"/>
                  </a:prstClr>
                </a:solidFill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方法</a:t>
            </a:r>
            <a:r>
              <a:rPr lang="zh-CN" altLang="en-US" sz="4000" b="1" dirty="0" smtClean="0">
                <a:solidFill>
                  <a:prstClr val="white">
                    <a:lumMod val="50000"/>
                  </a:prstClr>
                </a:solidFill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篇</a:t>
            </a:r>
            <a:endParaRPr lang="zh-CN" altLang="en-US" sz="4800" b="1" dirty="0" smtClean="0">
              <a:solidFill>
                <a:prstClr val="white">
                  <a:lumMod val="50000"/>
                </a:prstClr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648394" y="2611074"/>
            <a:ext cx="1615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spc="120" dirty="0">
                <a:solidFill>
                  <a:prstClr val="black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口碑</a:t>
            </a:r>
            <a:r>
              <a:rPr lang="zh-CN" altLang="en-US" sz="3600" spc="120" dirty="0" smtClean="0">
                <a:solidFill>
                  <a:prstClr val="black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热</a:t>
            </a:r>
            <a:endParaRPr lang="zh-CN" altLang="en-US" sz="3600" spc="120" dirty="0">
              <a:solidFill>
                <a:prstClr val="black"/>
              </a:solidFill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sp>
        <p:nvSpPr>
          <p:cNvPr id="15" name="Freeform 95"/>
          <p:cNvSpPr>
            <a:spLocks noChangeArrowheads="1"/>
          </p:cNvSpPr>
          <p:nvPr/>
        </p:nvSpPr>
        <p:spPr bwMode="auto">
          <a:xfrm rot="20877365">
            <a:off x="730203" y="1731222"/>
            <a:ext cx="789368" cy="1614137"/>
          </a:xfrm>
          <a:custGeom>
            <a:avLst/>
            <a:gdLst>
              <a:gd name="T0" fmla="*/ 1118988892 w 105"/>
              <a:gd name="T1" fmla="*/ 1609493926 h 220"/>
              <a:gd name="T2" fmla="*/ 1083652725 w 105"/>
              <a:gd name="T3" fmla="*/ 610903329 h 220"/>
              <a:gd name="T4" fmla="*/ 883411018 w 105"/>
              <a:gd name="T5" fmla="*/ 1186561115 h 220"/>
              <a:gd name="T6" fmla="*/ 848074852 w 105"/>
              <a:gd name="T7" fmla="*/ 1245302545 h 220"/>
              <a:gd name="T8" fmla="*/ 683172743 w 105"/>
              <a:gd name="T9" fmla="*/ 646148873 h 220"/>
              <a:gd name="T10" fmla="*/ 883411018 w 105"/>
              <a:gd name="T11" fmla="*/ 0 h 220"/>
              <a:gd name="T12" fmla="*/ 553603369 w 105"/>
              <a:gd name="T13" fmla="*/ 646148873 h 220"/>
              <a:gd name="T14" fmla="*/ 530045925 w 105"/>
              <a:gd name="T15" fmla="*/ 1198310772 h 220"/>
              <a:gd name="T16" fmla="*/ 471152314 w 105"/>
              <a:gd name="T17" fmla="*/ 728382761 h 220"/>
              <a:gd name="T18" fmla="*/ 164902109 w 105"/>
              <a:gd name="T19" fmla="*/ 1539006266 h 220"/>
              <a:gd name="T20" fmla="*/ 153123387 w 105"/>
              <a:gd name="T21" fmla="*/ 1550752496 h 220"/>
              <a:gd name="T22" fmla="*/ 153123387 w 105"/>
              <a:gd name="T23" fmla="*/ 1550752496 h 220"/>
              <a:gd name="T24" fmla="*/ 153123387 w 105"/>
              <a:gd name="T25" fmla="*/ 1550752496 h 220"/>
              <a:gd name="T26" fmla="*/ 0 w 105"/>
              <a:gd name="T27" fmla="*/ 1961939077 h 220"/>
              <a:gd name="T28" fmla="*/ 612496979 w 105"/>
              <a:gd name="T29" fmla="*/ 2147483647 h 220"/>
              <a:gd name="T30" fmla="*/ 1236776112 w 105"/>
              <a:gd name="T31" fmla="*/ 1961939077 h 220"/>
              <a:gd name="T32" fmla="*/ 1118988892 w 105"/>
              <a:gd name="T33" fmla="*/ 1609493926 h 2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5"/>
              <a:gd name="T52" fmla="*/ 0 h 220"/>
              <a:gd name="T53" fmla="*/ 105 w 105"/>
              <a:gd name="T54" fmla="*/ 220 h 2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5" h="220">
                <a:moveTo>
                  <a:pt x="95" y="137"/>
                </a:moveTo>
                <a:cubicBezTo>
                  <a:pt x="69" y="85"/>
                  <a:pt x="92" y="52"/>
                  <a:pt x="92" y="52"/>
                </a:cubicBezTo>
                <a:cubicBezTo>
                  <a:pt x="74" y="69"/>
                  <a:pt x="75" y="96"/>
                  <a:pt x="75" y="101"/>
                </a:cubicBezTo>
                <a:cubicBezTo>
                  <a:pt x="74" y="107"/>
                  <a:pt x="72" y="106"/>
                  <a:pt x="72" y="106"/>
                </a:cubicBezTo>
                <a:cubicBezTo>
                  <a:pt x="65" y="108"/>
                  <a:pt x="73" y="73"/>
                  <a:pt x="58" y="55"/>
                </a:cubicBezTo>
                <a:cubicBezTo>
                  <a:pt x="28" y="18"/>
                  <a:pt x="75" y="0"/>
                  <a:pt x="75" y="0"/>
                </a:cubicBezTo>
                <a:cubicBezTo>
                  <a:pt x="64" y="1"/>
                  <a:pt x="24" y="24"/>
                  <a:pt x="47" y="55"/>
                </a:cubicBezTo>
                <a:cubicBezTo>
                  <a:pt x="72" y="87"/>
                  <a:pt x="40" y="133"/>
                  <a:pt x="45" y="102"/>
                </a:cubicBezTo>
                <a:cubicBezTo>
                  <a:pt x="51" y="72"/>
                  <a:pt x="40" y="62"/>
                  <a:pt x="40" y="62"/>
                </a:cubicBezTo>
                <a:cubicBezTo>
                  <a:pt x="45" y="85"/>
                  <a:pt x="33" y="110"/>
                  <a:pt x="14" y="131"/>
                </a:cubicBezTo>
                <a:cubicBezTo>
                  <a:pt x="14" y="131"/>
                  <a:pt x="13" y="132"/>
                  <a:pt x="13" y="132"/>
                </a:cubicBezTo>
                <a:cubicBezTo>
                  <a:pt x="13" y="132"/>
                  <a:pt x="13" y="132"/>
                  <a:pt x="13" y="132"/>
                </a:cubicBezTo>
                <a:cubicBezTo>
                  <a:pt x="13" y="132"/>
                  <a:pt x="13" y="132"/>
                  <a:pt x="13" y="132"/>
                </a:cubicBezTo>
                <a:cubicBezTo>
                  <a:pt x="5" y="142"/>
                  <a:pt x="0" y="154"/>
                  <a:pt x="0" y="167"/>
                </a:cubicBezTo>
                <a:cubicBezTo>
                  <a:pt x="0" y="197"/>
                  <a:pt x="23" y="220"/>
                  <a:pt x="52" y="220"/>
                </a:cubicBezTo>
                <a:cubicBezTo>
                  <a:pt x="81" y="220"/>
                  <a:pt x="105" y="197"/>
                  <a:pt x="105" y="167"/>
                </a:cubicBezTo>
                <a:cubicBezTo>
                  <a:pt x="105" y="156"/>
                  <a:pt x="101" y="146"/>
                  <a:pt x="95" y="137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/>
        </p:spPr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6479" y="2536227"/>
            <a:ext cx="7130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spc="120" dirty="0">
                <a:solidFill>
                  <a:prstClr val="white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热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64223" y="2571750"/>
            <a:ext cx="54942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i="1" spc="120" dirty="0" smtClean="0">
                <a:solidFill>
                  <a:prstClr val="whit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鼓励用户传播</a:t>
            </a:r>
            <a:endParaRPr lang="en-US" altLang="zh-CN" sz="2000" i="1" spc="120" dirty="0" smtClean="0">
              <a:solidFill>
                <a:prstClr val="white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i="1" spc="120" dirty="0" smtClean="0">
                <a:solidFill>
                  <a:prstClr val="whit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让用户有传播的欲望</a:t>
            </a:r>
            <a:endParaRPr lang="en-US" altLang="zh-CN" sz="2000" i="1" spc="120" dirty="0" smtClean="0">
              <a:solidFill>
                <a:prstClr val="white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i="1" spc="120" dirty="0" smtClean="0">
              <a:solidFill>
                <a:prstClr val="white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6708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泪滴形 9"/>
          <p:cNvSpPr/>
          <p:nvPr/>
        </p:nvSpPr>
        <p:spPr>
          <a:xfrm flipH="1">
            <a:off x="-1" y="0"/>
            <a:ext cx="1440000" cy="1440000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26" y="91523"/>
            <a:ext cx="891961" cy="1219228"/>
          </a:xfrm>
          <a:prstGeom prst="rect">
            <a:avLst/>
          </a:prstGeom>
        </p:spPr>
      </p:pic>
      <p:sp>
        <p:nvSpPr>
          <p:cNvPr id="12" name="流程图: 联系 11"/>
          <p:cNvSpPr/>
          <p:nvPr/>
        </p:nvSpPr>
        <p:spPr>
          <a:xfrm>
            <a:off x="2412000" y="-3186128"/>
            <a:ext cx="4320000" cy="432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3096050" y="91523"/>
            <a:ext cx="2951899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000" b="1" dirty="0">
                <a:solidFill>
                  <a:prstClr val="white">
                    <a:lumMod val="50000"/>
                  </a:prstClr>
                </a:solidFill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方法</a:t>
            </a:r>
            <a:r>
              <a:rPr lang="zh-CN" altLang="en-US" sz="4000" b="1" dirty="0" smtClean="0">
                <a:solidFill>
                  <a:prstClr val="white">
                    <a:lumMod val="50000"/>
                  </a:prstClr>
                </a:solidFill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篇</a:t>
            </a:r>
            <a:endParaRPr lang="zh-CN" altLang="en-US" sz="4800" b="1" dirty="0" smtClean="0">
              <a:solidFill>
                <a:prstClr val="white">
                  <a:lumMod val="50000"/>
                </a:prstClr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648393" y="2611074"/>
            <a:ext cx="1615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spc="120" dirty="0">
                <a:solidFill>
                  <a:prstClr val="black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情感</a:t>
            </a:r>
            <a:r>
              <a:rPr lang="zh-CN" altLang="en-US" sz="3600" spc="120" dirty="0" smtClean="0">
                <a:solidFill>
                  <a:prstClr val="black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热</a:t>
            </a:r>
            <a:endParaRPr lang="zh-CN" altLang="en-US" sz="3600" spc="120" dirty="0">
              <a:solidFill>
                <a:prstClr val="black"/>
              </a:solidFill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sp>
        <p:nvSpPr>
          <p:cNvPr id="15" name="Freeform 95"/>
          <p:cNvSpPr>
            <a:spLocks noChangeArrowheads="1"/>
          </p:cNvSpPr>
          <p:nvPr/>
        </p:nvSpPr>
        <p:spPr bwMode="auto">
          <a:xfrm rot="20877365">
            <a:off x="730203" y="1731222"/>
            <a:ext cx="789368" cy="1614137"/>
          </a:xfrm>
          <a:custGeom>
            <a:avLst/>
            <a:gdLst>
              <a:gd name="T0" fmla="*/ 1118988892 w 105"/>
              <a:gd name="T1" fmla="*/ 1609493926 h 220"/>
              <a:gd name="T2" fmla="*/ 1083652725 w 105"/>
              <a:gd name="T3" fmla="*/ 610903329 h 220"/>
              <a:gd name="T4" fmla="*/ 883411018 w 105"/>
              <a:gd name="T5" fmla="*/ 1186561115 h 220"/>
              <a:gd name="T6" fmla="*/ 848074852 w 105"/>
              <a:gd name="T7" fmla="*/ 1245302545 h 220"/>
              <a:gd name="T8" fmla="*/ 683172743 w 105"/>
              <a:gd name="T9" fmla="*/ 646148873 h 220"/>
              <a:gd name="T10" fmla="*/ 883411018 w 105"/>
              <a:gd name="T11" fmla="*/ 0 h 220"/>
              <a:gd name="T12" fmla="*/ 553603369 w 105"/>
              <a:gd name="T13" fmla="*/ 646148873 h 220"/>
              <a:gd name="T14" fmla="*/ 530045925 w 105"/>
              <a:gd name="T15" fmla="*/ 1198310772 h 220"/>
              <a:gd name="T16" fmla="*/ 471152314 w 105"/>
              <a:gd name="T17" fmla="*/ 728382761 h 220"/>
              <a:gd name="T18" fmla="*/ 164902109 w 105"/>
              <a:gd name="T19" fmla="*/ 1539006266 h 220"/>
              <a:gd name="T20" fmla="*/ 153123387 w 105"/>
              <a:gd name="T21" fmla="*/ 1550752496 h 220"/>
              <a:gd name="T22" fmla="*/ 153123387 w 105"/>
              <a:gd name="T23" fmla="*/ 1550752496 h 220"/>
              <a:gd name="T24" fmla="*/ 153123387 w 105"/>
              <a:gd name="T25" fmla="*/ 1550752496 h 220"/>
              <a:gd name="T26" fmla="*/ 0 w 105"/>
              <a:gd name="T27" fmla="*/ 1961939077 h 220"/>
              <a:gd name="T28" fmla="*/ 612496979 w 105"/>
              <a:gd name="T29" fmla="*/ 2147483647 h 220"/>
              <a:gd name="T30" fmla="*/ 1236776112 w 105"/>
              <a:gd name="T31" fmla="*/ 1961939077 h 220"/>
              <a:gd name="T32" fmla="*/ 1118988892 w 105"/>
              <a:gd name="T33" fmla="*/ 1609493926 h 2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5"/>
              <a:gd name="T52" fmla="*/ 0 h 220"/>
              <a:gd name="T53" fmla="*/ 105 w 105"/>
              <a:gd name="T54" fmla="*/ 220 h 2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5" h="220">
                <a:moveTo>
                  <a:pt x="95" y="137"/>
                </a:moveTo>
                <a:cubicBezTo>
                  <a:pt x="69" y="85"/>
                  <a:pt x="92" y="52"/>
                  <a:pt x="92" y="52"/>
                </a:cubicBezTo>
                <a:cubicBezTo>
                  <a:pt x="74" y="69"/>
                  <a:pt x="75" y="96"/>
                  <a:pt x="75" y="101"/>
                </a:cubicBezTo>
                <a:cubicBezTo>
                  <a:pt x="74" y="107"/>
                  <a:pt x="72" y="106"/>
                  <a:pt x="72" y="106"/>
                </a:cubicBezTo>
                <a:cubicBezTo>
                  <a:pt x="65" y="108"/>
                  <a:pt x="73" y="73"/>
                  <a:pt x="58" y="55"/>
                </a:cubicBezTo>
                <a:cubicBezTo>
                  <a:pt x="28" y="18"/>
                  <a:pt x="75" y="0"/>
                  <a:pt x="75" y="0"/>
                </a:cubicBezTo>
                <a:cubicBezTo>
                  <a:pt x="64" y="1"/>
                  <a:pt x="24" y="24"/>
                  <a:pt x="47" y="55"/>
                </a:cubicBezTo>
                <a:cubicBezTo>
                  <a:pt x="72" y="87"/>
                  <a:pt x="40" y="133"/>
                  <a:pt x="45" y="102"/>
                </a:cubicBezTo>
                <a:cubicBezTo>
                  <a:pt x="51" y="72"/>
                  <a:pt x="40" y="62"/>
                  <a:pt x="40" y="62"/>
                </a:cubicBezTo>
                <a:cubicBezTo>
                  <a:pt x="45" y="85"/>
                  <a:pt x="33" y="110"/>
                  <a:pt x="14" y="131"/>
                </a:cubicBezTo>
                <a:cubicBezTo>
                  <a:pt x="14" y="131"/>
                  <a:pt x="13" y="132"/>
                  <a:pt x="13" y="132"/>
                </a:cubicBezTo>
                <a:cubicBezTo>
                  <a:pt x="13" y="132"/>
                  <a:pt x="13" y="132"/>
                  <a:pt x="13" y="132"/>
                </a:cubicBezTo>
                <a:cubicBezTo>
                  <a:pt x="13" y="132"/>
                  <a:pt x="13" y="132"/>
                  <a:pt x="13" y="132"/>
                </a:cubicBezTo>
                <a:cubicBezTo>
                  <a:pt x="5" y="142"/>
                  <a:pt x="0" y="154"/>
                  <a:pt x="0" y="167"/>
                </a:cubicBezTo>
                <a:cubicBezTo>
                  <a:pt x="0" y="197"/>
                  <a:pt x="23" y="220"/>
                  <a:pt x="52" y="220"/>
                </a:cubicBezTo>
                <a:cubicBezTo>
                  <a:pt x="81" y="220"/>
                  <a:pt x="105" y="197"/>
                  <a:pt x="105" y="167"/>
                </a:cubicBezTo>
                <a:cubicBezTo>
                  <a:pt x="105" y="156"/>
                  <a:pt x="101" y="146"/>
                  <a:pt x="95" y="137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/>
        </p:spPr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6479" y="2536227"/>
            <a:ext cx="7130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spc="120" dirty="0">
                <a:solidFill>
                  <a:prstClr val="white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热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64223" y="2546687"/>
            <a:ext cx="54942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i="1" spc="120" dirty="0" smtClean="0">
                <a:solidFill>
                  <a:prstClr val="whit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品牌和产品情感升华</a:t>
            </a:r>
            <a:endParaRPr lang="en-US" altLang="zh-CN" sz="2000" i="1" spc="120" dirty="0" smtClean="0">
              <a:solidFill>
                <a:prstClr val="white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i="1" spc="120" dirty="0" smtClean="0">
                <a:solidFill>
                  <a:prstClr val="whit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情感诉求</a:t>
            </a:r>
            <a:r>
              <a:rPr lang="en-US" altLang="zh-CN" sz="2000" i="1" spc="120" dirty="0" smtClean="0">
                <a:solidFill>
                  <a:prstClr val="whit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&gt;</a:t>
            </a:r>
            <a:r>
              <a:rPr lang="zh-CN" altLang="en-US" sz="2000" i="1" spc="120" dirty="0" smtClean="0">
                <a:solidFill>
                  <a:prstClr val="whit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功能诉求</a:t>
            </a:r>
            <a:endParaRPr lang="en-US" altLang="zh-CN" sz="2000" i="1" spc="120" dirty="0" smtClean="0">
              <a:solidFill>
                <a:prstClr val="white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i="1" spc="120" dirty="0" smtClean="0">
              <a:solidFill>
                <a:prstClr val="white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9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AD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联系 31"/>
          <p:cNvSpPr/>
          <p:nvPr/>
        </p:nvSpPr>
        <p:spPr>
          <a:xfrm>
            <a:off x="300660" y="4505310"/>
            <a:ext cx="8594036" cy="3640329"/>
          </a:xfrm>
          <a:custGeom>
            <a:avLst/>
            <a:gdLst>
              <a:gd name="connsiteX0" fmla="*/ 0 w 9144001"/>
              <a:gd name="connsiteY0" fmla="*/ 1819534 h 3639067"/>
              <a:gd name="connsiteX1" fmla="*/ 4572001 w 9144001"/>
              <a:gd name="connsiteY1" fmla="*/ 0 h 3639067"/>
              <a:gd name="connsiteX2" fmla="*/ 9144002 w 9144001"/>
              <a:gd name="connsiteY2" fmla="*/ 1819534 h 3639067"/>
              <a:gd name="connsiteX3" fmla="*/ 4572001 w 9144001"/>
              <a:gd name="connsiteY3" fmla="*/ 3639068 h 3639067"/>
              <a:gd name="connsiteX4" fmla="*/ 0 w 9144001"/>
              <a:gd name="connsiteY4" fmla="*/ 1819534 h 3639067"/>
              <a:gd name="connsiteX0" fmla="*/ 0 w 9223515"/>
              <a:gd name="connsiteY0" fmla="*/ 1466367 h 3646592"/>
              <a:gd name="connsiteX1" fmla="*/ 4651514 w 9223515"/>
              <a:gd name="connsiteY1" fmla="*/ 4642 h 3646592"/>
              <a:gd name="connsiteX2" fmla="*/ 9223515 w 9223515"/>
              <a:gd name="connsiteY2" fmla="*/ 1824176 h 3646592"/>
              <a:gd name="connsiteX3" fmla="*/ 4651514 w 9223515"/>
              <a:gd name="connsiteY3" fmla="*/ 3643710 h 3646592"/>
              <a:gd name="connsiteX4" fmla="*/ 0 w 9223515"/>
              <a:gd name="connsiteY4" fmla="*/ 1466367 h 3646592"/>
              <a:gd name="connsiteX0" fmla="*/ 0 w 9243393"/>
              <a:gd name="connsiteY0" fmla="*/ 1463299 h 3641437"/>
              <a:gd name="connsiteX1" fmla="*/ 4651514 w 9243393"/>
              <a:gd name="connsiteY1" fmla="*/ 1574 h 3641437"/>
              <a:gd name="connsiteX2" fmla="*/ 9243393 w 9243393"/>
              <a:gd name="connsiteY2" fmla="*/ 1662082 h 3641437"/>
              <a:gd name="connsiteX3" fmla="*/ 4651514 w 9243393"/>
              <a:gd name="connsiteY3" fmla="*/ 3640642 h 3641437"/>
              <a:gd name="connsiteX4" fmla="*/ 0 w 9243393"/>
              <a:gd name="connsiteY4" fmla="*/ 1463299 h 3641437"/>
              <a:gd name="connsiteX0" fmla="*/ 0 w 9263272"/>
              <a:gd name="connsiteY0" fmla="*/ 1461998 h 3639458"/>
              <a:gd name="connsiteX1" fmla="*/ 4651514 w 9263272"/>
              <a:gd name="connsiteY1" fmla="*/ 273 h 3639458"/>
              <a:gd name="connsiteX2" fmla="*/ 9263272 w 9263272"/>
              <a:gd name="connsiteY2" fmla="*/ 1541511 h 3639458"/>
              <a:gd name="connsiteX3" fmla="*/ 4651514 w 9263272"/>
              <a:gd name="connsiteY3" fmla="*/ 3639341 h 3639458"/>
              <a:gd name="connsiteX4" fmla="*/ 0 w 9263272"/>
              <a:gd name="connsiteY4" fmla="*/ 1461998 h 3639458"/>
              <a:gd name="connsiteX0" fmla="*/ 0 w 9263272"/>
              <a:gd name="connsiteY0" fmla="*/ 1402997 h 3640329"/>
              <a:gd name="connsiteX1" fmla="*/ 4651514 w 9263272"/>
              <a:gd name="connsiteY1" fmla="*/ 906 h 3640329"/>
              <a:gd name="connsiteX2" fmla="*/ 9263272 w 9263272"/>
              <a:gd name="connsiteY2" fmla="*/ 1542144 h 3640329"/>
              <a:gd name="connsiteX3" fmla="*/ 4651514 w 9263272"/>
              <a:gd name="connsiteY3" fmla="*/ 3639974 h 3640329"/>
              <a:gd name="connsiteX4" fmla="*/ 0 w 9263272"/>
              <a:gd name="connsiteY4" fmla="*/ 1402997 h 364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63272" h="3640329">
                <a:moveTo>
                  <a:pt x="0" y="1402997"/>
                </a:moveTo>
                <a:cubicBezTo>
                  <a:pt x="0" y="398096"/>
                  <a:pt x="3107635" y="-22285"/>
                  <a:pt x="4651514" y="906"/>
                </a:cubicBezTo>
                <a:cubicBezTo>
                  <a:pt x="6195393" y="24097"/>
                  <a:pt x="9263272" y="537243"/>
                  <a:pt x="9263272" y="1542144"/>
                </a:cubicBezTo>
                <a:cubicBezTo>
                  <a:pt x="9263272" y="2547045"/>
                  <a:pt x="6195393" y="3663165"/>
                  <a:pt x="4651514" y="3639974"/>
                </a:cubicBezTo>
                <a:cubicBezTo>
                  <a:pt x="3107635" y="3616783"/>
                  <a:pt x="0" y="2407898"/>
                  <a:pt x="0" y="1402997"/>
                </a:cubicBezTo>
                <a:close/>
              </a:path>
            </a:pathLst>
          </a:custGeom>
          <a:solidFill>
            <a:srgbClr val="77C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981" y="1977578"/>
            <a:ext cx="4182019" cy="3434555"/>
          </a:xfrm>
          <a:prstGeom prst="rect">
            <a:avLst/>
          </a:prstGeom>
        </p:spPr>
      </p:pic>
      <p:sp>
        <p:nvSpPr>
          <p:cNvPr id="10" name="泪滴形 9"/>
          <p:cNvSpPr/>
          <p:nvPr/>
        </p:nvSpPr>
        <p:spPr>
          <a:xfrm flipH="1">
            <a:off x="-1" y="0"/>
            <a:ext cx="1440000" cy="1440000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26" y="91523"/>
            <a:ext cx="891961" cy="1219228"/>
          </a:xfrm>
          <a:prstGeom prst="rect">
            <a:avLst/>
          </a:prstGeom>
        </p:spPr>
      </p:pic>
      <p:sp>
        <p:nvSpPr>
          <p:cNvPr id="12" name="流程图: 联系 11"/>
          <p:cNvSpPr/>
          <p:nvPr/>
        </p:nvSpPr>
        <p:spPr>
          <a:xfrm>
            <a:off x="2412000" y="-3186128"/>
            <a:ext cx="4320000" cy="432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3096050" y="91523"/>
            <a:ext cx="2951899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000" b="1" dirty="0">
                <a:solidFill>
                  <a:prstClr val="white">
                    <a:lumMod val="50000"/>
                  </a:prstClr>
                </a:solidFill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方法</a:t>
            </a:r>
            <a:r>
              <a:rPr lang="zh-CN" altLang="en-US" sz="4000" b="1" dirty="0" smtClean="0">
                <a:solidFill>
                  <a:prstClr val="white">
                    <a:lumMod val="50000"/>
                  </a:prstClr>
                </a:solidFill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篇</a:t>
            </a:r>
            <a:endParaRPr lang="zh-CN" altLang="en-US" sz="4800" b="1" dirty="0" smtClean="0">
              <a:solidFill>
                <a:prstClr val="white">
                  <a:lumMod val="50000"/>
                </a:prstClr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5584624" y="1210119"/>
            <a:ext cx="35593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i="1" spc="120" dirty="0" smtClean="0">
                <a:solidFill>
                  <a:prstClr val="whit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优化简化购物流程</a:t>
            </a:r>
            <a:endParaRPr lang="en-US" altLang="zh-CN" sz="2000" i="1" spc="120" dirty="0" smtClean="0">
              <a:solidFill>
                <a:prstClr val="white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i="1" spc="120" dirty="0" smtClean="0">
                <a:solidFill>
                  <a:prstClr val="whit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建立会员体系</a:t>
            </a:r>
            <a:endParaRPr lang="en-US" altLang="zh-CN" sz="2000" i="1" spc="120" dirty="0" smtClean="0">
              <a:solidFill>
                <a:prstClr val="white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i="1" spc="120" dirty="0" smtClean="0">
                <a:solidFill>
                  <a:prstClr val="whit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永远限量</a:t>
            </a:r>
            <a:endParaRPr lang="en-US" altLang="zh-CN" sz="2000" i="1" spc="120" dirty="0" smtClean="0">
              <a:solidFill>
                <a:prstClr val="white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i="1" spc="120" dirty="0" smtClean="0">
                <a:solidFill>
                  <a:prstClr val="whit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持续改进</a:t>
            </a:r>
            <a:endParaRPr lang="en-US" altLang="zh-CN" sz="2000" i="1" dirty="0" smtClean="0">
              <a:solidFill>
                <a:prstClr val="white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069069" y="1497701"/>
            <a:ext cx="11387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spc="120" dirty="0" smtClean="0">
                <a:solidFill>
                  <a:prstClr val="black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转化</a:t>
            </a:r>
            <a:endParaRPr lang="zh-CN" altLang="en-US" sz="3600" spc="120" dirty="0">
              <a:solidFill>
                <a:prstClr val="black"/>
              </a:solidFill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0556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1981200" y="1822117"/>
            <a:ext cx="3554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spc="120" dirty="0" smtClean="0">
                <a:latin typeface="造字工房力黑（非商用）常规体" pitchFamily="50" charset="-122"/>
                <a:ea typeface="造字工房力黑（非商用）常规体" pitchFamily="50" charset="-122"/>
              </a:rPr>
              <a:t>关于图文的几个技巧</a:t>
            </a:r>
            <a:endParaRPr lang="zh-CN" altLang="en-US" sz="2800" spc="120" dirty="0"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05000" y="2495550"/>
            <a:ext cx="549420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i="1" dirty="0" smtClean="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内容定位要符合品牌和产品调性。</a:t>
            </a:r>
            <a:endParaRPr lang="en-US" altLang="zh-CN" sz="2000" i="1" dirty="0" smtClean="0">
              <a:solidFill>
                <a:schemeClr val="bg1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i="1" dirty="0" smtClean="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内容筛选遵循关联性、趣味性、实用性、多元性、互动性、热点性。</a:t>
            </a:r>
            <a:endParaRPr lang="en-US" altLang="zh-CN" sz="2000" i="1" dirty="0" smtClean="0">
              <a:solidFill>
                <a:schemeClr val="bg1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i="1" dirty="0" smtClean="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内容编制分类清楚：知识型、搞笑型、活动型、互动型。</a:t>
            </a:r>
            <a:endParaRPr lang="en-US" altLang="zh-CN" sz="2000" i="1" dirty="0" smtClean="0">
              <a:solidFill>
                <a:schemeClr val="bg1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i="1" dirty="0" smtClean="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内容发布频率选择早中晚关键时间。</a:t>
            </a:r>
            <a:endParaRPr lang="en-US" altLang="zh-CN" sz="2000" i="1" dirty="0" smtClean="0">
              <a:solidFill>
                <a:schemeClr val="bg1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i="1" dirty="0" smtClean="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内容最好原创。</a:t>
            </a:r>
            <a:endParaRPr lang="en-US" altLang="zh-CN" sz="2000" i="1" dirty="0" smtClean="0">
              <a:solidFill>
                <a:schemeClr val="bg1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sp>
        <p:nvSpPr>
          <p:cNvPr id="10" name="泪滴形 9"/>
          <p:cNvSpPr/>
          <p:nvPr/>
        </p:nvSpPr>
        <p:spPr>
          <a:xfrm flipH="1">
            <a:off x="-1" y="0"/>
            <a:ext cx="1440000" cy="1440000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26" y="91523"/>
            <a:ext cx="891961" cy="1219228"/>
          </a:xfrm>
          <a:prstGeom prst="rect">
            <a:avLst/>
          </a:prstGeom>
        </p:spPr>
      </p:pic>
      <p:sp>
        <p:nvSpPr>
          <p:cNvPr id="12" name="流程图: 联系 11"/>
          <p:cNvSpPr/>
          <p:nvPr/>
        </p:nvSpPr>
        <p:spPr>
          <a:xfrm>
            <a:off x="2412000" y="-3186128"/>
            <a:ext cx="4320000" cy="432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3096050" y="91523"/>
            <a:ext cx="2951899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技巧</a:t>
            </a:r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篇</a:t>
            </a:r>
            <a:endParaRPr lang="zh-CN" altLang="en-US" sz="4800" b="1" dirty="0" smtClean="0">
              <a:solidFill>
                <a:schemeClr val="bg1">
                  <a:lumMod val="50000"/>
                </a:schemeClr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44" y="1967832"/>
            <a:ext cx="1219200" cy="1219200"/>
          </a:xfrm>
          <a:prstGeom prst="rect">
            <a:avLst/>
          </a:prstGeom>
        </p:spPr>
      </p:pic>
      <p:sp>
        <p:nvSpPr>
          <p:cNvPr id="131" name="十二角星 130"/>
          <p:cNvSpPr/>
          <p:nvPr/>
        </p:nvSpPr>
        <p:spPr>
          <a:xfrm>
            <a:off x="7620000" y="3943350"/>
            <a:ext cx="914400" cy="914400"/>
          </a:xfrm>
          <a:prstGeom prst="star12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7720604" y="4215884"/>
            <a:ext cx="677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pc="120" dirty="0">
                <a:latin typeface="造字工房力黑（非商用）常规体" pitchFamily="50" charset="-122"/>
                <a:ea typeface="造字工房力黑（非商用）常规体" pitchFamily="50" charset="-122"/>
              </a:rPr>
              <a:t>粘性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336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1981202" y="1822117"/>
            <a:ext cx="3554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spc="120" dirty="0">
                <a:solidFill>
                  <a:prstClr val="black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公众平台的功能设计</a:t>
            </a:r>
          </a:p>
        </p:txBody>
      </p:sp>
      <p:sp>
        <p:nvSpPr>
          <p:cNvPr id="4" name="矩形 3"/>
          <p:cNvSpPr/>
          <p:nvPr/>
        </p:nvSpPr>
        <p:spPr>
          <a:xfrm>
            <a:off x="1905000" y="2495550"/>
            <a:ext cx="549420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i="1" dirty="0" smtClean="0">
                <a:solidFill>
                  <a:prstClr val="whit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建立微网站</a:t>
            </a:r>
            <a:endParaRPr lang="en-US" altLang="zh-CN" sz="2000" i="1" dirty="0" smtClean="0">
              <a:solidFill>
                <a:prstClr val="white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i="1" dirty="0" smtClean="0">
                <a:solidFill>
                  <a:prstClr val="whit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特色栏目强化，剔除无关栏目。</a:t>
            </a:r>
            <a:endParaRPr lang="en-US" altLang="zh-CN" sz="2000" i="1" dirty="0" smtClean="0">
              <a:solidFill>
                <a:prstClr val="white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i="1" dirty="0" smtClean="0">
                <a:solidFill>
                  <a:prstClr val="whit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关键字自动回复</a:t>
            </a:r>
            <a:endParaRPr lang="en-US" altLang="zh-CN" sz="2000" i="1" dirty="0" smtClean="0">
              <a:solidFill>
                <a:prstClr val="white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i="1" dirty="0" smtClean="0">
                <a:solidFill>
                  <a:prstClr val="whit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商品展示模块：选择在精不在多</a:t>
            </a:r>
            <a:endParaRPr lang="en-US" altLang="zh-CN" sz="2000" i="1" dirty="0" smtClean="0">
              <a:solidFill>
                <a:prstClr val="white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i="1" dirty="0" smtClean="0">
                <a:solidFill>
                  <a:prstClr val="whit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适当娱乐活动</a:t>
            </a:r>
            <a:endParaRPr lang="en-US" altLang="zh-CN" sz="2000" i="1" dirty="0" smtClean="0">
              <a:solidFill>
                <a:prstClr val="white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i="1" dirty="0" smtClean="0">
              <a:solidFill>
                <a:prstClr val="white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i="1" dirty="0" smtClean="0">
              <a:solidFill>
                <a:prstClr val="white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i="1" dirty="0" smtClean="0">
              <a:solidFill>
                <a:prstClr val="white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sp>
        <p:nvSpPr>
          <p:cNvPr id="10" name="泪滴形 9"/>
          <p:cNvSpPr/>
          <p:nvPr/>
        </p:nvSpPr>
        <p:spPr>
          <a:xfrm flipH="1">
            <a:off x="-1" y="0"/>
            <a:ext cx="1440000" cy="1440000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26" y="91523"/>
            <a:ext cx="891961" cy="1219228"/>
          </a:xfrm>
          <a:prstGeom prst="rect">
            <a:avLst/>
          </a:prstGeom>
        </p:spPr>
      </p:pic>
      <p:sp>
        <p:nvSpPr>
          <p:cNvPr id="12" name="流程图: 联系 11"/>
          <p:cNvSpPr/>
          <p:nvPr/>
        </p:nvSpPr>
        <p:spPr>
          <a:xfrm>
            <a:off x="2412000" y="-3186128"/>
            <a:ext cx="4320000" cy="432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3096050" y="91523"/>
            <a:ext cx="2951899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000" b="1" dirty="0">
                <a:solidFill>
                  <a:prstClr val="white">
                    <a:lumMod val="50000"/>
                  </a:prstClr>
                </a:solidFill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技巧</a:t>
            </a:r>
            <a:r>
              <a:rPr lang="zh-CN" altLang="en-US" sz="4000" b="1" dirty="0" smtClean="0">
                <a:solidFill>
                  <a:prstClr val="white">
                    <a:lumMod val="50000"/>
                  </a:prstClr>
                </a:solidFill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篇</a:t>
            </a:r>
            <a:endParaRPr lang="zh-CN" altLang="en-US" sz="4800" b="1" dirty="0" smtClean="0">
              <a:solidFill>
                <a:prstClr val="white">
                  <a:lumMod val="50000"/>
                </a:prstClr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43" y="1854033"/>
            <a:ext cx="1283033" cy="128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9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2730125" y="1822117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spc="120" dirty="0" smtClean="0">
                <a:solidFill>
                  <a:prstClr val="black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分析与总结</a:t>
            </a:r>
            <a:endParaRPr lang="zh-CN" altLang="en-US" sz="2800" spc="120" dirty="0">
              <a:solidFill>
                <a:prstClr val="black"/>
              </a:solidFill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05000" y="2495550"/>
            <a:ext cx="54942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i="1" dirty="0" smtClean="0">
                <a:solidFill>
                  <a:prstClr val="whit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读懂公众平台后台运营数据统计。</a:t>
            </a:r>
            <a:endParaRPr lang="en-US" altLang="zh-CN" sz="2000" i="1" dirty="0" smtClean="0">
              <a:solidFill>
                <a:prstClr val="white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i="1" dirty="0" smtClean="0">
                <a:solidFill>
                  <a:prstClr val="whit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分析和总结粉丝来源，转化驱动力。</a:t>
            </a:r>
            <a:endParaRPr lang="en-US" altLang="zh-CN" sz="2000" i="1" dirty="0" smtClean="0">
              <a:solidFill>
                <a:prstClr val="white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i="1" dirty="0" smtClean="0">
              <a:solidFill>
                <a:prstClr val="white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sp>
        <p:nvSpPr>
          <p:cNvPr id="10" name="泪滴形 9"/>
          <p:cNvSpPr/>
          <p:nvPr/>
        </p:nvSpPr>
        <p:spPr>
          <a:xfrm flipH="1">
            <a:off x="-1" y="0"/>
            <a:ext cx="1440000" cy="1440000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26" y="91523"/>
            <a:ext cx="891961" cy="1219228"/>
          </a:xfrm>
          <a:prstGeom prst="rect">
            <a:avLst/>
          </a:prstGeom>
        </p:spPr>
      </p:pic>
      <p:sp>
        <p:nvSpPr>
          <p:cNvPr id="12" name="流程图: 联系 11"/>
          <p:cNvSpPr/>
          <p:nvPr/>
        </p:nvSpPr>
        <p:spPr>
          <a:xfrm>
            <a:off x="2412000" y="-3186128"/>
            <a:ext cx="4320000" cy="432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3096050" y="91523"/>
            <a:ext cx="2951899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000" b="1" dirty="0">
                <a:solidFill>
                  <a:prstClr val="white">
                    <a:lumMod val="50000"/>
                  </a:prstClr>
                </a:solidFill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技巧</a:t>
            </a:r>
            <a:r>
              <a:rPr lang="zh-CN" altLang="en-US" sz="4000" b="1" dirty="0" smtClean="0">
                <a:solidFill>
                  <a:prstClr val="white">
                    <a:lumMod val="50000"/>
                  </a:prstClr>
                </a:solidFill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篇</a:t>
            </a:r>
            <a:endParaRPr lang="zh-CN" altLang="en-US" sz="4800" b="1" dirty="0" smtClean="0">
              <a:solidFill>
                <a:prstClr val="white">
                  <a:lumMod val="50000"/>
                </a:prstClr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81" y="196215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12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C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533400" y="-628650"/>
            <a:ext cx="7905749" cy="4055408"/>
            <a:chOff x="533400" y="-628650"/>
            <a:chExt cx="7905749" cy="4055408"/>
          </a:xfrm>
        </p:grpSpPr>
        <p:grpSp>
          <p:nvGrpSpPr>
            <p:cNvPr id="31" name="组合 30"/>
            <p:cNvGrpSpPr/>
            <p:nvPr/>
          </p:nvGrpSpPr>
          <p:grpSpPr>
            <a:xfrm>
              <a:off x="533400" y="-628650"/>
              <a:ext cx="7905749" cy="4055408"/>
              <a:chOff x="533400" y="-476250"/>
              <a:chExt cx="7905749" cy="4055408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400" y="-135592"/>
                <a:ext cx="3714750" cy="3714750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4857" y="-476250"/>
                <a:ext cx="3414292" cy="3414292"/>
              </a:xfrm>
              <a:prstGeom prst="rect">
                <a:avLst/>
              </a:prstGeom>
            </p:spPr>
          </p:pic>
          <p:cxnSp>
            <p:nvCxnSpPr>
              <p:cNvPr id="8" name="直接连接符 7"/>
              <p:cNvCxnSpPr/>
              <p:nvPr/>
            </p:nvCxnSpPr>
            <p:spPr>
              <a:xfrm>
                <a:off x="4301447" y="872376"/>
                <a:ext cx="685800" cy="578225"/>
              </a:xfrm>
              <a:prstGeom prst="line">
                <a:avLst/>
              </a:prstGeom>
              <a:ln w="25400">
                <a:solidFill>
                  <a:srgbClr val="3B9F8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V="1">
                <a:off x="3777258" y="1721783"/>
                <a:ext cx="1209989" cy="468966"/>
              </a:xfrm>
              <a:prstGeom prst="line">
                <a:avLst/>
              </a:prstGeom>
              <a:ln w="25400">
                <a:solidFill>
                  <a:srgbClr val="3B9F8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H="1" flipV="1">
                <a:off x="5549440" y="1793221"/>
                <a:ext cx="468967" cy="163045"/>
              </a:xfrm>
              <a:prstGeom prst="line">
                <a:avLst/>
              </a:prstGeom>
              <a:ln w="25400">
                <a:solidFill>
                  <a:srgbClr val="3B9F8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H="1">
                <a:off x="2861289" y="1581150"/>
                <a:ext cx="1910280" cy="25494"/>
              </a:xfrm>
              <a:prstGeom prst="line">
                <a:avLst/>
              </a:prstGeom>
              <a:ln w="25400">
                <a:solidFill>
                  <a:srgbClr val="3B9F8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H="1">
                <a:off x="1447800" y="702609"/>
                <a:ext cx="2275671" cy="169767"/>
              </a:xfrm>
              <a:prstGeom prst="line">
                <a:avLst/>
              </a:prstGeom>
              <a:ln w="25400">
                <a:solidFill>
                  <a:srgbClr val="3B9F8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V="1">
                <a:off x="4096574" y="-391364"/>
                <a:ext cx="100887" cy="857248"/>
              </a:xfrm>
              <a:prstGeom prst="line">
                <a:avLst/>
              </a:prstGeom>
              <a:ln w="25400">
                <a:solidFill>
                  <a:srgbClr val="3B9F8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 flipV="1">
                <a:off x="4402791" y="-253253"/>
                <a:ext cx="990845" cy="547125"/>
              </a:xfrm>
              <a:prstGeom prst="line">
                <a:avLst/>
              </a:prstGeom>
              <a:ln w="25400">
                <a:solidFill>
                  <a:srgbClr val="3B9F8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H="1" flipV="1">
                <a:off x="5393636" y="57150"/>
                <a:ext cx="2683810" cy="148618"/>
              </a:xfrm>
              <a:prstGeom prst="line">
                <a:avLst/>
              </a:prstGeom>
              <a:ln w="25400">
                <a:solidFill>
                  <a:srgbClr val="3B9F8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H="1">
                <a:off x="1357281" y="152400"/>
                <a:ext cx="2419977" cy="550209"/>
              </a:xfrm>
              <a:prstGeom prst="line">
                <a:avLst/>
              </a:prstGeom>
              <a:ln w="25400">
                <a:solidFill>
                  <a:srgbClr val="3B9F8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5713" y="1081849"/>
              <a:ext cx="680602" cy="680602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227" y="645293"/>
              <a:ext cx="631058" cy="631058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1569" y="2214001"/>
              <a:ext cx="686780" cy="686780"/>
            </a:xfrm>
            <a:prstGeom prst="rect">
              <a:avLst/>
            </a:prstGeom>
          </p:spPr>
        </p:pic>
      </p:grpSp>
      <p:sp>
        <p:nvSpPr>
          <p:cNvPr id="43" name="矩形 42"/>
          <p:cNvSpPr/>
          <p:nvPr/>
        </p:nvSpPr>
        <p:spPr>
          <a:xfrm>
            <a:off x="2125338" y="3037103"/>
            <a:ext cx="55457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spc="120" dirty="0" smtClean="0">
                <a:solidFill>
                  <a:srgbClr val="FEDB97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关系的改变：扁平</a:t>
            </a:r>
            <a:r>
              <a:rPr lang="zh-CN" altLang="en-US" sz="4400" b="1" spc="120" dirty="0">
                <a:solidFill>
                  <a:srgbClr val="FEDB97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化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3776270" y="2306478"/>
            <a:ext cx="890673" cy="198554"/>
          </a:xfrm>
          <a:prstGeom prst="line">
            <a:avLst/>
          </a:prstGeom>
          <a:ln w="25400">
            <a:solidFill>
              <a:srgbClr val="3B9F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5566535" y="2096944"/>
            <a:ext cx="434776" cy="339154"/>
          </a:xfrm>
          <a:prstGeom prst="line">
            <a:avLst/>
          </a:prstGeom>
          <a:ln w="25400">
            <a:solidFill>
              <a:srgbClr val="3B9F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5164929" y="1798010"/>
            <a:ext cx="57574" cy="298934"/>
          </a:xfrm>
          <a:prstGeom prst="line">
            <a:avLst/>
          </a:prstGeom>
          <a:ln w="25400">
            <a:solidFill>
              <a:srgbClr val="3B9F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376014" y="3997464"/>
            <a:ext cx="65586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b="1" spc="120" dirty="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人和人、人和</a:t>
            </a:r>
            <a:r>
              <a:rPr lang="zh-CN" altLang="en-US" sz="2000" b="1" spc="120" dirty="0" smtClean="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企业的关系更加直接</a:t>
            </a:r>
            <a:endParaRPr lang="en-US" altLang="zh-CN" sz="2000" b="1" spc="120" dirty="0" smtClean="0">
              <a:solidFill>
                <a:schemeClr val="bg1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b="1" spc="120" dirty="0" smtClean="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所有的关系都是双向的，可以互动的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86986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流程图: 联系 34"/>
          <p:cNvSpPr/>
          <p:nvPr/>
        </p:nvSpPr>
        <p:spPr>
          <a:xfrm>
            <a:off x="2016050" y="3742297"/>
            <a:ext cx="1080000" cy="1080000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438400" y="1428750"/>
            <a:ext cx="43037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spc="120" dirty="0">
                <a:solidFill>
                  <a:prstClr val="black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几</a:t>
            </a:r>
            <a:r>
              <a:rPr lang="zh-CN" altLang="en-US" sz="2800" spc="120" dirty="0" smtClean="0">
                <a:solidFill>
                  <a:prstClr val="black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个值得学习的公众账号</a:t>
            </a:r>
            <a:endParaRPr lang="zh-CN" altLang="en-US" sz="2800" spc="120" dirty="0">
              <a:solidFill>
                <a:prstClr val="black"/>
              </a:solidFill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sp>
        <p:nvSpPr>
          <p:cNvPr id="10" name="泪滴形 9"/>
          <p:cNvSpPr/>
          <p:nvPr/>
        </p:nvSpPr>
        <p:spPr>
          <a:xfrm flipH="1">
            <a:off x="-1" y="0"/>
            <a:ext cx="1440000" cy="1440000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26" y="91523"/>
            <a:ext cx="891961" cy="1219228"/>
          </a:xfrm>
          <a:prstGeom prst="rect">
            <a:avLst/>
          </a:prstGeom>
        </p:spPr>
      </p:pic>
      <p:sp>
        <p:nvSpPr>
          <p:cNvPr id="12" name="流程图: 联系 11"/>
          <p:cNvSpPr/>
          <p:nvPr/>
        </p:nvSpPr>
        <p:spPr>
          <a:xfrm>
            <a:off x="2412000" y="-3186128"/>
            <a:ext cx="4320000" cy="432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3096050" y="91523"/>
            <a:ext cx="2951899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000" b="1" dirty="0">
                <a:solidFill>
                  <a:prstClr val="white">
                    <a:lumMod val="50000"/>
                  </a:prstClr>
                </a:solidFill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技巧</a:t>
            </a:r>
            <a:r>
              <a:rPr lang="zh-CN" altLang="en-US" sz="4000" b="1" dirty="0" smtClean="0">
                <a:solidFill>
                  <a:prstClr val="white">
                    <a:lumMod val="50000"/>
                  </a:prstClr>
                </a:solidFill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篇</a:t>
            </a:r>
            <a:endParaRPr lang="zh-CN" altLang="en-US" sz="4800" b="1" dirty="0" smtClean="0">
              <a:solidFill>
                <a:prstClr val="white">
                  <a:lumMod val="50000"/>
                </a:prstClr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sp>
        <p:nvSpPr>
          <p:cNvPr id="14" name="流程图: 联系 13"/>
          <p:cNvSpPr/>
          <p:nvPr/>
        </p:nvSpPr>
        <p:spPr>
          <a:xfrm>
            <a:off x="2064037" y="2165082"/>
            <a:ext cx="1080000" cy="1080000"/>
          </a:xfrm>
          <a:prstGeom prst="flowChartConnector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84807" y="3260479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>
                <a:solidFill>
                  <a:schemeClr val="bg1"/>
                </a:solidFill>
                <a:latin typeface="Helvetica" panose="020B0604020202020204" pitchFamily="34" charset="0"/>
              </a:rPr>
              <a:t>benbakery</a:t>
            </a:r>
            <a:endParaRPr lang="zh-CN" altLang="en-US" i="1" dirty="0">
              <a:solidFill>
                <a:schemeClr val="bg1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600" y="2165082"/>
            <a:ext cx="1080000" cy="108000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825619" y="3260479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Helvetica" panose="020B0604020202020204" pitchFamily="34" charset="0"/>
              </a:rPr>
              <a:t>youlovedurex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2000" y="2165082"/>
            <a:ext cx="1080000" cy="1075443"/>
          </a:xfrm>
          <a:prstGeom prst="rect">
            <a:avLst/>
          </a:prstGeom>
        </p:spPr>
      </p:pic>
      <p:sp>
        <p:nvSpPr>
          <p:cNvPr id="44" name="流程图: 联系 43"/>
          <p:cNvSpPr/>
          <p:nvPr/>
        </p:nvSpPr>
        <p:spPr>
          <a:xfrm>
            <a:off x="4011018" y="3742297"/>
            <a:ext cx="1080000" cy="1080000"/>
          </a:xfrm>
          <a:prstGeom prst="flowChartConnector">
            <a:avLst/>
          </a:prstGeom>
          <a:blipFill>
            <a:blip r:embed="rId8"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prstClr val="white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818929" y="3260479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 smtClean="0">
                <a:solidFill>
                  <a:schemeClr val="bg1"/>
                </a:solidFill>
                <a:latin typeface="Helvetica" panose="020B0604020202020204" pitchFamily="34" charset="0"/>
              </a:rPr>
              <a:t>Three_Squirrels</a:t>
            </a:r>
            <a:endParaRPr lang="zh-CN" altLang="en-US" i="1" dirty="0">
              <a:solidFill>
                <a:schemeClr val="bg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432441" y="4784276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 smtClean="0">
                <a:solidFill>
                  <a:schemeClr val="bg1"/>
                </a:solidFill>
                <a:latin typeface="Helvetica" panose="020B0604020202020204" pitchFamily="34" charset="0"/>
              </a:rPr>
              <a:t>meilishuoguanfang</a:t>
            </a:r>
            <a:endParaRPr lang="zh-CN" altLang="en-US" i="1" dirty="0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798248" y="4784276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solidFill>
                  <a:schemeClr val="bg1"/>
                </a:solidFill>
                <a:latin typeface="Helvetica" panose="020B0604020202020204" pitchFamily="34" charset="0"/>
              </a:rPr>
              <a:t>zkungfu1990</a:t>
            </a:r>
            <a:endParaRPr lang="zh-CN" altLang="en-US" i="1" dirty="0">
              <a:solidFill>
                <a:schemeClr val="bg1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6192000" y="3742297"/>
            <a:ext cx="1080000" cy="1080000"/>
            <a:chOff x="7486266" y="1500756"/>
            <a:chExt cx="1080000" cy="1080000"/>
          </a:xfrm>
        </p:grpSpPr>
        <p:sp>
          <p:nvSpPr>
            <p:cNvPr id="50" name="流程图: 联系 49"/>
            <p:cNvSpPr/>
            <p:nvPr/>
          </p:nvSpPr>
          <p:spPr>
            <a:xfrm>
              <a:off x="7486266" y="1500756"/>
              <a:ext cx="1080000" cy="1080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5936" y="1903153"/>
              <a:ext cx="880659" cy="275206"/>
            </a:xfrm>
            <a:prstGeom prst="rect">
              <a:avLst/>
            </a:prstGeom>
          </p:spPr>
        </p:pic>
      </p:grpSp>
      <p:sp>
        <p:nvSpPr>
          <p:cNvPr id="52" name="矩形 51"/>
          <p:cNvSpPr/>
          <p:nvPr/>
        </p:nvSpPr>
        <p:spPr>
          <a:xfrm>
            <a:off x="6235709" y="4784276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solidFill>
                  <a:schemeClr val="bg1"/>
                </a:solidFill>
                <a:latin typeface="Helvetica" panose="020B0604020202020204" pitchFamily="34" charset="0"/>
              </a:rPr>
              <a:t>gzjd321</a:t>
            </a:r>
            <a:endParaRPr lang="zh-CN" alt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322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五边形 15"/>
          <p:cNvSpPr/>
          <p:nvPr/>
        </p:nvSpPr>
        <p:spPr>
          <a:xfrm flipH="1">
            <a:off x="5161558" y="3917498"/>
            <a:ext cx="4613359" cy="1168852"/>
          </a:xfrm>
          <a:prstGeom prst="homePlate">
            <a:avLst>
              <a:gd name="adj" fmla="val 489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2355663" y="1822117"/>
            <a:ext cx="28058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spc="120" dirty="0" smtClean="0">
                <a:solidFill>
                  <a:prstClr val="black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巧用第三方工具</a:t>
            </a:r>
            <a:endParaRPr lang="zh-CN" altLang="en-US" sz="2800" spc="120" dirty="0">
              <a:solidFill>
                <a:prstClr val="black"/>
              </a:solidFill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05000" y="2495550"/>
            <a:ext cx="6019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i="1" dirty="0" smtClean="0">
                <a:solidFill>
                  <a:prstClr val="whit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第三方服务平台功能全面，能够帮助更高效的运营公众账号</a:t>
            </a:r>
            <a:endParaRPr lang="en-US" altLang="zh-CN" sz="2000" i="1" dirty="0" smtClean="0">
              <a:solidFill>
                <a:prstClr val="white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i="1" dirty="0" smtClean="0">
                <a:solidFill>
                  <a:prstClr val="whit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行业案例资源丰富。</a:t>
            </a:r>
            <a:endParaRPr lang="en-US" altLang="zh-CN" sz="2000" i="1" dirty="0" smtClean="0">
              <a:solidFill>
                <a:prstClr val="white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i="1" dirty="0" smtClean="0">
                <a:solidFill>
                  <a:prstClr val="whit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功能迭代开发，更新快，随时跟进行业最新变化</a:t>
            </a:r>
            <a:endParaRPr lang="en-US" altLang="zh-CN" sz="2000" i="1" dirty="0" smtClean="0">
              <a:solidFill>
                <a:prstClr val="white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i="1" dirty="0" smtClean="0">
              <a:solidFill>
                <a:prstClr val="white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sp>
        <p:nvSpPr>
          <p:cNvPr id="10" name="泪滴形 9"/>
          <p:cNvSpPr/>
          <p:nvPr/>
        </p:nvSpPr>
        <p:spPr>
          <a:xfrm flipH="1">
            <a:off x="-1" y="0"/>
            <a:ext cx="1440000" cy="1440000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26" y="91523"/>
            <a:ext cx="891961" cy="1219228"/>
          </a:xfrm>
          <a:prstGeom prst="rect">
            <a:avLst/>
          </a:prstGeom>
        </p:spPr>
      </p:pic>
      <p:sp>
        <p:nvSpPr>
          <p:cNvPr id="12" name="流程图: 联系 11"/>
          <p:cNvSpPr/>
          <p:nvPr/>
        </p:nvSpPr>
        <p:spPr>
          <a:xfrm>
            <a:off x="2412000" y="-3186128"/>
            <a:ext cx="4320000" cy="432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3096050" y="91523"/>
            <a:ext cx="2951899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000" b="1" dirty="0">
                <a:solidFill>
                  <a:prstClr val="white">
                    <a:lumMod val="50000"/>
                  </a:prstClr>
                </a:solidFill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技巧</a:t>
            </a:r>
            <a:r>
              <a:rPr lang="zh-CN" altLang="en-US" sz="4000" b="1" dirty="0" smtClean="0">
                <a:solidFill>
                  <a:prstClr val="white">
                    <a:lumMod val="50000"/>
                  </a:prstClr>
                </a:solidFill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篇</a:t>
            </a:r>
            <a:endParaRPr lang="zh-CN" altLang="en-US" sz="4800" b="1" dirty="0" smtClean="0">
              <a:solidFill>
                <a:prstClr val="white">
                  <a:lumMod val="50000"/>
                </a:prstClr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sp>
        <p:nvSpPr>
          <p:cNvPr id="24" name="椭圆形标注 23"/>
          <p:cNvSpPr/>
          <p:nvPr/>
        </p:nvSpPr>
        <p:spPr>
          <a:xfrm flipH="1">
            <a:off x="6046560" y="4314969"/>
            <a:ext cx="444994" cy="340085"/>
          </a:xfrm>
          <a:prstGeom prst="wedgeEllipseCallout">
            <a:avLst>
              <a:gd name="adj1" fmla="val 47327"/>
              <a:gd name="adj2" fmla="val 42566"/>
            </a:avLst>
          </a:prstGeom>
          <a:solidFill>
            <a:srgbClr val="D0D0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888652" y="4042737"/>
            <a:ext cx="2996565" cy="747515"/>
            <a:chOff x="5888652" y="4042737"/>
            <a:chExt cx="2996565" cy="747515"/>
          </a:xfrm>
        </p:grpSpPr>
        <p:grpSp>
          <p:nvGrpSpPr>
            <p:cNvPr id="17" name="组合 16"/>
            <p:cNvGrpSpPr/>
            <p:nvPr/>
          </p:nvGrpSpPr>
          <p:grpSpPr>
            <a:xfrm>
              <a:off x="5888652" y="4065851"/>
              <a:ext cx="1105208" cy="724401"/>
              <a:chOff x="5086776" y="552365"/>
              <a:chExt cx="1628795" cy="1098162"/>
            </a:xfrm>
          </p:grpSpPr>
          <p:sp>
            <p:nvSpPr>
              <p:cNvPr id="18" name="椭圆形标注 17"/>
              <p:cNvSpPr/>
              <p:nvPr/>
            </p:nvSpPr>
            <p:spPr>
              <a:xfrm>
                <a:off x="5086776" y="552365"/>
                <a:ext cx="1068175" cy="784289"/>
              </a:xfrm>
              <a:prstGeom prst="wedgeEllipseCallout">
                <a:avLst>
                  <a:gd name="adj1" fmla="val -37954"/>
                  <a:gd name="adj2" fmla="val 54021"/>
                </a:avLst>
              </a:prstGeom>
              <a:solidFill>
                <a:srgbClr val="FC7C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椭圆形标注 20"/>
              <p:cNvSpPr/>
              <p:nvPr/>
            </p:nvSpPr>
            <p:spPr>
              <a:xfrm flipH="1">
                <a:off x="5647396" y="866238"/>
                <a:ext cx="1068175" cy="784289"/>
              </a:xfrm>
              <a:prstGeom prst="wedgeEllipseCallout">
                <a:avLst>
                  <a:gd name="adj1" fmla="val -31728"/>
                  <a:gd name="adj2" fmla="val 58260"/>
                </a:avLst>
              </a:prstGeom>
              <a:solidFill>
                <a:srgbClr val="FBB6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" name="加号 2"/>
            <p:cNvSpPr/>
            <p:nvPr/>
          </p:nvSpPr>
          <p:spPr>
            <a:xfrm>
              <a:off x="6813860" y="4042737"/>
              <a:ext cx="360000" cy="360000"/>
            </a:xfrm>
            <a:prstGeom prst="mathPlus">
              <a:avLst>
                <a:gd name="adj1" fmla="val 14866"/>
              </a:avLst>
            </a:prstGeom>
            <a:gradFill flip="none" rotWithShape="1">
              <a:gsLst>
                <a:gs pos="18000">
                  <a:srgbClr val="FBA318"/>
                </a:gs>
                <a:gs pos="69000">
                  <a:srgbClr val="FF7B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161668" y="4319445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微俱聚平台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66" y="2020338"/>
            <a:ext cx="126984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94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35" y="895350"/>
            <a:ext cx="423026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029200" y="285750"/>
            <a:ext cx="430434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spc="120" dirty="0" smtClean="0">
                <a:solidFill>
                  <a:schemeClr val="bg1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功能强大，行业案例</a:t>
            </a:r>
            <a:endParaRPr lang="en-US" altLang="zh-CN" sz="3200" spc="120" dirty="0" smtClean="0">
              <a:solidFill>
                <a:schemeClr val="bg1"/>
              </a:solidFill>
              <a:latin typeface="造字工房力黑（非商用）常规体" pitchFamily="50" charset="-122"/>
              <a:ea typeface="造字工房力黑（非商用）常规体" pitchFamily="50" charset="-122"/>
            </a:endParaRPr>
          </a:p>
          <a:p>
            <a:pPr algn="ctr"/>
            <a:r>
              <a:rPr lang="zh-CN" altLang="en-US" sz="6600" spc="120" dirty="0">
                <a:solidFill>
                  <a:schemeClr val="bg1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丰富</a:t>
            </a:r>
            <a:endParaRPr lang="zh-CN" altLang="en-US" sz="6600" spc="120" dirty="0">
              <a:solidFill>
                <a:schemeClr val="bg1"/>
              </a:solidFill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28600" y="338454"/>
            <a:ext cx="2996565" cy="747515"/>
            <a:chOff x="5888652" y="4042737"/>
            <a:chExt cx="2996565" cy="747515"/>
          </a:xfrm>
        </p:grpSpPr>
        <p:grpSp>
          <p:nvGrpSpPr>
            <p:cNvPr id="7" name="组合 6"/>
            <p:cNvGrpSpPr/>
            <p:nvPr/>
          </p:nvGrpSpPr>
          <p:grpSpPr>
            <a:xfrm>
              <a:off x="5888652" y="4065851"/>
              <a:ext cx="1105208" cy="724401"/>
              <a:chOff x="5086776" y="552365"/>
              <a:chExt cx="1628795" cy="1098162"/>
            </a:xfrm>
          </p:grpSpPr>
          <p:sp>
            <p:nvSpPr>
              <p:cNvPr id="12" name="椭圆形标注 11"/>
              <p:cNvSpPr/>
              <p:nvPr/>
            </p:nvSpPr>
            <p:spPr>
              <a:xfrm>
                <a:off x="5086776" y="552365"/>
                <a:ext cx="1068175" cy="784289"/>
              </a:xfrm>
              <a:prstGeom prst="wedgeEllipseCallout">
                <a:avLst>
                  <a:gd name="adj1" fmla="val -37954"/>
                  <a:gd name="adj2" fmla="val 54021"/>
                </a:avLst>
              </a:prstGeom>
              <a:solidFill>
                <a:srgbClr val="FC7C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椭圆形标注 12"/>
              <p:cNvSpPr/>
              <p:nvPr/>
            </p:nvSpPr>
            <p:spPr>
              <a:xfrm flipH="1">
                <a:off x="5647396" y="866238"/>
                <a:ext cx="1068175" cy="784289"/>
              </a:xfrm>
              <a:prstGeom prst="wedgeEllipseCallout">
                <a:avLst>
                  <a:gd name="adj1" fmla="val -31728"/>
                  <a:gd name="adj2" fmla="val 58260"/>
                </a:avLst>
              </a:prstGeom>
              <a:solidFill>
                <a:srgbClr val="FBB6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加号 7"/>
            <p:cNvSpPr/>
            <p:nvPr/>
          </p:nvSpPr>
          <p:spPr>
            <a:xfrm>
              <a:off x="6813860" y="4042737"/>
              <a:ext cx="360000" cy="360000"/>
            </a:xfrm>
            <a:prstGeom prst="mathPlus">
              <a:avLst>
                <a:gd name="adj1" fmla="val 14866"/>
              </a:avLst>
            </a:prstGeom>
            <a:gradFill flip="none" rotWithShape="1">
              <a:gsLst>
                <a:gs pos="18000">
                  <a:srgbClr val="FBA318"/>
                </a:gs>
                <a:gs pos="69000">
                  <a:srgbClr val="FF7B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7161668" y="4319445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微俱聚平台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5249"/>
      </p:ext>
    </p:extLst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4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864" y="987044"/>
            <a:ext cx="4422274" cy="388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0" descr="C:\Documents and Settings\Administrator\桌面\未标题-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44"/>
          <a:stretch/>
        </p:blipFill>
        <p:spPr bwMode="auto">
          <a:xfrm>
            <a:off x="2368085" y="0"/>
            <a:ext cx="4407831" cy="83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096000" y="336550"/>
            <a:ext cx="273921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spc="12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提供</a:t>
            </a:r>
            <a:r>
              <a:rPr lang="en-US" altLang="zh-CN" sz="3200" spc="12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1</a:t>
            </a:r>
            <a:r>
              <a:rPr lang="zh-CN" altLang="en-US" sz="3200" spc="12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对</a:t>
            </a:r>
            <a:r>
              <a:rPr lang="en-US" altLang="zh-CN" sz="3200" spc="12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1</a:t>
            </a:r>
            <a:r>
              <a:rPr lang="zh-CN" altLang="en-US" sz="3200" spc="12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专家</a:t>
            </a:r>
            <a:endParaRPr lang="en-US" altLang="zh-CN" sz="3200" spc="120" dirty="0" smtClean="0">
              <a:solidFill>
                <a:schemeClr val="tx1">
                  <a:lumMod val="95000"/>
                  <a:lumOff val="5000"/>
                </a:schemeClr>
              </a:solidFill>
              <a:latin typeface="造字工房力黑（非商用）常规体" pitchFamily="50" charset="-122"/>
              <a:ea typeface="造字工房力黑（非商用）常规体" pitchFamily="50" charset="-122"/>
            </a:endParaRPr>
          </a:p>
          <a:p>
            <a:pPr algn="ctr"/>
            <a:r>
              <a:rPr lang="zh-CN" altLang="en-US" sz="6600" spc="12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指导</a:t>
            </a:r>
            <a:endParaRPr lang="zh-CN" altLang="en-US" sz="6600" spc="120" dirty="0">
              <a:solidFill>
                <a:schemeClr val="tx1">
                  <a:lumMod val="95000"/>
                  <a:lumOff val="5000"/>
                </a:schemeClr>
              </a:solidFill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31938" y="224017"/>
            <a:ext cx="2996565" cy="747515"/>
            <a:chOff x="5888652" y="4042737"/>
            <a:chExt cx="2996565" cy="747515"/>
          </a:xfrm>
        </p:grpSpPr>
        <p:grpSp>
          <p:nvGrpSpPr>
            <p:cNvPr id="7" name="组合 6"/>
            <p:cNvGrpSpPr/>
            <p:nvPr/>
          </p:nvGrpSpPr>
          <p:grpSpPr>
            <a:xfrm>
              <a:off x="5888652" y="4065851"/>
              <a:ext cx="1105208" cy="724401"/>
              <a:chOff x="5086776" y="552365"/>
              <a:chExt cx="1628795" cy="1098162"/>
            </a:xfrm>
          </p:grpSpPr>
          <p:sp>
            <p:nvSpPr>
              <p:cNvPr id="12" name="椭圆形标注 11"/>
              <p:cNvSpPr/>
              <p:nvPr/>
            </p:nvSpPr>
            <p:spPr>
              <a:xfrm>
                <a:off x="5086776" y="552365"/>
                <a:ext cx="1068175" cy="784289"/>
              </a:xfrm>
              <a:prstGeom prst="wedgeEllipseCallout">
                <a:avLst>
                  <a:gd name="adj1" fmla="val -37954"/>
                  <a:gd name="adj2" fmla="val 54021"/>
                </a:avLst>
              </a:prstGeom>
              <a:solidFill>
                <a:srgbClr val="FC7C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椭圆形标注 12"/>
              <p:cNvSpPr/>
              <p:nvPr/>
            </p:nvSpPr>
            <p:spPr>
              <a:xfrm flipH="1">
                <a:off x="5647396" y="866238"/>
                <a:ext cx="1068175" cy="784289"/>
              </a:xfrm>
              <a:prstGeom prst="wedgeEllipseCallout">
                <a:avLst>
                  <a:gd name="adj1" fmla="val -31728"/>
                  <a:gd name="adj2" fmla="val 58260"/>
                </a:avLst>
              </a:prstGeom>
              <a:solidFill>
                <a:srgbClr val="FBB6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加号 9"/>
            <p:cNvSpPr/>
            <p:nvPr/>
          </p:nvSpPr>
          <p:spPr>
            <a:xfrm>
              <a:off x="6813860" y="4042737"/>
              <a:ext cx="360000" cy="360000"/>
            </a:xfrm>
            <a:prstGeom prst="mathPlus">
              <a:avLst>
                <a:gd name="adj1" fmla="val 14866"/>
              </a:avLst>
            </a:prstGeom>
            <a:gradFill flip="none" rotWithShape="1">
              <a:gsLst>
                <a:gs pos="18000">
                  <a:srgbClr val="FBA318"/>
                </a:gs>
                <a:gs pos="69000">
                  <a:srgbClr val="FF7B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7161668" y="4319445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微俱聚平台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727930"/>
      </p:ext>
    </p:extLst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4" name="组合 1133"/>
          <p:cNvGrpSpPr/>
          <p:nvPr/>
        </p:nvGrpSpPr>
        <p:grpSpPr>
          <a:xfrm>
            <a:off x="6091533" y="2728784"/>
            <a:ext cx="2362614" cy="2362615"/>
            <a:chOff x="8721049" y="5574958"/>
            <a:chExt cx="771455" cy="771455"/>
          </a:xfrm>
        </p:grpSpPr>
        <p:sp>
          <p:nvSpPr>
            <p:cNvPr id="174" name="椭圆 173"/>
            <p:cNvSpPr/>
            <p:nvPr/>
          </p:nvSpPr>
          <p:spPr>
            <a:xfrm>
              <a:off x="8721049" y="5574958"/>
              <a:ext cx="771455" cy="771455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625" dirty="0">
                <a:solidFill>
                  <a:srgbClr val="FFC000"/>
                </a:solidFill>
                <a:latin typeface="I fink u freeky" pitchFamily="2" charset="0"/>
              </a:endParaRPr>
            </a:p>
          </p:txBody>
        </p:sp>
        <p:sp>
          <p:nvSpPr>
            <p:cNvPr id="1131" name="文本框 1130"/>
            <p:cNvSpPr txBox="1"/>
            <p:nvPr/>
          </p:nvSpPr>
          <p:spPr>
            <a:xfrm>
              <a:off x="8795833" y="5806508"/>
              <a:ext cx="665996" cy="361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>
                  <a:solidFill>
                    <a:srgbClr val="0266A1">
                      <a:alpha val="73000"/>
                    </a:srgbClr>
                  </a:solidFill>
                  <a:latin typeface="造字工房力黑（非商用）常规体" pitchFamily="50" charset="-122"/>
                  <a:ea typeface="造字工房力黑（非商用）常规体" pitchFamily="50" charset="-122"/>
                </a:rPr>
                <a:t>策划</a:t>
              </a:r>
            </a:p>
          </p:txBody>
        </p:sp>
      </p:grpSp>
      <p:grpSp>
        <p:nvGrpSpPr>
          <p:cNvPr id="1133" name="组合 1132"/>
          <p:cNvGrpSpPr/>
          <p:nvPr/>
        </p:nvGrpSpPr>
        <p:grpSpPr>
          <a:xfrm>
            <a:off x="974680" y="2722113"/>
            <a:ext cx="2469204" cy="2469203"/>
            <a:chOff x="1516065" y="1767728"/>
            <a:chExt cx="4239051" cy="4239052"/>
          </a:xfrm>
        </p:grpSpPr>
        <p:sp>
          <p:nvSpPr>
            <p:cNvPr id="171" name="椭圆 170"/>
            <p:cNvSpPr/>
            <p:nvPr/>
          </p:nvSpPr>
          <p:spPr>
            <a:xfrm>
              <a:off x="1516065" y="1767728"/>
              <a:ext cx="4239051" cy="4239052"/>
            </a:xfrm>
            <a:prstGeom prst="ellipse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625" dirty="0">
                <a:solidFill>
                  <a:srgbClr val="FFC000"/>
                </a:solidFill>
                <a:latin typeface="I fink u freeky" pitchFamily="2" charset="0"/>
              </a:endParaRPr>
            </a:p>
          </p:txBody>
        </p:sp>
        <p:sp>
          <p:nvSpPr>
            <p:cNvPr id="1130" name="文本框 1129"/>
            <p:cNvSpPr txBox="1"/>
            <p:nvPr/>
          </p:nvSpPr>
          <p:spPr>
            <a:xfrm>
              <a:off x="1857319" y="3198077"/>
              <a:ext cx="3301836" cy="1902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 smtClean="0">
                  <a:solidFill>
                    <a:srgbClr val="EA6125">
                      <a:alpha val="46000"/>
                    </a:srgbClr>
                  </a:solidFill>
                  <a:latin typeface="造字工房力黑（非商用）常规体" pitchFamily="50" charset="-122"/>
                  <a:ea typeface="造字工房力黑（非商用）常规体" pitchFamily="50" charset="-122"/>
                </a:rPr>
                <a:t>品牌</a:t>
              </a:r>
              <a:endParaRPr lang="zh-CN" altLang="en-US" sz="1050" dirty="0">
                <a:solidFill>
                  <a:srgbClr val="EA6125">
                    <a:alpha val="46000"/>
                  </a:srgbClr>
                </a:solidFill>
                <a:latin typeface="造字工房力黑（非商用）常规体" pitchFamily="50" charset="-122"/>
                <a:ea typeface="造字工房力黑（非商用）常规体" pitchFamily="50" charset="-122"/>
              </a:endParaRPr>
            </a:p>
          </p:txBody>
        </p:sp>
      </p:grpSp>
      <p:grpSp>
        <p:nvGrpSpPr>
          <p:cNvPr id="1135" name="组合 1134"/>
          <p:cNvGrpSpPr/>
          <p:nvPr/>
        </p:nvGrpSpPr>
        <p:grpSpPr>
          <a:xfrm>
            <a:off x="7578259" y="1569997"/>
            <a:ext cx="2099141" cy="1493249"/>
            <a:chOff x="8264305" y="4662576"/>
            <a:chExt cx="2798855" cy="1990999"/>
          </a:xfrm>
        </p:grpSpPr>
        <p:sp>
          <p:nvSpPr>
            <p:cNvPr id="177" name="椭圆 176"/>
            <p:cNvSpPr/>
            <p:nvPr/>
          </p:nvSpPr>
          <p:spPr>
            <a:xfrm>
              <a:off x="8264305" y="4662576"/>
              <a:ext cx="1990999" cy="19909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525" dirty="0">
                <a:solidFill>
                  <a:srgbClr val="FFC000"/>
                </a:solidFill>
                <a:latin typeface="I fink u freeky" pitchFamily="2" charset="0"/>
              </a:endParaRPr>
            </a:p>
          </p:txBody>
        </p:sp>
        <p:sp>
          <p:nvSpPr>
            <p:cNvPr id="181" name="文本框 180"/>
            <p:cNvSpPr txBox="1"/>
            <p:nvPr/>
          </p:nvSpPr>
          <p:spPr>
            <a:xfrm>
              <a:off x="8372574" y="5296651"/>
              <a:ext cx="269058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solidFill>
                    <a:srgbClr val="00B050">
                      <a:alpha val="73000"/>
                    </a:srgbClr>
                  </a:solidFill>
                  <a:latin typeface="造字工房力黑（非商用）常规体" pitchFamily="50" charset="-122"/>
                  <a:ea typeface="造字工房力黑（非商用）常规体" pitchFamily="50" charset="-122"/>
                </a:rPr>
                <a:t>推广</a:t>
              </a:r>
            </a:p>
          </p:txBody>
        </p:sp>
      </p:grpSp>
      <p:grpSp>
        <p:nvGrpSpPr>
          <p:cNvPr id="1140" name="组合 1139"/>
          <p:cNvGrpSpPr/>
          <p:nvPr/>
        </p:nvGrpSpPr>
        <p:grpSpPr>
          <a:xfrm>
            <a:off x="2274564" y="1398190"/>
            <a:ext cx="2520707" cy="2367436"/>
            <a:chOff x="2612856" y="1075566"/>
            <a:chExt cx="3821246" cy="3588896"/>
          </a:xfrm>
        </p:grpSpPr>
        <p:sp>
          <p:nvSpPr>
            <p:cNvPr id="1138" name="椭圆 1137"/>
            <p:cNvSpPr/>
            <p:nvPr/>
          </p:nvSpPr>
          <p:spPr>
            <a:xfrm>
              <a:off x="2612856" y="1075566"/>
              <a:ext cx="3588896" cy="3588896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39" name="文本框 1138"/>
            <p:cNvSpPr txBox="1"/>
            <p:nvPr/>
          </p:nvSpPr>
          <p:spPr>
            <a:xfrm>
              <a:off x="3093801" y="2185534"/>
              <a:ext cx="3340301" cy="1679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 smtClean="0">
                  <a:solidFill>
                    <a:srgbClr val="FFC000">
                      <a:alpha val="73000"/>
                    </a:srgbClr>
                  </a:solidFill>
                  <a:latin typeface="造字工房力黑（非商用）常规体" pitchFamily="50" charset="-122"/>
                  <a:ea typeface="造字工房力黑（非商用）常规体" pitchFamily="50" charset="-122"/>
                </a:rPr>
                <a:t>产品</a:t>
              </a:r>
              <a:endParaRPr lang="zh-CN" altLang="en-US" sz="6600" dirty="0">
                <a:solidFill>
                  <a:srgbClr val="FFC000">
                    <a:alpha val="73000"/>
                  </a:srgbClr>
                </a:solidFill>
                <a:latin typeface="造字工房力黑（非商用）常规体" pitchFamily="50" charset="-122"/>
                <a:ea typeface="造字工房力黑（非商用）常规体" pitchFamily="50" charset="-122"/>
              </a:endParaRPr>
            </a:p>
          </p:txBody>
        </p:sp>
      </p:grpSp>
      <p:sp>
        <p:nvSpPr>
          <p:cNvPr id="5" name="等腰三角形 4"/>
          <p:cNvSpPr/>
          <p:nvPr/>
        </p:nvSpPr>
        <p:spPr>
          <a:xfrm rot="10800000">
            <a:off x="0" y="0"/>
            <a:ext cx="9144000" cy="2318657"/>
          </a:xfrm>
          <a:prstGeom prst="triangle">
            <a:avLst/>
          </a:prstGeom>
          <a:solidFill>
            <a:srgbClr val="EA6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4104169" y="1744690"/>
            <a:ext cx="990431" cy="990431"/>
          </a:xfrm>
          <a:custGeom>
            <a:avLst/>
            <a:gdLst/>
            <a:ahLst/>
            <a:cxnLst/>
            <a:rect l="l" t="t" r="r" b="b"/>
            <a:pathLst>
              <a:path w="1320574" h="1320574">
                <a:moveTo>
                  <a:pt x="511722" y="749313"/>
                </a:moveTo>
                <a:lnTo>
                  <a:pt x="511722" y="846246"/>
                </a:lnTo>
                <a:cubicBezTo>
                  <a:pt x="510304" y="895112"/>
                  <a:pt x="535503" y="918825"/>
                  <a:pt x="587319" y="917384"/>
                </a:cubicBezTo>
                <a:lnTo>
                  <a:pt x="714265" y="917384"/>
                </a:lnTo>
                <a:cubicBezTo>
                  <a:pt x="766012" y="918825"/>
                  <a:pt x="791177" y="896141"/>
                  <a:pt x="789759" y="849333"/>
                </a:cubicBezTo>
                <a:lnTo>
                  <a:pt x="789759" y="831085"/>
                </a:lnTo>
                <a:lnTo>
                  <a:pt x="742151" y="831085"/>
                </a:lnTo>
                <a:lnTo>
                  <a:pt x="742151" y="846829"/>
                </a:lnTo>
                <a:cubicBezTo>
                  <a:pt x="743568" y="866448"/>
                  <a:pt x="731026" y="876270"/>
                  <a:pt x="704523" y="876293"/>
                </a:cubicBezTo>
                <a:lnTo>
                  <a:pt x="604469" y="876293"/>
                </a:lnTo>
                <a:cubicBezTo>
                  <a:pt x="578721" y="877688"/>
                  <a:pt x="566556" y="865671"/>
                  <a:pt x="567974" y="840243"/>
                </a:cubicBezTo>
                <a:lnTo>
                  <a:pt x="567974" y="749313"/>
                </a:lnTo>
                <a:close/>
                <a:moveTo>
                  <a:pt x="796757" y="748833"/>
                </a:moveTo>
                <a:cubicBezTo>
                  <a:pt x="818320" y="808653"/>
                  <a:pt x="832978" y="861098"/>
                  <a:pt x="840729" y="906168"/>
                </a:cubicBezTo>
                <a:lnTo>
                  <a:pt x="893895" y="906168"/>
                </a:lnTo>
                <a:cubicBezTo>
                  <a:pt x="885160" y="856822"/>
                  <a:pt x="868776" y="804376"/>
                  <a:pt x="844743" y="748833"/>
                </a:cubicBezTo>
                <a:close/>
                <a:moveTo>
                  <a:pt x="635340" y="748833"/>
                </a:moveTo>
                <a:cubicBezTo>
                  <a:pt x="646887" y="781578"/>
                  <a:pt x="654319" y="810345"/>
                  <a:pt x="657635" y="835132"/>
                </a:cubicBezTo>
                <a:lnTo>
                  <a:pt x="710937" y="835132"/>
                </a:lnTo>
                <a:cubicBezTo>
                  <a:pt x="708033" y="813386"/>
                  <a:pt x="700670" y="786986"/>
                  <a:pt x="688848" y="755933"/>
                </a:cubicBezTo>
                <a:cubicBezTo>
                  <a:pt x="687796" y="754858"/>
                  <a:pt x="687270" y="752492"/>
                  <a:pt x="687270" y="748833"/>
                </a:cubicBezTo>
                <a:close/>
                <a:moveTo>
                  <a:pt x="433894" y="748833"/>
                </a:moveTo>
                <a:cubicBezTo>
                  <a:pt x="420472" y="811419"/>
                  <a:pt x="405117" y="863864"/>
                  <a:pt x="387829" y="906168"/>
                </a:cubicBezTo>
                <a:lnTo>
                  <a:pt x="441681" y="906168"/>
                </a:lnTo>
                <a:cubicBezTo>
                  <a:pt x="460340" y="864185"/>
                  <a:pt x="474037" y="811740"/>
                  <a:pt x="482772" y="748833"/>
                </a:cubicBezTo>
                <a:close/>
                <a:moveTo>
                  <a:pt x="598844" y="552944"/>
                </a:moveTo>
                <a:cubicBezTo>
                  <a:pt x="597381" y="613587"/>
                  <a:pt x="575829" y="658269"/>
                  <a:pt x="534188" y="686990"/>
                </a:cubicBezTo>
                <a:lnTo>
                  <a:pt x="534188" y="723211"/>
                </a:lnTo>
                <a:cubicBezTo>
                  <a:pt x="610289" y="690077"/>
                  <a:pt x="649117" y="633321"/>
                  <a:pt x="650672" y="552944"/>
                </a:cubicBezTo>
                <a:close/>
                <a:moveTo>
                  <a:pt x="689534" y="519707"/>
                </a:moveTo>
                <a:lnTo>
                  <a:pt x="689534" y="662431"/>
                </a:lnTo>
                <a:cubicBezTo>
                  <a:pt x="690975" y="683514"/>
                  <a:pt x="680970" y="694055"/>
                  <a:pt x="659521" y="694055"/>
                </a:cubicBezTo>
                <a:lnTo>
                  <a:pt x="627108" y="694055"/>
                </a:lnTo>
                <a:lnTo>
                  <a:pt x="627108" y="733021"/>
                </a:lnTo>
                <a:lnTo>
                  <a:pt x="672453" y="733021"/>
                </a:lnTo>
                <a:cubicBezTo>
                  <a:pt x="722782" y="734438"/>
                  <a:pt x="747227" y="711046"/>
                  <a:pt x="745786" y="662842"/>
                </a:cubicBezTo>
                <a:lnTo>
                  <a:pt x="745786" y="519707"/>
                </a:lnTo>
                <a:close/>
                <a:moveTo>
                  <a:pt x="613182" y="429155"/>
                </a:moveTo>
                <a:cubicBezTo>
                  <a:pt x="604309" y="480834"/>
                  <a:pt x="575394" y="518918"/>
                  <a:pt x="526436" y="543409"/>
                </a:cubicBezTo>
                <a:lnTo>
                  <a:pt x="526436" y="577915"/>
                </a:lnTo>
                <a:cubicBezTo>
                  <a:pt x="585501" y="558478"/>
                  <a:pt x="622729" y="534079"/>
                  <a:pt x="638118" y="504718"/>
                </a:cubicBezTo>
                <a:lnTo>
                  <a:pt x="823442" y="504718"/>
                </a:lnTo>
                <a:lnTo>
                  <a:pt x="823442" y="552944"/>
                </a:lnTo>
                <a:lnTo>
                  <a:pt x="777411" y="552944"/>
                </a:lnTo>
                <a:cubicBezTo>
                  <a:pt x="778875" y="633390"/>
                  <a:pt x="818411" y="690145"/>
                  <a:pt x="896021" y="723211"/>
                </a:cubicBezTo>
                <a:lnTo>
                  <a:pt x="896021" y="687093"/>
                </a:lnTo>
                <a:cubicBezTo>
                  <a:pt x="865786" y="666581"/>
                  <a:pt x="845641" y="636300"/>
                  <a:pt x="835587" y="596251"/>
                </a:cubicBezTo>
                <a:lnTo>
                  <a:pt x="829760" y="558535"/>
                </a:lnTo>
                <a:lnTo>
                  <a:pt x="877499" y="558535"/>
                </a:lnTo>
                <a:lnTo>
                  <a:pt x="877499" y="465753"/>
                </a:lnTo>
                <a:lnTo>
                  <a:pt x="655817" y="465753"/>
                </a:lnTo>
                <a:cubicBezTo>
                  <a:pt x="659887" y="460014"/>
                  <a:pt x="663477" y="447814"/>
                  <a:pt x="666587" y="429155"/>
                </a:cubicBezTo>
                <a:close/>
                <a:moveTo>
                  <a:pt x="494434" y="425965"/>
                </a:moveTo>
                <a:cubicBezTo>
                  <a:pt x="476804" y="487568"/>
                  <a:pt x="439108" y="532821"/>
                  <a:pt x="381347" y="561725"/>
                </a:cubicBezTo>
                <a:lnTo>
                  <a:pt x="381347" y="596231"/>
                </a:lnTo>
                <a:cubicBezTo>
                  <a:pt x="413406" y="587245"/>
                  <a:pt x="435644" y="577195"/>
                  <a:pt x="448060" y="566081"/>
                </a:cubicBezTo>
                <a:lnTo>
                  <a:pt x="448060" y="736108"/>
                </a:lnTo>
                <a:lnTo>
                  <a:pt x="504313" y="736108"/>
                </a:lnTo>
                <a:lnTo>
                  <a:pt x="504313" y="525436"/>
                </a:lnTo>
                <a:cubicBezTo>
                  <a:pt x="523910" y="503026"/>
                  <a:pt x="538979" y="469869"/>
                  <a:pt x="549521" y="425965"/>
                </a:cubicBezTo>
                <a:close/>
                <a:moveTo>
                  <a:pt x="660287" y="0"/>
                </a:moveTo>
                <a:cubicBezTo>
                  <a:pt x="1024953" y="0"/>
                  <a:pt x="1320574" y="295621"/>
                  <a:pt x="1320574" y="660287"/>
                </a:cubicBezTo>
                <a:cubicBezTo>
                  <a:pt x="1320574" y="1024953"/>
                  <a:pt x="1024953" y="1320574"/>
                  <a:pt x="660287" y="1320574"/>
                </a:cubicBezTo>
                <a:cubicBezTo>
                  <a:pt x="295621" y="1320574"/>
                  <a:pt x="0" y="1024953"/>
                  <a:pt x="0" y="660287"/>
                </a:cubicBezTo>
                <a:cubicBezTo>
                  <a:pt x="0" y="295621"/>
                  <a:pt x="295621" y="0"/>
                  <a:pt x="660287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7" name="AutoShape 3"/>
          <p:cNvSpPr>
            <a:spLocks noChangeAspect="1" noChangeArrowheads="1" noTextEdit="1"/>
          </p:cNvSpPr>
          <p:nvPr/>
        </p:nvSpPr>
        <p:spPr bwMode="auto">
          <a:xfrm rot="20283732">
            <a:off x="4835168" y="2225506"/>
            <a:ext cx="1168865" cy="307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 rot="20283732">
            <a:off x="4749183" y="2248794"/>
            <a:ext cx="1062232" cy="2236565"/>
          </a:xfrm>
          <a:custGeom>
            <a:avLst/>
            <a:gdLst>
              <a:gd name="T0" fmla="*/ 705 w 777"/>
              <a:gd name="T1" fmla="*/ 1237 h 1636"/>
              <a:gd name="T2" fmla="*/ 769 w 777"/>
              <a:gd name="T3" fmla="*/ 1031 h 1636"/>
              <a:gd name="T4" fmla="*/ 775 w 777"/>
              <a:gd name="T5" fmla="*/ 1003 h 1636"/>
              <a:gd name="T6" fmla="*/ 777 w 777"/>
              <a:gd name="T7" fmla="*/ 969 h 1636"/>
              <a:gd name="T8" fmla="*/ 777 w 777"/>
              <a:gd name="T9" fmla="*/ 532 h 1636"/>
              <a:gd name="T10" fmla="*/ 772 w 777"/>
              <a:gd name="T11" fmla="*/ 509 h 1636"/>
              <a:gd name="T12" fmla="*/ 760 w 777"/>
              <a:gd name="T13" fmla="*/ 490 h 1636"/>
              <a:gd name="T14" fmla="*/ 741 w 777"/>
              <a:gd name="T15" fmla="*/ 477 h 1636"/>
              <a:gd name="T16" fmla="*/ 718 w 777"/>
              <a:gd name="T17" fmla="*/ 473 h 1636"/>
              <a:gd name="T18" fmla="*/ 688 w 777"/>
              <a:gd name="T19" fmla="*/ 473 h 1636"/>
              <a:gd name="T20" fmla="*/ 665 w 777"/>
              <a:gd name="T21" fmla="*/ 477 h 1636"/>
              <a:gd name="T22" fmla="*/ 646 w 777"/>
              <a:gd name="T23" fmla="*/ 490 h 1636"/>
              <a:gd name="T24" fmla="*/ 633 w 777"/>
              <a:gd name="T25" fmla="*/ 509 h 1636"/>
              <a:gd name="T26" fmla="*/ 629 w 777"/>
              <a:gd name="T27" fmla="*/ 532 h 1636"/>
              <a:gd name="T28" fmla="*/ 629 w 777"/>
              <a:gd name="T29" fmla="*/ 502 h 1636"/>
              <a:gd name="T30" fmla="*/ 623 w 777"/>
              <a:gd name="T31" fmla="*/ 476 h 1636"/>
              <a:gd name="T32" fmla="*/ 609 w 777"/>
              <a:gd name="T33" fmla="*/ 454 h 1636"/>
              <a:gd name="T34" fmla="*/ 587 w 777"/>
              <a:gd name="T35" fmla="*/ 440 h 1636"/>
              <a:gd name="T36" fmla="*/ 562 w 777"/>
              <a:gd name="T37" fmla="*/ 435 h 1636"/>
              <a:gd name="T38" fmla="*/ 529 w 777"/>
              <a:gd name="T39" fmla="*/ 435 h 1636"/>
              <a:gd name="T40" fmla="*/ 502 w 777"/>
              <a:gd name="T41" fmla="*/ 440 h 1636"/>
              <a:gd name="T42" fmla="*/ 482 w 777"/>
              <a:gd name="T43" fmla="*/ 456 h 1636"/>
              <a:gd name="T44" fmla="*/ 468 w 777"/>
              <a:gd name="T45" fmla="*/ 476 h 1636"/>
              <a:gd name="T46" fmla="*/ 462 w 777"/>
              <a:gd name="T47" fmla="*/ 502 h 1636"/>
              <a:gd name="T48" fmla="*/ 462 w 777"/>
              <a:gd name="T49" fmla="*/ 429 h 1636"/>
              <a:gd name="T50" fmla="*/ 457 w 777"/>
              <a:gd name="T51" fmla="*/ 402 h 1636"/>
              <a:gd name="T52" fmla="*/ 443 w 777"/>
              <a:gd name="T53" fmla="*/ 382 h 1636"/>
              <a:gd name="T54" fmla="*/ 421 w 777"/>
              <a:gd name="T55" fmla="*/ 368 h 1636"/>
              <a:gd name="T56" fmla="*/ 395 w 777"/>
              <a:gd name="T57" fmla="*/ 362 h 1636"/>
              <a:gd name="T58" fmla="*/ 364 w 777"/>
              <a:gd name="T59" fmla="*/ 362 h 1636"/>
              <a:gd name="T60" fmla="*/ 337 w 777"/>
              <a:gd name="T61" fmla="*/ 368 h 1636"/>
              <a:gd name="T62" fmla="*/ 315 w 777"/>
              <a:gd name="T63" fmla="*/ 382 h 1636"/>
              <a:gd name="T64" fmla="*/ 301 w 777"/>
              <a:gd name="T65" fmla="*/ 402 h 1636"/>
              <a:gd name="T66" fmla="*/ 296 w 777"/>
              <a:gd name="T67" fmla="*/ 429 h 1636"/>
              <a:gd name="T68" fmla="*/ 296 w 777"/>
              <a:gd name="T69" fmla="*/ 67 h 1636"/>
              <a:gd name="T70" fmla="*/ 290 w 777"/>
              <a:gd name="T71" fmla="*/ 41 h 1636"/>
              <a:gd name="T72" fmla="*/ 276 w 777"/>
              <a:gd name="T73" fmla="*/ 19 h 1636"/>
              <a:gd name="T74" fmla="*/ 254 w 777"/>
              <a:gd name="T75" fmla="*/ 5 h 1636"/>
              <a:gd name="T76" fmla="*/ 229 w 777"/>
              <a:gd name="T77" fmla="*/ 0 h 1636"/>
              <a:gd name="T78" fmla="*/ 197 w 777"/>
              <a:gd name="T79" fmla="*/ 0 h 1636"/>
              <a:gd name="T80" fmla="*/ 172 w 777"/>
              <a:gd name="T81" fmla="*/ 5 h 1636"/>
              <a:gd name="T82" fmla="*/ 150 w 777"/>
              <a:gd name="T83" fmla="*/ 19 h 1636"/>
              <a:gd name="T84" fmla="*/ 136 w 777"/>
              <a:gd name="T85" fmla="*/ 41 h 1636"/>
              <a:gd name="T86" fmla="*/ 131 w 777"/>
              <a:gd name="T87" fmla="*/ 67 h 1636"/>
              <a:gd name="T88" fmla="*/ 13 w 777"/>
              <a:gd name="T89" fmla="*/ 777 h 1636"/>
              <a:gd name="T90" fmla="*/ 8 w 777"/>
              <a:gd name="T91" fmla="*/ 785 h 1636"/>
              <a:gd name="T92" fmla="*/ 2 w 777"/>
              <a:gd name="T93" fmla="*/ 799 h 1636"/>
              <a:gd name="T94" fmla="*/ 0 w 777"/>
              <a:gd name="T95" fmla="*/ 821 h 1636"/>
              <a:gd name="T96" fmla="*/ 58 w 777"/>
              <a:gd name="T97" fmla="*/ 1061 h 1636"/>
              <a:gd name="T98" fmla="*/ 64 w 777"/>
              <a:gd name="T99" fmla="*/ 1079 h 1636"/>
              <a:gd name="T100" fmla="*/ 78 w 777"/>
              <a:gd name="T101" fmla="*/ 1109 h 1636"/>
              <a:gd name="T102" fmla="*/ 218 w 777"/>
              <a:gd name="T103" fmla="*/ 1278 h 1636"/>
              <a:gd name="T104" fmla="*/ 705 w 777"/>
              <a:gd name="T105" fmla="*/ 1636 h 1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77" h="1636">
                <a:moveTo>
                  <a:pt x="705" y="1636"/>
                </a:moveTo>
                <a:lnTo>
                  <a:pt x="705" y="1237"/>
                </a:lnTo>
                <a:lnTo>
                  <a:pt x="769" y="1031"/>
                </a:lnTo>
                <a:lnTo>
                  <a:pt x="769" y="1031"/>
                </a:lnTo>
                <a:lnTo>
                  <a:pt x="772" y="1017"/>
                </a:lnTo>
                <a:lnTo>
                  <a:pt x="775" y="1003"/>
                </a:lnTo>
                <a:lnTo>
                  <a:pt x="777" y="986"/>
                </a:lnTo>
                <a:lnTo>
                  <a:pt x="777" y="969"/>
                </a:lnTo>
                <a:lnTo>
                  <a:pt x="777" y="532"/>
                </a:lnTo>
                <a:lnTo>
                  <a:pt x="777" y="532"/>
                </a:lnTo>
                <a:lnTo>
                  <a:pt x="777" y="521"/>
                </a:lnTo>
                <a:lnTo>
                  <a:pt x="772" y="509"/>
                </a:lnTo>
                <a:lnTo>
                  <a:pt x="768" y="499"/>
                </a:lnTo>
                <a:lnTo>
                  <a:pt x="760" y="490"/>
                </a:lnTo>
                <a:lnTo>
                  <a:pt x="751" y="482"/>
                </a:lnTo>
                <a:lnTo>
                  <a:pt x="741" y="477"/>
                </a:lnTo>
                <a:lnTo>
                  <a:pt x="729" y="474"/>
                </a:lnTo>
                <a:lnTo>
                  <a:pt x="718" y="473"/>
                </a:lnTo>
                <a:lnTo>
                  <a:pt x="688" y="473"/>
                </a:lnTo>
                <a:lnTo>
                  <a:pt x="688" y="473"/>
                </a:lnTo>
                <a:lnTo>
                  <a:pt x="676" y="474"/>
                </a:lnTo>
                <a:lnTo>
                  <a:pt x="665" y="477"/>
                </a:lnTo>
                <a:lnTo>
                  <a:pt x="655" y="482"/>
                </a:lnTo>
                <a:lnTo>
                  <a:pt x="646" y="490"/>
                </a:lnTo>
                <a:lnTo>
                  <a:pt x="638" y="499"/>
                </a:lnTo>
                <a:lnTo>
                  <a:pt x="633" y="509"/>
                </a:lnTo>
                <a:lnTo>
                  <a:pt x="629" y="521"/>
                </a:lnTo>
                <a:lnTo>
                  <a:pt x="629" y="532"/>
                </a:lnTo>
                <a:lnTo>
                  <a:pt x="629" y="502"/>
                </a:lnTo>
                <a:lnTo>
                  <a:pt x="629" y="502"/>
                </a:lnTo>
                <a:lnTo>
                  <a:pt x="627" y="488"/>
                </a:lnTo>
                <a:lnTo>
                  <a:pt x="623" y="476"/>
                </a:lnTo>
                <a:lnTo>
                  <a:pt x="616" y="465"/>
                </a:lnTo>
                <a:lnTo>
                  <a:pt x="609" y="454"/>
                </a:lnTo>
                <a:lnTo>
                  <a:pt x="599" y="446"/>
                </a:lnTo>
                <a:lnTo>
                  <a:pt x="587" y="440"/>
                </a:lnTo>
                <a:lnTo>
                  <a:pt x="574" y="437"/>
                </a:lnTo>
                <a:lnTo>
                  <a:pt x="562" y="435"/>
                </a:lnTo>
                <a:lnTo>
                  <a:pt x="529" y="435"/>
                </a:lnTo>
                <a:lnTo>
                  <a:pt x="529" y="435"/>
                </a:lnTo>
                <a:lnTo>
                  <a:pt x="515" y="437"/>
                </a:lnTo>
                <a:lnTo>
                  <a:pt x="502" y="440"/>
                </a:lnTo>
                <a:lnTo>
                  <a:pt x="492" y="446"/>
                </a:lnTo>
                <a:lnTo>
                  <a:pt x="482" y="456"/>
                </a:lnTo>
                <a:lnTo>
                  <a:pt x="474" y="465"/>
                </a:lnTo>
                <a:lnTo>
                  <a:pt x="468" y="476"/>
                </a:lnTo>
                <a:lnTo>
                  <a:pt x="463" y="488"/>
                </a:lnTo>
                <a:lnTo>
                  <a:pt x="462" y="502"/>
                </a:lnTo>
                <a:lnTo>
                  <a:pt x="462" y="429"/>
                </a:lnTo>
                <a:lnTo>
                  <a:pt x="462" y="429"/>
                </a:lnTo>
                <a:lnTo>
                  <a:pt x="460" y="415"/>
                </a:lnTo>
                <a:lnTo>
                  <a:pt x="457" y="402"/>
                </a:lnTo>
                <a:lnTo>
                  <a:pt x="451" y="392"/>
                </a:lnTo>
                <a:lnTo>
                  <a:pt x="443" y="382"/>
                </a:lnTo>
                <a:lnTo>
                  <a:pt x="432" y="373"/>
                </a:lnTo>
                <a:lnTo>
                  <a:pt x="421" y="368"/>
                </a:lnTo>
                <a:lnTo>
                  <a:pt x="409" y="363"/>
                </a:lnTo>
                <a:lnTo>
                  <a:pt x="395" y="362"/>
                </a:lnTo>
                <a:lnTo>
                  <a:pt x="364" y="362"/>
                </a:lnTo>
                <a:lnTo>
                  <a:pt x="364" y="362"/>
                </a:lnTo>
                <a:lnTo>
                  <a:pt x="350" y="363"/>
                </a:lnTo>
                <a:lnTo>
                  <a:pt x="337" y="368"/>
                </a:lnTo>
                <a:lnTo>
                  <a:pt x="326" y="374"/>
                </a:lnTo>
                <a:lnTo>
                  <a:pt x="315" y="382"/>
                </a:lnTo>
                <a:lnTo>
                  <a:pt x="307" y="392"/>
                </a:lnTo>
                <a:lnTo>
                  <a:pt x="301" y="402"/>
                </a:lnTo>
                <a:lnTo>
                  <a:pt x="298" y="415"/>
                </a:lnTo>
                <a:lnTo>
                  <a:pt x="296" y="429"/>
                </a:lnTo>
                <a:lnTo>
                  <a:pt x="296" y="67"/>
                </a:lnTo>
                <a:lnTo>
                  <a:pt x="296" y="67"/>
                </a:lnTo>
                <a:lnTo>
                  <a:pt x="295" y="53"/>
                </a:lnTo>
                <a:lnTo>
                  <a:pt x="290" y="41"/>
                </a:lnTo>
                <a:lnTo>
                  <a:pt x="284" y="30"/>
                </a:lnTo>
                <a:lnTo>
                  <a:pt x="276" y="19"/>
                </a:lnTo>
                <a:lnTo>
                  <a:pt x="267" y="11"/>
                </a:lnTo>
                <a:lnTo>
                  <a:pt x="254" y="5"/>
                </a:lnTo>
                <a:lnTo>
                  <a:pt x="242" y="2"/>
                </a:lnTo>
                <a:lnTo>
                  <a:pt x="229" y="0"/>
                </a:lnTo>
                <a:lnTo>
                  <a:pt x="197" y="0"/>
                </a:lnTo>
                <a:lnTo>
                  <a:pt x="197" y="0"/>
                </a:lnTo>
                <a:lnTo>
                  <a:pt x="184" y="2"/>
                </a:lnTo>
                <a:lnTo>
                  <a:pt x="172" y="5"/>
                </a:lnTo>
                <a:lnTo>
                  <a:pt x="159" y="11"/>
                </a:lnTo>
                <a:lnTo>
                  <a:pt x="150" y="19"/>
                </a:lnTo>
                <a:lnTo>
                  <a:pt x="142" y="30"/>
                </a:lnTo>
                <a:lnTo>
                  <a:pt x="136" y="41"/>
                </a:lnTo>
                <a:lnTo>
                  <a:pt x="133" y="53"/>
                </a:lnTo>
                <a:lnTo>
                  <a:pt x="131" y="67"/>
                </a:lnTo>
                <a:lnTo>
                  <a:pt x="131" y="613"/>
                </a:lnTo>
                <a:lnTo>
                  <a:pt x="13" y="777"/>
                </a:lnTo>
                <a:lnTo>
                  <a:pt x="13" y="777"/>
                </a:lnTo>
                <a:lnTo>
                  <a:pt x="8" y="785"/>
                </a:lnTo>
                <a:lnTo>
                  <a:pt x="3" y="791"/>
                </a:lnTo>
                <a:lnTo>
                  <a:pt x="2" y="799"/>
                </a:lnTo>
                <a:lnTo>
                  <a:pt x="0" y="806"/>
                </a:lnTo>
                <a:lnTo>
                  <a:pt x="0" y="821"/>
                </a:lnTo>
                <a:lnTo>
                  <a:pt x="3" y="836"/>
                </a:lnTo>
                <a:lnTo>
                  <a:pt x="58" y="1061"/>
                </a:lnTo>
                <a:lnTo>
                  <a:pt x="58" y="1061"/>
                </a:lnTo>
                <a:lnTo>
                  <a:pt x="64" y="1079"/>
                </a:lnTo>
                <a:lnTo>
                  <a:pt x="70" y="1095"/>
                </a:lnTo>
                <a:lnTo>
                  <a:pt x="78" y="1109"/>
                </a:lnTo>
                <a:lnTo>
                  <a:pt x="87" y="1120"/>
                </a:lnTo>
                <a:lnTo>
                  <a:pt x="218" y="1278"/>
                </a:lnTo>
                <a:lnTo>
                  <a:pt x="218" y="1629"/>
                </a:lnTo>
                <a:lnTo>
                  <a:pt x="705" y="1636"/>
                </a:lnTo>
                <a:lnTo>
                  <a:pt x="705" y="1636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9" name="Freeform 6"/>
          <p:cNvSpPr>
            <a:spLocks/>
          </p:cNvSpPr>
          <p:nvPr/>
        </p:nvSpPr>
        <p:spPr bwMode="auto">
          <a:xfrm rot="20283732">
            <a:off x="5372237" y="4014064"/>
            <a:ext cx="765572" cy="518129"/>
          </a:xfrm>
          <a:custGeom>
            <a:avLst/>
            <a:gdLst>
              <a:gd name="T0" fmla="*/ 560 w 560"/>
              <a:gd name="T1" fmla="*/ 379 h 379"/>
              <a:gd name="T2" fmla="*/ 560 w 560"/>
              <a:gd name="T3" fmla="*/ 0 h 379"/>
              <a:gd name="T4" fmla="*/ 0 w 560"/>
              <a:gd name="T5" fmla="*/ 0 h 379"/>
              <a:gd name="T6" fmla="*/ 0 w 560"/>
              <a:gd name="T7" fmla="*/ 363 h 379"/>
              <a:gd name="T8" fmla="*/ 560 w 560"/>
              <a:gd name="T9" fmla="*/ 379 h 379"/>
              <a:gd name="T10" fmla="*/ 560 w 560"/>
              <a:gd name="T11" fmla="*/ 379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0" h="379">
                <a:moveTo>
                  <a:pt x="560" y="379"/>
                </a:moveTo>
                <a:lnTo>
                  <a:pt x="560" y="0"/>
                </a:lnTo>
                <a:lnTo>
                  <a:pt x="0" y="0"/>
                </a:lnTo>
                <a:lnTo>
                  <a:pt x="0" y="363"/>
                </a:lnTo>
                <a:lnTo>
                  <a:pt x="560" y="379"/>
                </a:lnTo>
                <a:lnTo>
                  <a:pt x="560" y="379"/>
                </a:lnTo>
                <a:close/>
              </a:path>
            </a:pathLst>
          </a:custGeom>
          <a:solidFill>
            <a:srgbClr val="DE19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96" name="任意多边形 195"/>
          <p:cNvSpPr>
            <a:spLocks/>
          </p:cNvSpPr>
          <p:nvPr/>
        </p:nvSpPr>
        <p:spPr bwMode="auto">
          <a:xfrm rot="20283732">
            <a:off x="5506877" y="4273095"/>
            <a:ext cx="929624" cy="1083279"/>
          </a:xfrm>
          <a:custGeom>
            <a:avLst/>
            <a:gdLst>
              <a:gd name="connsiteX0" fmla="*/ 1239498 w 1239498"/>
              <a:gd name="connsiteY0" fmla="*/ 0 h 1444372"/>
              <a:gd name="connsiteX1" fmla="*/ 1239498 w 1239498"/>
              <a:gd name="connsiteY1" fmla="*/ 1444372 h 1444372"/>
              <a:gd name="connsiteX2" fmla="*/ 0 w 1239498"/>
              <a:gd name="connsiteY2" fmla="*/ 945147 h 1444372"/>
              <a:gd name="connsiteX3" fmla="*/ 0 w 1239498"/>
              <a:gd name="connsiteY3" fmla="*/ 0 h 144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9498" h="1444372">
                <a:moveTo>
                  <a:pt x="1239498" y="0"/>
                </a:moveTo>
                <a:lnTo>
                  <a:pt x="1239498" y="1444372"/>
                </a:lnTo>
                <a:lnTo>
                  <a:pt x="0" y="945147"/>
                </a:lnTo>
                <a:lnTo>
                  <a:pt x="0" y="0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1" name="Freeform 8"/>
          <p:cNvSpPr>
            <a:spLocks/>
          </p:cNvSpPr>
          <p:nvPr/>
        </p:nvSpPr>
        <p:spPr bwMode="auto">
          <a:xfrm rot="20283732">
            <a:off x="4681974" y="2275864"/>
            <a:ext cx="1062232" cy="2236565"/>
          </a:xfrm>
          <a:custGeom>
            <a:avLst/>
            <a:gdLst>
              <a:gd name="T0" fmla="*/ 705 w 777"/>
              <a:gd name="T1" fmla="*/ 1237 h 1636"/>
              <a:gd name="T2" fmla="*/ 769 w 777"/>
              <a:gd name="T3" fmla="*/ 1031 h 1636"/>
              <a:gd name="T4" fmla="*/ 775 w 777"/>
              <a:gd name="T5" fmla="*/ 1003 h 1636"/>
              <a:gd name="T6" fmla="*/ 777 w 777"/>
              <a:gd name="T7" fmla="*/ 969 h 1636"/>
              <a:gd name="T8" fmla="*/ 777 w 777"/>
              <a:gd name="T9" fmla="*/ 532 h 1636"/>
              <a:gd name="T10" fmla="*/ 772 w 777"/>
              <a:gd name="T11" fmla="*/ 509 h 1636"/>
              <a:gd name="T12" fmla="*/ 760 w 777"/>
              <a:gd name="T13" fmla="*/ 490 h 1636"/>
              <a:gd name="T14" fmla="*/ 741 w 777"/>
              <a:gd name="T15" fmla="*/ 477 h 1636"/>
              <a:gd name="T16" fmla="*/ 718 w 777"/>
              <a:gd name="T17" fmla="*/ 473 h 1636"/>
              <a:gd name="T18" fmla="*/ 688 w 777"/>
              <a:gd name="T19" fmla="*/ 473 h 1636"/>
              <a:gd name="T20" fmla="*/ 665 w 777"/>
              <a:gd name="T21" fmla="*/ 477 h 1636"/>
              <a:gd name="T22" fmla="*/ 646 w 777"/>
              <a:gd name="T23" fmla="*/ 490 h 1636"/>
              <a:gd name="T24" fmla="*/ 633 w 777"/>
              <a:gd name="T25" fmla="*/ 509 h 1636"/>
              <a:gd name="T26" fmla="*/ 629 w 777"/>
              <a:gd name="T27" fmla="*/ 532 h 1636"/>
              <a:gd name="T28" fmla="*/ 629 w 777"/>
              <a:gd name="T29" fmla="*/ 502 h 1636"/>
              <a:gd name="T30" fmla="*/ 623 w 777"/>
              <a:gd name="T31" fmla="*/ 476 h 1636"/>
              <a:gd name="T32" fmla="*/ 608 w 777"/>
              <a:gd name="T33" fmla="*/ 454 h 1636"/>
              <a:gd name="T34" fmla="*/ 587 w 777"/>
              <a:gd name="T35" fmla="*/ 440 h 1636"/>
              <a:gd name="T36" fmla="*/ 562 w 777"/>
              <a:gd name="T37" fmla="*/ 435 h 1636"/>
              <a:gd name="T38" fmla="*/ 529 w 777"/>
              <a:gd name="T39" fmla="*/ 435 h 1636"/>
              <a:gd name="T40" fmla="*/ 502 w 777"/>
              <a:gd name="T41" fmla="*/ 440 h 1636"/>
              <a:gd name="T42" fmla="*/ 482 w 777"/>
              <a:gd name="T43" fmla="*/ 456 h 1636"/>
              <a:gd name="T44" fmla="*/ 468 w 777"/>
              <a:gd name="T45" fmla="*/ 476 h 1636"/>
              <a:gd name="T46" fmla="*/ 462 w 777"/>
              <a:gd name="T47" fmla="*/ 502 h 1636"/>
              <a:gd name="T48" fmla="*/ 462 w 777"/>
              <a:gd name="T49" fmla="*/ 429 h 1636"/>
              <a:gd name="T50" fmla="*/ 457 w 777"/>
              <a:gd name="T51" fmla="*/ 402 h 1636"/>
              <a:gd name="T52" fmla="*/ 443 w 777"/>
              <a:gd name="T53" fmla="*/ 382 h 1636"/>
              <a:gd name="T54" fmla="*/ 421 w 777"/>
              <a:gd name="T55" fmla="*/ 368 h 1636"/>
              <a:gd name="T56" fmla="*/ 395 w 777"/>
              <a:gd name="T57" fmla="*/ 362 h 1636"/>
              <a:gd name="T58" fmla="*/ 364 w 777"/>
              <a:gd name="T59" fmla="*/ 362 h 1636"/>
              <a:gd name="T60" fmla="*/ 337 w 777"/>
              <a:gd name="T61" fmla="*/ 368 h 1636"/>
              <a:gd name="T62" fmla="*/ 315 w 777"/>
              <a:gd name="T63" fmla="*/ 382 h 1636"/>
              <a:gd name="T64" fmla="*/ 301 w 777"/>
              <a:gd name="T65" fmla="*/ 402 h 1636"/>
              <a:gd name="T66" fmla="*/ 296 w 777"/>
              <a:gd name="T67" fmla="*/ 429 h 1636"/>
              <a:gd name="T68" fmla="*/ 296 w 777"/>
              <a:gd name="T69" fmla="*/ 67 h 1636"/>
              <a:gd name="T70" fmla="*/ 290 w 777"/>
              <a:gd name="T71" fmla="*/ 41 h 1636"/>
              <a:gd name="T72" fmla="*/ 276 w 777"/>
              <a:gd name="T73" fmla="*/ 19 h 1636"/>
              <a:gd name="T74" fmla="*/ 254 w 777"/>
              <a:gd name="T75" fmla="*/ 5 h 1636"/>
              <a:gd name="T76" fmla="*/ 229 w 777"/>
              <a:gd name="T77" fmla="*/ 0 h 1636"/>
              <a:gd name="T78" fmla="*/ 197 w 777"/>
              <a:gd name="T79" fmla="*/ 0 h 1636"/>
              <a:gd name="T80" fmla="*/ 172 w 777"/>
              <a:gd name="T81" fmla="*/ 5 h 1636"/>
              <a:gd name="T82" fmla="*/ 150 w 777"/>
              <a:gd name="T83" fmla="*/ 19 h 1636"/>
              <a:gd name="T84" fmla="*/ 136 w 777"/>
              <a:gd name="T85" fmla="*/ 41 h 1636"/>
              <a:gd name="T86" fmla="*/ 131 w 777"/>
              <a:gd name="T87" fmla="*/ 67 h 1636"/>
              <a:gd name="T88" fmla="*/ 12 w 777"/>
              <a:gd name="T89" fmla="*/ 777 h 1636"/>
              <a:gd name="T90" fmla="*/ 8 w 777"/>
              <a:gd name="T91" fmla="*/ 785 h 1636"/>
              <a:gd name="T92" fmla="*/ 2 w 777"/>
              <a:gd name="T93" fmla="*/ 799 h 1636"/>
              <a:gd name="T94" fmla="*/ 0 w 777"/>
              <a:gd name="T95" fmla="*/ 821 h 1636"/>
              <a:gd name="T96" fmla="*/ 58 w 777"/>
              <a:gd name="T97" fmla="*/ 1061 h 1636"/>
              <a:gd name="T98" fmla="*/ 64 w 777"/>
              <a:gd name="T99" fmla="*/ 1079 h 1636"/>
              <a:gd name="T100" fmla="*/ 78 w 777"/>
              <a:gd name="T101" fmla="*/ 1109 h 1636"/>
              <a:gd name="T102" fmla="*/ 218 w 777"/>
              <a:gd name="T103" fmla="*/ 1278 h 1636"/>
              <a:gd name="T104" fmla="*/ 705 w 777"/>
              <a:gd name="T105" fmla="*/ 1636 h 1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77" h="1636">
                <a:moveTo>
                  <a:pt x="705" y="1636"/>
                </a:moveTo>
                <a:lnTo>
                  <a:pt x="705" y="1237"/>
                </a:lnTo>
                <a:lnTo>
                  <a:pt x="769" y="1031"/>
                </a:lnTo>
                <a:lnTo>
                  <a:pt x="769" y="1031"/>
                </a:lnTo>
                <a:lnTo>
                  <a:pt x="772" y="1017"/>
                </a:lnTo>
                <a:lnTo>
                  <a:pt x="775" y="1003"/>
                </a:lnTo>
                <a:lnTo>
                  <a:pt x="777" y="986"/>
                </a:lnTo>
                <a:lnTo>
                  <a:pt x="777" y="969"/>
                </a:lnTo>
                <a:lnTo>
                  <a:pt x="777" y="532"/>
                </a:lnTo>
                <a:lnTo>
                  <a:pt x="777" y="532"/>
                </a:lnTo>
                <a:lnTo>
                  <a:pt x="777" y="521"/>
                </a:lnTo>
                <a:lnTo>
                  <a:pt x="772" y="509"/>
                </a:lnTo>
                <a:lnTo>
                  <a:pt x="768" y="499"/>
                </a:lnTo>
                <a:lnTo>
                  <a:pt x="760" y="490"/>
                </a:lnTo>
                <a:lnTo>
                  <a:pt x="750" y="482"/>
                </a:lnTo>
                <a:lnTo>
                  <a:pt x="741" y="477"/>
                </a:lnTo>
                <a:lnTo>
                  <a:pt x="729" y="474"/>
                </a:lnTo>
                <a:lnTo>
                  <a:pt x="718" y="473"/>
                </a:lnTo>
                <a:lnTo>
                  <a:pt x="688" y="473"/>
                </a:lnTo>
                <a:lnTo>
                  <a:pt x="688" y="473"/>
                </a:lnTo>
                <a:lnTo>
                  <a:pt x="676" y="474"/>
                </a:lnTo>
                <a:lnTo>
                  <a:pt x="665" y="477"/>
                </a:lnTo>
                <a:lnTo>
                  <a:pt x="655" y="482"/>
                </a:lnTo>
                <a:lnTo>
                  <a:pt x="646" y="490"/>
                </a:lnTo>
                <a:lnTo>
                  <a:pt x="638" y="499"/>
                </a:lnTo>
                <a:lnTo>
                  <a:pt x="633" y="509"/>
                </a:lnTo>
                <a:lnTo>
                  <a:pt x="629" y="521"/>
                </a:lnTo>
                <a:lnTo>
                  <a:pt x="629" y="532"/>
                </a:lnTo>
                <a:lnTo>
                  <a:pt x="629" y="502"/>
                </a:lnTo>
                <a:lnTo>
                  <a:pt x="629" y="502"/>
                </a:lnTo>
                <a:lnTo>
                  <a:pt x="627" y="488"/>
                </a:lnTo>
                <a:lnTo>
                  <a:pt x="623" y="476"/>
                </a:lnTo>
                <a:lnTo>
                  <a:pt x="616" y="465"/>
                </a:lnTo>
                <a:lnTo>
                  <a:pt x="608" y="454"/>
                </a:lnTo>
                <a:lnTo>
                  <a:pt x="599" y="446"/>
                </a:lnTo>
                <a:lnTo>
                  <a:pt x="587" y="440"/>
                </a:lnTo>
                <a:lnTo>
                  <a:pt x="574" y="437"/>
                </a:lnTo>
                <a:lnTo>
                  <a:pt x="562" y="435"/>
                </a:lnTo>
                <a:lnTo>
                  <a:pt x="529" y="435"/>
                </a:lnTo>
                <a:lnTo>
                  <a:pt x="529" y="435"/>
                </a:lnTo>
                <a:lnTo>
                  <a:pt x="515" y="437"/>
                </a:lnTo>
                <a:lnTo>
                  <a:pt x="502" y="440"/>
                </a:lnTo>
                <a:lnTo>
                  <a:pt x="491" y="446"/>
                </a:lnTo>
                <a:lnTo>
                  <a:pt x="482" y="456"/>
                </a:lnTo>
                <a:lnTo>
                  <a:pt x="474" y="465"/>
                </a:lnTo>
                <a:lnTo>
                  <a:pt x="468" y="476"/>
                </a:lnTo>
                <a:lnTo>
                  <a:pt x="463" y="488"/>
                </a:lnTo>
                <a:lnTo>
                  <a:pt x="462" y="502"/>
                </a:lnTo>
                <a:lnTo>
                  <a:pt x="462" y="429"/>
                </a:lnTo>
                <a:lnTo>
                  <a:pt x="462" y="429"/>
                </a:lnTo>
                <a:lnTo>
                  <a:pt x="460" y="415"/>
                </a:lnTo>
                <a:lnTo>
                  <a:pt x="457" y="402"/>
                </a:lnTo>
                <a:lnTo>
                  <a:pt x="451" y="392"/>
                </a:lnTo>
                <a:lnTo>
                  <a:pt x="443" y="382"/>
                </a:lnTo>
                <a:lnTo>
                  <a:pt x="432" y="373"/>
                </a:lnTo>
                <a:lnTo>
                  <a:pt x="421" y="368"/>
                </a:lnTo>
                <a:lnTo>
                  <a:pt x="409" y="363"/>
                </a:lnTo>
                <a:lnTo>
                  <a:pt x="395" y="362"/>
                </a:lnTo>
                <a:lnTo>
                  <a:pt x="364" y="362"/>
                </a:lnTo>
                <a:lnTo>
                  <a:pt x="364" y="362"/>
                </a:lnTo>
                <a:lnTo>
                  <a:pt x="349" y="363"/>
                </a:lnTo>
                <a:lnTo>
                  <a:pt x="337" y="368"/>
                </a:lnTo>
                <a:lnTo>
                  <a:pt x="326" y="374"/>
                </a:lnTo>
                <a:lnTo>
                  <a:pt x="315" y="382"/>
                </a:lnTo>
                <a:lnTo>
                  <a:pt x="307" y="392"/>
                </a:lnTo>
                <a:lnTo>
                  <a:pt x="301" y="402"/>
                </a:lnTo>
                <a:lnTo>
                  <a:pt x="298" y="415"/>
                </a:lnTo>
                <a:lnTo>
                  <a:pt x="296" y="429"/>
                </a:lnTo>
                <a:lnTo>
                  <a:pt x="296" y="67"/>
                </a:lnTo>
                <a:lnTo>
                  <a:pt x="296" y="67"/>
                </a:lnTo>
                <a:lnTo>
                  <a:pt x="295" y="53"/>
                </a:lnTo>
                <a:lnTo>
                  <a:pt x="290" y="41"/>
                </a:lnTo>
                <a:lnTo>
                  <a:pt x="284" y="30"/>
                </a:lnTo>
                <a:lnTo>
                  <a:pt x="276" y="19"/>
                </a:lnTo>
                <a:lnTo>
                  <a:pt x="267" y="11"/>
                </a:lnTo>
                <a:lnTo>
                  <a:pt x="254" y="5"/>
                </a:lnTo>
                <a:lnTo>
                  <a:pt x="242" y="2"/>
                </a:lnTo>
                <a:lnTo>
                  <a:pt x="229" y="0"/>
                </a:lnTo>
                <a:lnTo>
                  <a:pt x="197" y="0"/>
                </a:lnTo>
                <a:lnTo>
                  <a:pt x="197" y="0"/>
                </a:lnTo>
                <a:lnTo>
                  <a:pt x="184" y="2"/>
                </a:lnTo>
                <a:lnTo>
                  <a:pt x="172" y="5"/>
                </a:lnTo>
                <a:lnTo>
                  <a:pt x="159" y="11"/>
                </a:lnTo>
                <a:lnTo>
                  <a:pt x="150" y="19"/>
                </a:lnTo>
                <a:lnTo>
                  <a:pt x="142" y="30"/>
                </a:lnTo>
                <a:lnTo>
                  <a:pt x="136" y="41"/>
                </a:lnTo>
                <a:lnTo>
                  <a:pt x="133" y="53"/>
                </a:lnTo>
                <a:lnTo>
                  <a:pt x="131" y="67"/>
                </a:lnTo>
                <a:lnTo>
                  <a:pt x="131" y="613"/>
                </a:lnTo>
                <a:lnTo>
                  <a:pt x="12" y="777"/>
                </a:lnTo>
                <a:lnTo>
                  <a:pt x="12" y="777"/>
                </a:lnTo>
                <a:lnTo>
                  <a:pt x="8" y="785"/>
                </a:lnTo>
                <a:lnTo>
                  <a:pt x="3" y="791"/>
                </a:lnTo>
                <a:lnTo>
                  <a:pt x="2" y="799"/>
                </a:lnTo>
                <a:lnTo>
                  <a:pt x="0" y="806"/>
                </a:lnTo>
                <a:lnTo>
                  <a:pt x="0" y="821"/>
                </a:lnTo>
                <a:lnTo>
                  <a:pt x="3" y="836"/>
                </a:lnTo>
                <a:lnTo>
                  <a:pt x="58" y="1061"/>
                </a:lnTo>
                <a:lnTo>
                  <a:pt x="58" y="1061"/>
                </a:lnTo>
                <a:lnTo>
                  <a:pt x="64" y="1079"/>
                </a:lnTo>
                <a:lnTo>
                  <a:pt x="70" y="1095"/>
                </a:lnTo>
                <a:lnTo>
                  <a:pt x="78" y="1109"/>
                </a:lnTo>
                <a:lnTo>
                  <a:pt x="87" y="1120"/>
                </a:lnTo>
                <a:lnTo>
                  <a:pt x="218" y="1278"/>
                </a:lnTo>
                <a:lnTo>
                  <a:pt x="218" y="1629"/>
                </a:lnTo>
                <a:lnTo>
                  <a:pt x="705" y="1636"/>
                </a:lnTo>
                <a:lnTo>
                  <a:pt x="705" y="1636"/>
                </a:lnTo>
                <a:close/>
              </a:path>
            </a:pathLst>
          </a:custGeom>
          <a:solidFill>
            <a:srgbClr val="F6E0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2" name="Freeform 9"/>
          <p:cNvSpPr>
            <a:spLocks noEditPoints="1"/>
          </p:cNvSpPr>
          <p:nvPr/>
        </p:nvSpPr>
        <p:spPr bwMode="auto">
          <a:xfrm rot="20283732">
            <a:off x="4691186" y="2781420"/>
            <a:ext cx="895447" cy="754636"/>
          </a:xfrm>
          <a:custGeom>
            <a:avLst/>
            <a:gdLst>
              <a:gd name="T0" fmla="*/ 0 w 655"/>
              <a:gd name="T1" fmla="*/ 327 h 552"/>
              <a:gd name="T2" fmla="*/ 56 w 655"/>
              <a:gd name="T3" fmla="*/ 251 h 552"/>
              <a:gd name="T4" fmla="*/ 320 w 655"/>
              <a:gd name="T5" fmla="*/ 0 h 552"/>
              <a:gd name="T6" fmla="*/ 289 w 655"/>
              <a:gd name="T7" fmla="*/ 0 h 552"/>
              <a:gd name="T8" fmla="*/ 262 w 655"/>
              <a:gd name="T9" fmla="*/ 6 h 552"/>
              <a:gd name="T10" fmla="*/ 240 w 655"/>
              <a:gd name="T11" fmla="*/ 20 h 552"/>
              <a:gd name="T12" fmla="*/ 226 w 655"/>
              <a:gd name="T13" fmla="*/ 40 h 552"/>
              <a:gd name="T14" fmla="*/ 221 w 655"/>
              <a:gd name="T15" fmla="*/ 67 h 552"/>
              <a:gd name="T16" fmla="*/ 282 w 655"/>
              <a:gd name="T17" fmla="*/ 51 h 552"/>
              <a:gd name="T18" fmla="*/ 289 w 655"/>
              <a:gd name="T19" fmla="*/ 33 h 552"/>
              <a:gd name="T20" fmla="*/ 298 w 655"/>
              <a:gd name="T21" fmla="*/ 19 h 552"/>
              <a:gd name="T22" fmla="*/ 312 w 655"/>
              <a:gd name="T23" fmla="*/ 8 h 552"/>
              <a:gd name="T24" fmla="*/ 332 w 655"/>
              <a:gd name="T25" fmla="*/ 1 h 552"/>
              <a:gd name="T26" fmla="*/ 320 w 655"/>
              <a:gd name="T27" fmla="*/ 0 h 552"/>
              <a:gd name="T28" fmla="*/ 454 w 655"/>
              <a:gd name="T29" fmla="*/ 73 h 552"/>
              <a:gd name="T30" fmla="*/ 487 w 655"/>
              <a:gd name="T31" fmla="*/ 73 h 552"/>
              <a:gd name="T32" fmla="*/ 498 w 655"/>
              <a:gd name="T33" fmla="*/ 75 h 552"/>
              <a:gd name="T34" fmla="*/ 479 w 655"/>
              <a:gd name="T35" fmla="*/ 79 h 552"/>
              <a:gd name="T36" fmla="*/ 466 w 655"/>
              <a:gd name="T37" fmla="*/ 89 h 552"/>
              <a:gd name="T38" fmla="*/ 457 w 655"/>
              <a:gd name="T39" fmla="*/ 101 h 552"/>
              <a:gd name="T40" fmla="*/ 387 w 655"/>
              <a:gd name="T41" fmla="*/ 295 h 552"/>
              <a:gd name="T42" fmla="*/ 387 w 655"/>
              <a:gd name="T43" fmla="*/ 140 h 552"/>
              <a:gd name="T44" fmla="*/ 393 w 655"/>
              <a:gd name="T45" fmla="*/ 114 h 552"/>
              <a:gd name="T46" fmla="*/ 407 w 655"/>
              <a:gd name="T47" fmla="*/ 94 h 552"/>
              <a:gd name="T48" fmla="*/ 427 w 655"/>
              <a:gd name="T49" fmla="*/ 78 h 552"/>
              <a:gd name="T50" fmla="*/ 454 w 655"/>
              <a:gd name="T51" fmla="*/ 73 h 552"/>
              <a:gd name="T52" fmla="*/ 643 w 655"/>
              <a:gd name="T53" fmla="*/ 111 h 552"/>
              <a:gd name="T54" fmla="*/ 613 w 655"/>
              <a:gd name="T55" fmla="*/ 111 h 552"/>
              <a:gd name="T56" fmla="*/ 590 w 655"/>
              <a:gd name="T57" fmla="*/ 115 h 552"/>
              <a:gd name="T58" fmla="*/ 571 w 655"/>
              <a:gd name="T59" fmla="*/ 128 h 552"/>
              <a:gd name="T60" fmla="*/ 558 w 655"/>
              <a:gd name="T61" fmla="*/ 147 h 552"/>
              <a:gd name="T62" fmla="*/ 554 w 655"/>
              <a:gd name="T63" fmla="*/ 170 h 552"/>
              <a:gd name="T64" fmla="*/ 613 w 655"/>
              <a:gd name="T65" fmla="*/ 148 h 552"/>
              <a:gd name="T66" fmla="*/ 619 w 655"/>
              <a:gd name="T67" fmla="*/ 136 h 552"/>
              <a:gd name="T68" fmla="*/ 635 w 655"/>
              <a:gd name="T69" fmla="*/ 120 h 552"/>
              <a:gd name="T70" fmla="*/ 647 w 655"/>
              <a:gd name="T71" fmla="*/ 114 h 552"/>
              <a:gd name="T72" fmla="*/ 655 w 655"/>
              <a:gd name="T73" fmla="*/ 112 h 552"/>
              <a:gd name="T74" fmla="*/ 643 w 655"/>
              <a:gd name="T75" fmla="*/ 111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55" h="552">
                <a:moveTo>
                  <a:pt x="56" y="251"/>
                </a:moveTo>
                <a:lnTo>
                  <a:pt x="0" y="327"/>
                </a:lnTo>
                <a:lnTo>
                  <a:pt x="56" y="552"/>
                </a:lnTo>
                <a:lnTo>
                  <a:pt x="56" y="251"/>
                </a:lnTo>
                <a:lnTo>
                  <a:pt x="56" y="251"/>
                </a:lnTo>
                <a:close/>
                <a:moveTo>
                  <a:pt x="320" y="0"/>
                </a:moveTo>
                <a:lnTo>
                  <a:pt x="289" y="0"/>
                </a:lnTo>
                <a:lnTo>
                  <a:pt x="289" y="0"/>
                </a:lnTo>
                <a:lnTo>
                  <a:pt x="274" y="1"/>
                </a:lnTo>
                <a:lnTo>
                  <a:pt x="262" y="6"/>
                </a:lnTo>
                <a:lnTo>
                  <a:pt x="251" y="12"/>
                </a:lnTo>
                <a:lnTo>
                  <a:pt x="240" y="20"/>
                </a:lnTo>
                <a:lnTo>
                  <a:pt x="232" y="30"/>
                </a:lnTo>
                <a:lnTo>
                  <a:pt x="226" y="40"/>
                </a:lnTo>
                <a:lnTo>
                  <a:pt x="223" y="53"/>
                </a:lnTo>
                <a:lnTo>
                  <a:pt x="221" y="67"/>
                </a:lnTo>
                <a:lnTo>
                  <a:pt x="221" y="295"/>
                </a:lnTo>
                <a:lnTo>
                  <a:pt x="282" y="51"/>
                </a:lnTo>
                <a:lnTo>
                  <a:pt x="282" y="51"/>
                </a:lnTo>
                <a:lnTo>
                  <a:pt x="289" y="33"/>
                </a:lnTo>
                <a:lnTo>
                  <a:pt x="293" y="25"/>
                </a:lnTo>
                <a:lnTo>
                  <a:pt x="298" y="19"/>
                </a:lnTo>
                <a:lnTo>
                  <a:pt x="304" y="12"/>
                </a:lnTo>
                <a:lnTo>
                  <a:pt x="312" y="8"/>
                </a:lnTo>
                <a:lnTo>
                  <a:pt x="321" y="3"/>
                </a:lnTo>
                <a:lnTo>
                  <a:pt x="332" y="1"/>
                </a:lnTo>
                <a:lnTo>
                  <a:pt x="332" y="1"/>
                </a:lnTo>
                <a:lnTo>
                  <a:pt x="320" y="0"/>
                </a:lnTo>
                <a:lnTo>
                  <a:pt x="320" y="0"/>
                </a:lnTo>
                <a:close/>
                <a:moveTo>
                  <a:pt x="454" y="73"/>
                </a:moveTo>
                <a:lnTo>
                  <a:pt x="487" y="73"/>
                </a:lnTo>
                <a:lnTo>
                  <a:pt x="487" y="73"/>
                </a:lnTo>
                <a:lnTo>
                  <a:pt x="498" y="75"/>
                </a:lnTo>
                <a:lnTo>
                  <a:pt x="498" y="75"/>
                </a:lnTo>
                <a:lnTo>
                  <a:pt x="488" y="76"/>
                </a:lnTo>
                <a:lnTo>
                  <a:pt x="479" y="79"/>
                </a:lnTo>
                <a:lnTo>
                  <a:pt x="473" y="84"/>
                </a:lnTo>
                <a:lnTo>
                  <a:pt x="466" y="89"/>
                </a:lnTo>
                <a:lnTo>
                  <a:pt x="462" y="94"/>
                </a:lnTo>
                <a:lnTo>
                  <a:pt x="457" y="101"/>
                </a:lnTo>
                <a:lnTo>
                  <a:pt x="449" y="117"/>
                </a:lnTo>
                <a:lnTo>
                  <a:pt x="387" y="295"/>
                </a:lnTo>
                <a:lnTo>
                  <a:pt x="387" y="140"/>
                </a:lnTo>
                <a:lnTo>
                  <a:pt x="387" y="140"/>
                </a:lnTo>
                <a:lnTo>
                  <a:pt x="388" y="126"/>
                </a:lnTo>
                <a:lnTo>
                  <a:pt x="393" y="114"/>
                </a:lnTo>
                <a:lnTo>
                  <a:pt x="399" y="103"/>
                </a:lnTo>
                <a:lnTo>
                  <a:pt x="407" y="94"/>
                </a:lnTo>
                <a:lnTo>
                  <a:pt x="416" y="84"/>
                </a:lnTo>
                <a:lnTo>
                  <a:pt x="427" y="78"/>
                </a:lnTo>
                <a:lnTo>
                  <a:pt x="440" y="75"/>
                </a:lnTo>
                <a:lnTo>
                  <a:pt x="454" y="73"/>
                </a:lnTo>
                <a:lnTo>
                  <a:pt x="454" y="73"/>
                </a:lnTo>
                <a:close/>
                <a:moveTo>
                  <a:pt x="643" y="111"/>
                </a:moveTo>
                <a:lnTo>
                  <a:pt x="613" y="111"/>
                </a:lnTo>
                <a:lnTo>
                  <a:pt x="613" y="111"/>
                </a:lnTo>
                <a:lnTo>
                  <a:pt x="601" y="112"/>
                </a:lnTo>
                <a:lnTo>
                  <a:pt x="590" y="115"/>
                </a:lnTo>
                <a:lnTo>
                  <a:pt x="580" y="120"/>
                </a:lnTo>
                <a:lnTo>
                  <a:pt x="571" y="128"/>
                </a:lnTo>
                <a:lnTo>
                  <a:pt x="563" y="137"/>
                </a:lnTo>
                <a:lnTo>
                  <a:pt x="558" y="147"/>
                </a:lnTo>
                <a:lnTo>
                  <a:pt x="554" y="159"/>
                </a:lnTo>
                <a:lnTo>
                  <a:pt x="554" y="170"/>
                </a:lnTo>
                <a:lnTo>
                  <a:pt x="554" y="295"/>
                </a:lnTo>
                <a:lnTo>
                  <a:pt x="613" y="148"/>
                </a:lnTo>
                <a:lnTo>
                  <a:pt x="613" y="148"/>
                </a:lnTo>
                <a:lnTo>
                  <a:pt x="619" y="136"/>
                </a:lnTo>
                <a:lnTo>
                  <a:pt x="629" y="125"/>
                </a:lnTo>
                <a:lnTo>
                  <a:pt x="635" y="120"/>
                </a:lnTo>
                <a:lnTo>
                  <a:pt x="641" y="117"/>
                </a:lnTo>
                <a:lnTo>
                  <a:pt x="647" y="114"/>
                </a:lnTo>
                <a:lnTo>
                  <a:pt x="655" y="112"/>
                </a:lnTo>
                <a:lnTo>
                  <a:pt x="655" y="112"/>
                </a:lnTo>
                <a:lnTo>
                  <a:pt x="643" y="111"/>
                </a:lnTo>
                <a:lnTo>
                  <a:pt x="643" y="111"/>
                </a:lnTo>
                <a:close/>
              </a:path>
            </a:pathLst>
          </a:custGeom>
          <a:solidFill>
            <a:srgbClr val="ECC3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4" name="Freeform 11"/>
          <p:cNvSpPr>
            <a:spLocks noEditPoints="1"/>
          </p:cNvSpPr>
          <p:nvPr/>
        </p:nvSpPr>
        <p:spPr bwMode="auto">
          <a:xfrm rot="20283732">
            <a:off x="4760161" y="2803235"/>
            <a:ext cx="802484" cy="412862"/>
          </a:xfrm>
          <a:custGeom>
            <a:avLst/>
            <a:gdLst>
              <a:gd name="T0" fmla="*/ 8 w 587"/>
              <a:gd name="T1" fmla="*/ 302 h 302"/>
              <a:gd name="T2" fmla="*/ 0 w 587"/>
              <a:gd name="T3" fmla="*/ 299 h 302"/>
              <a:gd name="T4" fmla="*/ 5 w 587"/>
              <a:gd name="T5" fmla="*/ 293 h 302"/>
              <a:gd name="T6" fmla="*/ 49 w 587"/>
              <a:gd name="T7" fmla="*/ 285 h 302"/>
              <a:gd name="T8" fmla="*/ 94 w 587"/>
              <a:gd name="T9" fmla="*/ 294 h 302"/>
              <a:gd name="T10" fmla="*/ 97 w 587"/>
              <a:gd name="T11" fmla="*/ 299 h 302"/>
              <a:gd name="T12" fmla="*/ 69 w 587"/>
              <a:gd name="T13" fmla="*/ 297 h 302"/>
              <a:gd name="T14" fmla="*/ 214 w 587"/>
              <a:gd name="T15" fmla="*/ 296 h 302"/>
              <a:gd name="T16" fmla="*/ 169 w 587"/>
              <a:gd name="T17" fmla="*/ 302 h 302"/>
              <a:gd name="T18" fmla="*/ 166 w 587"/>
              <a:gd name="T19" fmla="*/ 296 h 302"/>
              <a:gd name="T20" fmla="*/ 191 w 587"/>
              <a:gd name="T21" fmla="*/ 287 h 302"/>
              <a:gd name="T22" fmla="*/ 258 w 587"/>
              <a:gd name="T23" fmla="*/ 293 h 302"/>
              <a:gd name="T24" fmla="*/ 263 w 587"/>
              <a:gd name="T25" fmla="*/ 297 h 302"/>
              <a:gd name="T26" fmla="*/ 255 w 587"/>
              <a:gd name="T27" fmla="*/ 301 h 302"/>
              <a:gd name="T28" fmla="*/ 214 w 587"/>
              <a:gd name="T29" fmla="*/ 296 h 302"/>
              <a:gd name="T30" fmla="*/ 341 w 587"/>
              <a:gd name="T31" fmla="*/ 301 h 302"/>
              <a:gd name="T32" fmla="*/ 331 w 587"/>
              <a:gd name="T33" fmla="*/ 299 h 302"/>
              <a:gd name="T34" fmla="*/ 337 w 587"/>
              <a:gd name="T35" fmla="*/ 293 h 302"/>
              <a:gd name="T36" fmla="*/ 380 w 587"/>
              <a:gd name="T37" fmla="*/ 285 h 302"/>
              <a:gd name="T38" fmla="*/ 426 w 587"/>
              <a:gd name="T39" fmla="*/ 294 h 302"/>
              <a:gd name="T40" fmla="*/ 428 w 587"/>
              <a:gd name="T41" fmla="*/ 299 h 302"/>
              <a:gd name="T42" fmla="*/ 401 w 587"/>
              <a:gd name="T43" fmla="*/ 297 h 302"/>
              <a:gd name="T44" fmla="*/ 537 w 587"/>
              <a:gd name="T45" fmla="*/ 296 h 302"/>
              <a:gd name="T46" fmla="*/ 492 w 587"/>
              <a:gd name="T47" fmla="*/ 301 h 302"/>
              <a:gd name="T48" fmla="*/ 490 w 587"/>
              <a:gd name="T49" fmla="*/ 296 h 302"/>
              <a:gd name="T50" fmla="*/ 515 w 587"/>
              <a:gd name="T51" fmla="*/ 287 h 302"/>
              <a:gd name="T52" fmla="*/ 581 w 587"/>
              <a:gd name="T53" fmla="*/ 291 h 302"/>
              <a:gd name="T54" fmla="*/ 587 w 587"/>
              <a:gd name="T55" fmla="*/ 297 h 302"/>
              <a:gd name="T56" fmla="*/ 578 w 587"/>
              <a:gd name="T57" fmla="*/ 301 h 302"/>
              <a:gd name="T58" fmla="*/ 537 w 587"/>
              <a:gd name="T59" fmla="*/ 296 h 302"/>
              <a:gd name="T60" fmla="*/ 74 w 587"/>
              <a:gd name="T61" fmla="*/ 37 h 302"/>
              <a:gd name="T62" fmla="*/ 74 w 587"/>
              <a:gd name="T63" fmla="*/ 29 h 302"/>
              <a:gd name="T64" fmla="*/ 22 w 587"/>
              <a:gd name="T65" fmla="*/ 29 h 302"/>
              <a:gd name="T66" fmla="*/ 22 w 587"/>
              <a:gd name="T67" fmla="*/ 37 h 302"/>
              <a:gd name="T68" fmla="*/ 49 w 587"/>
              <a:gd name="T69" fmla="*/ 9 h 302"/>
              <a:gd name="T70" fmla="*/ 4 w 587"/>
              <a:gd name="T71" fmla="*/ 15 h 302"/>
              <a:gd name="T72" fmla="*/ 0 w 587"/>
              <a:gd name="T73" fmla="*/ 9 h 302"/>
              <a:gd name="T74" fmla="*/ 25 w 587"/>
              <a:gd name="T75" fmla="*/ 1 h 302"/>
              <a:gd name="T76" fmla="*/ 91 w 587"/>
              <a:gd name="T77" fmla="*/ 6 h 302"/>
              <a:gd name="T78" fmla="*/ 97 w 587"/>
              <a:gd name="T79" fmla="*/ 12 h 302"/>
              <a:gd name="T80" fmla="*/ 88 w 587"/>
              <a:gd name="T81" fmla="*/ 15 h 302"/>
              <a:gd name="T82" fmla="*/ 49 w 587"/>
              <a:gd name="T83" fmla="*/ 9 h 302"/>
              <a:gd name="T84" fmla="*/ 8 w 587"/>
              <a:gd name="T85" fmla="*/ 51 h 302"/>
              <a:gd name="T86" fmla="*/ 0 w 587"/>
              <a:gd name="T87" fmla="*/ 54 h 302"/>
              <a:gd name="T88" fmla="*/ 5 w 587"/>
              <a:gd name="T89" fmla="*/ 60 h 302"/>
              <a:gd name="T90" fmla="*/ 49 w 587"/>
              <a:gd name="T91" fmla="*/ 67 h 302"/>
              <a:gd name="T92" fmla="*/ 94 w 587"/>
              <a:gd name="T93" fmla="*/ 59 h 302"/>
              <a:gd name="T94" fmla="*/ 97 w 587"/>
              <a:gd name="T95" fmla="*/ 53 h 302"/>
              <a:gd name="T96" fmla="*/ 69 w 587"/>
              <a:gd name="T97" fmla="*/ 56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87" h="302">
                <a:moveTo>
                  <a:pt x="49" y="296"/>
                </a:moveTo>
                <a:lnTo>
                  <a:pt x="49" y="296"/>
                </a:lnTo>
                <a:lnTo>
                  <a:pt x="27" y="297"/>
                </a:lnTo>
                <a:lnTo>
                  <a:pt x="8" y="302"/>
                </a:lnTo>
                <a:lnTo>
                  <a:pt x="8" y="302"/>
                </a:lnTo>
                <a:lnTo>
                  <a:pt x="4" y="302"/>
                </a:lnTo>
                <a:lnTo>
                  <a:pt x="0" y="299"/>
                </a:lnTo>
                <a:lnTo>
                  <a:pt x="0" y="299"/>
                </a:lnTo>
                <a:lnTo>
                  <a:pt x="0" y="297"/>
                </a:lnTo>
                <a:lnTo>
                  <a:pt x="0" y="296"/>
                </a:lnTo>
                <a:lnTo>
                  <a:pt x="2" y="294"/>
                </a:lnTo>
                <a:lnTo>
                  <a:pt x="5" y="293"/>
                </a:lnTo>
                <a:lnTo>
                  <a:pt x="5" y="293"/>
                </a:lnTo>
                <a:lnTo>
                  <a:pt x="25" y="288"/>
                </a:lnTo>
                <a:lnTo>
                  <a:pt x="49" y="285"/>
                </a:lnTo>
                <a:lnTo>
                  <a:pt x="49" y="285"/>
                </a:lnTo>
                <a:lnTo>
                  <a:pt x="71" y="288"/>
                </a:lnTo>
                <a:lnTo>
                  <a:pt x="91" y="293"/>
                </a:lnTo>
                <a:lnTo>
                  <a:pt x="91" y="293"/>
                </a:lnTo>
                <a:lnTo>
                  <a:pt x="94" y="294"/>
                </a:lnTo>
                <a:lnTo>
                  <a:pt x="96" y="296"/>
                </a:lnTo>
                <a:lnTo>
                  <a:pt x="97" y="297"/>
                </a:lnTo>
                <a:lnTo>
                  <a:pt x="97" y="299"/>
                </a:lnTo>
                <a:lnTo>
                  <a:pt x="97" y="299"/>
                </a:lnTo>
                <a:lnTo>
                  <a:pt x="94" y="302"/>
                </a:lnTo>
                <a:lnTo>
                  <a:pt x="88" y="302"/>
                </a:lnTo>
                <a:lnTo>
                  <a:pt x="88" y="302"/>
                </a:lnTo>
                <a:lnTo>
                  <a:pt x="69" y="297"/>
                </a:lnTo>
                <a:lnTo>
                  <a:pt x="49" y="296"/>
                </a:lnTo>
                <a:lnTo>
                  <a:pt x="49" y="296"/>
                </a:lnTo>
                <a:close/>
                <a:moveTo>
                  <a:pt x="214" y="296"/>
                </a:moveTo>
                <a:lnTo>
                  <a:pt x="214" y="296"/>
                </a:lnTo>
                <a:lnTo>
                  <a:pt x="194" y="297"/>
                </a:lnTo>
                <a:lnTo>
                  <a:pt x="175" y="301"/>
                </a:lnTo>
                <a:lnTo>
                  <a:pt x="175" y="301"/>
                </a:lnTo>
                <a:lnTo>
                  <a:pt x="169" y="302"/>
                </a:lnTo>
                <a:lnTo>
                  <a:pt x="166" y="299"/>
                </a:lnTo>
                <a:lnTo>
                  <a:pt x="166" y="299"/>
                </a:lnTo>
                <a:lnTo>
                  <a:pt x="166" y="297"/>
                </a:lnTo>
                <a:lnTo>
                  <a:pt x="166" y="296"/>
                </a:lnTo>
                <a:lnTo>
                  <a:pt x="167" y="294"/>
                </a:lnTo>
                <a:lnTo>
                  <a:pt x="170" y="293"/>
                </a:lnTo>
                <a:lnTo>
                  <a:pt x="170" y="293"/>
                </a:lnTo>
                <a:lnTo>
                  <a:pt x="191" y="287"/>
                </a:lnTo>
                <a:lnTo>
                  <a:pt x="214" y="285"/>
                </a:lnTo>
                <a:lnTo>
                  <a:pt x="214" y="285"/>
                </a:lnTo>
                <a:lnTo>
                  <a:pt x="238" y="287"/>
                </a:lnTo>
                <a:lnTo>
                  <a:pt x="258" y="293"/>
                </a:lnTo>
                <a:lnTo>
                  <a:pt x="258" y="293"/>
                </a:lnTo>
                <a:lnTo>
                  <a:pt x="261" y="294"/>
                </a:lnTo>
                <a:lnTo>
                  <a:pt x="263" y="296"/>
                </a:lnTo>
                <a:lnTo>
                  <a:pt x="263" y="297"/>
                </a:lnTo>
                <a:lnTo>
                  <a:pt x="263" y="299"/>
                </a:lnTo>
                <a:lnTo>
                  <a:pt x="263" y="299"/>
                </a:lnTo>
                <a:lnTo>
                  <a:pt x="259" y="302"/>
                </a:lnTo>
                <a:lnTo>
                  <a:pt x="255" y="301"/>
                </a:lnTo>
                <a:lnTo>
                  <a:pt x="255" y="301"/>
                </a:lnTo>
                <a:lnTo>
                  <a:pt x="236" y="297"/>
                </a:lnTo>
                <a:lnTo>
                  <a:pt x="214" y="296"/>
                </a:lnTo>
                <a:lnTo>
                  <a:pt x="214" y="296"/>
                </a:lnTo>
                <a:close/>
                <a:moveTo>
                  <a:pt x="380" y="296"/>
                </a:moveTo>
                <a:lnTo>
                  <a:pt x="380" y="296"/>
                </a:lnTo>
                <a:lnTo>
                  <a:pt x="359" y="297"/>
                </a:lnTo>
                <a:lnTo>
                  <a:pt x="341" y="301"/>
                </a:lnTo>
                <a:lnTo>
                  <a:pt x="341" y="301"/>
                </a:lnTo>
                <a:lnTo>
                  <a:pt x="334" y="302"/>
                </a:lnTo>
                <a:lnTo>
                  <a:pt x="331" y="299"/>
                </a:lnTo>
                <a:lnTo>
                  <a:pt x="331" y="299"/>
                </a:lnTo>
                <a:lnTo>
                  <a:pt x="331" y="297"/>
                </a:lnTo>
                <a:lnTo>
                  <a:pt x="333" y="296"/>
                </a:lnTo>
                <a:lnTo>
                  <a:pt x="334" y="294"/>
                </a:lnTo>
                <a:lnTo>
                  <a:pt x="337" y="293"/>
                </a:lnTo>
                <a:lnTo>
                  <a:pt x="337" y="293"/>
                </a:lnTo>
                <a:lnTo>
                  <a:pt x="358" y="287"/>
                </a:lnTo>
                <a:lnTo>
                  <a:pt x="380" y="285"/>
                </a:lnTo>
                <a:lnTo>
                  <a:pt x="380" y="285"/>
                </a:lnTo>
                <a:lnTo>
                  <a:pt x="403" y="287"/>
                </a:lnTo>
                <a:lnTo>
                  <a:pt x="423" y="293"/>
                </a:lnTo>
                <a:lnTo>
                  <a:pt x="423" y="293"/>
                </a:lnTo>
                <a:lnTo>
                  <a:pt x="426" y="294"/>
                </a:lnTo>
                <a:lnTo>
                  <a:pt x="428" y="296"/>
                </a:lnTo>
                <a:lnTo>
                  <a:pt x="429" y="297"/>
                </a:lnTo>
                <a:lnTo>
                  <a:pt x="428" y="299"/>
                </a:lnTo>
                <a:lnTo>
                  <a:pt x="428" y="299"/>
                </a:lnTo>
                <a:lnTo>
                  <a:pt x="425" y="302"/>
                </a:lnTo>
                <a:lnTo>
                  <a:pt x="420" y="301"/>
                </a:lnTo>
                <a:lnTo>
                  <a:pt x="420" y="301"/>
                </a:lnTo>
                <a:lnTo>
                  <a:pt x="401" y="297"/>
                </a:lnTo>
                <a:lnTo>
                  <a:pt x="380" y="296"/>
                </a:lnTo>
                <a:lnTo>
                  <a:pt x="380" y="296"/>
                </a:lnTo>
                <a:close/>
                <a:moveTo>
                  <a:pt x="537" y="296"/>
                </a:moveTo>
                <a:lnTo>
                  <a:pt x="537" y="296"/>
                </a:lnTo>
                <a:lnTo>
                  <a:pt x="517" y="297"/>
                </a:lnTo>
                <a:lnTo>
                  <a:pt x="498" y="301"/>
                </a:lnTo>
                <a:lnTo>
                  <a:pt x="498" y="301"/>
                </a:lnTo>
                <a:lnTo>
                  <a:pt x="492" y="301"/>
                </a:lnTo>
                <a:lnTo>
                  <a:pt x="490" y="299"/>
                </a:lnTo>
                <a:lnTo>
                  <a:pt x="490" y="299"/>
                </a:lnTo>
                <a:lnTo>
                  <a:pt x="489" y="297"/>
                </a:lnTo>
                <a:lnTo>
                  <a:pt x="490" y="296"/>
                </a:lnTo>
                <a:lnTo>
                  <a:pt x="492" y="293"/>
                </a:lnTo>
                <a:lnTo>
                  <a:pt x="495" y="291"/>
                </a:lnTo>
                <a:lnTo>
                  <a:pt x="495" y="291"/>
                </a:lnTo>
                <a:lnTo>
                  <a:pt x="515" y="287"/>
                </a:lnTo>
                <a:lnTo>
                  <a:pt x="537" y="285"/>
                </a:lnTo>
                <a:lnTo>
                  <a:pt x="537" y="285"/>
                </a:lnTo>
                <a:lnTo>
                  <a:pt x="561" y="287"/>
                </a:lnTo>
                <a:lnTo>
                  <a:pt x="581" y="291"/>
                </a:lnTo>
                <a:lnTo>
                  <a:pt x="581" y="291"/>
                </a:lnTo>
                <a:lnTo>
                  <a:pt x="584" y="293"/>
                </a:lnTo>
                <a:lnTo>
                  <a:pt x="585" y="296"/>
                </a:lnTo>
                <a:lnTo>
                  <a:pt x="587" y="297"/>
                </a:lnTo>
                <a:lnTo>
                  <a:pt x="585" y="299"/>
                </a:lnTo>
                <a:lnTo>
                  <a:pt x="585" y="299"/>
                </a:lnTo>
                <a:lnTo>
                  <a:pt x="582" y="301"/>
                </a:lnTo>
                <a:lnTo>
                  <a:pt x="578" y="301"/>
                </a:lnTo>
                <a:lnTo>
                  <a:pt x="578" y="301"/>
                </a:lnTo>
                <a:lnTo>
                  <a:pt x="559" y="297"/>
                </a:lnTo>
                <a:lnTo>
                  <a:pt x="537" y="296"/>
                </a:lnTo>
                <a:lnTo>
                  <a:pt x="537" y="296"/>
                </a:lnTo>
                <a:close/>
                <a:moveTo>
                  <a:pt x="25" y="39"/>
                </a:moveTo>
                <a:lnTo>
                  <a:pt x="71" y="39"/>
                </a:lnTo>
                <a:lnTo>
                  <a:pt x="71" y="39"/>
                </a:lnTo>
                <a:lnTo>
                  <a:pt x="74" y="37"/>
                </a:lnTo>
                <a:lnTo>
                  <a:pt x="75" y="34"/>
                </a:lnTo>
                <a:lnTo>
                  <a:pt x="75" y="34"/>
                </a:lnTo>
                <a:lnTo>
                  <a:pt x="75" y="34"/>
                </a:lnTo>
                <a:lnTo>
                  <a:pt x="74" y="29"/>
                </a:lnTo>
                <a:lnTo>
                  <a:pt x="71" y="29"/>
                </a:lnTo>
                <a:lnTo>
                  <a:pt x="25" y="29"/>
                </a:lnTo>
                <a:lnTo>
                  <a:pt x="25" y="29"/>
                </a:lnTo>
                <a:lnTo>
                  <a:pt x="22" y="29"/>
                </a:lnTo>
                <a:lnTo>
                  <a:pt x="21" y="34"/>
                </a:lnTo>
                <a:lnTo>
                  <a:pt x="21" y="34"/>
                </a:lnTo>
                <a:lnTo>
                  <a:pt x="21" y="34"/>
                </a:lnTo>
                <a:lnTo>
                  <a:pt x="22" y="37"/>
                </a:lnTo>
                <a:lnTo>
                  <a:pt x="25" y="39"/>
                </a:lnTo>
                <a:lnTo>
                  <a:pt x="25" y="39"/>
                </a:lnTo>
                <a:close/>
                <a:moveTo>
                  <a:pt x="49" y="9"/>
                </a:moveTo>
                <a:lnTo>
                  <a:pt x="49" y="9"/>
                </a:lnTo>
                <a:lnTo>
                  <a:pt x="27" y="10"/>
                </a:lnTo>
                <a:lnTo>
                  <a:pt x="8" y="15"/>
                </a:lnTo>
                <a:lnTo>
                  <a:pt x="8" y="15"/>
                </a:lnTo>
                <a:lnTo>
                  <a:pt x="4" y="15"/>
                </a:lnTo>
                <a:lnTo>
                  <a:pt x="0" y="14"/>
                </a:lnTo>
                <a:lnTo>
                  <a:pt x="0" y="14"/>
                </a:lnTo>
                <a:lnTo>
                  <a:pt x="0" y="12"/>
                </a:lnTo>
                <a:lnTo>
                  <a:pt x="0" y="9"/>
                </a:lnTo>
                <a:lnTo>
                  <a:pt x="2" y="7"/>
                </a:lnTo>
                <a:lnTo>
                  <a:pt x="5" y="6"/>
                </a:lnTo>
                <a:lnTo>
                  <a:pt x="5" y="6"/>
                </a:lnTo>
                <a:lnTo>
                  <a:pt x="25" y="1"/>
                </a:lnTo>
                <a:lnTo>
                  <a:pt x="49" y="0"/>
                </a:lnTo>
                <a:lnTo>
                  <a:pt x="49" y="0"/>
                </a:lnTo>
                <a:lnTo>
                  <a:pt x="71" y="1"/>
                </a:lnTo>
                <a:lnTo>
                  <a:pt x="91" y="6"/>
                </a:lnTo>
                <a:lnTo>
                  <a:pt x="91" y="6"/>
                </a:lnTo>
                <a:lnTo>
                  <a:pt x="94" y="7"/>
                </a:lnTo>
                <a:lnTo>
                  <a:pt x="97" y="9"/>
                </a:lnTo>
                <a:lnTo>
                  <a:pt x="97" y="12"/>
                </a:lnTo>
                <a:lnTo>
                  <a:pt x="97" y="14"/>
                </a:lnTo>
                <a:lnTo>
                  <a:pt x="97" y="14"/>
                </a:lnTo>
                <a:lnTo>
                  <a:pt x="94" y="15"/>
                </a:lnTo>
                <a:lnTo>
                  <a:pt x="88" y="15"/>
                </a:lnTo>
                <a:lnTo>
                  <a:pt x="88" y="15"/>
                </a:lnTo>
                <a:lnTo>
                  <a:pt x="69" y="10"/>
                </a:lnTo>
                <a:lnTo>
                  <a:pt x="49" y="9"/>
                </a:lnTo>
                <a:lnTo>
                  <a:pt x="49" y="9"/>
                </a:lnTo>
                <a:close/>
                <a:moveTo>
                  <a:pt x="49" y="57"/>
                </a:moveTo>
                <a:lnTo>
                  <a:pt x="49" y="57"/>
                </a:lnTo>
                <a:lnTo>
                  <a:pt x="27" y="56"/>
                </a:lnTo>
                <a:lnTo>
                  <a:pt x="8" y="51"/>
                </a:lnTo>
                <a:lnTo>
                  <a:pt x="8" y="51"/>
                </a:lnTo>
                <a:lnTo>
                  <a:pt x="4" y="51"/>
                </a:lnTo>
                <a:lnTo>
                  <a:pt x="0" y="54"/>
                </a:lnTo>
                <a:lnTo>
                  <a:pt x="0" y="54"/>
                </a:lnTo>
                <a:lnTo>
                  <a:pt x="0" y="56"/>
                </a:lnTo>
                <a:lnTo>
                  <a:pt x="0" y="57"/>
                </a:lnTo>
                <a:lnTo>
                  <a:pt x="2" y="59"/>
                </a:lnTo>
                <a:lnTo>
                  <a:pt x="5" y="60"/>
                </a:lnTo>
                <a:lnTo>
                  <a:pt x="5" y="60"/>
                </a:lnTo>
                <a:lnTo>
                  <a:pt x="25" y="65"/>
                </a:lnTo>
                <a:lnTo>
                  <a:pt x="49" y="67"/>
                </a:lnTo>
                <a:lnTo>
                  <a:pt x="49" y="67"/>
                </a:lnTo>
                <a:lnTo>
                  <a:pt x="71" y="65"/>
                </a:lnTo>
                <a:lnTo>
                  <a:pt x="92" y="60"/>
                </a:lnTo>
                <a:lnTo>
                  <a:pt x="92" y="60"/>
                </a:lnTo>
                <a:lnTo>
                  <a:pt x="94" y="59"/>
                </a:lnTo>
                <a:lnTo>
                  <a:pt x="97" y="57"/>
                </a:lnTo>
                <a:lnTo>
                  <a:pt x="97" y="56"/>
                </a:lnTo>
                <a:lnTo>
                  <a:pt x="97" y="53"/>
                </a:lnTo>
                <a:lnTo>
                  <a:pt x="97" y="53"/>
                </a:lnTo>
                <a:lnTo>
                  <a:pt x="94" y="51"/>
                </a:lnTo>
                <a:lnTo>
                  <a:pt x="88" y="51"/>
                </a:lnTo>
                <a:lnTo>
                  <a:pt x="88" y="51"/>
                </a:lnTo>
                <a:lnTo>
                  <a:pt x="69" y="56"/>
                </a:lnTo>
                <a:lnTo>
                  <a:pt x="49" y="57"/>
                </a:lnTo>
                <a:lnTo>
                  <a:pt x="49" y="57"/>
                </a:lnTo>
                <a:close/>
              </a:path>
            </a:pathLst>
          </a:custGeom>
          <a:solidFill>
            <a:srgbClr val="ECC3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5" name="Freeform 12"/>
          <p:cNvSpPr>
            <a:spLocks/>
          </p:cNvSpPr>
          <p:nvPr/>
        </p:nvSpPr>
        <p:spPr bwMode="auto">
          <a:xfrm rot="20283732">
            <a:off x="5305127" y="4041644"/>
            <a:ext cx="762838" cy="518129"/>
          </a:xfrm>
          <a:custGeom>
            <a:avLst/>
            <a:gdLst>
              <a:gd name="T0" fmla="*/ 558 w 558"/>
              <a:gd name="T1" fmla="*/ 379 h 379"/>
              <a:gd name="T2" fmla="*/ 558 w 558"/>
              <a:gd name="T3" fmla="*/ 0 h 379"/>
              <a:gd name="T4" fmla="*/ 0 w 558"/>
              <a:gd name="T5" fmla="*/ 0 h 379"/>
              <a:gd name="T6" fmla="*/ 0 w 558"/>
              <a:gd name="T7" fmla="*/ 363 h 379"/>
              <a:gd name="T8" fmla="*/ 558 w 558"/>
              <a:gd name="T9" fmla="*/ 379 h 379"/>
              <a:gd name="T10" fmla="*/ 558 w 558"/>
              <a:gd name="T11" fmla="*/ 379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8" h="379">
                <a:moveTo>
                  <a:pt x="558" y="379"/>
                </a:moveTo>
                <a:lnTo>
                  <a:pt x="558" y="0"/>
                </a:lnTo>
                <a:lnTo>
                  <a:pt x="0" y="0"/>
                </a:lnTo>
                <a:lnTo>
                  <a:pt x="0" y="363"/>
                </a:lnTo>
                <a:lnTo>
                  <a:pt x="558" y="379"/>
                </a:lnTo>
                <a:lnTo>
                  <a:pt x="558" y="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94" name="任意多边形 193"/>
          <p:cNvSpPr>
            <a:spLocks/>
          </p:cNvSpPr>
          <p:nvPr/>
        </p:nvSpPr>
        <p:spPr bwMode="auto">
          <a:xfrm rot="20283732">
            <a:off x="5434215" y="4301222"/>
            <a:ext cx="929624" cy="1054095"/>
          </a:xfrm>
          <a:custGeom>
            <a:avLst/>
            <a:gdLst>
              <a:gd name="connsiteX0" fmla="*/ 1239498 w 1239498"/>
              <a:gd name="connsiteY0" fmla="*/ 0 h 1405460"/>
              <a:gd name="connsiteX1" fmla="*/ 1239498 w 1239498"/>
              <a:gd name="connsiteY1" fmla="*/ 1405460 h 1405460"/>
              <a:gd name="connsiteX2" fmla="*/ 0 w 1239498"/>
              <a:gd name="connsiteY2" fmla="*/ 906234 h 1405460"/>
              <a:gd name="connsiteX3" fmla="*/ 0 w 1239498"/>
              <a:gd name="connsiteY3" fmla="*/ 0 h 140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9498" h="1405460">
                <a:moveTo>
                  <a:pt x="1239498" y="0"/>
                </a:moveTo>
                <a:lnTo>
                  <a:pt x="1239498" y="1405460"/>
                </a:lnTo>
                <a:lnTo>
                  <a:pt x="0" y="906234"/>
                </a:lnTo>
                <a:lnTo>
                  <a:pt x="0" y="0"/>
                </a:lnTo>
                <a:close/>
              </a:path>
            </a:pathLst>
          </a:custGeom>
          <a:solidFill>
            <a:srgbClr val="48B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7" name="Freeform 14"/>
          <p:cNvSpPr>
            <a:spLocks/>
          </p:cNvSpPr>
          <p:nvPr/>
        </p:nvSpPr>
        <p:spPr bwMode="auto">
          <a:xfrm rot="20283732">
            <a:off x="5842317" y="4045763"/>
            <a:ext cx="117570" cy="118937"/>
          </a:xfrm>
          <a:custGeom>
            <a:avLst/>
            <a:gdLst>
              <a:gd name="T0" fmla="*/ 42 w 86"/>
              <a:gd name="T1" fmla="*/ 0 h 87"/>
              <a:gd name="T2" fmla="*/ 42 w 86"/>
              <a:gd name="T3" fmla="*/ 0 h 87"/>
              <a:gd name="T4" fmla="*/ 51 w 86"/>
              <a:gd name="T5" fmla="*/ 0 h 87"/>
              <a:gd name="T6" fmla="*/ 59 w 86"/>
              <a:gd name="T7" fmla="*/ 3 h 87"/>
              <a:gd name="T8" fmla="*/ 67 w 86"/>
              <a:gd name="T9" fmla="*/ 7 h 87"/>
              <a:gd name="T10" fmla="*/ 73 w 86"/>
              <a:gd name="T11" fmla="*/ 12 h 87"/>
              <a:gd name="T12" fmla="*/ 79 w 86"/>
              <a:gd name="T13" fmla="*/ 18 h 87"/>
              <a:gd name="T14" fmla="*/ 83 w 86"/>
              <a:gd name="T15" fmla="*/ 26 h 87"/>
              <a:gd name="T16" fmla="*/ 86 w 86"/>
              <a:gd name="T17" fmla="*/ 34 h 87"/>
              <a:gd name="T18" fmla="*/ 86 w 86"/>
              <a:gd name="T19" fmla="*/ 43 h 87"/>
              <a:gd name="T20" fmla="*/ 86 w 86"/>
              <a:gd name="T21" fmla="*/ 43 h 87"/>
              <a:gd name="T22" fmla="*/ 86 w 86"/>
              <a:gd name="T23" fmla="*/ 51 h 87"/>
              <a:gd name="T24" fmla="*/ 83 w 86"/>
              <a:gd name="T25" fmla="*/ 59 h 87"/>
              <a:gd name="T26" fmla="*/ 79 w 86"/>
              <a:gd name="T27" fmla="*/ 67 h 87"/>
              <a:gd name="T28" fmla="*/ 73 w 86"/>
              <a:gd name="T29" fmla="*/ 73 h 87"/>
              <a:gd name="T30" fmla="*/ 67 w 86"/>
              <a:gd name="T31" fmla="*/ 79 h 87"/>
              <a:gd name="T32" fmla="*/ 59 w 86"/>
              <a:gd name="T33" fmla="*/ 82 h 87"/>
              <a:gd name="T34" fmla="*/ 51 w 86"/>
              <a:gd name="T35" fmla="*/ 85 h 87"/>
              <a:gd name="T36" fmla="*/ 44 w 86"/>
              <a:gd name="T37" fmla="*/ 87 h 87"/>
              <a:gd name="T38" fmla="*/ 44 w 86"/>
              <a:gd name="T39" fmla="*/ 87 h 87"/>
              <a:gd name="T40" fmla="*/ 34 w 86"/>
              <a:gd name="T41" fmla="*/ 85 h 87"/>
              <a:gd name="T42" fmla="*/ 26 w 86"/>
              <a:gd name="T43" fmla="*/ 82 h 87"/>
              <a:gd name="T44" fmla="*/ 19 w 86"/>
              <a:gd name="T45" fmla="*/ 79 h 87"/>
              <a:gd name="T46" fmla="*/ 12 w 86"/>
              <a:gd name="T47" fmla="*/ 73 h 87"/>
              <a:gd name="T48" fmla="*/ 6 w 86"/>
              <a:gd name="T49" fmla="*/ 67 h 87"/>
              <a:gd name="T50" fmla="*/ 3 w 86"/>
              <a:gd name="T51" fmla="*/ 60 h 87"/>
              <a:gd name="T52" fmla="*/ 0 w 86"/>
              <a:gd name="T53" fmla="*/ 51 h 87"/>
              <a:gd name="T54" fmla="*/ 0 w 86"/>
              <a:gd name="T55" fmla="*/ 43 h 87"/>
              <a:gd name="T56" fmla="*/ 0 w 86"/>
              <a:gd name="T57" fmla="*/ 43 h 87"/>
              <a:gd name="T58" fmla="*/ 0 w 86"/>
              <a:gd name="T59" fmla="*/ 34 h 87"/>
              <a:gd name="T60" fmla="*/ 3 w 86"/>
              <a:gd name="T61" fmla="*/ 26 h 87"/>
              <a:gd name="T62" fmla="*/ 6 w 86"/>
              <a:gd name="T63" fmla="*/ 18 h 87"/>
              <a:gd name="T64" fmla="*/ 12 w 86"/>
              <a:gd name="T65" fmla="*/ 12 h 87"/>
              <a:gd name="T66" fmla="*/ 19 w 86"/>
              <a:gd name="T67" fmla="*/ 7 h 87"/>
              <a:gd name="T68" fmla="*/ 26 w 86"/>
              <a:gd name="T69" fmla="*/ 3 h 87"/>
              <a:gd name="T70" fmla="*/ 34 w 86"/>
              <a:gd name="T71" fmla="*/ 0 h 87"/>
              <a:gd name="T72" fmla="*/ 42 w 86"/>
              <a:gd name="T73" fmla="*/ 0 h 87"/>
              <a:gd name="T74" fmla="*/ 42 w 86"/>
              <a:gd name="T75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6" h="87">
                <a:moveTo>
                  <a:pt x="42" y="0"/>
                </a:moveTo>
                <a:lnTo>
                  <a:pt x="42" y="0"/>
                </a:lnTo>
                <a:lnTo>
                  <a:pt x="51" y="0"/>
                </a:lnTo>
                <a:lnTo>
                  <a:pt x="59" y="3"/>
                </a:lnTo>
                <a:lnTo>
                  <a:pt x="67" y="7"/>
                </a:lnTo>
                <a:lnTo>
                  <a:pt x="73" y="12"/>
                </a:lnTo>
                <a:lnTo>
                  <a:pt x="79" y="18"/>
                </a:lnTo>
                <a:lnTo>
                  <a:pt x="83" y="26"/>
                </a:lnTo>
                <a:lnTo>
                  <a:pt x="86" y="34"/>
                </a:lnTo>
                <a:lnTo>
                  <a:pt x="86" y="43"/>
                </a:lnTo>
                <a:lnTo>
                  <a:pt x="86" y="43"/>
                </a:lnTo>
                <a:lnTo>
                  <a:pt x="86" y="51"/>
                </a:lnTo>
                <a:lnTo>
                  <a:pt x="83" y="59"/>
                </a:lnTo>
                <a:lnTo>
                  <a:pt x="79" y="67"/>
                </a:lnTo>
                <a:lnTo>
                  <a:pt x="73" y="73"/>
                </a:lnTo>
                <a:lnTo>
                  <a:pt x="67" y="79"/>
                </a:lnTo>
                <a:lnTo>
                  <a:pt x="59" y="82"/>
                </a:lnTo>
                <a:lnTo>
                  <a:pt x="51" y="85"/>
                </a:lnTo>
                <a:lnTo>
                  <a:pt x="44" y="87"/>
                </a:lnTo>
                <a:lnTo>
                  <a:pt x="44" y="87"/>
                </a:lnTo>
                <a:lnTo>
                  <a:pt x="34" y="85"/>
                </a:lnTo>
                <a:lnTo>
                  <a:pt x="26" y="82"/>
                </a:lnTo>
                <a:lnTo>
                  <a:pt x="19" y="79"/>
                </a:lnTo>
                <a:lnTo>
                  <a:pt x="12" y="73"/>
                </a:lnTo>
                <a:lnTo>
                  <a:pt x="6" y="67"/>
                </a:lnTo>
                <a:lnTo>
                  <a:pt x="3" y="60"/>
                </a:lnTo>
                <a:lnTo>
                  <a:pt x="0" y="51"/>
                </a:lnTo>
                <a:lnTo>
                  <a:pt x="0" y="43"/>
                </a:lnTo>
                <a:lnTo>
                  <a:pt x="0" y="43"/>
                </a:lnTo>
                <a:lnTo>
                  <a:pt x="0" y="34"/>
                </a:lnTo>
                <a:lnTo>
                  <a:pt x="3" y="26"/>
                </a:lnTo>
                <a:lnTo>
                  <a:pt x="6" y="18"/>
                </a:lnTo>
                <a:lnTo>
                  <a:pt x="12" y="12"/>
                </a:lnTo>
                <a:lnTo>
                  <a:pt x="19" y="7"/>
                </a:lnTo>
                <a:lnTo>
                  <a:pt x="26" y="3"/>
                </a:lnTo>
                <a:lnTo>
                  <a:pt x="34" y="0"/>
                </a:lnTo>
                <a:lnTo>
                  <a:pt x="42" y="0"/>
                </a:lnTo>
                <a:lnTo>
                  <a:pt x="42" y="0"/>
                </a:lnTo>
                <a:close/>
              </a:path>
            </a:pathLst>
          </a:custGeom>
          <a:solidFill>
            <a:srgbClr val="FAD1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3" name="Freeform 10"/>
          <p:cNvSpPr>
            <a:spLocks/>
          </p:cNvSpPr>
          <p:nvPr/>
        </p:nvSpPr>
        <p:spPr bwMode="auto">
          <a:xfrm rot="20283732">
            <a:off x="4540835" y="2468575"/>
            <a:ext cx="188659" cy="247445"/>
          </a:xfrm>
          <a:custGeom>
            <a:avLst/>
            <a:gdLst>
              <a:gd name="T0" fmla="*/ 138 w 138"/>
              <a:gd name="T1" fmla="*/ 81 h 181"/>
              <a:gd name="T2" fmla="*/ 138 w 138"/>
              <a:gd name="T3" fmla="*/ 64 h 181"/>
              <a:gd name="T4" fmla="*/ 138 w 138"/>
              <a:gd name="T5" fmla="*/ 64 h 181"/>
              <a:gd name="T6" fmla="*/ 137 w 138"/>
              <a:gd name="T7" fmla="*/ 50 h 181"/>
              <a:gd name="T8" fmla="*/ 134 w 138"/>
              <a:gd name="T9" fmla="*/ 39 h 181"/>
              <a:gd name="T10" fmla="*/ 129 w 138"/>
              <a:gd name="T11" fmla="*/ 28 h 181"/>
              <a:gd name="T12" fmla="*/ 123 w 138"/>
              <a:gd name="T13" fmla="*/ 19 h 181"/>
              <a:gd name="T14" fmla="*/ 113 w 138"/>
              <a:gd name="T15" fmla="*/ 11 h 181"/>
              <a:gd name="T16" fmla="*/ 104 w 138"/>
              <a:gd name="T17" fmla="*/ 5 h 181"/>
              <a:gd name="T18" fmla="*/ 93 w 138"/>
              <a:gd name="T19" fmla="*/ 2 h 181"/>
              <a:gd name="T20" fmla="*/ 82 w 138"/>
              <a:gd name="T21" fmla="*/ 0 h 181"/>
              <a:gd name="T22" fmla="*/ 56 w 138"/>
              <a:gd name="T23" fmla="*/ 0 h 181"/>
              <a:gd name="T24" fmla="*/ 56 w 138"/>
              <a:gd name="T25" fmla="*/ 0 h 181"/>
              <a:gd name="T26" fmla="*/ 45 w 138"/>
              <a:gd name="T27" fmla="*/ 2 h 181"/>
              <a:gd name="T28" fmla="*/ 34 w 138"/>
              <a:gd name="T29" fmla="*/ 5 h 181"/>
              <a:gd name="T30" fmla="*/ 25 w 138"/>
              <a:gd name="T31" fmla="*/ 11 h 181"/>
              <a:gd name="T32" fmla="*/ 15 w 138"/>
              <a:gd name="T33" fmla="*/ 19 h 181"/>
              <a:gd name="T34" fmla="*/ 9 w 138"/>
              <a:gd name="T35" fmla="*/ 28 h 181"/>
              <a:gd name="T36" fmla="*/ 4 w 138"/>
              <a:gd name="T37" fmla="*/ 39 h 181"/>
              <a:gd name="T38" fmla="*/ 1 w 138"/>
              <a:gd name="T39" fmla="*/ 51 h 181"/>
              <a:gd name="T40" fmla="*/ 0 w 138"/>
              <a:gd name="T41" fmla="*/ 64 h 181"/>
              <a:gd name="T42" fmla="*/ 0 w 138"/>
              <a:gd name="T43" fmla="*/ 81 h 181"/>
              <a:gd name="T44" fmla="*/ 0 w 138"/>
              <a:gd name="T45" fmla="*/ 81 h 181"/>
              <a:gd name="T46" fmla="*/ 1 w 138"/>
              <a:gd name="T47" fmla="*/ 101 h 181"/>
              <a:gd name="T48" fmla="*/ 4 w 138"/>
              <a:gd name="T49" fmla="*/ 120 h 181"/>
              <a:gd name="T50" fmla="*/ 12 w 138"/>
              <a:gd name="T51" fmla="*/ 137 h 181"/>
              <a:gd name="T52" fmla="*/ 20 w 138"/>
              <a:gd name="T53" fmla="*/ 151 h 181"/>
              <a:gd name="T54" fmla="*/ 31 w 138"/>
              <a:gd name="T55" fmla="*/ 164 h 181"/>
              <a:gd name="T56" fmla="*/ 42 w 138"/>
              <a:gd name="T57" fmla="*/ 173 h 181"/>
              <a:gd name="T58" fmla="*/ 48 w 138"/>
              <a:gd name="T59" fmla="*/ 176 h 181"/>
              <a:gd name="T60" fmla="*/ 56 w 138"/>
              <a:gd name="T61" fmla="*/ 179 h 181"/>
              <a:gd name="T62" fmla="*/ 62 w 138"/>
              <a:gd name="T63" fmla="*/ 181 h 181"/>
              <a:gd name="T64" fmla="*/ 70 w 138"/>
              <a:gd name="T65" fmla="*/ 181 h 181"/>
              <a:gd name="T66" fmla="*/ 70 w 138"/>
              <a:gd name="T67" fmla="*/ 181 h 181"/>
              <a:gd name="T68" fmla="*/ 76 w 138"/>
              <a:gd name="T69" fmla="*/ 179 h 181"/>
              <a:gd name="T70" fmla="*/ 84 w 138"/>
              <a:gd name="T71" fmla="*/ 179 h 181"/>
              <a:gd name="T72" fmla="*/ 90 w 138"/>
              <a:gd name="T73" fmla="*/ 176 h 181"/>
              <a:gd name="T74" fmla="*/ 96 w 138"/>
              <a:gd name="T75" fmla="*/ 173 h 181"/>
              <a:gd name="T76" fmla="*/ 107 w 138"/>
              <a:gd name="T77" fmla="*/ 164 h 181"/>
              <a:gd name="T78" fmla="*/ 118 w 138"/>
              <a:gd name="T79" fmla="*/ 151 h 181"/>
              <a:gd name="T80" fmla="*/ 126 w 138"/>
              <a:gd name="T81" fmla="*/ 137 h 181"/>
              <a:gd name="T82" fmla="*/ 134 w 138"/>
              <a:gd name="T83" fmla="*/ 120 h 181"/>
              <a:gd name="T84" fmla="*/ 137 w 138"/>
              <a:gd name="T85" fmla="*/ 101 h 181"/>
              <a:gd name="T86" fmla="*/ 138 w 138"/>
              <a:gd name="T87" fmla="*/ 81 h 181"/>
              <a:gd name="T88" fmla="*/ 138 w 138"/>
              <a:gd name="T89" fmla="*/ 81 h 181"/>
              <a:gd name="T90" fmla="*/ 138 w 138"/>
              <a:gd name="T91" fmla="*/ 81 h 181"/>
              <a:gd name="T92" fmla="*/ 138 w 138"/>
              <a:gd name="T93" fmla="*/ 8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8" h="181">
                <a:moveTo>
                  <a:pt x="138" y="81"/>
                </a:moveTo>
                <a:lnTo>
                  <a:pt x="138" y="64"/>
                </a:lnTo>
                <a:lnTo>
                  <a:pt x="138" y="64"/>
                </a:lnTo>
                <a:lnTo>
                  <a:pt x="137" y="50"/>
                </a:lnTo>
                <a:lnTo>
                  <a:pt x="134" y="39"/>
                </a:lnTo>
                <a:lnTo>
                  <a:pt x="129" y="28"/>
                </a:lnTo>
                <a:lnTo>
                  <a:pt x="123" y="19"/>
                </a:lnTo>
                <a:lnTo>
                  <a:pt x="113" y="11"/>
                </a:lnTo>
                <a:lnTo>
                  <a:pt x="104" y="5"/>
                </a:lnTo>
                <a:lnTo>
                  <a:pt x="93" y="2"/>
                </a:lnTo>
                <a:lnTo>
                  <a:pt x="82" y="0"/>
                </a:lnTo>
                <a:lnTo>
                  <a:pt x="56" y="0"/>
                </a:lnTo>
                <a:lnTo>
                  <a:pt x="56" y="0"/>
                </a:lnTo>
                <a:lnTo>
                  <a:pt x="45" y="2"/>
                </a:lnTo>
                <a:lnTo>
                  <a:pt x="34" y="5"/>
                </a:lnTo>
                <a:lnTo>
                  <a:pt x="25" y="11"/>
                </a:lnTo>
                <a:lnTo>
                  <a:pt x="15" y="19"/>
                </a:lnTo>
                <a:lnTo>
                  <a:pt x="9" y="28"/>
                </a:lnTo>
                <a:lnTo>
                  <a:pt x="4" y="39"/>
                </a:lnTo>
                <a:lnTo>
                  <a:pt x="1" y="51"/>
                </a:lnTo>
                <a:lnTo>
                  <a:pt x="0" y="64"/>
                </a:lnTo>
                <a:lnTo>
                  <a:pt x="0" y="81"/>
                </a:lnTo>
                <a:lnTo>
                  <a:pt x="0" y="81"/>
                </a:lnTo>
                <a:lnTo>
                  <a:pt x="1" y="101"/>
                </a:lnTo>
                <a:lnTo>
                  <a:pt x="4" y="120"/>
                </a:lnTo>
                <a:lnTo>
                  <a:pt x="12" y="137"/>
                </a:lnTo>
                <a:lnTo>
                  <a:pt x="20" y="151"/>
                </a:lnTo>
                <a:lnTo>
                  <a:pt x="31" y="164"/>
                </a:lnTo>
                <a:lnTo>
                  <a:pt x="42" y="173"/>
                </a:lnTo>
                <a:lnTo>
                  <a:pt x="48" y="176"/>
                </a:lnTo>
                <a:lnTo>
                  <a:pt x="56" y="179"/>
                </a:lnTo>
                <a:lnTo>
                  <a:pt x="62" y="181"/>
                </a:lnTo>
                <a:lnTo>
                  <a:pt x="70" y="181"/>
                </a:lnTo>
                <a:lnTo>
                  <a:pt x="70" y="181"/>
                </a:lnTo>
                <a:lnTo>
                  <a:pt x="76" y="179"/>
                </a:lnTo>
                <a:lnTo>
                  <a:pt x="84" y="179"/>
                </a:lnTo>
                <a:lnTo>
                  <a:pt x="90" y="176"/>
                </a:lnTo>
                <a:lnTo>
                  <a:pt x="96" y="173"/>
                </a:lnTo>
                <a:lnTo>
                  <a:pt x="107" y="164"/>
                </a:lnTo>
                <a:lnTo>
                  <a:pt x="118" y="151"/>
                </a:lnTo>
                <a:lnTo>
                  <a:pt x="126" y="137"/>
                </a:lnTo>
                <a:lnTo>
                  <a:pt x="134" y="120"/>
                </a:lnTo>
                <a:lnTo>
                  <a:pt x="137" y="101"/>
                </a:lnTo>
                <a:lnTo>
                  <a:pt x="138" y="81"/>
                </a:lnTo>
                <a:lnTo>
                  <a:pt x="138" y="81"/>
                </a:lnTo>
                <a:lnTo>
                  <a:pt x="138" y="81"/>
                </a:lnTo>
                <a:lnTo>
                  <a:pt x="138" y="81"/>
                </a:lnTo>
                <a:close/>
              </a:path>
            </a:pathLst>
          </a:custGeom>
          <a:solidFill>
            <a:srgbClr val="F7EB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 rot="20035419">
            <a:off x="4896103" y="1123225"/>
            <a:ext cx="215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准备好了吗？</a:t>
            </a:r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1" name="文本框 1140"/>
          <p:cNvSpPr txBox="1"/>
          <p:nvPr/>
        </p:nvSpPr>
        <p:spPr>
          <a:xfrm rot="1635294">
            <a:off x="-42802" y="596743"/>
            <a:ext cx="46242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</a:t>
            </a:r>
            <a:r>
              <a:rPr lang="zh-CN" altLang="en-US" sz="3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合作</a:t>
            </a:r>
            <a:endParaRPr lang="zh-CN" altLang="en-US" sz="21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80595" y="173534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全案咨询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0368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89714" y="0"/>
            <a:ext cx="4354286" cy="4343400"/>
          </a:xfrm>
          <a:prstGeom prst="rect">
            <a:avLst/>
          </a:prstGeom>
          <a:solidFill>
            <a:srgbClr val="DD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11" name="Group 199"/>
          <p:cNvGrpSpPr>
            <a:grpSpLocks noChangeAspect="1"/>
          </p:cNvGrpSpPr>
          <p:nvPr/>
        </p:nvGrpSpPr>
        <p:grpSpPr bwMode="auto">
          <a:xfrm>
            <a:off x="117" y="-412750"/>
            <a:ext cx="9977321" cy="6649073"/>
            <a:chOff x="910" y="-260"/>
            <a:chExt cx="5375" cy="3582"/>
          </a:xfrm>
        </p:grpSpPr>
        <p:sp>
          <p:nvSpPr>
            <p:cNvPr id="6312" name="AutoShape 198"/>
            <p:cNvSpPr>
              <a:spLocks noChangeAspect="1" noChangeArrowheads="1" noTextEdit="1"/>
            </p:cNvSpPr>
            <p:nvPr/>
          </p:nvSpPr>
          <p:spPr bwMode="auto">
            <a:xfrm>
              <a:off x="2395" y="-260"/>
              <a:ext cx="3873" cy="3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3" name="Rectangle 200"/>
            <p:cNvSpPr>
              <a:spLocks noChangeArrowheads="1"/>
            </p:cNvSpPr>
            <p:nvPr/>
          </p:nvSpPr>
          <p:spPr bwMode="auto">
            <a:xfrm>
              <a:off x="910" y="-42"/>
              <a:ext cx="4837" cy="2788"/>
            </a:xfrm>
            <a:prstGeom prst="rect">
              <a:avLst/>
            </a:prstGeom>
            <a:solidFill>
              <a:srgbClr val="DD3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4" name="Rectangle 201"/>
            <p:cNvSpPr>
              <a:spLocks noChangeArrowheads="1"/>
            </p:cNvSpPr>
            <p:nvPr/>
          </p:nvSpPr>
          <p:spPr bwMode="auto">
            <a:xfrm>
              <a:off x="2885" y="0"/>
              <a:ext cx="2862" cy="2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5" name="Freeform 202"/>
            <p:cNvSpPr>
              <a:spLocks/>
            </p:cNvSpPr>
            <p:nvPr/>
          </p:nvSpPr>
          <p:spPr bwMode="auto">
            <a:xfrm>
              <a:off x="2624" y="404"/>
              <a:ext cx="2007" cy="2347"/>
            </a:xfrm>
            <a:custGeom>
              <a:avLst/>
              <a:gdLst>
                <a:gd name="T0" fmla="*/ 1231 w 1983"/>
                <a:gd name="T1" fmla="*/ 3108 h 3108"/>
                <a:gd name="T2" fmla="*/ 303 w 1983"/>
                <a:gd name="T3" fmla="*/ 346 h 3108"/>
                <a:gd name="T4" fmla="*/ 303 w 1983"/>
                <a:gd name="T5" fmla="*/ 544 h 3108"/>
                <a:gd name="T6" fmla="*/ 0 w 1983"/>
                <a:gd name="T7" fmla="*/ 343 h 3108"/>
                <a:gd name="T8" fmla="*/ 280 w 1983"/>
                <a:gd name="T9" fmla="*/ 53 h 3108"/>
                <a:gd name="T10" fmla="*/ 305 w 1983"/>
                <a:gd name="T11" fmla="*/ 242 h 3108"/>
                <a:gd name="T12" fmla="*/ 1626 w 1983"/>
                <a:gd name="T13" fmla="*/ 3108 h 3108"/>
                <a:gd name="T14" fmla="*/ 1231 w 1983"/>
                <a:gd name="T15" fmla="*/ 3108 h 3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83" h="3108">
                  <a:moveTo>
                    <a:pt x="1231" y="3108"/>
                  </a:moveTo>
                  <a:cubicBezTo>
                    <a:pt x="1231" y="3108"/>
                    <a:pt x="1807" y="243"/>
                    <a:pt x="303" y="346"/>
                  </a:cubicBezTo>
                  <a:cubicBezTo>
                    <a:pt x="303" y="544"/>
                    <a:pt x="303" y="544"/>
                    <a:pt x="303" y="544"/>
                  </a:cubicBezTo>
                  <a:cubicBezTo>
                    <a:pt x="0" y="343"/>
                    <a:pt x="0" y="343"/>
                    <a:pt x="0" y="343"/>
                  </a:cubicBezTo>
                  <a:cubicBezTo>
                    <a:pt x="280" y="53"/>
                    <a:pt x="280" y="53"/>
                    <a:pt x="280" y="53"/>
                  </a:cubicBezTo>
                  <a:cubicBezTo>
                    <a:pt x="305" y="242"/>
                    <a:pt x="305" y="242"/>
                    <a:pt x="305" y="242"/>
                  </a:cubicBezTo>
                  <a:cubicBezTo>
                    <a:pt x="305" y="242"/>
                    <a:pt x="1983" y="0"/>
                    <a:pt x="1626" y="3108"/>
                  </a:cubicBezTo>
                  <a:cubicBezTo>
                    <a:pt x="1231" y="3108"/>
                    <a:pt x="1231" y="3108"/>
                    <a:pt x="1231" y="3108"/>
                  </a:cubicBezTo>
                </a:path>
              </a:pathLst>
            </a:custGeom>
            <a:solidFill>
              <a:srgbClr val="C12A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6" name="Freeform 203"/>
            <p:cNvSpPr>
              <a:spLocks/>
            </p:cNvSpPr>
            <p:nvPr/>
          </p:nvSpPr>
          <p:spPr bwMode="auto">
            <a:xfrm>
              <a:off x="3843" y="606"/>
              <a:ext cx="1022" cy="2165"/>
            </a:xfrm>
            <a:custGeom>
              <a:avLst/>
              <a:gdLst>
                <a:gd name="T0" fmla="*/ 1034 w 1429"/>
                <a:gd name="T1" fmla="*/ 3153 h 3153"/>
                <a:gd name="T2" fmla="*/ 1235 w 1429"/>
                <a:gd name="T3" fmla="*/ 237 h 3153"/>
                <a:gd name="T4" fmla="*/ 1339 w 1429"/>
                <a:gd name="T5" fmla="*/ 469 h 3153"/>
                <a:gd name="T6" fmla="*/ 1429 w 1429"/>
                <a:gd name="T7" fmla="*/ 2 h 3153"/>
                <a:gd name="T8" fmla="*/ 990 w 1429"/>
                <a:gd name="T9" fmla="*/ 0 h 3153"/>
                <a:gd name="T10" fmla="*/ 1162 w 1429"/>
                <a:gd name="T11" fmla="*/ 165 h 3153"/>
                <a:gd name="T12" fmla="*/ 641 w 1429"/>
                <a:gd name="T13" fmla="*/ 3114 h 3153"/>
                <a:gd name="T14" fmla="*/ 1034 w 1429"/>
                <a:gd name="T15" fmla="*/ 3153 h 3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9" h="3153">
                  <a:moveTo>
                    <a:pt x="1034" y="3153"/>
                  </a:moveTo>
                  <a:cubicBezTo>
                    <a:pt x="1034" y="3153"/>
                    <a:pt x="201" y="1651"/>
                    <a:pt x="1235" y="237"/>
                  </a:cubicBezTo>
                  <a:cubicBezTo>
                    <a:pt x="1339" y="469"/>
                    <a:pt x="1339" y="469"/>
                    <a:pt x="1339" y="469"/>
                  </a:cubicBezTo>
                  <a:cubicBezTo>
                    <a:pt x="1429" y="2"/>
                    <a:pt x="1429" y="2"/>
                    <a:pt x="1429" y="2"/>
                  </a:cubicBezTo>
                  <a:cubicBezTo>
                    <a:pt x="990" y="0"/>
                    <a:pt x="990" y="0"/>
                    <a:pt x="990" y="0"/>
                  </a:cubicBezTo>
                  <a:cubicBezTo>
                    <a:pt x="1162" y="165"/>
                    <a:pt x="1162" y="165"/>
                    <a:pt x="1162" y="165"/>
                  </a:cubicBezTo>
                  <a:cubicBezTo>
                    <a:pt x="1162" y="165"/>
                    <a:pt x="0" y="1195"/>
                    <a:pt x="641" y="3114"/>
                  </a:cubicBezTo>
                  <a:lnTo>
                    <a:pt x="1034" y="3153"/>
                  </a:lnTo>
                  <a:close/>
                </a:path>
              </a:pathLst>
            </a:custGeom>
            <a:solidFill>
              <a:srgbClr val="C12A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7" name="Freeform 204"/>
            <p:cNvSpPr>
              <a:spLocks/>
            </p:cNvSpPr>
            <p:nvPr/>
          </p:nvSpPr>
          <p:spPr bwMode="auto">
            <a:xfrm>
              <a:off x="3608" y="220"/>
              <a:ext cx="834" cy="2534"/>
            </a:xfrm>
            <a:custGeom>
              <a:avLst/>
              <a:gdLst>
                <a:gd name="T0" fmla="*/ 548 w 974"/>
                <a:gd name="T1" fmla="*/ 3472 h 3472"/>
                <a:gd name="T2" fmla="*/ 172 w 974"/>
                <a:gd name="T3" fmla="*/ 303 h 3472"/>
                <a:gd name="T4" fmla="*/ 0 w 974"/>
                <a:gd name="T5" fmla="*/ 414 h 3472"/>
                <a:gd name="T6" fmla="*/ 24 w 974"/>
                <a:gd name="T7" fmla="*/ 0 h 3472"/>
                <a:gd name="T8" fmla="*/ 451 w 974"/>
                <a:gd name="T9" fmla="*/ 151 h 3472"/>
                <a:gd name="T10" fmla="*/ 270 w 974"/>
                <a:gd name="T11" fmla="*/ 239 h 3472"/>
                <a:gd name="T12" fmla="*/ 836 w 974"/>
                <a:gd name="T13" fmla="*/ 3472 h 3472"/>
                <a:gd name="T14" fmla="*/ 548 w 974"/>
                <a:gd name="T15" fmla="*/ 347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4" h="3472">
                  <a:moveTo>
                    <a:pt x="548" y="3472"/>
                  </a:moveTo>
                  <a:cubicBezTo>
                    <a:pt x="548" y="3472"/>
                    <a:pt x="706" y="932"/>
                    <a:pt x="172" y="303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51" y="151"/>
                    <a:pt x="451" y="151"/>
                    <a:pt x="451" y="151"/>
                  </a:cubicBezTo>
                  <a:cubicBezTo>
                    <a:pt x="270" y="239"/>
                    <a:pt x="270" y="239"/>
                    <a:pt x="270" y="239"/>
                  </a:cubicBezTo>
                  <a:cubicBezTo>
                    <a:pt x="270" y="239"/>
                    <a:pt x="974" y="872"/>
                    <a:pt x="836" y="3472"/>
                  </a:cubicBezTo>
                  <a:lnTo>
                    <a:pt x="548" y="3472"/>
                  </a:lnTo>
                  <a:close/>
                </a:path>
              </a:pathLst>
            </a:custGeom>
            <a:solidFill>
              <a:srgbClr val="C12A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8" name="Freeform 205"/>
            <p:cNvSpPr>
              <a:spLocks/>
            </p:cNvSpPr>
            <p:nvPr/>
          </p:nvSpPr>
          <p:spPr bwMode="auto">
            <a:xfrm>
              <a:off x="4875" y="409"/>
              <a:ext cx="1207" cy="2480"/>
            </a:xfrm>
            <a:custGeom>
              <a:avLst/>
              <a:gdLst>
                <a:gd name="T0" fmla="*/ 235 w 1687"/>
                <a:gd name="T1" fmla="*/ 376 h 3611"/>
                <a:gd name="T2" fmla="*/ 155 w 1687"/>
                <a:gd name="T3" fmla="*/ 1053 h 3611"/>
                <a:gd name="T4" fmla="*/ 297 w 1687"/>
                <a:gd name="T5" fmla="*/ 1096 h 3611"/>
                <a:gd name="T6" fmla="*/ 68 w 1687"/>
                <a:gd name="T7" fmla="*/ 2419 h 3611"/>
                <a:gd name="T8" fmla="*/ 563 w 1687"/>
                <a:gd name="T9" fmla="*/ 2513 h 3611"/>
                <a:gd name="T10" fmla="*/ 563 w 1687"/>
                <a:gd name="T11" fmla="*/ 2715 h 3611"/>
                <a:gd name="T12" fmla="*/ 773 w 1687"/>
                <a:gd name="T13" fmla="*/ 2820 h 3611"/>
                <a:gd name="T14" fmla="*/ 624 w 1687"/>
                <a:gd name="T15" fmla="*/ 2900 h 3611"/>
                <a:gd name="T16" fmla="*/ 705 w 1687"/>
                <a:gd name="T17" fmla="*/ 3073 h 3611"/>
                <a:gd name="T18" fmla="*/ 1687 w 1687"/>
                <a:gd name="T19" fmla="*/ 3611 h 3611"/>
                <a:gd name="T20" fmla="*/ 1687 w 1687"/>
                <a:gd name="T21" fmla="*/ 194 h 3611"/>
                <a:gd name="T22" fmla="*/ 235 w 1687"/>
                <a:gd name="T23" fmla="*/ 376 h 3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7" h="3611">
                  <a:moveTo>
                    <a:pt x="235" y="376"/>
                  </a:moveTo>
                  <a:cubicBezTo>
                    <a:pt x="155" y="1053"/>
                    <a:pt x="155" y="1053"/>
                    <a:pt x="155" y="1053"/>
                  </a:cubicBezTo>
                  <a:cubicBezTo>
                    <a:pt x="297" y="1096"/>
                    <a:pt x="297" y="1096"/>
                    <a:pt x="297" y="1096"/>
                  </a:cubicBezTo>
                  <a:cubicBezTo>
                    <a:pt x="297" y="1096"/>
                    <a:pt x="0" y="2190"/>
                    <a:pt x="68" y="2419"/>
                  </a:cubicBezTo>
                  <a:cubicBezTo>
                    <a:pt x="563" y="2513"/>
                    <a:pt x="563" y="2513"/>
                    <a:pt x="563" y="2513"/>
                  </a:cubicBezTo>
                  <a:cubicBezTo>
                    <a:pt x="563" y="2715"/>
                    <a:pt x="563" y="2715"/>
                    <a:pt x="563" y="2715"/>
                  </a:cubicBezTo>
                  <a:cubicBezTo>
                    <a:pt x="563" y="2715"/>
                    <a:pt x="717" y="2808"/>
                    <a:pt x="773" y="2820"/>
                  </a:cubicBezTo>
                  <a:cubicBezTo>
                    <a:pt x="624" y="2900"/>
                    <a:pt x="624" y="2900"/>
                    <a:pt x="624" y="2900"/>
                  </a:cubicBezTo>
                  <a:cubicBezTo>
                    <a:pt x="624" y="2900"/>
                    <a:pt x="686" y="3061"/>
                    <a:pt x="705" y="3073"/>
                  </a:cubicBezTo>
                  <a:cubicBezTo>
                    <a:pt x="723" y="3086"/>
                    <a:pt x="743" y="3389"/>
                    <a:pt x="1687" y="3611"/>
                  </a:cubicBezTo>
                  <a:cubicBezTo>
                    <a:pt x="1687" y="194"/>
                    <a:pt x="1687" y="194"/>
                    <a:pt x="1687" y="194"/>
                  </a:cubicBezTo>
                  <a:cubicBezTo>
                    <a:pt x="1687" y="194"/>
                    <a:pt x="280" y="0"/>
                    <a:pt x="235" y="376"/>
                  </a:cubicBezTo>
                  <a:close/>
                </a:path>
              </a:pathLst>
            </a:custGeom>
            <a:solidFill>
              <a:srgbClr val="FFB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9" name="Freeform 206"/>
            <p:cNvSpPr>
              <a:spLocks/>
            </p:cNvSpPr>
            <p:nvPr/>
          </p:nvSpPr>
          <p:spPr bwMode="auto">
            <a:xfrm>
              <a:off x="5003" y="356"/>
              <a:ext cx="1079" cy="2492"/>
            </a:xfrm>
            <a:custGeom>
              <a:avLst/>
              <a:gdLst>
                <a:gd name="T0" fmla="*/ 229 w 1508"/>
                <a:gd name="T1" fmla="*/ 399 h 3630"/>
                <a:gd name="T2" fmla="*/ 37 w 1508"/>
                <a:gd name="T3" fmla="*/ 1090 h 3630"/>
                <a:gd name="T4" fmla="*/ 260 w 1508"/>
                <a:gd name="T5" fmla="*/ 1178 h 3630"/>
                <a:gd name="T6" fmla="*/ 0 w 1508"/>
                <a:gd name="T7" fmla="*/ 2396 h 3630"/>
                <a:gd name="T8" fmla="*/ 495 w 1508"/>
                <a:gd name="T9" fmla="*/ 2481 h 3630"/>
                <a:gd name="T10" fmla="*/ 495 w 1508"/>
                <a:gd name="T11" fmla="*/ 2697 h 3630"/>
                <a:gd name="T12" fmla="*/ 729 w 1508"/>
                <a:gd name="T13" fmla="*/ 2846 h 3630"/>
                <a:gd name="T14" fmla="*/ 606 w 1508"/>
                <a:gd name="T15" fmla="*/ 3117 h 3630"/>
                <a:gd name="T16" fmla="*/ 1508 w 1508"/>
                <a:gd name="T17" fmla="*/ 3630 h 3630"/>
                <a:gd name="T18" fmla="*/ 1444 w 1508"/>
                <a:gd name="T19" fmla="*/ 0 h 3630"/>
                <a:gd name="T20" fmla="*/ 229 w 1508"/>
                <a:gd name="T21" fmla="*/ 399 h 3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8" h="3630">
                  <a:moveTo>
                    <a:pt x="229" y="399"/>
                  </a:moveTo>
                  <a:cubicBezTo>
                    <a:pt x="37" y="1090"/>
                    <a:pt x="37" y="1090"/>
                    <a:pt x="37" y="1090"/>
                  </a:cubicBezTo>
                  <a:cubicBezTo>
                    <a:pt x="260" y="1178"/>
                    <a:pt x="260" y="1178"/>
                    <a:pt x="260" y="1178"/>
                  </a:cubicBezTo>
                  <a:cubicBezTo>
                    <a:pt x="0" y="2396"/>
                    <a:pt x="0" y="2396"/>
                    <a:pt x="0" y="2396"/>
                  </a:cubicBezTo>
                  <a:cubicBezTo>
                    <a:pt x="0" y="2396"/>
                    <a:pt x="482" y="2451"/>
                    <a:pt x="495" y="2481"/>
                  </a:cubicBezTo>
                  <a:cubicBezTo>
                    <a:pt x="507" y="2512"/>
                    <a:pt x="495" y="2697"/>
                    <a:pt x="495" y="2697"/>
                  </a:cubicBezTo>
                  <a:cubicBezTo>
                    <a:pt x="729" y="2846"/>
                    <a:pt x="729" y="2846"/>
                    <a:pt x="729" y="2846"/>
                  </a:cubicBezTo>
                  <a:cubicBezTo>
                    <a:pt x="606" y="3117"/>
                    <a:pt x="606" y="3117"/>
                    <a:pt x="606" y="3117"/>
                  </a:cubicBezTo>
                  <a:cubicBezTo>
                    <a:pt x="606" y="3117"/>
                    <a:pt x="1292" y="3587"/>
                    <a:pt x="1508" y="3630"/>
                  </a:cubicBezTo>
                  <a:cubicBezTo>
                    <a:pt x="1444" y="0"/>
                    <a:pt x="1444" y="0"/>
                    <a:pt x="1444" y="0"/>
                  </a:cubicBezTo>
                  <a:cubicBezTo>
                    <a:pt x="1444" y="0"/>
                    <a:pt x="262" y="279"/>
                    <a:pt x="229" y="399"/>
                  </a:cubicBezTo>
                  <a:close/>
                </a:path>
              </a:pathLst>
            </a:custGeom>
            <a:solidFill>
              <a:srgbClr val="F4A7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0" name="Freeform 207"/>
            <p:cNvSpPr>
              <a:spLocks/>
            </p:cNvSpPr>
            <p:nvPr/>
          </p:nvSpPr>
          <p:spPr bwMode="auto">
            <a:xfrm>
              <a:off x="5029" y="937"/>
              <a:ext cx="602" cy="228"/>
            </a:xfrm>
            <a:custGeom>
              <a:avLst/>
              <a:gdLst>
                <a:gd name="T0" fmla="*/ 0 w 841"/>
                <a:gd name="T1" fmla="*/ 244 h 332"/>
                <a:gd name="T2" fmla="*/ 656 w 841"/>
                <a:gd name="T3" fmla="*/ 126 h 332"/>
                <a:gd name="T4" fmla="*/ 223 w 841"/>
                <a:gd name="T5" fmla="*/ 332 h 332"/>
                <a:gd name="T6" fmla="*/ 0 w 841"/>
                <a:gd name="T7" fmla="*/ 24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1" h="332">
                  <a:moveTo>
                    <a:pt x="0" y="244"/>
                  </a:moveTo>
                  <a:cubicBezTo>
                    <a:pt x="0" y="244"/>
                    <a:pt x="472" y="0"/>
                    <a:pt x="656" y="126"/>
                  </a:cubicBezTo>
                  <a:cubicBezTo>
                    <a:pt x="841" y="251"/>
                    <a:pt x="223" y="332"/>
                    <a:pt x="223" y="332"/>
                  </a:cubicBezTo>
                  <a:lnTo>
                    <a:pt x="0" y="244"/>
                  </a:lnTo>
                  <a:close/>
                </a:path>
              </a:pathLst>
            </a:custGeom>
            <a:solidFill>
              <a:srgbClr val="E58F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1" name="Freeform 208"/>
            <p:cNvSpPr>
              <a:spLocks/>
            </p:cNvSpPr>
            <p:nvPr/>
          </p:nvSpPr>
          <p:spPr bwMode="auto">
            <a:xfrm>
              <a:off x="5000" y="799"/>
              <a:ext cx="524" cy="351"/>
            </a:xfrm>
            <a:custGeom>
              <a:avLst/>
              <a:gdLst>
                <a:gd name="T0" fmla="*/ 41 w 732"/>
                <a:gd name="T1" fmla="*/ 445 h 511"/>
                <a:gd name="T2" fmla="*/ 221 w 732"/>
                <a:gd name="T3" fmla="*/ 412 h 511"/>
                <a:gd name="T4" fmla="*/ 697 w 732"/>
                <a:gd name="T5" fmla="*/ 246 h 511"/>
                <a:gd name="T6" fmla="*/ 732 w 732"/>
                <a:gd name="T7" fmla="*/ 115 h 511"/>
                <a:gd name="T8" fmla="*/ 300 w 732"/>
                <a:gd name="T9" fmla="*/ 157 h 511"/>
                <a:gd name="T10" fmla="*/ 84 w 732"/>
                <a:gd name="T11" fmla="*/ 291 h 511"/>
                <a:gd name="T12" fmla="*/ 41 w 732"/>
                <a:gd name="T13" fmla="*/ 445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511">
                  <a:moveTo>
                    <a:pt x="41" y="445"/>
                  </a:moveTo>
                  <a:cubicBezTo>
                    <a:pt x="41" y="445"/>
                    <a:pt x="50" y="511"/>
                    <a:pt x="221" y="412"/>
                  </a:cubicBezTo>
                  <a:cubicBezTo>
                    <a:pt x="392" y="313"/>
                    <a:pt x="383" y="196"/>
                    <a:pt x="697" y="246"/>
                  </a:cubicBezTo>
                  <a:cubicBezTo>
                    <a:pt x="732" y="115"/>
                    <a:pt x="732" y="115"/>
                    <a:pt x="732" y="115"/>
                  </a:cubicBezTo>
                  <a:cubicBezTo>
                    <a:pt x="732" y="115"/>
                    <a:pt x="429" y="0"/>
                    <a:pt x="300" y="157"/>
                  </a:cubicBezTo>
                  <a:cubicBezTo>
                    <a:pt x="171" y="313"/>
                    <a:pt x="84" y="291"/>
                    <a:pt x="84" y="291"/>
                  </a:cubicBezTo>
                  <a:cubicBezTo>
                    <a:pt x="84" y="291"/>
                    <a:pt x="0" y="374"/>
                    <a:pt x="41" y="445"/>
                  </a:cubicBezTo>
                  <a:close/>
                </a:path>
              </a:pathLst>
            </a:custGeom>
            <a:solidFill>
              <a:srgbClr val="2813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2" name="Freeform 209"/>
            <p:cNvSpPr>
              <a:spLocks/>
            </p:cNvSpPr>
            <p:nvPr/>
          </p:nvSpPr>
          <p:spPr bwMode="auto">
            <a:xfrm>
              <a:off x="5180" y="1067"/>
              <a:ext cx="361" cy="475"/>
            </a:xfrm>
            <a:custGeom>
              <a:avLst/>
              <a:gdLst>
                <a:gd name="T0" fmla="*/ 471 w 504"/>
                <a:gd name="T1" fmla="*/ 305 h 691"/>
                <a:gd name="T2" fmla="*/ 312 w 504"/>
                <a:gd name="T3" fmla="*/ 669 h 691"/>
                <a:gd name="T4" fmla="*/ 33 w 504"/>
                <a:gd name="T5" fmla="*/ 386 h 691"/>
                <a:gd name="T6" fmla="*/ 192 w 504"/>
                <a:gd name="T7" fmla="*/ 23 h 691"/>
                <a:gd name="T8" fmla="*/ 471 w 504"/>
                <a:gd name="T9" fmla="*/ 305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691">
                  <a:moveTo>
                    <a:pt x="471" y="305"/>
                  </a:moveTo>
                  <a:cubicBezTo>
                    <a:pt x="504" y="484"/>
                    <a:pt x="433" y="647"/>
                    <a:pt x="312" y="669"/>
                  </a:cubicBezTo>
                  <a:cubicBezTo>
                    <a:pt x="191" y="691"/>
                    <a:pt x="66" y="565"/>
                    <a:pt x="33" y="386"/>
                  </a:cubicBezTo>
                  <a:cubicBezTo>
                    <a:pt x="0" y="208"/>
                    <a:pt x="71" y="45"/>
                    <a:pt x="192" y="23"/>
                  </a:cubicBezTo>
                  <a:cubicBezTo>
                    <a:pt x="313" y="0"/>
                    <a:pt x="438" y="127"/>
                    <a:pt x="471" y="305"/>
                  </a:cubicBezTo>
                  <a:close/>
                </a:path>
              </a:pathLst>
            </a:custGeom>
            <a:solidFill>
              <a:srgbClr val="EA9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3" name="Freeform 210"/>
            <p:cNvSpPr>
              <a:spLocks/>
            </p:cNvSpPr>
            <p:nvPr/>
          </p:nvSpPr>
          <p:spPr bwMode="auto">
            <a:xfrm>
              <a:off x="5240" y="1145"/>
              <a:ext cx="242" cy="318"/>
            </a:xfrm>
            <a:custGeom>
              <a:avLst/>
              <a:gdLst>
                <a:gd name="T0" fmla="*/ 316 w 338"/>
                <a:gd name="T1" fmla="*/ 205 h 463"/>
                <a:gd name="T2" fmla="*/ 209 w 338"/>
                <a:gd name="T3" fmla="*/ 448 h 463"/>
                <a:gd name="T4" fmla="*/ 22 w 338"/>
                <a:gd name="T5" fmla="*/ 259 h 463"/>
                <a:gd name="T6" fmla="*/ 129 w 338"/>
                <a:gd name="T7" fmla="*/ 15 h 463"/>
                <a:gd name="T8" fmla="*/ 316 w 338"/>
                <a:gd name="T9" fmla="*/ 205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8" h="463">
                  <a:moveTo>
                    <a:pt x="316" y="205"/>
                  </a:moveTo>
                  <a:cubicBezTo>
                    <a:pt x="338" y="324"/>
                    <a:pt x="290" y="433"/>
                    <a:pt x="209" y="448"/>
                  </a:cubicBezTo>
                  <a:cubicBezTo>
                    <a:pt x="128" y="463"/>
                    <a:pt x="44" y="379"/>
                    <a:pt x="22" y="259"/>
                  </a:cubicBezTo>
                  <a:cubicBezTo>
                    <a:pt x="0" y="139"/>
                    <a:pt x="48" y="30"/>
                    <a:pt x="129" y="15"/>
                  </a:cubicBezTo>
                  <a:cubicBezTo>
                    <a:pt x="210" y="0"/>
                    <a:pt x="294" y="85"/>
                    <a:pt x="316" y="205"/>
                  </a:cubicBezTo>
                  <a:close/>
                </a:path>
              </a:pathLst>
            </a:custGeom>
            <a:solidFill>
              <a:srgbClr val="2813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4" name="Freeform 211"/>
            <p:cNvSpPr>
              <a:spLocks/>
            </p:cNvSpPr>
            <p:nvPr/>
          </p:nvSpPr>
          <p:spPr bwMode="auto">
            <a:xfrm>
              <a:off x="5252" y="2194"/>
              <a:ext cx="466" cy="305"/>
            </a:xfrm>
            <a:custGeom>
              <a:avLst/>
              <a:gdLst>
                <a:gd name="T0" fmla="*/ 36 w 651"/>
                <a:gd name="T1" fmla="*/ 116 h 444"/>
                <a:gd name="T2" fmla="*/ 147 w 651"/>
                <a:gd name="T3" fmla="*/ 20 h 444"/>
                <a:gd name="T4" fmla="*/ 651 w 651"/>
                <a:gd name="T5" fmla="*/ 0 h 444"/>
                <a:gd name="T6" fmla="*/ 258 w 651"/>
                <a:gd name="T7" fmla="*/ 444 h 444"/>
                <a:gd name="T8" fmla="*/ 153 w 651"/>
                <a:gd name="T9" fmla="*/ 444 h 444"/>
                <a:gd name="T10" fmla="*/ 85 w 651"/>
                <a:gd name="T11" fmla="*/ 299 h 444"/>
                <a:gd name="T12" fmla="*/ 227 w 651"/>
                <a:gd name="T13" fmla="*/ 222 h 444"/>
                <a:gd name="T14" fmla="*/ 36 w 651"/>
                <a:gd name="T15" fmla="*/ 116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1" h="444">
                  <a:moveTo>
                    <a:pt x="36" y="116"/>
                  </a:moveTo>
                  <a:cubicBezTo>
                    <a:pt x="147" y="20"/>
                    <a:pt x="147" y="20"/>
                    <a:pt x="147" y="20"/>
                  </a:cubicBezTo>
                  <a:cubicBezTo>
                    <a:pt x="651" y="0"/>
                    <a:pt x="651" y="0"/>
                    <a:pt x="651" y="0"/>
                  </a:cubicBezTo>
                  <a:cubicBezTo>
                    <a:pt x="258" y="444"/>
                    <a:pt x="258" y="444"/>
                    <a:pt x="258" y="444"/>
                  </a:cubicBezTo>
                  <a:cubicBezTo>
                    <a:pt x="153" y="444"/>
                    <a:pt x="153" y="444"/>
                    <a:pt x="153" y="444"/>
                  </a:cubicBezTo>
                  <a:cubicBezTo>
                    <a:pt x="153" y="444"/>
                    <a:pt x="0" y="412"/>
                    <a:pt x="85" y="299"/>
                  </a:cubicBezTo>
                  <a:cubicBezTo>
                    <a:pt x="227" y="222"/>
                    <a:pt x="227" y="222"/>
                    <a:pt x="227" y="222"/>
                  </a:cubicBezTo>
                  <a:lnTo>
                    <a:pt x="36" y="116"/>
                  </a:lnTo>
                  <a:close/>
                </a:path>
              </a:pathLst>
            </a:custGeom>
            <a:solidFill>
              <a:srgbClr val="EA9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5" name="Freeform 212"/>
            <p:cNvSpPr>
              <a:spLocks/>
            </p:cNvSpPr>
            <p:nvPr/>
          </p:nvSpPr>
          <p:spPr bwMode="auto">
            <a:xfrm>
              <a:off x="5274" y="2194"/>
              <a:ext cx="444" cy="225"/>
            </a:xfrm>
            <a:custGeom>
              <a:avLst/>
              <a:gdLst>
                <a:gd name="T0" fmla="*/ 5 w 620"/>
                <a:gd name="T1" fmla="*/ 116 h 328"/>
                <a:gd name="T2" fmla="*/ 294 w 620"/>
                <a:gd name="T3" fmla="*/ 127 h 328"/>
                <a:gd name="T4" fmla="*/ 620 w 620"/>
                <a:gd name="T5" fmla="*/ 0 h 328"/>
                <a:gd name="T6" fmla="*/ 169 w 620"/>
                <a:gd name="T7" fmla="*/ 300 h 328"/>
                <a:gd name="T8" fmla="*/ 54 w 620"/>
                <a:gd name="T9" fmla="*/ 299 h 328"/>
                <a:gd name="T10" fmla="*/ 196 w 620"/>
                <a:gd name="T11" fmla="*/ 222 h 328"/>
                <a:gd name="T12" fmla="*/ 0 w 620"/>
                <a:gd name="T13" fmla="*/ 11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0" h="328">
                  <a:moveTo>
                    <a:pt x="5" y="116"/>
                  </a:moveTo>
                  <a:cubicBezTo>
                    <a:pt x="5" y="116"/>
                    <a:pt x="221" y="161"/>
                    <a:pt x="294" y="127"/>
                  </a:cubicBezTo>
                  <a:cubicBezTo>
                    <a:pt x="367" y="92"/>
                    <a:pt x="620" y="0"/>
                    <a:pt x="620" y="0"/>
                  </a:cubicBezTo>
                  <a:cubicBezTo>
                    <a:pt x="620" y="0"/>
                    <a:pt x="276" y="271"/>
                    <a:pt x="169" y="300"/>
                  </a:cubicBezTo>
                  <a:cubicBezTo>
                    <a:pt x="61" y="328"/>
                    <a:pt x="54" y="299"/>
                    <a:pt x="54" y="299"/>
                  </a:cubicBezTo>
                  <a:cubicBezTo>
                    <a:pt x="196" y="222"/>
                    <a:pt x="196" y="222"/>
                    <a:pt x="196" y="222"/>
                  </a:cubicBezTo>
                  <a:cubicBezTo>
                    <a:pt x="0" y="117"/>
                    <a:pt x="0" y="117"/>
                    <a:pt x="0" y="117"/>
                  </a:cubicBezTo>
                </a:path>
              </a:pathLst>
            </a:custGeom>
            <a:solidFill>
              <a:srgbClr val="D37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6" name="Freeform 213"/>
            <p:cNvSpPr>
              <a:spLocks/>
            </p:cNvSpPr>
            <p:nvPr/>
          </p:nvSpPr>
          <p:spPr bwMode="auto">
            <a:xfrm>
              <a:off x="4923" y="2070"/>
              <a:ext cx="355" cy="65"/>
            </a:xfrm>
            <a:custGeom>
              <a:avLst/>
              <a:gdLst>
                <a:gd name="T0" fmla="*/ 0 w 355"/>
                <a:gd name="T1" fmla="*/ 0 h 65"/>
                <a:gd name="T2" fmla="*/ 355 w 355"/>
                <a:gd name="T3" fmla="*/ 12 h 65"/>
                <a:gd name="T4" fmla="*/ 354 w 355"/>
                <a:gd name="T5" fmla="*/ 65 h 65"/>
                <a:gd name="T6" fmla="*/ 0 w 355"/>
                <a:gd name="T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5" h="65">
                  <a:moveTo>
                    <a:pt x="0" y="0"/>
                  </a:moveTo>
                  <a:lnTo>
                    <a:pt x="355" y="12"/>
                  </a:lnTo>
                  <a:lnTo>
                    <a:pt x="354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7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7" name="Freeform 214"/>
            <p:cNvSpPr>
              <a:spLocks/>
            </p:cNvSpPr>
            <p:nvPr/>
          </p:nvSpPr>
          <p:spPr bwMode="auto">
            <a:xfrm>
              <a:off x="4644" y="-259"/>
              <a:ext cx="1641" cy="1998"/>
            </a:xfrm>
            <a:custGeom>
              <a:avLst/>
              <a:gdLst>
                <a:gd name="T0" fmla="*/ 2010 w 2293"/>
                <a:gd name="T1" fmla="*/ 2911 h 2911"/>
                <a:gd name="T2" fmla="*/ 1369 w 2293"/>
                <a:gd name="T3" fmla="*/ 1537 h 2911"/>
                <a:gd name="T4" fmla="*/ 1369 w 2293"/>
                <a:gd name="T5" fmla="*/ 1133 h 2911"/>
                <a:gd name="T6" fmla="*/ 49 w 2293"/>
                <a:gd name="T7" fmla="*/ 864 h 2911"/>
                <a:gd name="T8" fmla="*/ 637 w 2293"/>
                <a:gd name="T9" fmla="*/ 0 h 2911"/>
                <a:gd name="T10" fmla="*/ 1153 w 2293"/>
                <a:gd name="T11" fmla="*/ 240 h 2911"/>
                <a:gd name="T12" fmla="*/ 2269 w 2293"/>
                <a:gd name="T13" fmla="*/ 1221 h 2911"/>
                <a:gd name="T14" fmla="*/ 2010 w 2293"/>
                <a:gd name="T15" fmla="*/ 2911 h 2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3" h="2911">
                  <a:moveTo>
                    <a:pt x="2010" y="2911"/>
                  </a:moveTo>
                  <a:cubicBezTo>
                    <a:pt x="2010" y="2911"/>
                    <a:pt x="1837" y="1549"/>
                    <a:pt x="1369" y="1537"/>
                  </a:cubicBezTo>
                  <a:cubicBezTo>
                    <a:pt x="1369" y="1133"/>
                    <a:pt x="1369" y="1133"/>
                    <a:pt x="1369" y="1133"/>
                  </a:cubicBezTo>
                  <a:cubicBezTo>
                    <a:pt x="1369" y="1133"/>
                    <a:pt x="99" y="1524"/>
                    <a:pt x="49" y="864"/>
                  </a:cubicBezTo>
                  <a:cubicBezTo>
                    <a:pt x="0" y="204"/>
                    <a:pt x="637" y="0"/>
                    <a:pt x="637" y="0"/>
                  </a:cubicBezTo>
                  <a:cubicBezTo>
                    <a:pt x="637" y="0"/>
                    <a:pt x="566" y="252"/>
                    <a:pt x="1153" y="240"/>
                  </a:cubicBezTo>
                  <a:cubicBezTo>
                    <a:pt x="1740" y="228"/>
                    <a:pt x="2293" y="989"/>
                    <a:pt x="2269" y="1221"/>
                  </a:cubicBezTo>
                  <a:cubicBezTo>
                    <a:pt x="2245" y="1452"/>
                    <a:pt x="1955" y="2774"/>
                    <a:pt x="2010" y="2911"/>
                  </a:cubicBezTo>
                  <a:close/>
                </a:path>
              </a:pathLst>
            </a:custGeom>
            <a:solidFill>
              <a:srgbClr val="6B24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8" name="Freeform 215"/>
            <p:cNvSpPr>
              <a:spLocks/>
            </p:cNvSpPr>
            <p:nvPr/>
          </p:nvSpPr>
          <p:spPr bwMode="auto">
            <a:xfrm>
              <a:off x="4739" y="329"/>
              <a:ext cx="1343" cy="1003"/>
            </a:xfrm>
            <a:custGeom>
              <a:avLst/>
              <a:gdLst>
                <a:gd name="T0" fmla="*/ 1605 w 1877"/>
                <a:gd name="T1" fmla="*/ 155 h 1461"/>
                <a:gd name="T2" fmla="*/ 1189 w 1877"/>
                <a:gd name="T3" fmla="*/ 111 h 1461"/>
                <a:gd name="T4" fmla="*/ 0 w 1877"/>
                <a:gd name="T5" fmla="*/ 223 h 1461"/>
                <a:gd name="T6" fmla="*/ 1237 w 1877"/>
                <a:gd name="T7" fmla="*/ 276 h 1461"/>
                <a:gd name="T8" fmla="*/ 1237 w 1877"/>
                <a:gd name="T9" fmla="*/ 680 h 1461"/>
                <a:gd name="T10" fmla="*/ 1758 w 1877"/>
                <a:gd name="T11" fmla="*/ 1461 h 1461"/>
                <a:gd name="T12" fmla="*/ 1605 w 1877"/>
                <a:gd name="T13" fmla="*/ 155 h 1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7" h="1461">
                  <a:moveTo>
                    <a:pt x="1605" y="155"/>
                  </a:moveTo>
                  <a:cubicBezTo>
                    <a:pt x="1333" y="0"/>
                    <a:pt x="1189" y="111"/>
                    <a:pt x="1189" y="111"/>
                  </a:cubicBezTo>
                  <a:cubicBezTo>
                    <a:pt x="469" y="543"/>
                    <a:pt x="0" y="223"/>
                    <a:pt x="0" y="223"/>
                  </a:cubicBezTo>
                  <a:cubicBezTo>
                    <a:pt x="291" y="567"/>
                    <a:pt x="1237" y="276"/>
                    <a:pt x="1237" y="276"/>
                  </a:cubicBezTo>
                  <a:cubicBezTo>
                    <a:pt x="1237" y="680"/>
                    <a:pt x="1237" y="680"/>
                    <a:pt x="1237" y="680"/>
                  </a:cubicBezTo>
                  <a:cubicBezTo>
                    <a:pt x="1492" y="686"/>
                    <a:pt x="1659" y="1092"/>
                    <a:pt x="1758" y="1461"/>
                  </a:cubicBezTo>
                  <a:cubicBezTo>
                    <a:pt x="1758" y="1458"/>
                    <a:pt x="1877" y="311"/>
                    <a:pt x="1605" y="155"/>
                  </a:cubicBezTo>
                  <a:close/>
                </a:path>
              </a:pathLst>
            </a:custGeom>
            <a:solidFill>
              <a:srgbClr val="561A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9" name="Freeform 216"/>
            <p:cNvSpPr>
              <a:spLocks/>
            </p:cNvSpPr>
            <p:nvPr/>
          </p:nvSpPr>
          <p:spPr bwMode="auto">
            <a:xfrm>
              <a:off x="4566" y="-42"/>
              <a:ext cx="312" cy="510"/>
            </a:xfrm>
            <a:custGeom>
              <a:avLst/>
              <a:gdLst>
                <a:gd name="T0" fmla="*/ 436 w 436"/>
                <a:gd name="T1" fmla="*/ 0 h 743"/>
                <a:gd name="T2" fmla="*/ 393 w 436"/>
                <a:gd name="T3" fmla="*/ 743 h 743"/>
                <a:gd name="T4" fmla="*/ 436 w 436"/>
                <a:gd name="T5" fmla="*/ 0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6" h="743">
                  <a:moveTo>
                    <a:pt x="436" y="0"/>
                  </a:moveTo>
                  <a:cubicBezTo>
                    <a:pt x="436" y="0"/>
                    <a:pt x="83" y="533"/>
                    <a:pt x="393" y="743"/>
                  </a:cubicBezTo>
                  <a:cubicBezTo>
                    <a:pt x="393" y="743"/>
                    <a:pt x="0" y="547"/>
                    <a:pt x="436" y="0"/>
                  </a:cubicBezTo>
                  <a:close/>
                </a:path>
              </a:pathLst>
            </a:custGeom>
            <a:solidFill>
              <a:srgbClr val="BC62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0" name="Freeform 217"/>
            <p:cNvSpPr>
              <a:spLocks/>
            </p:cNvSpPr>
            <p:nvPr/>
          </p:nvSpPr>
          <p:spPr bwMode="auto">
            <a:xfrm>
              <a:off x="4755" y="159"/>
              <a:ext cx="266" cy="333"/>
            </a:xfrm>
            <a:custGeom>
              <a:avLst/>
              <a:gdLst>
                <a:gd name="T0" fmla="*/ 110 w 372"/>
                <a:gd name="T1" fmla="*/ 0 h 486"/>
                <a:gd name="T2" fmla="*/ 372 w 372"/>
                <a:gd name="T3" fmla="*/ 486 h 486"/>
                <a:gd name="T4" fmla="*/ 110 w 372"/>
                <a:gd name="T5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2" h="486">
                  <a:moveTo>
                    <a:pt x="110" y="0"/>
                  </a:moveTo>
                  <a:cubicBezTo>
                    <a:pt x="110" y="0"/>
                    <a:pt x="0" y="429"/>
                    <a:pt x="372" y="486"/>
                  </a:cubicBezTo>
                  <a:cubicBezTo>
                    <a:pt x="372" y="486"/>
                    <a:pt x="79" y="455"/>
                    <a:pt x="110" y="0"/>
                  </a:cubicBezTo>
                  <a:close/>
                </a:path>
              </a:pathLst>
            </a:custGeom>
            <a:solidFill>
              <a:srgbClr val="BC62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1" name="Freeform 218"/>
            <p:cNvSpPr>
              <a:spLocks/>
            </p:cNvSpPr>
            <p:nvPr/>
          </p:nvSpPr>
          <p:spPr bwMode="auto">
            <a:xfrm>
              <a:off x="4790" y="-11"/>
              <a:ext cx="186" cy="324"/>
            </a:xfrm>
            <a:custGeom>
              <a:avLst/>
              <a:gdLst>
                <a:gd name="T0" fmla="*/ 260 w 260"/>
                <a:gd name="T1" fmla="*/ 0 h 472"/>
                <a:gd name="T2" fmla="*/ 260 w 260"/>
                <a:gd name="T3" fmla="*/ 472 h 472"/>
                <a:gd name="T4" fmla="*/ 260 w 260"/>
                <a:gd name="T5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0" h="472">
                  <a:moveTo>
                    <a:pt x="260" y="0"/>
                  </a:moveTo>
                  <a:cubicBezTo>
                    <a:pt x="260" y="0"/>
                    <a:pt x="84" y="283"/>
                    <a:pt x="260" y="472"/>
                  </a:cubicBezTo>
                  <a:cubicBezTo>
                    <a:pt x="260" y="472"/>
                    <a:pt x="0" y="314"/>
                    <a:pt x="260" y="0"/>
                  </a:cubicBezTo>
                  <a:close/>
                </a:path>
              </a:pathLst>
            </a:custGeom>
            <a:solidFill>
              <a:srgbClr val="BC62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2" name="Freeform 219"/>
            <p:cNvSpPr>
              <a:spLocks/>
            </p:cNvSpPr>
            <p:nvPr/>
          </p:nvSpPr>
          <p:spPr bwMode="auto">
            <a:xfrm>
              <a:off x="3205" y="1227"/>
              <a:ext cx="1637" cy="1062"/>
            </a:xfrm>
            <a:custGeom>
              <a:avLst/>
              <a:gdLst>
                <a:gd name="T0" fmla="*/ 380 w 2288"/>
                <a:gd name="T1" fmla="*/ 1534 h 1547"/>
                <a:gd name="T2" fmla="*/ 1218 w 2288"/>
                <a:gd name="T3" fmla="*/ 1198 h 1547"/>
                <a:gd name="T4" fmla="*/ 1935 w 2288"/>
                <a:gd name="T5" fmla="*/ 1297 h 1547"/>
                <a:gd name="T6" fmla="*/ 1990 w 2288"/>
                <a:gd name="T7" fmla="*/ 1139 h 1547"/>
                <a:gd name="T8" fmla="*/ 1781 w 2288"/>
                <a:gd name="T9" fmla="*/ 1078 h 1547"/>
                <a:gd name="T10" fmla="*/ 1585 w 2288"/>
                <a:gd name="T11" fmla="*/ 1036 h 1547"/>
                <a:gd name="T12" fmla="*/ 1803 w 2288"/>
                <a:gd name="T13" fmla="*/ 886 h 1547"/>
                <a:gd name="T14" fmla="*/ 1725 w 2288"/>
                <a:gd name="T15" fmla="*/ 952 h 1547"/>
                <a:gd name="T16" fmla="*/ 1728 w 2288"/>
                <a:gd name="T17" fmla="*/ 1028 h 1547"/>
                <a:gd name="T18" fmla="*/ 2038 w 2288"/>
                <a:gd name="T19" fmla="*/ 904 h 1547"/>
                <a:gd name="T20" fmla="*/ 1956 w 2288"/>
                <a:gd name="T21" fmla="*/ 331 h 1547"/>
                <a:gd name="T22" fmla="*/ 1669 w 2288"/>
                <a:gd name="T23" fmla="*/ 164 h 1547"/>
                <a:gd name="T24" fmla="*/ 1364 w 2288"/>
                <a:gd name="T25" fmla="*/ 161 h 1547"/>
                <a:gd name="T26" fmla="*/ 1136 w 2288"/>
                <a:gd name="T27" fmla="*/ 177 h 1547"/>
                <a:gd name="T28" fmla="*/ 941 w 2288"/>
                <a:gd name="T29" fmla="*/ 631 h 1547"/>
                <a:gd name="T30" fmla="*/ 0 w 2288"/>
                <a:gd name="T31" fmla="*/ 976 h 1547"/>
                <a:gd name="T32" fmla="*/ 380 w 2288"/>
                <a:gd name="T33" fmla="*/ 1534 h 1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8" h="1547">
                  <a:moveTo>
                    <a:pt x="380" y="1534"/>
                  </a:moveTo>
                  <a:cubicBezTo>
                    <a:pt x="380" y="1534"/>
                    <a:pt x="800" y="1251"/>
                    <a:pt x="1218" y="1198"/>
                  </a:cubicBezTo>
                  <a:cubicBezTo>
                    <a:pt x="1218" y="1198"/>
                    <a:pt x="1447" y="1547"/>
                    <a:pt x="1935" y="1297"/>
                  </a:cubicBezTo>
                  <a:cubicBezTo>
                    <a:pt x="1935" y="1297"/>
                    <a:pt x="2036" y="1238"/>
                    <a:pt x="1990" y="1139"/>
                  </a:cubicBezTo>
                  <a:cubicBezTo>
                    <a:pt x="1990" y="1139"/>
                    <a:pt x="1962" y="1017"/>
                    <a:pt x="1781" y="1078"/>
                  </a:cubicBezTo>
                  <a:cubicBezTo>
                    <a:pt x="1781" y="1078"/>
                    <a:pt x="1631" y="1132"/>
                    <a:pt x="1585" y="1036"/>
                  </a:cubicBezTo>
                  <a:cubicBezTo>
                    <a:pt x="1585" y="1036"/>
                    <a:pt x="1789" y="777"/>
                    <a:pt x="1803" y="886"/>
                  </a:cubicBezTo>
                  <a:cubicBezTo>
                    <a:pt x="1803" y="886"/>
                    <a:pt x="1791" y="934"/>
                    <a:pt x="1725" y="952"/>
                  </a:cubicBezTo>
                  <a:cubicBezTo>
                    <a:pt x="1725" y="952"/>
                    <a:pt x="1641" y="987"/>
                    <a:pt x="1728" y="1028"/>
                  </a:cubicBezTo>
                  <a:cubicBezTo>
                    <a:pt x="1814" y="1069"/>
                    <a:pt x="1902" y="1085"/>
                    <a:pt x="2038" y="904"/>
                  </a:cubicBezTo>
                  <a:cubicBezTo>
                    <a:pt x="2174" y="724"/>
                    <a:pt x="2288" y="208"/>
                    <a:pt x="1956" y="331"/>
                  </a:cubicBezTo>
                  <a:cubicBezTo>
                    <a:pt x="1956" y="331"/>
                    <a:pt x="1933" y="60"/>
                    <a:pt x="1669" y="164"/>
                  </a:cubicBezTo>
                  <a:cubicBezTo>
                    <a:pt x="1669" y="164"/>
                    <a:pt x="1503" y="0"/>
                    <a:pt x="1364" y="161"/>
                  </a:cubicBezTo>
                  <a:cubicBezTo>
                    <a:pt x="1364" y="161"/>
                    <a:pt x="1245" y="60"/>
                    <a:pt x="1136" y="177"/>
                  </a:cubicBezTo>
                  <a:cubicBezTo>
                    <a:pt x="1044" y="276"/>
                    <a:pt x="941" y="631"/>
                    <a:pt x="941" y="631"/>
                  </a:cubicBezTo>
                  <a:cubicBezTo>
                    <a:pt x="941" y="631"/>
                    <a:pt x="207" y="857"/>
                    <a:pt x="0" y="976"/>
                  </a:cubicBezTo>
                  <a:cubicBezTo>
                    <a:pt x="380" y="1534"/>
                    <a:pt x="380" y="1534"/>
                    <a:pt x="380" y="1534"/>
                  </a:cubicBezTo>
                </a:path>
              </a:pathLst>
            </a:custGeom>
            <a:solidFill>
              <a:srgbClr val="FFB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3" name="Freeform 220"/>
            <p:cNvSpPr>
              <a:spLocks/>
            </p:cNvSpPr>
            <p:nvPr/>
          </p:nvSpPr>
          <p:spPr bwMode="auto">
            <a:xfrm>
              <a:off x="3509" y="1953"/>
              <a:ext cx="1153" cy="336"/>
            </a:xfrm>
            <a:custGeom>
              <a:avLst/>
              <a:gdLst>
                <a:gd name="T0" fmla="*/ 1556 w 1611"/>
                <a:gd name="T1" fmla="*/ 60 h 489"/>
                <a:gd name="T2" fmla="*/ 1342 w 1611"/>
                <a:gd name="T3" fmla="*/ 251 h 489"/>
                <a:gd name="T4" fmla="*/ 903 w 1611"/>
                <a:gd name="T5" fmla="*/ 76 h 489"/>
                <a:gd name="T6" fmla="*/ 767 w 1611"/>
                <a:gd name="T7" fmla="*/ 15 h 489"/>
                <a:gd name="T8" fmla="*/ 291 w 1611"/>
                <a:gd name="T9" fmla="*/ 149 h 489"/>
                <a:gd name="T10" fmla="*/ 6 w 1611"/>
                <a:gd name="T11" fmla="*/ 444 h 489"/>
                <a:gd name="T12" fmla="*/ 793 w 1611"/>
                <a:gd name="T13" fmla="*/ 140 h 489"/>
                <a:gd name="T14" fmla="*/ 1510 w 1611"/>
                <a:gd name="T15" fmla="*/ 239 h 489"/>
                <a:gd name="T16" fmla="*/ 1565 w 1611"/>
                <a:gd name="T17" fmla="*/ 81 h 489"/>
                <a:gd name="T18" fmla="*/ 1556 w 1611"/>
                <a:gd name="T19" fmla="*/ 6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1" h="489">
                  <a:moveTo>
                    <a:pt x="1556" y="60"/>
                  </a:moveTo>
                  <a:cubicBezTo>
                    <a:pt x="1563" y="74"/>
                    <a:pt x="1601" y="173"/>
                    <a:pt x="1342" y="251"/>
                  </a:cubicBezTo>
                  <a:cubicBezTo>
                    <a:pt x="1061" y="334"/>
                    <a:pt x="962" y="152"/>
                    <a:pt x="903" y="76"/>
                  </a:cubicBezTo>
                  <a:cubicBezTo>
                    <a:pt x="843" y="0"/>
                    <a:pt x="767" y="15"/>
                    <a:pt x="767" y="15"/>
                  </a:cubicBezTo>
                  <a:cubicBezTo>
                    <a:pt x="559" y="13"/>
                    <a:pt x="291" y="149"/>
                    <a:pt x="291" y="149"/>
                  </a:cubicBezTo>
                  <a:cubicBezTo>
                    <a:pt x="59" y="233"/>
                    <a:pt x="0" y="345"/>
                    <a:pt x="6" y="444"/>
                  </a:cubicBezTo>
                  <a:cubicBezTo>
                    <a:pt x="129" y="369"/>
                    <a:pt x="461" y="182"/>
                    <a:pt x="793" y="140"/>
                  </a:cubicBezTo>
                  <a:cubicBezTo>
                    <a:pt x="793" y="140"/>
                    <a:pt x="1022" y="489"/>
                    <a:pt x="1510" y="239"/>
                  </a:cubicBezTo>
                  <a:cubicBezTo>
                    <a:pt x="1510" y="239"/>
                    <a:pt x="1611" y="180"/>
                    <a:pt x="1565" y="81"/>
                  </a:cubicBezTo>
                  <a:cubicBezTo>
                    <a:pt x="1565" y="81"/>
                    <a:pt x="1563" y="72"/>
                    <a:pt x="1556" y="60"/>
                  </a:cubicBezTo>
                  <a:close/>
                </a:path>
              </a:pathLst>
            </a:custGeom>
            <a:solidFill>
              <a:srgbClr val="F4A7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4" name="Freeform 221"/>
            <p:cNvSpPr>
              <a:spLocks/>
            </p:cNvSpPr>
            <p:nvPr/>
          </p:nvSpPr>
          <p:spPr bwMode="auto">
            <a:xfrm>
              <a:off x="3430" y="1691"/>
              <a:ext cx="336" cy="556"/>
            </a:xfrm>
            <a:custGeom>
              <a:avLst/>
              <a:gdLst>
                <a:gd name="T0" fmla="*/ 0 w 470"/>
                <a:gd name="T1" fmla="*/ 64 h 810"/>
                <a:gd name="T2" fmla="*/ 155 w 470"/>
                <a:gd name="T3" fmla="*/ 0 h 810"/>
                <a:gd name="T4" fmla="*/ 452 w 470"/>
                <a:gd name="T5" fmla="*/ 786 h 810"/>
                <a:gd name="T6" fmla="*/ 292 w 470"/>
                <a:gd name="T7" fmla="*/ 810 h 810"/>
                <a:gd name="T8" fmla="*/ 0 w 470"/>
                <a:gd name="T9" fmla="*/ 64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0" h="810">
                  <a:moveTo>
                    <a:pt x="0" y="64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470" y="378"/>
                    <a:pt x="452" y="786"/>
                  </a:cubicBezTo>
                  <a:cubicBezTo>
                    <a:pt x="292" y="810"/>
                    <a:pt x="292" y="810"/>
                    <a:pt x="292" y="810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5" name="Freeform 222"/>
            <p:cNvSpPr>
              <a:spLocks/>
            </p:cNvSpPr>
            <p:nvPr/>
          </p:nvSpPr>
          <p:spPr bwMode="auto">
            <a:xfrm>
              <a:off x="3553" y="1973"/>
              <a:ext cx="205" cy="274"/>
            </a:xfrm>
            <a:custGeom>
              <a:avLst/>
              <a:gdLst>
                <a:gd name="T0" fmla="*/ 120 w 286"/>
                <a:gd name="T1" fmla="*/ 399 h 399"/>
                <a:gd name="T2" fmla="*/ 280 w 286"/>
                <a:gd name="T3" fmla="*/ 375 h 399"/>
                <a:gd name="T4" fmla="*/ 215 w 286"/>
                <a:gd name="T5" fmla="*/ 0 h 399"/>
                <a:gd name="T6" fmla="*/ 0 w 286"/>
                <a:gd name="T7" fmla="*/ 92 h 399"/>
                <a:gd name="T8" fmla="*/ 120 w 286"/>
                <a:gd name="T9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399">
                  <a:moveTo>
                    <a:pt x="120" y="399"/>
                  </a:moveTo>
                  <a:cubicBezTo>
                    <a:pt x="280" y="375"/>
                    <a:pt x="280" y="375"/>
                    <a:pt x="280" y="375"/>
                  </a:cubicBezTo>
                  <a:cubicBezTo>
                    <a:pt x="286" y="244"/>
                    <a:pt x="257" y="114"/>
                    <a:pt x="215" y="0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120" y="39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223"/>
            <p:cNvSpPr>
              <a:spLocks/>
            </p:cNvSpPr>
            <p:nvPr/>
          </p:nvSpPr>
          <p:spPr bwMode="auto">
            <a:xfrm>
              <a:off x="2162" y="1645"/>
              <a:ext cx="1550" cy="1677"/>
            </a:xfrm>
            <a:custGeom>
              <a:avLst/>
              <a:gdLst>
                <a:gd name="T0" fmla="*/ 711 w 1791"/>
                <a:gd name="T1" fmla="*/ 1786 h 1786"/>
                <a:gd name="T2" fmla="*/ 0 w 1791"/>
                <a:gd name="T3" fmla="*/ 1138 h 1786"/>
                <a:gd name="T4" fmla="*/ 1399 w 1791"/>
                <a:gd name="T5" fmla="*/ 0 h 1786"/>
                <a:gd name="T6" fmla="*/ 1791 w 1791"/>
                <a:gd name="T7" fmla="*/ 929 h 1786"/>
                <a:gd name="T8" fmla="*/ 711 w 1791"/>
                <a:gd name="T9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1" h="1786">
                  <a:moveTo>
                    <a:pt x="711" y="1786"/>
                  </a:moveTo>
                  <a:cubicBezTo>
                    <a:pt x="0" y="1138"/>
                    <a:pt x="0" y="1138"/>
                    <a:pt x="0" y="1138"/>
                  </a:cubicBezTo>
                  <a:cubicBezTo>
                    <a:pt x="0" y="1138"/>
                    <a:pt x="760" y="324"/>
                    <a:pt x="1399" y="0"/>
                  </a:cubicBezTo>
                  <a:cubicBezTo>
                    <a:pt x="1399" y="0"/>
                    <a:pt x="1686" y="345"/>
                    <a:pt x="1791" y="929"/>
                  </a:cubicBezTo>
                  <a:cubicBezTo>
                    <a:pt x="1791" y="929"/>
                    <a:pt x="1148" y="1010"/>
                    <a:pt x="711" y="1786"/>
                  </a:cubicBezTo>
                  <a:close/>
                </a:path>
              </a:pathLst>
            </a:custGeom>
            <a:solidFill>
              <a:srgbClr val="401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224"/>
            <p:cNvSpPr>
              <a:spLocks/>
            </p:cNvSpPr>
            <p:nvPr/>
          </p:nvSpPr>
          <p:spPr bwMode="auto">
            <a:xfrm>
              <a:off x="2658" y="2118"/>
              <a:ext cx="1019" cy="800"/>
            </a:xfrm>
            <a:custGeom>
              <a:avLst/>
              <a:gdLst>
                <a:gd name="T0" fmla="*/ 1425 w 1425"/>
                <a:gd name="T1" fmla="*/ 309 h 1166"/>
                <a:gd name="T2" fmla="*/ 1348 w 1425"/>
                <a:gd name="T3" fmla="*/ 0 h 1166"/>
                <a:gd name="T4" fmla="*/ 0 w 1425"/>
                <a:gd name="T5" fmla="*/ 852 h 1166"/>
                <a:gd name="T6" fmla="*/ 345 w 1425"/>
                <a:gd name="T7" fmla="*/ 1166 h 1166"/>
                <a:gd name="T8" fmla="*/ 1425 w 1425"/>
                <a:gd name="T9" fmla="*/ 309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5" h="1166">
                  <a:moveTo>
                    <a:pt x="1425" y="309"/>
                  </a:moveTo>
                  <a:cubicBezTo>
                    <a:pt x="1405" y="197"/>
                    <a:pt x="1379" y="94"/>
                    <a:pt x="1348" y="0"/>
                  </a:cubicBezTo>
                  <a:cubicBezTo>
                    <a:pt x="794" y="82"/>
                    <a:pt x="0" y="852"/>
                    <a:pt x="0" y="852"/>
                  </a:cubicBezTo>
                  <a:cubicBezTo>
                    <a:pt x="345" y="1166"/>
                    <a:pt x="345" y="1166"/>
                    <a:pt x="345" y="1166"/>
                  </a:cubicBezTo>
                  <a:cubicBezTo>
                    <a:pt x="782" y="390"/>
                    <a:pt x="1425" y="309"/>
                    <a:pt x="1425" y="309"/>
                  </a:cubicBezTo>
                  <a:close/>
                </a:path>
              </a:pathLst>
            </a:custGeom>
            <a:solidFill>
              <a:srgbClr val="331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225"/>
            <p:cNvSpPr>
              <a:spLocks/>
            </p:cNvSpPr>
            <p:nvPr/>
          </p:nvSpPr>
          <p:spPr bwMode="auto">
            <a:xfrm>
              <a:off x="3355" y="2122"/>
              <a:ext cx="153" cy="146"/>
            </a:xfrm>
            <a:custGeom>
              <a:avLst/>
              <a:gdLst>
                <a:gd name="T0" fmla="*/ 205 w 214"/>
                <a:gd name="T1" fmla="*/ 91 h 213"/>
                <a:gd name="T2" fmla="*/ 122 w 214"/>
                <a:gd name="T3" fmla="*/ 205 h 213"/>
                <a:gd name="T4" fmla="*/ 8 w 214"/>
                <a:gd name="T5" fmla="*/ 122 h 213"/>
                <a:gd name="T6" fmla="*/ 92 w 214"/>
                <a:gd name="T7" fmla="*/ 8 h 213"/>
                <a:gd name="T8" fmla="*/ 205 w 214"/>
                <a:gd name="T9" fmla="*/ 9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213">
                  <a:moveTo>
                    <a:pt x="205" y="91"/>
                  </a:moveTo>
                  <a:cubicBezTo>
                    <a:pt x="214" y="146"/>
                    <a:pt x="176" y="197"/>
                    <a:pt x="122" y="205"/>
                  </a:cubicBezTo>
                  <a:cubicBezTo>
                    <a:pt x="67" y="213"/>
                    <a:pt x="16" y="176"/>
                    <a:pt x="8" y="122"/>
                  </a:cubicBezTo>
                  <a:cubicBezTo>
                    <a:pt x="0" y="67"/>
                    <a:pt x="37" y="16"/>
                    <a:pt x="92" y="8"/>
                  </a:cubicBezTo>
                  <a:cubicBezTo>
                    <a:pt x="146" y="0"/>
                    <a:pt x="197" y="37"/>
                    <a:pt x="205" y="9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226"/>
            <p:cNvSpPr>
              <a:spLocks/>
            </p:cNvSpPr>
            <p:nvPr/>
          </p:nvSpPr>
          <p:spPr bwMode="auto">
            <a:xfrm>
              <a:off x="3353" y="2108"/>
              <a:ext cx="153" cy="147"/>
            </a:xfrm>
            <a:custGeom>
              <a:avLst/>
              <a:gdLst>
                <a:gd name="T0" fmla="*/ 205 w 214"/>
                <a:gd name="T1" fmla="*/ 92 h 214"/>
                <a:gd name="T2" fmla="*/ 122 w 214"/>
                <a:gd name="T3" fmla="*/ 205 h 214"/>
                <a:gd name="T4" fmla="*/ 8 w 214"/>
                <a:gd name="T5" fmla="*/ 122 h 214"/>
                <a:gd name="T6" fmla="*/ 92 w 214"/>
                <a:gd name="T7" fmla="*/ 8 h 214"/>
                <a:gd name="T8" fmla="*/ 205 w 214"/>
                <a:gd name="T9" fmla="*/ 92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214">
                  <a:moveTo>
                    <a:pt x="205" y="92"/>
                  </a:moveTo>
                  <a:cubicBezTo>
                    <a:pt x="214" y="146"/>
                    <a:pt x="176" y="197"/>
                    <a:pt x="122" y="205"/>
                  </a:cubicBezTo>
                  <a:cubicBezTo>
                    <a:pt x="67" y="214"/>
                    <a:pt x="16" y="176"/>
                    <a:pt x="8" y="122"/>
                  </a:cubicBezTo>
                  <a:cubicBezTo>
                    <a:pt x="0" y="67"/>
                    <a:pt x="37" y="16"/>
                    <a:pt x="92" y="8"/>
                  </a:cubicBezTo>
                  <a:cubicBezTo>
                    <a:pt x="146" y="0"/>
                    <a:pt x="197" y="37"/>
                    <a:pt x="205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227"/>
            <p:cNvSpPr>
              <a:spLocks/>
            </p:cNvSpPr>
            <p:nvPr/>
          </p:nvSpPr>
          <p:spPr bwMode="auto">
            <a:xfrm>
              <a:off x="3170" y="2218"/>
              <a:ext cx="153" cy="147"/>
            </a:xfrm>
            <a:custGeom>
              <a:avLst/>
              <a:gdLst>
                <a:gd name="T0" fmla="*/ 205 w 214"/>
                <a:gd name="T1" fmla="*/ 92 h 214"/>
                <a:gd name="T2" fmla="*/ 122 w 214"/>
                <a:gd name="T3" fmla="*/ 206 h 214"/>
                <a:gd name="T4" fmla="*/ 8 w 214"/>
                <a:gd name="T5" fmla="*/ 122 h 214"/>
                <a:gd name="T6" fmla="*/ 92 w 214"/>
                <a:gd name="T7" fmla="*/ 8 h 214"/>
                <a:gd name="T8" fmla="*/ 205 w 214"/>
                <a:gd name="T9" fmla="*/ 92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214">
                  <a:moveTo>
                    <a:pt x="205" y="92"/>
                  </a:moveTo>
                  <a:cubicBezTo>
                    <a:pt x="214" y="146"/>
                    <a:pt x="176" y="197"/>
                    <a:pt x="122" y="206"/>
                  </a:cubicBezTo>
                  <a:cubicBezTo>
                    <a:pt x="67" y="214"/>
                    <a:pt x="16" y="177"/>
                    <a:pt x="8" y="122"/>
                  </a:cubicBezTo>
                  <a:cubicBezTo>
                    <a:pt x="0" y="68"/>
                    <a:pt x="37" y="17"/>
                    <a:pt x="92" y="8"/>
                  </a:cubicBezTo>
                  <a:cubicBezTo>
                    <a:pt x="146" y="0"/>
                    <a:pt x="197" y="38"/>
                    <a:pt x="205" y="92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228"/>
            <p:cNvSpPr>
              <a:spLocks/>
            </p:cNvSpPr>
            <p:nvPr/>
          </p:nvSpPr>
          <p:spPr bwMode="auto">
            <a:xfrm>
              <a:off x="3168" y="2204"/>
              <a:ext cx="153" cy="147"/>
            </a:xfrm>
            <a:custGeom>
              <a:avLst/>
              <a:gdLst>
                <a:gd name="T0" fmla="*/ 205 w 214"/>
                <a:gd name="T1" fmla="*/ 92 h 214"/>
                <a:gd name="T2" fmla="*/ 122 w 214"/>
                <a:gd name="T3" fmla="*/ 206 h 214"/>
                <a:gd name="T4" fmla="*/ 8 w 214"/>
                <a:gd name="T5" fmla="*/ 122 h 214"/>
                <a:gd name="T6" fmla="*/ 92 w 214"/>
                <a:gd name="T7" fmla="*/ 9 h 214"/>
                <a:gd name="T8" fmla="*/ 205 w 214"/>
                <a:gd name="T9" fmla="*/ 92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214">
                  <a:moveTo>
                    <a:pt x="205" y="92"/>
                  </a:moveTo>
                  <a:cubicBezTo>
                    <a:pt x="214" y="147"/>
                    <a:pt x="176" y="198"/>
                    <a:pt x="122" y="206"/>
                  </a:cubicBezTo>
                  <a:cubicBezTo>
                    <a:pt x="67" y="214"/>
                    <a:pt x="16" y="177"/>
                    <a:pt x="8" y="122"/>
                  </a:cubicBezTo>
                  <a:cubicBezTo>
                    <a:pt x="0" y="68"/>
                    <a:pt x="37" y="17"/>
                    <a:pt x="92" y="9"/>
                  </a:cubicBezTo>
                  <a:cubicBezTo>
                    <a:pt x="146" y="0"/>
                    <a:pt x="197" y="38"/>
                    <a:pt x="205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229"/>
            <p:cNvSpPr>
              <a:spLocks/>
            </p:cNvSpPr>
            <p:nvPr/>
          </p:nvSpPr>
          <p:spPr bwMode="auto">
            <a:xfrm>
              <a:off x="3007" y="2325"/>
              <a:ext cx="153" cy="147"/>
            </a:xfrm>
            <a:custGeom>
              <a:avLst/>
              <a:gdLst>
                <a:gd name="T0" fmla="*/ 206 w 214"/>
                <a:gd name="T1" fmla="*/ 92 h 214"/>
                <a:gd name="T2" fmla="*/ 122 w 214"/>
                <a:gd name="T3" fmla="*/ 206 h 214"/>
                <a:gd name="T4" fmla="*/ 9 w 214"/>
                <a:gd name="T5" fmla="*/ 122 h 214"/>
                <a:gd name="T6" fmla="*/ 92 w 214"/>
                <a:gd name="T7" fmla="*/ 9 h 214"/>
                <a:gd name="T8" fmla="*/ 206 w 214"/>
                <a:gd name="T9" fmla="*/ 92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214">
                  <a:moveTo>
                    <a:pt x="206" y="92"/>
                  </a:moveTo>
                  <a:cubicBezTo>
                    <a:pt x="214" y="147"/>
                    <a:pt x="177" y="197"/>
                    <a:pt x="122" y="206"/>
                  </a:cubicBezTo>
                  <a:cubicBezTo>
                    <a:pt x="68" y="214"/>
                    <a:pt x="17" y="177"/>
                    <a:pt x="9" y="122"/>
                  </a:cubicBezTo>
                  <a:cubicBezTo>
                    <a:pt x="0" y="68"/>
                    <a:pt x="38" y="17"/>
                    <a:pt x="92" y="9"/>
                  </a:cubicBezTo>
                  <a:cubicBezTo>
                    <a:pt x="147" y="0"/>
                    <a:pt x="198" y="38"/>
                    <a:pt x="206" y="92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230"/>
            <p:cNvSpPr>
              <a:spLocks/>
            </p:cNvSpPr>
            <p:nvPr/>
          </p:nvSpPr>
          <p:spPr bwMode="auto">
            <a:xfrm>
              <a:off x="3005" y="2312"/>
              <a:ext cx="153" cy="146"/>
            </a:xfrm>
            <a:custGeom>
              <a:avLst/>
              <a:gdLst>
                <a:gd name="T0" fmla="*/ 206 w 214"/>
                <a:gd name="T1" fmla="*/ 91 h 213"/>
                <a:gd name="T2" fmla="*/ 122 w 214"/>
                <a:gd name="T3" fmla="*/ 205 h 213"/>
                <a:gd name="T4" fmla="*/ 9 w 214"/>
                <a:gd name="T5" fmla="*/ 121 h 213"/>
                <a:gd name="T6" fmla="*/ 92 w 214"/>
                <a:gd name="T7" fmla="*/ 8 h 213"/>
                <a:gd name="T8" fmla="*/ 206 w 214"/>
                <a:gd name="T9" fmla="*/ 9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213">
                  <a:moveTo>
                    <a:pt x="206" y="91"/>
                  </a:moveTo>
                  <a:cubicBezTo>
                    <a:pt x="214" y="146"/>
                    <a:pt x="177" y="197"/>
                    <a:pt x="122" y="205"/>
                  </a:cubicBezTo>
                  <a:cubicBezTo>
                    <a:pt x="68" y="213"/>
                    <a:pt x="17" y="176"/>
                    <a:pt x="9" y="121"/>
                  </a:cubicBezTo>
                  <a:cubicBezTo>
                    <a:pt x="0" y="67"/>
                    <a:pt x="38" y="16"/>
                    <a:pt x="92" y="8"/>
                  </a:cubicBezTo>
                  <a:cubicBezTo>
                    <a:pt x="147" y="0"/>
                    <a:pt x="198" y="37"/>
                    <a:pt x="206" y="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231"/>
            <p:cNvSpPr>
              <a:spLocks/>
            </p:cNvSpPr>
            <p:nvPr/>
          </p:nvSpPr>
          <p:spPr bwMode="auto">
            <a:xfrm>
              <a:off x="4297" y="1557"/>
              <a:ext cx="415" cy="390"/>
            </a:xfrm>
            <a:custGeom>
              <a:avLst/>
              <a:gdLst>
                <a:gd name="T0" fmla="*/ 479 w 579"/>
                <a:gd name="T1" fmla="*/ 30 h 568"/>
                <a:gd name="T2" fmla="*/ 71 w 579"/>
                <a:gd name="T3" fmla="*/ 457 h 568"/>
                <a:gd name="T4" fmla="*/ 59 w 579"/>
                <a:gd name="T5" fmla="*/ 555 h 568"/>
                <a:gd name="T6" fmla="*/ 277 w 579"/>
                <a:gd name="T7" fmla="*/ 405 h 568"/>
                <a:gd name="T8" fmla="*/ 199 w 579"/>
                <a:gd name="T9" fmla="*/ 471 h 568"/>
                <a:gd name="T10" fmla="*/ 202 w 579"/>
                <a:gd name="T11" fmla="*/ 547 h 568"/>
                <a:gd name="T12" fmla="*/ 259 w 579"/>
                <a:gd name="T13" fmla="*/ 568 h 568"/>
                <a:gd name="T14" fmla="*/ 382 w 579"/>
                <a:gd name="T15" fmla="*/ 526 h 568"/>
                <a:gd name="T16" fmla="*/ 479 w 579"/>
                <a:gd name="T17" fmla="*/ 3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9" h="568">
                  <a:moveTo>
                    <a:pt x="479" y="30"/>
                  </a:moveTo>
                  <a:cubicBezTo>
                    <a:pt x="378" y="60"/>
                    <a:pt x="143" y="411"/>
                    <a:pt x="71" y="457"/>
                  </a:cubicBezTo>
                  <a:cubicBezTo>
                    <a:pt x="0" y="503"/>
                    <a:pt x="59" y="555"/>
                    <a:pt x="59" y="555"/>
                  </a:cubicBezTo>
                  <a:cubicBezTo>
                    <a:pt x="59" y="555"/>
                    <a:pt x="263" y="296"/>
                    <a:pt x="277" y="405"/>
                  </a:cubicBezTo>
                  <a:cubicBezTo>
                    <a:pt x="277" y="405"/>
                    <a:pt x="265" y="453"/>
                    <a:pt x="199" y="471"/>
                  </a:cubicBezTo>
                  <a:cubicBezTo>
                    <a:pt x="199" y="471"/>
                    <a:pt x="115" y="506"/>
                    <a:pt x="202" y="547"/>
                  </a:cubicBezTo>
                  <a:cubicBezTo>
                    <a:pt x="221" y="556"/>
                    <a:pt x="240" y="563"/>
                    <a:pt x="259" y="568"/>
                  </a:cubicBezTo>
                  <a:cubicBezTo>
                    <a:pt x="301" y="557"/>
                    <a:pt x="344" y="541"/>
                    <a:pt x="382" y="526"/>
                  </a:cubicBezTo>
                  <a:cubicBezTo>
                    <a:pt x="495" y="482"/>
                    <a:pt x="579" y="0"/>
                    <a:pt x="479" y="30"/>
                  </a:cubicBezTo>
                  <a:close/>
                </a:path>
              </a:pathLst>
            </a:custGeom>
            <a:solidFill>
              <a:srgbClr val="F4A7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232"/>
            <p:cNvSpPr>
              <a:spLocks/>
            </p:cNvSpPr>
            <p:nvPr/>
          </p:nvSpPr>
          <p:spPr bwMode="auto">
            <a:xfrm>
              <a:off x="4442" y="1738"/>
              <a:ext cx="188" cy="180"/>
            </a:xfrm>
            <a:custGeom>
              <a:avLst/>
              <a:gdLst>
                <a:gd name="T0" fmla="*/ 210 w 263"/>
                <a:gd name="T1" fmla="*/ 17 h 263"/>
                <a:gd name="T2" fmla="*/ 18 w 263"/>
                <a:gd name="T3" fmla="*/ 129 h 263"/>
                <a:gd name="T4" fmla="*/ 75 w 263"/>
                <a:gd name="T5" fmla="*/ 142 h 263"/>
                <a:gd name="T6" fmla="*/ 0 w 263"/>
                <a:gd name="T7" fmla="*/ 207 h 263"/>
                <a:gd name="T8" fmla="*/ 95 w 263"/>
                <a:gd name="T9" fmla="*/ 259 h 263"/>
                <a:gd name="T10" fmla="*/ 210 w 263"/>
                <a:gd name="T11" fmla="*/ 1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3" h="263">
                  <a:moveTo>
                    <a:pt x="210" y="17"/>
                  </a:moveTo>
                  <a:cubicBezTo>
                    <a:pt x="157" y="33"/>
                    <a:pt x="18" y="129"/>
                    <a:pt x="18" y="129"/>
                  </a:cubicBezTo>
                  <a:cubicBezTo>
                    <a:pt x="47" y="110"/>
                    <a:pt x="71" y="108"/>
                    <a:pt x="75" y="142"/>
                  </a:cubicBezTo>
                  <a:cubicBezTo>
                    <a:pt x="75" y="142"/>
                    <a:pt x="63" y="188"/>
                    <a:pt x="0" y="207"/>
                  </a:cubicBezTo>
                  <a:cubicBezTo>
                    <a:pt x="6" y="238"/>
                    <a:pt x="31" y="263"/>
                    <a:pt x="95" y="259"/>
                  </a:cubicBezTo>
                  <a:cubicBezTo>
                    <a:pt x="217" y="250"/>
                    <a:pt x="263" y="0"/>
                    <a:pt x="210" y="17"/>
                  </a:cubicBezTo>
                  <a:close/>
                </a:path>
              </a:pathLst>
            </a:custGeom>
            <a:solidFill>
              <a:srgbClr val="E58F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233"/>
            <p:cNvSpPr>
              <a:spLocks noEditPoints="1"/>
            </p:cNvSpPr>
            <p:nvPr/>
          </p:nvSpPr>
          <p:spPr bwMode="auto">
            <a:xfrm>
              <a:off x="4040" y="1233"/>
              <a:ext cx="565" cy="299"/>
            </a:xfrm>
            <a:custGeom>
              <a:avLst/>
              <a:gdLst>
                <a:gd name="T0" fmla="*/ 0 w 789"/>
                <a:gd name="T1" fmla="*/ 141 h 435"/>
                <a:gd name="T2" fmla="*/ 129 w 789"/>
                <a:gd name="T3" fmla="*/ 178 h 435"/>
                <a:gd name="T4" fmla="*/ 197 w 789"/>
                <a:gd name="T5" fmla="*/ 152 h 435"/>
                <a:gd name="T6" fmla="*/ 0 w 789"/>
                <a:gd name="T7" fmla="*/ 141 h 435"/>
                <a:gd name="T8" fmla="*/ 207 w 789"/>
                <a:gd name="T9" fmla="*/ 141 h 435"/>
                <a:gd name="T10" fmla="*/ 197 w 789"/>
                <a:gd name="T11" fmla="*/ 152 h 435"/>
                <a:gd name="T12" fmla="*/ 207 w 789"/>
                <a:gd name="T13" fmla="*/ 141 h 435"/>
                <a:gd name="T14" fmla="*/ 525 w 789"/>
                <a:gd name="T15" fmla="*/ 147 h 435"/>
                <a:gd name="T16" fmla="*/ 646 w 789"/>
                <a:gd name="T17" fmla="*/ 285 h 435"/>
                <a:gd name="T18" fmla="*/ 662 w 789"/>
                <a:gd name="T19" fmla="*/ 384 h 435"/>
                <a:gd name="T20" fmla="*/ 789 w 789"/>
                <a:gd name="T21" fmla="*/ 322 h 435"/>
                <a:gd name="T22" fmla="*/ 525 w 789"/>
                <a:gd name="T23" fmla="*/ 147 h 435"/>
                <a:gd name="T24" fmla="*/ 208 w 789"/>
                <a:gd name="T25" fmla="*/ 139 h 435"/>
                <a:gd name="T26" fmla="*/ 207 w 789"/>
                <a:gd name="T27" fmla="*/ 141 h 435"/>
                <a:gd name="T28" fmla="*/ 382 w 789"/>
                <a:gd name="T29" fmla="*/ 149 h 435"/>
                <a:gd name="T30" fmla="*/ 410 w 789"/>
                <a:gd name="T31" fmla="*/ 225 h 435"/>
                <a:gd name="T32" fmla="*/ 501 w 789"/>
                <a:gd name="T33" fmla="*/ 156 h 435"/>
                <a:gd name="T34" fmla="*/ 501 w 789"/>
                <a:gd name="T35" fmla="*/ 155 h 435"/>
                <a:gd name="T36" fmla="*/ 501 w 789"/>
                <a:gd name="T37" fmla="*/ 155 h 435"/>
                <a:gd name="T38" fmla="*/ 208 w 789"/>
                <a:gd name="T39" fmla="*/ 139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9" h="435">
                  <a:moveTo>
                    <a:pt x="0" y="141"/>
                  </a:moveTo>
                  <a:cubicBezTo>
                    <a:pt x="100" y="79"/>
                    <a:pt x="100" y="160"/>
                    <a:pt x="129" y="178"/>
                  </a:cubicBezTo>
                  <a:cubicBezTo>
                    <a:pt x="159" y="196"/>
                    <a:pt x="197" y="152"/>
                    <a:pt x="197" y="152"/>
                  </a:cubicBezTo>
                  <a:cubicBezTo>
                    <a:pt x="197" y="152"/>
                    <a:pt x="99" y="69"/>
                    <a:pt x="0" y="141"/>
                  </a:cubicBezTo>
                  <a:close/>
                  <a:moveTo>
                    <a:pt x="207" y="141"/>
                  </a:moveTo>
                  <a:cubicBezTo>
                    <a:pt x="203" y="144"/>
                    <a:pt x="200" y="148"/>
                    <a:pt x="197" y="152"/>
                  </a:cubicBezTo>
                  <a:cubicBezTo>
                    <a:pt x="197" y="152"/>
                    <a:pt x="201" y="148"/>
                    <a:pt x="207" y="141"/>
                  </a:cubicBezTo>
                  <a:close/>
                  <a:moveTo>
                    <a:pt x="525" y="147"/>
                  </a:moveTo>
                  <a:cubicBezTo>
                    <a:pt x="658" y="104"/>
                    <a:pt x="734" y="227"/>
                    <a:pt x="646" y="285"/>
                  </a:cubicBezTo>
                  <a:cubicBezTo>
                    <a:pt x="556" y="344"/>
                    <a:pt x="610" y="435"/>
                    <a:pt x="662" y="384"/>
                  </a:cubicBezTo>
                  <a:cubicBezTo>
                    <a:pt x="713" y="334"/>
                    <a:pt x="789" y="322"/>
                    <a:pt x="789" y="322"/>
                  </a:cubicBezTo>
                  <a:cubicBezTo>
                    <a:pt x="789" y="322"/>
                    <a:pt x="767" y="66"/>
                    <a:pt x="525" y="147"/>
                  </a:cubicBezTo>
                  <a:close/>
                  <a:moveTo>
                    <a:pt x="208" y="139"/>
                  </a:moveTo>
                  <a:cubicBezTo>
                    <a:pt x="208" y="140"/>
                    <a:pt x="207" y="140"/>
                    <a:pt x="207" y="141"/>
                  </a:cubicBezTo>
                  <a:cubicBezTo>
                    <a:pt x="272" y="75"/>
                    <a:pt x="428" y="82"/>
                    <a:pt x="382" y="149"/>
                  </a:cubicBezTo>
                  <a:cubicBezTo>
                    <a:pt x="333" y="220"/>
                    <a:pt x="375" y="276"/>
                    <a:pt x="410" y="225"/>
                  </a:cubicBezTo>
                  <a:cubicBezTo>
                    <a:pt x="444" y="173"/>
                    <a:pt x="501" y="156"/>
                    <a:pt x="501" y="156"/>
                  </a:cubicBezTo>
                  <a:cubicBezTo>
                    <a:pt x="501" y="155"/>
                    <a:pt x="501" y="155"/>
                    <a:pt x="501" y="155"/>
                  </a:cubicBezTo>
                  <a:cubicBezTo>
                    <a:pt x="501" y="155"/>
                    <a:pt x="501" y="155"/>
                    <a:pt x="501" y="155"/>
                  </a:cubicBezTo>
                  <a:cubicBezTo>
                    <a:pt x="501" y="155"/>
                    <a:pt x="345" y="0"/>
                    <a:pt x="208" y="139"/>
                  </a:cubicBezTo>
                  <a:close/>
                </a:path>
              </a:pathLst>
            </a:custGeom>
            <a:solidFill>
              <a:srgbClr val="F4A7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234"/>
            <p:cNvSpPr>
              <a:spLocks/>
            </p:cNvSpPr>
            <p:nvPr/>
          </p:nvSpPr>
          <p:spPr bwMode="auto">
            <a:xfrm>
              <a:off x="2396" y="1692"/>
              <a:ext cx="1279" cy="818"/>
            </a:xfrm>
            <a:custGeom>
              <a:avLst/>
              <a:gdLst>
                <a:gd name="T0" fmla="*/ 1399 w 1787"/>
                <a:gd name="T1" fmla="*/ 0 h 1192"/>
                <a:gd name="T2" fmla="*/ 0 w 1787"/>
                <a:gd name="T3" fmla="*/ 1138 h 1192"/>
                <a:gd name="T4" fmla="*/ 8 w 1787"/>
                <a:gd name="T5" fmla="*/ 1192 h 1192"/>
                <a:gd name="T6" fmla="*/ 1386 w 1787"/>
                <a:gd name="T7" fmla="*/ 71 h 1192"/>
                <a:gd name="T8" fmla="*/ 1787 w 1787"/>
                <a:gd name="T9" fmla="*/ 904 h 1192"/>
                <a:gd name="T10" fmla="*/ 1399 w 1787"/>
                <a:gd name="T11" fmla="*/ 0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7" h="1192">
                  <a:moveTo>
                    <a:pt x="1399" y="0"/>
                  </a:moveTo>
                  <a:cubicBezTo>
                    <a:pt x="760" y="324"/>
                    <a:pt x="0" y="1138"/>
                    <a:pt x="0" y="1138"/>
                  </a:cubicBezTo>
                  <a:cubicBezTo>
                    <a:pt x="8" y="1192"/>
                    <a:pt x="8" y="1192"/>
                    <a:pt x="8" y="1192"/>
                  </a:cubicBezTo>
                  <a:cubicBezTo>
                    <a:pt x="336" y="714"/>
                    <a:pt x="1386" y="71"/>
                    <a:pt x="1386" y="71"/>
                  </a:cubicBezTo>
                  <a:cubicBezTo>
                    <a:pt x="1609" y="318"/>
                    <a:pt x="1787" y="904"/>
                    <a:pt x="1787" y="904"/>
                  </a:cubicBezTo>
                  <a:cubicBezTo>
                    <a:pt x="1678" y="335"/>
                    <a:pt x="1399" y="0"/>
                    <a:pt x="1399" y="0"/>
                  </a:cubicBezTo>
                  <a:close/>
                </a:path>
              </a:pathLst>
            </a:custGeom>
            <a:solidFill>
              <a:srgbClr val="7327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235"/>
            <p:cNvSpPr>
              <a:spLocks/>
            </p:cNvSpPr>
            <p:nvPr/>
          </p:nvSpPr>
          <p:spPr bwMode="auto">
            <a:xfrm>
              <a:off x="3635" y="1723"/>
              <a:ext cx="328" cy="375"/>
            </a:xfrm>
            <a:custGeom>
              <a:avLst/>
              <a:gdLst>
                <a:gd name="T0" fmla="*/ 0 w 458"/>
                <a:gd name="T1" fmla="*/ 0 h 545"/>
                <a:gd name="T2" fmla="*/ 3 w 458"/>
                <a:gd name="T3" fmla="*/ 16 h 545"/>
                <a:gd name="T4" fmla="*/ 60 w 458"/>
                <a:gd name="T5" fmla="*/ 46 h 545"/>
                <a:gd name="T6" fmla="*/ 134 w 458"/>
                <a:gd name="T7" fmla="*/ 271 h 545"/>
                <a:gd name="T8" fmla="*/ 382 w 458"/>
                <a:gd name="T9" fmla="*/ 341 h 545"/>
                <a:gd name="T10" fmla="*/ 403 w 458"/>
                <a:gd name="T11" fmla="*/ 520 h 545"/>
                <a:gd name="T12" fmla="*/ 422 w 458"/>
                <a:gd name="T13" fmla="*/ 545 h 545"/>
                <a:gd name="T14" fmla="*/ 455 w 458"/>
                <a:gd name="T15" fmla="*/ 473 h 545"/>
                <a:gd name="T16" fmla="*/ 410 w 458"/>
                <a:gd name="T17" fmla="*/ 311 h 545"/>
                <a:gd name="T18" fmla="*/ 295 w 458"/>
                <a:gd name="T19" fmla="*/ 157 h 545"/>
                <a:gd name="T20" fmla="*/ 69 w 458"/>
                <a:gd name="T21" fmla="*/ 0 h 545"/>
                <a:gd name="T22" fmla="*/ 0 w 458"/>
                <a:gd name="T23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8" h="545">
                  <a:moveTo>
                    <a:pt x="0" y="0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48" y="15"/>
                    <a:pt x="60" y="46"/>
                  </a:cubicBezTo>
                  <a:cubicBezTo>
                    <a:pt x="60" y="46"/>
                    <a:pt x="27" y="171"/>
                    <a:pt x="134" y="271"/>
                  </a:cubicBezTo>
                  <a:cubicBezTo>
                    <a:pt x="241" y="371"/>
                    <a:pt x="382" y="341"/>
                    <a:pt x="382" y="341"/>
                  </a:cubicBezTo>
                  <a:cubicBezTo>
                    <a:pt x="382" y="341"/>
                    <a:pt x="446" y="443"/>
                    <a:pt x="403" y="520"/>
                  </a:cubicBezTo>
                  <a:cubicBezTo>
                    <a:pt x="422" y="545"/>
                    <a:pt x="422" y="545"/>
                    <a:pt x="422" y="545"/>
                  </a:cubicBezTo>
                  <a:cubicBezTo>
                    <a:pt x="422" y="545"/>
                    <a:pt x="458" y="504"/>
                    <a:pt x="455" y="473"/>
                  </a:cubicBezTo>
                  <a:cubicBezTo>
                    <a:pt x="451" y="442"/>
                    <a:pt x="410" y="311"/>
                    <a:pt x="410" y="311"/>
                  </a:cubicBezTo>
                  <a:cubicBezTo>
                    <a:pt x="410" y="311"/>
                    <a:pt x="298" y="164"/>
                    <a:pt x="295" y="157"/>
                  </a:cubicBezTo>
                  <a:cubicBezTo>
                    <a:pt x="292" y="150"/>
                    <a:pt x="6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236"/>
            <p:cNvSpPr>
              <a:spLocks/>
            </p:cNvSpPr>
            <p:nvPr/>
          </p:nvSpPr>
          <p:spPr bwMode="auto">
            <a:xfrm>
              <a:off x="3633" y="1674"/>
              <a:ext cx="434" cy="424"/>
            </a:xfrm>
            <a:custGeom>
              <a:avLst/>
              <a:gdLst>
                <a:gd name="T0" fmla="*/ 0 w 607"/>
                <a:gd name="T1" fmla="*/ 74 h 617"/>
                <a:gd name="T2" fmla="*/ 78 w 607"/>
                <a:gd name="T3" fmla="*/ 116 h 617"/>
                <a:gd name="T4" fmla="*/ 131 w 607"/>
                <a:gd name="T5" fmla="*/ 305 h 617"/>
                <a:gd name="T6" fmla="*/ 396 w 607"/>
                <a:gd name="T7" fmla="*/ 397 h 617"/>
                <a:gd name="T8" fmla="*/ 425 w 607"/>
                <a:gd name="T9" fmla="*/ 617 h 617"/>
                <a:gd name="T10" fmla="*/ 516 w 607"/>
                <a:gd name="T11" fmla="*/ 590 h 617"/>
                <a:gd name="T12" fmla="*/ 500 w 607"/>
                <a:gd name="T13" fmla="*/ 376 h 617"/>
                <a:gd name="T14" fmla="*/ 566 w 607"/>
                <a:gd name="T15" fmla="*/ 206 h 617"/>
                <a:gd name="T16" fmla="*/ 176 w 607"/>
                <a:gd name="T17" fmla="*/ 61 h 617"/>
                <a:gd name="T18" fmla="*/ 97 w 607"/>
                <a:gd name="T19" fmla="*/ 38 h 617"/>
                <a:gd name="T20" fmla="*/ 90 w 607"/>
                <a:gd name="T21" fmla="*/ 39 h 617"/>
                <a:gd name="T22" fmla="*/ 0 w 607"/>
                <a:gd name="T23" fmla="*/ 74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17">
                  <a:moveTo>
                    <a:pt x="0" y="74"/>
                  </a:moveTo>
                  <a:cubicBezTo>
                    <a:pt x="0" y="74"/>
                    <a:pt x="67" y="83"/>
                    <a:pt x="78" y="116"/>
                  </a:cubicBezTo>
                  <a:cubicBezTo>
                    <a:pt x="78" y="116"/>
                    <a:pt x="53" y="229"/>
                    <a:pt x="131" y="305"/>
                  </a:cubicBezTo>
                  <a:cubicBezTo>
                    <a:pt x="209" y="381"/>
                    <a:pt x="283" y="408"/>
                    <a:pt x="396" y="397"/>
                  </a:cubicBezTo>
                  <a:cubicBezTo>
                    <a:pt x="396" y="397"/>
                    <a:pt x="470" y="511"/>
                    <a:pt x="425" y="617"/>
                  </a:cubicBezTo>
                  <a:cubicBezTo>
                    <a:pt x="516" y="590"/>
                    <a:pt x="516" y="590"/>
                    <a:pt x="516" y="590"/>
                  </a:cubicBezTo>
                  <a:cubicBezTo>
                    <a:pt x="516" y="590"/>
                    <a:pt x="542" y="451"/>
                    <a:pt x="500" y="376"/>
                  </a:cubicBezTo>
                  <a:cubicBezTo>
                    <a:pt x="500" y="376"/>
                    <a:pt x="607" y="324"/>
                    <a:pt x="566" y="206"/>
                  </a:cubicBezTo>
                  <a:cubicBezTo>
                    <a:pt x="524" y="89"/>
                    <a:pt x="345" y="0"/>
                    <a:pt x="176" y="61"/>
                  </a:cubicBezTo>
                  <a:cubicBezTo>
                    <a:pt x="176" y="61"/>
                    <a:pt x="141" y="32"/>
                    <a:pt x="97" y="38"/>
                  </a:cubicBezTo>
                  <a:cubicBezTo>
                    <a:pt x="95" y="39"/>
                    <a:pt x="93" y="39"/>
                    <a:pt x="90" y="39"/>
                  </a:cubicBezTo>
                  <a:cubicBezTo>
                    <a:pt x="43" y="50"/>
                    <a:pt x="0" y="74"/>
                    <a:pt x="0" y="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237"/>
            <p:cNvSpPr>
              <a:spLocks noEditPoints="1"/>
            </p:cNvSpPr>
            <p:nvPr/>
          </p:nvSpPr>
          <p:spPr bwMode="auto">
            <a:xfrm>
              <a:off x="3722" y="1725"/>
              <a:ext cx="292" cy="183"/>
            </a:xfrm>
            <a:custGeom>
              <a:avLst/>
              <a:gdLst>
                <a:gd name="T0" fmla="*/ 225 w 408"/>
                <a:gd name="T1" fmla="*/ 265 h 267"/>
                <a:gd name="T2" fmla="*/ 216 w 408"/>
                <a:gd name="T3" fmla="*/ 265 h 267"/>
                <a:gd name="T4" fmla="*/ 139 w 408"/>
                <a:gd name="T5" fmla="*/ 252 h 267"/>
                <a:gd name="T6" fmla="*/ 72 w 408"/>
                <a:gd name="T7" fmla="*/ 221 h 267"/>
                <a:gd name="T8" fmla="*/ 24 w 408"/>
                <a:gd name="T9" fmla="*/ 175 h 267"/>
                <a:gd name="T10" fmla="*/ 4 w 408"/>
                <a:gd name="T11" fmla="*/ 121 h 267"/>
                <a:gd name="T12" fmla="*/ 13 w 408"/>
                <a:gd name="T13" fmla="*/ 72 h 267"/>
                <a:gd name="T14" fmla="*/ 50 w 408"/>
                <a:gd name="T15" fmla="*/ 32 h 267"/>
                <a:gd name="T16" fmla="*/ 110 w 408"/>
                <a:gd name="T17" fmla="*/ 7 h 267"/>
                <a:gd name="T18" fmla="*/ 166 w 408"/>
                <a:gd name="T19" fmla="*/ 1 h 267"/>
                <a:gd name="T20" fmla="*/ 186 w 408"/>
                <a:gd name="T21" fmla="*/ 2 h 267"/>
                <a:gd name="T22" fmla="*/ 261 w 408"/>
                <a:gd name="T23" fmla="*/ 16 h 267"/>
                <a:gd name="T24" fmla="*/ 329 w 408"/>
                <a:gd name="T25" fmla="*/ 46 h 267"/>
                <a:gd name="T26" fmla="*/ 380 w 408"/>
                <a:gd name="T27" fmla="*/ 90 h 267"/>
                <a:gd name="T28" fmla="*/ 403 w 408"/>
                <a:gd name="T29" fmla="*/ 140 h 267"/>
                <a:gd name="T30" fmla="*/ 395 w 408"/>
                <a:gd name="T31" fmla="*/ 188 h 267"/>
                <a:gd name="T32" fmla="*/ 357 w 408"/>
                <a:gd name="T33" fmla="*/ 229 h 267"/>
                <a:gd name="T34" fmla="*/ 294 w 408"/>
                <a:gd name="T35" fmla="*/ 257 h 267"/>
                <a:gd name="T36" fmla="*/ 225 w 408"/>
                <a:gd name="T37" fmla="*/ 265 h 267"/>
                <a:gd name="T38" fmla="*/ 166 w 408"/>
                <a:gd name="T39" fmla="*/ 0 h 267"/>
                <a:gd name="T40" fmla="*/ 109 w 408"/>
                <a:gd name="T41" fmla="*/ 6 h 267"/>
                <a:gd name="T42" fmla="*/ 48 w 408"/>
                <a:gd name="T43" fmla="*/ 31 h 267"/>
                <a:gd name="T44" fmla="*/ 11 w 408"/>
                <a:gd name="T45" fmla="*/ 71 h 267"/>
                <a:gd name="T46" fmla="*/ 1 w 408"/>
                <a:gd name="T47" fmla="*/ 121 h 267"/>
                <a:gd name="T48" fmla="*/ 22 w 408"/>
                <a:gd name="T49" fmla="*/ 175 h 267"/>
                <a:gd name="T50" fmla="*/ 71 w 408"/>
                <a:gd name="T51" fmla="*/ 222 h 267"/>
                <a:gd name="T52" fmla="*/ 138 w 408"/>
                <a:gd name="T53" fmla="*/ 254 h 267"/>
                <a:gd name="T54" fmla="*/ 216 w 408"/>
                <a:gd name="T55" fmla="*/ 267 h 267"/>
                <a:gd name="T56" fmla="*/ 226 w 408"/>
                <a:gd name="T57" fmla="*/ 267 h 267"/>
                <a:gd name="T58" fmla="*/ 295 w 408"/>
                <a:gd name="T59" fmla="*/ 258 h 267"/>
                <a:gd name="T60" fmla="*/ 359 w 408"/>
                <a:gd name="T61" fmla="*/ 230 h 267"/>
                <a:gd name="T62" fmla="*/ 397 w 408"/>
                <a:gd name="T63" fmla="*/ 189 h 267"/>
                <a:gd name="T64" fmla="*/ 405 w 408"/>
                <a:gd name="T65" fmla="*/ 140 h 267"/>
                <a:gd name="T66" fmla="*/ 382 w 408"/>
                <a:gd name="T67" fmla="*/ 89 h 267"/>
                <a:gd name="T68" fmla="*/ 331 w 408"/>
                <a:gd name="T69" fmla="*/ 45 h 267"/>
                <a:gd name="T70" fmla="*/ 262 w 408"/>
                <a:gd name="T71" fmla="*/ 14 h 267"/>
                <a:gd name="T72" fmla="*/ 185 w 408"/>
                <a:gd name="T73" fmla="*/ 0 h 267"/>
                <a:gd name="T74" fmla="*/ 166 w 408"/>
                <a:gd name="T75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8" h="267">
                  <a:moveTo>
                    <a:pt x="225" y="265"/>
                  </a:moveTo>
                  <a:cubicBezTo>
                    <a:pt x="222" y="265"/>
                    <a:pt x="219" y="265"/>
                    <a:pt x="216" y="265"/>
                  </a:cubicBezTo>
                  <a:cubicBezTo>
                    <a:pt x="190" y="264"/>
                    <a:pt x="164" y="260"/>
                    <a:pt x="139" y="252"/>
                  </a:cubicBezTo>
                  <a:cubicBezTo>
                    <a:pt x="114" y="245"/>
                    <a:pt x="92" y="234"/>
                    <a:pt x="72" y="221"/>
                  </a:cubicBezTo>
                  <a:cubicBezTo>
                    <a:pt x="52" y="208"/>
                    <a:pt x="36" y="192"/>
                    <a:pt x="24" y="175"/>
                  </a:cubicBezTo>
                  <a:cubicBezTo>
                    <a:pt x="12" y="157"/>
                    <a:pt x="5" y="139"/>
                    <a:pt x="4" y="121"/>
                  </a:cubicBezTo>
                  <a:cubicBezTo>
                    <a:pt x="2" y="104"/>
                    <a:pt x="5" y="87"/>
                    <a:pt x="13" y="72"/>
                  </a:cubicBezTo>
                  <a:cubicBezTo>
                    <a:pt x="21" y="56"/>
                    <a:pt x="33" y="43"/>
                    <a:pt x="50" y="32"/>
                  </a:cubicBezTo>
                  <a:cubicBezTo>
                    <a:pt x="66" y="21"/>
                    <a:pt x="87" y="12"/>
                    <a:pt x="110" y="7"/>
                  </a:cubicBezTo>
                  <a:cubicBezTo>
                    <a:pt x="128" y="3"/>
                    <a:pt x="147" y="1"/>
                    <a:pt x="166" y="1"/>
                  </a:cubicBezTo>
                  <a:cubicBezTo>
                    <a:pt x="173" y="1"/>
                    <a:pt x="179" y="1"/>
                    <a:pt x="186" y="2"/>
                  </a:cubicBezTo>
                  <a:cubicBezTo>
                    <a:pt x="211" y="3"/>
                    <a:pt x="237" y="8"/>
                    <a:pt x="261" y="16"/>
                  </a:cubicBezTo>
                  <a:cubicBezTo>
                    <a:pt x="286" y="23"/>
                    <a:pt x="309" y="33"/>
                    <a:pt x="329" y="46"/>
                  </a:cubicBezTo>
                  <a:cubicBezTo>
                    <a:pt x="350" y="58"/>
                    <a:pt x="367" y="73"/>
                    <a:pt x="380" y="90"/>
                  </a:cubicBezTo>
                  <a:cubicBezTo>
                    <a:pt x="393" y="106"/>
                    <a:pt x="401" y="123"/>
                    <a:pt x="403" y="140"/>
                  </a:cubicBezTo>
                  <a:cubicBezTo>
                    <a:pt x="405" y="157"/>
                    <a:pt x="402" y="173"/>
                    <a:pt x="395" y="188"/>
                  </a:cubicBezTo>
                  <a:cubicBezTo>
                    <a:pt x="387" y="204"/>
                    <a:pt x="374" y="217"/>
                    <a:pt x="357" y="229"/>
                  </a:cubicBezTo>
                  <a:cubicBezTo>
                    <a:pt x="340" y="241"/>
                    <a:pt x="318" y="251"/>
                    <a:pt x="294" y="257"/>
                  </a:cubicBezTo>
                  <a:cubicBezTo>
                    <a:pt x="272" y="263"/>
                    <a:pt x="249" y="265"/>
                    <a:pt x="225" y="265"/>
                  </a:cubicBezTo>
                  <a:moveTo>
                    <a:pt x="166" y="0"/>
                  </a:moveTo>
                  <a:cubicBezTo>
                    <a:pt x="146" y="0"/>
                    <a:pt x="127" y="2"/>
                    <a:pt x="109" y="6"/>
                  </a:cubicBezTo>
                  <a:cubicBezTo>
                    <a:pt x="85" y="11"/>
                    <a:pt x="65" y="19"/>
                    <a:pt x="48" y="31"/>
                  </a:cubicBezTo>
                  <a:cubicBezTo>
                    <a:pt x="31" y="42"/>
                    <a:pt x="19" y="55"/>
                    <a:pt x="11" y="71"/>
                  </a:cubicBezTo>
                  <a:cubicBezTo>
                    <a:pt x="3" y="87"/>
                    <a:pt x="0" y="103"/>
                    <a:pt x="1" y="121"/>
                  </a:cubicBezTo>
                  <a:cubicBezTo>
                    <a:pt x="3" y="139"/>
                    <a:pt x="10" y="157"/>
                    <a:pt x="22" y="175"/>
                  </a:cubicBezTo>
                  <a:cubicBezTo>
                    <a:pt x="34" y="193"/>
                    <a:pt x="50" y="209"/>
                    <a:pt x="71" y="222"/>
                  </a:cubicBezTo>
                  <a:cubicBezTo>
                    <a:pt x="91" y="236"/>
                    <a:pt x="113" y="246"/>
                    <a:pt x="138" y="254"/>
                  </a:cubicBezTo>
                  <a:cubicBezTo>
                    <a:pt x="164" y="262"/>
                    <a:pt x="190" y="266"/>
                    <a:pt x="216" y="267"/>
                  </a:cubicBezTo>
                  <a:cubicBezTo>
                    <a:pt x="219" y="267"/>
                    <a:pt x="223" y="267"/>
                    <a:pt x="226" y="267"/>
                  </a:cubicBezTo>
                  <a:cubicBezTo>
                    <a:pt x="250" y="267"/>
                    <a:pt x="273" y="264"/>
                    <a:pt x="295" y="258"/>
                  </a:cubicBezTo>
                  <a:cubicBezTo>
                    <a:pt x="320" y="252"/>
                    <a:pt x="341" y="243"/>
                    <a:pt x="359" y="230"/>
                  </a:cubicBezTo>
                  <a:cubicBezTo>
                    <a:pt x="376" y="218"/>
                    <a:pt x="389" y="204"/>
                    <a:pt x="397" y="189"/>
                  </a:cubicBezTo>
                  <a:cubicBezTo>
                    <a:pt x="405" y="173"/>
                    <a:pt x="408" y="157"/>
                    <a:pt x="405" y="140"/>
                  </a:cubicBezTo>
                  <a:cubicBezTo>
                    <a:pt x="403" y="123"/>
                    <a:pt x="395" y="105"/>
                    <a:pt x="382" y="89"/>
                  </a:cubicBezTo>
                  <a:cubicBezTo>
                    <a:pt x="369" y="72"/>
                    <a:pt x="352" y="58"/>
                    <a:pt x="331" y="45"/>
                  </a:cubicBezTo>
                  <a:cubicBezTo>
                    <a:pt x="310" y="32"/>
                    <a:pt x="287" y="22"/>
                    <a:pt x="262" y="14"/>
                  </a:cubicBezTo>
                  <a:cubicBezTo>
                    <a:pt x="237" y="7"/>
                    <a:pt x="211" y="2"/>
                    <a:pt x="185" y="0"/>
                  </a:cubicBezTo>
                  <a:cubicBezTo>
                    <a:pt x="179" y="0"/>
                    <a:pt x="172" y="0"/>
                    <a:pt x="166" y="0"/>
                  </a:cubicBezTo>
                </a:path>
              </a:pathLst>
            </a:custGeom>
            <a:solidFill>
              <a:srgbClr val="F5C3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238"/>
            <p:cNvSpPr>
              <a:spLocks noEditPoints="1"/>
            </p:cNvSpPr>
            <p:nvPr/>
          </p:nvSpPr>
          <p:spPr bwMode="auto">
            <a:xfrm>
              <a:off x="3691" y="1707"/>
              <a:ext cx="354" cy="220"/>
            </a:xfrm>
            <a:custGeom>
              <a:avLst/>
              <a:gdLst>
                <a:gd name="T0" fmla="*/ 152 w 494"/>
                <a:gd name="T1" fmla="*/ 32 h 321"/>
                <a:gd name="T2" fmla="*/ 228 w 494"/>
                <a:gd name="T3" fmla="*/ 26 h 321"/>
                <a:gd name="T4" fmla="*/ 305 w 494"/>
                <a:gd name="T5" fmla="*/ 40 h 321"/>
                <a:gd name="T6" fmla="*/ 374 w 494"/>
                <a:gd name="T7" fmla="*/ 71 h 321"/>
                <a:gd name="T8" fmla="*/ 425 w 494"/>
                <a:gd name="T9" fmla="*/ 115 h 321"/>
                <a:gd name="T10" fmla="*/ 448 w 494"/>
                <a:gd name="T11" fmla="*/ 166 h 321"/>
                <a:gd name="T12" fmla="*/ 440 w 494"/>
                <a:gd name="T13" fmla="*/ 215 h 321"/>
                <a:gd name="T14" fmla="*/ 402 w 494"/>
                <a:gd name="T15" fmla="*/ 256 h 321"/>
                <a:gd name="T16" fmla="*/ 338 w 494"/>
                <a:gd name="T17" fmla="*/ 284 h 321"/>
                <a:gd name="T18" fmla="*/ 259 w 494"/>
                <a:gd name="T19" fmla="*/ 293 h 321"/>
                <a:gd name="T20" fmla="*/ 181 w 494"/>
                <a:gd name="T21" fmla="*/ 280 h 321"/>
                <a:gd name="T22" fmla="*/ 114 w 494"/>
                <a:gd name="T23" fmla="*/ 248 h 321"/>
                <a:gd name="T24" fmla="*/ 65 w 494"/>
                <a:gd name="T25" fmla="*/ 201 h 321"/>
                <a:gd name="T26" fmla="*/ 44 w 494"/>
                <a:gd name="T27" fmla="*/ 147 h 321"/>
                <a:gd name="T28" fmla="*/ 54 w 494"/>
                <a:gd name="T29" fmla="*/ 97 h 321"/>
                <a:gd name="T30" fmla="*/ 91 w 494"/>
                <a:gd name="T31" fmla="*/ 57 h 321"/>
                <a:gd name="T32" fmla="*/ 152 w 494"/>
                <a:gd name="T33" fmla="*/ 32 h 321"/>
                <a:gd name="T34" fmla="*/ 146 w 494"/>
                <a:gd name="T35" fmla="*/ 23 h 321"/>
                <a:gd name="T36" fmla="*/ 53 w 494"/>
                <a:gd name="T37" fmla="*/ 204 h 321"/>
                <a:gd name="T38" fmla="*/ 344 w 494"/>
                <a:gd name="T39" fmla="*/ 293 h 321"/>
                <a:gd name="T40" fmla="*/ 437 w 494"/>
                <a:gd name="T41" fmla="*/ 112 h 321"/>
                <a:gd name="T42" fmla="*/ 146 w 494"/>
                <a:gd name="T43" fmla="*/ 2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4" h="321">
                  <a:moveTo>
                    <a:pt x="152" y="32"/>
                  </a:moveTo>
                  <a:cubicBezTo>
                    <a:pt x="176" y="26"/>
                    <a:pt x="202" y="25"/>
                    <a:pt x="228" y="26"/>
                  </a:cubicBezTo>
                  <a:cubicBezTo>
                    <a:pt x="254" y="28"/>
                    <a:pt x="280" y="33"/>
                    <a:pt x="305" y="40"/>
                  </a:cubicBezTo>
                  <a:cubicBezTo>
                    <a:pt x="330" y="48"/>
                    <a:pt x="353" y="58"/>
                    <a:pt x="374" y="71"/>
                  </a:cubicBezTo>
                  <a:cubicBezTo>
                    <a:pt x="395" y="84"/>
                    <a:pt x="412" y="98"/>
                    <a:pt x="425" y="115"/>
                  </a:cubicBezTo>
                  <a:cubicBezTo>
                    <a:pt x="438" y="131"/>
                    <a:pt x="446" y="149"/>
                    <a:pt x="448" y="166"/>
                  </a:cubicBezTo>
                  <a:cubicBezTo>
                    <a:pt x="451" y="183"/>
                    <a:pt x="448" y="199"/>
                    <a:pt x="440" y="215"/>
                  </a:cubicBezTo>
                  <a:cubicBezTo>
                    <a:pt x="432" y="230"/>
                    <a:pt x="419" y="244"/>
                    <a:pt x="402" y="256"/>
                  </a:cubicBezTo>
                  <a:cubicBezTo>
                    <a:pt x="384" y="269"/>
                    <a:pt x="363" y="278"/>
                    <a:pt x="338" y="284"/>
                  </a:cubicBezTo>
                  <a:cubicBezTo>
                    <a:pt x="313" y="291"/>
                    <a:pt x="286" y="294"/>
                    <a:pt x="259" y="293"/>
                  </a:cubicBezTo>
                  <a:cubicBezTo>
                    <a:pt x="233" y="292"/>
                    <a:pt x="207" y="288"/>
                    <a:pt x="181" y="280"/>
                  </a:cubicBezTo>
                  <a:cubicBezTo>
                    <a:pt x="156" y="272"/>
                    <a:pt x="134" y="262"/>
                    <a:pt x="114" y="248"/>
                  </a:cubicBezTo>
                  <a:cubicBezTo>
                    <a:pt x="93" y="235"/>
                    <a:pt x="77" y="219"/>
                    <a:pt x="65" y="201"/>
                  </a:cubicBezTo>
                  <a:cubicBezTo>
                    <a:pt x="53" y="183"/>
                    <a:pt x="46" y="165"/>
                    <a:pt x="44" y="147"/>
                  </a:cubicBezTo>
                  <a:cubicBezTo>
                    <a:pt x="43" y="129"/>
                    <a:pt x="46" y="113"/>
                    <a:pt x="54" y="97"/>
                  </a:cubicBezTo>
                  <a:cubicBezTo>
                    <a:pt x="62" y="81"/>
                    <a:pt x="74" y="68"/>
                    <a:pt x="91" y="57"/>
                  </a:cubicBezTo>
                  <a:cubicBezTo>
                    <a:pt x="108" y="45"/>
                    <a:pt x="128" y="37"/>
                    <a:pt x="152" y="32"/>
                  </a:cubicBezTo>
                  <a:moveTo>
                    <a:pt x="146" y="23"/>
                  </a:moveTo>
                  <a:cubicBezTo>
                    <a:pt x="42" y="46"/>
                    <a:pt x="0" y="127"/>
                    <a:pt x="53" y="204"/>
                  </a:cubicBezTo>
                  <a:cubicBezTo>
                    <a:pt x="105" y="281"/>
                    <a:pt x="236" y="321"/>
                    <a:pt x="344" y="293"/>
                  </a:cubicBezTo>
                  <a:cubicBezTo>
                    <a:pt x="452" y="265"/>
                    <a:pt x="494" y="184"/>
                    <a:pt x="437" y="112"/>
                  </a:cubicBezTo>
                  <a:cubicBezTo>
                    <a:pt x="380" y="40"/>
                    <a:pt x="250" y="0"/>
                    <a:pt x="146" y="23"/>
                  </a:cubicBezTo>
                </a:path>
              </a:pathLst>
            </a:custGeom>
            <a:solidFill>
              <a:srgbClr val="DD3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239"/>
            <p:cNvSpPr>
              <a:spLocks/>
            </p:cNvSpPr>
            <p:nvPr/>
          </p:nvSpPr>
          <p:spPr bwMode="auto">
            <a:xfrm>
              <a:off x="3801" y="1732"/>
              <a:ext cx="10" cy="9"/>
            </a:xfrm>
            <a:custGeom>
              <a:avLst/>
              <a:gdLst>
                <a:gd name="T0" fmla="*/ 4 w 14"/>
                <a:gd name="T1" fmla="*/ 0 h 13"/>
                <a:gd name="T2" fmla="*/ 3 w 14"/>
                <a:gd name="T3" fmla="*/ 0 h 13"/>
                <a:gd name="T4" fmla="*/ 2 w 14"/>
                <a:gd name="T5" fmla="*/ 0 h 13"/>
                <a:gd name="T6" fmla="*/ 1 w 14"/>
                <a:gd name="T7" fmla="*/ 2 h 13"/>
                <a:gd name="T8" fmla="*/ 7 w 14"/>
                <a:gd name="T9" fmla="*/ 12 h 13"/>
                <a:gd name="T10" fmla="*/ 10 w 14"/>
                <a:gd name="T11" fmla="*/ 13 h 13"/>
                <a:gd name="T12" fmla="*/ 11 w 14"/>
                <a:gd name="T13" fmla="*/ 13 h 13"/>
                <a:gd name="T14" fmla="*/ 12 w 14"/>
                <a:gd name="T15" fmla="*/ 12 h 13"/>
                <a:gd name="T16" fmla="*/ 13 w 14"/>
                <a:gd name="T17" fmla="*/ 10 h 13"/>
                <a:gd name="T18" fmla="*/ 6 w 14"/>
                <a:gd name="T19" fmla="*/ 1 h 13"/>
                <a:gd name="T20" fmla="*/ 4 w 14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3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0" y="2"/>
                    <a:pt x="1" y="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9" y="13"/>
                    <a:pt x="10" y="13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4" y="11"/>
                    <a:pt x="13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0"/>
                    <a:pt x="4" y="0"/>
                  </a:cubicBezTo>
                </a:path>
              </a:pathLst>
            </a:custGeom>
            <a:solidFill>
              <a:srgbClr val="F5C3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240"/>
            <p:cNvSpPr>
              <a:spLocks/>
            </p:cNvSpPr>
            <p:nvPr/>
          </p:nvSpPr>
          <p:spPr bwMode="auto">
            <a:xfrm>
              <a:off x="3801" y="1732"/>
              <a:ext cx="10" cy="9"/>
            </a:xfrm>
            <a:custGeom>
              <a:avLst/>
              <a:gdLst>
                <a:gd name="T0" fmla="*/ 13 w 14"/>
                <a:gd name="T1" fmla="*/ 10 h 13"/>
                <a:gd name="T2" fmla="*/ 12 w 14"/>
                <a:gd name="T3" fmla="*/ 12 h 13"/>
                <a:gd name="T4" fmla="*/ 11 w 14"/>
                <a:gd name="T5" fmla="*/ 13 h 13"/>
                <a:gd name="T6" fmla="*/ 7 w 14"/>
                <a:gd name="T7" fmla="*/ 12 h 13"/>
                <a:gd name="T8" fmla="*/ 1 w 14"/>
                <a:gd name="T9" fmla="*/ 2 h 13"/>
                <a:gd name="T10" fmla="*/ 2 w 14"/>
                <a:gd name="T11" fmla="*/ 0 h 13"/>
                <a:gd name="T12" fmla="*/ 3 w 14"/>
                <a:gd name="T13" fmla="*/ 0 h 13"/>
                <a:gd name="T14" fmla="*/ 6 w 14"/>
                <a:gd name="T15" fmla="*/ 1 h 13"/>
                <a:gd name="T16" fmla="*/ 13 w 14"/>
                <a:gd name="T17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13" y="10"/>
                  </a:moveTo>
                  <a:cubicBezTo>
                    <a:pt x="14" y="11"/>
                    <a:pt x="13" y="12"/>
                    <a:pt x="12" y="1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8" y="12"/>
                    <a:pt x="7" y="1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6" y="0"/>
                    <a:pt x="6" y="1"/>
                  </a:cubicBezTo>
                  <a:lnTo>
                    <a:pt x="13" y="10"/>
                  </a:lnTo>
                  <a:close/>
                </a:path>
              </a:pathLst>
            </a:custGeom>
            <a:solidFill>
              <a:srgbClr val="DD3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41"/>
            <p:cNvSpPr>
              <a:spLocks/>
            </p:cNvSpPr>
            <p:nvPr/>
          </p:nvSpPr>
          <p:spPr bwMode="auto">
            <a:xfrm>
              <a:off x="3976" y="1787"/>
              <a:ext cx="13" cy="5"/>
            </a:xfrm>
            <a:custGeom>
              <a:avLst/>
              <a:gdLst>
                <a:gd name="T0" fmla="*/ 15 w 19"/>
                <a:gd name="T1" fmla="*/ 0 h 7"/>
                <a:gd name="T2" fmla="*/ 14 w 19"/>
                <a:gd name="T3" fmla="*/ 0 h 7"/>
                <a:gd name="T4" fmla="*/ 1 w 19"/>
                <a:gd name="T5" fmla="*/ 3 h 7"/>
                <a:gd name="T6" fmla="*/ 0 w 19"/>
                <a:gd name="T7" fmla="*/ 5 h 7"/>
                <a:gd name="T8" fmla="*/ 1 w 19"/>
                <a:gd name="T9" fmla="*/ 6 h 7"/>
                <a:gd name="T10" fmla="*/ 4 w 19"/>
                <a:gd name="T11" fmla="*/ 7 h 7"/>
                <a:gd name="T12" fmla="*/ 4 w 19"/>
                <a:gd name="T13" fmla="*/ 7 h 7"/>
                <a:gd name="T14" fmla="*/ 17 w 19"/>
                <a:gd name="T15" fmla="*/ 4 h 7"/>
                <a:gd name="T16" fmla="*/ 18 w 19"/>
                <a:gd name="T17" fmla="*/ 2 h 7"/>
                <a:gd name="T18" fmla="*/ 18 w 19"/>
                <a:gd name="T19" fmla="*/ 1 h 7"/>
                <a:gd name="T20" fmla="*/ 15 w 19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7">
                  <a:moveTo>
                    <a:pt x="15" y="0"/>
                  </a:moveTo>
                  <a:cubicBezTo>
                    <a:pt x="15" y="0"/>
                    <a:pt x="14" y="0"/>
                    <a:pt x="14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2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4"/>
                    <a:pt x="19" y="3"/>
                    <a:pt x="18" y="2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0"/>
                    <a:pt x="16" y="0"/>
                    <a:pt x="15" y="0"/>
                  </a:cubicBezTo>
                </a:path>
              </a:pathLst>
            </a:custGeom>
            <a:solidFill>
              <a:srgbClr val="F5C3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242"/>
            <p:cNvSpPr>
              <a:spLocks/>
            </p:cNvSpPr>
            <p:nvPr/>
          </p:nvSpPr>
          <p:spPr bwMode="auto">
            <a:xfrm>
              <a:off x="3978" y="1787"/>
              <a:ext cx="14" cy="5"/>
            </a:xfrm>
            <a:custGeom>
              <a:avLst/>
              <a:gdLst>
                <a:gd name="T0" fmla="*/ 18 w 19"/>
                <a:gd name="T1" fmla="*/ 2 h 8"/>
                <a:gd name="T2" fmla="*/ 17 w 19"/>
                <a:gd name="T3" fmla="*/ 4 h 8"/>
                <a:gd name="T4" fmla="*/ 4 w 19"/>
                <a:gd name="T5" fmla="*/ 7 h 8"/>
                <a:gd name="T6" fmla="*/ 1 w 19"/>
                <a:gd name="T7" fmla="*/ 6 h 8"/>
                <a:gd name="T8" fmla="*/ 0 w 19"/>
                <a:gd name="T9" fmla="*/ 6 h 8"/>
                <a:gd name="T10" fmla="*/ 1 w 19"/>
                <a:gd name="T11" fmla="*/ 3 h 8"/>
                <a:gd name="T12" fmla="*/ 14 w 19"/>
                <a:gd name="T13" fmla="*/ 0 h 8"/>
                <a:gd name="T14" fmla="*/ 18 w 19"/>
                <a:gd name="T15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">
                  <a:moveTo>
                    <a:pt x="18" y="2"/>
                  </a:moveTo>
                  <a:cubicBezTo>
                    <a:pt x="19" y="3"/>
                    <a:pt x="18" y="4"/>
                    <a:pt x="17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1" y="7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7" y="1"/>
                    <a:pt x="18" y="2"/>
                  </a:cubicBezTo>
                  <a:close/>
                </a:path>
              </a:pathLst>
            </a:custGeom>
            <a:solidFill>
              <a:srgbClr val="DD3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243"/>
            <p:cNvSpPr>
              <a:spLocks/>
            </p:cNvSpPr>
            <p:nvPr/>
          </p:nvSpPr>
          <p:spPr bwMode="auto">
            <a:xfrm>
              <a:off x="3921" y="1890"/>
              <a:ext cx="10" cy="9"/>
            </a:xfrm>
            <a:custGeom>
              <a:avLst/>
              <a:gdLst>
                <a:gd name="T0" fmla="*/ 3 w 13"/>
                <a:gd name="T1" fmla="*/ 0 h 13"/>
                <a:gd name="T2" fmla="*/ 3 w 13"/>
                <a:gd name="T3" fmla="*/ 0 h 13"/>
                <a:gd name="T4" fmla="*/ 1 w 13"/>
                <a:gd name="T5" fmla="*/ 0 h 13"/>
                <a:gd name="T6" fmla="*/ 0 w 13"/>
                <a:gd name="T7" fmla="*/ 2 h 13"/>
                <a:gd name="T8" fmla="*/ 7 w 13"/>
                <a:gd name="T9" fmla="*/ 11 h 13"/>
                <a:gd name="T10" fmla="*/ 9 w 13"/>
                <a:gd name="T11" fmla="*/ 13 h 13"/>
                <a:gd name="T12" fmla="*/ 10 w 13"/>
                <a:gd name="T13" fmla="*/ 12 h 13"/>
                <a:gd name="T14" fmla="*/ 12 w 13"/>
                <a:gd name="T15" fmla="*/ 12 h 13"/>
                <a:gd name="T16" fmla="*/ 13 w 13"/>
                <a:gd name="T17" fmla="*/ 10 h 13"/>
                <a:gd name="T18" fmla="*/ 6 w 13"/>
                <a:gd name="T19" fmla="*/ 1 h 13"/>
                <a:gd name="T20" fmla="*/ 3 w 13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2"/>
                    <a:pt x="8" y="13"/>
                    <a:pt x="9" y="13"/>
                  </a:cubicBezTo>
                  <a:cubicBezTo>
                    <a:pt x="10" y="13"/>
                    <a:pt x="10" y="12"/>
                    <a:pt x="1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1"/>
                    <a:pt x="13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3" y="0"/>
                  </a:cubicBezTo>
                </a:path>
              </a:pathLst>
            </a:custGeom>
            <a:solidFill>
              <a:srgbClr val="F5C3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244"/>
            <p:cNvSpPr>
              <a:spLocks/>
            </p:cNvSpPr>
            <p:nvPr/>
          </p:nvSpPr>
          <p:spPr bwMode="auto">
            <a:xfrm>
              <a:off x="3921" y="1890"/>
              <a:ext cx="10" cy="9"/>
            </a:xfrm>
            <a:custGeom>
              <a:avLst/>
              <a:gdLst>
                <a:gd name="T0" fmla="*/ 13 w 13"/>
                <a:gd name="T1" fmla="*/ 10 h 13"/>
                <a:gd name="T2" fmla="*/ 12 w 13"/>
                <a:gd name="T3" fmla="*/ 12 h 13"/>
                <a:gd name="T4" fmla="*/ 10 w 13"/>
                <a:gd name="T5" fmla="*/ 12 h 13"/>
                <a:gd name="T6" fmla="*/ 7 w 13"/>
                <a:gd name="T7" fmla="*/ 11 h 13"/>
                <a:gd name="T8" fmla="*/ 0 w 13"/>
                <a:gd name="T9" fmla="*/ 2 h 13"/>
                <a:gd name="T10" fmla="*/ 1 w 13"/>
                <a:gd name="T11" fmla="*/ 0 h 13"/>
                <a:gd name="T12" fmla="*/ 3 w 13"/>
                <a:gd name="T13" fmla="*/ 0 h 13"/>
                <a:gd name="T14" fmla="*/ 6 w 13"/>
                <a:gd name="T15" fmla="*/ 1 h 13"/>
                <a:gd name="T16" fmla="*/ 13 w 13"/>
                <a:gd name="T17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13" y="10"/>
                  </a:moveTo>
                  <a:cubicBezTo>
                    <a:pt x="13" y="11"/>
                    <a:pt x="13" y="12"/>
                    <a:pt x="12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3"/>
                    <a:pt x="7" y="12"/>
                    <a:pt x="7" y="1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0"/>
                    <a:pt x="6" y="1"/>
                  </a:cubicBezTo>
                  <a:lnTo>
                    <a:pt x="13" y="10"/>
                  </a:lnTo>
                  <a:close/>
                </a:path>
              </a:pathLst>
            </a:custGeom>
            <a:solidFill>
              <a:srgbClr val="DD3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245"/>
            <p:cNvSpPr>
              <a:spLocks/>
            </p:cNvSpPr>
            <p:nvPr/>
          </p:nvSpPr>
          <p:spPr bwMode="auto">
            <a:xfrm>
              <a:off x="3743" y="1840"/>
              <a:ext cx="14" cy="6"/>
            </a:xfrm>
            <a:custGeom>
              <a:avLst/>
              <a:gdLst>
                <a:gd name="T0" fmla="*/ 15 w 19"/>
                <a:gd name="T1" fmla="*/ 0 h 8"/>
                <a:gd name="T2" fmla="*/ 15 w 19"/>
                <a:gd name="T3" fmla="*/ 0 h 8"/>
                <a:gd name="T4" fmla="*/ 2 w 19"/>
                <a:gd name="T5" fmla="*/ 4 h 8"/>
                <a:gd name="T6" fmla="*/ 1 w 19"/>
                <a:gd name="T7" fmla="*/ 6 h 8"/>
                <a:gd name="T8" fmla="*/ 1 w 19"/>
                <a:gd name="T9" fmla="*/ 7 h 8"/>
                <a:gd name="T10" fmla="*/ 4 w 19"/>
                <a:gd name="T11" fmla="*/ 8 h 8"/>
                <a:gd name="T12" fmla="*/ 5 w 19"/>
                <a:gd name="T13" fmla="*/ 8 h 8"/>
                <a:gd name="T14" fmla="*/ 17 w 19"/>
                <a:gd name="T15" fmla="*/ 5 h 8"/>
                <a:gd name="T16" fmla="*/ 19 w 19"/>
                <a:gd name="T17" fmla="*/ 2 h 8"/>
                <a:gd name="T18" fmla="*/ 18 w 19"/>
                <a:gd name="T19" fmla="*/ 2 h 8"/>
                <a:gd name="T20" fmla="*/ 15 w 19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8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3" y="8"/>
                    <a:pt x="4" y="8"/>
                  </a:cubicBezTo>
                  <a:cubicBezTo>
                    <a:pt x="4" y="8"/>
                    <a:pt x="4" y="8"/>
                    <a:pt x="5" y="8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9" y="4"/>
                    <a:pt x="19" y="3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6" y="0"/>
                    <a:pt x="15" y="0"/>
                  </a:cubicBezTo>
                </a:path>
              </a:pathLst>
            </a:custGeom>
            <a:solidFill>
              <a:srgbClr val="F5C3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246"/>
            <p:cNvSpPr>
              <a:spLocks/>
            </p:cNvSpPr>
            <p:nvPr/>
          </p:nvSpPr>
          <p:spPr bwMode="auto">
            <a:xfrm>
              <a:off x="3741" y="1841"/>
              <a:ext cx="14" cy="5"/>
            </a:xfrm>
            <a:custGeom>
              <a:avLst/>
              <a:gdLst>
                <a:gd name="T0" fmla="*/ 19 w 19"/>
                <a:gd name="T1" fmla="*/ 2 h 8"/>
                <a:gd name="T2" fmla="*/ 18 w 19"/>
                <a:gd name="T3" fmla="*/ 4 h 8"/>
                <a:gd name="T4" fmla="*/ 5 w 19"/>
                <a:gd name="T5" fmla="*/ 7 h 8"/>
                <a:gd name="T6" fmla="*/ 1 w 19"/>
                <a:gd name="T7" fmla="*/ 6 h 8"/>
                <a:gd name="T8" fmla="*/ 1 w 19"/>
                <a:gd name="T9" fmla="*/ 5 h 8"/>
                <a:gd name="T10" fmla="*/ 2 w 19"/>
                <a:gd name="T11" fmla="*/ 3 h 8"/>
                <a:gd name="T12" fmla="*/ 15 w 19"/>
                <a:gd name="T13" fmla="*/ 0 h 8"/>
                <a:gd name="T14" fmla="*/ 18 w 19"/>
                <a:gd name="T15" fmla="*/ 1 h 8"/>
                <a:gd name="T16" fmla="*/ 19 w 19"/>
                <a:gd name="T1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8">
                  <a:moveTo>
                    <a:pt x="19" y="2"/>
                  </a:moveTo>
                  <a:cubicBezTo>
                    <a:pt x="19" y="3"/>
                    <a:pt x="19" y="4"/>
                    <a:pt x="18" y="4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3" y="8"/>
                    <a:pt x="2" y="7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1" y="4"/>
                    <a:pt x="2" y="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0"/>
                    <a:pt x="18" y="1"/>
                  </a:cubicBezTo>
                  <a:lnTo>
                    <a:pt x="19" y="2"/>
                  </a:lnTo>
                  <a:close/>
                </a:path>
              </a:pathLst>
            </a:custGeom>
            <a:solidFill>
              <a:srgbClr val="DD3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247"/>
            <p:cNvSpPr>
              <a:spLocks/>
            </p:cNvSpPr>
            <p:nvPr/>
          </p:nvSpPr>
          <p:spPr bwMode="auto">
            <a:xfrm>
              <a:off x="3729" y="1791"/>
              <a:ext cx="14" cy="4"/>
            </a:xfrm>
            <a:custGeom>
              <a:avLst/>
              <a:gdLst>
                <a:gd name="T0" fmla="*/ 2 w 20"/>
                <a:gd name="T1" fmla="*/ 0 h 6"/>
                <a:gd name="T2" fmla="*/ 0 w 20"/>
                <a:gd name="T3" fmla="*/ 1 h 6"/>
                <a:gd name="T4" fmla="*/ 2 w 20"/>
                <a:gd name="T5" fmla="*/ 3 h 6"/>
                <a:gd name="T6" fmla="*/ 17 w 20"/>
                <a:gd name="T7" fmla="*/ 6 h 6"/>
                <a:gd name="T8" fmla="*/ 18 w 20"/>
                <a:gd name="T9" fmla="*/ 6 h 6"/>
                <a:gd name="T10" fmla="*/ 20 w 20"/>
                <a:gd name="T11" fmla="*/ 5 h 6"/>
                <a:gd name="T12" fmla="*/ 18 w 20"/>
                <a:gd name="T13" fmla="*/ 3 h 6"/>
                <a:gd name="T14" fmla="*/ 3 w 20"/>
                <a:gd name="T15" fmla="*/ 0 h 6"/>
                <a:gd name="T16" fmla="*/ 2 w 2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6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8" y="6"/>
                    <a:pt x="18" y="6"/>
                  </a:cubicBezTo>
                  <a:cubicBezTo>
                    <a:pt x="19" y="6"/>
                    <a:pt x="20" y="6"/>
                    <a:pt x="20" y="5"/>
                  </a:cubicBezTo>
                  <a:cubicBezTo>
                    <a:pt x="20" y="4"/>
                    <a:pt x="19" y="3"/>
                    <a:pt x="18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</a:path>
              </a:pathLst>
            </a:custGeom>
            <a:solidFill>
              <a:srgbClr val="F5C3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248"/>
            <p:cNvSpPr>
              <a:spLocks/>
            </p:cNvSpPr>
            <p:nvPr/>
          </p:nvSpPr>
          <p:spPr bwMode="auto">
            <a:xfrm>
              <a:off x="3728" y="1791"/>
              <a:ext cx="15" cy="5"/>
            </a:xfrm>
            <a:custGeom>
              <a:avLst/>
              <a:gdLst>
                <a:gd name="T0" fmla="*/ 18 w 21"/>
                <a:gd name="T1" fmla="*/ 3 h 7"/>
                <a:gd name="T2" fmla="*/ 20 w 21"/>
                <a:gd name="T3" fmla="*/ 5 h 7"/>
                <a:gd name="T4" fmla="*/ 17 w 21"/>
                <a:gd name="T5" fmla="*/ 6 h 7"/>
                <a:gd name="T6" fmla="*/ 3 w 21"/>
                <a:gd name="T7" fmla="*/ 3 h 7"/>
                <a:gd name="T8" fmla="*/ 0 w 21"/>
                <a:gd name="T9" fmla="*/ 1 h 7"/>
                <a:gd name="T10" fmla="*/ 3 w 21"/>
                <a:gd name="T11" fmla="*/ 0 h 7"/>
                <a:gd name="T12" fmla="*/ 18 w 21"/>
                <a:gd name="T1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7">
                  <a:moveTo>
                    <a:pt x="18" y="3"/>
                  </a:moveTo>
                  <a:cubicBezTo>
                    <a:pt x="20" y="3"/>
                    <a:pt x="21" y="4"/>
                    <a:pt x="20" y="5"/>
                  </a:cubicBezTo>
                  <a:cubicBezTo>
                    <a:pt x="20" y="6"/>
                    <a:pt x="19" y="7"/>
                    <a:pt x="17" y="6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2" y="0"/>
                    <a:pt x="3" y="0"/>
                  </a:cubicBezTo>
                  <a:lnTo>
                    <a:pt x="18" y="3"/>
                  </a:lnTo>
                  <a:close/>
                </a:path>
              </a:pathLst>
            </a:custGeom>
            <a:solidFill>
              <a:srgbClr val="DD3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249"/>
            <p:cNvSpPr>
              <a:spLocks/>
            </p:cNvSpPr>
            <p:nvPr/>
          </p:nvSpPr>
          <p:spPr bwMode="auto">
            <a:xfrm>
              <a:off x="3877" y="1732"/>
              <a:ext cx="5" cy="9"/>
            </a:xfrm>
            <a:custGeom>
              <a:avLst/>
              <a:gdLst>
                <a:gd name="T0" fmla="*/ 4 w 7"/>
                <a:gd name="T1" fmla="*/ 0 h 13"/>
                <a:gd name="T2" fmla="*/ 2 w 7"/>
                <a:gd name="T3" fmla="*/ 2 h 13"/>
                <a:gd name="T4" fmla="*/ 0 w 7"/>
                <a:gd name="T5" fmla="*/ 11 h 13"/>
                <a:gd name="T6" fmla="*/ 3 w 7"/>
                <a:gd name="T7" fmla="*/ 13 h 13"/>
                <a:gd name="T8" fmla="*/ 4 w 7"/>
                <a:gd name="T9" fmla="*/ 13 h 13"/>
                <a:gd name="T10" fmla="*/ 6 w 7"/>
                <a:gd name="T11" fmla="*/ 12 h 13"/>
                <a:gd name="T12" fmla="*/ 7 w 7"/>
                <a:gd name="T13" fmla="*/ 3 h 13"/>
                <a:gd name="T14" fmla="*/ 5 w 7"/>
                <a:gd name="T15" fmla="*/ 0 h 13"/>
                <a:gd name="T16" fmla="*/ 4 w 7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3">
                  <a:moveTo>
                    <a:pt x="4" y="0"/>
                  </a:moveTo>
                  <a:cubicBezTo>
                    <a:pt x="3" y="0"/>
                    <a:pt x="2" y="1"/>
                    <a:pt x="2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1" y="13"/>
                    <a:pt x="3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5" y="13"/>
                    <a:pt x="6" y="13"/>
                    <a:pt x="6" y="1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6" y="1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</a:path>
              </a:pathLst>
            </a:custGeom>
            <a:solidFill>
              <a:srgbClr val="F5C3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250"/>
            <p:cNvSpPr>
              <a:spLocks/>
            </p:cNvSpPr>
            <p:nvPr/>
          </p:nvSpPr>
          <p:spPr bwMode="auto">
            <a:xfrm>
              <a:off x="3877" y="1732"/>
              <a:ext cx="5" cy="9"/>
            </a:xfrm>
            <a:custGeom>
              <a:avLst/>
              <a:gdLst>
                <a:gd name="T0" fmla="*/ 5 w 7"/>
                <a:gd name="T1" fmla="*/ 0 h 13"/>
                <a:gd name="T2" fmla="*/ 7 w 7"/>
                <a:gd name="T3" fmla="*/ 2 h 13"/>
                <a:gd name="T4" fmla="*/ 6 w 7"/>
                <a:gd name="T5" fmla="*/ 11 h 13"/>
                <a:gd name="T6" fmla="*/ 3 w 7"/>
                <a:gd name="T7" fmla="*/ 12 h 13"/>
                <a:gd name="T8" fmla="*/ 3 w 7"/>
                <a:gd name="T9" fmla="*/ 12 h 13"/>
                <a:gd name="T10" fmla="*/ 1 w 7"/>
                <a:gd name="T11" fmla="*/ 10 h 13"/>
                <a:gd name="T12" fmla="*/ 2 w 7"/>
                <a:gd name="T13" fmla="*/ 1 h 13"/>
                <a:gd name="T14" fmla="*/ 5 w 7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3">
                  <a:moveTo>
                    <a:pt x="5" y="0"/>
                  </a:moveTo>
                  <a:cubicBezTo>
                    <a:pt x="6" y="0"/>
                    <a:pt x="7" y="1"/>
                    <a:pt x="7" y="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2"/>
                    <a:pt x="4" y="13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0" y="11"/>
                    <a:pt x="1" y="1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rgbClr val="DD3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251"/>
            <p:cNvSpPr>
              <a:spLocks/>
            </p:cNvSpPr>
            <p:nvPr/>
          </p:nvSpPr>
          <p:spPr bwMode="auto">
            <a:xfrm>
              <a:off x="3990" y="1834"/>
              <a:ext cx="15" cy="4"/>
            </a:xfrm>
            <a:custGeom>
              <a:avLst/>
              <a:gdLst>
                <a:gd name="T0" fmla="*/ 2 w 21"/>
                <a:gd name="T1" fmla="*/ 0 h 6"/>
                <a:gd name="T2" fmla="*/ 0 w 21"/>
                <a:gd name="T3" fmla="*/ 1 h 6"/>
                <a:gd name="T4" fmla="*/ 2 w 21"/>
                <a:gd name="T5" fmla="*/ 3 h 6"/>
                <a:gd name="T6" fmla="*/ 17 w 21"/>
                <a:gd name="T7" fmla="*/ 6 h 6"/>
                <a:gd name="T8" fmla="*/ 18 w 21"/>
                <a:gd name="T9" fmla="*/ 6 h 6"/>
                <a:gd name="T10" fmla="*/ 20 w 21"/>
                <a:gd name="T11" fmla="*/ 5 h 6"/>
                <a:gd name="T12" fmla="*/ 18 w 21"/>
                <a:gd name="T13" fmla="*/ 3 h 6"/>
                <a:gd name="T14" fmla="*/ 3 w 21"/>
                <a:gd name="T15" fmla="*/ 0 h 6"/>
                <a:gd name="T16" fmla="*/ 2 w 21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6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20" y="5"/>
                    <a:pt x="20" y="5"/>
                  </a:cubicBezTo>
                  <a:cubicBezTo>
                    <a:pt x="21" y="4"/>
                    <a:pt x="20" y="3"/>
                    <a:pt x="18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5C3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252"/>
            <p:cNvSpPr>
              <a:spLocks/>
            </p:cNvSpPr>
            <p:nvPr/>
          </p:nvSpPr>
          <p:spPr bwMode="auto">
            <a:xfrm>
              <a:off x="3991" y="1834"/>
              <a:ext cx="15" cy="4"/>
            </a:xfrm>
            <a:custGeom>
              <a:avLst/>
              <a:gdLst>
                <a:gd name="T0" fmla="*/ 18 w 21"/>
                <a:gd name="T1" fmla="*/ 3 h 6"/>
                <a:gd name="T2" fmla="*/ 21 w 21"/>
                <a:gd name="T3" fmla="*/ 5 h 6"/>
                <a:gd name="T4" fmla="*/ 18 w 21"/>
                <a:gd name="T5" fmla="*/ 6 h 6"/>
                <a:gd name="T6" fmla="*/ 2 w 21"/>
                <a:gd name="T7" fmla="*/ 4 h 6"/>
                <a:gd name="T8" fmla="*/ 0 w 21"/>
                <a:gd name="T9" fmla="*/ 2 h 6"/>
                <a:gd name="T10" fmla="*/ 3 w 21"/>
                <a:gd name="T11" fmla="*/ 0 h 6"/>
                <a:gd name="T12" fmla="*/ 18 w 21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6">
                  <a:moveTo>
                    <a:pt x="18" y="3"/>
                  </a:moveTo>
                  <a:cubicBezTo>
                    <a:pt x="20" y="3"/>
                    <a:pt x="21" y="4"/>
                    <a:pt x="21" y="5"/>
                  </a:cubicBezTo>
                  <a:cubicBezTo>
                    <a:pt x="20" y="6"/>
                    <a:pt x="19" y="6"/>
                    <a:pt x="18" y="6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lnTo>
                    <a:pt x="18" y="3"/>
                  </a:lnTo>
                  <a:close/>
                </a:path>
              </a:pathLst>
            </a:custGeom>
            <a:solidFill>
              <a:srgbClr val="DD3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253"/>
            <p:cNvSpPr>
              <a:spLocks/>
            </p:cNvSpPr>
            <p:nvPr/>
          </p:nvSpPr>
          <p:spPr bwMode="auto">
            <a:xfrm>
              <a:off x="3847" y="1892"/>
              <a:ext cx="5" cy="10"/>
            </a:xfrm>
            <a:custGeom>
              <a:avLst/>
              <a:gdLst>
                <a:gd name="T0" fmla="*/ 4 w 7"/>
                <a:gd name="T1" fmla="*/ 0 h 14"/>
                <a:gd name="T2" fmla="*/ 2 w 7"/>
                <a:gd name="T3" fmla="*/ 1 h 14"/>
                <a:gd name="T4" fmla="*/ 0 w 7"/>
                <a:gd name="T5" fmla="*/ 11 h 14"/>
                <a:gd name="T6" fmla="*/ 2 w 7"/>
                <a:gd name="T7" fmla="*/ 14 h 14"/>
                <a:gd name="T8" fmla="*/ 3 w 7"/>
                <a:gd name="T9" fmla="*/ 14 h 14"/>
                <a:gd name="T10" fmla="*/ 5 w 7"/>
                <a:gd name="T11" fmla="*/ 12 h 14"/>
                <a:gd name="T12" fmla="*/ 7 w 7"/>
                <a:gd name="T13" fmla="*/ 2 h 14"/>
                <a:gd name="T14" fmla="*/ 5 w 7"/>
                <a:gd name="T15" fmla="*/ 0 h 14"/>
                <a:gd name="T16" fmla="*/ 4 w 7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4">
                  <a:moveTo>
                    <a:pt x="4" y="0"/>
                  </a:moveTo>
                  <a:cubicBezTo>
                    <a:pt x="3" y="0"/>
                    <a:pt x="2" y="1"/>
                    <a:pt x="2" y="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1" y="13"/>
                    <a:pt x="2" y="14"/>
                  </a:cubicBezTo>
                  <a:cubicBezTo>
                    <a:pt x="2" y="14"/>
                    <a:pt x="3" y="14"/>
                    <a:pt x="3" y="14"/>
                  </a:cubicBezTo>
                  <a:cubicBezTo>
                    <a:pt x="4" y="14"/>
                    <a:pt x="5" y="13"/>
                    <a:pt x="5" y="1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F5C3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6" name="Freeform 254"/>
            <p:cNvSpPr>
              <a:spLocks/>
            </p:cNvSpPr>
            <p:nvPr/>
          </p:nvSpPr>
          <p:spPr bwMode="auto">
            <a:xfrm>
              <a:off x="3847" y="1892"/>
              <a:ext cx="5" cy="10"/>
            </a:xfrm>
            <a:custGeom>
              <a:avLst/>
              <a:gdLst>
                <a:gd name="T0" fmla="*/ 5 w 7"/>
                <a:gd name="T1" fmla="*/ 0 h 14"/>
                <a:gd name="T2" fmla="*/ 7 w 7"/>
                <a:gd name="T3" fmla="*/ 3 h 14"/>
                <a:gd name="T4" fmla="*/ 5 w 7"/>
                <a:gd name="T5" fmla="*/ 13 h 14"/>
                <a:gd name="T6" fmla="*/ 2 w 7"/>
                <a:gd name="T7" fmla="*/ 14 h 14"/>
                <a:gd name="T8" fmla="*/ 0 w 7"/>
                <a:gd name="T9" fmla="*/ 12 h 14"/>
                <a:gd name="T10" fmla="*/ 2 w 7"/>
                <a:gd name="T11" fmla="*/ 2 h 14"/>
                <a:gd name="T12" fmla="*/ 5 w 7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4">
                  <a:moveTo>
                    <a:pt x="5" y="0"/>
                  </a:move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4"/>
                    <a:pt x="2" y="14"/>
                  </a:cubicBezTo>
                  <a:cubicBezTo>
                    <a:pt x="1" y="14"/>
                    <a:pt x="0" y="13"/>
                    <a:pt x="0" y="1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3" y="0"/>
                    <a:pt x="5" y="0"/>
                  </a:cubicBezTo>
                  <a:close/>
                </a:path>
              </a:pathLst>
            </a:custGeom>
            <a:solidFill>
              <a:srgbClr val="DD3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7" name="Freeform 255"/>
            <p:cNvSpPr>
              <a:spLocks/>
            </p:cNvSpPr>
            <p:nvPr/>
          </p:nvSpPr>
          <p:spPr bwMode="auto">
            <a:xfrm>
              <a:off x="3752" y="1754"/>
              <a:ext cx="13" cy="8"/>
            </a:xfrm>
            <a:custGeom>
              <a:avLst/>
              <a:gdLst>
                <a:gd name="T0" fmla="*/ 2 w 18"/>
                <a:gd name="T1" fmla="*/ 0 h 11"/>
                <a:gd name="T2" fmla="*/ 0 w 18"/>
                <a:gd name="T3" fmla="*/ 0 h 11"/>
                <a:gd name="T4" fmla="*/ 1 w 18"/>
                <a:gd name="T5" fmla="*/ 3 h 11"/>
                <a:gd name="T6" fmla="*/ 13 w 18"/>
                <a:gd name="T7" fmla="*/ 10 h 11"/>
                <a:gd name="T8" fmla="*/ 15 w 18"/>
                <a:gd name="T9" fmla="*/ 11 h 11"/>
                <a:gd name="T10" fmla="*/ 17 w 18"/>
                <a:gd name="T11" fmla="*/ 10 h 11"/>
                <a:gd name="T12" fmla="*/ 16 w 18"/>
                <a:gd name="T13" fmla="*/ 8 h 11"/>
                <a:gd name="T14" fmla="*/ 4 w 18"/>
                <a:gd name="T15" fmla="*/ 0 h 11"/>
                <a:gd name="T16" fmla="*/ 2 w 18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1"/>
                    <a:pt x="15" y="11"/>
                  </a:cubicBezTo>
                  <a:cubicBezTo>
                    <a:pt x="16" y="11"/>
                    <a:pt x="17" y="10"/>
                    <a:pt x="17" y="10"/>
                  </a:cubicBezTo>
                  <a:cubicBezTo>
                    <a:pt x="18" y="9"/>
                    <a:pt x="18" y="8"/>
                    <a:pt x="16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F5C3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8" name="Freeform 256"/>
            <p:cNvSpPr>
              <a:spLocks/>
            </p:cNvSpPr>
            <p:nvPr/>
          </p:nvSpPr>
          <p:spPr bwMode="auto">
            <a:xfrm>
              <a:off x="3751" y="1754"/>
              <a:ext cx="13" cy="7"/>
            </a:xfrm>
            <a:custGeom>
              <a:avLst/>
              <a:gdLst>
                <a:gd name="T0" fmla="*/ 17 w 18"/>
                <a:gd name="T1" fmla="*/ 8 h 11"/>
                <a:gd name="T2" fmla="*/ 18 w 18"/>
                <a:gd name="T3" fmla="*/ 11 h 11"/>
                <a:gd name="T4" fmla="*/ 14 w 18"/>
                <a:gd name="T5" fmla="*/ 11 h 11"/>
                <a:gd name="T6" fmla="*/ 2 w 18"/>
                <a:gd name="T7" fmla="*/ 4 h 11"/>
                <a:gd name="T8" fmla="*/ 1 w 18"/>
                <a:gd name="T9" fmla="*/ 1 h 11"/>
                <a:gd name="T10" fmla="*/ 5 w 18"/>
                <a:gd name="T11" fmla="*/ 1 h 11"/>
                <a:gd name="T12" fmla="*/ 17 w 18"/>
                <a:gd name="T13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1">
                  <a:moveTo>
                    <a:pt x="17" y="8"/>
                  </a:moveTo>
                  <a:cubicBezTo>
                    <a:pt x="18" y="9"/>
                    <a:pt x="18" y="10"/>
                    <a:pt x="18" y="11"/>
                  </a:cubicBezTo>
                  <a:cubicBezTo>
                    <a:pt x="17" y="11"/>
                    <a:pt x="15" y="11"/>
                    <a:pt x="14" y="1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5" y="1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DD3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9" name="Freeform 257"/>
            <p:cNvSpPr>
              <a:spLocks/>
            </p:cNvSpPr>
            <p:nvPr/>
          </p:nvSpPr>
          <p:spPr bwMode="auto">
            <a:xfrm>
              <a:off x="3934" y="1752"/>
              <a:ext cx="10" cy="7"/>
            </a:xfrm>
            <a:custGeom>
              <a:avLst/>
              <a:gdLst>
                <a:gd name="T0" fmla="*/ 11 w 14"/>
                <a:gd name="T1" fmla="*/ 0 h 10"/>
                <a:gd name="T2" fmla="*/ 9 w 14"/>
                <a:gd name="T3" fmla="*/ 0 h 10"/>
                <a:gd name="T4" fmla="*/ 0 w 14"/>
                <a:gd name="T5" fmla="*/ 7 h 10"/>
                <a:gd name="T6" fmla="*/ 1 w 14"/>
                <a:gd name="T7" fmla="*/ 10 h 10"/>
                <a:gd name="T8" fmla="*/ 3 w 14"/>
                <a:gd name="T9" fmla="*/ 10 h 10"/>
                <a:gd name="T10" fmla="*/ 5 w 14"/>
                <a:gd name="T11" fmla="*/ 10 h 10"/>
                <a:gd name="T12" fmla="*/ 13 w 14"/>
                <a:gd name="T13" fmla="*/ 2 h 10"/>
                <a:gd name="T14" fmla="*/ 13 w 14"/>
                <a:gd name="T15" fmla="*/ 0 h 10"/>
                <a:gd name="T16" fmla="*/ 11 w 14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0">
                  <a:moveTo>
                    <a:pt x="11" y="0"/>
                  </a:moveTo>
                  <a:cubicBezTo>
                    <a:pt x="10" y="0"/>
                    <a:pt x="9" y="0"/>
                    <a:pt x="9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9"/>
                    <a:pt x="1" y="10"/>
                  </a:cubicBezTo>
                  <a:cubicBezTo>
                    <a:pt x="2" y="10"/>
                    <a:pt x="2" y="10"/>
                    <a:pt x="3" y="10"/>
                  </a:cubicBezTo>
                  <a:cubicBezTo>
                    <a:pt x="4" y="10"/>
                    <a:pt x="4" y="10"/>
                    <a:pt x="5" y="10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2"/>
                    <a:pt x="14" y="1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</a:path>
              </a:pathLst>
            </a:custGeom>
            <a:solidFill>
              <a:srgbClr val="F5C3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0" name="Freeform 258"/>
            <p:cNvSpPr>
              <a:spLocks/>
            </p:cNvSpPr>
            <p:nvPr/>
          </p:nvSpPr>
          <p:spPr bwMode="auto">
            <a:xfrm>
              <a:off x="3934" y="1752"/>
              <a:ext cx="11" cy="7"/>
            </a:xfrm>
            <a:custGeom>
              <a:avLst/>
              <a:gdLst>
                <a:gd name="T0" fmla="*/ 13 w 15"/>
                <a:gd name="T1" fmla="*/ 1 h 11"/>
                <a:gd name="T2" fmla="*/ 14 w 15"/>
                <a:gd name="T3" fmla="*/ 3 h 11"/>
                <a:gd name="T4" fmla="*/ 5 w 15"/>
                <a:gd name="T5" fmla="*/ 10 h 11"/>
                <a:gd name="T6" fmla="*/ 2 w 15"/>
                <a:gd name="T7" fmla="*/ 10 h 11"/>
                <a:gd name="T8" fmla="*/ 2 w 15"/>
                <a:gd name="T9" fmla="*/ 10 h 11"/>
                <a:gd name="T10" fmla="*/ 1 w 15"/>
                <a:gd name="T11" fmla="*/ 8 h 11"/>
                <a:gd name="T12" fmla="*/ 9 w 15"/>
                <a:gd name="T13" fmla="*/ 1 h 11"/>
                <a:gd name="T14" fmla="*/ 13 w 15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1">
                  <a:moveTo>
                    <a:pt x="13" y="1"/>
                  </a:moveTo>
                  <a:cubicBezTo>
                    <a:pt x="14" y="1"/>
                    <a:pt x="15" y="2"/>
                    <a:pt x="14" y="3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1"/>
                    <a:pt x="3" y="11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9"/>
                    <a:pt x="0" y="8"/>
                    <a:pt x="1" y="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1" y="0"/>
                    <a:pt x="13" y="1"/>
                  </a:cubicBezTo>
                  <a:close/>
                </a:path>
              </a:pathLst>
            </a:custGeom>
            <a:solidFill>
              <a:srgbClr val="DD3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1" name="Freeform 259"/>
            <p:cNvSpPr>
              <a:spLocks/>
            </p:cNvSpPr>
            <p:nvPr/>
          </p:nvSpPr>
          <p:spPr bwMode="auto">
            <a:xfrm>
              <a:off x="3968" y="1868"/>
              <a:ext cx="14" cy="6"/>
            </a:xfrm>
            <a:custGeom>
              <a:avLst/>
              <a:gdLst>
                <a:gd name="T0" fmla="*/ 3 w 19"/>
                <a:gd name="T1" fmla="*/ 0 h 10"/>
                <a:gd name="T2" fmla="*/ 1 w 19"/>
                <a:gd name="T3" fmla="*/ 1 h 10"/>
                <a:gd name="T4" fmla="*/ 2 w 19"/>
                <a:gd name="T5" fmla="*/ 3 h 10"/>
                <a:gd name="T6" fmla="*/ 15 w 19"/>
                <a:gd name="T7" fmla="*/ 10 h 10"/>
                <a:gd name="T8" fmla="*/ 17 w 19"/>
                <a:gd name="T9" fmla="*/ 10 h 10"/>
                <a:gd name="T10" fmla="*/ 18 w 19"/>
                <a:gd name="T11" fmla="*/ 10 h 10"/>
                <a:gd name="T12" fmla="*/ 18 w 19"/>
                <a:gd name="T13" fmla="*/ 7 h 10"/>
                <a:gd name="T14" fmla="*/ 5 w 19"/>
                <a:gd name="T15" fmla="*/ 1 h 10"/>
                <a:gd name="T16" fmla="*/ 3 w 19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0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1"/>
                    <a:pt x="1" y="3"/>
                    <a:pt x="2" y="3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6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9" y="9"/>
                    <a:pt x="19" y="8"/>
                    <a:pt x="18" y="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F5C3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2" name="Freeform 260"/>
            <p:cNvSpPr>
              <a:spLocks/>
            </p:cNvSpPr>
            <p:nvPr/>
          </p:nvSpPr>
          <p:spPr bwMode="auto">
            <a:xfrm>
              <a:off x="3969" y="1868"/>
              <a:ext cx="13" cy="7"/>
            </a:xfrm>
            <a:custGeom>
              <a:avLst/>
              <a:gdLst>
                <a:gd name="T0" fmla="*/ 18 w 19"/>
                <a:gd name="T1" fmla="*/ 8 h 11"/>
                <a:gd name="T2" fmla="*/ 18 w 19"/>
                <a:gd name="T3" fmla="*/ 10 h 11"/>
                <a:gd name="T4" fmla="*/ 15 w 19"/>
                <a:gd name="T5" fmla="*/ 10 h 11"/>
                <a:gd name="T6" fmla="*/ 2 w 19"/>
                <a:gd name="T7" fmla="*/ 4 h 11"/>
                <a:gd name="T8" fmla="*/ 1 w 19"/>
                <a:gd name="T9" fmla="*/ 1 h 11"/>
                <a:gd name="T10" fmla="*/ 5 w 19"/>
                <a:gd name="T11" fmla="*/ 1 h 11"/>
                <a:gd name="T12" fmla="*/ 18 w 19"/>
                <a:gd name="T13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1">
                  <a:moveTo>
                    <a:pt x="18" y="8"/>
                  </a:moveTo>
                  <a:cubicBezTo>
                    <a:pt x="19" y="8"/>
                    <a:pt x="19" y="9"/>
                    <a:pt x="18" y="10"/>
                  </a:cubicBezTo>
                  <a:cubicBezTo>
                    <a:pt x="18" y="11"/>
                    <a:pt x="16" y="11"/>
                    <a:pt x="15" y="1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lnTo>
                    <a:pt x="18" y="8"/>
                  </a:lnTo>
                  <a:close/>
                </a:path>
              </a:pathLst>
            </a:custGeom>
            <a:solidFill>
              <a:srgbClr val="DD3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3" name="Freeform 261"/>
            <p:cNvSpPr>
              <a:spLocks/>
            </p:cNvSpPr>
            <p:nvPr/>
          </p:nvSpPr>
          <p:spPr bwMode="auto">
            <a:xfrm>
              <a:off x="3785" y="1874"/>
              <a:ext cx="10" cy="7"/>
            </a:xfrm>
            <a:custGeom>
              <a:avLst/>
              <a:gdLst>
                <a:gd name="T0" fmla="*/ 12 w 15"/>
                <a:gd name="T1" fmla="*/ 0 h 11"/>
                <a:gd name="T2" fmla="*/ 10 w 15"/>
                <a:gd name="T3" fmla="*/ 0 h 11"/>
                <a:gd name="T4" fmla="*/ 1 w 15"/>
                <a:gd name="T5" fmla="*/ 8 h 11"/>
                <a:gd name="T6" fmla="*/ 2 w 15"/>
                <a:gd name="T7" fmla="*/ 10 h 11"/>
                <a:gd name="T8" fmla="*/ 4 w 15"/>
                <a:gd name="T9" fmla="*/ 11 h 11"/>
                <a:gd name="T10" fmla="*/ 5 w 15"/>
                <a:gd name="T11" fmla="*/ 10 h 11"/>
                <a:gd name="T12" fmla="*/ 14 w 15"/>
                <a:gd name="T13" fmla="*/ 3 h 11"/>
                <a:gd name="T14" fmla="*/ 14 w 15"/>
                <a:gd name="T15" fmla="*/ 0 h 11"/>
                <a:gd name="T16" fmla="*/ 12 w 15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1">
                  <a:moveTo>
                    <a:pt x="12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1" y="10"/>
                    <a:pt x="2" y="10"/>
                  </a:cubicBezTo>
                  <a:cubicBezTo>
                    <a:pt x="2" y="11"/>
                    <a:pt x="3" y="11"/>
                    <a:pt x="4" y="11"/>
                  </a:cubicBezTo>
                  <a:cubicBezTo>
                    <a:pt x="4" y="11"/>
                    <a:pt x="5" y="11"/>
                    <a:pt x="5" y="10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2"/>
                    <a:pt x="15" y="1"/>
                    <a:pt x="14" y="0"/>
                  </a:cubicBezTo>
                  <a:cubicBezTo>
                    <a:pt x="13" y="0"/>
                    <a:pt x="13" y="0"/>
                    <a:pt x="12" y="0"/>
                  </a:cubicBezTo>
                </a:path>
              </a:pathLst>
            </a:custGeom>
            <a:solidFill>
              <a:srgbClr val="F5C3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4" name="Freeform 262"/>
            <p:cNvSpPr>
              <a:spLocks/>
            </p:cNvSpPr>
            <p:nvPr/>
          </p:nvSpPr>
          <p:spPr bwMode="auto">
            <a:xfrm>
              <a:off x="3785" y="1874"/>
              <a:ext cx="10" cy="7"/>
            </a:xfrm>
            <a:custGeom>
              <a:avLst/>
              <a:gdLst>
                <a:gd name="T0" fmla="*/ 13 w 15"/>
                <a:gd name="T1" fmla="*/ 0 h 11"/>
                <a:gd name="T2" fmla="*/ 14 w 15"/>
                <a:gd name="T3" fmla="*/ 3 h 11"/>
                <a:gd name="T4" fmla="*/ 5 w 15"/>
                <a:gd name="T5" fmla="*/ 11 h 11"/>
                <a:gd name="T6" fmla="*/ 1 w 15"/>
                <a:gd name="T7" fmla="*/ 11 h 11"/>
                <a:gd name="T8" fmla="*/ 1 w 15"/>
                <a:gd name="T9" fmla="*/ 8 h 11"/>
                <a:gd name="T10" fmla="*/ 10 w 15"/>
                <a:gd name="T11" fmla="*/ 1 h 11"/>
                <a:gd name="T12" fmla="*/ 13 w 15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1">
                  <a:moveTo>
                    <a:pt x="13" y="0"/>
                  </a:moveTo>
                  <a:cubicBezTo>
                    <a:pt x="15" y="1"/>
                    <a:pt x="15" y="2"/>
                    <a:pt x="14" y="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3" y="11"/>
                    <a:pt x="1" y="11"/>
                  </a:cubicBezTo>
                  <a:cubicBezTo>
                    <a:pt x="0" y="10"/>
                    <a:pt x="0" y="9"/>
                    <a:pt x="1" y="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lose/>
                </a:path>
              </a:pathLst>
            </a:custGeom>
            <a:solidFill>
              <a:srgbClr val="DD3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5" name="Freeform 263"/>
            <p:cNvSpPr>
              <a:spLocks/>
            </p:cNvSpPr>
            <p:nvPr/>
          </p:nvSpPr>
          <p:spPr bwMode="auto">
            <a:xfrm>
              <a:off x="3720" y="453"/>
              <a:ext cx="676" cy="1391"/>
            </a:xfrm>
            <a:custGeom>
              <a:avLst/>
              <a:gdLst>
                <a:gd name="T0" fmla="*/ 319 w 944"/>
                <a:gd name="T1" fmla="*/ 2027 h 2027"/>
                <a:gd name="T2" fmla="*/ 850 w 944"/>
                <a:gd name="T3" fmla="*/ 192 h 2027"/>
                <a:gd name="T4" fmla="*/ 944 w 944"/>
                <a:gd name="T5" fmla="*/ 286 h 2027"/>
                <a:gd name="T6" fmla="*/ 915 w 944"/>
                <a:gd name="T7" fmla="*/ 0 h 2027"/>
                <a:gd name="T8" fmla="*/ 628 w 944"/>
                <a:gd name="T9" fmla="*/ 31 h 2027"/>
                <a:gd name="T10" fmla="*/ 736 w 944"/>
                <a:gd name="T11" fmla="*/ 135 h 2027"/>
                <a:gd name="T12" fmla="*/ 131 w 944"/>
                <a:gd name="T13" fmla="*/ 1961 h 2027"/>
                <a:gd name="T14" fmla="*/ 319 w 944"/>
                <a:gd name="T15" fmla="*/ 2027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4" h="2027">
                  <a:moveTo>
                    <a:pt x="319" y="2027"/>
                  </a:moveTo>
                  <a:cubicBezTo>
                    <a:pt x="319" y="2027"/>
                    <a:pt x="84" y="1139"/>
                    <a:pt x="850" y="192"/>
                  </a:cubicBezTo>
                  <a:cubicBezTo>
                    <a:pt x="944" y="286"/>
                    <a:pt x="944" y="286"/>
                    <a:pt x="944" y="286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628" y="31"/>
                    <a:pt x="628" y="31"/>
                    <a:pt x="628" y="31"/>
                  </a:cubicBezTo>
                  <a:cubicBezTo>
                    <a:pt x="736" y="135"/>
                    <a:pt x="736" y="135"/>
                    <a:pt x="736" y="135"/>
                  </a:cubicBezTo>
                  <a:cubicBezTo>
                    <a:pt x="736" y="135"/>
                    <a:pt x="0" y="951"/>
                    <a:pt x="131" y="1961"/>
                  </a:cubicBezTo>
                  <a:lnTo>
                    <a:pt x="319" y="20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6" name="Freeform 264"/>
            <p:cNvSpPr>
              <a:spLocks/>
            </p:cNvSpPr>
            <p:nvPr/>
          </p:nvSpPr>
          <p:spPr bwMode="auto">
            <a:xfrm>
              <a:off x="4364" y="453"/>
              <a:ext cx="32" cy="196"/>
            </a:xfrm>
            <a:custGeom>
              <a:avLst/>
              <a:gdLst>
                <a:gd name="T0" fmla="*/ 20 w 32"/>
                <a:gd name="T1" fmla="*/ 185 h 196"/>
                <a:gd name="T2" fmla="*/ 32 w 32"/>
                <a:gd name="T3" fmla="*/ 196 h 196"/>
                <a:gd name="T4" fmla="*/ 11 w 32"/>
                <a:gd name="T5" fmla="*/ 0 h 196"/>
                <a:gd name="T6" fmla="*/ 0 w 32"/>
                <a:gd name="T7" fmla="*/ 0 h 196"/>
                <a:gd name="T8" fmla="*/ 20 w 32"/>
                <a:gd name="T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6">
                  <a:moveTo>
                    <a:pt x="20" y="185"/>
                  </a:moveTo>
                  <a:lnTo>
                    <a:pt x="32" y="196"/>
                  </a:lnTo>
                  <a:lnTo>
                    <a:pt x="11" y="0"/>
                  </a:lnTo>
                  <a:lnTo>
                    <a:pt x="0" y="0"/>
                  </a:lnTo>
                  <a:lnTo>
                    <a:pt x="20" y="185"/>
                  </a:lnTo>
                  <a:close/>
                </a:path>
              </a:pathLst>
            </a:custGeom>
            <a:solidFill>
              <a:srgbClr val="DD3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7" name="Freeform 265"/>
            <p:cNvSpPr>
              <a:spLocks/>
            </p:cNvSpPr>
            <p:nvPr/>
          </p:nvSpPr>
          <p:spPr bwMode="auto">
            <a:xfrm>
              <a:off x="3769" y="576"/>
              <a:ext cx="558" cy="1260"/>
            </a:xfrm>
            <a:custGeom>
              <a:avLst/>
              <a:gdLst>
                <a:gd name="T0" fmla="*/ 780 w 780"/>
                <a:gd name="T1" fmla="*/ 15 h 1835"/>
                <a:gd name="T2" fmla="*/ 766 w 780"/>
                <a:gd name="T3" fmla="*/ 0 h 1835"/>
                <a:gd name="T4" fmla="*/ 235 w 780"/>
                <a:gd name="T5" fmla="*/ 1835 h 1835"/>
                <a:gd name="T6" fmla="*/ 249 w 780"/>
                <a:gd name="T7" fmla="*/ 1835 h 1835"/>
                <a:gd name="T8" fmla="*/ 780 w 780"/>
                <a:gd name="T9" fmla="*/ 15 h 1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0" h="1835">
                  <a:moveTo>
                    <a:pt x="780" y="15"/>
                  </a:moveTo>
                  <a:cubicBezTo>
                    <a:pt x="766" y="0"/>
                    <a:pt x="766" y="0"/>
                    <a:pt x="766" y="0"/>
                  </a:cubicBezTo>
                  <a:cubicBezTo>
                    <a:pt x="0" y="947"/>
                    <a:pt x="235" y="1835"/>
                    <a:pt x="235" y="1835"/>
                  </a:cubicBezTo>
                  <a:cubicBezTo>
                    <a:pt x="249" y="1835"/>
                    <a:pt x="249" y="1835"/>
                    <a:pt x="249" y="1835"/>
                  </a:cubicBezTo>
                  <a:cubicBezTo>
                    <a:pt x="249" y="1835"/>
                    <a:pt x="17" y="960"/>
                    <a:pt x="780" y="15"/>
                  </a:cubicBezTo>
                  <a:close/>
                </a:path>
              </a:pathLst>
            </a:custGeom>
            <a:solidFill>
              <a:srgbClr val="DD3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8" name="Freeform 266"/>
            <p:cNvSpPr>
              <a:spLocks/>
            </p:cNvSpPr>
            <p:nvPr/>
          </p:nvSpPr>
          <p:spPr bwMode="auto">
            <a:xfrm>
              <a:off x="3681" y="1524"/>
              <a:ext cx="142" cy="114"/>
            </a:xfrm>
            <a:custGeom>
              <a:avLst/>
              <a:gdLst>
                <a:gd name="T0" fmla="*/ 150 w 198"/>
                <a:gd name="T1" fmla="*/ 161 h 166"/>
                <a:gd name="T2" fmla="*/ 147 w 198"/>
                <a:gd name="T3" fmla="*/ 139 h 166"/>
                <a:gd name="T4" fmla="*/ 169 w 198"/>
                <a:gd name="T5" fmla="*/ 82 h 166"/>
                <a:gd name="T6" fmla="*/ 160 w 198"/>
                <a:gd name="T7" fmla="*/ 45 h 166"/>
                <a:gd name="T8" fmla="*/ 141 w 198"/>
                <a:gd name="T9" fmla="*/ 31 h 166"/>
                <a:gd name="T10" fmla="*/ 132 w 198"/>
                <a:gd name="T11" fmla="*/ 33 h 166"/>
                <a:gd name="T12" fmla="*/ 123 w 198"/>
                <a:gd name="T13" fmla="*/ 42 h 166"/>
                <a:gd name="T14" fmla="*/ 109 w 198"/>
                <a:gd name="T15" fmla="*/ 83 h 166"/>
                <a:gd name="T16" fmla="*/ 109 w 198"/>
                <a:gd name="T17" fmla="*/ 83 h 166"/>
                <a:gd name="T18" fmla="*/ 98 w 198"/>
                <a:gd name="T19" fmla="*/ 122 h 166"/>
                <a:gd name="T20" fmla="*/ 77 w 198"/>
                <a:gd name="T21" fmla="*/ 151 h 166"/>
                <a:gd name="T22" fmla="*/ 55 w 198"/>
                <a:gd name="T23" fmla="*/ 158 h 166"/>
                <a:gd name="T24" fmla="*/ 14 w 198"/>
                <a:gd name="T25" fmla="*/ 132 h 166"/>
                <a:gd name="T26" fmla="*/ 0 w 198"/>
                <a:gd name="T27" fmla="*/ 76 h 166"/>
                <a:gd name="T28" fmla="*/ 25 w 198"/>
                <a:gd name="T29" fmla="*/ 9 h 166"/>
                <a:gd name="T30" fmla="*/ 44 w 198"/>
                <a:gd name="T31" fmla="*/ 6 h 166"/>
                <a:gd name="T32" fmla="*/ 47 w 198"/>
                <a:gd name="T33" fmla="*/ 28 h 166"/>
                <a:gd name="T34" fmla="*/ 28 w 198"/>
                <a:gd name="T35" fmla="*/ 78 h 166"/>
                <a:gd name="T36" fmla="*/ 37 w 198"/>
                <a:gd name="T37" fmla="*/ 113 h 166"/>
                <a:gd name="T38" fmla="*/ 54 w 198"/>
                <a:gd name="T39" fmla="*/ 125 h 166"/>
                <a:gd name="T40" fmla="*/ 62 w 198"/>
                <a:gd name="T41" fmla="*/ 123 h 166"/>
                <a:gd name="T42" fmla="*/ 69 w 198"/>
                <a:gd name="T43" fmla="*/ 115 h 166"/>
                <a:gd name="T44" fmla="*/ 82 w 198"/>
                <a:gd name="T45" fmla="*/ 77 h 166"/>
                <a:gd name="T46" fmla="*/ 82 w 198"/>
                <a:gd name="T47" fmla="*/ 76 h 166"/>
                <a:gd name="T48" fmla="*/ 94 w 198"/>
                <a:gd name="T49" fmla="*/ 35 h 166"/>
                <a:gd name="T50" fmla="*/ 119 w 198"/>
                <a:gd name="T51" fmla="*/ 6 h 166"/>
                <a:gd name="T52" fmla="*/ 142 w 198"/>
                <a:gd name="T53" fmla="*/ 0 h 166"/>
                <a:gd name="T54" fmla="*/ 183 w 198"/>
                <a:gd name="T55" fmla="*/ 29 h 166"/>
                <a:gd name="T56" fmla="*/ 197 w 198"/>
                <a:gd name="T57" fmla="*/ 83 h 166"/>
                <a:gd name="T58" fmla="*/ 170 w 198"/>
                <a:gd name="T59" fmla="*/ 159 h 166"/>
                <a:gd name="T60" fmla="*/ 150 w 198"/>
                <a:gd name="T61" fmla="*/ 16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8" h="166">
                  <a:moveTo>
                    <a:pt x="150" y="161"/>
                  </a:moveTo>
                  <a:cubicBezTo>
                    <a:pt x="143" y="156"/>
                    <a:pt x="143" y="146"/>
                    <a:pt x="147" y="139"/>
                  </a:cubicBezTo>
                  <a:cubicBezTo>
                    <a:pt x="157" y="126"/>
                    <a:pt x="169" y="103"/>
                    <a:pt x="169" y="82"/>
                  </a:cubicBezTo>
                  <a:cubicBezTo>
                    <a:pt x="169" y="68"/>
                    <a:pt x="166" y="54"/>
                    <a:pt x="160" y="45"/>
                  </a:cubicBezTo>
                  <a:cubicBezTo>
                    <a:pt x="154" y="36"/>
                    <a:pt x="147" y="32"/>
                    <a:pt x="141" y="31"/>
                  </a:cubicBezTo>
                  <a:cubicBezTo>
                    <a:pt x="137" y="31"/>
                    <a:pt x="135" y="32"/>
                    <a:pt x="132" y="33"/>
                  </a:cubicBezTo>
                  <a:cubicBezTo>
                    <a:pt x="129" y="35"/>
                    <a:pt x="126" y="38"/>
                    <a:pt x="123" y="42"/>
                  </a:cubicBezTo>
                  <a:cubicBezTo>
                    <a:pt x="118" y="50"/>
                    <a:pt x="113" y="65"/>
                    <a:pt x="109" y="83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06" y="98"/>
                    <a:pt x="103" y="111"/>
                    <a:pt x="98" y="122"/>
                  </a:cubicBezTo>
                  <a:cubicBezTo>
                    <a:pt x="93" y="134"/>
                    <a:pt x="86" y="144"/>
                    <a:pt x="77" y="151"/>
                  </a:cubicBezTo>
                  <a:cubicBezTo>
                    <a:pt x="70" y="155"/>
                    <a:pt x="63" y="158"/>
                    <a:pt x="55" y="158"/>
                  </a:cubicBezTo>
                  <a:cubicBezTo>
                    <a:pt x="38" y="158"/>
                    <a:pt x="24" y="147"/>
                    <a:pt x="14" y="132"/>
                  </a:cubicBezTo>
                  <a:cubicBezTo>
                    <a:pt x="5" y="117"/>
                    <a:pt x="0" y="97"/>
                    <a:pt x="0" y="76"/>
                  </a:cubicBezTo>
                  <a:cubicBezTo>
                    <a:pt x="1" y="46"/>
                    <a:pt x="15" y="24"/>
                    <a:pt x="25" y="9"/>
                  </a:cubicBezTo>
                  <a:cubicBezTo>
                    <a:pt x="29" y="2"/>
                    <a:pt x="38" y="1"/>
                    <a:pt x="44" y="6"/>
                  </a:cubicBezTo>
                  <a:cubicBezTo>
                    <a:pt x="50" y="11"/>
                    <a:pt x="52" y="21"/>
                    <a:pt x="47" y="28"/>
                  </a:cubicBezTo>
                  <a:cubicBezTo>
                    <a:pt x="37" y="43"/>
                    <a:pt x="29" y="58"/>
                    <a:pt x="28" y="78"/>
                  </a:cubicBezTo>
                  <a:cubicBezTo>
                    <a:pt x="28" y="92"/>
                    <a:pt x="32" y="104"/>
                    <a:pt x="37" y="113"/>
                  </a:cubicBezTo>
                  <a:cubicBezTo>
                    <a:pt x="43" y="122"/>
                    <a:pt x="49" y="125"/>
                    <a:pt x="54" y="125"/>
                  </a:cubicBezTo>
                  <a:cubicBezTo>
                    <a:pt x="58" y="126"/>
                    <a:pt x="60" y="125"/>
                    <a:pt x="62" y="123"/>
                  </a:cubicBezTo>
                  <a:cubicBezTo>
                    <a:pt x="64" y="122"/>
                    <a:pt x="67" y="119"/>
                    <a:pt x="69" y="115"/>
                  </a:cubicBezTo>
                  <a:cubicBezTo>
                    <a:pt x="74" y="107"/>
                    <a:pt x="79" y="94"/>
                    <a:pt x="82" y="77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5" y="61"/>
                    <a:pt x="89" y="47"/>
                    <a:pt x="94" y="35"/>
                  </a:cubicBezTo>
                  <a:cubicBezTo>
                    <a:pt x="100" y="23"/>
                    <a:pt x="108" y="12"/>
                    <a:pt x="119" y="6"/>
                  </a:cubicBezTo>
                  <a:cubicBezTo>
                    <a:pt x="125" y="2"/>
                    <a:pt x="134" y="0"/>
                    <a:pt x="142" y="0"/>
                  </a:cubicBezTo>
                  <a:cubicBezTo>
                    <a:pt x="160" y="2"/>
                    <a:pt x="174" y="13"/>
                    <a:pt x="183" y="29"/>
                  </a:cubicBezTo>
                  <a:cubicBezTo>
                    <a:pt x="192" y="43"/>
                    <a:pt x="198" y="63"/>
                    <a:pt x="197" y="83"/>
                  </a:cubicBezTo>
                  <a:cubicBezTo>
                    <a:pt x="196" y="115"/>
                    <a:pt x="182" y="142"/>
                    <a:pt x="170" y="159"/>
                  </a:cubicBezTo>
                  <a:cubicBezTo>
                    <a:pt x="165" y="165"/>
                    <a:pt x="156" y="166"/>
                    <a:pt x="150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9" name="Freeform 267"/>
            <p:cNvSpPr>
              <a:spLocks/>
            </p:cNvSpPr>
            <p:nvPr/>
          </p:nvSpPr>
          <p:spPr bwMode="auto">
            <a:xfrm>
              <a:off x="3690" y="1361"/>
              <a:ext cx="146" cy="133"/>
            </a:xfrm>
            <a:custGeom>
              <a:avLst/>
              <a:gdLst>
                <a:gd name="T0" fmla="*/ 198 w 203"/>
                <a:gd name="T1" fmla="*/ 114 h 194"/>
                <a:gd name="T2" fmla="*/ 112 w 203"/>
                <a:gd name="T3" fmla="*/ 190 h 194"/>
                <a:gd name="T4" fmla="*/ 15 w 203"/>
                <a:gd name="T5" fmla="*/ 181 h 194"/>
                <a:gd name="T6" fmla="*/ 1 w 203"/>
                <a:gd name="T7" fmla="*/ 162 h 194"/>
                <a:gd name="T8" fmla="*/ 17 w 203"/>
                <a:gd name="T9" fmla="*/ 146 h 194"/>
                <a:gd name="T10" fmla="*/ 114 w 203"/>
                <a:gd name="T11" fmla="*/ 157 h 194"/>
                <a:gd name="T12" fmla="*/ 168 w 203"/>
                <a:gd name="T13" fmla="*/ 110 h 194"/>
                <a:gd name="T14" fmla="*/ 127 w 203"/>
                <a:gd name="T15" fmla="*/ 51 h 194"/>
                <a:gd name="T16" fmla="*/ 30 w 203"/>
                <a:gd name="T17" fmla="*/ 36 h 194"/>
                <a:gd name="T18" fmla="*/ 18 w 203"/>
                <a:gd name="T19" fmla="*/ 16 h 194"/>
                <a:gd name="T20" fmla="*/ 35 w 203"/>
                <a:gd name="T21" fmla="*/ 2 h 194"/>
                <a:gd name="T22" fmla="*/ 131 w 203"/>
                <a:gd name="T23" fmla="*/ 19 h 194"/>
                <a:gd name="T24" fmla="*/ 198 w 203"/>
                <a:gd name="T25" fmla="*/ 11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" h="194">
                  <a:moveTo>
                    <a:pt x="198" y="114"/>
                  </a:moveTo>
                  <a:cubicBezTo>
                    <a:pt x="193" y="157"/>
                    <a:pt x="157" y="194"/>
                    <a:pt x="112" y="190"/>
                  </a:cubicBezTo>
                  <a:cubicBezTo>
                    <a:pt x="79" y="187"/>
                    <a:pt x="47" y="184"/>
                    <a:pt x="15" y="181"/>
                  </a:cubicBezTo>
                  <a:cubicBezTo>
                    <a:pt x="6" y="180"/>
                    <a:pt x="0" y="172"/>
                    <a:pt x="1" y="162"/>
                  </a:cubicBezTo>
                  <a:cubicBezTo>
                    <a:pt x="2" y="153"/>
                    <a:pt x="9" y="145"/>
                    <a:pt x="17" y="146"/>
                  </a:cubicBezTo>
                  <a:cubicBezTo>
                    <a:pt x="50" y="150"/>
                    <a:pt x="82" y="154"/>
                    <a:pt x="114" y="157"/>
                  </a:cubicBezTo>
                  <a:cubicBezTo>
                    <a:pt x="141" y="160"/>
                    <a:pt x="165" y="139"/>
                    <a:pt x="168" y="110"/>
                  </a:cubicBezTo>
                  <a:cubicBezTo>
                    <a:pt x="171" y="81"/>
                    <a:pt x="153" y="55"/>
                    <a:pt x="127" y="51"/>
                  </a:cubicBezTo>
                  <a:cubicBezTo>
                    <a:pt x="94" y="46"/>
                    <a:pt x="62" y="41"/>
                    <a:pt x="30" y="36"/>
                  </a:cubicBezTo>
                  <a:cubicBezTo>
                    <a:pt x="22" y="35"/>
                    <a:pt x="16" y="26"/>
                    <a:pt x="18" y="16"/>
                  </a:cubicBezTo>
                  <a:cubicBezTo>
                    <a:pt x="19" y="7"/>
                    <a:pt x="27" y="0"/>
                    <a:pt x="35" y="2"/>
                  </a:cubicBezTo>
                  <a:cubicBezTo>
                    <a:pt x="67" y="8"/>
                    <a:pt x="99" y="13"/>
                    <a:pt x="131" y="19"/>
                  </a:cubicBezTo>
                  <a:cubicBezTo>
                    <a:pt x="176" y="27"/>
                    <a:pt x="203" y="71"/>
                    <a:pt x="198" y="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0" name="Freeform 268"/>
            <p:cNvSpPr>
              <a:spLocks/>
            </p:cNvSpPr>
            <p:nvPr/>
          </p:nvSpPr>
          <p:spPr bwMode="auto">
            <a:xfrm>
              <a:off x="3716" y="1192"/>
              <a:ext cx="150" cy="146"/>
            </a:xfrm>
            <a:custGeom>
              <a:avLst/>
              <a:gdLst>
                <a:gd name="T0" fmla="*/ 86 w 210"/>
                <a:gd name="T1" fmla="*/ 201 h 212"/>
                <a:gd name="T2" fmla="*/ 13 w 210"/>
                <a:gd name="T3" fmla="*/ 70 h 212"/>
                <a:gd name="T4" fmla="*/ 51 w 210"/>
                <a:gd name="T5" fmla="*/ 6 h 212"/>
                <a:gd name="T6" fmla="*/ 73 w 210"/>
                <a:gd name="T7" fmla="*/ 9 h 212"/>
                <a:gd name="T8" fmla="*/ 69 w 210"/>
                <a:gd name="T9" fmla="*/ 33 h 212"/>
                <a:gd name="T10" fmla="*/ 43 w 210"/>
                <a:gd name="T11" fmla="*/ 77 h 212"/>
                <a:gd name="T12" fmla="*/ 51 w 210"/>
                <a:gd name="T13" fmla="*/ 136 h 212"/>
                <a:gd name="T14" fmla="*/ 93 w 210"/>
                <a:gd name="T15" fmla="*/ 167 h 212"/>
                <a:gd name="T16" fmla="*/ 143 w 210"/>
                <a:gd name="T17" fmla="*/ 156 h 212"/>
                <a:gd name="T18" fmla="*/ 174 w 210"/>
                <a:gd name="T19" fmla="*/ 110 h 212"/>
                <a:gd name="T20" fmla="*/ 170 w 210"/>
                <a:gd name="T21" fmla="*/ 61 h 212"/>
                <a:gd name="T22" fmla="*/ 179 w 210"/>
                <a:gd name="T23" fmla="*/ 39 h 212"/>
                <a:gd name="T24" fmla="*/ 199 w 210"/>
                <a:gd name="T25" fmla="*/ 47 h 212"/>
                <a:gd name="T26" fmla="*/ 204 w 210"/>
                <a:gd name="T27" fmla="*/ 117 h 212"/>
                <a:gd name="T28" fmla="*/ 86 w 210"/>
                <a:gd name="T29" fmla="*/ 20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12">
                  <a:moveTo>
                    <a:pt x="86" y="201"/>
                  </a:moveTo>
                  <a:cubicBezTo>
                    <a:pt x="29" y="190"/>
                    <a:pt x="0" y="124"/>
                    <a:pt x="13" y="70"/>
                  </a:cubicBezTo>
                  <a:cubicBezTo>
                    <a:pt x="19" y="43"/>
                    <a:pt x="33" y="20"/>
                    <a:pt x="51" y="6"/>
                  </a:cubicBezTo>
                  <a:cubicBezTo>
                    <a:pt x="58" y="0"/>
                    <a:pt x="68" y="2"/>
                    <a:pt x="73" y="9"/>
                  </a:cubicBezTo>
                  <a:cubicBezTo>
                    <a:pt x="78" y="16"/>
                    <a:pt x="76" y="28"/>
                    <a:pt x="69" y="33"/>
                  </a:cubicBezTo>
                  <a:cubicBezTo>
                    <a:pt x="57" y="44"/>
                    <a:pt x="48" y="59"/>
                    <a:pt x="43" y="77"/>
                  </a:cubicBezTo>
                  <a:cubicBezTo>
                    <a:pt x="38" y="98"/>
                    <a:pt x="42" y="119"/>
                    <a:pt x="51" y="136"/>
                  </a:cubicBezTo>
                  <a:cubicBezTo>
                    <a:pt x="59" y="152"/>
                    <a:pt x="74" y="164"/>
                    <a:pt x="93" y="167"/>
                  </a:cubicBezTo>
                  <a:cubicBezTo>
                    <a:pt x="111" y="171"/>
                    <a:pt x="129" y="167"/>
                    <a:pt x="143" y="156"/>
                  </a:cubicBezTo>
                  <a:cubicBezTo>
                    <a:pt x="158" y="146"/>
                    <a:pt x="169" y="129"/>
                    <a:pt x="174" y="110"/>
                  </a:cubicBezTo>
                  <a:cubicBezTo>
                    <a:pt x="178" y="92"/>
                    <a:pt x="176" y="76"/>
                    <a:pt x="170" y="61"/>
                  </a:cubicBezTo>
                  <a:cubicBezTo>
                    <a:pt x="167" y="53"/>
                    <a:pt x="171" y="42"/>
                    <a:pt x="179" y="39"/>
                  </a:cubicBezTo>
                  <a:cubicBezTo>
                    <a:pt x="187" y="36"/>
                    <a:pt x="196" y="39"/>
                    <a:pt x="199" y="47"/>
                  </a:cubicBezTo>
                  <a:cubicBezTo>
                    <a:pt x="208" y="68"/>
                    <a:pt x="210" y="93"/>
                    <a:pt x="204" y="117"/>
                  </a:cubicBezTo>
                  <a:cubicBezTo>
                    <a:pt x="192" y="169"/>
                    <a:pt x="140" y="212"/>
                    <a:pt x="86" y="2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1" name="Freeform 269"/>
            <p:cNvSpPr>
              <a:spLocks/>
            </p:cNvSpPr>
            <p:nvPr/>
          </p:nvSpPr>
          <p:spPr bwMode="auto">
            <a:xfrm>
              <a:off x="3758" y="1042"/>
              <a:ext cx="152" cy="149"/>
            </a:xfrm>
            <a:custGeom>
              <a:avLst/>
              <a:gdLst>
                <a:gd name="T0" fmla="*/ 78 w 212"/>
                <a:gd name="T1" fmla="*/ 201 h 217"/>
                <a:gd name="T2" fmla="*/ 18 w 212"/>
                <a:gd name="T3" fmla="*/ 64 h 217"/>
                <a:gd name="T4" fmla="*/ 61 w 212"/>
                <a:gd name="T5" fmla="*/ 5 h 217"/>
                <a:gd name="T6" fmla="*/ 83 w 212"/>
                <a:gd name="T7" fmla="*/ 10 h 217"/>
                <a:gd name="T8" fmla="*/ 77 w 212"/>
                <a:gd name="T9" fmla="*/ 34 h 217"/>
                <a:gd name="T10" fmla="*/ 47 w 212"/>
                <a:gd name="T11" fmla="*/ 75 h 217"/>
                <a:gd name="T12" fmla="*/ 49 w 212"/>
                <a:gd name="T13" fmla="*/ 133 h 217"/>
                <a:gd name="T14" fmla="*/ 88 w 212"/>
                <a:gd name="T15" fmla="*/ 169 h 217"/>
                <a:gd name="T16" fmla="*/ 139 w 212"/>
                <a:gd name="T17" fmla="*/ 163 h 217"/>
                <a:gd name="T18" fmla="*/ 174 w 212"/>
                <a:gd name="T19" fmla="*/ 120 h 217"/>
                <a:gd name="T20" fmla="*/ 175 w 212"/>
                <a:gd name="T21" fmla="*/ 71 h 217"/>
                <a:gd name="T22" fmla="*/ 186 w 212"/>
                <a:gd name="T23" fmla="*/ 50 h 217"/>
                <a:gd name="T24" fmla="*/ 205 w 212"/>
                <a:gd name="T25" fmla="*/ 61 h 217"/>
                <a:gd name="T26" fmla="*/ 203 w 212"/>
                <a:gd name="T27" fmla="*/ 130 h 217"/>
                <a:gd name="T28" fmla="*/ 78 w 212"/>
                <a:gd name="T29" fmla="*/ 20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2" h="217">
                  <a:moveTo>
                    <a:pt x="78" y="201"/>
                  </a:moveTo>
                  <a:cubicBezTo>
                    <a:pt x="22" y="184"/>
                    <a:pt x="0" y="117"/>
                    <a:pt x="18" y="64"/>
                  </a:cubicBezTo>
                  <a:cubicBezTo>
                    <a:pt x="26" y="39"/>
                    <a:pt x="42" y="18"/>
                    <a:pt x="61" y="5"/>
                  </a:cubicBezTo>
                  <a:cubicBezTo>
                    <a:pt x="69" y="0"/>
                    <a:pt x="79" y="3"/>
                    <a:pt x="83" y="10"/>
                  </a:cubicBezTo>
                  <a:cubicBezTo>
                    <a:pt x="87" y="18"/>
                    <a:pt x="84" y="29"/>
                    <a:pt x="77" y="34"/>
                  </a:cubicBezTo>
                  <a:cubicBezTo>
                    <a:pt x="64" y="43"/>
                    <a:pt x="53" y="57"/>
                    <a:pt x="47" y="75"/>
                  </a:cubicBezTo>
                  <a:cubicBezTo>
                    <a:pt x="40" y="95"/>
                    <a:pt x="41" y="116"/>
                    <a:pt x="49" y="133"/>
                  </a:cubicBezTo>
                  <a:cubicBezTo>
                    <a:pt x="56" y="150"/>
                    <a:pt x="70" y="163"/>
                    <a:pt x="88" y="169"/>
                  </a:cubicBezTo>
                  <a:cubicBezTo>
                    <a:pt x="105" y="174"/>
                    <a:pt x="124" y="172"/>
                    <a:pt x="139" y="163"/>
                  </a:cubicBezTo>
                  <a:cubicBezTo>
                    <a:pt x="155" y="154"/>
                    <a:pt x="168" y="138"/>
                    <a:pt x="174" y="120"/>
                  </a:cubicBezTo>
                  <a:cubicBezTo>
                    <a:pt x="180" y="103"/>
                    <a:pt x="180" y="86"/>
                    <a:pt x="175" y="71"/>
                  </a:cubicBezTo>
                  <a:cubicBezTo>
                    <a:pt x="173" y="63"/>
                    <a:pt x="178" y="53"/>
                    <a:pt x="186" y="50"/>
                  </a:cubicBezTo>
                  <a:cubicBezTo>
                    <a:pt x="194" y="48"/>
                    <a:pt x="203" y="53"/>
                    <a:pt x="205" y="61"/>
                  </a:cubicBezTo>
                  <a:cubicBezTo>
                    <a:pt x="212" y="82"/>
                    <a:pt x="211" y="106"/>
                    <a:pt x="203" y="130"/>
                  </a:cubicBezTo>
                  <a:cubicBezTo>
                    <a:pt x="186" y="181"/>
                    <a:pt x="131" y="217"/>
                    <a:pt x="78" y="2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2" name="Freeform 270"/>
            <p:cNvSpPr>
              <a:spLocks/>
            </p:cNvSpPr>
            <p:nvPr/>
          </p:nvSpPr>
          <p:spPr bwMode="auto">
            <a:xfrm>
              <a:off x="3810" y="920"/>
              <a:ext cx="157" cy="131"/>
            </a:xfrm>
            <a:custGeom>
              <a:avLst/>
              <a:gdLst>
                <a:gd name="T0" fmla="*/ 160 w 220"/>
                <a:gd name="T1" fmla="*/ 188 h 191"/>
                <a:gd name="T2" fmla="*/ 11 w 220"/>
                <a:gd name="T3" fmla="*/ 126 h 191"/>
                <a:gd name="T4" fmla="*/ 4 w 220"/>
                <a:gd name="T5" fmla="*/ 104 h 191"/>
                <a:gd name="T6" fmla="*/ 4 w 220"/>
                <a:gd name="T7" fmla="*/ 104 h 191"/>
                <a:gd name="T8" fmla="*/ 4 w 220"/>
                <a:gd name="T9" fmla="*/ 103 h 191"/>
                <a:gd name="T10" fmla="*/ 44 w 220"/>
                <a:gd name="T11" fmla="*/ 13 h 191"/>
                <a:gd name="T12" fmla="*/ 65 w 220"/>
                <a:gd name="T13" fmla="*/ 4 h 191"/>
                <a:gd name="T14" fmla="*/ 71 w 220"/>
                <a:gd name="T15" fmla="*/ 26 h 191"/>
                <a:gd name="T16" fmla="*/ 38 w 220"/>
                <a:gd name="T17" fmla="*/ 101 h 191"/>
                <a:gd name="T18" fmla="*/ 84 w 220"/>
                <a:gd name="T19" fmla="*/ 121 h 191"/>
                <a:gd name="T20" fmla="*/ 112 w 220"/>
                <a:gd name="T21" fmla="*/ 58 h 191"/>
                <a:gd name="T22" fmla="*/ 132 w 220"/>
                <a:gd name="T23" fmla="*/ 50 h 191"/>
                <a:gd name="T24" fmla="*/ 139 w 220"/>
                <a:gd name="T25" fmla="*/ 71 h 191"/>
                <a:gd name="T26" fmla="*/ 112 w 220"/>
                <a:gd name="T27" fmla="*/ 133 h 191"/>
                <a:gd name="T28" fmla="*/ 158 w 220"/>
                <a:gd name="T29" fmla="*/ 153 h 191"/>
                <a:gd name="T30" fmla="*/ 189 w 220"/>
                <a:gd name="T31" fmla="*/ 82 h 191"/>
                <a:gd name="T32" fmla="*/ 210 w 220"/>
                <a:gd name="T33" fmla="*/ 75 h 191"/>
                <a:gd name="T34" fmla="*/ 217 w 220"/>
                <a:gd name="T35" fmla="*/ 95 h 191"/>
                <a:gd name="T36" fmla="*/ 180 w 220"/>
                <a:gd name="T37" fmla="*/ 179 h 191"/>
                <a:gd name="T38" fmla="*/ 180 w 220"/>
                <a:gd name="T39" fmla="*/ 179 h 191"/>
                <a:gd name="T40" fmla="*/ 180 w 220"/>
                <a:gd name="T41" fmla="*/ 179 h 191"/>
                <a:gd name="T42" fmla="*/ 160 w 220"/>
                <a:gd name="T43" fmla="*/ 18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0" h="191">
                  <a:moveTo>
                    <a:pt x="160" y="188"/>
                  </a:moveTo>
                  <a:cubicBezTo>
                    <a:pt x="110" y="168"/>
                    <a:pt x="61" y="147"/>
                    <a:pt x="11" y="126"/>
                  </a:cubicBezTo>
                  <a:cubicBezTo>
                    <a:pt x="3" y="122"/>
                    <a:pt x="0" y="113"/>
                    <a:pt x="4" y="104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4" y="104"/>
                    <a:pt x="4" y="104"/>
                    <a:pt x="4" y="103"/>
                  </a:cubicBezTo>
                  <a:cubicBezTo>
                    <a:pt x="17" y="73"/>
                    <a:pt x="30" y="43"/>
                    <a:pt x="44" y="13"/>
                  </a:cubicBezTo>
                  <a:cubicBezTo>
                    <a:pt x="48" y="5"/>
                    <a:pt x="57" y="0"/>
                    <a:pt x="65" y="4"/>
                  </a:cubicBezTo>
                  <a:cubicBezTo>
                    <a:pt x="72" y="8"/>
                    <a:pt x="75" y="18"/>
                    <a:pt x="71" y="26"/>
                  </a:cubicBezTo>
                  <a:cubicBezTo>
                    <a:pt x="57" y="56"/>
                    <a:pt x="51" y="71"/>
                    <a:pt x="38" y="101"/>
                  </a:cubicBezTo>
                  <a:cubicBezTo>
                    <a:pt x="56" y="109"/>
                    <a:pt x="66" y="113"/>
                    <a:pt x="84" y="121"/>
                  </a:cubicBezTo>
                  <a:cubicBezTo>
                    <a:pt x="95" y="95"/>
                    <a:pt x="100" y="83"/>
                    <a:pt x="112" y="58"/>
                  </a:cubicBezTo>
                  <a:cubicBezTo>
                    <a:pt x="115" y="50"/>
                    <a:pt x="125" y="46"/>
                    <a:pt x="132" y="50"/>
                  </a:cubicBezTo>
                  <a:cubicBezTo>
                    <a:pt x="140" y="53"/>
                    <a:pt x="143" y="63"/>
                    <a:pt x="139" y="71"/>
                  </a:cubicBezTo>
                  <a:cubicBezTo>
                    <a:pt x="128" y="95"/>
                    <a:pt x="122" y="108"/>
                    <a:pt x="112" y="133"/>
                  </a:cubicBezTo>
                  <a:cubicBezTo>
                    <a:pt x="130" y="141"/>
                    <a:pt x="140" y="145"/>
                    <a:pt x="158" y="153"/>
                  </a:cubicBezTo>
                  <a:cubicBezTo>
                    <a:pt x="170" y="124"/>
                    <a:pt x="176" y="110"/>
                    <a:pt x="189" y="82"/>
                  </a:cubicBezTo>
                  <a:cubicBezTo>
                    <a:pt x="193" y="75"/>
                    <a:pt x="202" y="71"/>
                    <a:pt x="210" y="75"/>
                  </a:cubicBezTo>
                  <a:cubicBezTo>
                    <a:pt x="217" y="78"/>
                    <a:pt x="220" y="88"/>
                    <a:pt x="217" y="95"/>
                  </a:cubicBezTo>
                  <a:cubicBezTo>
                    <a:pt x="201" y="128"/>
                    <a:pt x="194" y="145"/>
                    <a:pt x="180" y="179"/>
                  </a:cubicBezTo>
                  <a:cubicBezTo>
                    <a:pt x="180" y="179"/>
                    <a:pt x="180" y="179"/>
                    <a:pt x="180" y="179"/>
                  </a:cubicBezTo>
                  <a:cubicBezTo>
                    <a:pt x="180" y="179"/>
                    <a:pt x="180" y="179"/>
                    <a:pt x="180" y="179"/>
                  </a:cubicBezTo>
                  <a:cubicBezTo>
                    <a:pt x="177" y="187"/>
                    <a:pt x="168" y="191"/>
                    <a:pt x="160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3" name="Freeform 271"/>
            <p:cNvSpPr>
              <a:spLocks/>
            </p:cNvSpPr>
            <p:nvPr/>
          </p:nvSpPr>
          <p:spPr bwMode="auto">
            <a:xfrm>
              <a:off x="3872" y="807"/>
              <a:ext cx="142" cy="137"/>
            </a:xfrm>
            <a:custGeom>
              <a:avLst/>
              <a:gdLst>
                <a:gd name="T0" fmla="*/ 110 w 199"/>
                <a:gd name="T1" fmla="*/ 190 h 200"/>
                <a:gd name="T2" fmla="*/ 118 w 199"/>
                <a:gd name="T3" fmla="*/ 170 h 200"/>
                <a:gd name="T4" fmla="*/ 161 w 199"/>
                <a:gd name="T5" fmla="*/ 132 h 200"/>
                <a:gd name="T6" fmla="*/ 170 w 199"/>
                <a:gd name="T7" fmla="*/ 96 h 200"/>
                <a:gd name="T8" fmla="*/ 159 w 199"/>
                <a:gd name="T9" fmla="*/ 75 h 200"/>
                <a:gd name="T10" fmla="*/ 150 w 199"/>
                <a:gd name="T11" fmla="*/ 73 h 200"/>
                <a:gd name="T12" fmla="*/ 138 w 199"/>
                <a:gd name="T13" fmla="*/ 77 h 200"/>
                <a:gd name="T14" fmla="*/ 108 w 199"/>
                <a:gd name="T15" fmla="*/ 105 h 200"/>
                <a:gd name="T16" fmla="*/ 108 w 199"/>
                <a:gd name="T17" fmla="*/ 106 h 200"/>
                <a:gd name="T18" fmla="*/ 81 w 199"/>
                <a:gd name="T19" fmla="*/ 134 h 200"/>
                <a:gd name="T20" fmla="*/ 50 w 199"/>
                <a:gd name="T21" fmla="*/ 149 h 200"/>
                <a:gd name="T22" fmla="*/ 27 w 199"/>
                <a:gd name="T23" fmla="*/ 145 h 200"/>
                <a:gd name="T24" fmla="*/ 2 w 199"/>
                <a:gd name="T25" fmla="*/ 104 h 200"/>
                <a:gd name="T26" fmla="*/ 14 w 199"/>
                <a:gd name="T27" fmla="*/ 51 h 200"/>
                <a:gd name="T28" fmla="*/ 65 w 199"/>
                <a:gd name="T29" fmla="*/ 4 h 200"/>
                <a:gd name="T30" fmla="*/ 84 w 199"/>
                <a:gd name="T31" fmla="*/ 10 h 200"/>
                <a:gd name="T32" fmla="*/ 77 w 199"/>
                <a:gd name="T33" fmla="*/ 31 h 200"/>
                <a:gd name="T34" fmla="*/ 38 w 199"/>
                <a:gd name="T35" fmla="*/ 64 h 200"/>
                <a:gd name="T36" fmla="*/ 30 w 199"/>
                <a:gd name="T37" fmla="*/ 99 h 200"/>
                <a:gd name="T38" fmla="*/ 40 w 199"/>
                <a:gd name="T39" fmla="*/ 117 h 200"/>
                <a:gd name="T40" fmla="*/ 48 w 199"/>
                <a:gd name="T41" fmla="*/ 119 h 200"/>
                <a:gd name="T42" fmla="*/ 58 w 199"/>
                <a:gd name="T43" fmla="*/ 115 h 200"/>
                <a:gd name="T44" fmla="*/ 86 w 199"/>
                <a:gd name="T45" fmla="*/ 88 h 200"/>
                <a:gd name="T46" fmla="*/ 86 w 199"/>
                <a:gd name="T47" fmla="*/ 87 h 200"/>
                <a:gd name="T48" fmla="*/ 116 w 199"/>
                <a:gd name="T49" fmla="*/ 58 h 200"/>
                <a:gd name="T50" fmla="*/ 150 w 199"/>
                <a:gd name="T51" fmla="*/ 44 h 200"/>
                <a:gd name="T52" fmla="*/ 173 w 199"/>
                <a:gd name="T53" fmla="*/ 50 h 200"/>
                <a:gd name="T54" fmla="*/ 198 w 199"/>
                <a:gd name="T55" fmla="*/ 92 h 200"/>
                <a:gd name="T56" fmla="*/ 186 w 199"/>
                <a:gd name="T57" fmla="*/ 145 h 200"/>
                <a:gd name="T58" fmla="*/ 129 w 199"/>
                <a:gd name="T59" fmla="*/ 197 h 200"/>
                <a:gd name="T60" fmla="*/ 110 w 199"/>
                <a:gd name="T61" fmla="*/ 19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9" h="200">
                  <a:moveTo>
                    <a:pt x="110" y="190"/>
                  </a:moveTo>
                  <a:cubicBezTo>
                    <a:pt x="107" y="183"/>
                    <a:pt x="110" y="174"/>
                    <a:pt x="118" y="170"/>
                  </a:cubicBezTo>
                  <a:cubicBezTo>
                    <a:pt x="132" y="164"/>
                    <a:pt x="152" y="150"/>
                    <a:pt x="161" y="132"/>
                  </a:cubicBezTo>
                  <a:cubicBezTo>
                    <a:pt x="168" y="119"/>
                    <a:pt x="171" y="106"/>
                    <a:pt x="170" y="96"/>
                  </a:cubicBezTo>
                  <a:cubicBezTo>
                    <a:pt x="169" y="85"/>
                    <a:pt x="165" y="79"/>
                    <a:pt x="159" y="75"/>
                  </a:cubicBezTo>
                  <a:cubicBezTo>
                    <a:pt x="156" y="73"/>
                    <a:pt x="153" y="73"/>
                    <a:pt x="150" y="73"/>
                  </a:cubicBezTo>
                  <a:cubicBezTo>
                    <a:pt x="147" y="73"/>
                    <a:pt x="143" y="74"/>
                    <a:pt x="138" y="77"/>
                  </a:cubicBezTo>
                  <a:cubicBezTo>
                    <a:pt x="130" y="81"/>
                    <a:pt x="119" y="92"/>
                    <a:pt x="108" y="105"/>
                  </a:cubicBezTo>
                  <a:cubicBezTo>
                    <a:pt x="108" y="106"/>
                    <a:pt x="108" y="106"/>
                    <a:pt x="108" y="106"/>
                  </a:cubicBezTo>
                  <a:cubicBezTo>
                    <a:pt x="99" y="117"/>
                    <a:pt x="90" y="127"/>
                    <a:pt x="81" y="134"/>
                  </a:cubicBezTo>
                  <a:cubicBezTo>
                    <a:pt x="71" y="142"/>
                    <a:pt x="61" y="147"/>
                    <a:pt x="50" y="149"/>
                  </a:cubicBezTo>
                  <a:cubicBezTo>
                    <a:pt x="42" y="150"/>
                    <a:pt x="34" y="148"/>
                    <a:pt x="27" y="145"/>
                  </a:cubicBezTo>
                  <a:cubicBezTo>
                    <a:pt x="12" y="137"/>
                    <a:pt x="4" y="121"/>
                    <a:pt x="2" y="104"/>
                  </a:cubicBezTo>
                  <a:cubicBezTo>
                    <a:pt x="0" y="87"/>
                    <a:pt x="4" y="68"/>
                    <a:pt x="14" y="51"/>
                  </a:cubicBezTo>
                  <a:cubicBezTo>
                    <a:pt x="28" y="25"/>
                    <a:pt x="50" y="12"/>
                    <a:pt x="65" y="4"/>
                  </a:cubicBezTo>
                  <a:cubicBezTo>
                    <a:pt x="72" y="0"/>
                    <a:pt x="81" y="3"/>
                    <a:pt x="84" y="10"/>
                  </a:cubicBezTo>
                  <a:cubicBezTo>
                    <a:pt x="87" y="17"/>
                    <a:pt x="84" y="27"/>
                    <a:pt x="77" y="31"/>
                  </a:cubicBezTo>
                  <a:cubicBezTo>
                    <a:pt x="61" y="39"/>
                    <a:pt x="47" y="48"/>
                    <a:pt x="38" y="64"/>
                  </a:cubicBezTo>
                  <a:cubicBezTo>
                    <a:pt x="32" y="76"/>
                    <a:pt x="29" y="89"/>
                    <a:pt x="30" y="99"/>
                  </a:cubicBezTo>
                  <a:cubicBezTo>
                    <a:pt x="32" y="109"/>
                    <a:pt x="35" y="114"/>
                    <a:pt x="40" y="117"/>
                  </a:cubicBezTo>
                  <a:cubicBezTo>
                    <a:pt x="43" y="119"/>
                    <a:pt x="46" y="119"/>
                    <a:pt x="48" y="119"/>
                  </a:cubicBezTo>
                  <a:cubicBezTo>
                    <a:pt x="51" y="118"/>
                    <a:pt x="54" y="117"/>
                    <a:pt x="58" y="115"/>
                  </a:cubicBezTo>
                  <a:cubicBezTo>
                    <a:pt x="66" y="110"/>
                    <a:pt x="76" y="101"/>
                    <a:pt x="86" y="88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96" y="76"/>
                    <a:pt x="106" y="65"/>
                    <a:pt x="116" y="58"/>
                  </a:cubicBezTo>
                  <a:cubicBezTo>
                    <a:pt x="126" y="50"/>
                    <a:pt x="138" y="44"/>
                    <a:pt x="150" y="44"/>
                  </a:cubicBezTo>
                  <a:cubicBezTo>
                    <a:pt x="158" y="43"/>
                    <a:pt x="166" y="45"/>
                    <a:pt x="173" y="50"/>
                  </a:cubicBezTo>
                  <a:cubicBezTo>
                    <a:pt x="188" y="59"/>
                    <a:pt x="196" y="75"/>
                    <a:pt x="198" y="92"/>
                  </a:cubicBezTo>
                  <a:cubicBezTo>
                    <a:pt x="199" y="109"/>
                    <a:pt x="196" y="128"/>
                    <a:pt x="186" y="145"/>
                  </a:cubicBezTo>
                  <a:cubicBezTo>
                    <a:pt x="172" y="172"/>
                    <a:pt x="147" y="188"/>
                    <a:pt x="129" y="197"/>
                  </a:cubicBezTo>
                  <a:cubicBezTo>
                    <a:pt x="122" y="200"/>
                    <a:pt x="113" y="197"/>
                    <a:pt x="110" y="1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4" name="Freeform 272"/>
            <p:cNvSpPr>
              <a:spLocks/>
            </p:cNvSpPr>
            <p:nvPr/>
          </p:nvSpPr>
          <p:spPr bwMode="auto">
            <a:xfrm>
              <a:off x="3944" y="692"/>
              <a:ext cx="140" cy="140"/>
            </a:xfrm>
            <a:custGeom>
              <a:avLst/>
              <a:gdLst>
                <a:gd name="T0" fmla="*/ 100 w 196"/>
                <a:gd name="T1" fmla="*/ 192 h 203"/>
                <a:gd name="T2" fmla="*/ 110 w 196"/>
                <a:gd name="T3" fmla="*/ 173 h 203"/>
                <a:gd name="T4" fmla="*/ 157 w 196"/>
                <a:gd name="T5" fmla="*/ 139 h 203"/>
                <a:gd name="T6" fmla="*/ 168 w 196"/>
                <a:gd name="T7" fmla="*/ 104 h 203"/>
                <a:gd name="T8" fmla="*/ 159 w 196"/>
                <a:gd name="T9" fmla="*/ 82 h 203"/>
                <a:gd name="T10" fmla="*/ 150 w 196"/>
                <a:gd name="T11" fmla="*/ 79 h 203"/>
                <a:gd name="T12" fmla="*/ 138 w 196"/>
                <a:gd name="T13" fmla="*/ 82 h 203"/>
                <a:gd name="T14" fmla="*/ 106 w 196"/>
                <a:gd name="T15" fmla="*/ 108 h 203"/>
                <a:gd name="T16" fmla="*/ 105 w 196"/>
                <a:gd name="T17" fmla="*/ 108 h 203"/>
                <a:gd name="T18" fmla="*/ 76 w 196"/>
                <a:gd name="T19" fmla="*/ 134 h 203"/>
                <a:gd name="T20" fmla="*/ 44 w 196"/>
                <a:gd name="T21" fmla="*/ 146 h 203"/>
                <a:gd name="T22" fmla="*/ 21 w 196"/>
                <a:gd name="T23" fmla="*/ 140 h 203"/>
                <a:gd name="T24" fmla="*/ 0 w 196"/>
                <a:gd name="T25" fmla="*/ 98 h 203"/>
                <a:gd name="T26" fmla="*/ 16 w 196"/>
                <a:gd name="T27" fmla="*/ 45 h 203"/>
                <a:gd name="T28" fmla="*/ 71 w 196"/>
                <a:gd name="T29" fmla="*/ 3 h 203"/>
                <a:gd name="T30" fmla="*/ 89 w 196"/>
                <a:gd name="T31" fmla="*/ 11 h 203"/>
                <a:gd name="T32" fmla="*/ 81 w 196"/>
                <a:gd name="T33" fmla="*/ 31 h 203"/>
                <a:gd name="T34" fmla="*/ 39 w 196"/>
                <a:gd name="T35" fmla="*/ 61 h 203"/>
                <a:gd name="T36" fmla="*/ 29 w 196"/>
                <a:gd name="T37" fmla="*/ 94 h 203"/>
                <a:gd name="T38" fmla="*/ 37 w 196"/>
                <a:gd name="T39" fmla="*/ 113 h 203"/>
                <a:gd name="T40" fmla="*/ 45 w 196"/>
                <a:gd name="T41" fmla="*/ 116 h 203"/>
                <a:gd name="T42" fmla="*/ 55 w 196"/>
                <a:gd name="T43" fmla="*/ 113 h 203"/>
                <a:gd name="T44" fmla="*/ 85 w 196"/>
                <a:gd name="T45" fmla="*/ 89 h 203"/>
                <a:gd name="T46" fmla="*/ 85 w 196"/>
                <a:gd name="T47" fmla="*/ 88 h 203"/>
                <a:gd name="T48" fmla="*/ 117 w 196"/>
                <a:gd name="T49" fmla="*/ 61 h 203"/>
                <a:gd name="T50" fmla="*/ 153 w 196"/>
                <a:gd name="T51" fmla="*/ 50 h 203"/>
                <a:gd name="T52" fmla="*/ 175 w 196"/>
                <a:gd name="T53" fmla="*/ 58 h 203"/>
                <a:gd name="T54" fmla="*/ 196 w 196"/>
                <a:gd name="T55" fmla="*/ 102 h 203"/>
                <a:gd name="T56" fmla="*/ 180 w 196"/>
                <a:gd name="T57" fmla="*/ 154 h 203"/>
                <a:gd name="T58" fmla="*/ 119 w 196"/>
                <a:gd name="T59" fmla="*/ 201 h 203"/>
                <a:gd name="T60" fmla="*/ 100 w 196"/>
                <a:gd name="T61" fmla="*/ 192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6" h="203">
                  <a:moveTo>
                    <a:pt x="100" y="192"/>
                  </a:moveTo>
                  <a:cubicBezTo>
                    <a:pt x="98" y="185"/>
                    <a:pt x="102" y="176"/>
                    <a:pt x="110" y="173"/>
                  </a:cubicBezTo>
                  <a:cubicBezTo>
                    <a:pt x="125" y="168"/>
                    <a:pt x="146" y="156"/>
                    <a:pt x="157" y="139"/>
                  </a:cubicBezTo>
                  <a:cubicBezTo>
                    <a:pt x="164" y="127"/>
                    <a:pt x="168" y="114"/>
                    <a:pt x="168" y="104"/>
                  </a:cubicBezTo>
                  <a:cubicBezTo>
                    <a:pt x="168" y="93"/>
                    <a:pt x="164" y="86"/>
                    <a:pt x="159" y="82"/>
                  </a:cubicBezTo>
                  <a:cubicBezTo>
                    <a:pt x="156" y="80"/>
                    <a:pt x="153" y="79"/>
                    <a:pt x="150" y="79"/>
                  </a:cubicBezTo>
                  <a:cubicBezTo>
                    <a:pt x="147" y="79"/>
                    <a:pt x="143" y="80"/>
                    <a:pt x="138" y="82"/>
                  </a:cubicBezTo>
                  <a:cubicBezTo>
                    <a:pt x="129" y="86"/>
                    <a:pt x="118" y="95"/>
                    <a:pt x="106" y="108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96" y="118"/>
                    <a:pt x="86" y="127"/>
                    <a:pt x="76" y="134"/>
                  </a:cubicBezTo>
                  <a:cubicBezTo>
                    <a:pt x="66" y="141"/>
                    <a:pt x="55" y="145"/>
                    <a:pt x="44" y="146"/>
                  </a:cubicBezTo>
                  <a:cubicBezTo>
                    <a:pt x="36" y="146"/>
                    <a:pt x="28" y="144"/>
                    <a:pt x="21" y="140"/>
                  </a:cubicBezTo>
                  <a:cubicBezTo>
                    <a:pt x="7" y="131"/>
                    <a:pt x="0" y="114"/>
                    <a:pt x="0" y="98"/>
                  </a:cubicBezTo>
                  <a:cubicBezTo>
                    <a:pt x="0" y="81"/>
                    <a:pt x="5" y="62"/>
                    <a:pt x="16" y="45"/>
                  </a:cubicBezTo>
                  <a:cubicBezTo>
                    <a:pt x="32" y="21"/>
                    <a:pt x="55" y="10"/>
                    <a:pt x="71" y="3"/>
                  </a:cubicBezTo>
                  <a:cubicBezTo>
                    <a:pt x="79" y="0"/>
                    <a:pt x="87" y="3"/>
                    <a:pt x="89" y="11"/>
                  </a:cubicBezTo>
                  <a:cubicBezTo>
                    <a:pt x="92" y="18"/>
                    <a:pt x="88" y="27"/>
                    <a:pt x="81" y="31"/>
                  </a:cubicBezTo>
                  <a:cubicBezTo>
                    <a:pt x="65" y="38"/>
                    <a:pt x="49" y="46"/>
                    <a:pt x="39" y="61"/>
                  </a:cubicBezTo>
                  <a:cubicBezTo>
                    <a:pt x="32" y="72"/>
                    <a:pt x="29" y="85"/>
                    <a:pt x="29" y="94"/>
                  </a:cubicBezTo>
                  <a:cubicBezTo>
                    <a:pt x="29" y="104"/>
                    <a:pt x="32" y="110"/>
                    <a:pt x="37" y="113"/>
                  </a:cubicBezTo>
                  <a:cubicBezTo>
                    <a:pt x="40" y="115"/>
                    <a:pt x="42" y="116"/>
                    <a:pt x="45" y="116"/>
                  </a:cubicBezTo>
                  <a:cubicBezTo>
                    <a:pt x="47" y="116"/>
                    <a:pt x="51" y="115"/>
                    <a:pt x="55" y="113"/>
                  </a:cubicBezTo>
                  <a:cubicBezTo>
                    <a:pt x="63" y="109"/>
                    <a:pt x="74" y="100"/>
                    <a:pt x="85" y="89"/>
                  </a:cubicBezTo>
                  <a:cubicBezTo>
                    <a:pt x="85" y="88"/>
                    <a:pt x="85" y="88"/>
                    <a:pt x="85" y="88"/>
                  </a:cubicBezTo>
                  <a:cubicBezTo>
                    <a:pt x="96" y="77"/>
                    <a:pt x="107" y="67"/>
                    <a:pt x="117" y="61"/>
                  </a:cubicBezTo>
                  <a:cubicBezTo>
                    <a:pt x="129" y="54"/>
                    <a:pt x="141" y="50"/>
                    <a:pt x="153" y="50"/>
                  </a:cubicBezTo>
                  <a:cubicBezTo>
                    <a:pt x="160" y="50"/>
                    <a:pt x="169" y="53"/>
                    <a:pt x="175" y="58"/>
                  </a:cubicBezTo>
                  <a:cubicBezTo>
                    <a:pt x="190" y="68"/>
                    <a:pt x="196" y="85"/>
                    <a:pt x="196" y="102"/>
                  </a:cubicBezTo>
                  <a:cubicBezTo>
                    <a:pt x="196" y="119"/>
                    <a:pt x="191" y="138"/>
                    <a:pt x="180" y="154"/>
                  </a:cubicBezTo>
                  <a:cubicBezTo>
                    <a:pt x="164" y="179"/>
                    <a:pt x="137" y="193"/>
                    <a:pt x="119" y="201"/>
                  </a:cubicBezTo>
                  <a:cubicBezTo>
                    <a:pt x="111" y="203"/>
                    <a:pt x="103" y="199"/>
                    <a:pt x="100" y="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5" name="Freeform 273"/>
            <p:cNvSpPr>
              <a:spLocks/>
            </p:cNvSpPr>
            <p:nvPr/>
          </p:nvSpPr>
          <p:spPr bwMode="auto">
            <a:xfrm>
              <a:off x="5120" y="1187"/>
              <a:ext cx="213" cy="206"/>
            </a:xfrm>
            <a:custGeom>
              <a:avLst/>
              <a:gdLst>
                <a:gd name="T0" fmla="*/ 298 w 298"/>
                <a:gd name="T1" fmla="*/ 111 h 299"/>
                <a:gd name="T2" fmla="*/ 187 w 298"/>
                <a:gd name="T3" fmla="*/ 299 h 299"/>
                <a:gd name="T4" fmla="*/ 0 w 298"/>
                <a:gd name="T5" fmla="*/ 187 h 299"/>
                <a:gd name="T6" fmla="*/ 111 w 298"/>
                <a:gd name="T7" fmla="*/ 0 h 299"/>
                <a:gd name="T8" fmla="*/ 298 w 298"/>
                <a:gd name="T9" fmla="*/ 111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299">
                  <a:moveTo>
                    <a:pt x="298" y="111"/>
                  </a:moveTo>
                  <a:cubicBezTo>
                    <a:pt x="178" y="157"/>
                    <a:pt x="169" y="171"/>
                    <a:pt x="187" y="299"/>
                  </a:cubicBezTo>
                  <a:cubicBezTo>
                    <a:pt x="141" y="178"/>
                    <a:pt x="127" y="170"/>
                    <a:pt x="0" y="187"/>
                  </a:cubicBezTo>
                  <a:cubicBezTo>
                    <a:pt x="120" y="142"/>
                    <a:pt x="128" y="127"/>
                    <a:pt x="111" y="0"/>
                  </a:cubicBezTo>
                  <a:cubicBezTo>
                    <a:pt x="156" y="120"/>
                    <a:pt x="171" y="129"/>
                    <a:pt x="298" y="1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6" name="Freeform 274"/>
            <p:cNvSpPr>
              <a:spLocks/>
            </p:cNvSpPr>
            <p:nvPr/>
          </p:nvSpPr>
          <p:spPr bwMode="auto">
            <a:xfrm>
              <a:off x="4097" y="2523"/>
              <a:ext cx="52" cy="64"/>
            </a:xfrm>
            <a:custGeom>
              <a:avLst/>
              <a:gdLst>
                <a:gd name="T0" fmla="*/ 65 w 73"/>
                <a:gd name="T1" fmla="*/ 15 h 94"/>
                <a:gd name="T2" fmla="*/ 44 w 73"/>
                <a:gd name="T3" fmla="*/ 15 h 94"/>
                <a:gd name="T4" fmla="*/ 44 w 73"/>
                <a:gd name="T5" fmla="*/ 87 h 94"/>
                <a:gd name="T6" fmla="*/ 36 w 73"/>
                <a:gd name="T7" fmla="*/ 94 h 94"/>
                <a:gd name="T8" fmla="*/ 29 w 73"/>
                <a:gd name="T9" fmla="*/ 87 h 94"/>
                <a:gd name="T10" fmla="*/ 29 w 73"/>
                <a:gd name="T11" fmla="*/ 15 h 94"/>
                <a:gd name="T12" fmla="*/ 8 w 73"/>
                <a:gd name="T13" fmla="*/ 15 h 94"/>
                <a:gd name="T14" fmla="*/ 0 w 73"/>
                <a:gd name="T15" fmla="*/ 7 h 94"/>
                <a:gd name="T16" fmla="*/ 8 w 73"/>
                <a:gd name="T17" fmla="*/ 0 h 94"/>
                <a:gd name="T18" fmla="*/ 65 w 73"/>
                <a:gd name="T19" fmla="*/ 0 h 94"/>
                <a:gd name="T20" fmla="*/ 73 w 73"/>
                <a:gd name="T21" fmla="*/ 7 h 94"/>
                <a:gd name="T22" fmla="*/ 65 w 73"/>
                <a:gd name="T23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94">
                  <a:moveTo>
                    <a:pt x="65" y="15"/>
                  </a:moveTo>
                  <a:cubicBezTo>
                    <a:pt x="44" y="15"/>
                    <a:pt x="44" y="15"/>
                    <a:pt x="44" y="15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44" y="91"/>
                    <a:pt x="41" y="94"/>
                    <a:pt x="36" y="94"/>
                  </a:cubicBezTo>
                  <a:cubicBezTo>
                    <a:pt x="32" y="94"/>
                    <a:pt x="29" y="91"/>
                    <a:pt x="29" y="87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11"/>
                    <a:pt x="69" y="15"/>
                    <a:pt x="65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7" name="Freeform 275"/>
            <p:cNvSpPr>
              <a:spLocks noEditPoints="1"/>
            </p:cNvSpPr>
            <p:nvPr/>
          </p:nvSpPr>
          <p:spPr bwMode="auto">
            <a:xfrm>
              <a:off x="4160" y="2523"/>
              <a:ext cx="10" cy="64"/>
            </a:xfrm>
            <a:custGeom>
              <a:avLst/>
              <a:gdLst>
                <a:gd name="T0" fmla="*/ 15 w 15"/>
                <a:gd name="T1" fmla="*/ 10 h 94"/>
                <a:gd name="T2" fmla="*/ 8 w 15"/>
                <a:gd name="T3" fmla="*/ 17 h 94"/>
                <a:gd name="T4" fmla="*/ 0 w 15"/>
                <a:gd name="T5" fmla="*/ 10 h 94"/>
                <a:gd name="T6" fmla="*/ 0 w 15"/>
                <a:gd name="T7" fmla="*/ 7 h 94"/>
                <a:gd name="T8" fmla="*/ 8 w 15"/>
                <a:gd name="T9" fmla="*/ 0 h 94"/>
                <a:gd name="T10" fmla="*/ 15 w 15"/>
                <a:gd name="T11" fmla="*/ 7 h 94"/>
                <a:gd name="T12" fmla="*/ 15 w 15"/>
                <a:gd name="T13" fmla="*/ 10 h 94"/>
                <a:gd name="T14" fmla="*/ 15 w 15"/>
                <a:gd name="T15" fmla="*/ 34 h 94"/>
                <a:gd name="T16" fmla="*/ 15 w 15"/>
                <a:gd name="T17" fmla="*/ 87 h 94"/>
                <a:gd name="T18" fmla="*/ 8 w 15"/>
                <a:gd name="T19" fmla="*/ 94 h 94"/>
                <a:gd name="T20" fmla="*/ 0 w 15"/>
                <a:gd name="T21" fmla="*/ 87 h 94"/>
                <a:gd name="T22" fmla="*/ 0 w 15"/>
                <a:gd name="T23" fmla="*/ 34 h 94"/>
                <a:gd name="T24" fmla="*/ 8 w 15"/>
                <a:gd name="T25" fmla="*/ 27 h 94"/>
                <a:gd name="T26" fmla="*/ 15 w 15"/>
                <a:gd name="T27" fmla="*/ 3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94">
                  <a:moveTo>
                    <a:pt x="15" y="10"/>
                  </a:moveTo>
                  <a:cubicBezTo>
                    <a:pt x="15" y="14"/>
                    <a:pt x="12" y="17"/>
                    <a:pt x="8" y="17"/>
                  </a:cubicBezTo>
                  <a:cubicBezTo>
                    <a:pt x="4" y="17"/>
                    <a:pt x="0" y="14"/>
                    <a:pt x="0" y="1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lnTo>
                    <a:pt x="15" y="10"/>
                  </a:lnTo>
                  <a:close/>
                  <a:moveTo>
                    <a:pt x="15" y="34"/>
                  </a:moveTo>
                  <a:cubicBezTo>
                    <a:pt x="15" y="87"/>
                    <a:pt x="15" y="87"/>
                    <a:pt x="15" y="87"/>
                  </a:cubicBezTo>
                  <a:cubicBezTo>
                    <a:pt x="15" y="91"/>
                    <a:pt x="12" y="94"/>
                    <a:pt x="8" y="94"/>
                  </a:cubicBezTo>
                  <a:cubicBezTo>
                    <a:pt x="4" y="94"/>
                    <a:pt x="0" y="91"/>
                    <a:pt x="0" y="8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0"/>
                    <a:pt x="4" y="27"/>
                    <a:pt x="8" y="27"/>
                  </a:cubicBezTo>
                  <a:cubicBezTo>
                    <a:pt x="12" y="27"/>
                    <a:pt x="15" y="30"/>
                    <a:pt x="15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8" name="Freeform 276"/>
            <p:cNvSpPr>
              <a:spLocks/>
            </p:cNvSpPr>
            <p:nvPr/>
          </p:nvSpPr>
          <p:spPr bwMode="auto">
            <a:xfrm>
              <a:off x="4187" y="2541"/>
              <a:ext cx="71" cy="46"/>
            </a:xfrm>
            <a:custGeom>
              <a:avLst/>
              <a:gdLst>
                <a:gd name="T0" fmla="*/ 57 w 99"/>
                <a:gd name="T1" fmla="*/ 28 h 67"/>
                <a:gd name="T2" fmla="*/ 57 w 99"/>
                <a:gd name="T3" fmla="*/ 28 h 67"/>
                <a:gd name="T4" fmla="*/ 57 w 99"/>
                <a:gd name="T5" fmla="*/ 60 h 67"/>
                <a:gd name="T6" fmla="*/ 50 w 99"/>
                <a:gd name="T7" fmla="*/ 67 h 67"/>
                <a:gd name="T8" fmla="*/ 42 w 99"/>
                <a:gd name="T9" fmla="*/ 60 h 67"/>
                <a:gd name="T10" fmla="*/ 42 w 99"/>
                <a:gd name="T11" fmla="*/ 28 h 67"/>
                <a:gd name="T12" fmla="*/ 42 w 99"/>
                <a:gd name="T13" fmla="*/ 28 h 67"/>
                <a:gd name="T14" fmla="*/ 28 w 99"/>
                <a:gd name="T15" fmla="*/ 14 h 67"/>
                <a:gd name="T16" fmla="*/ 15 w 99"/>
                <a:gd name="T17" fmla="*/ 28 h 67"/>
                <a:gd name="T18" fmla="*/ 15 w 99"/>
                <a:gd name="T19" fmla="*/ 60 h 67"/>
                <a:gd name="T20" fmla="*/ 15 w 99"/>
                <a:gd name="T21" fmla="*/ 61 h 67"/>
                <a:gd name="T22" fmla="*/ 15 w 99"/>
                <a:gd name="T23" fmla="*/ 62 h 67"/>
                <a:gd name="T24" fmla="*/ 14 w 99"/>
                <a:gd name="T25" fmla="*/ 62 h 67"/>
                <a:gd name="T26" fmla="*/ 14 w 99"/>
                <a:gd name="T27" fmla="*/ 63 h 67"/>
                <a:gd name="T28" fmla="*/ 7 w 99"/>
                <a:gd name="T29" fmla="*/ 67 h 67"/>
                <a:gd name="T30" fmla="*/ 6 w 99"/>
                <a:gd name="T31" fmla="*/ 67 h 67"/>
                <a:gd name="T32" fmla="*/ 0 w 99"/>
                <a:gd name="T33" fmla="*/ 60 h 67"/>
                <a:gd name="T34" fmla="*/ 0 w 99"/>
                <a:gd name="T35" fmla="*/ 28 h 67"/>
                <a:gd name="T36" fmla="*/ 0 w 99"/>
                <a:gd name="T37" fmla="*/ 28 h 67"/>
                <a:gd name="T38" fmla="*/ 0 w 99"/>
                <a:gd name="T39" fmla="*/ 7 h 67"/>
                <a:gd name="T40" fmla="*/ 7 w 99"/>
                <a:gd name="T41" fmla="*/ 0 h 67"/>
                <a:gd name="T42" fmla="*/ 14 w 99"/>
                <a:gd name="T43" fmla="*/ 4 h 67"/>
                <a:gd name="T44" fmla="*/ 28 w 99"/>
                <a:gd name="T45" fmla="*/ 0 h 67"/>
                <a:gd name="T46" fmla="*/ 50 w 99"/>
                <a:gd name="T47" fmla="*/ 9 h 67"/>
                <a:gd name="T48" fmla="*/ 71 w 99"/>
                <a:gd name="T49" fmla="*/ 0 h 67"/>
                <a:gd name="T50" fmla="*/ 99 w 99"/>
                <a:gd name="T51" fmla="*/ 28 h 67"/>
                <a:gd name="T52" fmla="*/ 99 w 99"/>
                <a:gd name="T53" fmla="*/ 60 h 67"/>
                <a:gd name="T54" fmla="*/ 92 w 99"/>
                <a:gd name="T55" fmla="*/ 67 h 67"/>
                <a:gd name="T56" fmla="*/ 84 w 99"/>
                <a:gd name="T57" fmla="*/ 60 h 67"/>
                <a:gd name="T58" fmla="*/ 84 w 99"/>
                <a:gd name="T59" fmla="*/ 28 h 67"/>
                <a:gd name="T60" fmla="*/ 71 w 99"/>
                <a:gd name="T61" fmla="*/ 14 h 67"/>
                <a:gd name="T62" fmla="*/ 57 w 99"/>
                <a:gd name="T63" fmla="*/ 2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9" h="67">
                  <a:moveTo>
                    <a:pt x="57" y="28"/>
                  </a:moveTo>
                  <a:cubicBezTo>
                    <a:pt x="57" y="28"/>
                    <a:pt x="57" y="28"/>
                    <a:pt x="57" y="28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7" y="64"/>
                    <a:pt x="53" y="67"/>
                    <a:pt x="50" y="67"/>
                  </a:cubicBezTo>
                  <a:cubicBezTo>
                    <a:pt x="46" y="67"/>
                    <a:pt x="42" y="64"/>
                    <a:pt x="42" y="60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0"/>
                    <a:pt x="36" y="14"/>
                    <a:pt x="28" y="14"/>
                  </a:cubicBezTo>
                  <a:cubicBezTo>
                    <a:pt x="21" y="14"/>
                    <a:pt x="15" y="20"/>
                    <a:pt x="15" y="28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3" y="65"/>
                    <a:pt x="10" y="67"/>
                    <a:pt x="7" y="67"/>
                  </a:cubicBezTo>
                  <a:cubicBezTo>
                    <a:pt x="7" y="67"/>
                    <a:pt x="6" y="67"/>
                    <a:pt x="6" y="67"/>
                  </a:cubicBezTo>
                  <a:cubicBezTo>
                    <a:pt x="3" y="66"/>
                    <a:pt x="0" y="64"/>
                    <a:pt x="0" y="6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1"/>
                    <a:pt x="14" y="4"/>
                  </a:cubicBezTo>
                  <a:cubicBezTo>
                    <a:pt x="18" y="1"/>
                    <a:pt x="23" y="0"/>
                    <a:pt x="28" y="0"/>
                  </a:cubicBezTo>
                  <a:cubicBezTo>
                    <a:pt x="37" y="0"/>
                    <a:pt x="44" y="3"/>
                    <a:pt x="50" y="9"/>
                  </a:cubicBezTo>
                  <a:cubicBezTo>
                    <a:pt x="55" y="3"/>
                    <a:pt x="62" y="0"/>
                    <a:pt x="71" y="0"/>
                  </a:cubicBezTo>
                  <a:cubicBezTo>
                    <a:pt x="86" y="0"/>
                    <a:pt x="99" y="12"/>
                    <a:pt x="99" y="28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9" y="64"/>
                    <a:pt x="96" y="67"/>
                    <a:pt x="92" y="67"/>
                  </a:cubicBezTo>
                  <a:cubicBezTo>
                    <a:pt x="88" y="67"/>
                    <a:pt x="84" y="64"/>
                    <a:pt x="84" y="60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4" y="20"/>
                    <a:pt x="78" y="14"/>
                    <a:pt x="71" y="14"/>
                  </a:cubicBezTo>
                  <a:cubicBezTo>
                    <a:pt x="63" y="14"/>
                    <a:pt x="57" y="20"/>
                    <a:pt x="57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9" name="Freeform 277"/>
            <p:cNvSpPr>
              <a:spLocks noEditPoints="1"/>
            </p:cNvSpPr>
            <p:nvPr/>
          </p:nvSpPr>
          <p:spPr bwMode="auto">
            <a:xfrm>
              <a:off x="4276" y="2541"/>
              <a:ext cx="47" cy="46"/>
            </a:xfrm>
            <a:custGeom>
              <a:avLst/>
              <a:gdLst>
                <a:gd name="T0" fmla="*/ 0 w 66"/>
                <a:gd name="T1" fmla="*/ 34 h 67"/>
                <a:gd name="T2" fmla="*/ 33 w 66"/>
                <a:gd name="T3" fmla="*/ 0 h 67"/>
                <a:gd name="T4" fmla="*/ 66 w 66"/>
                <a:gd name="T5" fmla="*/ 31 h 67"/>
                <a:gd name="T6" fmla="*/ 66 w 66"/>
                <a:gd name="T7" fmla="*/ 32 h 67"/>
                <a:gd name="T8" fmla="*/ 66 w 66"/>
                <a:gd name="T9" fmla="*/ 33 h 67"/>
                <a:gd name="T10" fmla="*/ 59 w 66"/>
                <a:gd name="T11" fmla="*/ 38 h 67"/>
                <a:gd name="T12" fmla="*/ 16 w 66"/>
                <a:gd name="T13" fmla="*/ 38 h 67"/>
                <a:gd name="T14" fmla="*/ 20 w 66"/>
                <a:gd name="T15" fmla="*/ 47 h 67"/>
                <a:gd name="T16" fmla="*/ 33 w 66"/>
                <a:gd name="T17" fmla="*/ 53 h 67"/>
                <a:gd name="T18" fmla="*/ 47 w 66"/>
                <a:gd name="T19" fmla="*/ 50 h 67"/>
                <a:gd name="T20" fmla="*/ 57 w 66"/>
                <a:gd name="T21" fmla="*/ 50 h 67"/>
                <a:gd name="T22" fmla="*/ 57 w 66"/>
                <a:gd name="T23" fmla="*/ 58 h 67"/>
                <a:gd name="T24" fmla="*/ 33 w 66"/>
                <a:gd name="T25" fmla="*/ 67 h 67"/>
                <a:gd name="T26" fmla="*/ 0 w 66"/>
                <a:gd name="T27" fmla="*/ 34 h 67"/>
                <a:gd name="T28" fmla="*/ 15 w 66"/>
                <a:gd name="T29" fmla="*/ 27 h 67"/>
                <a:gd name="T30" fmla="*/ 53 w 66"/>
                <a:gd name="T31" fmla="*/ 27 h 67"/>
                <a:gd name="T32" fmla="*/ 33 w 66"/>
                <a:gd name="T33" fmla="*/ 13 h 67"/>
                <a:gd name="T34" fmla="*/ 15 w 66"/>
                <a:gd name="T35" fmla="*/ 2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67">
                  <a:moveTo>
                    <a:pt x="0" y="34"/>
                  </a:moveTo>
                  <a:cubicBezTo>
                    <a:pt x="0" y="15"/>
                    <a:pt x="15" y="0"/>
                    <a:pt x="33" y="0"/>
                  </a:cubicBezTo>
                  <a:cubicBezTo>
                    <a:pt x="51" y="0"/>
                    <a:pt x="65" y="13"/>
                    <a:pt x="66" y="31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5" y="36"/>
                    <a:pt x="62" y="38"/>
                    <a:pt x="59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41"/>
                    <a:pt x="18" y="45"/>
                    <a:pt x="20" y="47"/>
                  </a:cubicBezTo>
                  <a:cubicBezTo>
                    <a:pt x="23" y="51"/>
                    <a:pt x="28" y="53"/>
                    <a:pt x="33" y="53"/>
                  </a:cubicBezTo>
                  <a:cubicBezTo>
                    <a:pt x="38" y="54"/>
                    <a:pt x="44" y="53"/>
                    <a:pt x="47" y="50"/>
                  </a:cubicBezTo>
                  <a:cubicBezTo>
                    <a:pt x="50" y="47"/>
                    <a:pt x="56" y="47"/>
                    <a:pt x="57" y="50"/>
                  </a:cubicBezTo>
                  <a:cubicBezTo>
                    <a:pt x="59" y="52"/>
                    <a:pt x="60" y="56"/>
                    <a:pt x="57" y="58"/>
                  </a:cubicBezTo>
                  <a:cubicBezTo>
                    <a:pt x="51" y="64"/>
                    <a:pt x="43" y="67"/>
                    <a:pt x="33" y="67"/>
                  </a:cubicBezTo>
                  <a:cubicBezTo>
                    <a:pt x="15" y="67"/>
                    <a:pt x="0" y="52"/>
                    <a:pt x="0" y="34"/>
                  </a:cubicBezTo>
                  <a:close/>
                  <a:moveTo>
                    <a:pt x="15" y="27"/>
                  </a:moveTo>
                  <a:cubicBezTo>
                    <a:pt x="53" y="27"/>
                    <a:pt x="53" y="27"/>
                    <a:pt x="53" y="27"/>
                  </a:cubicBezTo>
                  <a:cubicBezTo>
                    <a:pt x="52" y="21"/>
                    <a:pt x="45" y="13"/>
                    <a:pt x="33" y="13"/>
                  </a:cubicBezTo>
                  <a:cubicBezTo>
                    <a:pt x="22" y="13"/>
                    <a:pt x="16" y="21"/>
                    <a:pt x="15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0" name="Freeform 278"/>
            <p:cNvSpPr>
              <a:spLocks noEditPoints="1"/>
            </p:cNvSpPr>
            <p:nvPr/>
          </p:nvSpPr>
          <p:spPr bwMode="auto">
            <a:xfrm>
              <a:off x="4095" y="2601"/>
              <a:ext cx="13" cy="18"/>
            </a:xfrm>
            <a:custGeom>
              <a:avLst/>
              <a:gdLst>
                <a:gd name="T0" fmla="*/ 0 w 18"/>
                <a:gd name="T1" fmla="*/ 25 h 27"/>
                <a:gd name="T2" fmla="*/ 0 w 18"/>
                <a:gd name="T3" fmla="*/ 2 h 27"/>
                <a:gd name="T4" fmla="*/ 2 w 18"/>
                <a:gd name="T5" fmla="*/ 0 h 27"/>
                <a:gd name="T6" fmla="*/ 3 w 18"/>
                <a:gd name="T7" fmla="*/ 0 h 27"/>
                <a:gd name="T8" fmla="*/ 3 w 18"/>
                <a:gd name="T9" fmla="*/ 0 h 27"/>
                <a:gd name="T10" fmla="*/ 8 w 18"/>
                <a:gd name="T11" fmla="*/ 0 h 27"/>
                <a:gd name="T12" fmla="*/ 15 w 18"/>
                <a:gd name="T13" fmla="*/ 7 h 27"/>
                <a:gd name="T14" fmla="*/ 14 w 18"/>
                <a:gd name="T15" fmla="*/ 11 h 27"/>
                <a:gd name="T16" fmla="*/ 18 w 18"/>
                <a:gd name="T17" fmla="*/ 18 h 27"/>
                <a:gd name="T18" fmla="*/ 9 w 18"/>
                <a:gd name="T19" fmla="*/ 27 h 27"/>
                <a:gd name="T20" fmla="*/ 3 w 18"/>
                <a:gd name="T21" fmla="*/ 27 h 27"/>
                <a:gd name="T22" fmla="*/ 3 w 18"/>
                <a:gd name="T23" fmla="*/ 27 h 27"/>
                <a:gd name="T24" fmla="*/ 2 w 18"/>
                <a:gd name="T25" fmla="*/ 27 h 27"/>
                <a:gd name="T26" fmla="*/ 0 w 18"/>
                <a:gd name="T27" fmla="*/ 25 h 27"/>
                <a:gd name="T28" fmla="*/ 5 w 18"/>
                <a:gd name="T29" fmla="*/ 10 h 27"/>
                <a:gd name="T30" fmla="*/ 8 w 18"/>
                <a:gd name="T31" fmla="*/ 10 h 27"/>
                <a:gd name="T32" fmla="*/ 11 w 18"/>
                <a:gd name="T33" fmla="*/ 7 h 27"/>
                <a:gd name="T34" fmla="*/ 8 w 18"/>
                <a:gd name="T35" fmla="*/ 4 h 27"/>
                <a:gd name="T36" fmla="*/ 5 w 18"/>
                <a:gd name="T37" fmla="*/ 4 h 27"/>
                <a:gd name="T38" fmla="*/ 5 w 18"/>
                <a:gd name="T39" fmla="*/ 10 h 27"/>
                <a:gd name="T40" fmla="*/ 5 w 18"/>
                <a:gd name="T41" fmla="*/ 22 h 27"/>
                <a:gd name="T42" fmla="*/ 9 w 18"/>
                <a:gd name="T43" fmla="*/ 22 h 27"/>
                <a:gd name="T44" fmla="*/ 13 w 18"/>
                <a:gd name="T45" fmla="*/ 18 h 27"/>
                <a:gd name="T46" fmla="*/ 9 w 18"/>
                <a:gd name="T47" fmla="*/ 14 h 27"/>
                <a:gd name="T48" fmla="*/ 5 w 18"/>
                <a:gd name="T49" fmla="*/ 14 h 27"/>
                <a:gd name="T50" fmla="*/ 5 w 18"/>
                <a:gd name="T51" fmla="*/ 2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" h="27">
                  <a:moveTo>
                    <a:pt x="0" y="25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9"/>
                    <a:pt x="15" y="10"/>
                    <a:pt x="14" y="11"/>
                  </a:cubicBezTo>
                  <a:cubicBezTo>
                    <a:pt x="16" y="13"/>
                    <a:pt x="18" y="15"/>
                    <a:pt x="18" y="18"/>
                  </a:cubicBezTo>
                  <a:cubicBezTo>
                    <a:pt x="18" y="23"/>
                    <a:pt x="14" y="27"/>
                    <a:pt x="9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5"/>
                  </a:cubicBezTo>
                  <a:close/>
                  <a:moveTo>
                    <a:pt x="5" y="10"/>
                  </a:moveTo>
                  <a:cubicBezTo>
                    <a:pt x="8" y="10"/>
                    <a:pt x="8" y="10"/>
                    <a:pt x="8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5"/>
                    <a:pt x="10" y="4"/>
                    <a:pt x="8" y="4"/>
                  </a:cubicBezTo>
                  <a:cubicBezTo>
                    <a:pt x="5" y="4"/>
                    <a:pt x="5" y="4"/>
                    <a:pt x="5" y="4"/>
                  </a:cubicBezTo>
                  <a:lnTo>
                    <a:pt x="5" y="10"/>
                  </a:lnTo>
                  <a:close/>
                  <a:moveTo>
                    <a:pt x="5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12" y="22"/>
                    <a:pt x="13" y="21"/>
                    <a:pt x="13" y="18"/>
                  </a:cubicBezTo>
                  <a:cubicBezTo>
                    <a:pt x="13" y="16"/>
                    <a:pt x="12" y="14"/>
                    <a:pt x="9" y="14"/>
                  </a:cubicBezTo>
                  <a:cubicBezTo>
                    <a:pt x="5" y="14"/>
                    <a:pt x="5" y="14"/>
                    <a:pt x="5" y="14"/>
                  </a:cubicBezTo>
                  <a:lnTo>
                    <a:pt x="5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1" name="Freeform 279"/>
            <p:cNvSpPr>
              <a:spLocks/>
            </p:cNvSpPr>
            <p:nvPr/>
          </p:nvSpPr>
          <p:spPr bwMode="auto">
            <a:xfrm>
              <a:off x="4110" y="2606"/>
              <a:ext cx="13" cy="13"/>
            </a:xfrm>
            <a:custGeom>
              <a:avLst/>
              <a:gdLst>
                <a:gd name="T0" fmla="*/ 9 w 17"/>
                <a:gd name="T1" fmla="*/ 20 h 20"/>
                <a:gd name="T2" fmla="*/ 0 w 17"/>
                <a:gd name="T3" fmla="*/ 12 h 20"/>
                <a:gd name="T4" fmla="*/ 0 w 17"/>
                <a:gd name="T5" fmla="*/ 2 h 20"/>
                <a:gd name="T6" fmla="*/ 3 w 17"/>
                <a:gd name="T7" fmla="*/ 0 h 20"/>
                <a:gd name="T8" fmla="*/ 5 w 17"/>
                <a:gd name="T9" fmla="*/ 2 h 20"/>
                <a:gd name="T10" fmla="*/ 5 w 17"/>
                <a:gd name="T11" fmla="*/ 12 h 20"/>
                <a:gd name="T12" fmla="*/ 9 w 17"/>
                <a:gd name="T13" fmla="*/ 16 h 20"/>
                <a:gd name="T14" fmla="*/ 13 w 17"/>
                <a:gd name="T15" fmla="*/ 12 h 20"/>
                <a:gd name="T16" fmla="*/ 13 w 17"/>
                <a:gd name="T17" fmla="*/ 2 h 20"/>
                <a:gd name="T18" fmla="*/ 15 w 17"/>
                <a:gd name="T19" fmla="*/ 0 h 20"/>
                <a:gd name="T20" fmla="*/ 17 w 17"/>
                <a:gd name="T21" fmla="*/ 2 h 20"/>
                <a:gd name="T22" fmla="*/ 17 w 17"/>
                <a:gd name="T23" fmla="*/ 12 h 20"/>
                <a:gd name="T24" fmla="*/ 9 w 17"/>
                <a:gd name="T2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20">
                  <a:moveTo>
                    <a:pt x="9" y="20"/>
                  </a:moveTo>
                  <a:cubicBezTo>
                    <a:pt x="4" y="20"/>
                    <a:pt x="0" y="16"/>
                    <a:pt x="0" y="1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4"/>
                    <a:pt x="6" y="16"/>
                    <a:pt x="9" y="16"/>
                  </a:cubicBezTo>
                  <a:cubicBezTo>
                    <a:pt x="11" y="16"/>
                    <a:pt x="13" y="14"/>
                    <a:pt x="13" y="1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3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6"/>
                    <a:pt x="13" y="20"/>
                    <a:pt x="9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2" name="Freeform 280"/>
            <p:cNvSpPr>
              <a:spLocks/>
            </p:cNvSpPr>
            <p:nvPr/>
          </p:nvSpPr>
          <p:spPr bwMode="auto">
            <a:xfrm>
              <a:off x="4127" y="2606"/>
              <a:ext cx="11" cy="13"/>
            </a:xfrm>
            <a:custGeom>
              <a:avLst/>
              <a:gdLst>
                <a:gd name="T0" fmla="*/ 1 w 15"/>
                <a:gd name="T1" fmla="*/ 14 h 20"/>
                <a:gd name="T2" fmla="*/ 4 w 15"/>
                <a:gd name="T3" fmla="*/ 14 h 20"/>
                <a:gd name="T4" fmla="*/ 8 w 15"/>
                <a:gd name="T5" fmla="*/ 16 h 20"/>
                <a:gd name="T6" fmla="*/ 10 w 15"/>
                <a:gd name="T7" fmla="*/ 15 h 20"/>
                <a:gd name="T8" fmla="*/ 11 w 15"/>
                <a:gd name="T9" fmla="*/ 14 h 20"/>
                <a:gd name="T10" fmla="*/ 11 w 15"/>
                <a:gd name="T11" fmla="*/ 13 h 20"/>
                <a:gd name="T12" fmla="*/ 11 w 15"/>
                <a:gd name="T13" fmla="*/ 13 h 20"/>
                <a:gd name="T14" fmla="*/ 7 w 15"/>
                <a:gd name="T15" fmla="*/ 12 h 20"/>
                <a:gd name="T16" fmla="*/ 7 w 15"/>
                <a:gd name="T17" fmla="*/ 12 h 20"/>
                <a:gd name="T18" fmla="*/ 4 w 15"/>
                <a:gd name="T19" fmla="*/ 11 h 20"/>
                <a:gd name="T20" fmla="*/ 1 w 15"/>
                <a:gd name="T21" fmla="*/ 9 h 20"/>
                <a:gd name="T22" fmla="*/ 1 w 15"/>
                <a:gd name="T23" fmla="*/ 6 h 20"/>
                <a:gd name="T24" fmla="*/ 3 w 15"/>
                <a:gd name="T25" fmla="*/ 2 h 20"/>
                <a:gd name="T26" fmla="*/ 8 w 15"/>
                <a:gd name="T27" fmla="*/ 0 h 20"/>
                <a:gd name="T28" fmla="*/ 14 w 15"/>
                <a:gd name="T29" fmla="*/ 3 h 20"/>
                <a:gd name="T30" fmla="*/ 14 w 15"/>
                <a:gd name="T31" fmla="*/ 5 h 20"/>
                <a:gd name="T32" fmla="*/ 11 w 15"/>
                <a:gd name="T33" fmla="*/ 6 h 20"/>
                <a:gd name="T34" fmla="*/ 8 w 15"/>
                <a:gd name="T35" fmla="*/ 4 h 20"/>
                <a:gd name="T36" fmla="*/ 5 w 15"/>
                <a:gd name="T37" fmla="*/ 5 h 20"/>
                <a:gd name="T38" fmla="*/ 5 w 15"/>
                <a:gd name="T39" fmla="*/ 6 h 20"/>
                <a:gd name="T40" fmla="*/ 5 w 15"/>
                <a:gd name="T41" fmla="*/ 6 h 20"/>
                <a:gd name="T42" fmla="*/ 5 w 15"/>
                <a:gd name="T43" fmla="*/ 7 h 20"/>
                <a:gd name="T44" fmla="*/ 8 w 15"/>
                <a:gd name="T45" fmla="*/ 8 h 20"/>
                <a:gd name="T46" fmla="*/ 8 w 15"/>
                <a:gd name="T47" fmla="*/ 8 h 20"/>
                <a:gd name="T48" fmla="*/ 8 w 15"/>
                <a:gd name="T49" fmla="*/ 8 h 20"/>
                <a:gd name="T50" fmla="*/ 12 w 15"/>
                <a:gd name="T51" fmla="*/ 9 h 20"/>
                <a:gd name="T52" fmla="*/ 15 w 15"/>
                <a:gd name="T53" fmla="*/ 11 h 20"/>
                <a:gd name="T54" fmla="*/ 15 w 15"/>
                <a:gd name="T55" fmla="*/ 14 h 20"/>
                <a:gd name="T56" fmla="*/ 13 w 15"/>
                <a:gd name="T57" fmla="*/ 18 h 20"/>
                <a:gd name="T58" fmla="*/ 8 w 15"/>
                <a:gd name="T59" fmla="*/ 20 h 20"/>
                <a:gd name="T60" fmla="*/ 1 w 15"/>
                <a:gd name="T61" fmla="*/ 17 h 20"/>
                <a:gd name="T62" fmla="*/ 1 w 15"/>
                <a:gd name="T63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" h="20">
                  <a:moveTo>
                    <a:pt x="1" y="14"/>
                  </a:moveTo>
                  <a:cubicBezTo>
                    <a:pt x="1" y="13"/>
                    <a:pt x="3" y="13"/>
                    <a:pt x="4" y="14"/>
                  </a:cubicBezTo>
                  <a:cubicBezTo>
                    <a:pt x="5" y="15"/>
                    <a:pt x="6" y="16"/>
                    <a:pt x="8" y="16"/>
                  </a:cubicBezTo>
                  <a:cubicBezTo>
                    <a:pt x="9" y="16"/>
                    <a:pt x="10" y="15"/>
                    <a:pt x="10" y="15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2"/>
                    <a:pt x="9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5" y="11"/>
                    <a:pt x="4" y="11"/>
                  </a:cubicBezTo>
                  <a:cubicBezTo>
                    <a:pt x="3" y="10"/>
                    <a:pt x="2" y="10"/>
                    <a:pt x="1" y="9"/>
                  </a:cubicBezTo>
                  <a:cubicBezTo>
                    <a:pt x="1" y="8"/>
                    <a:pt x="1" y="7"/>
                    <a:pt x="1" y="6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0" y="0"/>
                    <a:pt x="12" y="2"/>
                    <a:pt x="14" y="3"/>
                  </a:cubicBezTo>
                  <a:cubicBezTo>
                    <a:pt x="14" y="3"/>
                    <a:pt x="15" y="4"/>
                    <a:pt x="14" y="5"/>
                  </a:cubicBezTo>
                  <a:cubicBezTo>
                    <a:pt x="14" y="6"/>
                    <a:pt x="12" y="7"/>
                    <a:pt x="11" y="6"/>
                  </a:cubicBezTo>
                  <a:cubicBezTo>
                    <a:pt x="10" y="5"/>
                    <a:pt x="9" y="4"/>
                    <a:pt x="8" y="4"/>
                  </a:cubicBezTo>
                  <a:cubicBezTo>
                    <a:pt x="7" y="4"/>
                    <a:pt x="6" y="5"/>
                    <a:pt x="5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8"/>
                    <a:pt x="11" y="8"/>
                    <a:pt x="12" y="9"/>
                  </a:cubicBezTo>
                  <a:cubicBezTo>
                    <a:pt x="13" y="9"/>
                    <a:pt x="14" y="10"/>
                    <a:pt x="15" y="11"/>
                  </a:cubicBezTo>
                  <a:cubicBezTo>
                    <a:pt x="15" y="12"/>
                    <a:pt x="15" y="13"/>
                    <a:pt x="15" y="14"/>
                  </a:cubicBezTo>
                  <a:cubicBezTo>
                    <a:pt x="15" y="16"/>
                    <a:pt x="14" y="17"/>
                    <a:pt x="13" y="18"/>
                  </a:cubicBezTo>
                  <a:cubicBezTo>
                    <a:pt x="11" y="19"/>
                    <a:pt x="10" y="20"/>
                    <a:pt x="8" y="20"/>
                  </a:cubicBezTo>
                  <a:cubicBezTo>
                    <a:pt x="5" y="20"/>
                    <a:pt x="2" y="18"/>
                    <a:pt x="1" y="17"/>
                  </a:cubicBezTo>
                  <a:cubicBezTo>
                    <a:pt x="0" y="16"/>
                    <a:pt x="0" y="15"/>
                    <a:pt x="1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3" name="Freeform 281"/>
            <p:cNvSpPr>
              <a:spLocks noEditPoints="1"/>
            </p:cNvSpPr>
            <p:nvPr/>
          </p:nvSpPr>
          <p:spPr bwMode="auto">
            <a:xfrm>
              <a:off x="4142" y="2601"/>
              <a:ext cx="3" cy="18"/>
            </a:xfrm>
            <a:custGeom>
              <a:avLst/>
              <a:gdLst>
                <a:gd name="T0" fmla="*/ 4 w 4"/>
                <a:gd name="T1" fmla="*/ 3 h 27"/>
                <a:gd name="T2" fmla="*/ 2 w 4"/>
                <a:gd name="T3" fmla="*/ 5 h 27"/>
                <a:gd name="T4" fmla="*/ 0 w 4"/>
                <a:gd name="T5" fmla="*/ 3 h 27"/>
                <a:gd name="T6" fmla="*/ 0 w 4"/>
                <a:gd name="T7" fmla="*/ 2 h 27"/>
                <a:gd name="T8" fmla="*/ 2 w 4"/>
                <a:gd name="T9" fmla="*/ 0 h 27"/>
                <a:gd name="T10" fmla="*/ 4 w 4"/>
                <a:gd name="T11" fmla="*/ 2 h 27"/>
                <a:gd name="T12" fmla="*/ 4 w 4"/>
                <a:gd name="T13" fmla="*/ 3 h 27"/>
                <a:gd name="T14" fmla="*/ 4 w 4"/>
                <a:gd name="T15" fmla="*/ 10 h 27"/>
                <a:gd name="T16" fmla="*/ 4 w 4"/>
                <a:gd name="T17" fmla="*/ 25 h 27"/>
                <a:gd name="T18" fmla="*/ 2 w 4"/>
                <a:gd name="T19" fmla="*/ 27 h 27"/>
                <a:gd name="T20" fmla="*/ 0 w 4"/>
                <a:gd name="T21" fmla="*/ 25 h 27"/>
                <a:gd name="T22" fmla="*/ 0 w 4"/>
                <a:gd name="T23" fmla="*/ 10 h 27"/>
                <a:gd name="T24" fmla="*/ 2 w 4"/>
                <a:gd name="T25" fmla="*/ 7 h 27"/>
                <a:gd name="T26" fmla="*/ 4 w 4"/>
                <a:gd name="T27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27">
                  <a:moveTo>
                    <a:pt x="4" y="3"/>
                  </a:moveTo>
                  <a:cubicBezTo>
                    <a:pt x="4" y="4"/>
                    <a:pt x="3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lnTo>
                    <a:pt x="4" y="3"/>
                  </a:lnTo>
                  <a:close/>
                  <a:moveTo>
                    <a:pt x="4" y="10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3" y="27"/>
                    <a:pt x="2" y="27"/>
                  </a:cubicBezTo>
                  <a:cubicBezTo>
                    <a:pt x="1" y="27"/>
                    <a:pt x="0" y="26"/>
                    <a:pt x="0" y="2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2" y="7"/>
                  </a:cubicBezTo>
                  <a:cubicBezTo>
                    <a:pt x="3" y="7"/>
                    <a:pt x="4" y="8"/>
                    <a:pt x="4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4" name="Freeform 282"/>
            <p:cNvSpPr>
              <a:spLocks/>
            </p:cNvSpPr>
            <p:nvPr/>
          </p:nvSpPr>
          <p:spPr bwMode="auto">
            <a:xfrm>
              <a:off x="4149" y="2606"/>
              <a:ext cx="12" cy="13"/>
            </a:xfrm>
            <a:custGeom>
              <a:avLst/>
              <a:gdLst>
                <a:gd name="T0" fmla="*/ 17 w 17"/>
                <a:gd name="T1" fmla="*/ 8 h 20"/>
                <a:gd name="T2" fmla="*/ 17 w 17"/>
                <a:gd name="T3" fmla="*/ 18 h 20"/>
                <a:gd name="T4" fmla="*/ 15 w 17"/>
                <a:gd name="T5" fmla="*/ 20 h 20"/>
                <a:gd name="T6" fmla="*/ 13 w 17"/>
                <a:gd name="T7" fmla="*/ 18 h 20"/>
                <a:gd name="T8" fmla="*/ 13 w 17"/>
                <a:gd name="T9" fmla="*/ 8 h 20"/>
                <a:gd name="T10" fmla="*/ 9 w 17"/>
                <a:gd name="T11" fmla="*/ 5 h 20"/>
                <a:gd name="T12" fmla="*/ 5 w 17"/>
                <a:gd name="T13" fmla="*/ 8 h 20"/>
                <a:gd name="T14" fmla="*/ 5 w 17"/>
                <a:gd name="T15" fmla="*/ 18 h 20"/>
                <a:gd name="T16" fmla="*/ 5 w 17"/>
                <a:gd name="T17" fmla="*/ 18 h 20"/>
                <a:gd name="T18" fmla="*/ 3 w 17"/>
                <a:gd name="T19" fmla="*/ 20 h 20"/>
                <a:gd name="T20" fmla="*/ 0 w 17"/>
                <a:gd name="T21" fmla="*/ 18 h 20"/>
                <a:gd name="T22" fmla="*/ 0 w 17"/>
                <a:gd name="T23" fmla="*/ 8 h 20"/>
                <a:gd name="T24" fmla="*/ 0 w 17"/>
                <a:gd name="T25" fmla="*/ 2 h 20"/>
                <a:gd name="T26" fmla="*/ 3 w 17"/>
                <a:gd name="T27" fmla="*/ 0 h 20"/>
                <a:gd name="T28" fmla="*/ 4 w 17"/>
                <a:gd name="T29" fmla="*/ 2 h 20"/>
                <a:gd name="T30" fmla="*/ 9 w 17"/>
                <a:gd name="T31" fmla="*/ 0 h 20"/>
                <a:gd name="T32" fmla="*/ 17 w 17"/>
                <a:gd name="T33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20">
                  <a:moveTo>
                    <a:pt x="17" y="8"/>
                  </a:moveTo>
                  <a:cubicBezTo>
                    <a:pt x="17" y="18"/>
                    <a:pt x="17" y="18"/>
                    <a:pt x="17" y="18"/>
                  </a:cubicBezTo>
                  <a:cubicBezTo>
                    <a:pt x="17" y="19"/>
                    <a:pt x="16" y="20"/>
                    <a:pt x="15" y="20"/>
                  </a:cubicBezTo>
                  <a:cubicBezTo>
                    <a:pt x="13" y="20"/>
                    <a:pt x="13" y="19"/>
                    <a:pt x="13" y="1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6"/>
                    <a:pt x="11" y="5"/>
                    <a:pt x="9" y="5"/>
                  </a:cubicBezTo>
                  <a:cubicBezTo>
                    <a:pt x="6" y="5"/>
                    <a:pt x="5" y="6"/>
                    <a:pt x="5" y="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9"/>
                    <a:pt x="4" y="20"/>
                    <a:pt x="3" y="20"/>
                  </a:cubicBezTo>
                  <a:cubicBezTo>
                    <a:pt x="1" y="20"/>
                    <a:pt x="0" y="19"/>
                    <a:pt x="0" y="1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6" y="1"/>
                    <a:pt x="7" y="0"/>
                    <a:pt x="9" y="0"/>
                  </a:cubicBezTo>
                  <a:cubicBezTo>
                    <a:pt x="13" y="0"/>
                    <a:pt x="17" y="4"/>
                    <a:pt x="17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5" name="Freeform 283"/>
            <p:cNvSpPr>
              <a:spLocks noEditPoints="1"/>
            </p:cNvSpPr>
            <p:nvPr/>
          </p:nvSpPr>
          <p:spPr bwMode="auto">
            <a:xfrm>
              <a:off x="4165" y="2606"/>
              <a:ext cx="14" cy="13"/>
            </a:xfrm>
            <a:custGeom>
              <a:avLst/>
              <a:gdLst>
                <a:gd name="T0" fmla="*/ 0 w 19"/>
                <a:gd name="T1" fmla="*/ 10 h 20"/>
                <a:gd name="T2" fmla="*/ 9 w 19"/>
                <a:gd name="T3" fmla="*/ 0 h 20"/>
                <a:gd name="T4" fmla="*/ 19 w 19"/>
                <a:gd name="T5" fmla="*/ 9 h 20"/>
                <a:gd name="T6" fmla="*/ 19 w 19"/>
                <a:gd name="T7" fmla="*/ 10 h 20"/>
                <a:gd name="T8" fmla="*/ 19 w 19"/>
                <a:gd name="T9" fmla="*/ 10 h 20"/>
                <a:gd name="T10" fmla="*/ 17 w 19"/>
                <a:gd name="T11" fmla="*/ 11 h 20"/>
                <a:gd name="T12" fmla="*/ 4 w 19"/>
                <a:gd name="T13" fmla="*/ 11 h 20"/>
                <a:gd name="T14" fmla="*/ 6 w 19"/>
                <a:gd name="T15" fmla="*/ 14 h 20"/>
                <a:gd name="T16" fmla="*/ 9 w 19"/>
                <a:gd name="T17" fmla="*/ 16 h 20"/>
                <a:gd name="T18" fmla="*/ 13 w 19"/>
                <a:gd name="T19" fmla="*/ 15 h 20"/>
                <a:gd name="T20" fmla="*/ 16 w 19"/>
                <a:gd name="T21" fmla="*/ 15 h 20"/>
                <a:gd name="T22" fmla="*/ 16 w 19"/>
                <a:gd name="T23" fmla="*/ 17 h 20"/>
                <a:gd name="T24" fmla="*/ 9 w 19"/>
                <a:gd name="T25" fmla="*/ 20 h 20"/>
                <a:gd name="T26" fmla="*/ 0 w 19"/>
                <a:gd name="T27" fmla="*/ 10 h 20"/>
                <a:gd name="T28" fmla="*/ 4 w 19"/>
                <a:gd name="T29" fmla="*/ 8 h 20"/>
                <a:gd name="T30" fmla="*/ 15 w 19"/>
                <a:gd name="T31" fmla="*/ 8 h 20"/>
                <a:gd name="T32" fmla="*/ 9 w 19"/>
                <a:gd name="T33" fmla="*/ 4 h 20"/>
                <a:gd name="T34" fmla="*/ 4 w 19"/>
                <a:gd name="T35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0">
                  <a:moveTo>
                    <a:pt x="0" y="10"/>
                  </a:moveTo>
                  <a:cubicBezTo>
                    <a:pt x="0" y="5"/>
                    <a:pt x="4" y="0"/>
                    <a:pt x="9" y="0"/>
                  </a:cubicBezTo>
                  <a:cubicBezTo>
                    <a:pt x="14" y="0"/>
                    <a:pt x="18" y="4"/>
                    <a:pt x="19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8" y="11"/>
                    <a:pt x="18" y="11"/>
                    <a:pt x="17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5" y="13"/>
                    <a:pt x="6" y="14"/>
                  </a:cubicBezTo>
                  <a:cubicBezTo>
                    <a:pt x="6" y="15"/>
                    <a:pt x="8" y="16"/>
                    <a:pt x="9" y="16"/>
                  </a:cubicBezTo>
                  <a:cubicBezTo>
                    <a:pt x="11" y="16"/>
                    <a:pt x="12" y="16"/>
                    <a:pt x="13" y="15"/>
                  </a:cubicBezTo>
                  <a:cubicBezTo>
                    <a:pt x="14" y="14"/>
                    <a:pt x="16" y="14"/>
                    <a:pt x="16" y="15"/>
                  </a:cubicBezTo>
                  <a:cubicBezTo>
                    <a:pt x="17" y="15"/>
                    <a:pt x="17" y="16"/>
                    <a:pt x="16" y="17"/>
                  </a:cubicBezTo>
                  <a:cubicBezTo>
                    <a:pt x="14" y="19"/>
                    <a:pt x="12" y="20"/>
                    <a:pt x="9" y="20"/>
                  </a:cubicBezTo>
                  <a:cubicBezTo>
                    <a:pt x="4" y="20"/>
                    <a:pt x="0" y="15"/>
                    <a:pt x="0" y="10"/>
                  </a:cubicBezTo>
                  <a:close/>
                  <a:moveTo>
                    <a:pt x="4" y="8"/>
                  </a:moveTo>
                  <a:cubicBezTo>
                    <a:pt x="15" y="8"/>
                    <a:pt x="15" y="8"/>
                    <a:pt x="15" y="8"/>
                  </a:cubicBezTo>
                  <a:cubicBezTo>
                    <a:pt x="15" y="7"/>
                    <a:pt x="13" y="4"/>
                    <a:pt x="9" y="4"/>
                  </a:cubicBezTo>
                  <a:cubicBezTo>
                    <a:pt x="6" y="4"/>
                    <a:pt x="4" y="7"/>
                    <a:pt x="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6" name="Freeform 284"/>
            <p:cNvSpPr>
              <a:spLocks/>
            </p:cNvSpPr>
            <p:nvPr/>
          </p:nvSpPr>
          <p:spPr bwMode="auto">
            <a:xfrm>
              <a:off x="4182" y="2606"/>
              <a:ext cx="11" cy="13"/>
            </a:xfrm>
            <a:custGeom>
              <a:avLst/>
              <a:gdLst>
                <a:gd name="T0" fmla="*/ 1 w 15"/>
                <a:gd name="T1" fmla="*/ 14 h 20"/>
                <a:gd name="T2" fmla="*/ 4 w 15"/>
                <a:gd name="T3" fmla="*/ 14 h 20"/>
                <a:gd name="T4" fmla="*/ 8 w 15"/>
                <a:gd name="T5" fmla="*/ 16 h 20"/>
                <a:gd name="T6" fmla="*/ 11 w 15"/>
                <a:gd name="T7" fmla="*/ 15 h 20"/>
                <a:gd name="T8" fmla="*/ 11 w 15"/>
                <a:gd name="T9" fmla="*/ 14 h 20"/>
                <a:gd name="T10" fmla="*/ 11 w 15"/>
                <a:gd name="T11" fmla="*/ 13 h 20"/>
                <a:gd name="T12" fmla="*/ 11 w 15"/>
                <a:gd name="T13" fmla="*/ 13 h 20"/>
                <a:gd name="T14" fmla="*/ 8 w 15"/>
                <a:gd name="T15" fmla="*/ 12 h 20"/>
                <a:gd name="T16" fmla="*/ 8 w 15"/>
                <a:gd name="T17" fmla="*/ 12 h 20"/>
                <a:gd name="T18" fmla="*/ 4 w 15"/>
                <a:gd name="T19" fmla="*/ 11 h 20"/>
                <a:gd name="T20" fmla="*/ 1 w 15"/>
                <a:gd name="T21" fmla="*/ 9 h 20"/>
                <a:gd name="T22" fmla="*/ 1 w 15"/>
                <a:gd name="T23" fmla="*/ 6 h 20"/>
                <a:gd name="T24" fmla="*/ 3 w 15"/>
                <a:gd name="T25" fmla="*/ 2 h 20"/>
                <a:gd name="T26" fmla="*/ 8 w 15"/>
                <a:gd name="T27" fmla="*/ 0 h 20"/>
                <a:gd name="T28" fmla="*/ 14 w 15"/>
                <a:gd name="T29" fmla="*/ 3 h 20"/>
                <a:gd name="T30" fmla="*/ 14 w 15"/>
                <a:gd name="T31" fmla="*/ 5 h 20"/>
                <a:gd name="T32" fmla="*/ 11 w 15"/>
                <a:gd name="T33" fmla="*/ 6 h 20"/>
                <a:gd name="T34" fmla="*/ 8 w 15"/>
                <a:gd name="T35" fmla="*/ 4 h 20"/>
                <a:gd name="T36" fmla="*/ 6 w 15"/>
                <a:gd name="T37" fmla="*/ 5 h 20"/>
                <a:gd name="T38" fmla="*/ 5 w 15"/>
                <a:gd name="T39" fmla="*/ 6 h 20"/>
                <a:gd name="T40" fmla="*/ 5 w 15"/>
                <a:gd name="T41" fmla="*/ 6 h 20"/>
                <a:gd name="T42" fmla="*/ 5 w 15"/>
                <a:gd name="T43" fmla="*/ 7 h 20"/>
                <a:gd name="T44" fmla="*/ 8 w 15"/>
                <a:gd name="T45" fmla="*/ 8 h 20"/>
                <a:gd name="T46" fmla="*/ 8 w 15"/>
                <a:gd name="T47" fmla="*/ 8 h 20"/>
                <a:gd name="T48" fmla="*/ 8 w 15"/>
                <a:gd name="T49" fmla="*/ 8 h 20"/>
                <a:gd name="T50" fmla="*/ 12 w 15"/>
                <a:gd name="T51" fmla="*/ 9 h 20"/>
                <a:gd name="T52" fmla="*/ 15 w 15"/>
                <a:gd name="T53" fmla="*/ 11 h 20"/>
                <a:gd name="T54" fmla="*/ 15 w 15"/>
                <a:gd name="T55" fmla="*/ 14 h 20"/>
                <a:gd name="T56" fmla="*/ 13 w 15"/>
                <a:gd name="T57" fmla="*/ 18 h 20"/>
                <a:gd name="T58" fmla="*/ 8 w 15"/>
                <a:gd name="T59" fmla="*/ 20 h 20"/>
                <a:gd name="T60" fmla="*/ 1 w 15"/>
                <a:gd name="T61" fmla="*/ 17 h 20"/>
                <a:gd name="T62" fmla="*/ 1 w 15"/>
                <a:gd name="T63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" h="20">
                  <a:moveTo>
                    <a:pt x="1" y="14"/>
                  </a:moveTo>
                  <a:cubicBezTo>
                    <a:pt x="1" y="13"/>
                    <a:pt x="3" y="13"/>
                    <a:pt x="4" y="14"/>
                  </a:cubicBezTo>
                  <a:cubicBezTo>
                    <a:pt x="5" y="15"/>
                    <a:pt x="6" y="16"/>
                    <a:pt x="8" y="16"/>
                  </a:cubicBezTo>
                  <a:cubicBezTo>
                    <a:pt x="9" y="16"/>
                    <a:pt x="10" y="15"/>
                    <a:pt x="11" y="15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2"/>
                    <a:pt x="9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6" y="12"/>
                    <a:pt x="5" y="11"/>
                    <a:pt x="4" y="11"/>
                  </a:cubicBezTo>
                  <a:cubicBezTo>
                    <a:pt x="3" y="10"/>
                    <a:pt x="2" y="10"/>
                    <a:pt x="1" y="9"/>
                  </a:cubicBezTo>
                  <a:cubicBezTo>
                    <a:pt x="1" y="8"/>
                    <a:pt x="1" y="7"/>
                    <a:pt x="1" y="6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1" y="0"/>
                    <a:pt x="12" y="2"/>
                    <a:pt x="14" y="3"/>
                  </a:cubicBezTo>
                  <a:cubicBezTo>
                    <a:pt x="15" y="3"/>
                    <a:pt x="15" y="4"/>
                    <a:pt x="14" y="5"/>
                  </a:cubicBezTo>
                  <a:cubicBezTo>
                    <a:pt x="14" y="6"/>
                    <a:pt x="12" y="7"/>
                    <a:pt x="11" y="6"/>
                  </a:cubicBezTo>
                  <a:cubicBezTo>
                    <a:pt x="10" y="5"/>
                    <a:pt x="9" y="4"/>
                    <a:pt x="8" y="4"/>
                  </a:cubicBezTo>
                  <a:cubicBezTo>
                    <a:pt x="7" y="4"/>
                    <a:pt x="6" y="5"/>
                    <a:pt x="6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8"/>
                    <a:pt x="11" y="8"/>
                    <a:pt x="12" y="9"/>
                  </a:cubicBezTo>
                  <a:cubicBezTo>
                    <a:pt x="13" y="9"/>
                    <a:pt x="14" y="10"/>
                    <a:pt x="15" y="11"/>
                  </a:cubicBezTo>
                  <a:cubicBezTo>
                    <a:pt x="15" y="12"/>
                    <a:pt x="15" y="13"/>
                    <a:pt x="15" y="14"/>
                  </a:cubicBezTo>
                  <a:cubicBezTo>
                    <a:pt x="15" y="16"/>
                    <a:pt x="14" y="17"/>
                    <a:pt x="13" y="18"/>
                  </a:cubicBezTo>
                  <a:cubicBezTo>
                    <a:pt x="12" y="19"/>
                    <a:pt x="10" y="20"/>
                    <a:pt x="8" y="20"/>
                  </a:cubicBezTo>
                  <a:cubicBezTo>
                    <a:pt x="5" y="20"/>
                    <a:pt x="3" y="18"/>
                    <a:pt x="1" y="17"/>
                  </a:cubicBezTo>
                  <a:cubicBezTo>
                    <a:pt x="0" y="16"/>
                    <a:pt x="0" y="15"/>
                    <a:pt x="1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7" name="Freeform 285"/>
            <p:cNvSpPr>
              <a:spLocks/>
            </p:cNvSpPr>
            <p:nvPr/>
          </p:nvSpPr>
          <p:spPr bwMode="auto">
            <a:xfrm>
              <a:off x="4196" y="2606"/>
              <a:ext cx="10" cy="13"/>
            </a:xfrm>
            <a:custGeom>
              <a:avLst/>
              <a:gdLst>
                <a:gd name="T0" fmla="*/ 0 w 15"/>
                <a:gd name="T1" fmla="*/ 14 h 20"/>
                <a:gd name="T2" fmla="*/ 3 w 15"/>
                <a:gd name="T3" fmla="*/ 14 h 20"/>
                <a:gd name="T4" fmla="*/ 8 w 15"/>
                <a:gd name="T5" fmla="*/ 16 h 20"/>
                <a:gd name="T6" fmla="*/ 10 w 15"/>
                <a:gd name="T7" fmla="*/ 15 h 20"/>
                <a:gd name="T8" fmla="*/ 11 w 15"/>
                <a:gd name="T9" fmla="*/ 14 h 20"/>
                <a:gd name="T10" fmla="*/ 11 w 15"/>
                <a:gd name="T11" fmla="*/ 13 h 20"/>
                <a:gd name="T12" fmla="*/ 10 w 15"/>
                <a:gd name="T13" fmla="*/ 13 h 20"/>
                <a:gd name="T14" fmla="*/ 7 w 15"/>
                <a:gd name="T15" fmla="*/ 12 h 20"/>
                <a:gd name="T16" fmla="*/ 7 w 15"/>
                <a:gd name="T17" fmla="*/ 12 h 20"/>
                <a:gd name="T18" fmla="*/ 4 w 15"/>
                <a:gd name="T19" fmla="*/ 11 h 20"/>
                <a:gd name="T20" fmla="*/ 1 w 15"/>
                <a:gd name="T21" fmla="*/ 9 h 20"/>
                <a:gd name="T22" fmla="*/ 0 w 15"/>
                <a:gd name="T23" fmla="*/ 6 h 20"/>
                <a:gd name="T24" fmla="*/ 3 w 15"/>
                <a:gd name="T25" fmla="*/ 2 h 20"/>
                <a:gd name="T26" fmla="*/ 7 w 15"/>
                <a:gd name="T27" fmla="*/ 0 h 20"/>
                <a:gd name="T28" fmla="*/ 13 w 15"/>
                <a:gd name="T29" fmla="*/ 3 h 20"/>
                <a:gd name="T30" fmla="*/ 14 w 15"/>
                <a:gd name="T31" fmla="*/ 5 h 20"/>
                <a:gd name="T32" fmla="*/ 11 w 15"/>
                <a:gd name="T33" fmla="*/ 6 h 20"/>
                <a:gd name="T34" fmla="*/ 7 w 15"/>
                <a:gd name="T35" fmla="*/ 4 h 20"/>
                <a:gd name="T36" fmla="*/ 5 w 15"/>
                <a:gd name="T37" fmla="*/ 5 h 20"/>
                <a:gd name="T38" fmla="*/ 5 w 15"/>
                <a:gd name="T39" fmla="*/ 6 h 20"/>
                <a:gd name="T40" fmla="*/ 5 w 15"/>
                <a:gd name="T41" fmla="*/ 6 h 20"/>
                <a:gd name="T42" fmla="*/ 5 w 15"/>
                <a:gd name="T43" fmla="*/ 7 h 20"/>
                <a:gd name="T44" fmla="*/ 8 w 15"/>
                <a:gd name="T45" fmla="*/ 8 h 20"/>
                <a:gd name="T46" fmla="*/ 8 w 15"/>
                <a:gd name="T47" fmla="*/ 8 h 20"/>
                <a:gd name="T48" fmla="*/ 8 w 15"/>
                <a:gd name="T49" fmla="*/ 8 h 20"/>
                <a:gd name="T50" fmla="*/ 12 w 15"/>
                <a:gd name="T51" fmla="*/ 9 h 20"/>
                <a:gd name="T52" fmla="*/ 14 w 15"/>
                <a:gd name="T53" fmla="*/ 11 h 20"/>
                <a:gd name="T54" fmla="*/ 15 w 15"/>
                <a:gd name="T55" fmla="*/ 14 h 20"/>
                <a:gd name="T56" fmla="*/ 13 w 15"/>
                <a:gd name="T57" fmla="*/ 18 h 20"/>
                <a:gd name="T58" fmla="*/ 8 w 15"/>
                <a:gd name="T59" fmla="*/ 20 h 20"/>
                <a:gd name="T60" fmla="*/ 1 w 15"/>
                <a:gd name="T61" fmla="*/ 17 h 20"/>
                <a:gd name="T62" fmla="*/ 0 w 15"/>
                <a:gd name="T63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" h="20">
                  <a:moveTo>
                    <a:pt x="0" y="14"/>
                  </a:moveTo>
                  <a:cubicBezTo>
                    <a:pt x="1" y="13"/>
                    <a:pt x="2" y="13"/>
                    <a:pt x="3" y="14"/>
                  </a:cubicBezTo>
                  <a:cubicBezTo>
                    <a:pt x="4" y="15"/>
                    <a:pt x="6" y="16"/>
                    <a:pt x="8" y="16"/>
                  </a:cubicBezTo>
                  <a:cubicBezTo>
                    <a:pt x="9" y="16"/>
                    <a:pt x="10" y="15"/>
                    <a:pt x="10" y="15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9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5" y="11"/>
                    <a:pt x="4" y="11"/>
                  </a:cubicBezTo>
                  <a:cubicBezTo>
                    <a:pt x="3" y="10"/>
                    <a:pt x="2" y="10"/>
                    <a:pt x="1" y="9"/>
                  </a:cubicBezTo>
                  <a:cubicBezTo>
                    <a:pt x="1" y="8"/>
                    <a:pt x="0" y="7"/>
                    <a:pt x="0" y="6"/>
                  </a:cubicBezTo>
                  <a:cubicBezTo>
                    <a:pt x="0" y="4"/>
                    <a:pt x="1" y="3"/>
                    <a:pt x="3" y="2"/>
                  </a:cubicBezTo>
                  <a:cubicBezTo>
                    <a:pt x="4" y="1"/>
                    <a:pt x="6" y="0"/>
                    <a:pt x="7" y="0"/>
                  </a:cubicBezTo>
                  <a:cubicBezTo>
                    <a:pt x="10" y="0"/>
                    <a:pt x="12" y="2"/>
                    <a:pt x="13" y="3"/>
                  </a:cubicBezTo>
                  <a:cubicBezTo>
                    <a:pt x="14" y="3"/>
                    <a:pt x="14" y="4"/>
                    <a:pt x="14" y="5"/>
                  </a:cubicBezTo>
                  <a:cubicBezTo>
                    <a:pt x="13" y="6"/>
                    <a:pt x="12" y="7"/>
                    <a:pt x="11" y="6"/>
                  </a:cubicBezTo>
                  <a:cubicBezTo>
                    <a:pt x="10" y="5"/>
                    <a:pt x="9" y="4"/>
                    <a:pt x="7" y="4"/>
                  </a:cubicBezTo>
                  <a:cubicBezTo>
                    <a:pt x="7" y="4"/>
                    <a:pt x="6" y="5"/>
                    <a:pt x="5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8"/>
                    <a:pt x="10" y="8"/>
                    <a:pt x="12" y="9"/>
                  </a:cubicBezTo>
                  <a:cubicBezTo>
                    <a:pt x="13" y="9"/>
                    <a:pt x="14" y="10"/>
                    <a:pt x="14" y="11"/>
                  </a:cubicBezTo>
                  <a:cubicBezTo>
                    <a:pt x="15" y="12"/>
                    <a:pt x="15" y="13"/>
                    <a:pt x="15" y="14"/>
                  </a:cubicBezTo>
                  <a:cubicBezTo>
                    <a:pt x="15" y="16"/>
                    <a:pt x="14" y="17"/>
                    <a:pt x="13" y="18"/>
                  </a:cubicBezTo>
                  <a:cubicBezTo>
                    <a:pt x="11" y="19"/>
                    <a:pt x="9" y="20"/>
                    <a:pt x="8" y="20"/>
                  </a:cubicBezTo>
                  <a:cubicBezTo>
                    <a:pt x="5" y="20"/>
                    <a:pt x="2" y="18"/>
                    <a:pt x="1" y="17"/>
                  </a:cubicBezTo>
                  <a:cubicBezTo>
                    <a:pt x="0" y="16"/>
                    <a:pt x="0" y="15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8" name="Freeform 286"/>
            <p:cNvSpPr>
              <a:spLocks/>
            </p:cNvSpPr>
            <p:nvPr/>
          </p:nvSpPr>
          <p:spPr bwMode="auto">
            <a:xfrm>
              <a:off x="4218" y="2601"/>
              <a:ext cx="26" cy="18"/>
            </a:xfrm>
            <a:custGeom>
              <a:avLst/>
              <a:gdLst>
                <a:gd name="T0" fmla="*/ 37 w 37"/>
                <a:gd name="T1" fmla="*/ 3 h 27"/>
                <a:gd name="T2" fmla="*/ 28 w 37"/>
                <a:gd name="T3" fmla="*/ 25 h 27"/>
                <a:gd name="T4" fmla="*/ 27 w 37"/>
                <a:gd name="T5" fmla="*/ 26 h 27"/>
                <a:gd name="T6" fmla="*/ 27 w 37"/>
                <a:gd name="T7" fmla="*/ 26 h 27"/>
                <a:gd name="T8" fmla="*/ 27 w 37"/>
                <a:gd name="T9" fmla="*/ 26 h 27"/>
                <a:gd name="T10" fmla="*/ 27 w 37"/>
                <a:gd name="T11" fmla="*/ 26 h 27"/>
                <a:gd name="T12" fmla="*/ 27 w 37"/>
                <a:gd name="T13" fmla="*/ 26 h 27"/>
                <a:gd name="T14" fmla="*/ 27 w 37"/>
                <a:gd name="T15" fmla="*/ 26 h 27"/>
                <a:gd name="T16" fmla="*/ 26 w 37"/>
                <a:gd name="T17" fmla="*/ 27 h 27"/>
                <a:gd name="T18" fmla="*/ 26 w 37"/>
                <a:gd name="T19" fmla="*/ 27 h 27"/>
                <a:gd name="T20" fmla="*/ 26 w 37"/>
                <a:gd name="T21" fmla="*/ 27 h 27"/>
                <a:gd name="T22" fmla="*/ 26 w 37"/>
                <a:gd name="T23" fmla="*/ 27 h 27"/>
                <a:gd name="T24" fmla="*/ 26 w 37"/>
                <a:gd name="T25" fmla="*/ 27 h 27"/>
                <a:gd name="T26" fmla="*/ 26 w 37"/>
                <a:gd name="T27" fmla="*/ 27 h 27"/>
                <a:gd name="T28" fmla="*/ 25 w 37"/>
                <a:gd name="T29" fmla="*/ 27 h 27"/>
                <a:gd name="T30" fmla="*/ 25 w 37"/>
                <a:gd name="T31" fmla="*/ 27 h 27"/>
                <a:gd name="T32" fmla="*/ 25 w 37"/>
                <a:gd name="T33" fmla="*/ 27 h 27"/>
                <a:gd name="T34" fmla="*/ 25 w 37"/>
                <a:gd name="T35" fmla="*/ 27 h 27"/>
                <a:gd name="T36" fmla="*/ 24 w 37"/>
                <a:gd name="T37" fmla="*/ 26 h 27"/>
                <a:gd name="T38" fmla="*/ 24 w 37"/>
                <a:gd name="T39" fmla="*/ 26 h 27"/>
                <a:gd name="T40" fmla="*/ 24 w 37"/>
                <a:gd name="T41" fmla="*/ 26 h 27"/>
                <a:gd name="T42" fmla="*/ 24 w 37"/>
                <a:gd name="T43" fmla="*/ 26 h 27"/>
                <a:gd name="T44" fmla="*/ 24 w 37"/>
                <a:gd name="T45" fmla="*/ 26 h 27"/>
                <a:gd name="T46" fmla="*/ 24 w 37"/>
                <a:gd name="T47" fmla="*/ 26 h 27"/>
                <a:gd name="T48" fmla="*/ 24 w 37"/>
                <a:gd name="T49" fmla="*/ 25 h 27"/>
                <a:gd name="T50" fmla="*/ 19 w 37"/>
                <a:gd name="T51" fmla="*/ 13 h 27"/>
                <a:gd name="T52" fmla="*/ 14 w 37"/>
                <a:gd name="T53" fmla="*/ 25 h 27"/>
                <a:gd name="T54" fmla="*/ 13 w 37"/>
                <a:gd name="T55" fmla="*/ 26 h 27"/>
                <a:gd name="T56" fmla="*/ 13 w 37"/>
                <a:gd name="T57" fmla="*/ 26 h 27"/>
                <a:gd name="T58" fmla="*/ 13 w 37"/>
                <a:gd name="T59" fmla="*/ 26 h 27"/>
                <a:gd name="T60" fmla="*/ 13 w 37"/>
                <a:gd name="T61" fmla="*/ 26 h 27"/>
                <a:gd name="T62" fmla="*/ 13 w 37"/>
                <a:gd name="T63" fmla="*/ 26 h 27"/>
                <a:gd name="T64" fmla="*/ 13 w 37"/>
                <a:gd name="T65" fmla="*/ 26 h 27"/>
                <a:gd name="T66" fmla="*/ 12 w 37"/>
                <a:gd name="T67" fmla="*/ 27 h 27"/>
                <a:gd name="T68" fmla="*/ 12 w 37"/>
                <a:gd name="T69" fmla="*/ 27 h 27"/>
                <a:gd name="T70" fmla="*/ 12 w 37"/>
                <a:gd name="T71" fmla="*/ 27 h 27"/>
                <a:gd name="T72" fmla="*/ 12 w 37"/>
                <a:gd name="T73" fmla="*/ 27 h 27"/>
                <a:gd name="T74" fmla="*/ 12 w 37"/>
                <a:gd name="T75" fmla="*/ 27 h 27"/>
                <a:gd name="T76" fmla="*/ 12 w 37"/>
                <a:gd name="T77" fmla="*/ 27 h 27"/>
                <a:gd name="T78" fmla="*/ 11 w 37"/>
                <a:gd name="T79" fmla="*/ 27 h 27"/>
                <a:gd name="T80" fmla="*/ 11 w 37"/>
                <a:gd name="T81" fmla="*/ 27 h 27"/>
                <a:gd name="T82" fmla="*/ 11 w 37"/>
                <a:gd name="T83" fmla="*/ 27 h 27"/>
                <a:gd name="T84" fmla="*/ 11 w 37"/>
                <a:gd name="T85" fmla="*/ 27 h 27"/>
                <a:gd name="T86" fmla="*/ 10 w 37"/>
                <a:gd name="T87" fmla="*/ 26 h 27"/>
                <a:gd name="T88" fmla="*/ 10 w 37"/>
                <a:gd name="T89" fmla="*/ 26 h 27"/>
                <a:gd name="T90" fmla="*/ 10 w 37"/>
                <a:gd name="T91" fmla="*/ 26 h 27"/>
                <a:gd name="T92" fmla="*/ 10 w 37"/>
                <a:gd name="T93" fmla="*/ 26 h 27"/>
                <a:gd name="T94" fmla="*/ 10 w 37"/>
                <a:gd name="T95" fmla="*/ 26 h 27"/>
                <a:gd name="T96" fmla="*/ 10 w 37"/>
                <a:gd name="T97" fmla="*/ 26 h 27"/>
                <a:gd name="T98" fmla="*/ 10 w 37"/>
                <a:gd name="T99" fmla="*/ 25 h 27"/>
                <a:gd name="T100" fmla="*/ 0 w 37"/>
                <a:gd name="T101" fmla="*/ 3 h 27"/>
                <a:gd name="T102" fmla="*/ 1 w 37"/>
                <a:gd name="T103" fmla="*/ 0 h 27"/>
                <a:gd name="T104" fmla="*/ 4 w 37"/>
                <a:gd name="T105" fmla="*/ 1 h 27"/>
                <a:gd name="T106" fmla="*/ 12 w 37"/>
                <a:gd name="T107" fmla="*/ 19 h 27"/>
                <a:gd name="T108" fmla="*/ 17 w 37"/>
                <a:gd name="T109" fmla="*/ 7 h 27"/>
                <a:gd name="T110" fmla="*/ 19 w 37"/>
                <a:gd name="T111" fmla="*/ 6 h 27"/>
                <a:gd name="T112" fmla="*/ 21 w 37"/>
                <a:gd name="T113" fmla="*/ 7 h 27"/>
                <a:gd name="T114" fmla="*/ 26 w 37"/>
                <a:gd name="T115" fmla="*/ 19 h 27"/>
                <a:gd name="T116" fmla="*/ 33 w 37"/>
                <a:gd name="T117" fmla="*/ 1 h 27"/>
                <a:gd name="T118" fmla="*/ 36 w 37"/>
                <a:gd name="T119" fmla="*/ 0 h 27"/>
                <a:gd name="T120" fmla="*/ 37 w 37"/>
                <a:gd name="T121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" h="27">
                  <a:moveTo>
                    <a:pt x="37" y="3"/>
                  </a:moveTo>
                  <a:cubicBezTo>
                    <a:pt x="28" y="25"/>
                    <a:pt x="28" y="25"/>
                    <a:pt x="28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4" y="0"/>
                    <a:pt x="4" y="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8" y="6"/>
                    <a:pt x="19" y="6"/>
                  </a:cubicBezTo>
                  <a:cubicBezTo>
                    <a:pt x="19" y="6"/>
                    <a:pt x="20" y="6"/>
                    <a:pt x="21" y="7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4" y="0"/>
                    <a:pt x="35" y="0"/>
                    <a:pt x="36" y="0"/>
                  </a:cubicBezTo>
                  <a:cubicBezTo>
                    <a:pt x="37" y="1"/>
                    <a:pt x="37" y="2"/>
                    <a:pt x="3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9" name="Freeform 287"/>
            <p:cNvSpPr>
              <a:spLocks noEditPoints="1"/>
            </p:cNvSpPr>
            <p:nvPr/>
          </p:nvSpPr>
          <p:spPr bwMode="auto">
            <a:xfrm>
              <a:off x="4246" y="2606"/>
              <a:ext cx="14" cy="13"/>
            </a:xfrm>
            <a:custGeom>
              <a:avLst/>
              <a:gdLst>
                <a:gd name="T0" fmla="*/ 3 w 19"/>
                <a:gd name="T1" fmla="*/ 17 h 20"/>
                <a:gd name="T2" fmla="*/ 0 w 19"/>
                <a:gd name="T3" fmla="*/ 10 h 20"/>
                <a:gd name="T4" fmla="*/ 3 w 19"/>
                <a:gd name="T5" fmla="*/ 3 h 20"/>
                <a:gd name="T6" fmla="*/ 9 w 19"/>
                <a:gd name="T7" fmla="*/ 0 h 20"/>
                <a:gd name="T8" fmla="*/ 16 w 19"/>
                <a:gd name="T9" fmla="*/ 3 h 20"/>
                <a:gd name="T10" fmla="*/ 19 w 19"/>
                <a:gd name="T11" fmla="*/ 10 h 20"/>
                <a:gd name="T12" fmla="*/ 16 w 19"/>
                <a:gd name="T13" fmla="*/ 17 h 20"/>
                <a:gd name="T14" fmla="*/ 9 w 19"/>
                <a:gd name="T15" fmla="*/ 20 h 20"/>
                <a:gd name="T16" fmla="*/ 3 w 19"/>
                <a:gd name="T17" fmla="*/ 17 h 20"/>
                <a:gd name="T18" fmla="*/ 4 w 19"/>
                <a:gd name="T19" fmla="*/ 10 h 20"/>
                <a:gd name="T20" fmla="*/ 6 w 19"/>
                <a:gd name="T21" fmla="*/ 14 h 20"/>
                <a:gd name="T22" fmla="*/ 9 w 19"/>
                <a:gd name="T23" fmla="*/ 16 h 20"/>
                <a:gd name="T24" fmla="*/ 13 w 19"/>
                <a:gd name="T25" fmla="*/ 14 h 20"/>
                <a:gd name="T26" fmla="*/ 15 w 19"/>
                <a:gd name="T27" fmla="*/ 10 h 20"/>
                <a:gd name="T28" fmla="*/ 13 w 19"/>
                <a:gd name="T29" fmla="*/ 6 h 20"/>
                <a:gd name="T30" fmla="*/ 9 w 19"/>
                <a:gd name="T31" fmla="*/ 5 h 20"/>
                <a:gd name="T32" fmla="*/ 6 w 19"/>
                <a:gd name="T33" fmla="*/ 6 h 20"/>
                <a:gd name="T34" fmla="*/ 4 w 19"/>
                <a:gd name="T3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0">
                  <a:moveTo>
                    <a:pt x="3" y="17"/>
                  </a:moveTo>
                  <a:cubicBezTo>
                    <a:pt x="1" y="15"/>
                    <a:pt x="0" y="13"/>
                    <a:pt x="0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2"/>
                    <a:pt x="7" y="0"/>
                    <a:pt x="9" y="0"/>
                  </a:cubicBezTo>
                  <a:cubicBezTo>
                    <a:pt x="12" y="0"/>
                    <a:pt x="14" y="2"/>
                    <a:pt x="16" y="3"/>
                  </a:cubicBezTo>
                  <a:cubicBezTo>
                    <a:pt x="18" y="5"/>
                    <a:pt x="19" y="7"/>
                    <a:pt x="19" y="10"/>
                  </a:cubicBezTo>
                  <a:cubicBezTo>
                    <a:pt x="19" y="13"/>
                    <a:pt x="18" y="15"/>
                    <a:pt x="16" y="17"/>
                  </a:cubicBezTo>
                  <a:cubicBezTo>
                    <a:pt x="14" y="19"/>
                    <a:pt x="12" y="20"/>
                    <a:pt x="9" y="20"/>
                  </a:cubicBezTo>
                  <a:cubicBezTo>
                    <a:pt x="7" y="20"/>
                    <a:pt x="5" y="19"/>
                    <a:pt x="3" y="17"/>
                  </a:cubicBezTo>
                  <a:close/>
                  <a:moveTo>
                    <a:pt x="4" y="10"/>
                  </a:moveTo>
                  <a:cubicBezTo>
                    <a:pt x="4" y="12"/>
                    <a:pt x="5" y="13"/>
                    <a:pt x="6" y="14"/>
                  </a:cubicBezTo>
                  <a:cubicBezTo>
                    <a:pt x="7" y="15"/>
                    <a:pt x="8" y="16"/>
                    <a:pt x="9" y="16"/>
                  </a:cubicBezTo>
                  <a:cubicBezTo>
                    <a:pt x="11" y="16"/>
                    <a:pt x="12" y="15"/>
                    <a:pt x="13" y="14"/>
                  </a:cubicBezTo>
                  <a:cubicBezTo>
                    <a:pt x="14" y="13"/>
                    <a:pt x="15" y="12"/>
                    <a:pt x="15" y="10"/>
                  </a:cubicBezTo>
                  <a:cubicBezTo>
                    <a:pt x="15" y="9"/>
                    <a:pt x="14" y="7"/>
                    <a:pt x="13" y="6"/>
                  </a:cubicBezTo>
                  <a:cubicBezTo>
                    <a:pt x="12" y="5"/>
                    <a:pt x="11" y="5"/>
                    <a:pt x="9" y="5"/>
                  </a:cubicBezTo>
                  <a:cubicBezTo>
                    <a:pt x="8" y="5"/>
                    <a:pt x="7" y="5"/>
                    <a:pt x="6" y="6"/>
                  </a:cubicBezTo>
                  <a:cubicBezTo>
                    <a:pt x="5" y="7"/>
                    <a:pt x="4" y="9"/>
                    <a:pt x="4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0" name="Freeform 288"/>
            <p:cNvSpPr>
              <a:spLocks/>
            </p:cNvSpPr>
            <p:nvPr/>
          </p:nvSpPr>
          <p:spPr bwMode="auto">
            <a:xfrm>
              <a:off x="4264" y="2606"/>
              <a:ext cx="8" cy="13"/>
            </a:xfrm>
            <a:custGeom>
              <a:avLst/>
              <a:gdLst>
                <a:gd name="T0" fmla="*/ 12 w 12"/>
                <a:gd name="T1" fmla="*/ 2 h 20"/>
                <a:gd name="T2" fmla="*/ 10 w 12"/>
                <a:gd name="T3" fmla="*/ 4 h 20"/>
                <a:gd name="T4" fmla="*/ 8 w 12"/>
                <a:gd name="T5" fmla="*/ 5 h 20"/>
                <a:gd name="T6" fmla="*/ 6 w 12"/>
                <a:gd name="T7" fmla="*/ 7 h 20"/>
                <a:gd name="T8" fmla="*/ 5 w 12"/>
                <a:gd name="T9" fmla="*/ 10 h 20"/>
                <a:gd name="T10" fmla="*/ 5 w 12"/>
                <a:gd name="T11" fmla="*/ 18 h 20"/>
                <a:gd name="T12" fmla="*/ 2 w 12"/>
                <a:gd name="T13" fmla="*/ 20 h 20"/>
                <a:gd name="T14" fmla="*/ 0 w 12"/>
                <a:gd name="T15" fmla="*/ 18 h 20"/>
                <a:gd name="T16" fmla="*/ 0 w 12"/>
                <a:gd name="T17" fmla="*/ 2 h 20"/>
                <a:gd name="T18" fmla="*/ 2 w 12"/>
                <a:gd name="T19" fmla="*/ 0 h 20"/>
                <a:gd name="T20" fmla="*/ 5 w 12"/>
                <a:gd name="T21" fmla="*/ 2 h 20"/>
                <a:gd name="T22" fmla="*/ 5 w 12"/>
                <a:gd name="T23" fmla="*/ 3 h 20"/>
                <a:gd name="T24" fmla="*/ 5 w 12"/>
                <a:gd name="T25" fmla="*/ 2 h 20"/>
                <a:gd name="T26" fmla="*/ 10 w 12"/>
                <a:gd name="T27" fmla="*/ 0 h 20"/>
                <a:gd name="T28" fmla="*/ 12 w 12"/>
                <a:gd name="T2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20">
                  <a:moveTo>
                    <a:pt x="12" y="2"/>
                  </a:moveTo>
                  <a:cubicBezTo>
                    <a:pt x="12" y="4"/>
                    <a:pt x="11" y="4"/>
                    <a:pt x="10" y="4"/>
                  </a:cubicBezTo>
                  <a:cubicBezTo>
                    <a:pt x="9" y="4"/>
                    <a:pt x="9" y="5"/>
                    <a:pt x="8" y="5"/>
                  </a:cubicBezTo>
                  <a:cubicBezTo>
                    <a:pt x="7" y="6"/>
                    <a:pt x="7" y="6"/>
                    <a:pt x="6" y="7"/>
                  </a:cubicBezTo>
                  <a:cubicBezTo>
                    <a:pt x="5" y="8"/>
                    <a:pt x="5" y="10"/>
                    <a:pt x="5" y="10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7" y="1"/>
                    <a:pt x="8" y="0"/>
                    <a:pt x="10" y="0"/>
                  </a:cubicBezTo>
                  <a:cubicBezTo>
                    <a:pt x="11" y="0"/>
                    <a:pt x="12" y="1"/>
                    <a:pt x="1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1" name="Freeform 289"/>
            <p:cNvSpPr>
              <a:spLocks/>
            </p:cNvSpPr>
            <p:nvPr/>
          </p:nvSpPr>
          <p:spPr bwMode="auto">
            <a:xfrm>
              <a:off x="4276" y="2601"/>
              <a:ext cx="12" cy="18"/>
            </a:xfrm>
            <a:custGeom>
              <a:avLst/>
              <a:gdLst>
                <a:gd name="T0" fmla="*/ 0 w 17"/>
                <a:gd name="T1" fmla="*/ 25 h 27"/>
                <a:gd name="T2" fmla="*/ 0 w 17"/>
                <a:gd name="T3" fmla="*/ 2 h 27"/>
                <a:gd name="T4" fmla="*/ 3 w 17"/>
                <a:gd name="T5" fmla="*/ 0 h 27"/>
                <a:gd name="T6" fmla="*/ 5 w 17"/>
                <a:gd name="T7" fmla="*/ 2 h 27"/>
                <a:gd name="T8" fmla="*/ 5 w 17"/>
                <a:gd name="T9" fmla="*/ 15 h 27"/>
                <a:gd name="T10" fmla="*/ 13 w 17"/>
                <a:gd name="T11" fmla="*/ 7 h 27"/>
                <a:gd name="T12" fmla="*/ 16 w 17"/>
                <a:gd name="T13" fmla="*/ 7 h 27"/>
                <a:gd name="T14" fmla="*/ 16 w 17"/>
                <a:gd name="T15" fmla="*/ 10 h 27"/>
                <a:gd name="T16" fmla="*/ 10 w 17"/>
                <a:gd name="T17" fmla="*/ 16 h 27"/>
                <a:gd name="T18" fmla="*/ 16 w 17"/>
                <a:gd name="T19" fmla="*/ 23 h 27"/>
                <a:gd name="T20" fmla="*/ 15 w 17"/>
                <a:gd name="T21" fmla="*/ 26 h 27"/>
                <a:gd name="T22" fmla="*/ 14 w 17"/>
                <a:gd name="T23" fmla="*/ 27 h 27"/>
                <a:gd name="T24" fmla="*/ 13 w 17"/>
                <a:gd name="T25" fmla="*/ 26 h 27"/>
                <a:gd name="T26" fmla="*/ 7 w 17"/>
                <a:gd name="T27" fmla="*/ 19 h 27"/>
                <a:gd name="T28" fmla="*/ 5 w 17"/>
                <a:gd name="T29" fmla="*/ 21 h 27"/>
                <a:gd name="T30" fmla="*/ 5 w 17"/>
                <a:gd name="T31" fmla="*/ 25 h 27"/>
                <a:gd name="T32" fmla="*/ 3 w 17"/>
                <a:gd name="T33" fmla="*/ 27 h 27"/>
                <a:gd name="T34" fmla="*/ 0 w 17"/>
                <a:gd name="T35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27">
                  <a:moveTo>
                    <a:pt x="0" y="25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4"/>
                    <a:pt x="16" y="25"/>
                    <a:pt x="15" y="26"/>
                  </a:cubicBezTo>
                  <a:cubicBezTo>
                    <a:pt x="15" y="27"/>
                    <a:pt x="15" y="27"/>
                    <a:pt x="14" y="27"/>
                  </a:cubicBezTo>
                  <a:cubicBezTo>
                    <a:pt x="14" y="27"/>
                    <a:pt x="13" y="26"/>
                    <a:pt x="13" y="26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6"/>
                    <a:pt x="4" y="27"/>
                    <a:pt x="3" y="27"/>
                  </a:cubicBezTo>
                  <a:cubicBezTo>
                    <a:pt x="1" y="27"/>
                    <a:pt x="0" y="26"/>
                    <a:pt x="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2" name="Freeform 290"/>
            <p:cNvSpPr>
              <a:spLocks noEditPoints="1"/>
            </p:cNvSpPr>
            <p:nvPr/>
          </p:nvSpPr>
          <p:spPr bwMode="auto">
            <a:xfrm>
              <a:off x="4291" y="2601"/>
              <a:ext cx="3" cy="18"/>
            </a:xfrm>
            <a:custGeom>
              <a:avLst/>
              <a:gdLst>
                <a:gd name="T0" fmla="*/ 4 w 4"/>
                <a:gd name="T1" fmla="*/ 3 h 27"/>
                <a:gd name="T2" fmla="*/ 2 w 4"/>
                <a:gd name="T3" fmla="*/ 5 h 27"/>
                <a:gd name="T4" fmla="*/ 0 w 4"/>
                <a:gd name="T5" fmla="*/ 3 h 27"/>
                <a:gd name="T6" fmla="*/ 0 w 4"/>
                <a:gd name="T7" fmla="*/ 2 h 27"/>
                <a:gd name="T8" fmla="*/ 2 w 4"/>
                <a:gd name="T9" fmla="*/ 0 h 27"/>
                <a:gd name="T10" fmla="*/ 4 w 4"/>
                <a:gd name="T11" fmla="*/ 2 h 27"/>
                <a:gd name="T12" fmla="*/ 4 w 4"/>
                <a:gd name="T13" fmla="*/ 3 h 27"/>
                <a:gd name="T14" fmla="*/ 4 w 4"/>
                <a:gd name="T15" fmla="*/ 10 h 27"/>
                <a:gd name="T16" fmla="*/ 4 w 4"/>
                <a:gd name="T17" fmla="*/ 25 h 27"/>
                <a:gd name="T18" fmla="*/ 2 w 4"/>
                <a:gd name="T19" fmla="*/ 27 h 27"/>
                <a:gd name="T20" fmla="*/ 0 w 4"/>
                <a:gd name="T21" fmla="*/ 25 h 27"/>
                <a:gd name="T22" fmla="*/ 0 w 4"/>
                <a:gd name="T23" fmla="*/ 10 h 27"/>
                <a:gd name="T24" fmla="*/ 2 w 4"/>
                <a:gd name="T25" fmla="*/ 7 h 27"/>
                <a:gd name="T26" fmla="*/ 4 w 4"/>
                <a:gd name="T27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27">
                  <a:moveTo>
                    <a:pt x="4" y="3"/>
                  </a:moveTo>
                  <a:cubicBezTo>
                    <a:pt x="4" y="4"/>
                    <a:pt x="3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lnTo>
                    <a:pt x="4" y="3"/>
                  </a:lnTo>
                  <a:close/>
                  <a:moveTo>
                    <a:pt x="4" y="10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3" y="27"/>
                    <a:pt x="2" y="27"/>
                  </a:cubicBezTo>
                  <a:cubicBezTo>
                    <a:pt x="1" y="27"/>
                    <a:pt x="0" y="26"/>
                    <a:pt x="0" y="2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2" y="7"/>
                  </a:cubicBezTo>
                  <a:cubicBezTo>
                    <a:pt x="3" y="7"/>
                    <a:pt x="4" y="8"/>
                    <a:pt x="4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3" name="Freeform 291"/>
            <p:cNvSpPr>
              <a:spLocks/>
            </p:cNvSpPr>
            <p:nvPr/>
          </p:nvSpPr>
          <p:spPr bwMode="auto">
            <a:xfrm>
              <a:off x="4299" y="2606"/>
              <a:ext cx="12" cy="13"/>
            </a:xfrm>
            <a:custGeom>
              <a:avLst/>
              <a:gdLst>
                <a:gd name="T0" fmla="*/ 16 w 16"/>
                <a:gd name="T1" fmla="*/ 8 h 20"/>
                <a:gd name="T2" fmla="*/ 16 w 16"/>
                <a:gd name="T3" fmla="*/ 18 h 20"/>
                <a:gd name="T4" fmla="*/ 14 w 16"/>
                <a:gd name="T5" fmla="*/ 20 h 20"/>
                <a:gd name="T6" fmla="*/ 12 w 16"/>
                <a:gd name="T7" fmla="*/ 18 h 20"/>
                <a:gd name="T8" fmla="*/ 12 w 16"/>
                <a:gd name="T9" fmla="*/ 8 h 20"/>
                <a:gd name="T10" fmla="*/ 8 w 16"/>
                <a:gd name="T11" fmla="*/ 5 h 20"/>
                <a:gd name="T12" fmla="*/ 4 w 16"/>
                <a:gd name="T13" fmla="*/ 8 h 20"/>
                <a:gd name="T14" fmla="*/ 4 w 16"/>
                <a:gd name="T15" fmla="*/ 18 h 20"/>
                <a:gd name="T16" fmla="*/ 4 w 16"/>
                <a:gd name="T17" fmla="*/ 18 h 20"/>
                <a:gd name="T18" fmla="*/ 2 w 16"/>
                <a:gd name="T19" fmla="*/ 20 h 20"/>
                <a:gd name="T20" fmla="*/ 0 w 16"/>
                <a:gd name="T21" fmla="*/ 18 h 20"/>
                <a:gd name="T22" fmla="*/ 0 w 16"/>
                <a:gd name="T23" fmla="*/ 8 h 20"/>
                <a:gd name="T24" fmla="*/ 0 w 16"/>
                <a:gd name="T25" fmla="*/ 2 h 20"/>
                <a:gd name="T26" fmla="*/ 2 w 16"/>
                <a:gd name="T27" fmla="*/ 0 h 20"/>
                <a:gd name="T28" fmla="*/ 4 w 16"/>
                <a:gd name="T29" fmla="*/ 2 h 20"/>
                <a:gd name="T30" fmla="*/ 8 w 16"/>
                <a:gd name="T31" fmla="*/ 0 h 20"/>
                <a:gd name="T32" fmla="*/ 16 w 16"/>
                <a:gd name="T33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20">
                  <a:moveTo>
                    <a:pt x="16" y="8"/>
                  </a:move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6"/>
                    <a:pt x="10" y="5"/>
                    <a:pt x="8" y="5"/>
                  </a:cubicBezTo>
                  <a:cubicBezTo>
                    <a:pt x="6" y="5"/>
                    <a:pt x="4" y="6"/>
                    <a:pt x="4" y="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3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5" y="1"/>
                    <a:pt x="6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4" name="Freeform 292"/>
            <p:cNvSpPr>
              <a:spLocks noEditPoints="1"/>
            </p:cNvSpPr>
            <p:nvPr/>
          </p:nvSpPr>
          <p:spPr bwMode="auto">
            <a:xfrm>
              <a:off x="4315" y="2606"/>
              <a:ext cx="14" cy="18"/>
            </a:xfrm>
            <a:custGeom>
              <a:avLst/>
              <a:gdLst>
                <a:gd name="T0" fmla="*/ 19 w 19"/>
                <a:gd name="T1" fmla="*/ 10 h 27"/>
                <a:gd name="T2" fmla="*/ 19 w 19"/>
                <a:gd name="T3" fmla="*/ 17 h 27"/>
                <a:gd name="T4" fmla="*/ 10 w 19"/>
                <a:gd name="T5" fmla="*/ 27 h 27"/>
                <a:gd name="T6" fmla="*/ 6 w 19"/>
                <a:gd name="T7" fmla="*/ 26 h 27"/>
                <a:gd name="T8" fmla="*/ 5 w 19"/>
                <a:gd name="T9" fmla="*/ 23 h 27"/>
                <a:gd name="T10" fmla="*/ 7 w 19"/>
                <a:gd name="T11" fmla="*/ 22 h 27"/>
                <a:gd name="T12" fmla="*/ 10 w 19"/>
                <a:gd name="T13" fmla="*/ 22 h 27"/>
                <a:gd name="T14" fmla="*/ 15 w 19"/>
                <a:gd name="T15" fmla="*/ 18 h 27"/>
                <a:gd name="T16" fmla="*/ 10 w 19"/>
                <a:gd name="T17" fmla="*/ 20 h 27"/>
                <a:gd name="T18" fmla="*/ 3 w 19"/>
                <a:gd name="T19" fmla="*/ 17 h 27"/>
                <a:gd name="T20" fmla="*/ 0 w 19"/>
                <a:gd name="T21" fmla="*/ 10 h 27"/>
                <a:gd name="T22" fmla="*/ 3 w 19"/>
                <a:gd name="T23" fmla="*/ 3 h 27"/>
                <a:gd name="T24" fmla="*/ 10 w 19"/>
                <a:gd name="T25" fmla="*/ 0 h 27"/>
                <a:gd name="T26" fmla="*/ 15 w 19"/>
                <a:gd name="T27" fmla="*/ 2 h 27"/>
                <a:gd name="T28" fmla="*/ 17 w 19"/>
                <a:gd name="T29" fmla="*/ 0 h 27"/>
                <a:gd name="T30" fmla="*/ 19 w 19"/>
                <a:gd name="T31" fmla="*/ 2 h 27"/>
                <a:gd name="T32" fmla="*/ 19 w 19"/>
                <a:gd name="T33" fmla="*/ 10 h 27"/>
                <a:gd name="T34" fmla="*/ 15 w 19"/>
                <a:gd name="T35" fmla="*/ 10 h 27"/>
                <a:gd name="T36" fmla="*/ 13 w 19"/>
                <a:gd name="T37" fmla="*/ 6 h 27"/>
                <a:gd name="T38" fmla="*/ 10 w 19"/>
                <a:gd name="T39" fmla="*/ 5 h 27"/>
                <a:gd name="T40" fmla="*/ 6 w 19"/>
                <a:gd name="T41" fmla="*/ 6 h 27"/>
                <a:gd name="T42" fmla="*/ 5 w 19"/>
                <a:gd name="T43" fmla="*/ 10 h 27"/>
                <a:gd name="T44" fmla="*/ 6 w 19"/>
                <a:gd name="T45" fmla="*/ 14 h 27"/>
                <a:gd name="T46" fmla="*/ 10 w 19"/>
                <a:gd name="T47" fmla="*/ 16 h 27"/>
                <a:gd name="T48" fmla="*/ 13 w 19"/>
                <a:gd name="T49" fmla="*/ 14 h 27"/>
                <a:gd name="T50" fmla="*/ 15 w 19"/>
                <a:gd name="T5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7">
                  <a:moveTo>
                    <a:pt x="19" y="10"/>
                  </a:moveTo>
                  <a:cubicBezTo>
                    <a:pt x="19" y="17"/>
                    <a:pt x="19" y="17"/>
                    <a:pt x="19" y="17"/>
                  </a:cubicBezTo>
                  <a:cubicBezTo>
                    <a:pt x="19" y="22"/>
                    <a:pt x="15" y="27"/>
                    <a:pt x="10" y="27"/>
                  </a:cubicBezTo>
                  <a:cubicBezTo>
                    <a:pt x="8" y="27"/>
                    <a:pt x="7" y="26"/>
                    <a:pt x="6" y="26"/>
                  </a:cubicBezTo>
                  <a:cubicBezTo>
                    <a:pt x="5" y="25"/>
                    <a:pt x="4" y="24"/>
                    <a:pt x="5" y="23"/>
                  </a:cubicBezTo>
                  <a:cubicBezTo>
                    <a:pt x="5" y="22"/>
                    <a:pt x="6" y="21"/>
                    <a:pt x="7" y="22"/>
                  </a:cubicBezTo>
                  <a:cubicBezTo>
                    <a:pt x="8" y="22"/>
                    <a:pt x="9" y="22"/>
                    <a:pt x="10" y="22"/>
                  </a:cubicBezTo>
                  <a:cubicBezTo>
                    <a:pt x="12" y="22"/>
                    <a:pt x="14" y="21"/>
                    <a:pt x="15" y="18"/>
                  </a:cubicBezTo>
                  <a:cubicBezTo>
                    <a:pt x="13" y="19"/>
                    <a:pt x="12" y="20"/>
                    <a:pt x="10" y="20"/>
                  </a:cubicBezTo>
                  <a:cubicBezTo>
                    <a:pt x="7" y="20"/>
                    <a:pt x="5" y="19"/>
                    <a:pt x="3" y="17"/>
                  </a:cubicBezTo>
                  <a:cubicBezTo>
                    <a:pt x="1" y="15"/>
                    <a:pt x="0" y="13"/>
                    <a:pt x="0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2"/>
                    <a:pt x="7" y="0"/>
                    <a:pt x="10" y="0"/>
                  </a:cubicBezTo>
                  <a:cubicBezTo>
                    <a:pt x="12" y="0"/>
                    <a:pt x="13" y="1"/>
                    <a:pt x="15" y="2"/>
                  </a:cubicBezTo>
                  <a:cubicBezTo>
                    <a:pt x="15" y="1"/>
                    <a:pt x="16" y="0"/>
                    <a:pt x="17" y="0"/>
                  </a:cubicBezTo>
                  <a:cubicBezTo>
                    <a:pt x="18" y="0"/>
                    <a:pt x="19" y="1"/>
                    <a:pt x="19" y="2"/>
                  </a:cubicBezTo>
                  <a:cubicBezTo>
                    <a:pt x="19" y="10"/>
                    <a:pt x="19" y="10"/>
                    <a:pt x="19" y="10"/>
                  </a:cubicBezTo>
                  <a:close/>
                  <a:moveTo>
                    <a:pt x="15" y="10"/>
                  </a:moveTo>
                  <a:cubicBezTo>
                    <a:pt x="15" y="9"/>
                    <a:pt x="14" y="7"/>
                    <a:pt x="13" y="6"/>
                  </a:cubicBezTo>
                  <a:cubicBezTo>
                    <a:pt x="12" y="5"/>
                    <a:pt x="11" y="5"/>
                    <a:pt x="10" y="5"/>
                  </a:cubicBezTo>
                  <a:cubicBezTo>
                    <a:pt x="8" y="5"/>
                    <a:pt x="7" y="5"/>
                    <a:pt x="6" y="6"/>
                  </a:cubicBezTo>
                  <a:cubicBezTo>
                    <a:pt x="5" y="7"/>
                    <a:pt x="5" y="9"/>
                    <a:pt x="5" y="10"/>
                  </a:cubicBezTo>
                  <a:cubicBezTo>
                    <a:pt x="5" y="12"/>
                    <a:pt x="5" y="13"/>
                    <a:pt x="6" y="14"/>
                  </a:cubicBezTo>
                  <a:cubicBezTo>
                    <a:pt x="7" y="15"/>
                    <a:pt x="8" y="16"/>
                    <a:pt x="10" y="16"/>
                  </a:cubicBezTo>
                  <a:cubicBezTo>
                    <a:pt x="11" y="16"/>
                    <a:pt x="12" y="15"/>
                    <a:pt x="13" y="14"/>
                  </a:cubicBezTo>
                  <a:cubicBezTo>
                    <a:pt x="14" y="13"/>
                    <a:pt x="15" y="12"/>
                    <a:pt x="15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5" name="Freeform 293"/>
            <p:cNvSpPr>
              <a:spLocks noEditPoints="1"/>
            </p:cNvSpPr>
            <p:nvPr/>
          </p:nvSpPr>
          <p:spPr bwMode="auto">
            <a:xfrm>
              <a:off x="4047" y="2435"/>
              <a:ext cx="335" cy="228"/>
            </a:xfrm>
            <a:custGeom>
              <a:avLst/>
              <a:gdLst>
                <a:gd name="T0" fmla="*/ 188 w 468"/>
                <a:gd name="T1" fmla="*/ 20 h 333"/>
                <a:gd name="T2" fmla="*/ 264 w 468"/>
                <a:gd name="T3" fmla="*/ 75 h 333"/>
                <a:gd name="T4" fmla="*/ 265 w 468"/>
                <a:gd name="T5" fmla="*/ 89 h 333"/>
                <a:gd name="T6" fmla="*/ 281 w 468"/>
                <a:gd name="T7" fmla="*/ 89 h 333"/>
                <a:gd name="T8" fmla="*/ 371 w 468"/>
                <a:gd name="T9" fmla="*/ 89 h 333"/>
                <a:gd name="T10" fmla="*/ 452 w 468"/>
                <a:gd name="T11" fmla="*/ 169 h 333"/>
                <a:gd name="T12" fmla="*/ 452 w 468"/>
                <a:gd name="T13" fmla="*/ 237 h 333"/>
                <a:gd name="T14" fmla="*/ 371 w 468"/>
                <a:gd name="T15" fmla="*/ 313 h 333"/>
                <a:gd name="T16" fmla="*/ 96 w 468"/>
                <a:gd name="T17" fmla="*/ 313 h 333"/>
                <a:gd name="T18" fmla="*/ 20 w 468"/>
                <a:gd name="T19" fmla="*/ 237 h 333"/>
                <a:gd name="T20" fmla="*/ 20 w 468"/>
                <a:gd name="T21" fmla="*/ 169 h 333"/>
                <a:gd name="T22" fmla="*/ 96 w 468"/>
                <a:gd name="T23" fmla="*/ 89 h 333"/>
                <a:gd name="T24" fmla="*/ 181 w 468"/>
                <a:gd name="T25" fmla="*/ 89 h 333"/>
                <a:gd name="T26" fmla="*/ 196 w 468"/>
                <a:gd name="T27" fmla="*/ 89 h 333"/>
                <a:gd name="T28" fmla="*/ 198 w 468"/>
                <a:gd name="T29" fmla="*/ 75 h 333"/>
                <a:gd name="T30" fmla="*/ 188 w 468"/>
                <a:gd name="T31" fmla="*/ 20 h 333"/>
                <a:gd name="T32" fmla="*/ 158 w 468"/>
                <a:gd name="T33" fmla="*/ 0 h 333"/>
                <a:gd name="T34" fmla="*/ 136 w 468"/>
                <a:gd name="T35" fmla="*/ 1 h 333"/>
                <a:gd name="T36" fmla="*/ 181 w 468"/>
                <a:gd name="T37" fmla="*/ 73 h 333"/>
                <a:gd name="T38" fmla="*/ 96 w 468"/>
                <a:gd name="T39" fmla="*/ 73 h 333"/>
                <a:gd name="T40" fmla="*/ 0 w 468"/>
                <a:gd name="T41" fmla="*/ 169 h 333"/>
                <a:gd name="T42" fmla="*/ 0 w 468"/>
                <a:gd name="T43" fmla="*/ 237 h 333"/>
                <a:gd name="T44" fmla="*/ 96 w 468"/>
                <a:gd name="T45" fmla="*/ 333 h 333"/>
                <a:gd name="T46" fmla="*/ 371 w 468"/>
                <a:gd name="T47" fmla="*/ 333 h 333"/>
                <a:gd name="T48" fmla="*/ 468 w 468"/>
                <a:gd name="T49" fmla="*/ 237 h 333"/>
                <a:gd name="T50" fmla="*/ 468 w 468"/>
                <a:gd name="T51" fmla="*/ 169 h 333"/>
                <a:gd name="T52" fmla="*/ 371 w 468"/>
                <a:gd name="T53" fmla="*/ 73 h 333"/>
                <a:gd name="T54" fmla="*/ 281 w 468"/>
                <a:gd name="T55" fmla="*/ 73 h 333"/>
                <a:gd name="T56" fmla="*/ 158 w 468"/>
                <a:gd name="T57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8" h="333">
                  <a:moveTo>
                    <a:pt x="188" y="20"/>
                  </a:moveTo>
                  <a:cubicBezTo>
                    <a:pt x="222" y="25"/>
                    <a:pt x="259" y="37"/>
                    <a:pt x="264" y="75"/>
                  </a:cubicBezTo>
                  <a:cubicBezTo>
                    <a:pt x="265" y="89"/>
                    <a:pt x="265" y="89"/>
                    <a:pt x="265" y="89"/>
                  </a:cubicBezTo>
                  <a:cubicBezTo>
                    <a:pt x="281" y="89"/>
                    <a:pt x="281" y="89"/>
                    <a:pt x="281" y="89"/>
                  </a:cubicBezTo>
                  <a:cubicBezTo>
                    <a:pt x="371" y="89"/>
                    <a:pt x="371" y="89"/>
                    <a:pt x="371" y="89"/>
                  </a:cubicBezTo>
                  <a:cubicBezTo>
                    <a:pt x="414" y="89"/>
                    <a:pt x="452" y="126"/>
                    <a:pt x="452" y="169"/>
                  </a:cubicBezTo>
                  <a:cubicBezTo>
                    <a:pt x="452" y="237"/>
                    <a:pt x="452" y="237"/>
                    <a:pt x="452" y="237"/>
                  </a:cubicBezTo>
                  <a:cubicBezTo>
                    <a:pt x="452" y="280"/>
                    <a:pt x="414" y="313"/>
                    <a:pt x="371" y="313"/>
                  </a:cubicBezTo>
                  <a:cubicBezTo>
                    <a:pt x="96" y="313"/>
                    <a:pt x="96" y="313"/>
                    <a:pt x="96" y="313"/>
                  </a:cubicBezTo>
                  <a:cubicBezTo>
                    <a:pt x="54" y="313"/>
                    <a:pt x="20" y="280"/>
                    <a:pt x="20" y="237"/>
                  </a:cubicBezTo>
                  <a:cubicBezTo>
                    <a:pt x="20" y="169"/>
                    <a:pt x="20" y="169"/>
                    <a:pt x="20" y="169"/>
                  </a:cubicBezTo>
                  <a:cubicBezTo>
                    <a:pt x="20" y="126"/>
                    <a:pt x="54" y="89"/>
                    <a:pt x="96" y="89"/>
                  </a:cubicBezTo>
                  <a:cubicBezTo>
                    <a:pt x="181" y="89"/>
                    <a:pt x="181" y="89"/>
                    <a:pt x="181" y="8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8" y="75"/>
                    <a:pt x="198" y="75"/>
                    <a:pt x="198" y="75"/>
                  </a:cubicBezTo>
                  <a:cubicBezTo>
                    <a:pt x="200" y="60"/>
                    <a:pt x="198" y="39"/>
                    <a:pt x="188" y="20"/>
                  </a:cubicBezTo>
                  <a:moveTo>
                    <a:pt x="158" y="0"/>
                  </a:moveTo>
                  <a:cubicBezTo>
                    <a:pt x="145" y="0"/>
                    <a:pt x="136" y="1"/>
                    <a:pt x="136" y="1"/>
                  </a:cubicBezTo>
                  <a:cubicBezTo>
                    <a:pt x="188" y="9"/>
                    <a:pt x="181" y="73"/>
                    <a:pt x="181" y="73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44" y="73"/>
                    <a:pt x="0" y="117"/>
                    <a:pt x="0" y="169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0" y="289"/>
                    <a:pt x="44" y="333"/>
                    <a:pt x="96" y="333"/>
                  </a:cubicBezTo>
                  <a:cubicBezTo>
                    <a:pt x="371" y="333"/>
                    <a:pt x="371" y="333"/>
                    <a:pt x="371" y="333"/>
                  </a:cubicBezTo>
                  <a:cubicBezTo>
                    <a:pt x="423" y="333"/>
                    <a:pt x="468" y="289"/>
                    <a:pt x="468" y="237"/>
                  </a:cubicBezTo>
                  <a:cubicBezTo>
                    <a:pt x="468" y="169"/>
                    <a:pt x="468" y="169"/>
                    <a:pt x="468" y="169"/>
                  </a:cubicBezTo>
                  <a:cubicBezTo>
                    <a:pt x="468" y="117"/>
                    <a:pt x="423" y="73"/>
                    <a:pt x="371" y="73"/>
                  </a:cubicBezTo>
                  <a:cubicBezTo>
                    <a:pt x="281" y="73"/>
                    <a:pt x="281" y="73"/>
                    <a:pt x="281" y="73"/>
                  </a:cubicBezTo>
                  <a:cubicBezTo>
                    <a:pt x="273" y="13"/>
                    <a:pt x="197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269600" y="1947077"/>
            <a:ext cx="4638129" cy="645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3600" i="1" spc="120" dirty="0" smtClean="0">
                <a:solidFill>
                  <a:schemeClr val="bg1"/>
                </a:solidFill>
                <a:latin typeface="迷你霹雳体" panose="020B0602010101010101" pitchFamily="33" charset="-122"/>
                <a:ea typeface="迷你霹雳体" panose="020B0602010101010101" pitchFamily="33" charset="-122"/>
              </a:rPr>
              <a:t>也是比</a:t>
            </a:r>
            <a:r>
              <a:rPr lang="zh-CN" altLang="en-US" sz="8000" i="1" spc="120" dirty="0" smtClean="0">
                <a:solidFill>
                  <a:schemeClr val="bg1"/>
                </a:solidFill>
                <a:latin typeface="迷你霹雳体" panose="020B0602010101010101" pitchFamily="33" charset="-122"/>
                <a:ea typeface="迷你霹雳体" panose="020B0602010101010101" pitchFamily="33" charset="-122"/>
              </a:rPr>
              <a:t>快</a:t>
            </a:r>
            <a:r>
              <a:rPr lang="zh-CN" altLang="en-US" sz="3600" i="1" spc="120" dirty="0" smtClean="0">
                <a:solidFill>
                  <a:schemeClr val="bg1"/>
                </a:solidFill>
                <a:latin typeface="迷你霹雳体" panose="020B0602010101010101" pitchFamily="33" charset="-122"/>
                <a:ea typeface="迷你霹雳体" panose="020B0602010101010101" pitchFamily="33" charset="-122"/>
              </a:rPr>
              <a:t>的时代</a:t>
            </a:r>
            <a:endParaRPr lang="zh-CN" altLang="en-US" sz="3600" i="1" spc="120" dirty="0">
              <a:solidFill>
                <a:schemeClr val="bg1"/>
              </a:solidFill>
              <a:latin typeface="迷你霹雳体" panose="020B0602010101010101" pitchFamily="33" charset="-122"/>
              <a:ea typeface="迷你霹雳体" panose="020B0602010101010101" pitchFamily="33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7327" y="838088"/>
            <a:ext cx="230832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200"/>
              </a:lnSpc>
            </a:pPr>
            <a:r>
              <a:rPr lang="zh-CN" altLang="en-US" sz="5400" i="1" spc="12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微时代</a:t>
            </a:r>
            <a:endParaRPr lang="en-US" altLang="zh-CN" sz="2800" i="1" spc="12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6543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5" descr="C:\Documents and Settings\Administrator\桌面\未标题-2-0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" t="1115"/>
          <a:stretch/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092" y="-1892851"/>
            <a:ext cx="2763297" cy="143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416" y="-2686050"/>
            <a:ext cx="1232687" cy="64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071" y="1123950"/>
            <a:ext cx="2634779" cy="362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91" y="-4599602"/>
            <a:ext cx="1232687" cy="64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矩形 87"/>
          <p:cNvSpPr/>
          <p:nvPr/>
        </p:nvSpPr>
        <p:spPr>
          <a:xfrm>
            <a:off x="182385" y="1174888"/>
            <a:ext cx="433965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微俱聚</a:t>
            </a:r>
            <a:endParaRPr lang="en-US" altLang="zh-CN" sz="54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您互联网转型助推器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29657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5" dur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" fill="hold">
                                          <p:stCondLst>
                                            <p:cond delay="2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" fill="hold">
                                          <p:stCondLst>
                                            <p:cond delay="4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" fill="hold">
                                          <p:stCondLst>
                                            <p:cond delay="6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" fill="hold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94 0.00216 L -0.03194 1.6762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70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45679E-6 L 0.00174 1.6858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8429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23457E-7 L -1.11111E-6 2.0577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/>
          </p:cNvSpPr>
          <p:nvPr/>
        </p:nvSpPr>
        <p:spPr bwMode="auto">
          <a:xfrm>
            <a:off x="2313335" y="2327885"/>
            <a:ext cx="4894537" cy="655311"/>
          </a:xfrm>
          <a:custGeom>
            <a:avLst/>
            <a:gdLst>
              <a:gd name="T0" fmla="*/ 3325 w 3377"/>
              <a:gd name="T1" fmla="*/ 451 h 451"/>
              <a:gd name="T2" fmla="*/ 53 w 3377"/>
              <a:gd name="T3" fmla="*/ 451 h 451"/>
              <a:gd name="T4" fmla="*/ 53 w 3377"/>
              <a:gd name="T5" fmla="*/ 451 h 451"/>
              <a:gd name="T6" fmla="*/ 42 w 3377"/>
              <a:gd name="T7" fmla="*/ 451 h 451"/>
              <a:gd name="T8" fmla="*/ 32 w 3377"/>
              <a:gd name="T9" fmla="*/ 447 h 451"/>
              <a:gd name="T10" fmla="*/ 24 w 3377"/>
              <a:gd name="T11" fmla="*/ 443 h 451"/>
              <a:gd name="T12" fmla="*/ 16 w 3377"/>
              <a:gd name="T13" fmla="*/ 437 h 451"/>
              <a:gd name="T14" fmla="*/ 10 w 3377"/>
              <a:gd name="T15" fmla="*/ 429 h 451"/>
              <a:gd name="T16" fmla="*/ 4 w 3377"/>
              <a:gd name="T17" fmla="*/ 420 h 451"/>
              <a:gd name="T18" fmla="*/ 2 w 3377"/>
              <a:gd name="T19" fmla="*/ 411 h 451"/>
              <a:gd name="T20" fmla="*/ 0 w 3377"/>
              <a:gd name="T21" fmla="*/ 399 h 451"/>
              <a:gd name="T22" fmla="*/ 0 w 3377"/>
              <a:gd name="T23" fmla="*/ 52 h 451"/>
              <a:gd name="T24" fmla="*/ 0 w 3377"/>
              <a:gd name="T25" fmla="*/ 52 h 451"/>
              <a:gd name="T26" fmla="*/ 2 w 3377"/>
              <a:gd name="T27" fmla="*/ 42 h 451"/>
              <a:gd name="T28" fmla="*/ 4 w 3377"/>
              <a:gd name="T29" fmla="*/ 31 h 451"/>
              <a:gd name="T30" fmla="*/ 10 w 3377"/>
              <a:gd name="T31" fmla="*/ 22 h 451"/>
              <a:gd name="T32" fmla="*/ 16 w 3377"/>
              <a:gd name="T33" fmla="*/ 14 h 451"/>
              <a:gd name="T34" fmla="*/ 24 w 3377"/>
              <a:gd name="T35" fmla="*/ 9 h 451"/>
              <a:gd name="T36" fmla="*/ 32 w 3377"/>
              <a:gd name="T37" fmla="*/ 4 h 451"/>
              <a:gd name="T38" fmla="*/ 42 w 3377"/>
              <a:gd name="T39" fmla="*/ 0 h 451"/>
              <a:gd name="T40" fmla="*/ 53 w 3377"/>
              <a:gd name="T41" fmla="*/ 0 h 451"/>
              <a:gd name="T42" fmla="*/ 3325 w 3377"/>
              <a:gd name="T43" fmla="*/ 0 h 451"/>
              <a:gd name="T44" fmla="*/ 3325 w 3377"/>
              <a:gd name="T45" fmla="*/ 0 h 451"/>
              <a:gd name="T46" fmla="*/ 3336 w 3377"/>
              <a:gd name="T47" fmla="*/ 0 h 451"/>
              <a:gd name="T48" fmla="*/ 3345 w 3377"/>
              <a:gd name="T49" fmla="*/ 4 h 451"/>
              <a:gd name="T50" fmla="*/ 3354 w 3377"/>
              <a:gd name="T51" fmla="*/ 9 h 451"/>
              <a:gd name="T52" fmla="*/ 3362 w 3377"/>
              <a:gd name="T53" fmla="*/ 14 h 451"/>
              <a:gd name="T54" fmla="*/ 3368 w 3377"/>
              <a:gd name="T55" fmla="*/ 22 h 451"/>
              <a:gd name="T56" fmla="*/ 3372 w 3377"/>
              <a:gd name="T57" fmla="*/ 31 h 451"/>
              <a:gd name="T58" fmla="*/ 3376 w 3377"/>
              <a:gd name="T59" fmla="*/ 42 h 451"/>
              <a:gd name="T60" fmla="*/ 3377 w 3377"/>
              <a:gd name="T61" fmla="*/ 52 h 451"/>
              <a:gd name="T62" fmla="*/ 3377 w 3377"/>
              <a:gd name="T63" fmla="*/ 399 h 451"/>
              <a:gd name="T64" fmla="*/ 3377 w 3377"/>
              <a:gd name="T65" fmla="*/ 399 h 451"/>
              <a:gd name="T66" fmla="*/ 3376 w 3377"/>
              <a:gd name="T67" fmla="*/ 411 h 451"/>
              <a:gd name="T68" fmla="*/ 3372 w 3377"/>
              <a:gd name="T69" fmla="*/ 420 h 451"/>
              <a:gd name="T70" fmla="*/ 3368 w 3377"/>
              <a:gd name="T71" fmla="*/ 429 h 451"/>
              <a:gd name="T72" fmla="*/ 3362 w 3377"/>
              <a:gd name="T73" fmla="*/ 437 h 451"/>
              <a:gd name="T74" fmla="*/ 3354 w 3377"/>
              <a:gd name="T75" fmla="*/ 443 h 451"/>
              <a:gd name="T76" fmla="*/ 3345 w 3377"/>
              <a:gd name="T77" fmla="*/ 447 h 451"/>
              <a:gd name="T78" fmla="*/ 3336 w 3377"/>
              <a:gd name="T79" fmla="*/ 451 h 451"/>
              <a:gd name="T80" fmla="*/ 3325 w 3377"/>
              <a:gd name="T81" fmla="*/ 451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377" h="451">
                <a:moveTo>
                  <a:pt x="3325" y="451"/>
                </a:moveTo>
                <a:lnTo>
                  <a:pt x="53" y="451"/>
                </a:lnTo>
                <a:lnTo>
                  <a:pt x="53" y="451"/>
                </a:lnTo>
                <a:lnTo>
                  <a:pt x="42" y="451"/>
                </a:lnTo>
                <a:lnTo>
                  <a:pt x="32" y="447"/>
                </a:lnTo>
                <a:lnTo>
                  <a:pt x="24" y="443"/>
                </a:lnTo>
                <a:lnTo>
                  <a:pt x="16" y="437"/>
                </a:lnTo>
                <a:lnTo>
                  <a:pt x="10" y="429"/>
                </a:lnTo>
                <a:lnTo>
                  <a:pt x="4" y="420"/>
                </a:lnTo>
                <a:lnTo>
                  <a:pt x="2" y="411"/>
                </a:lnTo>
                <a:lnTo>
                  <a:pt x="0" y="399"/>
                </a:lnTo>
                <a:lnTo>
                  <a:pt x="0" y="52"/>
                </a:lnTo>
                <a:lnTo>
                  <a:pt x="0" y="52"/>
                </a:lnTo>
                <a:lnTo>
                  <a:pt x="2" y="42"/>
                </a:lnTo>
                <a:lnTo>
                  <a:pt x="4" y="31"/>
                </a:lnTo>
                <a:lnTo>
                  <a:pt x="10" y="22"/>
                </a:lnTo>
                <a:lnTo>
                  <a:pt x="16" y="14"/>
                </a:lnTo>
                <a:lnTo>
                  <a:pt x="24" y="9"/>
                </a:lnTo>
                <a:lnTo>
                  <a:pt x="32" y="4"/>
                </a:lnTo>
                <a:lnTo>
                  <a:pt x="42" y="0"/>
                </a:lnTo>
                <a:lnTo>
                  <a:pt x="53" y="0"/>
                </a:lnTo>
                <a:lnTo>
                  <a:pt x="3325" y="0"/>
                </a:lnTo>
                <a:lnTo>
                  <a:pt x="3325" y="0"/>
                </a:lnTo>
                <a:lnTo>
                  <a:pt x="3336" y="0"/>
                </a:lnTo>
                <a:lnTo>
                  <a:pt x="3345" y="4"/>
                </a:lnTo>
                <a:lnTo>
                  <a:pt x="3354" y="9"/>
                </a:lnTo>
                <a:lnTo>
                  <a:pt x="3362" y="14"/>
                </a:lnTo>
                <a:lnTo>
                  <a:pt x="3368" y="22"/>
                </a:lnTo>
                <a:lnTo>
                  <a:pt x="3372" y="31"/>
                </a:lnTo>
                <a:lnTo>
                  <a:pt x="3376" y="42"/>
                </a:lnTo>
                <a:lnTo>
                  <a:pt x="3377" y="52"/>
                </a:lnTo>
                <a:lnTo>
                  <a:pt x="3377" y="399"/>
                </a:lnTo>
                <a:lnTo>
                  <a:pt x="3377" y="399"/>
                </a:lnTo>
                <a:lnTo>
                  <a:pt x="3376" y="411"/>
                </a:lnTo>
                <a:lnTo>
                  <a:pt x="3372" y="420"/>
                </a:lnTo>
                <a:lnTo>
                  <a:pt x="3368" y="429"/>
                </a:lnTo>
                <a:lnTo>
                  <a:pt x="3362" y="437"/>
                </a:lnTo>
                <a:lnTo>
                  <a:pt x="3354" y="443"/>
                </a:lnTo>
                <a:lnTo>
                  <a:pt x="3345" y="447"/>
                </a:lnTo>
                <a:lnTo>
                  <a:pt x="3336" y="451"/>
                </a:lnTo>
                <a:lnTo>
                  <a:pt x="3325" y="451"/>
                </a:lnTo>
                <a:close/>
              </a:path>
            </a:pathLst>
          </a:custGeom>
          <a:solidFill>
            <a:srgbClr val="132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2313335" y="2327885"/>
            <a:ext cx="4894537" cy="655311"/>
          </a:xfrm>
          <a:custGeom>
            <a:avLst/>
            <a:gdLst>
              <a:gd name="T0" fmla="*/ 3325 w 3377"/>
              <a:gd name="T1" fmla="*/ 451 h 451"/>
              <a:gd name="T2" fmla="*/ 53 w 3377"/>
              <a:gd name="T3" fmla="*/ 451 h 451"/>
              <a:gd name="T4" fmla="*/ 53 w 3377"/>
              <a:gd name="T5" fmla="*/ 451 h 451"/>
              <a:gd name="T6" fmla="*/ 42 w 3377"/>
              <a:gd name="T7" fmla="*/ 451 h 451"/>
              <a:gd name="T8" fmla="*/ 32 w 3377"/>
              <a:gd name="T9" fmla="*/ 447 h 451"/>
              <a:gd name="T10" fmla="*/ 24 w 3377"/>
              <a:gd name="T11" fmla="*/ 443 h 451"/>
              <a:gd name="T12" fmla="*/ 16 w 3377"/>
              <a:gd name="T13" fmla="*/ 437 h 451"/>
              <a:gd name="T14" fmla="*/ 10 w 3377"/>
              <a:gd name="T15" fmla="*/ 429 h 451"/>
              <a:gd name="T16" fmla="*/ 4 w 3377"/>
              <a:gd name="T17" fmla="*/ 420 h 451"/>
              <a:gd name="T18" fmla="*/ 2 w 3377"/>
              <a:gd name="T19" fmla="*/ 411 h 451"/>
              <a:gd name="T20" fmla="*/ 0 w 3377"/>
              <a:gd name="T21" fmla="*/ 399 h 451"/>
              <a:gd name="T22" fmla="*/ 0 w 3377"/>
              <a:gd name="T23" fmla="*/ 52 h 451"/>
              <a:gd name="T24" fmla="*/ 0 w 3377"/>
              <a:gd name="T25" fmla="*/ 52 h 451"/>
              <a:gd name="T26" fmla="*/ 2 w 3377"/>
              <a:gd name="T27" fmla="*/ 42 h 451"/>
              <a:gd name="T28" fmla="*/ 4 w 3377"/>
              <a:gd name="T29" fmla="*/ 31 h 451"/>
              <a:gd name="T30" fmla="*/ 10 w 3377"/>
              <a:gd name="T31" fmla="*/ 22 h 451"/>
              <a:gd name="T32" fmla="*/ 16 w 3377"/>
              <a:gd name="T33" fmla="*/ 14 h 451"/>
              <a:gd name="T34" fmla="*/ 24 w 3377"/>
              <a:gd name="T35" fmla="*/ 9 h 451"/>
              <a:gd name="T36" fmla="*/ 32 w 3377"/>
              <a:gd name="T37" fmla="*/ 4 h 451"/>
              <a:gd name="T38" fmla="*/ 42 w 3377"/>
              <a:gd name="T39" fmla="*/ 0 h 451"/>
              <a:gd name="T40" fmla="*/ 53 w 3377"/>
              <a:gd name="T41" fmla="*/ 0 h 451"/>
              <a:gd name="T42" fmla="*/ 3325 w 3377"/>
              <a:gd name="T43" fmla="*/ 0 h 451"/>
              <a:gd name="T44" fmla="*/ 3325 w 3377"/>
              <a:gd name="T45" fmla="*/ 0 h 451"/>
              <a:gd name="T46" fmla="*/ 3336 w 3377"/>
              <a:gd name="T47" fmla="*/ 0 h 451"/>
              <a:gd name="T48" fmla="*/ 3345 w 3377"/>
              <a:gd name="T49" fmla="*/ 4 h 451"/>
              <a:gd name="T50" fmla="*/ 3354 w 3377"/>
              <a:gd name="T51" fmla="*/ 9 h 451"/>
              <a:gd name="T52" fmla="*/ 3362 w 3377"/>
              <a:gd name="T53" fmla="*/ 14 h 451"/>
              <a:gd name="T54" fmla="*/ 3368 w 3377"/>
              <a:gd name="T55" fmla="*/ 22 h 451"/>
              <a:gd name="T56" fmla="*/ 3372 w 3377"/>
              <a:gd name="T57" fmla="*/ 31 h 451"/>
              <a:gd name="T58" fmla="*/ 3376 w 3377"/>
              <a:gd name="T59" fmla="*/ 42 h 451"/>
              <a:gd name="T60" fmla="*/ 3377 w 3377"/>
              <a:gd name="T61" fmla="*/ 52 h 451"/>
              <a:gd name="T62" fmla="*/ 3377 w 3377"/>
              <a:gd name="T63" fmla="*/ 399 h 451"/>
              <a:gd name="T64" fmla="*/ 3377 w 3377"/>
              <a:gd name="T65" fmla="*/ 399 h 451"/>
              <a:gd name="T66" fmla="*/ 3376 w 3377"/>
              <a:gd name="T67" fmla="*/ 411 h 451"/>
              <a:gd name="T68" fmla="*/ 3372 w 3377"/>
              <a:gd name="T69" fmla="*/ 420 h 451"/>
              <a:gd name="T70" fmla="*/ 3368 w 3377"/>
              <a:gd name="T71" fmla="*/ 429 h 451"/>
              <a:gd name="T72" fmla="*/ 3362 w 3377"/>
              <a:gd name="T73" fmla="*/ 437 h 451"/>
              <a:gd name="T74" fmla="*/ 3354 w 3377"/>
              <a:gd name="T75" fmla="*/ 443 h 451"/>
              <a:gd name="T76" fmla="*/ 3345 w 3377"/>
              <a:gd name="T77" fmla="*/ 447 h 451"/>
              <a:gd name="T78" fmla="*/ 3336 w 3377"/>
              <a:gd name="T79" fmla="*/ 451 h 451"/>
              <a:gd name="T80" fmla="*/ 3325 w 3377"/>
              <a:gd name="T81" fmla="*/ 451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377" h="451">
                <a:moveTo>
                  <a:pt x="3325" y="451"/>
                </a:moveTo>
                <a:lnTo>
                  <a:pt x="53" y="451"/>
                </a:lnTo>
                <a:lnTo>
                  <a:pt x="53" y="451"/>
                </a:lnTo>
                <a:lnTo>
                  <a:pt x="42" y="451"/>
                </a:lnTo>
                <a:lnTo>
                  <a:pt x="32" y="447"/>
                </a:lnTo>
                <a:lnTo>
                  <a:pt x="24" y="443"/>
                </a:lnTo>
                <a:lnTo>
                  <a:pt x="16" y="437"/>
                </a:lnTo>
                <a:lnTo>
                  <a:pt x="10" y="429"/>
                </a:lnTo>
                <a:lnTo>
                  <a:pt x="4" y="420"/>
                </a:lnTo>
                <a:lnTo>
                  <a:pt x="2" y="411"/>
                </a:lnTo>
                <a:lnTo>
                  <a:pt x="0" y="399"/>
                </a:lnTo>
                <a:lnTo>
                  <a:pt x="0" y="52"/>
                </a:lnTo>
                <a:lnTo>
                  <a:pt x="0" y="52"/>
                </a:lnTo>
                <a:lnTo>
                  <a:pt x="2" y="42"/>
                </a:lnTo>
                <a:lnTo>
                  <a:pt x="4" y="31"/>
                </a:lnTo>
                <a:lnTo>
                  <a:pt x="10" y="22"/>
                </a:lnTo>
                <a:lnTo>
                  <a:pt x="16" y="14"/>
                </a:lnTo>
                <a:lnTo>
                  <a:pt x="24" y="9"/>
                </a:lnTo>
                <a:lnTo>
                  <a:pt x="32" y="4"/>
                </a:lnTo>
                <a:lnTo>
                  <a:pt x="42" y="0"/>
                </a:lnTo>
                <a:lnTo>
                  <a:pt x="53" y="0"/>
                </a:lnTo>
                <a:lnTo>
                  <a:pt x="3325" y="0"/>
                </a:lnTo>
                <a:lnTo>
                  <a:pt x="3325" y="0"/>
                </a:lnTo>
                <a:lnTo>
                  <a:pt x="3336" y="0"/>
                </a:lnTo>
                <a:lnTo>
                  <a:pt x="3345" y="4"/>
                </a:lnTo>
                <a:lnTo>
                  <a:pt x="3354" y="9"/>
                </a:lnTo>
                <a:lnTo>
                  <a:pt x="3362" y="14"/>
                </a:lnTo>
                <a:lnTo>
                  <a:pt x="3368" y="22"/>
                </a:lnTo>
                <a:lnTo>
                  <a:pt x="3372" y="31"/>
                </a:lnTo>
                <a:lnTo>
                  <a:pt x="3376" y="42"/>
                </a:lnTo>
                <a:lnTo>
                  <a:pt x="3377" y="52"/>
                </a:lnTo>
                <a:lnTo>
                  <a:pt x="3377" y="399"/>
                </a:lnTo>
                <a:lnTo>
                  <a:pt x="3377" y="399"/>
                </a:lnTo>
                <a:lnTo>
                  <a:pt x="3376" y="411"/>
                </a:lnTo>
                <a:lnTo>
                  <a:pt x="3372" y="420"/>
                </a:lnTo>
                <a:lnTo>
                  <a:pt x="3368" y="429"/>
                </a:lnTo>
                <a:lnTo>
                  <a:pt x="3362" y="437"/>
                </a:lnTo>
                <a:lnTo>
                  <a:pt x="3354" y="443"/>
                </a:lnTo>
                <a:lnTo>
                  <a:pt x="3345" y="447"/>
                </a:lnTo>
                <a:lnTo>
                  <a:pt x="3336" y="451"/>
                </a:lnTo>
                <a:lnTo>
                  <a:pt x="3325" y="4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929" y="2275692"/>
            <a:ext cx="4911935" cy="672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 12"/>
          <p:cNvSpPr>
            <a:spLocks/>
          </p:cNvSpPr>
          <p:nvPr/>
        </p:nvSpPr>
        <p:spPr bwMode="auto">
          <a:xfrm>
            <a:off x="2446717" y="2362680"/>
            <a:ext cx="3624509" cy="495834"/>
          </a:xfrm>
          <a:custGeom>
            <a:avLst/>
            <a:gdLst>
              <a:gd name="T0" fmla="*/ 2474 w 2500"/>
              <a:gd name="T1" fmla="*/ 342 h 342"/>
              <a:gd name="T2" fmla="*/ 26 w 2500"/>
              <a:gd name="T3" fmla="*/ 342 h 342"/>
              <a:gd name="T4" fmla="*/ 26 w 2500"/>
              <a:gd name="T5" fmla="*/ 342 h 342"/>
              <a:gd name="T6" fmla="*/ 21 w 2500"/>
              <a:gd name="T7" fmla="*/ 341 h 342"/>
              <a:gd name="T8" fmla="*/ 16 w 2500"/>
              <a:gd name="T9" fmla="*/ 340 h 342"/>
              <a:gd name="T10" fmla="*/ 12 w 2500"/>
              <a:gd name="T11" fmla="*/ 337 h 342"/>
              <a:gd name="T12" fmla="*/ 8 w 2500"/>
              <a:gd name="T13" fmla="*/ 334 h 342"/>
              <a:gd name="T14" fmla="*/ 5 w 2500"/>
              <a:gd name="T15" fmla="*/ 330 h 342"/>
              <a:gd name="T16" fmla="*/ 3 w 2500"/>
              <a:gd name="T17" fmla="*/ 325 h 342"/>
              <a:gd name="T18" fmla="*/ 1 w 2500"/>
              <a:gd name="T19" fmla="*/ 321 h 342"/>
              <a:gd name="T20" fmla="*/ 0 w 2500"/>
              <a:gd name="T21" fmla="*/ 316 h 342"/>
              <a:gd name="T22" fmla="*/ 0 w 2500"/>
              <a:gd name="T23" fmla="*/ 26 h 342"/>
              <a:gd name="T24" fmla="*/ 0 w 2500"/>
              <a:gd name="T25" fmla="*/ 26 h 342"/>
              <a:gd name="T26" fmla="*/ 1 w 2500"/>
              <a:gd name="T27" fmla="*/ 20 h 342"/>
              <a:gd name="T28" fmla="*/ 3 w 2500"/>
              <a:gd name="T29" fmla="*/ 15 h 342"/>
              <a:gd name="T30" fmla="*/ 5 w 2500"/>
              <a:gd name="T31" fmla="*/ 11 h 342"/>
              <a:gd name="T32" fmla="*/ 8 w 2500"/>
              <a:gd name="T33" fmla="*/ 7 h 342"/>
              <a:gd name="T34" fmla="*/ 12 w 2500"/>
              <a:gd name="T35" fmla="*/ 3 h 342"/>
              <a:gd name="T36" fmla="*/ 16 w 2500"/>
              <a:gd name="T37" fmla="*/ 1 h 342"/>
              <a:gd name="T38" fmla="*/ 21 w 2500"/>
              <a:gd name="T39" fmla="*/ 0 h 342"/>
              <a:gd name="T40" fmla="*/ 26 w 2500"/>
              <a:gd name="T41" fmla="*/ 0 h 342"/>
              <a:gd name="T42" fmla="*/ 2474 w 2500"/>
              <a:gd name="T43" fmla="*/ 0 h 342"/>
              <a:gd name="T44" fmla="*/ 2474 w 2500"/>
              <a:gd name="T45" fmla="*/ 0 h 342"/>
              <a:gd name="T46" fmla="*/ 2479 w 2500"/>
              <a:gd name="T47" fmla="*/ 0 h 342"/>
              <a:gd name="T48" fmla="*/ 2485 w 2500"/>
              <a:gd name="T49" fmla="*/ 1 h 342"/>
              <a:gd name="T50" fmla="*/ 2489 w 2500"/>
              <a:gd name="T51" fmla="*/ 3 h 342"/>
              <a:gd name="T52" fmla="*/ 2493 w 2500"/>
              <a:gd name="T53" fmla="*/ 7 h 342"/>
              <a:gd name="T54" fmla="*/ 2496 w 2500"/>
              <a:gd name="T55" fmla="*/ 11 h 342"/>
              <a:gd name="T56" fmla="*/ 2498 w 2500"/>
              <a:gd name="T57" fmla="*/ 15 h 342"/>
              <a:gd name="T58" fmla="*/ 2500 w 2500"/>
              <a:gd name="T59" fmla="*/ 20 h 342"/>
              <a:gd name="T60" fmla="*/ 2500 w 2500"/>
              <a:gd name="T61" fmla="*/ 26 h 342"/>
              <a:gd name="T62" fmla="*/ 2500 w 2500"/>
              <a:gd name="T63" fmla="*/ 316 h 342"/>
              <a:gd name="T64" fmla="*/ 2500 w 2500"/>
              <a:gd name="T65" fmla="*/ 316 h 342"/>
              <a:gd name="T66" fmla="*/ 2500 w 2500"/>
              <a:gd name="T67" fmla="*/ 321 h 342"/>
              <a:gd name="T68" fmla="*/ 2498 w 2500"/>
              <a:gd name="T69" fmla="*/ 325 h 342"/>
              <a:gd name="T70" fmla="*/ 2496 w 2500"/>
              <a:gd name="T71" fmla="*/ 330 h 342"/>
              <a:gd name="T72" fmla="*/ 2493 w 2500"/>
              <a:gd name="T73" fmla="*/ 334 h 342"/>
              <a:gd name="T74" fmla="*/ 2489 w 2500"/>
              <a:gd name="T75" fmla="*/ 337 h 342"/>
              <a:gd name="T76" fmla="*/ 2485 w 2500"/>
              <a:gd name="T77" fmla="*/ 340 h 342"/>
              <a:gd name="T78" fmla="*/ 2479 w 2500"/>
              <a:gd name="T79" fmla="*/ 341 h 342"/>
              <a:gd name="T80" fmla="*/ 2474 w 2500"/>
              <a:gd name="T81" fmla="*/ 342 h 342"/>
              <a:gd name="T82" fmla="*/ 2474 w 2500"/>
              <a:gd name="T83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500" h="342">
                <a:moveTo>
                  <a:pt x="2474" y="342"/>
                </a:moveTo>
                <a:lnTo>
                  <a:pt x="26" y="342"/>
                </a:lnTo>
                <a:lnTo>
                  <a:pt x="26" y="342"/>
                </a:lnTo>
                <a:lnTo>
                  <a:pt x="21" y="341"/>
                </a:lnTo>
                <a:lnTo>
                  <a:pt x="16" y="340"/>
                </a:lnTo>
                <a:lnTo>
                  <a:pt x="12" y="337"/>
                </a:lnTo>
                <a:lnTo>
                  <a:pt x="8" y="334"/>
                </a:lnTo>
                <a:lnTo>
                  <a:pt x="5" y="330"/>
                </a:lnTo>
                <a:lnTo>
                  <a:pt x="3" y="325"/>
                </a:lnTo>
                <a:lnTo>
                  <a:pt x="1" y="321"/>
                </a:lnTo>
                <a:lnTo>
                  <a:pt x="0" y="316"/>
                </a:lnTo>
                <a:lnTo>
                  <a:pt x="0" y="26"/>
                </a:lnTo>
                <a:lnTo>
                  <a:pt x="0" y="26"/>
                </a:lnTo>
                <a:lnTo>
                  <a:pt x="1" y="20"/>
                </a:lnTo>
                <a:lnTo>
                  <a:pt x="3" y="15"/>
                </a:lnTo>
                <a:lnTo>
                  <a:pt x="5" y="11"/>
                </a:lnTo>
                <a:lnTo>
                  <a:pt x="8" y="7"/>
                </a:lnTo>
                <a:lnTo>
                  <a:pt x="12" y="3"/>
                </a:lnTo>
                <a:lnTo>
                  <a:pt x="16" y="1"/>
                </a:lnTo>
                <a:lnTo>
                  <a:pt x="21" y="0"/>
                </a:lnTo>
                <a:lnTo>
                  <a:pt x="26" y="0"/>
                </a:lnTo>
                <a:lnTo>
                  <a:pt x="2474" y="0"/>
                </a:lnTo>
                <a:lnTo>
                  <a:pt x="2474" y="0"/>
                </a:lnTo>
                <a:lnTo>
                  <a:pt x="2479" y="0"/>
                </a:lnTo>
                <a:lnTo>
                  <a:pt x="2485" y="1"/>
                </a:lnTo>
                <a:lnTo>
                  <a:pt x="2489" y="3"/>
                </a:lnTo>
                <a:lnTo>
                  <a:pt x="2493" y="7"/>
                </a:lnTo>
                <a:lnTo>
                  <a:pt x="2496" y="11"/>
                </a:lnTo>
                <a:lnTo>
                  <a:pt x="2498" y="15"/>
                </a:lnTo>
                <a:lnTo>
                  <a:pt x="2500" y="20"/>
                </a:lnTo>
                <a:lnTo>
                  <a:pt x="2500" y="26"/>
                </a:lnTo>
                <a:lnTo>
                  <a:pt x="2500" y="316"/>
                </a:lnTo>
                <a:lnTo>
                  <a:pt x="2500" y="316"/>
                </a:lnTo>
                <a:lnTo>
                  <a:pt x="2500" y="321"/>
                </a:lnTo>
                <a:lnTo>
                  <a:pt x="2498" y="325"/>
                </a:lnTo>
                <a:lnTo>
                  <a:pt x="2496" y="330"/>
                </a:lnTo>
                <a:lnTo>
                  <a:pt x="2493" y="334"/>
                </a:lnTo>
                <a:lnTo>
                  <a:pt x="2489" y="337"/>
                </a:lnTo>
                <a:lnTo>
                  <a:pt x="2485" y="340"/>
                </a:lnTo>
                <a:lnTo>
                  <a:pt x="2479" y="341"/>
                </a:lnTo>
                <a:lnTo>
                  <a:pt x="2474" y="342"/>
                </a:lnTo>
                <a:lnTo>
                  <a:pt x="2474" y="342"/>
                </a:lnTo>
                <a:close/>
              </a:path>
            </a:pathLst>
          </a:custGeom>
          <a:solidFill>
            <a:srgbClr val="ECF0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44" name="Freeform 33"/>
          <p:cNvSpPr>
            <a:spLocks/>
          </p:cNvSpPr>
          <p:nvPr/>
        </p:nvSpPr>
        <p:spPr bwMode="auto">
          <a:xfrm>
            <a:off x="2380027" y="2177106"/>
            <a:ext cx="4859741" cy="23197"/>
          </a:xfrm>
          <a:custGeom>
            <a:avLst/>
            <a:gdLst>
              <a:gd name="T0" fmla="*/ 0 w 3354"/>
              <a:gd name="T1" fmla="*/ 7 h 15"/>
              <a:gd name="T2" fmla="*/ 0 w 3354"/>
              <a:gd name="T3" fmla="*/ 15 h 15"/>
              <a:gd name="T4" fmla="*/ 3354 w 3354"/>
              <a:gd name="T5" fmla="*/ 15 h 15"/>
              <a:gd name="T6" fmla="*/ 3354 w 3354"/>
              <a:gd name="T7" fmla="*/ 0 h 15"/>
              <a:gd name="T8" fmla="*/ 0 w 3354"/>
              <a:gd name="T9" fmla="*/ 0 h 15"/>
              <a:gd name="T10" fmla="*/ 0 w 3354"/>
              <a:gd name="T11" fmla="*/ 15 h 15"/>
              <a:gd name="T12" fmla="*/ 0 w 3354"/>
              <a:gd name="T13" fmla="*/ 7 h 15"/>
              <a:gd name="T14" fmla="*/ 0 w 3354"/>
              <a:gd name="T15" fmla="*/ 15 h 15"/>
              <a:gd name="T16" fmla="*/ 3354 w 3354"/>
              <a:gd name="T17" fmla="*/ 15 h 15"/>
              <a:gd name="T18" fmla="*/ 3354 w 3354"/>
              <a:gd name="T19" fmla="*/ 0 h 15"/>
              <a:gd name="T20" fmla="*/ 0 w 3354"/>
              <a:gd name="T21" fmla="*/ 0 h 15"/>
              <a:gd name="T22" fmla="*/ 0 w 3354"/>
              <a:gd name="T23" fmla="*/ 15 h 15"/>
              <a:gd name="T24" fmla="*/ 0 w 3354"/>
              <a:gd name="T25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54" h="15">
                <a:moveTo>
                  <a:pt x="0" y="7"/>
                </a:moveTo>
                <a:lnTo>
                  <a:pt x="0" y="15"/>
                </a:lnTo>
                <a:lnTo>
                  <a:pt x="3354" y="15"/>
                </a:lnTo>
                <a:lnTo>
                  <a:pt x="3354" y="0"/>
                </a:lnTo>
                <a:lnTo>
                  <a:pt x="0" y="0"/>
                </a:lnTo>
                <a:lnTo>
                  <a:pt x="0" y="15"/>
                </a:lnTo>
                <a:lnTo>
                  <a:pt x="0" y="7"/>
                </a:lnTo>
                <a:lnTo>
                  <a:pt x="0" y="15"/>
                </a:lnTo>
                <a:lnTo>
                  <a:pt x="3354" y="15"/>
                </a:lnTo>
                <a:lnTo>
                  <a:pt x="3354" y="0"/>
                </a:lnTo>
                <a:lnTo>
                  <a:pt x="0" y="0"/>
                </a:lnTo>
                <a:lnTo>
                  <a:pt x="0" y="15"/>
                </a:lnTo>
                <a:lnTo>
                  <a:pt x="0" y="7"/>
                </a:lnTo>
                <a:close/>
              </a:path>
            </a:pathLst>
          </a:custGeom>
          <a:solidFill>
            <a:srgbClr val="ECF0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46" name="Freeform 35"/>
          <p:cNvSpPr>
            <a:spLocks/>
          </p:cNvSpPr>
          <p:nvPr/>
        </p:nvSpPr>
        <p:spPr bwMode="auto">
          <a:xfrm>
            <a:off x="4905583" y="1782760"/>
            <a:ext cx="211673" cy="240668"/>
          </a:xfrm>
          <a:custGeom>
            <a:avLst/>
            <a:gdLst>
              <a:gd name="T0" fmla="*/ 3 w 145"/>
              <a:gd name="T1" fmla="*/ 0 h 166"/>
              <a:gd name="T2" fmla="*/ 73 w 145"/>
              <a:gd name="T3" fmla="*/ 42 h 166"/>
              <a:gd name="T4" fmla="*/ 145 w 145"/>
              <a:gd name="T5" fmla="*/ 85 h 166"/>
              <a:gd name="T6" fmla="*/ 72 w 145"/>
              <a:gd name="T7" fmla="*/ 126 h 166"/>
              <a:gd name="T8" fmla="*/ 0 w 145"/>
              <a:gd name="T9" fmla="*/ 166 h 166"/>
              <a:gd name="T10" fmla="*/ 1 w 145"/>
              <a:gd name="T11" fmla="*/ 83 h 166"/>
              <a:gd name="T12" fmla="*/ 3 w 145"/>
              <a:gd name="T13" fmla="*/ 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5" h="166">
                <a:moveTo>
                  <a:pt x="3" y="0"/>
                </a:moveTo>
                <a:lnTo>
                  <a:pt x="73" y="42"/>
                </a:lnTo>
                <a:lnTo>
                  <a:pt x="145" y="85"/>
                </a:lnTo>
                <a:lnTo>
                  <a:pt x="72" y="126"/>
                </a:lnTo>
                <a:lnTo>
                  <a:pt x="0" y="166"/>
                </a:lnTo>
                <a:lnTo>
                  <a:pt x="1" y="83"/>
                </a:lnTo>
                <a:lnTo>
                  <a:pt x="3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490" name="文本框 489"/>
          <p:cNvSpPr txBox="1"/>
          <p:nvPr/>
        </p:nvSpPr>
        <p:spPr>
          <a:xfrm>
            <a:off x="2294815" y="1432259"/>
            <a:ext cx="4250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prstClr val="whit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cs typeface="方正基础像素" panose="02000604000000000000" pitchFamily="2" charset="2"/>
              </a:rPr>
              <a:t>我是实践派</a:t>
            </a:r>
            <a:endParaRPr lang="zh-CN" altLang="en-US" sz="4400" dirty="0">
              <a:solidFill>
                <a:prstClr val="white"/>
              </a:solidFill>
              <a:latin typeface="时尚中黑简体" panose="01010104010101010101" pitchFamily="2" charset="-122"/>
              <a:ea typeface="时尚中黑简体" panose="01010104010101010101" pitchFamily="2" charset="-122"/>
              <a:cs typeface="方正基础像素" panose="02000604000000000000" pitchFamily="2" charset="2"/>
            </a:endParaRPr>
          </a:p>
        </p:txBody>
      </p:sp>
      <p:sp>
        <p:nvSpPr>
          <p:cNvPr id="491" name="文本框 490"/>
          <p:cNvSpPr txBox="1"/>
          <p:nvPr/>
        </p:nvSpPr>
        <p:spPr>
          <a:xfrm>
            <a:off x="3756443" y="2435945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EA61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微俱聚</a:t>
            </a:r>
          </a:p>
        </p:txBody>
      </p:sp>
      <p:sp>
        <p:nvSpPr>
          <p:cNvPr id="492" name="文本框 491"/>
          <p:cNvSpPr txBox="1"/>
          <p:nvPr/>
        </p:nvSpPr>
        <p:spPr>
          <a:xfrm>
            <a:off x="6258641" y="2432571"/>
            <a:ext cx="8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</a:p>
        </p:txBody>
      </p:sp>
      <p:sp>
        <p:nvSpPr>
          <p:cNvPr id="497" name="Rectangle 83"/>
          <p:cNvSpPr>
            <a:spLocks noChangeArrowheads="1"/>
          </p:cNvSpPr>
          <p:nvPr/>
        </p:nvSpPr>
        <p:spPr bwMode="auto">
          <a:xfrm>
            <a:off x="-21432" y="3282554"/>
            <a:ext cx="3082529" cy="2956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2106" name="组合 2105"/>
          <p:cNvGrpSpPr/>
          <p:nvPr/>
        </p:nvGrpSpPr>
        <p:grpSpPr>
          <a:xfrm>
            <a:off x="6745385" y="2669998"/>
            <a:ext cx="1590989" cy="2627667"/>
            <a:chOff x="8565786" y="3038656"/>
            <a:chExt cx="2527555" cy="4174492"/>
          </a:xfrm>
        </p:grpSpPr>
        <p:sp>
          <p:nvSpPr>
            <p:cNvPr id="343" name="AutoShape 3"/>
            <p:cNvSpPr>
              <a:spLocks noChangeAspect="1" noChangeArrowheads="1" noTextEdit="1"/>
            </p:cNvSpPr>
            <p:nvPr/>
          </p:nvSpPr>
          <p:spPr bwMode="auto">
            <a:xfrm rot="20283732">
              <a:off x="8958230" y="3038656"/>
              <a:ext cx="1558487" cy="4103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4" name="Freeform 6"/>
            <p:cNvSpPr>
              <a:spLocks/>
            </p:cNvSpPr>
            <p:nvPr/>
          </p:nvSpPr>
          <p:spPr bwMode="auto">
            <a:xfrm rot="20283732">
              <a:off x="9674322" y="5423402"/>
              <a:ext cx="1020763" cy="690838"/>
            </a:xfrm>
            <a:custGeom>
              <a:avLst/>
              <a:gdLst>
                <a:gd name="T0" fmla="*/ 560 w 560"/>
                <a:gd name="T1" fmla="*/ 379 h 379"/>
                <a:gd name="T2" fmla="*/ 560 w 560"/>
                <a:gd name="T3" fmla="*/ 0 h 379"/>
                <a:gd name="T4" fmla="*/ 0 w 560"/>
                <a:gd name="T5" fmla="*/ 0 h 379"/>
                <a:gd name="T6" fmla="*/ 0 w 560"/>
                <a:gd name="T7" fmla="*/ 363 h 379"/>
                <a:gd name="T8" fmla="*/ 560 w 560"/>
                <a:gd name="T9" fmla="*/ 379 h 379"/>
                <a:gd name="T10" fmla="*/ 560 w 560"/>
                <a:gd name="T11" fmla="*/ 37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0" h="379">
                  <a:moveTo>
                    <a:pt x="560" y="379"/>
                  </a:moveTo>
                  <a:lnTo>
                    <a:pt x="560" y="0"/>
                  </a:lnTo>
                  <a:lnTo>
                    <a:pt x="0" y="0"/>
                  </a:lnTo>
                  <a:lnTo>
                    <a:pt x="0" y="363"/>
                  </a:lnTo>
                  <a:lnTo>
                    <a:pt x="560" y="379"/>
                  </a:lnTo>
                  <a:lnTo>
                    <a:pt x="560" y="379"/>
                  </a:lnTo>
                  <a:close/>
                </a:path>
              </a:pathLst>
            </a:custGeom>
            <a:solidFill>
              <a:srgbClr val="DE1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5" name="任意多边形 344"/>
            <p:cNvSpPr>
              <a:spLocks/>
            </p:cNvSpPr>
            <p:nvPr/>
          </p:nvSpPr>
          <p:spPr bwMode="auto">
            <a:xfrm rot="20283732">
              <a:off x="9853843" y="5768776"/>
              <a:ext cx="1239498" cy="1444372"/>
            </a:xfrm>
            <a:custGeom>
              <a:avLst/>
              <a:gdLst>
                <a:gd name="connsiteX0" fmla="*/ 1239498 w 1239498"/>
                <a:gd name="connsiteY0" fmla="*/ 0 h 1444372"/>
                <a:gd name="connsiteX1" fmla="*/ 1239498 w 1239498"/>
                <a:gd name="connsiteY1" fmla="*/ 1444372 h 1444372"/>
                <a:gd name="connsiteX2" fmla="*/ 0 w 1239498"/>
                <a:gd name="connsiteY2" fmla="*/ 945147 h 1444372"/>
                <a:gd name="connsiteX3" fmla="*/ 0 w 1239498"/>
                <a:gd name="connsiteY3" fmla="*/ 0 h 1444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9498" h="1444372">
                  <a:moveTo>
                    <a:pt x="1239498" y="0"/>
                  </a:moveTo>
                  <a:lnTo>
                    <a:pt x="1239498" y="1444372"/>
                  </a:lnTo>
                  <a:lnTo>
                    <a:pt x="0" y="945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6" name="Freeform 8"/>
            <p:cNvSpPr>
              <a:spLocks/>
            </p:cNvSpPr>
            <p:nvPr/>
          </p:nvSpPr>
          <p:spPr bwMode="auto">
            <a:xfrm rot="20283732">
              <a:off x="8753971" y="3105801"/>
              <a:ext cx="1416309" cy="2982086"/>
            </a:xfrm>
            <a:custGeom>
              <a:avLst/>
              <a:gdLst>
                <a:gd name="T0" fmla="*/ 705 w 777"/>
                <a:gd name="T1" fmla="*/ 1237 h 1636"/>
                <a:gd name="T2" fmla="*/ 769 w 777"/>
                <a:gd name="T3" fmla="*/ 1031 h 1636"/>
                <a:gd name="T4" fmla="*/ 775 w 777"/>
                <a:gd name="T5" fmla="*/ 1003 h 1636"/>
                <a:gd name="T6" fmla="*/ 777 w 777"/>
                <a:gd name="T7" fmla="*/ 969 h 1636"/>
                <a:gd name="T8" fmla="*/ 777 w 777"/>
                <a:gd name="T9" fmla="*/ 532 h 1636"/>
                <a:gd name="T10" fmla="*/ 772 w 777"/>
                <a:gd name="T11" fmla="*/ 509 h 1636"/>
                <a:gd name="T12" fmla="*/ 760 w 777"/>
                <a:gd name="T13" fmla="*/ 490 h 1636"/>
                <a:gd name="T14" fmla="*/ 741 w 777"/>
                <a:gd name="T15" fmla="*/ 477 h 1636"/>
                <a:gd name="T16" fmla="*/ 718 w 777"/>
                <a:gd name="T17" fmla="*/ 473 h 1636"/>
                <a:gd name="T18" fmla="*/ 688 w 777"/>
                <a:gd name="T19" fmla="*/ 473 h 1636"/>
                <a:gd name="T20" fmla="*/ 665 w 777"/>
                <a:gd name="T21" fmla="*/ 477 h 1636"/>
                <a:gd name="T22" fmla="*/ 646 w 777"/>
                <a:gd name="T23" fmla="*/ 490 h 1636"/>
                <a:gd name="T24" fmla="*/ 633 w 777"/>
                <a:gd name="T25" fmla="*/ 509 h 1636"/>
                <a:gd name="T26" fmla="*/ 629 w 777"/>
                <a:gd name="T27" fmla="*/ 532 h 1636"/>
                <a:gd name="T28" fmla="*/ 629 w 777"/>
                <a:gd name="T29" fmla="*/ 502 h 1636"/>
                <a:gd name="T30" fmla="*/ 623 w 777"/>
                <a:gd name="T31" fmla="*/ 476 h 1636"/>
                <a:gd name="T32" fmla="*/ 608 w 777"/>
                <a:gd name="T33" fmla="*/ 454 h 1636"/>
                <a:gd name="T34" fmla="*/ 587 w 777"/>
                <a:gd name="T35" fmla="*/ 440 h 1636"/>
                <a:gd name="T36" fmla="*/ 562 w 777"/>
                <a:gd name="T37" fmla="*/ 435 h 1636"/>
                <a:gd name="T38" fmla="*/ 529 w 777"/>
                <a:gd name="T39" fmla="*/ 435 h 1636"/>
                <a:gd name="T40" fmla="*/ 502 w 777"/>
                <a:gd name="T41" fmla="*/ 440 h 1636"/>
                <a:gd name="T42" fmla="*/ 482 w 777"/>
                <a:gd name="T43" fmla="*/ 456 h 1636"/>
                <a:gd name="T44" fmla="*/ 468 w 777"/>
                <a:gd name="T45" fmla="*/ 476 h 1636"/>
                <a:gd name="T46" fmla="*/ 462 w 777"/>
                <a:gd name="T47" fmla="*/ 502 h 1636"/>
                <a:gd name="T48" fmla="*/ 462 w 777"/>
                <a:gd name="T49" fmla="*/ 429 h 1636"/>
                <a:gd name="T50" fmla="*/ 457 w 777"/>
                <a:gd name="T51" fmla="*/ 402 h 1636"/>
                <a:gd name="T52" fmla="*/ 443 w 777"/>
                <a:gd name="T53" fmla="*/ 382 h 1636"/>
                <a:gd name="T54" fmla="*/ 421 w 777"/>
                <a:gd name="T55" fmla="*/ 368 h 1636"/>
                <a:gd name="T56" fmla="*/ 395 w 777"/>
                <a:gd name="T57" fmla="*/ 362 h 1636"/>
                <a:gd name="T58" fmla="*/ 364 w 777"/>
                <a:gd name="T59" fmla="*/ 362 h 1636"/>
                <a:gd name="T60" fmla="*/ 337 w 777"/>
                <a:gd name="T61" fmla="*/ 368 h 1636"/>
                <a:gd name="T62" fmla="*/ 315 w 777"/>
                <a:gd name="T63" fmla="*/ 382 h 1636"/>
                <a:gd name="T64" fmla="*/ 301 w 777"/>
                <a:gd name="T65" fmla="*/ 402 h 1636"/>
                <a:gd name="T66" fmla="*/ 296 w 777"/>
                <a:gd name="T67" fmla="*/ 429 h 1636"/>
                <a:gd name="T68" fmla="*/ 296 w 777"/>
                <a:gd name="T69" fmla="*/ 67 h 1636"/>
                <a:gd name="T70" fmla="*/ 290 w 777"/>
                <a:gd name="T71" fmla="*/ 41 h 1636"/>
                <a:gd name="T72" fmla="*/ 276 w 777"/>
                <a:gd name="T73" fmla="*/ 19 h 1636"/>
                <a:gd name="T74" fmla="*/ 254 w 777"/>
                <a:gd name="T75" fmla="*/ 5 h 1636"/>
                <a:gd name="T76" fmla="*/ 229 w 777"/>
                <a:gd name="T77" fmla="*/ 0 h 1636"/>
                <a:gd name="T78" fmla="*/ 197 w 777"/>
                <a:gd name="T79" fmla="*/ 0 h 1636"/>
                <a:gd name="T80" fmla="*/ 172 w 777"/>
                <a:gd name="T81" fmla="*/ 5 h 1636"/>
                <a:gd name="T82" fmla="*/ 150 w 777"/>
                <a:gd name="T83" fmla="*/ 19 h 1636"/>
                <a:gd name="T84" fmla="*/ 136 w 777"/>
                <a:gd name="T85" fmla="*/ 41 h 1636"/>
                <a:gd name="T86" fmla="*/ 131 w 777"/>
                <a:gd name="T87" fmla="*/ 67 h 1636"/>
                <a:gd name="T88" fmla="*/ 12 w 777"/>
                <a:gd name="T89" fmla="*/ 777 h 1636"/>
                <a:gd name="T90" fmla="*/ 8 w 777"/>
                <a:gd name="T91" fmla="*/ 785 h 1636"/>
                <a:gd name="T92" fmla="*/ 2 w 777"/>
                <a:gd name="T93" fmla="*/ 799 h 1636"/>
                <a:gd name="T94" fmla="*/ 0 w 777"/>
                <a:gd name="T95" fmla="*/ 821 h 1636"/>
                <a:gd name="T96" fmla="*/ 58 w 777"/>
                <a:gd name="T97" fmla="*/ 1061 h 1636"/>
                <a:gd name="T98" fmla="*/ 64 w 777"/>
                <a:gd name="T99" fmla="*/ 1079 h 1636"/>
                <a:gd name="T100" fmla="*/ 78 w 777"/>
                <a:gd name="T101" fmla="*/ 1109 h 1636"/>
                <a:gd name="T102" fmla="*/ 218 w 777"/>
                <a:gd name="T103" fmla="*/ 1278 h 1636"/>
                <a:gd name="T104" fmla="*/ 705 w 777"/>
                <a:gd name="T105" fmla="*/ 1636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77" h="1636">
                  <a:moveTo>
                    <a:pt x="705" y="1636"/>
                  </a:moveTo>
                  <a:lnTo>
                    <a:pt x="705" y="1237"/>
                  </a:lnTo>
                  <a:lnTo>
                    <a:pt x="769" y="1031"/>
                  </a:lnTo>
                  <a:lnTo>
                    <a:pt x="769" y="1031"/>
                  </a:lnTo>
                  <a:lnTo>
                    <a:pt x="772" y="1017"/>
                  </a:lnTo>
                  <a:lnTo>
                    <a:pt x="775" y="1003"/>
                  </a:lnTo>
                  <a:lnTo>
                    <a:pt x="777" y="986"/>
                  </a:lnTo>
                  <a:lnTo>
                    <a:pt x="777" y="969"/>
                  </a:lnTo>
                  <a:lnTo>
                    <a:pt x="777" y="532"/>
                  </a:lnTo>
                  <a:lnTo>
                    <a:pt x="777" y="532"/>
                  </a:lnTo>
                  <a:lnTo>
                    <a:pt x="777" y="521"/>
                  </a:lnTo>
                  <a:lnTo>
                    <a:pt x="772" y="509"/>
                  </a:lnTo>
                  <a:lnTo>
                    <a:pt x="768" y="499"/>
                  </a:lnTo>
                  <a:lnTo>
                    <a:pt x="760" y="490"/>
                  </a:lnTo>
                  <a:lnTo>
                    <a:pt x="750" y="482"/>
                  </a:lnTo>
                  <a:lnTo>
                    <a:pt x="741" y="477"/>
                  </a:lnTo>
                  <a:lnTo>
                    <a:pt x="729" y="474"/>
                  </a:lnTo>
                  <a:lnTo>
                    <a:pt x="718" y="473"/>
                  </a:lnTo>
                  <a:lnTo>
                    <a:pt x="688" y="473"/>
                  </a:lnTo>
                  <a:lnTo>
                    <a:pt x="688" y="473"/>
                  </a:lnTo>
                  <a:lnTo>
                    <a:pt x="676" y="474"/>
                  </a:lnTo>
                  <a:lnTo>
                    <a:pt x="665" y="477"/>
                  </a:lnTo>
                  <a:lnTo>
                    <a:pt x="655" y="482"/>
                  </a:lnTo>
                  <a:lnTo>
                    <a:pt x="646" y="490"/>
                  </a:lnTo>
                  <a:lnTo>
                    <a:pt x="638" y="499"/>
                  </a:lnTo>
                  <a:lnTo>
                    <a:pt x="633" y="509"/>
                  </a:lnTo>
                  <a:lnTo>
                    <a:pt x="629" y="521"/>
                  </a:lnTo>
                  <a:lnTo>
                    <a:pt x="629" y="532"/>
                  </a:lnTo>
                  <a:lnTo>
                    <a:pt x="629" y="502"/>
                  </a:lnTo>
                  <a:lnTo>
                    <a:pt x="629" y="502"/>
                  </a:lnTo>
                  <a:lnTo>
                    <a:pt x="627" y="488"/>
                  </a:lnTo>
                  <a:lnTo>
                    <a:pt x="623" y="476"/>
                  </a:lnTo>
                  <a:lnTo>
                    <a:pt x="616" y="465"/>
                  </a:lnTo>
                  <a:lnTo>
                    <a:pt x="608" y="454"/>
                  </a:lnTo>
                  <a:lnTo>
                    <a:pt x="599" y="446"/>
                  </a:lnTo>
                  <a:lnTo>
                    <a:pt x="587" y="440"/>
                  </a:lnTo>
                  <a:lnTo>
                    <a:pt x="574" y="437"/>
                  </a:lnTo>
                  <a:lnTo>
                    <a:pt x="562" y="435"/>
                  </a:lnTo>
                  <a:lnTo>
                    <a:pt x="529" y="435"/>
                  </a:lnTo>
                  <a:lnTo>
                    <a:pt x="529" y="435"/>
                  </a:lnTo>
                  <a:lnTo>
                    <a:pt x="515" y="437"/>
                  </a:lnTo>
                  <a:lnTo>
                    <a:pt x="502" y="440"/>
                  </a:lnTo>
                  <a:lnTo>
                    <a:pt x="491" y="446"/>
                  </a:lnTo>
                  <a:lnTo>
                    <a:pt x="482" y="456"/>
                  </a:lnTo>
                  <a:lnTo>
                    <a:pt x="474" y="465"/>
                  </a:lnTo>
                  <a:lnTo>
                    <a:pt x="468" y="476"/>
                  </a:lnTo>
                  <a:lnTo>
                    <a:pt x="463" y="488"/>
                  </a:lnTo>
                  <a:lnTo>
                    <a:pt x="462" y="502"/>
                  </a:lnTo>
                  <a:lnTo>
                    <a:pt x="462" y="429"/>
                  </a:lnTo>
                  <a:lnTo>
                    <a:pt x="462" y="429"/>
                  </a:lnTo>
                  <a:lnTo>
                    <a:pt x="460" y="415"/>
                  </a:lnTo>
                  <a:lnTo>
                    <a:pt x="457" y="402"/>
                  </a:lnTo>
                  <a:lnTo>
                    <a:pt x="451" y="392"/>
                  </a:lnTo>
                  <a:lnTo>
                    <a:pt x="443" y="382"/>
                  </a:lnTo>
                  <a:lnTo>
                    <a:pt x="432" y="373"/>
                  </a:lnTo>
                  <a:lnTo>
                    <a:pt x="421" y="368"/>
                  </a:lnTo>
                  <a:lnTo>
                    <a:pt x="409" y="363"/>
                  </a:lnTo>
                  <a:lnTo>
                    <a:pt x="395" y="362"/>
                  </a:lnTo>
                  <a:lnTo>
                    <a:pt x="364" y="362"/>
                  </a:lnTo>
                  <a:lnTo>
                    <a:pt x="364" y="362"/>
                  </a:lnTo>
                  <a:lnTo>
                    <a:pt x="349" y="363"/>
                  </a:lnTo>
                  <a:lnTo>
                    <a:pt x="337" y="368"/>
                  </a:lnTo>
                  <a:lnTo>
                    <a:pt x="326" y="374"/>
                  </a:lnTo>
                  <a:lnTo>
                    <a:pt x="315" y="382"/>
                  </a:lnTo>
                  <a:lnTo>
                    <a:pt x="307" y="392"/>
                  </a:lnTo>
                  <a:lnTo>
                    <a:pt x="301" y="402"/>
                  </a:lnTo>
                  <a:lnTo>
                    <a:pt x="298" y="415"/>
                  </a:lnTo>
                  <a:lnTo>
                    <a:pt x="296" y="429"/>
                  </a:lnTo>
                  <a:lnTo>
                    <a:pt x="296" y="67"/>
                  </a:lnTo>
                  <a:lnTo>
                    <a:pt x="296" y="67"/>
                  </a:lnTo>
                  <a:lnTo>
                    <a:pt x="295" y="53"/>
                  </a:lnTo>
                  <a:lnTo>
                    <a:pt x="290" y="41"/>
                  </a:lnTo>
                  <a:lnTo>
                    <a:pt x="284" y="30"/>
                  </a:lnTo>
                  <a:lnTo>
                    <a:pt x="276" y="19"/>
                  </a:lnTo>
                  <a:lnTo>
                    <a:pt x="267" y="11"/>
                  </a:lnTo>
                  <a:lnTo>
                    <a:pt x="254" y="5"/>
                  </a:lnTo>
                  <a:lnTo>
                    <a:pt x="242" y="2"/>
                  </a:lnTo>
                  <a:lnTo>
                    <a:pt x="229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84" y="2"/>
                  </a:lnTo>
                  <a:lnTo>
                    <a:pt x="172" y="5"/>
                  </a:lnTo>
                  <a:lnTo>
                    <a:pt x="159" y="11"/>
                  </a:lnTo>
                  <a:lnTo>
                    <a:pt x="150" y="19"/>
                  </a:lnTo>
                  <a:lnTo>
                    <a:pt x="142" y="30"/>
                  </a:lnTo>
                  <a:lnTo>
                    <a:pt x="136" y="41"/>
                  </a:lnTo>
                  <a:lnTo>
                    <a:pt x="133" y="53"/>
                  </a:lnTo>
                  <a:lnTo>
                    <a:pt x="131" y="67"/>
                  </a:lnTo>
                  <a:lnTo>
                    <a:pt x="131" y="613"/>
                  </a:lnTo>
                  <a:lnTo>
                    <a:pt x="12" y="777"/>
                  </a:lnTo>
                  <a:lnTo>
                    <a:pt x="12" y="777"/>
                  </a:lnTo>
                  <a:lnTo>
                    <a:pt x="8" y="785"/>
                  </a:lnTo>
                  <a:lnTo>
                    <a:pt x="3" y="791"/>
                  </a:lnTo>
                  <a:lnTo>
                    <a:pt x="2" y="799"/>
                  </a:lnTo>
                  <a:lnTo>
                    <a:pt x="0" y="806"/>
                  </a:lnTo>
                  <a:lnTo>
                    <a:pt x="0" y="821"/>
                  </a:lnTo>
                  <a:lnTo>
                    <a:pt x="3" y="836"/>
                  </a:lnTo>
                  <a:lnTo>
                    <a:pt x="58" y="1061"/>
                  </a:lnTo>
                  <a:lnTo>
                    <a:pt x="58" y="1061"/>
                  </a:lnTo>
                  <a:lnTo>
                    <a:pt x="64" y="1079"/>
                  </a:lnTo>
                  <a:lnTo>
                    <a:pt x="70" y="1095"/>
                  </a:lnTo>
                  <a:lnTo>
                    <a:pt x="78" y="1109"/>
                  </a:lnTo>
                  <a:lnTo>
                    <a:pt x="87" y="1120"/>
                  </a:lnTo>
                  <a:lnTo>
                    <a:pt x="218" y="1278"/>
                  </a:lnTo>
                  <a:lnTo>
                    <a:pt x="218" y="1629"/>
                  </a:lnTo>
                  <a:lnTo>
                    <a:pt x="705" y="1636"/>
                  </a:lnTo>
                  <a:lnTo>
                    <a:pt x="705" y="1636"/>
                  </a:lnTo>
                  <a:close/>
                </a:path>
              </a:pathLst>
            </a:custGeom>
            <a:solidFill>
              <a:srgbClr val="F6E0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7" name="Freeform 9"/>
            <p:cNvSpPr>
              <a:spLocks noEditPoints="1"/>
            </p:cNvSpPr>
            <p:nvPr/>
          </p:nvSpPr>
          <p:spPr bwMode="auto">
            <a:xfrm rot="20283732">
              <a:off x="8766254" y="3779875"/>
              <a:ext cx="1193929" cy="1006181"/>
            </a:xfrm>
            <a:custGeom>
              <a:avLst/>
              <a:gdLst>
                <a:gd name="T0" fmla="*/ 0 w 655"/>
                <a:gd name="T1" fmla="*/ 327 h 552"/>
                <a:gd name="T2" fmla="*/ 56 w 655"/>
                <a:gd name="T3" fmla="*/ 251 h 552"/>
                <a:gd name="T4" fmla="*/ 320 w 655"/>
                <a:gd name="T5" fmla="*/ 0 h 552"/>
                <a:gd name="T6" fmla="*/ 289 w 655"/>
                <a:gd name="T7" fmla="*/ 0 h 552"/>
                <a:gd name="T8" fmla="*/ 262 w 655"/>
                <a:gd name="T9" fmla="*/ 6 h 552"/>
                <a:gd name="T10" fmla="*/ 240 w 655"/>
                <a:gd name="T11" fmla="*/ 20 h 552"/>
                <a:gd name="T12" fmla="*/ 226 w 655"/>
                <a:gd name="T13" fmla="*/ 40 h 552"/>
                <a:gd name="T14" fmla="*/ 221 w 655"/>
                <a:gd name="T15" fmla="*/ 67 h 552"/>
                <a:gd name="T16" fmla="*/ 282 w 655"/>
                <a:gd name="T17" fmla="*/ 51 h 552"/>
                <a:gd name="T18" fmla="*/ 289 w 655"/>
                <a:gd name="T19" fmla="*/ 33 h 552"/>
                <a:gd name="T20" fmla="*/ 298 w 655"/>
                <a:gd name="T21" fmla="*/ 19 h 552"/>
                <a:gd name="T22" fmla="*/ 312 w 655"/>
                <a:gd name="T23" fmla="*/ 8 h 552"/>
                <a:gd name="T24" fmla="*/ 332 w 655"/>
                <a:gd name="T25" fmla="*/ 1 h 552"/>
                <a:gd name="T26" fmla="*/ 320 w 655"/>
                <a:gd name="T27" fmla="*/ 0 h 552"/>
                <a:gd name="T28" fmla="*/ 454 w 655"/>
                <a:gd name="T29" fmla="*/ 73 h 552"/>
                <a:gd name="T30" fmla="*/ 487 w 655"/>
                <a:gd name="T31" fmla="*/ 73 h 552"/>
                <a:gd name="T32" fmla="*/ 498 w 655"/>
                <a:gd name="T33" fmla="*/ 75 h 552"/>
                <a:gd name="T34" fmla="*/ 479 w 655"/>
                <a:gd name="T35" fmla="*/ 79 h 552"/>
                <a:gd name="T36" fmla="*/ 466 w 655"/>
                <a:gd name="T37" fmla="*/ 89 h 552"/>
                <a:gd name="T38" fmla="*/ 457 w 655"/>
                <a:gd name="T39" fmla="*/ 101 h 552"/>
                <a:gd name="T40" fmla="*/ 387 w 655"/>
                <a:gd name="T41" fmla="*/ 295 h 552"/>
                <a:gd name="T42" fmla="*/ 387 w 655"/>
                <a:gd name="T43" fmla="*/ 140 h 552"/>
                <a:gd name="T44" fmla="*/ 393 w 655"/>
                <a:gd name="T45" fmla="*/ 114 h 552"/>
                <a:gd name="T46" fmla="*/ 407 w 655"/>
                <a:gd name="T47" fmla="*/ 94 h 552"/>
                <a:gd name="T48" fmla="*/ 427 w 655"/>
                <a:gd name="T49" fmla="*/ 78 h 552"/>
                <a:gd name="T50" fmla="*/ 454 w 655"/>
                <a:gd name="T51" fmla="*/ 73 h 552"/>
                <a:gd name="T52" fmla="*/ 643 w 655"/>
                <a:gd name="T53" fmla="*/ 111 h 552"/>
                <a:gd name="T54" fmla="*/ 613 w 655"/>
                <a:gd name="T55" fmla="*/ 111 h 552"/>
                <a:gd name="T56" fmla="*/ 590 w 655"/>
                <a:gd name="T57" fmla="*/ 115 h 552"/>
                <a:gd name="T58" fmla="*/ 571 w 655"/>
                <a:gd name="T59" fmla="*/ 128 h 552"/>
                <a:gd name="T60" fmla="*/ 558 w 655"/>
                <a:gd name="T61" fmla="*/ 147 h 552"/>
                <a:gd name="T62" fmla="*/ 554 w 655"/>
                <a:gd name="T63" fmla="*/ 170 h 552"/>
                <a:gd name="T64" fmla="*/ 613 w 655"/>
                <a:gd name="T65" fmla="*/ 148 h 552"/>
                <a:gd name="T66" fmla="*/ 619 w 655"/>
                <a:gd name="T67" fmla="*/ 136 h 552"/>
                <a:gd name="T68" fmla="*/ 635 w 655"/>
                <a:gd name="T69" fmla="*/ 120 h 552"/>
                <a:gd name="T70" fmla="*/ 647 w 655"/>
                <a:gd name="T71" fmla="*/ 114 h 552"/>
                <a:gd name="T72" fmla="*/ 655 w 655"/>
                <a:gd name="T73" fmla="*/ 112 h 552"/>
                <a:gd name="T74" fmla="*/ 643 w 655"/>
                <a:gd name="T75" fmla="*/ 111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55" h="552">
                  <a:moveTo>
                    <a:pt x="56" y="251"/>
                  </a:moveTo>
                  <a:lnTo>
                    <a:pt x="0" y="327"/>
                  </a:lnTo>
                  <a:lnTo>
                    <a:pt x="56" y="552"/>
                  </a:lnTo>
                  <a:lnTo>
                    <a:pt x="56" y="251"/>
                  </a:lnTo>
                  <a:lnTo>
                    <a:pt x="56" y="251"/>
                  </a:lnTo>
                  <a:close/>
                  <a:moveTo>
                    <a:pt x="320" y="0"/>
                  </a:moveTo>
                  <a:lnTo>
                    <a:pt x="289" y="0"/>
                  </a:lnTo>
                  <a:lnTo>
                    <a:pt x="289" y="0"/>
                  </a:lnTo>
                  <a:lnTo>
                    <a:pt x="274" y="1"/>
                  </a:lnTo>
                  <a:lnTo>
                    <a:pt x="262" y="6"/>
                  </a:lnTo>
                  <a:lnTo>
                    <a:pt x="251" y="12"/>
                  </a:lnTo>
                  <a:lnTo>
                    <a:pt x="240" y="20"/>
                  </a:lnTo>
                  <a:lnTo>
                    <a:pt x="232" y="30"/>
                  </a:lnTo>
                  <a:lnTo>
                    <a:pt x="226" y="40"/>
                  </a:lnTo>
                  <a:lnTo>
                    <a:pt x="223" y="53"/>
                  </a:lnTo>
                  <a:lnTo>
                    <a:pt x="221" y="67"/>
                  </a:lnTo>
                  <a:lnTo>
                    <a:pt x="221" y="295"/>
                  </a:lnTo>
                  <a:lnTo>
                    <a:pt x="282" y="51"/>
                  </a:lnTo>
                  <a:lnTo>
                    <a:pt x="282" y="51"/>
                  </a:lnTo>
                  <a:lnTo>
                    <a:pt x="289" y="33"/>
                  </a:lnTo>
                  <a:lnTo>
                    <a:pt x="293" y="25"/>
                  </a:lnTo>
                  <a:lnTo>
                    <a:pt x="298" y="19"/>
                  </a:lnTo>
                  <a:lnTo>
                    <a:pt x="304" y="12"/>
                  </a:lnTo>
                  <a:lnTo>
                    <a:pt x="312" y="8"/>
                  </a:lnTo>
                  <a:lnTo>
                    <a:pt x="321" y="3"/>
                  </a:lnTo>
                  <a:lnTo>
                    <a:pt x="332" y="1"/>
                  </a:lnTo>
                  <a:lnTo>
                    <a:pt x="332" y="1"/>
                  </a:lnTo>
                  <a:lnTo>
                    <a:pt x="320" y="0"/>
                  </a:lnTo>
                  <a:lnTo>
                    <a:pt x="320" y="0"/>
                  </a:lnTo>
                  <a:close/>
                  <a:moveTo>
                    <a:pt x="454" y="73"/>
                  </a:moveTo>
                  <a:lnTo>
                    <a:pt x="487" y="73"/>
                  </a:lnTo>
                  <a:lnTo>
                    <a:pt x="487" y="73"/>
                  </a:lnTo>
                  <a:lnTo>
                    <a:pt x="498" y="75"/>
                  </a:lnTo>
                  <a:lnTo>
                    <a:pt x="498" y="75"/>
                  </a:lnTo>
                  <a:lnTo>
                    <a:pt x="488" y="76"/>
                  </a:lnTo>
                  <a:lnTo>
                    <a:pt x="479" y="79"/>
                  </a:lnTo>
                  <a:lnTo>
                    <a:pt x="473" y="84"/>
                  </a:lnTo>
                  <a:lnTo>
                    <a:pt x="466" y="89"/>
                  </a:lnTo>
                  <a:lnTo>
                    <a:pt x="462" y="94"/>
                  </a:lnTo>
                  <a:lnTo>
                    <a:pt x="457" y="101"/>
                  </a:lnTo>
                  <a:lnTo>
                    <a:pt x="449" y="117"/>
                  </a:lnTo>
                  <a:lnTo>
                    <a:pt x="387" y="295"/>
                  </a:lnTo>
                  <a:lnTo>
                    <a:pt x="387" y="140"/>
                  </a:lnTo>
                  <a:lnTo>
                    <a:pt x="387" y="140"/>
                  </a:lnTo>
                  <a:lnTo>
                    <a:pt x="388" y="126"/>
                  </a:lnTo>
                  <a:lnTo>
                    <a:pt x="393" y="114"/>
                  </a:lnTo>
                  <a:lnTo>
                    <a:pt x="399" y="103"/>
                  </a:lnTo>
                  <a:lnTo>
                    <a:pt x="407" y="94"/>
                  </a:lnTo>
                  <a:lnTo>
                    <a:pt x="416" y="84"/>
                  </a:lnTo>
                  <a:lnTo>
                    <a:pt x="427" y="78"/>
                  </a:lnTo>
                  <a:lnTo>
                    <a:pt x="440" y="75"/>
                  </a:lnTo>
                  <a:lnTo>
                    <a:pt x="454" y="73"/>
                  </a:lnTo>
                  <a:lnTo>
                    <a:pt x="454" y="73"/>
                  </a:lnTo>
                  <a:close/>
                  <a:moveTo>
                    <a:pt x="643" y="111"/>
                  </a:moveTo>
                  <a:lnTo>
                    <a:pt x="613" y="111"/>
                  </a:lnTo>
                  <a:lnTo>
                    <a:pt x="613" y="111"/>
                  </a:lnTo>
                  <a:lnTo>
                    <a:pt x="601" y="112"/>
                  </a:lnTo>
                  <a:lnTo>
                    <a:pt x="590" y="115"/>
                  </a:lnTo>
                  <a:lnTo>
                    <a:pt x="580" y="120"/>
                  </a:lnTo>
                  <a:lnTo>
                    <a:pt x="571" y="128"/>
                  </a:lnTo>
                  <a:lnTo>
                    <a:pt x="563" y="137"/>
                  </a:lnTo>
                  <a:lnTo>
                    <a:pt x="558" y="147"/>
                  </a:lnTo>
                  <a:lnTo>
                    <a:pt x="554" y="159"/>
                  </a:lnTo>
                  <a:lnTo>
                    <a:pt x="554" y="170"/>
                  </a:lnTo>
                  <a:lnTo>
                    <a:pt x="554" y="295"/>
                  </a:lnTo>
                  <a:lnTo>
                    <a:pt x="613" y="148"/>
                  </a:lnTo>
                  <a:lnTo>
                    <a:pt x="613" y="148"/>
                  </a:lnTo>
                  <a:lnTo>
                    <a:pt x="619" y="136"/>
                  </a:lnTo>
                  <a:lnTo>
                    <a:pt x="629" y="125"/>
                  </a:lnTo>
                  <a:lnTo>
                    <a:pt x="635" y="120"/>
                  </a:lnTo>
                  <a:lnTo>
                    <a:pt x="641" y="117"/>
                  </a:lnTo>
                  <a:lnTo>
                    <a:pt x="647" y="114"/>
                  </a:lnTo>
                  <a:lnTo>
                    <a:pt x="655" y="112"/>
                  </a:lnTo>
                  <a:lnTo>
                    <a:pt x="655" y="112"/>
                  </a:lnTo>
                  <a:lnTo>
                    <a:pt x="643" y="111"/>
                  </a:lnTo>
                  <a:lnTo>
                    <a:pt x="643" y="111"/>
                  </a:lnTo>
                  <a:close/>
                </a:path>
              </a:pathLst>
            </a:custGeom>
            <a:solidFill>
              <a:srgbClr val="ECC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8" name="Freeform 11"/>
            <p:cNvSpPr>
              <a:spLocks noEditPoints="1"/>
            </p:cNvSpPr>
            <p:nvPr/>
          </p:nvSpPr>
          <p:spPr bwMode="auto">
            <a:xfrm rot="20283732">
              <a:off x="8858220" y="3808962"/>
              <a:ext cx="1069979" cy="550483"/>
            </a:xfrm>
            <a:custGeom>
              <a:avLst/>
              <a:gdLst>
                <a:gd name="T0" fmla="*/ 8 w 587"/>
                <a:gd name="T1" fmla="*/ 302 h 302"/>
                <a:gd name="T2" fmla="*/ 0 w 587"/>
                <a:gd name="T3" fmla="*/ 299 h 302"/>
                <a:gd name="T4" fmla="*/ 5 w 587"/>
                <a:gd name="T5" fmla="*/ 293 h 302"/>
                <a:gd name="T6" fmla="*/ 49 w 587"/>
                <a:gd name="T7" fmla="*/ 285 h 302"/>
                <a:gd name="T8" fmla="*/ 94 w 587"/>
                <a:gd name="T9" fmla="*/ 294 h 302"/>
                <a:gd name="T10" fmla="*/ 97 w 587"/>
                <a:gd name="T11" fmla="*/ 299 h 302"/>
                <a:gd name="T12" fmla="*/ 69 w 587"/>
                <a:gd name="T13" fmla="*/ 297 h 302"/>
                <a:gd name="T14" fmla="*/ 214 w 587"/>
                <a:gd name="T15" fmla="*/ 296 h 302"/>
                <a:gd name="T16" fmla="*/ 169 w 587"/>
                <a:gd name="T17" fmla="*/ 302 h 302"/>
                <a:gd name="T18" fmla="*/ 166 w 587"/>
                <a:gd name="T19" fmla="*/ 296 h 302"/>
                <a:gd name="T20" fmla="*/ 191 w 587"/>
                <a:gd name="T21" fmla="*/ 287 h 302"/>
                <a:gd name="T22" fmla="*/ 258 w 587"/>
                <a:gd name="T23" fmla="*/ 293 h 302"/>
                <a:gd name="T24" fmla="*/ 263 w 587"/>
                <a:gd name="T25" fmla="*/ 297 h 302"/>
                <a:gd name="T26" fmla="*/ 255 w 587"/>
                <a:gd name="T27" fmla="*/ 301 h 302"/>
                <a:gd name="T28" fmla="*/ 214 w 587"/>
                <a:gd name="T29" fmla="*/ 296 h 302"/>
                <a:gd name="T30" fmla="*/ 341 w 587"/>
                <a:gd name="T31" fmla="*/ 301 h 302"/>
                <a:gd name="T32" fmla="*/ 331 w 587"/>
                <a:gd name="T33" fmla="*/ 299 h 302"/>
                <a:gd name="T34" fmla="*/ 337 w 587"/>
                <a:gd name="T35" fmla="*/ 293 h 302"/>
                <a:gd name="T36" fmla="*/ 380 w 587"/>
                <a:gd name="T37" fmla="*/ 285 h 302"/>
                <a:gd name="T38" fmla="*/ 426 w 587"/>
                <a:gd name="T39" fmla="*/ 294 h 302"/>
                <a:gd name="T40" fmla="*/ 428 w 587"/>
                <a:gd name="T41" fmla="*/ 299 h 302"/>
                <a:gd name="T42" fmla="*/ 401 w 587"/>
                <a:gd name="T43" fmla="*/ 297 h 302"/>
                <a:gd name="T44" fmla="*/ 537 w 587"/>
                <a:gd name="T45" fmla="*/ 296 h 302"/>
                <a:gd name="T46" fmla="*/ 492 w 587"/>
                <a:gd name="T47" fmla="*/ 301 h 302"/>
                <a:gd name="T48" fmla="*/ 490 w 587"/>
                <a:gd name="T49" fmla="*/ 296 h 302"/>
                <a:gd name="T50" fmla="*/ 515 w 587"/>
                <a:gd name="T51" fmla="*/ 287 h 302"/>
                <a:gd name="T52" fmla="*/ 581 w 587"/>
                <a:gd name="T53" fmla="*/ 291 h 302"/>
                <a:gd name="T54" fmla="*/ 587 w 587"/>
                <a:gd name="T55" fmla="*/ 297 h 302"/>
                <a:gd name="T56" fmla="*/ 578 w 587"/>
                <a:gd name="T57" fmla="*/ 301 h 302"/>
                <a:gd name="T58" fmla="*/ 537 w 587"/>
                <a:gd name="T59" fmla="*/ 296 h 302"/>
                <a:gd name="T60" fmla="*/ 74 w 587"/>
                <a:gd name="T61" fmla="*/ 37 h 302"/>
                <a:gd name="T62" fmla="*/ 74 w 587"/>
                <a:gd name="T63" fmla="*/ 29 h 302"/>
                <a:gd name="T64" fmla="*/ 22 w 587"/>
                <a:gd name="T65" fmla="*/ 29 h 302"/>
                <a:gd name="T66" fmla="*/ 22 w 587"/>
                <a:gd name="T67" fmla="*/ 37 h 302"/>
                <a:gd name="T68" fmla="*/ 49 w 587"/>
                <a:gd name="T69" fmla="*/ 9 h 302"/>
                <a:gd name="T70" fmla="*/ 4 w 587"/>
                <a:gd name="T71" fmla="*/ 15 h 302"/>
                <a:gd name="T72" fmla="*/ 0 w 587"/>
                <a:gd name="T73" fmla="*/ 9 h 302"/>
                <a:gd name="T74" fmla="*/ 25 w 587"/>
                <a:gd name="T75" fmla="*/ 1 h 302"/>
                <a:gd name="T76" fmla="*/ 91 w 587"/>
                <a:gd name="T77" fmla="*/ 6 h 302"/>
                <a:gd name="T78" fmla="*/ 97 w 587"/>
                <a:gd name="T79" fmla="*/ 12 h 302"/>
                <a:gd name="T80" fmla="*/ 88 w 587"/>
                <a:gd name="T81" fmla="*/ 15 h 302"/>
                <a:gd name="T82" fmla="*/ 49 w 587"/>
                <a:gd name="T83" fmla="*/ 9 h 302"/>
                <a:gd name="T84" fmla="*/ 8 w 587"/>
                <a:gd name="T85" fmla="*/ 51 h 302"/>
                <a:gd name="T86" fmla="*/ 0 w 587"/>
                <a:gd name="T87" fmla="*/ 54 h 302"/>
                <a:gd name="T88" fmla="*/ 5 w 587"/>
                <a:gd name="T89" fmla="*/ 60 h 302"/>
                <a:gd name="T90" fmla="*/ 49 w 587"/>
                <a:gd name="T91" fmla="*/ 67 h 302"/>
                <a:gd name="T92" fmla="*/ 94 w 587"/>
                <a:gd name="T93" fmla="*/ 59 h 302"/>
                <a:gd name="T94" fmla="*/ 97 w 587"/>
                <a:gd name="T95" fmla="*/ 53 h 302"/>
                <a:gd name="T96" fmla="*/ 69 w 587"/>
                <a:gd name="T97" fmla="*/ 56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87" h="302">
                  <a:moveTo>
                    <a:pt x="49" y="296"/>
                  </a:moveTo>
                  <a:lnTo>
                    <a:pt x="49" y="296"/>
                  </a:lnTo>
                  <a:lnTo>
                    <a:pt x="27" y="297"/>
                  </a:lnTo>
                  <a:lnTo>
                    <a:pt x="8" y="302"/>
                  </a:lnTo>
                  <a:lnTo>
                    <a:pt x="8" y="302"/>
                  </a:lnTo>
                  <a:lnTo>
                    <a:pt x="4" y="302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0" y="296"/>
                  </a:lnTo>
                  <a:lnTo>
                    <a:pt x="2" y="294"/>
                  </a:lnTo>
                  <a:lnTo>
                    <a:pt x="5" y="293"/>
                  </a:lnTo>
                  <a:lnTo>
                    <a:pt x="5" y="293"/>
                  </a:lnTo>
                  <a:lnTo>
                    <a:pt x="25" y="288"/>
                  </a:lnTo>
                  <a:lnTo>
                    <a:pt x="49" y="285"/>
                  </a:lnTo>
                  <a:lnTo>
                    <a:pt x="49" y="285"/>
                  </a:lnTo>
                  <a:lnTo>
                    <a:pt x="71" y="288"/>
                  </a:lnTo>
                  <a:lnTo>
                    <a:pt x="91" y="293"/>
                  </a:lnTo>
                  <a:lnTo>
                    <a:pt x="91" y="293"/>
                  </a:lnTo>
                  <a:lnTo>
                    <a:pt x="94" y="294"/>
                  </a:lnTo>
                  <a:lnTo>
                    <a:pt x="96" y="296"/>
                  </a:lnTo>
                  <a:lnTo>
                    <a:pt x="97" y="297"/>
                  </a:lnTo>
                  <a:lnTo>
                    <a:pt x="97" y="299"/>
                  </a:lnTo>
                  <a:lnTo>
                    <a:pt x="97" y="299"/>
                  </a:lnTo>
                  <a:lnTo>
                    <a:pt x="94" y="302"/>
                  </a:lnTo>
                  <a:lnTo>
                    <a:pt x="88" y="302"/>
                  </a:lnTo>
                  <a:lnTo>
                    <a:pt x="88" y="302"/>
                  </a:lnTo>
                  <a:lnTo>
                    <a:pt x="69" y="297"/>
                  </a:lnTo>
                  <a:lnTo>
                    <a:pt x="49" y="296"/>
                  </a:lnTo>
                  <a:lnTo>
                    <a:pt x="49" y="296"/>
                  </a:lnTo>
                  <a:close/>
                  <a:moveTo>
                    <a:pt x="214" y="296"/>
                  </a:moveTo>
                  <a:lnTo>
                    <a:pt x="214" y="296"/>
                  </a:lnTo>
                  <a:lnTo>
                    <a:pt x="194" y="297"/>
                  </a:lnTo>
                  <a:lnTo>
                    <a:pt x="175" y="301"/>
                  </a:lnTo>
                  <a:lnTo>
                    <a:pt x="175" y="301"/>
                  </a:lnTo>
                  <a:lnTo>
                    <a:pt x="169" y="302"/>
                  </a:lnTo>
                  <a:lnTo>
                    <a:pt x="166" y="299"/>
                  </a:lnTo>
                  <a:lnTo>
                    <a:pt x="166" y="299"/>
                  </a:lnTo>
                  <a:lnTo>
                    <a:pt x="166" y="297"/>
                  </a:lnTo>
                  <a:lnTo>
                    <a:pt x="166" y="296"/>
                  </a:lnTo>
                  <a:lnTo>
                    <a:pt x="167" y="294"/>
                  </a:lnTo>
                  <a:lnTo>
                    <a:pt x="170" y="293"/>
                  </a:lnTo>
                  <a:lnTo>
                    <a:pt x="170" y="293"/>
                  </a:lnTo>
                  <a:lnTo>
                    <a:pt x="191" y="287"/>
                  </a:lnTo>
                  <a:lnTo>
                    <a:pt x="214" y="285"/>
                  </a:lnTo>
                  <a:lnTo>
                    <a:pt x="214" y="285"/>
                  </a:lnTo>
                  <a:lnTo>
                    <a:pt x="238" y="287"/>
                  </a:lnTo>
                  <a:lnTo>
                    <a:pt x="258" y="293"/>
                  </a:lnTo>
                  <a:lnTo>
                    <a:pt x="258" y="293"/>
                  </a:lnTo>
                  <a:lnTo>
                    <a:pt x="261" y="294"/>
                  </a:lnTo>
                  <a:lnTo>
                    <a:pt x="263" y="296"/>
                  </a:lnTo>
                  <a:lnTo>
                    <a:pt x="263" y="297"/>
                  </a:lnTo>
                  <a:lnTo>
                    <a:pt x="263" y="299"/>
                  </a:lnTo>
                  <a:lnTo>
                    <a:pt x="263" y="299"/>
                  </a:lnTo>
                  <a:lnTo>
                    <a:pt x="259" y="302"/>
                  </a:lnTo>
                  <a:lnTo>
                    <a:pt x="255" y="301"/>
                  </a:lnTo>
                  <a:lnTo>
                    <a:pt x="255" y="301"/>
                  </a:lnTo>
                  <a:lnTo>
                    <a:pt x="236" y="297"/>
                  </a:lnTo>
                  <a:lnTo>
                    <a:pt x="214" y="296"/>
                  </a:lnTo>
                  <a:lnTo>
                    <a:pt x="214" y="296"/>
                  </a:lnTo>
                  <a:close/>
                  <a:moveTo>
                    <a:pt x="380" y="296"/>
                  </a:moveTo>
                  <a:lnTo>
                    <a:pt x="380" y="296"/>
                  </a:lnTo>
                  <a:lnTo>
                    <a:pt x="359" y="297"/>
                  </a:lnTo>
                  <a:lnTo>
                    <a:pt x="341" y="301"/>
                  </a:lnTo>
                  <a:lnTo>
                    <a:pt x="341" y="301"/>
                  </a:lnTo>
                  <a:lnTo>
                    <a:pt x="334" y="302"/>
                  </a:lnTo>
                  <a:lnTo>
                    <a:pt x="331" y="299"/>
                  </a:lnTo>
                  <a:lnTo>
                    <a:pt x="331" y="299"/>
                  </a:lnTo>
                  <a:lnTo>
                    <a:pt x="331" y="297"/>
                  </a:lnTo>
                  <a:lnTo>
                    <a:pt x="333" y="296"/>
                  </a:lnTo>
                  <a:lnTo>
                    <a:pt x="334" y="294"/>
                  </a:lnTo>
                  <a:lnTo>
                    <a:pt x="337" y="293"/>
                  </a:lnTo>
                  <a:lnTo>
                    <a:pt x="337" y="293"/>
                  </a:lnTo>
                  <a:lnTo>
                    <a:pt x="358" y="287"/>
                  </a:lnTo>
                  <a:lnTo>
                    <a:pt x="380" y="285"/>
                  </a:lnTo>
                  <a:lnTo>
                    <a:pt x="380" y="285"/>
                  </a:lnTo>
                  <a:lnTo>
                    <a:pt x="403" y="287"/>
                  </a:lnTo>
                  <a:lnTo>
                    <a:pt x="423" y="293"/>
                  </a:lnTo>
                  <a:lnTo>
                    <a:pt x="423" y="293"/>
                  </a:lnTo>
                  <a:lnTo>
                    <a:pt x="426" y="294"/>
                  </a:lnTo>
                  <a:lnTo>
                    <a:pt x="428" y="296"/>
                  </a:lnTo>
                  <a:lnTo>
                    <a:pt x="429" y="297"/>
                  </a:lnTo>
                  <a:lnTo>
                    <a:pt x="428" y="299"/>
                  </a:lnTo>
                  <a:lnTo>
                    <a:pt x="428" y="299"/>
                  </a:lnTo>
                  <a:lnTo>
                    <a:pt x="425" y="302"/>
                  </a:lnTo>
                  <a:lnTo>
                    <a:pt x="420" y="301"/>
                  </a:lnTo>
                  <a:lnTo>
                    <a:pt x="420" y="301"/>
                  </a:lnTo>
                  <a:lnTo>
                    <a:pt x="401" y="297"/>
                  </a:lnTo>
                  <a:lnTo>
                    <a:pt x="380" y="296"/>
                  </a:lnTo>
                  <a:lnTo>
                    <a:pt x="380" y="296"/>
                  </a:lnTo>
                  <a:close/>
                  <a:moveTo>
                    <a:pt x="537" y="296"/>
                  </a:moveTo>
                  <a:lnTo>
                    <a:pt x="537" y="296"/>
                  </a:lnTo>
                  <a:lnTo>
                    <a:pt x="517" y="297"/>
                  </a:lnTo>
                  <a:lnTo>
                    <a:pt x="498" y="301"/>
                  </a:lnTo>
                  <a:lnTo>
                    <a:pt x="498" y="301"/>
                  </a:lnTo>
                  <a:lnTo>
                    <a:pt x="492" y="301"/>
                  </a:lnTo>
                  <a:lnTo>
                    <a:pt x="490" y="299"/>
                  </a:lnTo>
                  <a:lnTo>
                    <a:pt x="490" y="299"/>
                  </a:lnTo>
                  <a:lnTo>
                    <a:pt x="489" y="297"/>
                  </a:lnTo>
                  <a:lnTo>
                    <a:pt x="490" y="296"/>
                  </a:lnTo>
                  <a:lnTo>
                    <a:pt x="492" y="293"/>
                  </a:lnTo>
                  <a:lnTo>
                    <a:pt x="495" y="291"/>
                  </a:lnTo>
                  <a:lnTo>
                    <a:pt x="495" y="291"/>
                  </a:lnTo>
                  <a:lnTo>
                    <a:pt x="515" y="287"/>
                  </a:lnTo>
                  <a:lnTo>
                    <a:pt x="537" y="285"/>
                  </a:lnTo>
                  <a:lnTo>
                    <a:pt x="537" y="285"/>
                  </a:lnTo>
                  <a:lnTo>
                    <a:pt x="561" y="287"/>
                  </a:lnTo>
                  <a:lnTo>
                    <a:pt x="581" y="291"/>
                  </a:lnTo>
                  <a:lnTo>
                    <a:pt x="581" y="291"/>
                  </a:lnTo>
                  <a:lnTo>
                    <a:pt x="584" y="293"/>
                  </a:lnTo>
                  <a:lnTo>
                    <a:pt x="585" y="296"/>
                  </a:lnTo>
                  <a:lnTo>
                    <a:pt x="587" y="297"/>
                  </a:lnTo>
                  <a:lnTo>
                    <a:pt x="585" y="299"/>
                  </a:lnTo>
                  <a:lnTo>
                    <a:pt x="585" y="299"/>
                  </a:lnTo>
                  <a:lnTo>
                    <a:pt x="582" y="301"/>
                  </a:lnTo>
                  <a:lnTo>
                    <a:pt x="578" y="301"/>
                  </a:lnTo>
                  <a:lnTo>
                    <a:pt x="578" y="301"/>
                  </a:lnTo>
                  <a:lnTo>
                    <a:pt x="559" y="297"/>
                  </a:lnTo>
                  <a:lnTo>
                    <a:pt x="537" y="296"/>
                  </a:lnTo>
                  <a:lnTo>
                    <a:pt x="537" y="296"/>
                  </a:lnTo>
                  <a:close/>
                  <a:moveTo>
                    <a:pt x="25" y="39"/>
                  </a:moveTo>
                  <a:lnTo>
                    <a:pt x="71" y="39"/>
                  </a:lnTo>
                  <a:lnTo>
                    <a:pt x="71" y="39"/>
                  </a:lnTo>
                  <a:lnTo>
                    <a:pt x="74" y="37"/>
                  </a:lnTo>
                  <a:lnTo>
                    <a:pt x="75" y="34"/>
                  </a:lnTo>
                  <a:lnTo>
                    <a:pt x="75" y="34"/>
                  </a:lnTo>
                  <a:lnTo>
                    <a:pt x="75" y="34"/>
                  </a:lnTo>
                  <a:lnTo>
                    <a:pt x="74" y="29"/>
                  </a:lnTo>
                  <a:lnTo>
                    <a:pt x="71" y="29"/>
                  </a:lnTo>
                  <a:lnTo>
                    <a:pt x="25" y="29"/>
                  </a:lnTo>
                  <a:lnTo>
                    <a:pt x="25" y="29"/>
                  </a:lnTo>
                  <a:lnTo>
                    <a:pt x="22" y="29"/>
                  </a:lnTo>
                  <a:lnTo>
                    <a:pt x="21" y="34"/>
                  </a:lnTo>
                  <a:lnTo>
                    <a:pt x="21" y="34"/>
                  </a:lnTo>
                  <a:lnTo>
                    <a:pt x="21" y="34"/>
                  </a:lnTo>
                  <a:lnTo>
                    <a:pt x="22" y="37"/>
                  </a:lnTo>
                  <a:lnTo>
                    <a:pt x="25" y="39"/>
                  </a:lnTo>
                  <a:lnTo>
                    <a:pt x="25" y="39"/>
                  </a:lnTo>
                  <a:close/>
                  <a:moveTo>
                    <a:pt x="49" y="9"/>
                  </a:moveTo>
                  <a:lnTo>
                    <a:pt x="49" y="9"/>
                  </a:lnTo>
                  <a:lnTo>
                    <a:pt x="27" y="10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4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9"/>
                  </a:lnTo>
                  <a:lnTo>
                    <a:pt x="2" y="7"/>
                  </a:lnTo>
                  <a:lnTo>
                    <a:pt x="5" y="6"/>
                  </a:lnTo>
                  <a:lnTo>
                    <a:pt x="5" y="6"/>
                  </a:lnTo>
                  <a:lnTo>
                    <a:pt x="25" y="1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71" y="1"/>
                  </a:lnTo>
                  <a:lnTo>
                    <a:pt x="91" y="6"/>
                  </a:lnTo>
                  <a:lnTo>
                    <a:pt x="91" y="6"/>
                  </a:lnTo>
                  <a:lnTo>
                    <a:pt x="94" y="7"/>
                  </a:lnTo>
                  <a:lnTo>
                    <a:pt x="97" y="9"/>
                  </a:lnTo>
                  <a:lnTo>
                    <a:pt x="97" y="12"/>
                  </a:lnTo>
                  <a:lnTo>
                    <a:pt x="97" y="14"/>
                  </a:lnTo>
                  <a:lnTo>
                    <a:pt x="97" y="14"/>
                  </a:lnTo>
                  <a:lnTo>
                    <a:pt x="94" y="15"/>
                  </a:lnTo>
                  <a:lnTo>
                    <a:pt x="88" y="15"/>
                  </a:lnTo>
                  <a:lnTo>
                    <a:pt x="88" y="15"/>
                  </a:lnTo>
                  <a:lnTo>
                    <a:pt x="69" y="10"/>
                  </a:lnTo>
                  <a:lnTo>
                    <a:pt x="49" y="9"/>
                  </a:lnTo>
                  <a:lnTo>
                    <a:pt x="49" y="9"/>
                  </a:lnTo>
                  <a:close/>
                  <a:moveTo>
                    <a:pt x="49" y="57"/>
                  </a:moveTo>
                  <a:lnTo>
                    <a:pt x="49" y="57"/>
                  </a:lnTo>
                  <a:lnTo>
                    <a:pt x="27" y="56"/>
                  </a:lnTo>
                  <a:lnTo>
                    <a:pt x="8" y="51"/>
                  </a:lnTo>
                  <a:lnTo>
                    <a:pt x="8" y="51"/>
                  </a:lnTo>
                  <a:lnTo>
                    <a:pt x="4" y="51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57"/>
                  </a:lnTo>
                  <a:lnTo>
                    <a:pt x="2" y="59"/>
                  </a:lnTo>
                  <a:lnTo>
                    <a:pt x="5" y="60"/>
                  </a:lnTo>
                  <a:lnTo>
                    <a:pt x="5" y="60"/>
                  </a:lnTo>
                  <a:lnTo>
                    <a:pt x="25" y="65"/>
                  </a:lnTo>
                  <a:lnTo>
                    <a:pt x="49" y="67"/>
                  </a:lnTo>
                  <a:lnTo>
                    <a:pt x="49" y="67"/>
                  </a:lnTo>
                  <a:lnTo>
                    <a:pt x="71" y="65"/>
                  </a:lnTo>
                  <a:lnTo>
                    <a:pt x="92" y="60"/>
                  </a:lnTo>
                  <a:lnTo>
                    <a:pt x="92" y="60"/>
                  </a:lnTo>
                  <a:lnTo>
                    <a:pt x="94" y="59"/>
                  </a:lnTo>
                  <a:lnTo>
                    <a:pt x="97" y="57"/>
                  </a:lnTo>
                  <a:lnTo>
                    <a:pt x="97" y="56"/>
                  </a:lnTo>
                  <a:lnTo>
                    <a:pt x="97" y="53"/>
                  </a:lnTo>
                  <a:lnTo>
                    <a:pt x="97" y="53"/>
                  </a:lnTo>
                  <a:lnTo>
                    <a:pt x="94" y="51"/>
                  </a:lnTo>
                  <a:lnTo>
                    <a:pt x="88" y="51"/>
                  </a:lnTo>
                  <a:lnTo>
                    <a:pt x="88" y="51"/>
                  </a:lnTo>
                  <a:lnTo>
                    <a:pt x="69" y="56"/>
                  </a:lnTo>
                  <a:lnTo>
                    <a:pt x="49" y="57"/>
                  </a:lnTo>
                  <a:lnTo>
                    <a:pt x="49" y="57"/>
                  </a:lnTo>
                  <a:close/>
                </a:path>
              </a:pathLst>
            </a:custGeom>
            <a:solidFill>
              <a:srgbClr val="ECC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9" name="Freeform 12"/>
            <p:cNvSpPr>
              <a:spLocks/>
            </p:cNvSpPr>
            <p:nvPr/>
          </p:nvSpPr>
          <p:spPr bwMode="auto">
            <a:xfrm rot="20283732">
              <a:off x="9584842" y="5460175"/>
              <a:ext cx="1017117" cy="690838"/>
            </a:xfrm>
            <a:custGeom>
              <a:avLst/>
              <a:gdLst>
                <a:gd name="T0" fmla="*/ 558 w 558"/>
                <a:gd name="T1" fmla="*/ 379 h 379"/>
                <a:gd name="T2" fmla="*/ 558 w 558"/>
                <a:gd name="T3" fmla="*/ 0 h 379"/>
                <a:gd name="T4" fmla="*/ 0 w 558"/>
                <a:gd name="T5" fmla="*/ 0 h 379"/>
                <a:gd name="T6" fmla="*/ 0 w 558"/>
                <a:gd name="T7" fmla="*/ 363 h 379"/>
                <a:gd name="T8" fmla="*/ 558 w 558"/>
                <a:gd name="T9" fmla="*/ 379 h 379"/>
                <a:gd name="T10" fmla="*/ 558 w 558"/>
                <a:gd name="T11" fmla="*/ 37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8" h="379">
                  <a:moveTo>
                    <a:pt x="558" y="379"/>
                  </a:moveTo>
                  <a:lnTo>
                    <a:pt x="558" y="0"/>
                  </a:lnTo>
                  <a:lnTo>
                    <a:pt x="0" y="0"/>
                  </a:lnTo>
                  <a:lnTo>
                    <a:pt x="0" y="363"/>
                  </a:lnTo>
                  <a:lnTo>
                    <a:pt x="558" y="379"/>
                  </a:lnTo>
                  <a:lnTo>
                    <a:pt x="558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0" name="任意多边形 349"/>
            <p:cNvSpPr>
              <a:spLocks/>
            </p:cNvSpPr>
            <p:nvPr/>
          </p:nvSpPr>
          <p:spPr bwMode="auto">
            <a:xfrm rot="20283732">
              <a:off x="9756960" y="5806279"/>
              <a:ext cx="1239498" cy="1405460"/>
            </a:xfrm>
            <a:custGeom>
              <a:avLst/>
              <a:gdLst>
                <a:gd name="connsiteX0" fmla="*/ 1239498 w 1239498"/>
                <a:gd name="connsiteY0" fmla="*/ 0 h 1405460"/>
                <a:gd name="connsiteX1" fmla="*/ 1239498 w 1239498"/>
                <a:gd name="connsiteY1" fmla="*/ 1405460 h 1405460"/>
                <a:gd name="connsiteX2" fmla="*/ 0 w 1239498"/>
                <a:gd name="connsiteY2" fmla="*/ 906234 h 1405460"/>
                <a:gd name="connsiteX3" fmla="*/ 0 w 1239498"/>
                <a:gd name="connsiteY3" fmla="*/ 0 h 1405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9498" h="1405460">
                  <a:moveTo>
                    <a:pt x="1239498" y="0"/>
                  </a:moveTo>
                  <a:lnTo>
                    <a:pt x="1239498" y="1405460"/>
                  </a:lnTo>
                  <a:lnTo>
                    <a:pt x="0" y="906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BB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1" name="Freeform 14"/>
            <p:cNvSpPr>
              <a:spLocks/>
            </p:cNvSpPr>
            <p:nvPr/>
          </p:nvSpPr>
          <p:spPr bwMode="auto">
            <a:xfrm rot="20283732">
              <a:off x="10301096" y="5465666"/>
              <a:ext cx="156760" cy="158583"/>
            </a:xfrm>
            <a:custGeom>
              <a:avLst/>
              <a:gdLst>
                <a:gd name="T0" fmla="*/ 42 w 86"/>
                <a:gd name="T1" fmla="*/ 0 h 87"/>
                <a:gd name="T2" fmla="*/ 42 w 86"/>
                <a:gd name="T3" fmla="*/ 0 h 87"/>
                <a:gd name="T4" fmla="*/ 51 w 86"/>
                <a:gd name="T5" fmla="*/ 0 h 87"/>
                <a:gd name="T6" fmla="*/ 59 w 86"/>
                <a:gd name="T7" fmla="*/ 3 h 87"/>
                <a:gd name="T8" fmla="*/ 67 w 86"/>
                <a:gd name="T9" fmla="*/ 7 h 87"/>
                <a:gd name="T10" fmla="*/ 73 w 86"/>
                <a:gd name="T11" fmla="*/ 12 h 87"/>
                <a:gd name="T12" fmla="*/ 79 w 86"/>
                <a:gd name="T13" fmla="*/ 18 h 87"/>
                <a:gd name="T14" fmla="*/ 83 w 86"/>
                <a:gd name="T15" fmla="*/ 26 h 87"/>
                <a:gd name="T16" fmla="*/ 86 w 86"/>
                <a:gd name="T17" fmla="*/ 34 h 87"/>
                <a:gd name="T18" fmla="*/ 86 w 86"/>
                <a:gd name="T19" fmla="*/ 43 h 87"/>
                <a:gd name="T20" fmla="*/ 86 w 86"/>
                <a:gd name="T21" fmla="*/ 43 h 87"/>
                <a:gd name="T22" fmla="*/ 86 w 86"/>
                <a:gd name="T23" fmla="*/ 51 h 87"/>
                <a:gd name="T24" fmla="*/ 83 w 86"/>
                <a:gd name="T25" fmla="*/ 59 h 87"/>
                <a:gd name="T26" fmla="*/ 79 w 86"/>
                <a:gd name="T27" fmla="*/ 67 h 87"/>
                <a:gd name="T28" fmla="*/ 73 w 86"/>
                <a:gd name="T29" fmla="*/ 73 h 87"/>
                <a:gd name="T30" fmla="*/ 67 w 86"/>
                <a:gd name="T31" fmla="*/ 79 h 87"/>
                <a:gd name="T32" fmla="*/ 59 w 86"/>
                <a:gd name="T33" fmla="*/ 82 h 87"/>
                <a:gd name="T34" fmla="*/ 51 w 86"/>
                <a:gd name="T35" fmla="*/ 85 h 87"/>
                <a:gd name="T36" fmla="*/ 44 w 86"/>
                <a:gd name="T37" fmla="*/ 87 h 87"/>
                <a:gd name="T38" fmla="*/ 44 w 86"/>
                <a:gd name="T39" fmla="*/ 87 h 87"/>
                <a:gd name="T40" fmla="*/ 34 w 86"/>
                <a:gd name="T41" fmla="*/ 85 h 87"/>
                <a:gd name="T42" fmla="*/ 26 w 86"/>
                <a:gd name="T43" fmla="*/ 82 h 87"/>
                <a:gd name="T44" fmla="*/ 19 w 86"/>
                <a:gd name="T45" fmla="*/ 79 h 87"/>
                <a:gd name="T46" fmla="*/ 12 w 86"/>
                <a:gd name="T47" fmla="*/ 73 h 87"/>
                <a:gd name="T48" fmla="*/ 6 w 86"/>
                <a:gd name="T49" fmla="*/ 67 h 87"/>
                <a:gd name="T50" fmla="*/ 3 w 86"/>
                <a:gd name="T51" fmla="*/ 60 h 87"/>
                <a:gd name="T52" fmla="*/ 0 w 86"/>
                <a:gd name="T53" fmla="*/ 51 h 87"/>
                <a:gd name="T54" fmla="*/ 0 w 86"/>
                <a:gd name="T55" fmla="*/ 43 h 87"/>
                <a:gd name="T56" fmla="*/ 0 w 86"/>
                <a:gd name="T57" fmla="*/ 43 h 87"/>
                <a:gd name="T58" fmla="*/ 0 w 86"/>
                <a:gd name="T59" fmla="*/ 34 h 87"/>
                <a:gd name="T60" fmla="*/ 3 w 86"/>
                <a:gd name="T61" fmla="*/ 26 h 87"/>
                <a:gd name="T62" fmla="*/ 6 w 86"/>
                <a:gd name="T63" fmla="*/ 18 h 87"/>
                <a:gd name="T64" fmla="*/ 12 w 86"/>
                <a:gd name="T65" fmla="*/ 12 h 87"/>
                <a:gd name="T66" fmla="*/ 19 w 86"/>
                <a:gd name="T67" fmla="*/ 7 h 87"/>
                <a:gd name="T68" fmla="*/ 26 w 86"/>
                <a:gd name="T69" fmla="*/ 3 h 87"/>
                <a:gd name="T70" fmla="*/ 34 w 86"/>
                <a:gd name="T71" fmla="*/ 0 h 87"/>
                <a:gd name="T72" fmla="*/ 42 w 86"/>
                <a:gd name="T73" fmla="*/ 0 h 87"/>
                <a:gd name="T74" fmla="*/ 42 w 86"/>
                <a:gd name="T75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" h="87">
                  <a:moveTo>
                    <a:pt x="42" y="0"/>
                  </a:moveTo>
                  <a:lnTo>
                    <a:pt x="42" y="0"/>
                  </a:lnTo>
                  <a:lnTo>
                    <a:pt x="51" y="0"/>
                  </a:lnTo>
                  <a:lnTo>
                    <a:pt x="59" y="3"/>
                  </a:lnTo>
                  <a:lnTo>
                    <a:pt x="67" y="7"/>
                  </a:lnTo>
                  <a:lnTo>
                    <a:pt x="73" y="12"/>
                  </a:lnTo>
                  <a:lnTo>
                    <a:pt x="79" y="18"/>
                  </a:lnTo>
                  <a:lnTo>
                    <a:pt x="83" y="26"/>
                  </a:lnTo>
                  <a:lnTo>
                    <a:pt x="86" y="34"/>
                  </a:lnTo>
                  <a:lnTo>
                    <a:pt x="86" y="43"/>
                  </a:lnTo>
                  <a:lnTo>
                    <a:pt x="86" y="43"/>
                  </a:lnTo>
                  <a:lnTo>
                    <a:pt x="86" y="51"/>
                  </a:lnTo>
                  <a:lnTo>
                    <a:pt x="83" y="59"/>
                  </a:lnTo>
                  <a:lnTo>
                    <a:pt x="79" y="67"/>
                  </a:lnTo>
                  <a:lnTo>
                    <a:pt x="73" y="73"/>
                  </a:lnTo>
                  <a:lnTo>
                    <a:pt x="67" y="79"/>
                  </a:lnTo>
                  <a:lnTo>
                    <a:pt x="59" y="82"/>
                  </a:lnTo>
                  <a:lnTo>
                    <a:pt x="51" y="85"/>
                  </a:lnTo>
                  <a:lnTo>
                    <a:pt x="44" y="87"/>
                  </a:lnTo>
                  <a:lnTo>
                    <a:pt x="44" y="87"/>
                  </a:lnTo>
                  <a:lnTo>
                    <a:pt x="34" y="85"/>
                  </a:lnTo>
                  <a:lnTo>
                    <a:pt x="26" y="82"/>
                  </a:lnTo>
                  <a:lnTo>
                    <a:pt x="19" y="79"/>
                  </a:lnTo>
                  <a:lnTo>
                    <a:pt x="12" y="73"/>
                  </a:lnTo>
                  <a:lnTo>
                    <a:pt x="6" y="67"/>
                  </a:lnTo>
                  <a:lnTo>
                    <a:pt x="3" y="60"/>
                  </a:lnTo>
                  <a:lnTo>
                    <a:pt x="0" y="51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34"/>
                  </a:lnTo>
                  <a:lnTo>
                    <a:pt x="3" y="26"/>
                  </a:lnTo>
                  <a:lnTo>
                    <a:pt x="6" y="18"/>
                  </a:lnTo>
                  <a:lnTo>
                    <a:pt x="12" y="12"/>
                  </a:lnTo>
                  <a:lnTo>
                    <a:pt x="19" y="7"/>
                  </a:lnTo>
                  <a:lnTo>
                    <a:pt x="26" y="3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AD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2" name="Freeform 10"/>
            <p:cNvSpPr>
              <a:spLocks/>
            </p:cNvSpPr>
            <p:nvPr/>
          </p:nvSpPr>
          <p:spPr bwMode="auto">
            <a:xfrm rot="20283732">
              <a:off x="8565786" y="3362750"/>
              <a:ext cx="251545" cy="329926"/>
            </a:xfrm>
            <a:custGeom>
              <a:avLst/>
              <a:gdLst>
                <a:gd name="T0" fmla="*/ 138 w 138"/>
                <a:gd name="T1" fmla="*/ 81 h 181"/>
                <a:gd name="T2" fmla="*/ 138 w 138"/>
                <a:gd name="T3" fmla="*/ 64 h 181"/>
                <a:gd name="T4" fmla="*/ 138 w 138"/>
                <a:gd name="T5" fmla="*/ 64 h 181"/>
                <a:gd name="T6" fmla="*/ 137 w 138"/>
                <a:gd name="T7" fmla="*/ 50 h 181"/>
                <a:gd name="T8" fmla="*/ 134 w 138"/>
                <a:gd name="T9" fmla="*/ 39 h 181"/>
                <a:gd name="T10" fmla="*/ 129 w 138"/>
                <a:gd name="T11" fmla="*/ 28 h 181"/>
                <a:gd name="T12" fmla="*/ 123 w 138"/>
                <a:gd name="T13" fmla="*/ 19 h 181"/>
                <a:gd name="T14" fmla="*/ 113 w 138"/>
                <a:gd name="T15" fmla="*/ 11 h 181"/>
                <a:gd name="T16" fmla="*/ 104 w 138"/>
                <a:gd name="T17" fmla="*/ 5 h 181"/>
                <a:gd name="T18" fmla="*/ 93 w 138"/>
                <a:gd name="T19" fmla="*/ 2 h 181"/>
                <a:gd name="T20" fmla="*/ 82 w 138"/>
                <a:gd name="T21" fmla="*/ 0 h 181"/>
                <a:gd name="T22" fmla="*/ 56 w 138"/>
                <a:gd name="T23" fmla="*/ 0 h 181"/>
                <a:gd name="T24" fmla="*/ 56 w 138"/>
                <a:gd name="T25" fmla="*/ 0 h 181"/>
                <a:gd name="T26" fmla="*/ 45 w 138"/>
                <a:gd name="T27" fmla="*/ 2 h 181"/>
                <a:gd name="T28" fmla="*/ 34 w 138"/>
                <a:gd name="T29" fmla="*/ 5 h 181"/>
                <a:gd name="T30" fmla="*/ 25 w 138"/>
                <a:gd name="T31" fmla="*/ 11 h 181"/>
                <a:gd name="T32" fmla="*/ 15 w 138"/>
                <a:gd name="T33" fmla="*/ 19 h 181"/>
                <a:gd name="T34" fmla="*/ 9 w 138"/>
                <a:gd name="T35" fmla="*/ 28 h 181"/>
                <a:gd name="T36" fmla="*/ 4 w 138"/>
                <a:gd name="T37" fmla="*/ 39 h 181"/>
                <a:gd name="T38" fmla="*/ 1 w 138"/>
                <a:gd name="T39" fmla="*/ 51 h 181"/>
                <a:gd name="T40" fmla="*/ 0 w 138"/>
                <a:gd name="T41" fmla="*/ 64 h 181"/>
                <a:gd name="T42" fmla="*/ 0 w 138"/>
                <a:gd name="T43" fmla="*/ 81 h 181"/>
                <a:gd name="T44" fmla="*/ 0 w 138"/>
                <a:gd name="T45" fmla="*/ 81 h 181"/>
                <a:gd name="T46" fmla="*/ 1 w 138"/>
                <a:gd name="T47" fmla="*/ 101 h 181"/>
                <a:gd name="T48" fmla="*/ 4 w 138"/>
                <a:gd name="T49" fmla="*/ 120 h 181"/>
                <a:gd name="T50" fmla="*/ 12 w 138"/>
                <a:gd name="T51" fmla="*/ 137 h 181"/>
                <a:gd name="T52" fmla="*/ 20 w 138"/>
                <a:gd name="T53" fmla="*/ 151 h 181"/>
                <a:gd name="T54" fmla="*/ 31 w 138"/>
                <a:gd name="T55" fmla="*/ 164 h 181"/>
                <a:gd name="T56" fmla="*/ 42 w 138"/>
                <a:gd name="T57" fmla="*/ 173 h 181"/>
                <a:gd name="T58" fmla="*/ 48 w 138"/>
                <a:gd name="T59" fmla="*/ 176 h 181"/>
                <a:gd name="T60" fmla="*/ 56 w 138"/>
                <a:gd name="T61" fmla="*/ 179 h 181"/>
                <a:gd name="T62" fmla="*/ 62 w 138"/>
                <a:gd name="T63" fmla="*/ 181 h 181"/>
                <a:gd name="T64" fmla="*/ 70 w 138"/>
                <a:gd name="T65" fmla="*/ 181 h 181"/>
                <a:gd name="T66" fmla="*/ 70 w 138"/>
                <a:gd name="T67" fmla="*/ 181 h 181"/>
                <a:gd name="T68" fmla="*/ 76 w 138"/>
                <a:gd name="T69" fmla="*/ 179 h 181"/>
                <a:gd name="T70" fmla="*/ 84 w 138"/>
                <a:gd name="T71" fmla="*/ 179 h 181"/>
                <a:gd name="T72" fmla="*/ 90 w 138"/>
                <a:gd name="T73" fmla="*/ 176 h 181"/>
                <a:gd name="T74" fmla="*/ 96 w 138"/>
                <a:gd name="T75" fmla="*/ 173 h 181"/>
                <a:gd name="T76" fmla="*/ 107 w 138"/>
                <a:gd name="T77" fmla="*/ 164 h 181"/>
                <a:gd name="T78" fmla="*/ 118 w 138"/>
                <a:gd name="T79" fmla="*/ 151 h 181"/>
                <a:gd name="T80" fmla="*/ 126 w 138"/>
                <a:gd name="T81" fmla="*/ 137 h 181"/>
                <a:gd name="T82" fmla="*/ 134 w 138"/>
                <a:gd name="T83" fmla="*/ 120 h 181"/>
                <a:gd name="T84" fmla="*/ 137 w 138"/>
                <a:gd name="T85" fmla="*/ 101 h 181"/>
                <a:gd name="T86" fmla="*/ 138 w 138"/>
                <a:gd name="T87" fmla="*/ 81 h 181"/>
                <a:gd name="T88" fmla="*/ 138 w 138"/>
                <a:gd name="T89" fmla="*/ 81 h 181"/>
                <a:gd name="T90" fmla="*/ 138 w 138"/>
                <a:gd name="T91" fmla="*/ 81 h 181"/>
                <a:gd name="T92" fmla="*/ 138 w 138"/>
                <a:gd name="T93" fmla="*/ 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8" h="181">
                  <a:moveTo>
                    <a:pt x="138" y="81"/>
                  </a:moveTo>
                  <a:lnTo>
                    <a:pt x="138" y="64"/>
                  </a:lnTo>
                  <a:lnTo>
                    <a:pt x="138" y="64"/>
                  </a:lnTo>
                  <a:lnTo>
                    <a:pt x="137" y="50"/>
                  </a:lnTo>
                  <a:lnTo>
                    <a:pt x="134" y="39"/>
                  </a:lnTo>
                  <a:lnTo>
                    <a:pt x="129" y="28"/>
                  </a:lnTo>
                  <a:lnTo>
                    <a:pt x="123" y="19"/>
                  </a:lnTo>
                  <a:lnTo>
                    <a:pt x="113" y="11"/>
                  </a:lnTo>
                  <a:lnTo>
                    <a:pt x="104" y="5"/>
                  </a:lnTo>
                  <a:lnTo>
                    <a:pt x="93" y="2"/>
                  </a:lnTo>
                  <a:lnTo>
                    <a:pt x="82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5" y="2"/>
                  </a:lnTo>
                  <a:lnTo>
                    <a:pt x="34" y="5"/>
                  </a:lnTo>
                  <a:lnTo>
                    <a:pt x="25" y="11"/>
                  </a:lnTo>
                  <a:lnTo>
                    <a:pt x="15" y="19"/>
                  </a:lnTo>
                  <a:lnTo>
                    <a:pt x="9" y="28"/>
                  </a:lnTo>
                  <a:lnTo>
                    <a:pt x="4" y="39"/>
                  </a:lnTo>
                  <a:lnTo>
                    <a:pt x="1" y="51"/>
                  </a:lnTo>
                  <a:lnTo>
                    <a:pt x="0" y="64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1" y="101"/>
                  </a:lnTo>
                  <a:lnTo>
                    <a:pt x="4" y="120"/>
                  </a:lnTo>
                  <a:lnTo>
                    <a:pt x="12" y="137"/>
                  </a:lnTo>
                  <a:lnTo>
                    <a:pt x="20" y="151"/>
                  </a:lnTo>
                  <a:lnTo>
                    <a:pt x="31" y="164"/>
                  </a:lnTo>
                  <a:lnTo>
                    <a:pt x="42" y="173"/>
                  </a:lnTo>
                  <a:lnTo>
                    <a:pt x="48" y="176"/>
                  </a:lnTo>
                  <a:lnTo>
                    <a:pt x="56" y="179"/>
                  </a:lnTo>
                  <a:lnTo>
                    <a:pt x="62" y="181"/>
                  </a:lnTo>
                  <a:lnTo>
                    <a:pt x="70" y="181"/>
                  </a:lnTo>
                  <a:lnTo>
                    <a:pt x="70" y="181"/>
                  </a:lnTo>
                  <a:lnTo>
                    <a:pt x="76" y="179"/>
                  </a:lnTo>
                  <a:lnTo>
                    <a:pt x="84" y="179"/>
                  </a:lnTo>
                  <a:lnTo>
                    <a:pt x="90" y="176"/>
                  </a:lnTo>
                  <a:lnTo>
                    <a:pt x="96" y="173"/>
                  </a:lnTo>
                  <a:lnTo>
                    <a:pt x="107" y="164"/>
                  </a:lnTo>
                  <a:lnTo>
                    <a:pt x="118" y="151"/>
                  </a:lnTo>
                  <a:lnTo>
                    <a:pt x="126" y="137"/>
                  </a:lnTo>
                  <a:lnTo>
                    <a:pt x="134" y="120"/>
                  </a:lnTo>
                  <a:lnTo>
                    <a:pt x="137" y="101"/>
                  </a:lnTo>
                  <a:lnTo>
                    <a:pt x="138" y="81"/>
                  </a:lnTo>
                  <a:lnTo>
                    <a:pt x="138" y="81"/>
                  </a:lnTo>
                  <a:lnTo>
                    <a:pt x="138" y="81"/>
                  </a:lnTo>
                  <a:lnTo>
                    <a:pt x="138" y="81"/>
                  </a:lnTo>
                  <a:close/>
                </a:path>
              </a:pathLst>
            </a:custGeom>
            <a:solidFill>
              <a:srgbClr val="F7EB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68" name="泪滴形 67"/>
          <p:cNvSpPr/>
          <p:nvPr/>
        </p:nvSpPr>
        <p:spPr>
          <a:xfrm flipH="1">
            <a:off x="-1" y="0"/>
            <a:ext cx="1440000" cy="1440000"/>
          </a:xfrm>
          <a:prstGeom prst="teardrop">
            <a:avLst/>
          </a:prstGeom>
          <a:solidFill>
            <a:srgbClr val="DE5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26" y="91523"/>
            <a:ext cx="891961" cy="121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40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5143499"/>
          </a:xfrm>
          <a:prstGeom prst="rect">
            <a:avLst/>
          </a:prstGeom>
          <a:solidFill>
            <a:srgbClr val="8BCD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51" y="2343150"/>
            <a:ext cx="4030662" cy="2130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684" y="2330878"/>
            <a:ext cx="4030662" cy="2130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825" y="2529627"/>
            <a:ext cx="4749798" cy="314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152400" y="285750"/>
            <a:ext cx="601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Blender Pro Bold Italic" panose="02000806030000090004" pitchFamily="50" charset="0"/>
                <a:ea typeface="微软雅黑" panose="020B0503020204020204" pitchFamily="34" charset="-122"/>
              </a:rPr>
              <a:t>微时代需要</a:t>
            </a:r>
            <a:r>
              <a:rPr lang="zh-CN" altLang="en-US" sz="6000" b="1" dirty="0" smtClean="0">
                <a:solidFill>
                  <a:srgbClr val="F57921"/>
                </a:solidFill>
                <a:latin typeface="Blender Pro Bold Italic" panose="02000806030000090004" pitchFamily="50" charset="0"/>
                <a:ea typeface="微软雅黑" panose="020B0503020204020204" pitchFamily="34" charset="-122"/>
              </a:rPr>
              <a:t>新</a:t>
            </a:r>
            <a:r>
              <a:rPr lang="zh-CN" altLang="en-US" sz="4800" dirty="0" smtClean="0">
                <a:solidFill>
                  <a:schemeClr val="bg1"/>
                </a:solidFill>
                <a:latin typeface="Blender Pro Bold Italic" panose="02000806030000090004" pitchFamily="50" charset="0"/>
                <a:ea typeface="微软雅黑" panose="020B0503020204020204" pitchFamily="34" charset="-122"/>
              </a:rPr>
              <a:t>玩法</a:t>
            </a:r>
            <a:endParaRPr lang="zh-CN" altLang="en-US" sz="4800" dirty="0">
              <a:solidFill>
                <a:schemeClr val="bg1"/>
              </a:solidFill>
              <a:latin typeface="Blender Pro Bold Italic" panose="02000806030000090004" pitchFamily="50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251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B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泪滴形 8"/>
          <p:cNvSpPr/>
          <p:nvPr/>
        </p:nvSpPr>
        <p:spPr>
          <a:xfrm flipH="1">
            <a:off x="-1" y="0"/>
            <a:ext cx="1440000" cy="1440000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26" y="91523"/>
            <a:ext cx="891961" cy="1219228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 rot="20875236">
            <a:off x="1446751" y="1154709"/>
            <a:ext cx="1916723" cy="1064259"/>
            <a:chOff x="1484841" y="455789"/>
            <a:chExt cx="1916723" cy="1064259"/>
          </a:xfrm>
        </p:grpSpPr>
        <p:sp>
          <p:nvSpPr>
            <p:cNvPr id="27" name="文本框 26"/>
            <p:cNvSpPr txBox="1"/>
            <p:nvPr/>
          </p:nvSpPr>
          <p:spPr>
            <a:xfrm>
              <a:off x="1551081" y="455789"/>
              <a:ext cx="17214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听我逼叨逼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叨吧</a:t>
              </a:r>
              <a:endParaRPr lang="zh-CN" altLang="en-US" sz="4400" b="1" dirty="0">
                <a:solidFill>
                  <a:schemeClr val="bg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  <p:sp>
          <p:nvSpPr>
            <p:cNvPr id="28" name="圆角矩形标注 12"/>
            <p:cNvSpPr/>
            <p:nvPr/>
          </p:nvSpPr>
          <p:spPr>
            <a:xfrm>
              <a:off x="1484841" y="461528"/>
              <a:ext cx="1916723" cy="1058520"/>
            </a:xfrm>
            <a:custGeom>
              <a:avLst/>
              <a:gdLst>
                <a:gd name="connsiteX0" fmla="*/ 0 w 2555631"/>
                <a:gd name="connsiteY0" fmla="*/ 173629 h 1041755"/>
                <a:gd name="connsiteX1" fmla="*/ 173629 w 2555631"/>
                <a:gd name="connsiteY1" fmla="*/ 0 h 1041755"/>
                <a:gd name="connsiteX2" fmla="*/ 425939 w 2555631"/>
                <a:gd name="connsiteY2" fmla="*/ 0 h 1041755"/>
                <a:gd name="connsiteX3" fmla="*/ 425939 w 2555631"/>
                <a:gd name="connsiteY3" fmla="*/ 0 h 1041755"/>
                <a:gd name="connsiteX4" fmla="*/ 1064846 w 2555631"/>
                <a:gd name="connsiteY4" fmla="*/ 0 h 1041755"/>
                <a:gd name="connsiteX5" fmla="*/ 2382002 w 2555631"/>
                <a:gd name="connsiteY5" fmla="*/ 0 h 1041755"/>
                <a:gd name="connsiteX6" fmla="*/ 2555631 w 2555631"/>
                <a:gd name="connsiteY6" fmla="*/ 173629 h 1041755"/>
                <a:gd name="connsiteX7" fmla="*/ 2555631 w 2555631"/>
                <a:gd name="connsiteY7" fmla="*/ 607690 h 1041755"/>
                <a:gd name="connsiteX8" fmla="*/ 2555631 w 2555631"/>
                <a:gd name="connsiteY8" fmla="*/ 607690 h 1041755"/>
                <a:gd name="connsiteX9" fmla="*/ 2555631 w 2555631"/>
                <a:gd name="connsiteY9" fmla="*/ 868129 h 1041755"/>
                <a:gd name="connsiteX10" fmla="*/ 2555631 w 2555631"/>
                <a:gd name="connsiteY10" fmla="*/ 868126 h 1041755"/>
                <a:gd name="connsiteX11" fmla="*/ 2382002 w 2555631"/>
                <a:gd name="connsiteY11" fmla="*/ 1041755 h 1041755"/>
                <a:gd name="connsiteX12" fmla="*/ 1064846 w 2555631"/>
                <a:gd name="connsiteY12" fmla="*/ 1041755 h 1041755"/>
                <a:gd name="connsiteX13" fmla="*/ 567733 w 2555631"/>
                <a:gd name="connsiteY13" fmla="*/ 1393597 h 1041755"/>
                <a:gd name="connsiteX14" fmla="*/ 425939 w 2555631"/>
                <a:gd name="connsiteY14" fmla="*/ 1041755 h 1041755"/>
                <a:gd name="connsiteX15" fmla="*/ 173629 w 2555631"/>
                <a:gd name="connsiteY15" fmla="*/ 1041755 h 1041755"/>
                <a:gd name="connsiteX16" fmla="*/ 0 w 2555631"/>
                <a:gd name="connsiteY16" fmla="*/ 868126 h 1041755"/>
                <a:gd name="connsiteX17" fmla="*/ 0 w 2555631"/>
                <a:gd name="connsiteY17" fmla="*/ 868129 h 1041755"/>
                <a:gd name="connsiteX18" fmla="*/ 0 w 2555631"/>
                <a:gd name="connsiteY18" fmla="*/ 607690 h 1041755"/>
                <a:gd name="connsiteX19" fmla="*/ 0 w 2555631"/>
                <a:gd name="connsiteY19" fmla="*/ 607690 h 1041755"/>
                <a:gd name="connsiteX20" fmla="*/ 0 w 2555631"/>
                <a:gd name="connsiteY20" fmla="*/ 173629 h 1041755"/>
                <a:gd name="connsiteX0" fmla="*/ 0 w 2555631"/>
                <a:gd name="connsiteY0" fmla="*/ 173629 h 1442940"/>
                <a:gd name="connsiteX1" fmla="*/ 173629 w 2555631"/>
                <a:gd name="connsiteY1" fmla="*/ 0 h 1442940"/>
                <a:gd name="connsiteX2" fmla="*/ 425939 w 2555631"/>
                <a:gd name="connsiteY2" fmla="*/ 0 h 1442940"/>
                <a:gd name="connsiteX3" fmla="*/ 425939 w 2555631"/>
                <a:gd name="connsiteY3" fmla="*/ 0 h 1442940"/>
                <a:gd name="connsiteX4" fmla="*/ 1064846 w 2555631"/>
                <a:gd name="connsiteY4" fmla="*/ 0 h 1442940"/>
                <a:gd name="connsiteX5" fmla="*/ 2382002 w 2555631"/>
                <a:gd name="connsiteY5" fmla="*/ 0 h 1442940"/>
                <a:gd name="connsiteX6" fmla="*/ 2555631 w 2555631"/>
                <a:gd name="connsiteY6" fmla="*/ 173629 h 1442940"/>
                <a:gd name="connsiteX7" fmla="*/ 2555631 w 2555631"/>
                <a:gd name="connsiteY7" fmla="*/ 607690 h 1442940"/>
                <a:gd name="connsiteX8" fmla="*/ 2555631 w 2555631"/>
                <a:gd name="connsiteY8" fmla="*/ 607690 h 1442940"/>
                <a:gd name="connsiteX9" fmla="*/ 2555631 w 2555631"/>
                <a:gd name="connsiteY9" fmla="*/ 868129 h 1442940"/>
                <a:gd name="connsiteX10" fmla="*/ 2555631 w 2555631"/>
                <a:gd name="connsiteY10" fmla="*/ 868126 h 1442940"/>
                <a:gd name="connsiteX11" fmla="*/ 2382002 w 2555631"/>
                <a:gd name="connsiteY11" fmla="*/ 1041755 h 1442940"/>
                <a:gd name="connsiteX12" fmla="*/ 1064846 w 2555631"/>
                <a:gd name="connsiteY12" fmla="*/ 1041755 h 1442940"/>
                <a:gd name="connsiteX13" fmla="*/ 295494 w 2555631"/>
                <a:gd name="connsiteY13" fmla="*/ 1442940 h 1442940"/>
                <a:gd name="connsiteX14" fmla="*/ 425939 w 2555631"/>
                <a:gd name="connsiteY14" fmla="*/ 1041755 h 1442940"/>
                <a:gd name="connsiteX15" fmla="*/ 173629 w 2555631"/>
                <a:gd name="connsiteY15" fmla="*/ 1041755 h 1442940"/>
                <a:gd name="connsiteX16" fmla="*/ 0 w 2555631"/>
                <a:gd name="connsiteY16" fmla="*/ 868126 h 1442940"/>
                <a:gd name="connsiteX17" fmla="*/ 0 w 2555631"/>
                <a:gd name="connsiteY17" fmla="*/ 868129 h 1442940"/>
                <a:gd name="connsiteX18" fmla="*/ 0 w 2555631"/>
                <a:gd name="connsiteY18" fmla="*/ 607690 h 1442940"/>
                <a:gd name="connsiteX19" fmla="*/ 0 w 2555631"/>
                <a:gd name="connsiteY19" fmla="*/ 607690 h 1442940"/>
                <a:gd name="connsiteX20" fmla="*/ 0 w 2555631"/>
                <a:gd name="connsiteY20" fmla="*/ 173629 h 1442940"/>
                <a:gd name="connsiteX0" fmla="*/ 0 w 2555631"/>
                <a:gd name="connsiteY0" fmla="*/ 173629 h 1442940"/>
                <a:gd name="connsiteX1" fmla="*/ 173629 w 2555631"/>
                <a:gd name="connsiteY1" fmla="*/ 0 h 1442940"/>
                <a:gd name="connsiteX2" fmla="*/ 425939 w 2555631"/>
                <a:gd name="connsiteY2" fmla="*/ 0 h 1442940"/>
                <a:gd name="connsiteX3" fmla="*/ 425939 w 2555631"/>
                <a:gd name="connsiteY3" fmla="*/ 0 h 1442940"/>
                <a:gd name="connsiteX4" fmla="*/ 1064846 w 2555631"/>
                <a:gd name="connsiteY4" fmla="*/ 0 h 1442940"/>
                <a:gd name="connsiteX5" fmla="*/ 2382002 w 2555631"/>
                <a:gd name="connsiteY5" fmla="*/ 0 h 1442940"/>
                <a:gd name="connsiteX6" fmla="*/ 2555631 w 2555631"/>
                <a:gd name="connsiteY6" fmla="*/ 173629 h 1442940"/>
                <a:gd name="connsiteX7" fmla="*/ 2555631 w 2555631"/>
                <a:gd name="connsiteY7" fmla="*/ 607690 h 1442940"/>
                <a:gd name="connsiteX8" fmla="*/ 2555631 w 2555631"/>
                <a:gd name="connsiteY8" fmla="*/ 607690 h 1442940"/>
                <a:gd name="connsiteX9" fmla="*/ 2555631 w 2555631"/>
                <a:gd name="connsiteY9" fmla="*/ 868129 h 1442940"/>
                <a:gd name="connsiteX10" fmla="*/ 2555631 w 2555631"/>
                <a:gd name="connsiteY10" fmla="*/ 868126 h 1442940"/>
                <a:gd name="connsiteX11" fmla="*/ 2382002 w 2555631"/>
                <a:gd name="connsiteY11" fmla="*/ 1041755 h 1442940"/>
                <a:gd name="connsiteX12" fmla="*/ 1064846 w 2555631"/>
                <a:gd name="connsiteY12" fmla="*/ 1041755 h 1442940"/>
                <a:gd name="connsiteX13" fmla="*/ 295494 w 2555631"/>
                <a:gd name="connsiteY13" fmla="*/ 1442940 h 1442940"/>
                <a:gd name="connsiteX14" fmla="*/ 425939 w 2555631"/>
                <a:gd name="connsiteY14" fmla="*/ 1041755 h 1442940"/>
                <a:gd name="connsiteX15" fmla="*/ 173629 w 2555631"/>
                <a:gd name="connsiteY15" fmla="*/ 1041755 h 1442940"/>
                <a:gd name="connsiteX16" fmla="*/ 0 w 2555631"/>
                <a:gd name="connsiteY16" fmla="*/ 868126 h 1442940"/>
                <a:gd name="connsiteX17" fmla="*/ 0 w 2555631"/>
                <a:gd name="connsiteY17" fmla="*/ 868129 h 1442940"/>
                <a:gd name="connsiteX18" fmla="*/ 0 w 2555631"/>
                <a:gd name="connsiteY18" fmla="*/ 607690 h 1442940"/>
                <a:gd name="connsiteX19" fmla="*/ 0 w 2555631"/>
                <a:gd name="connsiteY19" fmla="*/ 607690 h 1442940"/>
                <a:gd name="connsiteX20" fmla="*/ 0 w 2555631"/>
                <a:gd name="connsiteY20" fmla="*/ 173629 h 1442940"/>
                <a:gd name="connsiteX0" fmla="*/ 0 w 2555631"/>
                <a:gd name="connsiteY0" fmla="*/ 173629 h 1411360"/>
                <a:gd name="connsiteX1" fmla="*/ 173629 w 2555631"/>
                <a:gd name="connsiteY1" fmla="*/ 0 h 1411360"/>
                <a:gd name="connsiteX2" fmla="*/ 425939 w 2555631"/>
                <a:gd name="connsiteY2" fmla="*/ 0 h 1411360"/>
                <a:gd name="connsiteX3" fmla="*/ 425939 w 2555631"/>
                <a:gd name="connsiteY3" fmla="*/ 0 h 1411360"/>
                <a:gd name="connsiteX4" fmla="*/ 1064846 w 2555631"/>
                <a:gd name="connsiteY4" fmla="*/ 0 h 1411360"/>
                <a:gd name="connsiteX5" fmla="*/ 2382002 w 2555631"/>
                <a:gd name="connsiteY5" fmla="*/ 0 h 1411360"/>
                <a:gd name="connsiteX6" fmla="*/ 2555631 w 2555631"/>
                <a:gd name="connsiteY6" fmla="*/ 173629 h 1411360"/>
                <a:gd name="connsiteX7" fmla="*/ 2555631 w 2555631"/>
                <a:gd name="connsiteY7" fmla="*/ 607690 h 1411360"/>
                <a:gd name="connsiteX8" fmla="*/ 2555631 w 2555631"/>
                <a:gd name="connsiteY8" fmla="*/ 607690 h 1411360"/>
                <a:gd name="connsiteX9" fmla="*/ 2555631 w 2555631"/>
                <a:gd name="connsiteY9" fmla="*/ 868129 h 1411360"/>
                <a:gd name="connsiteX10" fmla="*/ 2555631 w 2555631"/>
                <a:gd name="connsiteY10" fmla="*/ 868126 h 1411360"/>
                <a:gd name="connsiteX11" fmla="*/ 2382002 w 2555631"/>
                <a:gd name="connsiteY11" fmla="*/ 1041755 h 1411360"/>
                <a:gd name="connsiteX12" fmla="*/ 1064846 w 2555631"/>
                <a:gd name="connsiteY12" fmla="*/ 1041755 h 1411360"/>
                <a:gd name="connsiteX13" fmla="*/ 310973 w 2555631"/>
                <a:gd name="connsiteY13" fmla="*/ 1411360 h 1411360"/>
                <a:gd name="connsiteX14" fmla="*/ 425939 w 2555631"/>
                <a:gd name="connsiteY14" fmla="*/ 1041755 h 1411360"/>
                <a:gd name="connsiteX15" fmla="*/ 173629 w 2555631"/>
                <a:gd name="connsiteY15" fmla="*/ 1041755 h 1411360"/>
                <a:gd name="connsiteX16" fmla="*/ 0 w 2555631"/>
                <a:gd name="connsiteY16" fmla="*/ 868126 h 1411360"/>
                <a:gd name="connsiteX17" fmla="*/ 0 w 2555631"/>
                <a:gd name="connsiteY17" fmla="*/ 868129 h 1411360"/>
                <a:gd name="connsiteX18" fmla="*/ 0 w 2555631"/>
                <a:gd name="connsiteY18" fmla="*/ 607690 h 1411360"/>
                <a:gd name="connsiteX19" fmla="*/ 0 w 2555631"/>
                <a:gd name="connsiteY19" fmla="*/ 607690 h 1411360"/>
                <a:gd name="connsiteX20" fmla="*/ 0 w 2555631"/>
                <a:gd name="connsiteY20" fmla="*/ 173629 h 1411360"/>
                <a:gd name="connsiteX0" fmla="*/ 0 w 2555631"/>
                <a:gd name="connsiteY0" fmla="*/ 173629 h 1411360"/>
                <a:gd name="connsiteX1" fmla="*/ 173629 w 2555631"/>
                <a:gd name="connsiteY1" fmla="*/ 0 h 1411360"/>
                <a:gd name="connsiteX2" fmla="*/ 425939 w 2555631"/>
                <a:gd name="connsiteY2" fmla="*/ 0 h 1411360"/>
                <a:gd name="connsiteX3" fmla="*/ 425939 w 2555631"/>
                <a:gd name="connsiteY3" fmla="*/ 0 h 1411360"/>
                <a:gd name="connsiteX4" fmla="*/ 1064846 w 2555631"/>
                <a:gd name="connsiteY4" fmla="*/ 0 h 1411360"/>
                <a:gd name="connsiteX5" fmla="*/ 2382002 w 2555631"/>
                <a:gd name="connsiteY5" fmla="*/ 0 h 1411360"/>
                <a:gd name="connsiteX6" fmla="*/ 2555631 w 2555631"/>
                <a:gd name="connsiteY6" fmla="*/ 173629 h 1411360"/>
                <a:gd name="connsiteX7" fmla="*/ 2555631 w 2555631"/>
                <a:gd name="connsiteY7" fmla="*/ 607690 h 1411360"/>
                <a:gd name="connsiteX8" fmla="*/ 2555631 w 2555631"/>
                <a:gd name="connsiteY8" fmla="*/ 607690 h 1411360"/>
                <a:gd name="connsiteX9" fmla="*/ 2555631 w 2555631"/>
                <a:gd name="connsiteY9" fmla="*/ 868129 h 1411360"/>
                <a:gd name="connsiteX10" fmla="*/ 2555631 w 2555631"/>
                <a:gd name="connsiteY10" fmla="*/ 868126 h 1411360"/>
                <a:gd name="connsiteX11" fmla="*/ 2382002 w 2555631"/>
                <a:gd name="connsiteY11" fmla="*/ 1041755 h 1411360"/>
                <a:gd name="connsiteX12" fmla="*/ 1064846 w 2555631"/>
                <a:gd name="connsiteY12" fmla="*/ 1041755 h 1411360"/>
                <a:gd name="connsiteX13" fmla="*/ 310973 w 2555631"/>
                <a:gd name="connsiteY13" fmla="*/ 1411360 h 1411360"/>
                <a:gd name="connsiteX14" fmla="*/ 425939 w 2555631"/>
                <a:gd name="connsiteY14" fmla="*/ 1041755 h 1411360"/>
                <a:gd name="connsiteX15" fmla="*/ 173629 w 2555631"/>
                <a:gd name="connsiteY15" fmla="*/ 1041755 h 1411360"/>
                <a:gd name="connsiteX16" fmla="*/ 0 w 2555631"/>
                <a:gd name="connsiteY16" fmla="*/ 868126 h 1411360"/>
                <a:gd name="connsiteX17" fmla="*/ 0 w 2555631"/>
                <a:gd name="connsiteY17" fmla="*/ 868129 h 1411360"/>
                <a:gd name="connsiteX18" fmla="*/ 0 w 2555631"/>
                <a:gd name="connsiteY18" fmla="*/ 607690 h 1411360"/>
                <a:gd name="connsiteX19" fmla="*/ 0 w 2555631"/>
                <a:gd name="connsiteY19" fmla="*/ 607690 h 1411360"/>
                <a:gd name="connsiteX20" fmla="*/ 0 w 2555631"/>
                <a:gd name="connsiteY20" fmla="*/ 173629 h 141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55631" h="1411360">
                  <a:moveTo>
                    <a:pt x="0" y="173629"/>
                  </a:moveTo>
                  <a:cubicBezTo>
                    <a:pt x="0" y="77736"/>
                    <a:pt x="77736" y="0"/>
                    <a:pt x="173629" y="0"/>
                  </a:cubicBezTo>
                  <a:lnTo>
                    <a:pt x="425939" y="0"/>
                  </a:lnTo>
                  <a:lnTo>
                    <a:pt x="425939" y="0"/>
                  </a:lnTo>
                  <a:lnTo>
                    <a:pt x="1064846" y="0"/>
                  </a:lnTo>
                  <a:lnTo>
                    <a:pt x="2382002" y="0"/>
                  </a:lnTo>
                  <a:cubicBezTo>
                    <a:pt x="2477895" y="0"/>
                    <a:pt x="2555631" y="77736"/>
                    <a:pt x="2555631" y="173629"/>
                  </a:cubicBezTo>
                  <a:lnTo>
                    <a:pt x="2555631" y="607690"/>
                  </a:lnTo>
                  <a:lnTo>
                    <a:pt x="2555631" y="607690"/>
                  </a:lnTo>
                  <a:lnTo>
                    <a:pt x="2555631" y="868129"/>
                  </a:lnTo>
                  <a:lnTo>
                    <a:pt x="2555631" y="868126"/>
                  </a:lnTo>
                  <a:cubicBezTo>
                    <a:pt x="2555631" y="964019"/>
                    <a:pt x="2477895" y="1041755"/>
                    <a:pt x="2382002" y="1041755"/>
                  </a:cubicBezTo>
                  <a:lnTo>
                    <a:pt x="1064846" y="1041755"/>
                  </a:lnTo>
                  <a:lnTo>
                    <a:pt x="310973" y="1411360"/>
                  </a:lnTo>
                  <a:cubicBezTo>
                    <a:pt x="458060" y="1119524"/>
                    <a:pt x="382457" y="1175483"/>
                    <a:pt x="425939" y="1041755"/>
                  </a:cubicBezTo>
                  <a:lnTo>
                    <a:pt x="173629" y="1041755"/>
                  </a:lnTo>
                  <a:cubicBezTo>
                    <a:pt x="77736" y="1041755"/>
                    <a:pt x="0" y="964019"/>
                    <a:pt x="0" y="868126"/>
                  </a:cubicBezTo>
                  <a:lnTo>
                    <a:pt x="0" y="868129"/>
                  </a:lnTo>
                  <a:lnTo>
                    <a:pt x="0" y="607690"/>
                  </a:lnTo>
                  <a:lnTo>
                    <a:pt x="0" y="607690"/>
                  </a:lnTo>
                  <a:lnTo>
                    <a:pt x="0" y="173629"/>
                  </a:ln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29684" y="2232451"/>
            <a:ext cx="84846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Blender Pro Bold Italic" panose="02000806030000090004" pitchFamily="50" charset="0"/>
                <a:ea typeface="微软雅黑" panose="020B0503020204020204" pitchFamily="34" charset="-122"/>
              </a:rPr>
              <a:t>工欲善其</a:t>
            </a:r>
            <a:r>
              <a:rPr lang="zh-CN" altLang="en-US" sz="6600" b="1" dirty="0" smtClean="0">
                <a:solidFill>
                  <a:srgbClr val="00B0F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事</a:t>
            </a:r>
            <a:r>
              <a:rPr lang="zh-CN" altLang="en-US" sz="4800" dirty="0" smtClean="0">
                <a:solidFill>
                  <a:schemeClr val="bg1"/>
                </a:solidFill>
                <a:latin typeface="Blender Pro Bold Italic" panose="02000806030000090004" pitchFamily="50" charset="0"/>
                <a:ea typeface="微软雅黑" panose="020B0503020204020204" pitchFamily="34" charset="-122"/>
              </a:rPr>
              <a:t>，必先利其</a:t>
            </a:r>
            <a:r>
              <a:rPr lang="zh-CN" altLang="en-US" sz="6600" b="1" dirty="0" smtClean="0">
                <a:solidFill>
                  <a:srgbClr val="F57921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器</a:t>
            </a:r>
            <a:endParaRPr lang="zh-CN" altLang="en-US" sz="6600" b="1" dirty="0">
              <a:solidFill>
                <a:srgbClr val="F57921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1868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B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28392" y="2209549"/>
            <a:ext cx="1105208" cy="724401"/>
            <a:chOff x="5086776" y="552365"/>
            <a:chExt cx="1628795" cy="1098162"/>
          </a:xfrm>
        </p:grpSpPr>
        <p:sp>
          <p:nvSpPr>
            <p:cNvPr id="13" name="椭圆形标注 12"/>
            <p:cNvSpPr/>
            <p:nvPr/>
          </p:nvSpPr>
          <p:spPr>
            <a:xfrm>
              <a:off x="5086776" y="552365"/>
              <a:ext cx="1068175" cy="784289"/>
            </a:xfrm>
            <a:prstGeom prst="wedgeEllipseCallout">
              <a:avLst>
                <a:gd name="adj1" fmla="val -37954"/>
                <a:gd name="adj2" fmla="val 54021"/>
              </a:avLst>
            </a:prstGeom>
            <a:solidFill>
              <a:srgbClr val="81D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310246" y="701017"/>
              <a:ext cx="180000" cy="180000"/>
            </a:xfrm>
            <a:prstGeom prst="ellipse">
              <a:avLst/>
            </a:prstGeom>
            <a:solidFill>
              <a:srgbClr val="1C7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791200" y="705650"/>
              <a:ext cx="180000" cy="180000"/>
            </a:xfrm>
            <a:prstGeom prst="ellipse">
              <a:avLst/>
            </a:prstGeom>
            <a:solidFill>
              <a:srgbClr val="1C7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形标注 15"/>
            <p:cNvSpPr/>
            <p:nvPr/>
          </p:nvSpPr>
          <p:spPr>
            <a:xfrm flipH="1">
              <a:off x="5647396" y="866238"/>
              <a:ext cx="1068175" cy="784289"/>
            </a:xfrm>
            <a:prstGeom prst="wedgeEllipseCallout">
              <a:avLst>
                <a:gd name="adj1" fmla="val -31728"/>
                <a:gd name="adj2" fmla="val 582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868974" y="1008850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349928" y="1013483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2169470" y="514350"/>
            <a:ext cx="7326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>
              <a:solidFill>
                <a:schemeClr val="bg1"/>
              </a:solidFill>
              <a:latin typeface="Blender Pro Bold Italic" panose="02000806030000090004" pitchFamily="50" charset="0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Blender Pro Bold Italic" panose="02000806030000090004" pitchFamily="50" charset="0"/>
                <a:ea typeface="微软雅黑" panose="020B0503020204020204" pitchFamily="34" charset="-122"/>
              </a:rPr>
              <a:t>弱关系型，优势是信息传播的速度和广度</a:t>
            </a:r>
            <a:endParaRPr lang="zh-CN" altLang="en-US" sz="2400" dirty="0">
              <a:solidFill>
                <a:schemeClr val="bg1"/>
              </a:solidFill>
              <a:latin typeface="Blender Pro Bold Italic" panose="02000806030000090004" pitchFamily="50" charset="0"/>
              <a:ea typeface="微软雅黑" panose="020B0503020204020204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1" t="26346" r="24468" b="36136"/>
          <a:stretch/>
        </p:blipFill>
        <p:spPr>
          <a:xfrm>
            <a:off x="1146804" y="708935"/>
            <a:ext cx="955243" cy="796036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1147444" y="3486150"/>
            <a:ext cx="792000" cy="792000"/>
            <a:chOff x="664293" y="2628411"/>
            <a:chExt cx="792000" cy="792000"/>
          </a:xfrm>
        </p:grpSpPr>
        <p:sp>
          <p:nvSpPr>
            <p:cNvPr id="21" name="泪滴形 20"/>
            <p:cNvSpPr/>
            <p:nvPr/>
          </p:nvSpPr>
          <p:spPr>
            <a:xfrm rot="13500000" flipH="1">
              <a:off x="664293" y="2628411"/>
              <a:ext cx="792000" cy="792000"/>
            </a:xfrm>
            <a:prstGeom prst="teardrop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圆角矩形标注 3"/>
            <p:cNvSpPr/>
            <p:nvPr/>
          </p:nvSpPr>
          <p:spPr>
            <a:xfrm>
              <a:off x="773832" y="2877389"/>
              <a:ext cx="601648" cy="359022"/>
            </a:xfrm>
            <a:custGeom>
              <a:avLst/>
              <a:gdLst>
                <a:gd name="connsiteX0" fmla="*/ 0 w 914400"/>
                <a:gd name="connsiteY0" fmla="*/ 102110 h 612648"/>
                <a:gd name="connsiteX1" fmla="*/ 102110 w 914400"/>
                <a:gd name="connsiteY1" fmla="*/ 0 h 612648"/>
                <a:gd name="connsiteX2" fmla="*/ 533400 w 914400"/>
                <a:gd name="connsiteY2" fmla="*/ 0 h 612648"/>
                <a:gd name="connsiteX3" fmla="*/ 533400 w 914400"/>
                <a:gd name="connsiteY3" fmla="*/ 0 h 612648"/>
                <a:gd name="connsiteX4" fmla="*/ 762000 w 914400"/>
                <a:gd name="connsiteY4" fmla="*/ 0 h 612648"/>
                <a:gd name="connsiteX5" fmla="*/ 812290 w 914400"/>
                <a:gd name="connsiteY5" fmla="*/ 0 h 612648"/>
                <a:gd name="connsiteX6" fmla="*/ 914400 w 914400"/>
                <a:gd name="connsiteY6" fmla="*/ 102110 h 612648"/>
                <a:gd name="connsiteX7" fmla="*/ 914400 w 914400"/>
                <a:gd name="connsiteY7" fmla="*/ 357378 h 612648"/>
                <a:gd name="connsiteX8" fmla="*/ 991328 w 914400"/>
                <a:gd name="connsiteY8" fmla="*/ 637472 h 612648"/>
                <a:gd name="connsiteX9" fmla="*/ 914400 w 914400"/>
                <a:gd name="connsiteY9" fmla="*/ 510540 h 612648"/>
                <a:gd name="connsiteX10" fmla="*/ 914400 w 914400"/>
                <a:gd name="connsiteY10" fmla="*/ 510538 h 612648"/>
                <a:gd name="connsiteX11" fmla="*/ 812290 w 914400"/>
                <a:gd name="connsiteY11" fmla="*/ 612648 h 612648"/>
                <a:gd name="connsiteX12" fmla="*/ 762000 w 914400"/>
                <a:gd name="connsiteY12" fmla="*/ 612648 h 612648"/>
                <a:gd name="connsiteX13" fmla="*/ 533400 w 914400"/>
                <a:gd name="connsiteY13" fmla="*/ 612648 h 612648"/>
                <a:gd name="connsiteX14" fmla="*/ 533400 w 914400"/>
                <a:gd name="connsiteY14" fmla="*/ 612648 h 612648"/>
                <a:gd name="connsiteX15" fmla="*/ 102110 w 914400"/>
                <a:gd name="connsiteY15" fmla="*/ 612648 h 612648"/>
                <a:gd name="connsiteX16" fmla="*/ 0 w 914400"/>
                <a:gd name="connsiteY16" fmla="*/ 510538 h 612648"/>
                <a:gd name="connsiteX17" fmla="*/ 0 w 914400"/>
                <a:gd name="connsiteY17" fmla="*/ 510540 h 612648"/>
                <a:gd name="connsiteX18" fmla="*/ 0 w 914400"/>
                <a:gd name="connsiteY18" fmla="*/ 357378 h 612648"/>
                <a:gd name="connsiteX19" fmla="*/ 0 w 914400"/>
                <a:gd name="connsiteY19" fmla="*/ 357378 h 612648"/>
                <a:gd name="connsiteX20" fmla="*/ 0 w 914400"/>
                <a:gd name="connsiteY20" fmla="*/ 102110 h 612648"/>
                <a:gd name="connsiteX0" fmla="*/ 0 w 991328"/>
                <a:gd name="connsiteY0" fmla="*/ 102110 h 637472"/>
                <a:gd name="connsiteX1" fmla="*/ 102110 w 991328"/>
                <a:gd name="connsiteY1" fmla="*/ 0 h 637472"/>
                <a:gd name="connsiteX2" fmla="*/ 533400 w 991328"/>
                <a:gd name="connsiteY2" fmla="*/ 0 h 637472"/>
                <a:gd name="connsiteX3" fmla="*/ 533400 w 991328"/>
                <a:gd name="connsiteY3" fmla="*/ 0 h 637472"/>
                <a:gd name="connsiteX4" fmla="*/ 762000 w 991328"/>
                <a:gd name="connsiteY4" fmla="*/ 0 h 637472"/>
                <a:gd name="connsiteX5" fmla="*/ 812290 w 991328"/>
                <a:gd name="connsiteY5" fmla="*/ 0 h 637472"/>
                <a:gd name="connsiteX6" fmla="*/ 914400 w 991328"/>
                <a:gd name="connsiteY6" fmla="*/ 102110 h 637472"/>
                <a:gd name="connsiteX7" fmla="*/ 914400 w 991328"/>
                <a:gd name="connsiteY7" fmla="*/ 376834 h 637472"/>
                <a:gd name="connsiteX8" fmla="*/ 991328 w 991328"/>
                <a:gd name="connsiteY8" fmla="*/ 637472 h 637472"/>
                <a:gd name="connsiteX9" fmla="*/ 914400 w 991328"/>
                <a:gd name="connsiteY9" fmla="*/ 510540 h 637472"/>
                <a:gd name="connsiteX10" fmla="*/ 914400 w 991328"/>
                <a:gd name="connsiteY10" fmla="*/ 510538 h 637472"/>
                <a:gd name="connsiteX11" fmla="*/ 812290 w 991328"/>
                <a:gd name="connsiteY11" fmla="*/ 612648 h 637472"/>
                <a:gd name="connsiteX12" fmla="*/ 762000 w 991328"/>
                <a:gd name="connsiteY12" fmla="*/ 612648 h 637472"/>
                <a:gd name="connsiteX13" fmla="*/ 533400 w 991328"/>
                <a:gd name="connsiteY13" fmla="*/ 612648 h 637472"/>
                <a:gd name="connsiteX14" fmla="*/ 533400 w 991328"/>
                <a:gd name="connsiteY14" fmla="*/ 612648 h 637472"/>
                <a:gd name="connsiteX15" fmla="*/ 102110 w 991328"/>
                <a:gd name="connsiteY15" fmla="*/ 612648 h 637472"/>
                <a:gd name="connsiteX16" fmla="*/ 0 w 991328"/>
                <a:gd name="connsiteY16" fmla="*/ 510538 h 637472"/>
                <a:gd name="connsiteX17" fmla="*/ 0 w 991328"/>
                <a:gd name="connsiteY17" fmla="*/ 510540 h 637472"/>
                <a:gd name="connsiteX18" fmla="*/ 0 w 991328"/>
                <a:gd name="connsiteY18" fmla="*/ 357378 h 637472"/>
                <a:gd name="connsiteX19" fmla="*/ 0 w 991328"/>
                <a:gd name="connsiteY19" fmla="*/ 357378 h 637472"/>
                <a:gd name="connsiteX20" fmla="*/ 0 w 991328"/>
                <a:gd name="connsiteY20" fmla="*/ 102110 h 637472"/>
                <a:gd name="connsiteX0" fmla="*/ 0 w 991328"/>
                <a:gd name="connsiteY0" fmla="*/ 102110 h 637472"/>
                <a:gd name="connsiteX1" fmla="*/ 102110 w 991328"/>
                <a:gd name="connsiteY1" fmla="*/ 0 h 637472"/>
                <a:gd name="connsiteX2" fmla="*/ 533400 w 991328"/>
                <a:gd name="connsiteY2" fmla="*/ 0 h 637472"/>
                <a:gd name="connsiteX3" fmla="*/ 533400 w 991328"/>
                <a:gd name="connsiteY3" fmla="*/ 0 h 637472"/>
                <a:gd name="connsiteX4" fmla="*/ 762000 w 991328"/>
                <a:gd name="connsiteY4" fmla="*/ 0 h 637472"/>
                <a:gd name="connsiteX5" fmla="*/ 812290 w 991328"/>
                <a:gd name="connsiteY5" fmla="*/ 0 h 637472"/>
                <a:gd name="connsiteX6" fmla="*/ 914400 w 991328"/>
                <a:gd name="connsiteY6" fmla="*/ 102110 h 637472"/>
                <a:gd name="connsiteX7" fmla="*/ 914400 w 991328"/>
                <a:gd name="connsiteY7" fmla="*/ 376834 h 637472"/>
                <a:gd name="connsiteX8" fmla="*/ 991328 w 991328"/>
                <a:gd name="connsiteY8" fmla="*/ 637472 h 637472"/>
                <a:gd name="connsiteX9" fmla="*/ 914400 w 991328"/>
                <a:gd name="connsiteY9" fmla="*/ 510540 h 637472"/>
                <a:gd name="connsiteX10" fmla="*/ 812290 w 991328"/>
                <a:gd name="connsiteY10" fmla="*/ 612648 h 637472"/>
                <a:gd name="connsiteX11" fmla="*/ 762000 w 991328"/>
                <a:gd name="connsiteY11" fmla="*/ 612648 h 637472"/>
                <a:gd name="connsiteX12" fmla="*/ 533400 w 991328"/>
                <a:gd name="connsiteY12" fmla="*/ 612648 h 637472"/>
                <a:gd name="connsiteX13" fmla="*/ 533400 w 991328"/>
                <a:gd name="connsiteY13" fmla="*/ 612648 h 637472"/>
                <a:gd name="connsiteX14" fmla="*/ 102110 w 991328"/>
                <a:gd name="connsiteY14" fmla="*/ 612648 h 637472"/>
                <a:gd name="connsiteX15" fmla="*/ 0 w 991328"/>
                <a:gd name="connsiteY15" fmla="*/ 510538 h 637472"/>
                <a:gd name="connsiteX16" fmla="*/ 0 w 991328"/>
                <a:gd name="connsiteY16" fmla="*/ 510540 h 637472"/>
                <a:gd name="connsiteX17" fmla="*/ 0 w 991328"/>
                <a:gd name="connsiteY17" fmla="*/ 357378 h 637472"/>
                <a:gd name="connsiteX18" fmla="*/ 0 w 991328"/>
                <a:gd name="connsiteY18" fmla="*/ 357378 h 637472"/>
                <a:gd name="connsiteX19" fmla="*/ 0 w 991328"/>
                <a:gd name="connsiteY19" fmla="*/ 102110 h 637472"/>
                <a:gd name="connsiteX0" fmla="*/ 0 w 991328"/>
                <a:gd name="connsiteY0" fmla="*/ 102110 h 637472"/>
                <a:gd name="connsiteX1" fmla="*/ 102110 w 991328"/>
                <a:gd name="connsiteY1" fmla="*/ 0 h 637472"/>
                <a:gd name="connsiteX2" fmla="*/ 533400 w 991328"/>
                <a:gd name="connsiteY2" fmla="*/ 0 h 637472"/>
                <a:gd name="connsiteX3" fmla="*/ 533400 w 991328"/>
                <a:gd name="connsiteY3" fmla="*/ 0 h 637472"/>
                <a:gd name="connsiteX4" fmla="*/ 762000 w 991328"/>
                <a:gd name="connsiteY4" fmla="*/ 0 h 637472"/>
                <a:gd name="connsiteX5" fmla="*/ 812290 w 991328"/>
                <a:gd name="connsiteY5" fmla="*/ 0 h 637472"/>
                <a:gd name="connsiteX6" fmla="*/ 914400 w 991328"/>
                <a:gd name="connsiteY6" fmla="*/ 102110 h 637472"/>
                <a:gd name="connsiteX7" fmla="*/ 914400 w 991328"/>
                <a:gd name="connsiteY7" fmla="*/ 376834 h 637472"/>
                <a:gd name="connsiteX8" fmla="*/ 991328 w 991328"/>
                <a:gd name="connsiteY8" fmla="*/ 637472 h 637472"/>
                <a:gd name="connsiteX9" fmla="*/ 904672 w 991328"/>
                <a:gd name="connsiteY9" fmla="*/ 578634 h 637472"/>
                <a:gd name="connsiteX10" fmla="*/ 812290 w 991328"/>
                <a:gd name="connsiteY10" fmla="*/ 612648 h 637472"/>
                <a:gd name="connsiteX11" fmla="*/ 762000 w 991328"/>
                <a:gd name="connsiteY11" fmla="*/ 612648 h 637472"/>
                <a:gd name="connsiteX12" fmla="*/ 533400 w 991328"/>
                <a:gd name="connsiteY12" fmla="*/ 612648 h 637472"/>
                <a:gd name="connsiteX13" fmla="*/ 533400 w 991328"/>
                <a:gd name="connsiteY13" fmla="*/ 612648 h 637472"/>
                <a:gd name="connsiteX14" fmla="*/ 102110 w 991328"/>
                <a:gd name="connsiteY14" fmla="*/ 612648 h 637472"/>
                <a:gd name="connsiteX15" fmla="*/ 0 w 991328"/>
                <a:gd name="connsiteY15" fmla="*/ 510538 h 637472"/>
                <a:gd name="connsiteX16" fmla="*/ 0 w 991328"/>
                <a:gd name="connsiteY16" fmla="*/ 510540 h 637472"/>
                <a:gd name="connsiteX17" fmla="*/ 0 w 991328"/>
                <a:gd name="connsiteY17" fmla="*/ 357378 h 637472"/>
                <a:gd name="connsiteX18" fmla="*/ 0 w 991328"/>
                <a:gd name="connsiteY18" fmla="*/ 357378 h 637472"/>
                <a:gd name="connsiteX19" fmla="*/ 0 w 991328"/>
                <a:gd name="connsiteY19" fmla="*/ 102110 h 637472"/>
                <a:gd name="connsiteX0" fmla="*/ 0 w 991328"/>
                <a:gd name="connsiteY0" fmla="*/ 102110 h 637472"/>
                <a:gd name="connsiteX1" fmla="*/ 102110 w 991328"/>
                <a:gd name="connsiteY1" fmla="*/ 0 h 637472"/>
                <a:gd name="connsiteX2" fmla="*/ 533400 w 991328"/>
                <a:gd name="connsiteY2" fmla="*/ 0 h 637472"/>
                <a:gd name="connsiteX3" fmla="*/ 533400 w 991328"/>
                <a:gd name="connsiteY3" fmla="*/ 0 h 637472"/>
                <a:gd name="connsiteX4" fmla="*/ 762000 w 991328"/>
                <a:gd name="connsiteY4" fmla="*/ 0 h 637472"/>
                <a:gd name="connsiteX5" fmla="*/ 812290 w 991328"/>
                <a:gd name="connsiteY5" fmla="*/ 0 h 637472"/>
                <a:gd name="connsiteX6" fmla="*/ 914400 w 991328"/>
                <a:gd name="connsiteY6" fmla="*/ 102110 h 637472"/>
                <a:gd name="connsiteX7" fmla="*/ 908005 w 991328"/>
                <a:gd name="connsiteY7" fmla="*/ 424792 h 637472"/>
                <a:gd name="connsiteX8" fmla="*/ 991328 w 991328"/>
                <a:gd name="connsiteY8" fmla="*/ 637472 h 637472"/>
                <a:gd name="connsiteX9" fmla="*/ 904672 w 991328"/>
                <a:gd name="connsiteY9" fmla="*/ 578634 h 637472"/>
                <a:gd name="connsiteX10" fmla="*/ 812290 w 991328"/>
                <a:gd name="connsiteY10" fmla="*/ 612648 h 637472"/>
                <a:gd name="connsiteX11" fmla="*/ 762000 w 991328"/>
                <a:gd name="connsiteY11" fmla="*/ 612648 h 637472"/>
                <a:gd name="connsiteX12" fmla="*/ 533400 w 991328"/>
                <a:gd name="connsiteY12" fmla="*/ 612648 h 637472"/>
                <a:gd name="connsiteX13" fmla="*/ 533400 w 991328"/>
                <a:gd name="connsiteY13" fmla="*/ 612648 h 637472"/>
                <a:gd name="connsiteX14" fmla="*/ 102110 w 991328"/>
                <a:gd name="connsiteY14" fmla="*/ 612648 h 637472"/>
                <a:gd name="connsiteX15" fmla="*/ 0 w 991328"/>
                <a:gd name="connsiteY15" fmla="*/ 510538 h 637472"/>
                <a:gd name="connsiteX16" fmla="*/ 0 w 991328"/>
                <a:gd name="connsiteY16" fmla="*/ 510540 h 637472"/>
                <a:gd name="connsiteX17" fmla="*/ 0 w 991328"/>
                <a:gd name="connsiteY17" fmla="*/ 357378 h 637472"/>
                <a:gd name="connsiteX18" fmla="*/ 0 w 991328"/>
                <a:gd name="connsiteY18" fmla="*/ 357378 h 637472"/>
                <a:gd name="connsiteX19" fmla="*/ 0 w 991328"/>
                <a:gd name="connsiteY19" fmla="*/ 102110 h 637472"/>
                <a:gd name="connsiteX0" fmla="*/ 0 w 1013709"/>
                <a:gd name="connsiteY0" fmla="*/ 102110 h 615092"/>
                <a:gd name="connsiteX1" fmla="*/ 102110 w 1013709"/>
                <a:gd name="connsiteY1" fmla="*/ 0 h 615092"/>
                <a:gd name="connsiteX2" fmla="*/ 533400 w 1013709"/>
                <a:gd name="connsiteY2" fmla="*/ 0 h 615092"/>
                <a:gd name="connsiteX3" fmla="*/ 533400 w 1013709"/>
                <a:gd name="connsiteY3" fmla="*/ 0 h 615092"/>
                <a:gd name="connsiteX4" fmla="*/ 762000 w 1013709"/>
                <a:gd name="connsiteY4" fmla="*/ 0 h 615092"/>
                <a:gd name="connsiteX5" fmla="*/ 812290 w 1013709"/>
                <a:gd name="connsiteY5" fmla="*/ 0 h 615092"/>
                <a:gd name="connsiteX6" fmla="*/ 914400 w 1013709"/>
                <a:gd name="connsiteY6" fmla="*/ 102110 h 615092"/>
                <a:gd name="connsiteX7" fmla="*/ 908005 w 1013709"/>
                <a:gd name="connsiteY7" fmla="*/ 424792 h 615092"/>
                <a:gd name="connsiteX8" fmla="*/ 1013709 w 1013709"/>
                <a:gd name="connsiteY8" fmla="*/ 615092 h 615092"/>
                <a:gd name="connsiteX9" fmla="*/ 904672 w 1013709"/>
                <a:gd name="connsiteY9" fmla="*/ 578634 h 615092"/>
                <a:gd name="connsiteX10" fmla="*/ 812290 w 1013709"/>
                <a:gd name="connsiteY10" fmla="*/ 612648 h 615092"/>
                <a:gd name="connsiteX11" fmla="*/ 762000 w 1013709"/>
                <a:gd name="connsiteY11" fmla="*/ 612648 h 615092"/>
                <a:gd name="connsiteX12" fmla="*/ 533400 w 1013709"/>
                <a:gd name="connsiteY12" fmla="*/ 612648 h 615092"/>
                <a:gd name="connsiteX13" fmla="*/ 533400 w 1013709"/>
                <a:gd name="connsiteY13" fmla="*/ 612648 h 615092"/>
                <a:gd name="connsiteX14" fmla="*/ 102110 w 1013709"/>
                <a:gd name="connsiteY14" fmla="*/ 612648 h 615092"/>
                <a:gd name="connsiteX15" fmla="*/ 0 w 1013709"/>
                <a:gd name="connsiteY15" fmla="*/ 510538 h 615092"/>
                <a:gd name="connsiteX16" fmla="*/ 0 w 1013709"/>
                <a:gd name="connsiteY16" fmla="*/ 510540 h 615092"/>
                <a:gd name="connsiteX17" fmla="*/ 0 w 1013709"/>
                <a:gd name="connsiteY17" fmla="*/ 357378 h 615092"/>
                <a:gd name="connsiteX18" fmla="*/ 0 w 1013709"/>
                <a:gd name="connsiteY18" fmla="*/ 357378 h 615092"/>
                <a:gd name="connsiteX19" fmla="*/ 0 w 1013709"/>
                <a:gd name="connsiteY19" fmla="*/ 102110 h 615092"/>
                <a:gd name="connsiteX0" fmla="*/ 0 w 1013709"/>
                <a:gd name="connsiteY0" fmla="*/ 102110 h 621327"/>
                <a:gd name="connsiteX1" fmla="*/ 102110 w 1013709"/>
                <a:gd name="connsiteY1" fmla="*/ 0 h 621327"/>
                <a:gd name="connsiteX2" fmla="*/ 533400 w 1013709"/>
                <a:gd name="connsiteY2" fmla="*/ 0 h 621327"/>
                <a:gd name="connsiteX3" fmla="*/ 533400 w 1013709"/>
                <a:gd name="connsiteY3" fmla="*/ 0 h 621327"/>
                <a:gd name="connsiteX4" fmla="*/ 762000 w 1013709"/>
                <a:gd name="connsiteY4" fmla="*/ 0 h 621327"/>
                <a:gd name="connsiteX5" fmla="*/ 812290 w 1013709"/>
                <a:gd name="connsiteY5" fmla="*/ 0 h 621327"/>
                <a:gd name="connsiteX6" fmla="*/ 914400 w 1013709"/>
                <a:gd name="connsiteY6" fmla="*/ 102110 h 621327"/>
                <a:gd name="connsiteX7" fmla="*/ 908005 w 1013709"/>
                <a:gd name="connsiteY7" fmla="*/ 424792 h 621327"/>
                <a:gd name="connsiteX8" fmla="*/ 1013709 w 1013709"/>
                <a:gd name="connsiteY8" fmla="*/ 615092 h 621327"/>
                <a:gd name="connsiteX9" fmla="*/ 904672 w 1013709"/>
                <a:gd name="connsiteY9" fmla="*/ 578634 h 621327"/>
                <a:gd name="connsiteX10" fmla="*/ 812290 w 1013709"/>
                <a:gd name="connsiteY10" fmla="*/ 612648 h 621327"/>
                <a:gd name="connsiteX11" fmla="*/ 762000 w 1013709"/>
                <a:gd name="connsiteY11" fmla="*/ 612648 h 621327"/>
                <a:gd name="connsiteX12" fmla="*/ 533400 w 1013709"/>
                <a:gd name="connsiteY12" fmla="*/ 612648 h 621327"/>
                <a:gd name="connsiteX13" fmla="*/ 533400 w 1013709"/>
                <a:gd name="connsiteY13" fmla="*/ 612648 h 621327"/>
                <a:gd name="connsiteX14" fmla="*/ 102110 w 1013709"/>
                <a:gd name="connsiteY14" fmla="*/ 612648 h 621327"/>
                <a:gd name="connsiteX15" fmla="*/ 0 w 1013709"/>
                <a:gd name="connsiteY15" fmla="*/ 510538 h 621327"/>
                <a:gd name="connsiteX16" fmla="*/ 0 w 1013709"/>
                <a:gd name="connsiteY16" fmla="*/ 510540 h 621327"/>
                <a:gd name="connsiteX17" fmla="*/ 0 w 1013709"/>
                <a:gd name="connsiteY17" fmla="*/ 357378 h 621327"/>
                <a:gd name="connsiteX18" fmla="*/ 0 w 1013709"/>
                <a:gd name="connsiteY18" fmla="*/ 357378 h 621327"/>
                <a:gd name="connsiteX19" fmla="*/ 0 w 1013709"/>
                <a:gd name="connsiteY19" fmla="*/ 102110 h 621327"/>
                <a:gd name="connsiteX0" fmla="*/ 0 w 1013709"/>
                <a:gd name="connsiteY0" fmla="*/ 102110 h 623310"/>
                <a:gd name="connsiteX1" fmla="*/ 102110 w 1013709"/>
                <a:gd name="connsiteY1" fmla="*/ 0 h 623310"/>
                <a:gd name="connsiteX2" fmla="*/ 533400 w 1013709"/>
                <a:gd name="connsiteY2" fmla="*/ 0 h 623310"/>
                <a:gd name="connsiteX3" fmla="*/ 533400 w 1013709"/>
                <a:gd name="connsiteY3" fmla="*/ 0 h 623310"/>
                <a:gd name="connsiteX4" fmla="*/ 762000 w 1013709"/>
                <a:gd name="connsiteY4" fmla="*/ 0 h 623310"/>
                <a:gd name="connsiteX5" fmla="*/ 812290 w 1013709"/>
                <a:gd name="connsiteY5" fmla="*/ 0 h 623310"/>
                <a:gd name="connsiteX6" fmla="*/ 914400 w 1013709"/>
                <a:gd name="connsiteY6" fmla="*/ 102110 h 623310"/>
                <a:gd name="connsiteX7" fmla="*/ 908005 w 1013709"/>
                <a:gd name="connsiteY7" fmla="*/ 424792 h 623310"/>
                <a:gd name="connsiteX8" fmla="*/ 1013709 w 1013709"/>
                <a:gd name="connsiteY8" fmla="*/ 615092 h 623310"/>
                <a:gd name="connsiteX9" fmla="*/ 895081 w 1013709"/>
                <a:gd name="connsiteY9" fmla="*/ 597818 h 623310"/>
                <a:gd name="connsiteX10" fmla="*/ 812290 w 1013709"/>
                <a:gd name="connsiteY10" fmla="*/ 612648 h 623310"/>
                <a:gd name="connsiteX11" fmla="*/ 762000 w 1013709"/>
                <a:gd name="connsiteY11" fmla="*/ 612648 h 623310"/>
                <a:gd name="connsiteX12" fmla="*/ 533400 w 1013709"/>
                <a:gd name="connsiteY12" fmla="*/ 612648 h 623310"/>
                <a:gd name="connsiteX13" fmla="*/ 533400 w 1013709"/>
                <a:gd name="connsiteY13" fmla="*/ 612648 h 623310"/>
                <a:gd name="connsiteX14" fmla="*/ 102110 w 1013709"/>
                <a:gd name="connsiteY14" fmla="*/ 612648 h 623310"/>
                <a:gd name="connsiteX15" fmla="*/ 0 w 1013709"/>
                <a:gd name="connsiteY15" fmla="*/ 510538 h 623310"/>
                <a:gd name="connsiteX16" fmla="*/ 0 w 1013709"/>
                <a:gd name="connsiteY16" fmla="*/ 510540 h 623310"/>
                <a:gd name="connsiteX17" fmla="*/ 0 w 1013709"/>
                <a:gd name="connsiteY17" fmla="*/ 357378 h 623310"/>
                <a:gd name="connsiteX18" fmla="*/ 0 w 1013709"/>
                <a:gd name="connsiteY18" fmla="*/ 357378 h 623310"/>
                <a:gd name="connsiteX19" fmla="*/ 0 w 1013709"/>
                <a:gd name="connsiteY19" fmla="*/ 102110 h 623310"/>
                <a:gd name="connsiteX0" fmla="*/ 0 w 1013709"/>
                <a:gd name="connsiteY0" fmla="*/ 102110 h 615092"/>
                <a:gd name="connsiteX1" fmla="*/ 102110 w 1013709"/>
                <a:gd name="connsiteY1" fmla="*/ 0 h 615092"/>
                <a:gd name="connsiteX2" fmla="*/ 533400 w 1013709"/>
                <a:gd name="connsiteY2" fmla="*/ 0 h 615092"/>
                <a:gd name="connsiteX3" fmla="*/ 533400 w 1013709"/>
                <a:gd name="connsiteY3" fmla="*/ 0 h 615092"/>
                <a:gd name="connsiteX4" fmla="*/ 762000 w 1013709"/>
                <a:gd name="connsiteY4" fmla="*/ 0 h 615092"/>
                <a:gd name="connsiteX5" fmla="*/ 812290 w 1013709"/>
                <a:gd name="connsiteY5" fmla="*/ 0 h 615092"/>
                <a:gd name="connsiteX6" fmla="*/ 914400 w 1013709"/>
                <a:gd name="connsiteY6" fmla="*/ 102110 h 615092"/>
                <a:gd name="connsiteX7" fmla="*/ 908005 w 1013709"/>
                <a:gd name="connsiteY7" fmla="*/ 424792 h 615092"/>
                <a:gd name="connsiteX8" fmla="*/ 1013709 w 1013709"/>
                <a:gd name="connsiteY8" fmla="*/ 615092 h 615092"/>
                <a:gd name="connsiteX9" fmla="*/ 895081 w 1013709"/>
                <a:gd name="connsiteY9" fmla="*/ 597818 h 615092"/>
                <a:gd name="connsiteX10" fmla="*/ 812290 w 1013709"/>
                <a:gd name="connsiteY10" fmla="*/ 612648 h 615092"/>
                <a:gd name="connsiteX11" fmla="*/ 762000 w 1013709"/>
                <a:gd name="connsiteY11" fmla="*/ 612648 h 615092"/>
                <a:gd name="connsiteX12" fmla="*/ 533400 w 1013709"/>
                <a:gd name="connsiteY12" fmla="*/ 612648 h 615092"/>
                <a:gd name="connsiteX13" fmla="*/ 533400 w 1013709"/>
                <a:gd name="connsiteY13" fmla="*/ 612648 h 615092"/>
                <a:gd name="connsiteX14" fmla="*/ 102110 w 1013709"/>
                <a:gd name="connsiteY14" fmla="*/ 612648 h 615092"/>
                <a:gd name="connsiteX15" fmla="*/ 0 w 1013709"/>
                <a:gd name="connsiteY15" fmla="*/ 510538 h 615092"/>
                <a:gd name="connsiteX16" fmla="*/ 0 w 1013709"/>
                <a:gd name="connsiteY16" fmla="*/ 510540 h 615092"/>
                <a:gd name="connsiteX17" fmla="*/ 0 w 1013709"/>
                <a:gd name="connsiteY17" fmla="*/ 357378 h 615092"/>
                <a:gd name="connsiteX18" fmla="*/ 0 w 1013709"/>
                <a:gd name="connsiteY18" fmla="*/ 357378 h 615092"/>
                <a:gd name="connsiteX19" fmla="*/ 0 w 1013709"/>
                <a:gd name="connsiteY19" fmla="*/ 102110 h 615092"/>
                <a:gd name="connsiteX0" fmla="*/ 0 w 1013709"/>
                <a:gd name="connsiteY0" fmla="*/ 102110 h 627881"/>
                <a:gd name="connsiteX1" fmla="*/ 102110 w 1013709"/>
                <a:gd name="connsiteY1" fmla="*/ 0 h 627881"/>
                <a:gd name="connsiteX2" fmla="*/ 533400 w 1013709"/>
                <a:gd name="connsiteY2" fmla="*/ 0 h 627881"/>
                <a:gd name="connsiteX3" fmla="*/ 533400 w 1013709"/>
                <a:gd name="connsiteY3" fmla="*/ 0 h 627881"/>
                <a:gd name="connsiteX4" fmla="*/ 762000 w 1013709"/>
                <a:gd name="connsiteY4" fmla="*/ 0 h 627881"/>
                <a:gd name="connsiteX5" fmla="*/ 812290 w 1013709"/>
                <a:gd name="connsiteY5" fmla="*/ 0 h 627881"/>
                <a:gd name="connsiteX6" fmla="*/ 914400 w 1013709"/>
                <a:gd name="connsiteY6" fmla="*/ 102110 h 627881"/>
                <a:gd name="connsiteX7" fmla="*/ 908005 w 1013709"/>
                <a:gd name="connsiteY7" fmla="*/ 424792 h 627881"/>
                <a:gd name="connsiteX8" fmla="*/ 1013709 w 1013709"/>
                <a:gd name="connsiteY8" fmla="*/ 627881 h 627881"/>
                <a:gd name="connsiteX9" fmla="*/ 895081 w 1013709"/>
                <a:gd name="connsiteY9" fmla="*/ 597818 h 627881"/>
                <a:gd name="connsiteX10" fmla="*/ 812290 w 1013709"/>
                <a:gd name="connsiteY10" fmla="*/ 612648 h 627881"/>
                <a:gd name="connsiteX11" fmla="*/ 762000 w 1013709"/>
                <a:gd name="connsiteY11" fmla="*/ 612648 h 627881"/>
                <a:gd name="connsiteX12" fmla="*/ 533400 w 1013709"/>
                <a:gd name="connsiteY12" fmla="*/ 612648 h 627881"/>
                <a:gd name="connsiteX13" fmla="*/ 533400 w 1013709"/>
                <a:gd name="connsiteY13" fmla="*/ 612648 h 627881"/>
                <a:gd name="connsiteX14" fmla="*/ 102110 w 1013709"/>
                <a:gd name="connsiteY14" fmla="*/ 612648 h 627881"/>
                <a:gd name="connsiteX15" fmla="*/ 0 w 1013709"/>
                <a:gd name="connsiteY15" fmla="*/ 510538 h 627881"/>
                <a:gd name="connsiteX16" fmla="*/ 0 w 1013709"/>
                <a:gd name="connsiteY16" fmla="*/ 510540 h 627881"/>
                <a:gd name="connsiteX17" fmla="*/ 0 w 1013709"/>
                <a:gd name="connsiteY17" fmla="*/ 357378 h 627881"/>
                <a:gd name="connsiteX18" fmla="*/ 0 w 1013709"/>
                <a:gd name="connsiteY18" fmla="*/ 357378 h 627881"/>
                <a:gd name="connsiteX19" fmla="*/ 0 w 1013709"/>
                <a:gd name="connsiteY19" fmla="*/ 102110 h 627881"/>
                <a:gd name="connsiteX0" fmla="*/ 0 w 1013709"/>
                <a:gd name="connsiteY0" fmla="*/ 102110 h 627881"/>
                <a:gd name="connsiteX1" fmla="*/ 102110 w 1013709"/>
                <a:gd name="connsiteY1" fmla="*/ 0 h 627881"/>
                <a:gd name="connsiteX2" fmla="*/ 533400 w 1013709"/>
                <a:gd name="connsiteY2" fmla="*/ 0 h 627881"/>
                <a:gd name="connsiteX3" fmla="*/ 533400 w 1013709"/>
                <a:gd name="connsiteY3" fmla="*/ 0 h 627881"/>
                <a:gd name="connsiteX4" fmla="*/ 762000 w 1013709"/>
                <a:gd name="connsiteY4" fmla="*/ 0 h 627881"/>
                <a:gd name="connsiteX5" fmla="*/ 812290 w 1013709"/>
                <a:gd name="connsiteY5" fmla="*/ 0 h 627881"/>
                <a:gd name="connsiteX6" fmla="*/ 914400 w 1013709"/>
                <a:gd name="connsiteY6" fmla="*/ 102110 h 627881"/>
                <a:gd name="connsiteX7" fmla="*/ 908005 w 1013709"/>
                <a:gd name="connsiteY7" fmla="*/ 424792 h 627881"/>
                <a:gd name="connsiteX8" fmla="*/ 1013709 w 1013709"/>
                <a:gd name="connsiteY8" fmla="*/ 627881 h 627881"/>
                <a:gd name="connsiteX9" fmla="*/ 895081 w 1013709"/>
                <a:gd name="connsiteY9" fmla="*/ 597818 h 627881"/>
                <a:gd name="connsiteX10" fmla="*/ 812290 w 1013709"/>
                <a:gd name="connsiteY10" fmla="*/ 612648 h 627881"/>
                <a:gd name="connsiteX11" fmla="*/ 762000 w 1013709"/>
                <a:gd name="connsiteY11" fmla="*/ 612648 h 627881"/>
                <a:gd name="connsiteX12" fmla="*/ 533400 w 1013709"/>
                <a:gd name="connsiteY12" fmla="*/ 612648 h 627881"/>
                <a:gd name="connsiteX13" fmla="*/ 533400 w 1013709"/>
                <a:gd name="connsiteY13" fmla="*/ 612648 h 627881"/>
                <a:gd name="connsiteX14" fmla="*/ 102110 w 1013709"/>
                <a:gd name="connsiteY14" fmla="*/ 612648 h 627881"/>
                <a:gd name="connsiteX15" fmla="*/ 0 w 1013709"/>
                <a:gd name="connsiteY15" fmla="*/ 510538 h 627881"/>
                <a:gd name="connsiteX16" fmla="*/ 0 w 1013709"/>
                <a:gd name="connsiteY16" fmla="*/ 510540 h 627881"/>
                <a:gd name="connsiteX17" fmla="*/ 0 w 1013709"/>
                <a:gd name="connsiteY17" fmla="*/ 357378 h 627881"/>
                <a:gd name="connsiteX18" fmla="*/ 0 w 1013709"/>
                <a:gd name="connsiteY18" fmla="*/ 357378 h 627881"/>
                <a:gd name="connsiteX19" fmla="*/ 0 w 1013709"/>
                <a:gd name="connsiteY19" fmla="*/ 102110 h 627881"/>
                <a:gd name="connsiteX0" fmla="*/ 0 w 1013709"/>
                <a:gd name="connsiteY0" fmla="*/ 102110 h 627881"/>
                <a:gd name="connsiteX1" fmla="*/ 102110 w 1013709"/>
                <a:gd name="connsiteY1" fmla="*/ 0 h 627881"/>
                <a:gd name="connsiteX2" fmla="*/ 533400 w 1013709"/>
                <a:gd name="connsiteY2" fmla="*/ 0 h 627881"/>
                <a:gd name="connsiteX3" fmla="*/ 533400 w 1013709"/>
                <a:gd name="connsiteY3" fmla="*/ 0 h 627881"/>
                <a:gd name="connsiteX4" fmla="*/ 762000 w 1013709"/>
                <a:gd name="connsiteY4" fmla="*/ 0 h 627881"/>
                <a:gd name="connsiteX5" fmla="*/ 812290 w 1013709"/>
                <a:gd name="connsiteY5" fmla="*/ 0 h 627881"/>
                <a:gd name="connsiteX6" fmla="*/ 914400 w 1013709"/>
                <a:gd name="connsiteY6" fmla="*/ 102110 h 627881"/>
                <a:gd name="connsiteX7" fmla="*/ 908005 w 1013709"/>
                <a:gd name="connsiteY7" fmla="*/ 424792 h 627881"/>
                <a:gd name="connsiteX8" fmla="*/ 1013709 w 1013709"/>
                <a:gd name="connsiteY8" fmla="*/ 627881 h 627881"/>
                <a:gd name="connsiteX9" fmla="*/ 891883 w 1013709"/>
                <a:gd name="connsiteY9" fmla="*/ 613804 h 627881"/>
                <a:gd name="connsiteX10" fmla="*/ 812290 w 1013709"/>
                <a:gd name="connsiteY10" fmla="*/ 612648 h 627881"/>
                <a:gd name="connsiteX11" fmla="*/ 762000 w 1013709"/>
                <a:gd name="connsiteY11" fmla="*/ 612648 h 627881"/>
                <a:gd name="connsiteX12" fmla="*/ 533400 w 1013709"/>
                <a:gd name="connsiteY12" fmla="*/ 612648 h 627881"/>
                <a:gd name="connsiteX13" fmla="*/ 533400 w 1013709"/>
                <a:gd name="connsiteY13" fmla="*/ 612648 h 627881"/>
                <a:gd name="connsiteX14" fmla="*/ 102110 w 1013709"/>
                <a:gd name="connsiteY14" fmla="*/ 612648 h 627881"/>
                <a:gd name="connsiteX15" fmla="*/ 0 w 1013709"/>
                <a:gd name="connsiteY15" fmla="*/ 510538 h 627881"/>
                <a:gd name="connsiteX16" fmla="*/ 0 w 1013709"/>
                <a:gd name="connsiteY16" fmla="*/ 510540 h 627881"/>
                <a:gd name="connsiteX17" fmla="*/ 0 w 1013709"/>
                <a:gd name="connsiteY17" fmla="*/ 357378 h 627881"/>
                <a:gd name="connsiteX18" fmla="*/ 0 w 1013709"/>
                <a:gd name="connsiteY18" fmla="*/ 357378 h 627881"/>
                <a:gd name="connsiteX19" fmla="*/ 0 w 1013709"/>
                <a:gd name="connsiteY19" fmla="*/ 102110 h 627881"/>
                <a:gd name="connsiteX0" fmla="*/ 0 w 1007315"/>
                <a:gd name="connsiteY0" fmla="*/ 102110 h 643867"/>
                <a:gd name="connsiteX1" fmla="*/ 102110 w 1007315"/>
                <a:gd name="connsiteY1" fmla="*/ 0 h 643867"/>
                <a:gd name="connsiteX2" fmla="*/ 533400 w 1007315"/>
                <a:gd name="connsiteY2" fmla="*/ 0 h 643867"/>
                <a:gd name="connsiteX3" fmla="*/ 533400 w 1007315"/>
                <a:gd name="connsiteY3" fmla="*/ 0 h 643867"/>
                <a:gd name="connsiteX4" fmla="*/ 762000 w 1007315"/>
                <a:gd name="connsiteY4" fmla="*/ 0 h 643867"/>
                <a:gd name="connsiteX5" fmla="*/ 812290 w 1007315"/>
                <a:gd name="connsiteY5" fmla="*/ 0 h 643867"/>
                <a:gd name="connsiteX6" fmla="*/ 914400 w 1007315"/>
                <a:gd name="connsiteY6" fmla="*/ 102110 h 643867"/>
                <a:gd name="connsiteX7" fmla="*/ 908005 w 1007315"/>
                <a:gd name="connsiteY7" fmla="*/ 424792 h 643867"/>
                <a:gd name="connsiteX8" fmla="*/ 1007315 w 1007315"/>
                <a:gd name="connsiteY8" fmla="*/ 643867 h 643867"/>
                <a:gd name="connsiteX9" fmla="*/ 891883 w 1007315"/>
                <a:gd name="connsiteY9" fmla="*/ 613804 h 643867"/>
                <a:gd name="connsiteX10" fmla="*/ 812290 w 1007315"/>
                <a:gd name="connsiteY10" fmla="*/ 612648 h 643867"/>
                <a:gd name="connsiteX11" fmla="*/ 762000 w 1007315"/>
                <a:gd name="connsiteY11" fmla="*/ 612648 h 643867"/>
                <a:gd name="connsiteX12" fmla="*/ 533400 w 1007315"/>
                <a:gd name="connsiteY12" fmla="*/ 612648 h 643867"/>
                <a:gd name="connsiteX13" fmla="*/ 533400 w 1007315"/>
                <a:gd name="connsiteY13" fmla="*/ 612648 h 643867"/>
                <a:gd name="connsiteX14" fmla="*/ 102110 w 1007315"/>
                <a:gd name="connsiteY14" fmla="*/ 612648 h 643867"/>
                <a:gd name="connsiteX15" fmla="*/ 0 w 1007315"/>
                <a:gd name="connsiteY15" fmla="*/ 510538 h 643867"/>
                <a:gd name="connsiteX16" fmla="*/ 0 w 1007315"/>
                <a:gd name="connsiteY16" fmla="*/ 510540 h 643867"/>
                <a:gd name="connsiteX17" fmla="*/ 0 w 1007315"/>
                <a:gd name="connsiteY17" fmla="*/ 357378 h 643867"/>
                <a:gd name="connsiteX18" fmla="*/ 0 w 1007315"/>
                <a:gd name="connsiteY18" fmla="*/ 357378 h 643867"/>
                <a:gd name="connsiteX19" fmla="*/ 0 w 1007315"/>
                <a:gd name="connsiteY19" fmla="*/ 102110 h 643867"/>
                <a:gd name="connsiteX0" fmla="*/ 0 w 1007315"/>
                <a:gd name="connsiteY0" fmla="*/ 102110 h 643867"/>
                <a:gd name="connsiteX1" fmla="*/ 102110 w 1007315"/>
                <a:gd name="connsiteY1" fmla="*/ 0 h 643867"/>
                <a:gd name="connsiteX2" fmla="*/ 533400 w 1007315"/>
                <a:gd name="connsiteY2" fmla="*/ 0 h 643867"/>
                <a:gd name="connsiteX3" fmla="*/ 533400 w 1007315"/>
                <a:gd name="connsiteY3" fmla="*/ 0 h 643867"/>
                <a:gd name="connsiteX4" fmla="*/ 762000 w 1007315"/>
                <a:gd name="connsiteY4" fmla="*/ 0 h 643867"/>
                <a:gd name="connsiteX5" fmla="*/ 812290 w 1007315"/>
                <a:gd name="connsiteY5" fmla="*/ 0 h 643867"/>
                <a:gd name="connsiteX6" fmla="*/ 914400 w 1007315"/>
                <a:gd name="connsiteY6" fmla="*/ 102110 h 643867"/>
                <a:gd name="connsiteX7" fmla="*/ 908005 w 1007315"/>
                <a:gd name="connsiteY7" fmla="*/ 424792 h 643867"/>
                <a:gd name="connsiteX8" fmla="*/ 1007315 w 1007315"/>
                <a:gd name="connsiteY8" fmla="*/ 643867 h 643867"/>
                <a:gd name="connsiteX9" fmla="*/ 891883 w 1007315"/>
                <a:gd name="connsiteY9" fmla="*/ 613804 h 643867"/>
                <a:gd name="connsiteX10" fmla="*/ 812290 w 1007315"/>
                <a:gd name="connsiteY10" fmla="*/ 612648 h 643867"/>
                <a:gd name="connsiteX11" fmla="*/ 762000 w 1007315"/>
                <a:gd name="connsiteY11" fmla="*/ 612648 h 643867"/>
                <a:gd name="connsiteX12" fmla="*/ 533400 w 1007315"/>
                <a:gd name="connsiteY12" fmla="*/ 612648 h 643867"/>
                <a:gd name="connsiteX13" fmla="*/ 533400 w 1007315"/>
                <a:gd name="connsiteY13" fmla="*/ 612648 h 643867"/>
                <a:gd name="connsiteX14" fmla="*/ 102110 w 1007315"/>
                <a:gd name="connsiteY14" fmla="*/ 612648 h 643867"/>
                <a:gd name="connsiteX15" fmla="*/ 0 w 1007315"/>
                <a:gd name="connsiteY15" fmla="*/ 510538 h 643867"/>
                <a:gd name="connsiteX16" fmla="*/ 0 w 1007315"/>
                <a:gd name="connsiteY16" fmla="*/ 510540 h 643867"/>
                <a:gd name="connsiteX17" fmla="*/ 0 w 1007315"/>
                <a:gd name="connsiteY17" fmla="*/ 357378 h 643867"/>
                <a:gd name="connsiteX18" fmla="*/ 0 w 1007315"/>
                <a:gd name="connsiteY18" fmla="*/ 357378 h 643867"/>
                <a:gd name="connsiteX19" fmla="*/ 0 w 1007315"/>
                <a:gd name="connsiteY19" fmla="*/ 102110 h 643867"/>
                <a:gd name="connsiteX0" fmla="*/ 0 w 1007315"/>
                <a:gd name="connsiteY0" fmla="*/ 102110 h 643867"/>
                <a:gd name="connsiteX1" fmla="*/ 102110 w 1007315"/>
                <a:gd name="connsiteY1" fmla="*/ 0 h 643867"/>
                <a:gd name="connsiteX2" fmla="*/ 533400 w 1007315"/>
                <a:gd name="connsiteY2" fmla="*/ 0 h 643867"/>
                <a:gd name="connsiteX3" fmla="*/ 533400 w 1007315"/>
                <a:gd name="connsiteY3" fmla="*/ 0 h 643867"/>
                <a:gd name="connsiteX4" fmla="*/ 762000 w 1007315"/>
                <a:gd name="connsiteY4" fmla="*/ 0 h 643867"/>
                <a:gd name="connsiteX5" fmla="*/ 812290 w 1007315"/>
                <a:gd name="connsiteY5" fmla="*/ 0 h 643867"/>
                <a:gd name="connsiteX6" fmla="*/ 914400 w 1007315"/>
                <a:gd name="connsiteY6" fmla="*/ 102110 h 643867"/>
                <a:gd name="connsiteX7" fmla="*/ 908005 w 1007315"/>
                <a:gd name="connsiteY7" fmla="*/ 424792 h 643867"/>
                <a:gd name="connsiteX8" fmla="*/ 1007315 w 1007315"/>
                <a:gd name="connsiteY8" fmla="*/ 643867 h 643867"/>
                <a:gd name="connsiteX9" fmla="*/ 891883 w 1007315"/>
                <a:gd name="connsiteY9" fmla="*/ 613804 h 643867"/>
                <a:gd name="connsiteX10" fmla="*/ 812290 w 1007315"/>
                <a:gd name="connsiteY10" fmla="*/ 612648 h 643867"/>
                <a:gd name="connsiteX11" fmla="*/ 762000 w 1007315"/>
                <a:gd name="connsiteY11" fmla="*/ 612648 h 643867"/>
                <a:gd name="connsiteX12" fmla="*/ 533400 w 1007315"/>
                <a:gd name="connsiteY12" fmla="*/ 612648 h 643867"/>
                <a:gd name="connsiteX13" fmla="*/ 533400 w 1007315"/>
                <a:gd name="connsiteY13" fmla="*/ 612648 h 643867"/>
                <a:gd name="connsiteX14" fmla="*/ 102110 w 1007315"/>
                <a:gd name="connsiteY14" fmla="*/ 612648 h 643867"/>
                <a:gd name="connsiteX15" fmla="*/ 0 w 1007315"/>
                <a:gd name="connsiteY15" fmla="*/ 510538 h 643867"/>
                <a:gd name="connsiteX16" fmla="*/ 0 w 1007315"/>
                <a:gd name="connsiteY16" fmla="*/ 510540 h 643867"/>
                <a:gd name="connsiteX17" fmla="*/ 0 w 1007315"/>
                <a:gd name="connsiteY17" fmla="*/ 357378 h 643867"/>
                <a:gd name="connsiteX18" fmla="*/ 0 w 1007315"/>
                <a:gd name="connsiteY18" fmla="*/ 357378 h 643867"/>
                <a:gd name="connsiteX19" fmla="*/ 0 w 1007315"/>
                <a:gd name="connsiteY19" fmla="*/ 102110 h 643867"/>
                <a:gd name="connsiteX0" fmla="*/ 0 w 1007315"/>
                <a:gd name="connsiteY0" fmla="*/ 102110 h 643867"/>
                <a:gd name="connsiteX1" fmla="*/ 102110 w 1007315"/>
                <a:gd name="connsiteY1" fmla="*/ 0 h 643867"/>
                <a:gd name="connsiteX2" fmla="*/ 533400 w 1007315"/>
                <a:gd name="connsiteY2" fmla="*/ 0 h 643867"/>
                <a:gd name="connsiteX3" fmla="*/ 533400 w 1007315"/>
                <a:gd name="connsiteY3" fmla="*/ 0 h 643867"/>
                <a:gd name="connsiteX4" fmla="*/ 762000 w 1007315"/>
                <a:gd name="connsiteY4" fmla="*/ 0 h 643867"/>
                <a:gd name="connsiteX5" fmla="*/ 812290 w 1007315"/>
                <a:gd name="connsiteY5" fmla="*/ 0 h 643867"/>
                <a:gd name="connsiteX6" fmla="*/ 914400 w 1007315"/>
                <a:gd name="connsiteY6" fmla="*/ 102110 h 643867"/>
                <a:gd name="connsiteX7" fmla="*/ 908005 w 1007315"/>
                <a:gd name="connsiteY7" fmla="*/ 424792 h 643867"/>
                <a:gd name="connsiteX8" fmla="*/ 1007315 w 1007315"/>
                <a:gd name="connsiteY8" fmla="*/ 643867 h 643867"/>
                <a:gd name="connsiteX9" fmla="*/ 891883 w 1007315"/>
                <a:gd name="connsiteY9" fmla="*/ 613804 h 643867"/>
                <a:gd name="connsiteX10" fmla="*/ 812290 w 1007315"/>
                <a:gd name="connsiteY10" fmla="*/ 612648 h 643867"/>
                <a:gd name="connsiteX11" fmla="*/ 762000 w 1007315"/>
                <a:gd name="connsiteY11" fmla="*/ 612648 h 643867"/>
                <a:gd name="connsiteX12" fmla="*/ 533400 w 1007315"/>
                <a:gd name="connsiteY12" fmla="*/ 612648 h 643867"/>
                <a:gd name="connsiteX13" fmla="*/ 533400 w 1007315"/>
                <a:gd name="connsiteY13" fmla="*/ 612648 h 643867"/>
                <a:gd name="connsiteX14" fmla="*/ 102110 w 1007315"/>
                <a:gd name="connsiteY14" fmla="*/ 612648 h 643867"/>
                <a:gd name="connsiteX15" fmla="*/ 0 w 1007315"/>
                <a:gd name="connsiteY15" fmla="*/ 510538 h 643867"/>
                <a:gd name="connsiteX16" fmla="*/ 0 w 1007315"/>
                <a:gd name="connsiteY16" fmla="*/ 510540 h 643867"/>
                <a:gd name="connsiteX17" fmla="*/ 0 w 1007315"/>
                <a:gd name="connsiteY17" fmla="*/ 357378 h 643867"/>
                <a:gd name="connsiteX18" fmla="*/ 0 w 1007315"/>
                <a:gd name="connsiteY18" fmla="*/ 357378 h 643867"/>
                <a:gd name="connsiteX19" fmla="*/ 0 w 1007315"/>
                <a:gd name="connsiteY19" fmla="*/ 102110 h 643867"/>
                <a:gd name="connsiteX0" fmla="*/ 0 w 1007315"/>
                <a:gd name="connsiteY0" fmla="*/ 102110 h 643867"/>
                <a:gd name="connsiteX1" fmla="*/ 102110 w 1007315"/>
                <a:gd name="connsiteY1" fmla="*/ 0 h 643867"/>
                <a:gd name="connsiteX2" fmla="*/ 533400 w 1007315"/>
                <a:gd name="connsiteY2" fmla="*/ 0 h 643867"/>
                <a:gd name="connsiteX3" fmla="*/ 533400 w 1007315"/>
                <a:gd name="connsiteY3" fmla="*/ 0 h 643867"/>
                <a:gd name="connsiteX4" fmla="*/ 762000 w 1007315"/>
                <a:gd name="connsiteY4" fmla="*/ 0 h 643867"/>
                <a:gd name="connsiteX5" fmla="*/ 812290 w 1007315"/>
                <a:gd name="connsiteY5" fmla="*/ 0 h 643867"/>
                <a:gd name="connsiteX6" fmla="*/ 914400 w 1007315"/>
                <a:gd name="connsiteY6" fmla="*/ 102110 h 643867"/>
                <a:gd name="connsiteX7" fmla="*/ 908005 w 1007315"/>
                <a:gd name="connsiteY7" fmla="*/ 424792 h 643867"/>
                <a:gd name="connsiteX8" fmla="*/ 1007315 w 1007315"/>
                <a:gd name="connsiteY8" fmla="*/ 643867 h 643867"/>
                <a:gd name="connsiteX9" fmla="*/ 891883 w 1007315"/>
                <a:gd name="connsiteY9" fmla="*/ 613804 h 643867"/>
                <a:gd name="connsiteX10" fmla="*/ 812290 w 1007315"/>
                <a:gd name="connsiteY10" fmla="*/ 612648 h 643867"/>
                <a:gd name="connsiteX11" fmla="*/ 762000 w 1007315"/>
                <a:gd name="connsiteY11" fmla="*/ 612648 h 643867"/>
                <a:gd name="connsiteX12" fmla="*/ 533400 w 1007315"/>
                <a:gd name="connsiteY12" fmla="*/ 612648 h 643867"/>
                <a:gd name="connsiteX13" fmla="*/ 533400 w 1007315"/>
                <a:gd name="connsiteY13" fmla="*/ 612648 h 643867"/>
                <a:gd name="connsiteX14" fmla="*/ 102110 w 1007315"/>
                <a:gd name="connsiteY14" fmla="*/ 612648 h 643867"/>
                <a:gd name="connsiteX15" fmla="*/ 0 w 1007315"/>
                <a:gd name="connsiteY15" fmla="*/ 510538 h 643867"/>
                <a:gd name="connsiteX16" fmla="*/ 0 w 1007315"/>
                <a:gd name="connsiteY16" fmla="*/ 510540 h 643867"/>
                <a:gd name="connsiteX17" fmla="*/ 0 w 1007315"/>
                <a:gd name="connsiteY17" fmla="*/ 357378 h 643867"/>
                <a:gd name="connsiteX18" fmla="*/ 0 w 1007315"/>
                <a:gd name="connsiteY18" fmla="*/ 357378 h 643867"/>
                <a:gd name="connsiteX19" fmla="*/ 0 w 1007315"/>
                <a:gd name="connsiteY19" fmla="*/ 102110 h 643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7315" h="643867">
                  <a:moveTo>
                    <a:pt x="0" y="102110"/>
                  </a:moveTo>
                  <a:cubicBezTo>
                    <a:pt x="0" y="45716"/>
                    <a:pt x="45716" y="0"/>
                    <a:pt x="102110" y="0"/>
                  </a:cubicBezTo>
                  <a:lnTo>
                    <a:pt x="533400" y="0"/>
                  </a:lnTo>
                  <a:lnTo>
                    <a:pt x="533400" y="0"/>
                  </a:lnTo>
                  <a:lnTo>
                    <a:pt x="762000" y="0"/>
                  </a:lnTo>
                  <a:lnTo>
                    <a:pt x="812290" y="0"/>
                  </a:lnTo>
                  <a:cubicBezTo>
                    <a:pt x="868684" y="0"/>
                    <a:pt x="914400" y="45716"/>
                    <a:pt x="914400" y="102110"/>
                  </a:cubicBezTo>
                  <a:lnTo>
                    <a:pt x="908005" y="424792"/>
                  </a:lnTo>
                  <a:lnTo>
                    <a:pt x="1007315" y="643867"/>
                  </a:lnTo>
                  <a:cubicBezTo>
                    <a:pt x="933224" y="615156"/>
                    <a:pt x="921190" y="615810"/>
                    <a:pt x="891883" y="613804"/>
                  </a:cubicBezTo>
                  <a:cubicBezTo>
                    <a:pt x="862576" y="611798"/>
                    <a:pt x="823779" y="609437"/>
                    <a:pt x="812290" y="612648"/>
                  </a:cubicBezTo>
                  <a:lnTo>
                    <a:pt x="762000" y="612648"/>
                  </a:lnTo>
                  <a:lnTo>
                    <a:pt x="533400" y="612648"/>
                  </a:lnTo>
                  <a:lnTo>
                    <a:pt x="533400" y="612648"/>
                  </a:lnTo>
                  <a:lnTo>
                    <a:pt x="102110" y="612648"/>
                  </a:lnTo>
                  <a:cubicBezTo>
                    <a:pt x="45716" y="612648"/>
                    <a:pt x="0" y="566932"/>
                    <a:pt x="0" y="510538"/>
                  </a:cubicBezTo>
                  <a:lnTo>
                    <a:pt x="0" y="510540"/>
                  </a:lnTo>
                  <a:lnTo>
                    <a:pt x="0" y="357378"/>
                  </a:lnTo>
                  <a:lnTo>
                    <a:pt x="0" y="357378"/>
                  </a:lnTo>
                  <a:lnTo>
                    <a:pt x="0" y="1021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881389" y="2976165"/>
              <a:ext cx="327245" cy="137329"/>
              <a:chOff x="5318127" y="1187042"/>
              <a:chExt cx="547893" cy="246285"/>
            </a:xfrm>
          </p:grpSpPr>
          <p:sp>
            <p:nvSpPr>
              <p:cNvPr id="2" name="圆角矩形 1"/>
              <p:cNvSpPr/>
              <p:nvPr/>
            </p:nvSpPr>
            <p:spPr>
              <a:xfrm>
                <a:off x="5318127" y="1187669"/>
                <a:ext cx="152400" cy="245658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5713620" y="1187042"/>
                <a:ext cx="152400" cy="245658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1" name="文本框 30"/>
          <p:cNvSpPr txBox="1"/>
          <p:nvPr/>
        </p:nvSpPr>
        <p:spPr>
          <a:xfrm>
            <a:off x="2169470" y="1969735"/>
            <a:ext cx="7326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>
              <a:solidFill>
                <a:schemeClr val="bg1"/>
              </a:solidFill>
              <a:latin typeface="Blender Pro Bold Italic" panose="02000806030000090004" pitchFamily="50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Blender Pro Bold Italic" panose="02000806030000090004" pitchFamily="50" charset="0"/>
                <a:ea typeface="微软雅黑" panose="020B0503020204020204" pitchFamily="34" charset="-122"/>
              </a:rPr>
              <a:t>强</a:t>
            </a:r>
            <a:r>
              <a:rPr lang="zh-CN" altLang="en-US" sz="2400" dirty="0" smtClean="0">
                <a:solidFill>
                  <a:schemeClr val="bg1"/>
                </a:solidFill>
                <a:latin typeface="Blender Pro Bold Italic" panose="02000806030000090004" pitchFamily="50" charset="0"/>
                <a:ea typeface="微软雅黑" panose="020B0503020204020204" pitchFamily="34" charset="-122"/>
              </a:rPr>
              <a:t>关系型，优势是信息传播的深度和精度</a:t>
            </a:r>
            <a:endParaRPr lang="zh-CN" altLang="en-US" sz="2400" dirty="0">
              <a:solidFill>
                <a:schemeClr val="bg1"/>
              </a:solidFill>
              <a:latin typeface="Blender Pro Bold Italic" panose="02000806030000090004" pitchFamily="50" charset="0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169470" y="3425119"/>
            <a:ext cx="8346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>
              <a:solidFill>
                <a:schemeClr val="bg1"/>
              </a:solidFill>
              <a:latin typeface="Blender Pro Bold Italic" panose="02000806030000090004" pitchFamily="50" charset="0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Blender Pro Bold Italic" panose="02000806030000090004" pitchFamily="50" charset="0"/>
                <a:ea typeface="微软雅黑" panose="020B0503020204020204" pitchFamily="34" charset="-122"/>
              </a:rPr>
              <a:t>其他平台都类似，都是社交型工具的优势和特点</a:t>
            </a:r>
            <a:endParaRPr lang="zh-CN" altLang="en-US" sz="2400" dirty="0">
              <a:solidFill>
                <a:schemeClr val="bg1"/>
              </a:solidFill>
              <a:latin typeface="Blender Pro Bold Italic" panose="02000806030000090004" pitchFamily="50" charset="0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-25102" y="2075408"/>
            <a:ext cx="105349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6600" b="1" dirty="0">
                <a:solidFill>
                  <a:srgbClr val="F57921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器</a:t>
            </a:r>
          </a:p>
        </p:txBody>
      </p:sp>
    </p:spTree>
    <p:extLst>
      <p:ext uri="{BB962C8B-B14F-4D97-AF65-F5344CB8AC3E}">
        <p14:creationId xmlns:p14="http://schemas.microsoft.com/office/powerpoint/2010/main" val="1999602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B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237135" y="1524183"/>
            <a:ext cx="1105208" cy="724401"/>
            <a:chOff x="5086776" y="552365"/>
            <a:chExt cx="1628795" cy="1098162"/>
          </a:xfrm>
        </p:grpSpPr>
        <p:sp>
          <p:nvSpPr>
            <p:cNvPr id="13" name="椭圆形标注 12"/>
            <p:cNvSpPr/>
            <p:nvPr/>
          </p:nvSpPr>
          <p:spPr>
            <a:xfrm>
              <a:off x="5086776" y="552365"/>
              <a:ext cx="1068175" cy="784289"/>
            </a:xfrm>
            <a:prstGeom prst="wedgeEllipseCallout">
              <a:avLst>
                <a:gd name="adj1" fmla="val -37954"/>
                <a:gd name="adj2" fmla="val 54021"/>
              </a:avLst>
            </a:prstGeom>
            <a:solidFill>
              <a:srgbClr val="81D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310246" y="701017"/>
              <a:ext cx="180000" cy="180000"/>
            </a:xfrm>
            <a:prstGeom prst="ellipse">
              <a:avLst/>
            </a:prstGeom>
            <a:solidFill>
              <a:srgbClr val="1C7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791200" y="705650"/>
              <a:ext cx="180000" cy="180000"/>
            </a:xfrm>
            <a:prstGeom prst="ellipse">
              <a:avLst/>
            </a:prstGeom>
            <a:solidFill>
              <a:srgbClr val="1C7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形标注 15"/>
            <p:cNvSpPr/>
            <p:nvPr/>
          </p:nvSpPr>
          <p:spPr>
            <a:xfrm flipH="1">
              <a:off x="5647396" y="866238"/>
              <a:ext cx="1068175" cy="784289"/>
            </a:xfrm>
            <a:prstGeom prst="wedgeEllipseCallout">
              <a:avLst>
                <a:gd name="adj1" fmla="val -31728"/>
                <a:gd name="adj2" fmla="val 582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868974" y="1008850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349928" y="1013483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237135" y="2248584"/>
            <a:ext cx="666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Blender Pro Bold Italic" panose="02000806030000090004" pitchFamily="50" charset="0"/>
                <a:ea typeface="微软雅黑" panose="020B0503020204020204" pitchFamily="34" charset="-122"/>
              </a:rPr>
              <a:t>微</a:t>
            </a:r>
            <a:r>
              <a:rPr lang="zh-CN" altLang="en-US" sz="3600" dirty="0" smtClean="0">
                <a:solidFill>
                  <a:schemeClr val="bg1"/>
                </a:solidFill>
                <a:latin typeface="Blender Pro Bold Italic" panose="02000806030000090004" pitchFamily="50" charset="0"/>
                <a:ea typeface="微软雅黑" panose="020B0503020204020204" pitchFamily="34" charset="-122"/>
              </a:rPr>
              <a:t>信最大的优势就是</a:t>
            </a:r>
            <a:r>
              <a:rPr lang="en-US" altLang="zh-CN" sz="3600" dirty="0" smtClean="0">
                <a:solidFill>
                  <a:schemeClr val="bg1"/>
                </a:solidFill>
                <a:latin typeface="Blender Pro Bold Italic" panose="02000806030000090004" pitchFamily="50" charset="0"/>
                <a:ea typeface="微软雅黑" panose="020B0503020204020204" pitchFamily="34" charset="-122"/>
              </a:rPr>
              <a:t>1</a:t>
            </a:r>
            <a:r>
              <a:rPr lang="zh-CN" altLang="en-US" sz="3600" dirty="0" smtClean="0">
                <a:solidFill>
                  <a:schemeClr val="bg1"/>
                </a:solidFill>
                <a:latin typeface="Blender Pro Bold Italic" panose="02000806030000090004" pitchFamily="50" charset="0"/>
                <a:ea typeface="微软雅黑" panose="020B0503020204020204" pitchFamily="34" charset="-122"/>
              </a:rPr>
              <a:t>对</a:t>
            </a:r>
            <a:r>
              <a:rPr lang="en-US" altLang="zh-CN" sz="3600" dirty="0" smtClean="0">
                <a:solidFill>
                  <a:schemeClr val="bg1"/>
                </a:solidFill>
                <a:latin typeface="Blender Pro Bold Italic" panose="02000806030000090004" pitchFamily="50" charset="0"/>
                <a:ea typeface="微软雅黑" panose="020B0503020204020204" pitchFamily="34" charset="-122"/>
              </a:rPr>
              <a:t>1</a:t>
            </a:r>
            <a:r>
              <a:rPr lang="zh-CN" altLang="en-US" sz="3600" dirty="0" smtClean="0">
                <a:solidFill>
                  <a:schemeClr val="bg1"/>
                </a:solidFill>
                <a:latin typeface="Blender Pro Bold Italic" panose="02000806030000090004" pitchFamily="50" charset="0"/>
                <a:ea typeface="微软雅黑" panose="020B0503020204020204" pitchFamily="34" charset="-122"/>
              </a:rPr>
              <a:t>和互动</a:t>
            </a:r>
            <a:endParaRPr lang="zh-CN" altLang="en-US" sz="3600" dirty="0">
              <a:solidFill>
                <a:schemeClr val="bg1"/>
              </a:solidFill>
              <a:latin typeface="Blender Pro Bold Italic" panose="02000806030000090004" pitchFamily="50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309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B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3352800" y="438150"/>
            <a:ext cx="464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>
              <a:solidFill>
                <a:schemeClr val="bg1"/>
              </a:solidFill>
              <a:latin typeface="Blender Pro Bold Italic" panose="02000806030000090004" pitchFamily="50" charset="0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微</a:t>
            </a:r>
            <a:r>
              <a:rPr lang="zh-CN" altLang="en-US" sz="2800" dirty="0" smtClean="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信信息传播的主要途径</a:t>
            </a:r>
            <a:endParaRPr lang="zh-CN" altLang="en-US" sz="2800" dirty="0">
              <a:solidFill>
                <a:schemeClr val="bg1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247592" y="666750"/>
            <a:ext cx="1105208" cy="724401"/>
            <a:chOff x="5086776" y="552365"/>
            <a:chExt cx="1628795" cy="1098162"/>
          </a:xfrm>
        </p:grpSpPr>
        <p:sp>
          <p:nvSpPr>
            <p:cNvPr id="23" name="椭圆形标注 22"/>
            <p:cNvSpPr/>
            <p:nvPr/>
          </p:nvSpPr>
          <p:spPr>
            <a:xfrm>
              <a:off x="5086776" y="552365"/>
              <a:ext cx="1068175" cy="784289"/>
            </a:xfrm>
            <a:prstGeom prst="wedgeEllipseCallout">
              <a:avLst>
                <a:gd name="adj1" fmla="val -37954"/>
                <a:gd name="adj2" fmla="val 54021"/>
              </a:avLst>
            </a:prstGeom>
            <a:solidFill>
              <a:srgbClr val="81D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310246" y="701017"/>
              <a:ext cx="180000" cy="180000"/>
            </a:xfrm>
            <a:prstGeom prst="ellipse">
              <a:avLst/>
            </a:prstGeom>
            <a:solidFill>
              <a:srgbClr val="1C7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5791200" y="705650"/>
              <a:ext cx="180000" cy="180000"/>
            </a:xfrm>
            <a:prstGeom prst="ellipse">
              <a:avLst/>
            </a:prstGeom>
            <a:solidFill>
              <a:srgbClr val="1C7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形标注 26"/>
            <p:cNvSpPr/>
            <p:nvPr/>
          </p:nvSpPr>
          <p:spPr>
            <a:xfrm flipH="1">
              <a:off x="5647396" y="866238"/>
              <a:ext cx="1068175" cy="784289"/>
            </a:xfrm>
            <a:prstGeom prst="wedgeEllipseCallout">
              <a:avLst>
                <a:gd name="adj1" fmla="val -31728"/>
                <a:gd name="adj2" fmla="val 582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868974" y="1008850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6349928" y="1013483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标题 1"/>
          <p:cNvSpPr txBox="1">
            <a:spLocks/>
          </p:cNvSpPr>
          <p:nvPr/>
        </p:nvSpPr>
        <p:spPr>
          <a:xfrm>
            <a:off x="2916029" y="1718785"/>
            <a:ext cx="424847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朋友圈</a:t>
            </a:r>
            <a:endParaRPr lang="zh-CN" altLang="en-US" sz="4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273066" y="2526909"/>
            <a:ext cx="487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朋友圈发布内容，所有好友都能</a:t>
            </a:r>
            <a:r>
              <a:rPr lang="zh-CN" altLang="en-US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收到</a:t>
            </a:r>
            <a:r>
              <a:rPr lang="zh-CN" altLang="en-US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传播速度快，有更好的互动。</a:t>
            </a:r>
            <a:endParaRPr lang="zh-CN" altLang="en-US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339965" y="182679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00B0F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1</a:t>
            </a:r>
            <a:endParaRPr lang="zh-CN" altLang="en-US" sz="3600" dirty="0">
              <a:solidFill>
                <a:srgbClr val="00B0F0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3778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386A2AB-1610-4D01-9FEB-D7D2E4F317D7}">
  <we:reference id="wa104038830" version="1.0.0.2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8942</TotalTime>
  <Words>1348</Words>
  <Application>Microsoft Office PowerPoint</Application>
  <PresentationFormat>全屏显示(16:9)</PresentationFormat>
  <Paragraphs>293</Paragraphs>
  <Slides>47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66" baseType="lpstr">
      <vt:lpstr>I fink u freeky</vt:lpstr>
      <vt:lpstr>方正基础像素</vt:lpstr>
      <vt:lpstr>方正正黑简体</vt:lpstr>
      <vt:lpstr>迷你霹雳体</vt:lpstr>
      <vt:lpstr>时尚中黑简体</vt:lpstr>
      <vt:lpstr>宋体</vt:lpstr>
      <vt:lpstr>微软雅黑</vt:lpstr>
      <vt:lpstr>幼圆</vt:lpstr>
      <vt:lpstr>造字工房劲黑 G0v1 常规体</vt:lpstr>
      <vt:lpstr>造字工房力黑（非商用）常规体</vt:lpstr>
      <vt:lpstr>造字工房悦黑体验版常规体</vt:lpstr>
      <vt:lpstr>Arial</vt:lpstr>
      <vt:lpstr>Blender Pro Bold Italic</vt:lpstr>
      <vt:lpstr>Calibri</vt:lpstr>
      <vt:lpstr>Calibri Light</vt:lpstr>
      <vt:lpstr>Helvetica</vt:lpstr>
      <vt:lpstr>Wingdings</vt:lpstr>
      <vt:lpstr>Office 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chenkui</dc:creator>
  <cp:lastModifiedBy>白振杰</cp:lastModifiedBy>
  <cp:revision>389</cp:revision>
  <dcterms:created xsi:type="dcterms:W3CDTF">2006-08-16T00:00:00Z</dcterms:created>
  <dcterms:modified xsi:type="dcterms:W3CDTF">2014-03-28T04:28:00Z</dcterms:modified>
</cp:coreProperties>
</file>