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30d98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30d98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30d985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30d985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0d985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0d985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30d985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30d985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16dfcb8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16dfcb8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0b9f09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0b9f09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34639d7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34639d7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34639d7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34639d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16dfcb8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16dfcb8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16dfcb8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16dfcb8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16dfcb8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16dfcb8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16dfcb8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16dfcb8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0b9f0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0b9f0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16dfcb8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16dfcb8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b9f09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b9f09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0b9f09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0b9f09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75" y="273900"/>
            <a:ext cx="4184425" cy="31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Função Ackley - Mínimo global</a:t>
            </a:r>
            <a:endParaRPr sz="3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Martins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73" y="3450325"/>
            <a:ext cx="4377001" cy="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675" y="4193650"/>
            <a:ext cx="1309355" cy="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5235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30, </a:t>
            </a:r>
            <a:r>
              <a:rPr b="1" lang="pt-BR" sz="3600"/>
              <a:t>σ = </a:t>
            </a:r>
            <a:r>
              <a:rPr lang="pt-BR"/>
              <a:t>[epsilon, 100])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1068275"/>
            <a:ext cx="76643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5235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30, </a:t>
            </a:r>
            <a:r>
              <a:rPr b="1" lang="pt-BR" sz="3600"/>
              <a:t>σ = </a:t>
            </a:r>
            <a:r>
              <a:rPr lang="pt-BR"/>
              <a:t>[epsilon, 100])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1098825"/>
            <a:ext cx="76643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5235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30, </a:t>
            </a:r>
            <a:r>
              <a:rPr b="1" lang="pt-BR" sz="3600"/>
              <a:t>σ = </a:t>
            </a:r>
            <a:r>
              <a:rPr lang="pt-BR"/>
              <a:t>[epsilon, 1])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" y="1119200"/>
            <a:ext cx="76643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5235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30, </a:t>
            </a:r>
            <a:r>
              <a:rPr b="1" lang="pt-BR" sz="3600"/>
              <a:t>σ = </a:t>
            </a:r>
            <a:r>
              <a:rPr lang="pt-BR"/>
              <a:t>[epsilon, 1])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1170125"/>
            <a:ext cx="76643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294"/>
            <a:ext cx="9144001" cy="455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101850" y="445025"/>
            <a:ext cx="893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r>
              <a:rPr lang="pt-BR"/>
              <a:t>(população 30, </a:t>
            </a:r>
            <a:r>
              <a:rPr b="1" lang="pt-BR" sz="3600"/>
              <a:t>σ = </a:t>
            </a:r>
            <a:r>
              <a:rPr lang="pt-BR"/>
              <a:t>[epsilon, 15])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889863"/>
            <a:ext cx="76643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type="title"/>
          </p:nvPr>
        </p:nvSpPr>
        <p:spPr>
          <a:xfrm>
            <a:off x="142600" y="445025"/>
            <a:ext cx="88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r>
              <a:rPr lang="pt-BR"/>
              <a:t>(população 30, </a:t>
            </a:r>
            <a:r>
              <a:rPr b="1" lang="pt-BR" sz="3600"/>
              <a:t>σ = </a:t>
            </a:r>
            <a:r>
              <a:rPr lang="pt-BR"/>
              <a:t>[epsilon, 15])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</a:t>
            </a:r>
            <a:r>
              <a:rPr lang="pt-BR"/>
              <a:t>parâmetros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População em torno de 30 </a:t>
            </a:r>
            <a:r>
              <a:rPr lang="pt-BR"/>
              <a:t>indivíduos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Empiricamente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400"/>
              <a:t>σ: inicializado aleatoriamente no [epsilon, 15]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Sem variação de desempenho com um intervalo maior [episilon, 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Intervalos maiores [episilon, 100] -&gt; Desempenho diminuiu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Seleção de sobreviventes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Elitista convergiu um pouquinho primeiro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Variar aleatoriamente alguns </a:t>
            </a:r>
            <a:r>
              <a:rPr lang="pt-BR"/>
              <a:t>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Episilon, quantidade de pais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Testar outros tipos de mutação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correlacionada com σi e correlacionada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Cromossomos: (x, …, x, σ, fitness)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Fitness = f(x)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Inicialização (Melhores </a:t>
            </a:r>
            <a:r>
              <a:rPr lang="pt-BR"/>
              <a:t>parâmetros</a:t>
            </a:r>
            <a:r>
              <a:rPr lang="pt-BR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População de 30 cromossomos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Variáveis</a:t>
            </a:r>
            <a:r>
              <a:rPr lang="pt-BR"/>
              <a:t> objetos </a:t>
            </a:r>
            <a:r>
              <a:rPr lang="pt-BR"/>
              <a:t>inicializadas</a:t>
            </a:r>
            <a:r>
              <a:rPr lang="pt-BR"/>
              <a:t> </a:t>
            </a:r>
            <a:r>
              <a:rPr lang="pt-BR"/>
              <a:t>aleatoriamente</a:t>
            </a:r>
            <a:r>
              <a:rPr lang="pt-BR"/>
              <a:t> no [-15, 15]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σ: inicializado aleatoriamente no [epsilon, 15]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pais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Seleção é feita pegando 15 pais aleatoriamente da população.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Recombinação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Global discreto: Dois pais para cada posição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</a:t>
            </a:r>
            <a:r>
              <a:rPr lang="pt-BR"/>
              <a:t>ariável</a:t>
            </a:r>
            <a:r>
              <a:rPr lang="pt-BR"/>
              <a:t> objeto i do filho é escolhida aleatoriamente dos dois pais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Recombinação</a:t>
            </a:r>
            <a:r>
              <a:rPr lang="pt-BR"/>
              <a:t> intermediária: média dos sigmas dos pais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Sigma do filho é dado pela média dos pais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sobreviventes </a:t>
            </a:r>
            <a:r>
              <a:rPr lang="pt-BR"/>
              <a:t>(μ, λ)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Geracional, os 30 melhores rankeados (fitness) ficam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Pais = 30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Filhos = 200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Pressão de seleção = 6,67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sobreviventes (μ + λ)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Elitista</a:t>
            </a:r>
            <a:r>
              <a:rPr lang="pt-BR"/>
              <a:t>, os 30 melhores rankeados (fitness) ficam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Pais = 30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Filhos = 200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Pressão de seleção = 6,67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Mutação: </a:t>
            </a:r>
            <a:r>
              <a:rPr lang="pt-BR"/>
              <a:t>não correlacionada com </a:t>
            </a:r>
            <a:r>
              <a:rPr b="1" lang="pt-BR" sz="3600"/>
              <a:t>σ</a:t>
            </a:r>
            <a:endParaRPr b="1" sz="36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aprendizagem = 1 / sqrt(n)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Regra de atualização: sigma’ &lt; episilon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episilon = sys.float_info.min = </a:t>
            </a:r>
            <a:r>
              <a:rPr lang="pt-BR"/>
              <a:t>2.2250738585072014e-308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1275"/>
            <a:ext cx="26860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1100" y="445025"/>
            <a:ext cx="90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100, </a:t>
            </a:r>
            <a:r>
              <a:rPr b="1" lang="pt-BR" sz="3600"/>
              <a:t>σ = </a:t>
            </a:r>
            <a:r>
              <a:rPr lang="pt-BR"/>
              <a:t>[epsilon, 15]</a:t>
            </a:r>
            <a:r>
              <a:rPr lang="pt-BR"/>
              <a:t>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1177900"/>
            <a:ext cx="76643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0" y="966063"/>
            <a:ext cx="76643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50925" y="445025"/>
            <a:ext cx="90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(população 100, </a:t>
            </a:r>
            <a:r>
              <a:rPr b="1" lang="pt-BR" sz="3600"/>
              <a:t>σ = </a:t>
            </a:r>
            <a:r>
              <a:rPr lang="pt-BR"/>
              <a:t>[epsilon, 15]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