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677ee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677ee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6281e1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6281e1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6281e1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6281e1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fce4d0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fce4d0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3f563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3f563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677eed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677eed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3f5638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3f5638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677eed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677eed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6281e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6281e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6281e1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6281e1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6281e1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6281e1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6281e1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6281e1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Tza09kC6Xnc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imagem utilizando algoritmo genético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Inicialização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 da população - 100 Indivíduos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Tamanho do indivíduo - 200 Genes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Probabilidade de mutação - 5%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Imagem objetivo: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50" y="2864095"/>
            <a:ext cx="1314300" cy="13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375" y="0"/>
            <a:ext cx="6857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492525" y="1905900"/>
            <a:ext cx="1469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Convergiu em 5500 </a:t>
            </a:r>
            <a:r>
              <a:rPr lang="pt-BR"/>
              <a:t>gerações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50" y="1481138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525" y="1481150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500" y="1481150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5071500" y="3740675"/>
            <a:ext cx="2095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5500 gerações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Fitness 0.81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361400" y="3740675"/>
            <a:ext cx="20955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 gerações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Fitness 0.74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2716450" y="3740675"/>
            <a:ext cx="2095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1000 gerações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Fitness 0.78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675" y="1877025"/>
            <a:ext cx="1414825" cy="1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Inspiração</a:t>
            </a:r>
            <a:endParaRPr/>
          </a:p>
        </p:txBody>
      </p:sp>
      <p:pic>
        <p:nvPicPr>
          <p:cNvPr descr="• Generating an image using simple genetic algorithm. Code written in C# and OpenCVSharp&#10;• Code written for 1-hr programming contest: Southampton CodeDojo [1], June 2015&#10;• Algorithm inspired by [2], [3]&#10;• Github: https://github.com/noureldien/ImageEvolution&#10;&#10;[1] http://southamptoncodedojo.com/&#10;[2] http://stackoverflow.com/questions/5935059/image-processing-using-genetic-algorithm&#10;[3] http://rogeralsing.com/2008/12/07/genetic-programming-evolution-of-mona-lisa/" id="61" name="Google Shape;61;p14" title="Image Evolution - Generating Image using Genetic Algorith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triângulo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os valores do rgb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R, G e B do </a:t>
            </a:r>
            <a:r>
              <a:rPr lang="pt-BR"/>
              <a:t>triângulo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o alpha - valor de transparência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os vértices do triângulo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Indivíduo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200 Genes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 uma imagem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Fitness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Máximo de pixels = altura * largura * 3 * 255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Erro = Quantidade de pixels diferentes / </a:t>
            </a:r>
            <a:r>
              <a:rPr lang="pt-BR"/>
              <a:t>Máximo</a:t>
            </a:r>
            <a:r>
              <a:rPr lang="pt-BR"/>
              <a:t> de pixels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fitness = 1 / (1+ erro)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Recombinação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cada gene[i] do indivíduo é sorteado o gene[i]  de um dos dois pais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Mutação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houver mutação: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o gene[i] recebe um gene aleatório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Pais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selecionados dois pais diferentes dos cinco melhores da população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Seleção de sobreviventes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Elitista: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cinco melhores ficam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