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2fee3b07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2fee3b07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fee3b07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2fee3b07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fee3b07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fee3b0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fee3b07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fee3b07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fee3b07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fee3b07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fee3b07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fee3b07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fee3b07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fee3b07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04662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04662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fee3b07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2fee3b07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fee3b07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fee3b07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0450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Previsão de resultados de jogos de xadrez de acordo com informações parciais da partida.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12550" y="3620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Diogo Wellyngton (dwsb)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Luiz Felipe (lfbjc)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Luiz Reis (lrnn)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Martins (vms5)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Zacarias (lzsd)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Turnos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63" y="1307850"/>
            <a:ext cx="571026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Vitórias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13" y="1175050"/>
            <a:ext cx="571026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Objetivo;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Escopo;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Dados;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KPI’s;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Pré-processamento;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Em uma partida de xadrez que ainda não acabou, realizar previsão se um determinado jogador irá ganhar a partida ou não.</a:t>
            </a:r>
            <a:endParaRPr sz="2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650" y="2839325"/>
            <a:ext cx="3280744" cy="21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Inspiração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Muitos sites de apostas monitoram em tempo real o estado de partidas de vários jogos, e sugerem quem tem mais chances de ganhar o jogo(seja ele qual for) através da análises dos dados parciais das partidas. A ideia é poder analisar informações parciais de partidas, tentar determinar se um jogador vai ganhar ou não.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KPI’s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Pontuação de cada jogador (dadas as peças capturadas)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Quem está tomando a iniciativa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Jogada de abertura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Fonte: https://www.kaggle.com/datasnaek/chess </a:t>
            </a:r>
            <a:endParaRPr sz="2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5251"/>
            <a:ext cx="9144001" cy="263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362325" y="1317825"/>
            <a:ext cx="322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Game ID;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Rated (T/F);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Start Time;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End Time;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Number of Turns;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Game Status;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Winner;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Time Increment;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White Player ID;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White Player Rating;</a:t>
            </a:r>
            <a:endParaRPr sz="18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4184300" y="1317825"/>
            <a:ext cx="37257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Black Player ID;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Black Player Rating;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All Moves in Standard Chess Notation;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Opening Eco (Standardised Code for any given opening, list here);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Opening Name;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Opening Ply (Number of moves in the opening phase)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Rated</a:t>
            </a:r>
            <a:endParaRPr/>
          </a:p>
        </p:txBody>
      </p:sp>
      <p:pic>
        <p:nvPicPr>
          <p:cNvPr id="180" name="Google Shape;180;p20" title="cou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861" y="1212024"/>
            <a:ext cx="5410275" cy="33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 da vitória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13" y="1144525"/>
            <a:ext cx="571026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