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ff1a577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ff1a577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ff1a5779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ff1a5779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ff1a5779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ff1a5779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f1a5779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ff1a5779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ff1a5779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ff1a5779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ff1a5779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ff1a5779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ff1a5779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ff1a5779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CE78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Classificação de projetos do Kickstarter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Equipe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Diogo Barbosa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Lucas Zacarias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Luiz Felipe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Luiz Reis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Victor Martins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CE7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Kickstarter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Kickstarter é o maior site de financiamento coletivo do mundo e que busca apoiar projetos inovadores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1 bilhão de dólares doados a projetos através da sua plataforma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Em março de 2014, uma empresa lançada pela Kickstarter, a Oculus VR, foi vendida para o Facebook por 2 bilhões de dólares</a:t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3750"/>
            <a:ext cx="2105312" cy="2105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Saber se um projeto </a:t>
            </a:r>
            <a:r>
              <a:rPr lang="pt-BR"/>
              <a:t>publicado</a:t>
            </a:r>
            <a:r>
              <a:rPr lang="pt-BR"/>
              <a:t> na plataforma conseguirá financiamento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Entender</a:t>
            </a:r>
            <a:r>
              <a:rPr lang="pt-BR"/>
              <a:t> a </a:t>
            </a:r>
            <a:r>
              <a:rPr lang="pt-BR"/>
              <a:t>influência</a:t>
            </a:r>
            <a:r>
              <a:rPr lang="pt-BR"/>
              <a:t> das </a:t>
            </a:r>
            <a:r>
              <a:rPr lang="pt-BR"/>
              <a:t>características</a:t>
            </a:r>
            <a:r>
              <a:rPr lang="pt-BR"/>
              <a:t> de um projeto para aprovação de seu financiamento coletivo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400250" y="4235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</a:t>
            </a:r>
            <a:r>
              <a:rPr lang="pt-BR"/>
              <a:t>dos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400250" y="972550"/>
            <a:ext cx="3174900" cy="3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backers_count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blurb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category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converted_pledged_amount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country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country_displayable_name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created_at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creator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currency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currency_symbol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currency_trailing_code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current_currency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deadline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disable_communication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100"/>
              <a:t>friends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100"/>
              <a:t>fx_rate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100"/>
              <a:t>goal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100"/>
              <a:t>id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100"/>
              <a:t>is_backing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5637300" y="972550"/>
            <a:ext cx="3174900" cy="3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is_starrable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is_starred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launched_at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location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name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permissions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photo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pledged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profile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slug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source_url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spotlight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staff_pick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state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state_changed_at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static_usd_rate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urls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usd_pledged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100"/>
              <a:t>usd_type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Dataset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410106" y="1595775"/>
            <a:ext cx="3153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Dataset público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378661</a:t>
            </a:r>
            <a:r>
              <a:rPr lang="pt-BR"/>
              <a:t> unique entries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5625806" y="1595775"/>
            <a:ext cx="3153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/>
              <a:t>failed </a:t>
            </a:r>
            <a:r>
              <a:rPr b="1" lang="pt-BR"/>
              <a:t>52%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/>
              <a:t>successful </a:t>
            </a:r>
            <a:r>
              <a:rPr b="1" lang="pt-BR"/>
              <a:t>35%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/>
              <a:t>Other </a:t>
            </a:r>
            <a:r>
              <a:rPr b="1" lang="pt-BR"/>
              <a:t>13%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CE78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