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0376b876c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0376b876c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0376b876c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0376b876c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0376b876c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0376b876c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0376b876c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0376b876c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0376b876c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0376b876c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0376b876c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0376b876c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 rainhas - Mini Projeto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Victor Martins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REPRESENTAÇÃO: STRING </a:t>
            </a:r>
            <a:r>
              <a:rPr lang="pt-BR"/>
              <a:t>BINÁRIA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pt-BR" sz="1400">
                <a:solidFill>
                  <a:srgbClr val="434343"/>
                </a:solidFill>
              </a:rPr>
              <a:t>Recombinação: 1 ponto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pt-BR" sz="1400">
                <a:solidFill>
                  <a:srgbClr val="434343"/>
                </a:solidFill>
              </a:rPr>
              <a:t>Probabilidade de Recombinação: 90%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pt-BR" sz="1400">
                <a:solidFill>
                  <a:srgbClr val="434343"/>
                </a:solidFill>
              </a:rPr>
              <a:t>Mutação: troca de genes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pt-BR" sz="1400">
                <a:solidFill>
                  <a:srgbClr val="434343"/>
                </a:solidFill>
              </a:rPr>
              <a:t>Probabilidade de Mutação: 40%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pt-BR" sz="1400">
                <a:solidFill>
                  <a:srgbClr val="434343"/>
                </a:solidFill>
              </a:rPr>
              <a:t>Seleção de pais: ranking - Melhor de 2 de 5 escolhidos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pt-BR" sz="1400">
                <a:solidFill>
                  <a:srgbClr val="434343"/>
                </a:solidFill>
              </a:rPr>
              <a:t>Seleção de sobreviventes: substituição do pior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pt-BR" sz="1400">
                <a:solidFill>
                  <a:srgbClr val="434343"/>
                </a:solidFill>
              </a:rPr>
              <a:t>Tamanho da população: 100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pt-BR" sz="1400">
                <a:solidFill>
                  <a:srgbClr val="434343"/>
                </a:solidFill>
              </a:rPr>
              <a:t>Número de filhos gerados: 2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pt-BR" sz="1400">
                <a:solidFill>
                  <a:srgbClr val="434343"/>
                </a:solidFill>
              </a:rPr>
              <a:t>Inicialização: aleatória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pt-BR" sz="1400">
                <a:solidFill>
                  <a:srgbClr val="434343"/>
                </a:solidFill>
              </a:rPr>
              <a:t>Condição de término: Encontrar a solução, ou 10.000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pt-BR" sz="1400">
                <a:solidFill>
                  <a:srgbClr val="434343"/>
                </a:solidFill>
              </a:rPr>
              <a:t>Fitness = 1 / (1 + colisões)</a:t>
            </a:r>
            <a:endParaRPr sz="14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REPRESENTAÇÃO: STRING BINÁRIA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pt-BR" sz="1300">
                <a:solidFill>
                  <a:srgbClr val="434343"/>
                </a:solidFill>
              </a:rPr>
              <a:t>MEDIA EXECUCOES COM CONVERGENCIAS: 0.9666666666666667</a:t>
            </a:r>
            <a:endParaRPr sz="1300">
              <a:solidFill>
                <a:srgbClr val="434343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pt-BR" sz="1300">
                <a:solidFill>
                  <a:srgbClr val="434343"/>
                </a:solidFill>
              </a:rPr>
              <a:t>MEDIA ITERACOES CONVERGIU: 577</a:t>
            </a:r>
            <a:endParaRPr sz="1300">
              <a:solidFill>
                <a:srgbClr val="434343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pt-BR" sz="1300">
                <a:solidFill>
                  <a:srgbClr val="434343"/>
                </a:solidFill>
              </a:rPr>
              <a:t>DESVIO PADRAO ITERCOES CONVERGENCIA: 408.18365396309474</a:t>
            </a:r>
            <a:endParaRPr sz="1300">
              <a:solidFill>
                <a:srgbClr val="434343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pt-BR" sz="1300">
                <a:solidFill>
                  <a:srgbClr val="434343"/>
                </a:solidFill>
              </a:rPr>
              <a:t>LISTA DE QTD DE CONVERGENCIAS: [1, 1, 1, 1, 1, 1, 1, 1, 1, 1, 1, 1, 1, 1, 1, 1, 1, 1, 1, 1, 1, 1, 1, 1, 1, 1, 1, 1, 1]</a:t>
            </a:r>
            <a:endParaRPr sz="1300">
              <a:solidFill>
                <a:srgbClr val="434343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pt-BR" sz="1300">
                <a:solidFill>
                  <a:srgbClr val="434343"/>
                </a:solidFill>
              </a:rPr>
              <a:t>MEDIA DO FITNESS NAS EXECUCOES: 0.44096262068027053</a:t>
            </a:r>
            <a:endParaRPr sz="1300">
              <a:solidFill>
                <a:srgbClr val="434343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pt-BR" sz="1300">
                <a:solidFill>
                  <a:srgbClr val="434343"/>
                </a:solidFill>
              </a:rPr>
              <a:t>MEDIA DE ITERACOES TODOS CONVERGIREM: 970.0</a:t>
            </a:r>
            <a:endParaRPr sz="1300">
              <a:solidFill>
                <a:srgbClr val="434343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REPRESENTAÇÃO: Permutação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pt-BR" sz="1400">
                <a:solidFill>
                  <a:srgbClr val="434343"/>
                </a:solidFill>
              </a:rPr>
              <a:t>Recombinação: Ordem 1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pt-BR" sz="1400">
                <a:solidFill>
                  <a:srgbClr val="434343"/>
                </a:solidFill>
              </a:rPr>
              <a:t>Probabilidade de Recombinação: 90%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pt-BR" sz="1400">
                <a:solidFill>
                  <a:srgbClr val="434343"/>
                </a:solidFill>
              </a:rPr>
              <a:t>Mutação: troca de genes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pt-BR" sz="1400">
                <a:solidFill>
                  <a:srgbClr val="434343"/>
                </a:solidFill>
              </a:rPr>
              <a:t>Probabilidade de Mutação: 40%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pt-BR" sz="1400">
                <a:solidFill>
                  <a:srgbClr val="434343"/>
                </a:solidFill>
              </a:rPr>
              <a:t>Seleção de pais: ranking - Melhor de 2 de 5 escolhidos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pt-BR" sz="1400">
                <a:solidFill>
                  <a:srgbClr val="434343"/>
                </a:solidFill>
              </a:rPr>
              <a:t>Seleção de sobreviventes: substituição do pior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pt-BR" sz="1400">
                <a:solidFill>
                  <a:srgbClr val="434343"/>
                </a:solidFill>
              </a:rPr>
              <a:t>Tamanho da população: 100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pt-BR" sz="1400">
                <a:solidFill>
                  <a:srgbClr val="434343"/>
                </a:solidFill>
              </a:rPr>
              <a:t>Número de filhos gerados: 2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pt-BR" sz="1400">
                <a:solidFill>
                  <a:srgbClr val="434343"/>
                </a:solidFill>
              </a:rPr>
              <a:t>Inicialização: aleatória e sem repetição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pt-BR" sz="1400">
                <a:solidFill>
                  <a:srgbClr val="434343"/>
                </a:solidFill>
              </a:rPr>
              <a:t>Condição de término: Encontrar a solução, ou 10.000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pt-BR" sz="1400">
                <a:solidFill>
                  <a:srgbClr val="434343"/>
                </a:solidFill>
              </a:rPr>
              <a:t>Fitness = 1 / (1 + colisões)</a:t>
            </a:r>
            <a:endParaRPr sz="14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REPRESENTAÇÃO: Permutação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4030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pt-BR" sz="1300">
                <a:solidFill>
                  <a:srgbClr val="434343"/>
                </a:solidFill>
              </a:rPr>
              <a:t>MEDIA EXECUCOES COM CONVERGENCIAS: 1.0</a:t>
            </a:r>
            <a:endParaRPr sz="13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pt-BR" sz="1300">
                <a:solidFill>
                  <a:srgbClr val="434343"/>
                </a:solidFill>
              </a:rPr>
              <a:t>MEDIA ITERACOES CONVERGIU: 92.0</a:t>
            </a:r>
            <a:endParaRPr sz="13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pt-BR" sz="1300">
                <a:solidFill>
                  <a:srgbClr val="434343"/>
                </a:solidFill>
              </a:rPr>
              <a:t>DESVIO PADRAO ITERCOES CONVERGENCIA: 104.10665471311407</a:t>
            </a:r>
            <a:endParaRPr sz="13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pt-BR" sz="1300">
                <a:solidFill>
                  <a:srgbClr val="434343"/>
                </a:solidFill>
              </a:rPr>
              <a:t>LISTA DE QTD DE CONVERGENCIAS: [1, 1, 1, 1, 1, 1, 1, 1, 1, 1, 1, 1, 1, 1, 1, 1, 1, 1, 1, 1, 1, 1, 1, 1, 1, 1, 2, 1, 1, 1]</a:t>
            </a:r>
            <a:endParaRPr sz="13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pt-BR" sz="1300">
                <a:solidFill>
                  <a:srgbClr val="434343"/>
                </a:solidFill>
              </a:rPr>
              <a:t>MEDIA DO FITNESS NAS EXECUCOES: 0.28381010950374047</a:t>
            </a:r>
            <a:endParaRPr sz="13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pt-BR" sz="1300">
                <a:solidFill>
                  <a:srgbClr val="434343"/>
                </a:solidFill>
              </a:rPr>
              <a:t>MEDIA DE ITERACOES TODOS CONVERGIREM: 1732.8666666666666</a:t>
            </a:r>
            <a:endParaRPr sz="13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REPRESENTAÇÃO: Permutação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pt-BR" sz="1400">
                <a:solidFill>
                  <a:srgbClr val="434343"/>
                </a:solidFill>
              </a:rPr>
              <a:t>Recombinação: Ordem 1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pt-BR" sz="1400">
                <a:solidFill>
                  <a:srgbClr val="434343"/>
                </a:solidFill>
              </a:rPr>
              <a:t>Probabilidade de Recombinação: 90%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pt-BR" sz="1400">
                <a:solidFill>
                  <a:srgbClr val="434343"/>
                </a:solidFill>
              </a:rPr>
              <a:t>Mutação: troca de genes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pt-BR" sz="1400">
                <a:solidFill>
                  <a:srgbClr val="434343"/>
                </a:solidFill>
              </a:rPr>
              <a:t>Probabilidade de Mutação: 40%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pt-BR" sz="1400">
                <a:solidFill>
                  <a:srgbClr val="434343"/>
                </a:solidFill>
              </a:rPr>
              <a:t>Seleção de pais: Roleta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pt-BR" sz="1400">
                <a:solidFill>
                  <a:srgbClr val="434343"/>
                </a:solidFill>
              </a:rPr>
              <a:t>Seleção de sobreviventes: substituição do pior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pt-BR" sz="1400">
                <a:solidFill>
                  <a:srgbClr val="434343"/>
                </a:solidFill>
              </a:rPr>
              <a:t>Tamanho da população: 100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pt-BR" sz="1400">
                <a:solidFill>
                  <a:srgbClr val="434343"/>
                </a:solidFill>
              </a:rPr>
              <a:t>Número de filhos gerados: 2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pt-BR" sz="1400">
                <a:solidFill>
                  <a:srgbClr val="434343"/>
                </a:solidFill>
              </a:rPr>
              <a:t>Inicialização: aleatória e sem repetição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pt-BR" sz="1400">
                <a:solidFill>
                  <a:srgbClr val="434343"/>
                </a:solidFill>
              </a:rPr>
              <a:t>Condição de término: Encontrar a solução, ou 10.000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pt-BR" sz="1400">
                <a:solidFill>
                  <a:srgbClr val="434343"/>
                </a:solidFill>
              </a:rPr>
              <a:t>Fitness = 1 / (1 + colisões)</a:t>
            </a:r>
            <a:endParaRPr sz="14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REPRESENTAÇÃO: Permutação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71900" y="1919075"/>
            <a:ext cx="83940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pt-BR" sz="1300">
                <a:solidFill>
                  <a:srgbClr val="434343"/>
                </a:solidFill>
              </a:rPr>
              <a:t>MEDIA EXECUCOES COM CONVERGENCIAS: 1.0</a:t>
            </a:r>
            <a:endParaRPr sz="1300">
              <a:solidFill>
                <a:srgbClr val="434343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pt-BR" sz="1300">
                <a:solidFill>
                  <a:srgbClr val="434343"/>
                </a:solidFill>
              </a:rPr>
              <a:t>MEDIA ITERACOES CONVERGIU: 50.5</a:t>
            </a:r>
            <a:endParaRPr sz="1300">
              <a:solidFill>
                <a:srgbClr val="434343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pt-BR" sz="1300">
                <a:solidFill>
                  <a:srgbClr val="434343"/>
                </a:solidFill>
              </a:rPr>
              <a:t>DESVIO PADRAO ITERCOES CONVERGENCIA: 102.83374392138452</a:t>
            </a:r>
            <a:endParaRPr sz="1300">
              <a:solidFill>
                <a:srgbClr val="434343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pt-BR" sz="1300">
                <a:solidFill>
                  <a:srgbClr val="434343"/>
                </a:solidFill>
              </a:rPr>
              <a:t>LISTA DE QTD DE CONVERGENCIAS: [1, 1, 1, 1, 1, 1, 1, 1, 1, 3, 1, 1, 1, 1, 1, 1, 1, 1, 1, 1, 1, 1, 1, 1, 1, 1, 1, 1, 1, 1]</a:t>
            </a:r>
            <a:endParaRPr sz="1300">
              <a:solidFill>
                <a:srgbClr val="434343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pt-BR" sz="1300">
                <a:solidFill>
                  <a:srgbClr val="434343"/>
                </a:solidFill>
              </a:rPr>
              <a:t>MEDIA DO FITNESS NAS EXECUCOES: 0.28084762493676646</a:t>
            </a:r>
            <a:endParaRPr sz="1300">
              <a:solidFill>
                <a:srgbClr val="434343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pt-BR" sz="1300">
                <a:solidFill>
                  <a:srgbClr val="434343"/>
                </a:solidFill>
              </a:rPr>
              <a:t>MEDIA DE ITERACOES TODOS CONVERGIREM: 1010.4333333333333</a:t>
            </a:r>
            <a:endParaRPr sz="13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