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2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394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В сети есть подключенные линии и точки">
            <a:extLst>
              <a:ext uri="{FF2B5EF4-FFF2-40B4-BE49-F238E27FC236}">
                <a16:creationId xmlns:a16="http://schemas.microsoft.com/office/drawing/2014/main" id="{8EBA9114-187F-98A9-4EC3-FBAFFB374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41869" b="2712"/>
          <a:stretch/>
        </p:blipFill>
        <p:spPr>
          <a:xfrm>
            <a:off x="20" y="628198"/>
            <a:ext cx="11241189" cy="6229802"/>
          </a:xfrm>
          <a:custGeom>
            <a:avLst/>
            <a:gdLst/>
            <a:ahLst/>
            <a:cxnLst/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65E7D-6946-A38C-337D-10364ABE1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974" y="1943100"/>
            <a:ext cx="6698226" cy="3581400"/>
          </a:xfrm>
        </p:spPr>
        <p:txBody>
          <a:bodyPr>
            <a:normAutofit/>
          </a:bodyPr>
          <a:lstStyle/>
          <a:p>
            <a:pPr algn="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AA90CE-0947-FFDB-80A2-7EB1710A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81" y="220716"/>
            <a:ext cx="7690105" cy="516701"/>
          </a:xfrm>
        </p:spPr>
        <p:txBody>
          <a:bodyPr anchor="b">
            <a:normAutofit/>
          </a:bodyPr>
          <a:lstStyle/>
          <a:p>
            <a:pPr algn="r"/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75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F158A-412C-E72E-0093-A1E061EC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9C1D6-8FFF-0FB7-15DC-3110FD493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5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707D6-4432-2C47-50AB-20396712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Привет!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1085C-7142-6668-76B1-49F322AD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141337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Consolas</vt:lpstr>
      <vt:lpstr>Franklin Gothic Heavy</vt:lpstr>
      <vt:lpstr>StreetscapeVTI</vt:lpstr>
      <vt:lpstr>Презентация PowerPoint</vt:lpstr>
      <vt:lpstr>Презентация PowerPoint</vt:lpstr>
      <vt:lpstr>Привет!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Цой Аделина Александровна</dc:creator>
  <cp:lastModifiedBy>Барбарич Виктор Игоревич</cp:lastModifiedBy>
  <cp:revision>2</cp:revision>
  <dcterms:created xsi:type="dcterms:W3CDTF">2022-05-13T08:04:30Z</dcterms:created>
  <dcterms:modified xsi:type="dcterms:W3CDTF">2022-05-13T08:21:02Z</dcterms:modified>
</cp:coreProperties>
</file>