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4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2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2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2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5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1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8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00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3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6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3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5/13/22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394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27" r:id="rId7"/>
    <p:sldLayoutId id="2147483728" r:id="rId8"/>
    <p:sldLayoutId id="2147483729" r:id="rId9"/>
    <p:sldLayoutId id="2147483730" r:id="rId10"/>
    <p:sldLayoutId id="2147483737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19FFB1-81E3-46F7-8199-CC504146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EA54A6-1E2E-4955-B2AE-CD6C42930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2394"/>
            <a:ext cx="11368655" cy="6355606"/>
          </a:xfrm>
          <a:custGeom>
            <a:avLst/>
            <a:gdLst>
              <a:gd name="connsiteX0" fmla="*/ 0 w 11368655"/>
              <a:gd name="connsiteY0" fmla="*/ 0 h 6355606"/>
              <a:gd name="connsiteX1" fmla="*/ 11368655 w 11368655"/>
              <a:gd name="connsiteY1" fmla="*/ 500729 h 6355606"/>
              <a:gd name="connsiteX2" fmla="*/ 11110778 w 11368655"/>
              <a:gd name="connsiteY2" fmla="*/ 6355606 h 6355606"/>
              <a:gd name="connsiteX3" fmla="*/ 0 w 11368655"/>
              <a:gd name="connsiteY3" fmla="*/ 6355606 h 635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68655" h="6355606">
                <a:moveTo>
                  <a:pt x="0" y="0"/>
                </a:moveTo>
                <a:lnTo>
                  <a:pt x="11368655" y="500729"/>
                </a:lnTo>
                <a:lnTo>
                  <a:pt x="11110778" y="6355606"/>
                </a:lnTo>
                <a:lnTo>
                  <a:pt x="0" y="6355606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C56B0B-7098-4D64-9DBD-F243995A7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28198"/>
            <a:ext cx="11241209" cy="6229802"/>
          </a:xfrm>
          <a:custGeom>
            <a:avLst/>
            <a:gdLst>
              <a:gd name="connsiteX0" fmla="*/ 0 w 11241209"/>
              <a:gd name="connsiteY0" fmla="*/ 0 h 6229802"/>
              <a:gd name="connsiteX1" fmla="*/ 135798 w 11241209"/>
              <a:gd name="connsiteY1" fmla="*/ 5729 h 6229802"/>
              <a:gd name="connsiteX2" fmla="*/ 11205794 w 11241209"/>
              <a:gd name="connsiteY2" fmla="*/ 494885 h 6229802"/>
              <a:gd name="connsiteX3" fmla="*/ 11241177 w 11241209"/>
              <a:gd name="connsiteY3" fmla="*/ 533639 h 6229802"/>
              <a:gd name="connsiteX4" fmla="*/ 11240324 w 11241209"/>
              <a:gd name="connsiteY4" fmla="*/ 553023 h 6229802"/>
              <a:gd name="connsiteX5" fmla="*/ 11240325 w 11241209"/>
              <a:gd name="connsiteY5" fmla="*/ 553023 h 6229802"/>
              <a:gd name="connsiteX6" fmla="*/ 11045019 w 11241209"/>
              <a:gd name="connsiteY6" fmla="*/ 4987273 h 6229802"/>
              <a:gd name="connsiteX7" fmla="*/ 11045018 w 11241209"/>
              <a:gd name="connsiteY7" fmla="*/ 4987276 h 6229802"/>
              <a:gd name="connsiteX8" fmla="*/ 10990292 w 11241209"/>
              <a:gd name="connsiteY8" fmla="*/ 6229802 h 6229802"/>
              <a:gd name="connsiteX9" fmla="*/ 0 w 11241209"/>
              <a:gd name="connsiteY9" fmla="*/ 6229802 h 622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В сети есть подключенные линии и точки">
            <a:extLst>
              <a:ext uri="{FF2B5EF4-FFF2-40B4-BE49-F238E27FC236}">
                <a16:creationId xmlns:a16="http://schemas.microsoft.com/office/drawing/2014/main" id="{8EBA9114-187F-98A9-4EC3-FBAFFB374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41869" b="2712"/>
          <a:stretch/>
        </p:blipFill>
        <p:spPr>
          <a:xfrm>
            <a:off x="20" y="628198"/>
            <a:ext cx="11241189" cy="6229802"/>
          </a:xfrm>
          <a:custGeom>
            <a:avLst/>
            <a:gdLst/>
            <a:ahLst/>
            <a:cxnLst/>
            <a:rect l="l" t="t" r="r" b="b"/>
            <a:pathLst>
              <a:path w="11241209" h="6229802">
                <a:moveTo>
                  <a:pt x="0" y="0"/>
                </a:moveTo>
                <a:lnTo>
                  <a:pt x="135798" y="5729"/>
                </a:lnTo>
                <a:cubicBezTo>
                  <a:pt x="2822396" y="119495"/>
                  <a:pt x="9422923" y="410740"/>
                  <a:pt x="11205794" y="494885"/>
                </a:cubicBezTo>
                <a:cubicBezTo>
                  <a:pt x="11226228" y="495902"/>
                  <a:pt x="11242024" y="513197"/>
                  <a:pt x="11241177" y="533639"/>
                </a:cubicBezTo>
                <a:lnTo>
                  <a:pt x="11240324" y="553023"/>
                </a:lnTo>
                <a:lnTo>
                  <a:pt x="11240325" y="553023"/>
                </a:lnTo>
                <a:lnTo>
                  <a:pt x="11045019" y="4987273"/>
                </a:lnTo>
                <a:lnTo>
                  <a:pt x="11045018" y="4987276"/>
                </a:lnTo>
                <a:lnTo>
                  <a:pt x="10990292" y="6229802"/>
                </a:lnTo>
                <a:lnTo>
                  <a:pt x="0" y="6229802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65E7D-6946-A38C-337D-10364ABE1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7974" y="1943100"/>
            <a:ext cx="6698226" cy="3581400"/>
          </a:xfrm>
        </p:spPr>
        <p:txBody>
          <a:bodyPr>
            <a:normAutofit/>
          </a:bodyPr>
          <a:lstStyle/>
          <a:p>
            <a:pPr algn="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AA90CE-0947-FFDB-80A2-7EB1710AD8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4581" y="220716"/>
            <a:ext cx="7690105" cy="516701"/>
          </a:xfrm>
        </p:spPr>
        <p:txBody>
          <a:bodyPr anchor="b">
            <a:normAutofit/>
          </a:bodyPr>
          <a:lstStyle/>
          <a:p>
            <a:pPr algn="r"/>
            <a:endParaRPr lang="ru-RU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709E2B-5612-4EF3-8505-0270723FD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D3B743C-BB90-43EC-83AC-B8AD2788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0A049AC-DBC5-4C0E-90E2-52A81F06B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960AA9D-4C2F-45F7-B2E2-7E43D09163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133386-276B-4C86-8AB7-4B6BEF032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75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B2901BCB-A32E-E587-B02B-927358766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FDE91B5-D27C-C111-1BB8-39E4DD565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CC8C89F-1926-A764-79C3-301D6623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524864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LightSeedRightStep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7EA9B0"/>
      </a:accent1>
      <a:accent2>
        <a:srgbClr val="7F99BA"/>
      </a:accent2>
      <a:accent3>
        <a:srgbClr val="9697C6"/>
      </a:accent3>
      <a:accent4>
        <a:srgbClr val="967FBA"/>
      </a:accent4>
      <a:accent5>
        <a:srgbClr val="BC94C5"/>
      </a:accent5>
      <a:accent6>
        <a:srgbClr val="BA7FAC"/>
      </a:accent6>
      <a:hlink>
        <a:srgbClr val="AE7369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Macintosh PowerPoint</Application>
  <PresentationFormat>Широкоэкранный</PresentationFormat>
  <Paragraphs>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Consolas</vt:lpstr>
      <vt:lpstr>Franklin Gothic Heavy</vt:lpstr>
      <vt:lpstr>StreetscapeVTI</vt:lpstr>
      <vt:lpstr>Презентация PowerPoint</vt:lpstr>
      <vt:lpstr>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Цой Аделина Александровна</dc:creator>
  <cp:lastModifiedBy>Цой Аделина Александровна</cp:lastModifiedBy>
  <cp:revision>2</cp:revision>
  <dcterms:created xsi:type="dcterms:W3CDTF">2022-05-13T08:04:30Z</dcterms:created>
  <dcterms:modified xsi:type="dcterms:W3CDTF">2022-05-13T08:21:35Z</dcterms:modified>
</cp:coreProperties>
</file>