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3" r:id="rId3"/>
    <p:sldId id="301" r:id="rId4"/>
    <p:sldId id="290" r:id="rId5"/>
    <p:sldId id="302" r:id="rId6"/>
    <p:sldId id="281" r:id="rId7"/>
    <p:sldId id="285" r:id="rId8"/>
    <p:sldId id="300" r:id="rId9"/>
    <p:sldId id="296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A231E-D6F4-13BA-FFB9-67F80B2197BE}" v="87" dt="2022-10-07T09:02:27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2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10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dini  Roberta" userId="S::roberta.bardini@polito.it::b0bee1d1-a627-40c6-a5b4-8d99b47af478" providerId="AD" clId="Web-{94274D20-B72D-74B1-561B-EBC531B725E2}"/>
    <pc:docChg chg="addSld delSld modSld sldOrd">
      <pc:chgData name="Bardini  Roberta" userId="S::roberta.bardini@polito.it::b0bee1d1-a627-40c6-a5b4-8d99b47af478" providerId="AD" clId="Web-{94274D20-B72D-74B1-561B-EBC531B725E2}" dt="2022-09-27T16:15:48.303" v="973"/>
      <pc:docMkLst>
        <pc:docMk/>
      </pc:docMkLst>
      <pc:sldChg chg="modSp del">
        <pc:chgData name="Bardini  Roberta" userId="S::roberta.bardini@polito.it::b0bee1d1-a627-40c6-a5b4-8d99b47af478" providerId="AD" clId="Web-{94274D20-B72D-74B1-561B-EBC531B725E2}" dt="2022-09-27T15:26:06.272" v="6"/>
        <pc:sldMkLst>
          <pc:docMk/>
          <pc:sldMk cId="4218092281" sldId="279"/>
        </pc:sldMkLst>
        <pc:spChg chg="mod">
          <ac:chgData name="Bardini  Roberta" userId="S::roberta.bardini@polito.it::b0bee1d1-a627-40c6-a5b4-8d99b47af478" providerId="AD" clId="Web-{94274D20-B72D-74B1-561B-EBC531B725E2}" dt="2022-09-27T15:25:54.928" v="5" actId="20577"/>
          <ac:spMkLst>
            <pc:docMk/>
            <pc:sldMk cId="4218092281" sldId="279"/>
            <ac:spMk id="2" creationId="{A48C0CFE-353D-4C3B-A42B-8C2BB656D3F8}"/>
          </ac:spMkLst>
        </pc:spChg>
      </pc:sldChg>
      <pc:sldChg chg="del">
        <pc:chgData name="Bardini  Roberta" userId="S::roberta.bardini@polito.it::b0bee1d1-a627-40c6-a5b4-8d99b47af478" providerId="AD" clId="Web-{94274D20-B72D-74B1-561B-EBC531B725E2}" dt="2022-09-27T15:26:11.959" v="7"/>
        <pc:sldMkLst>
          <pc:docMk/>
          <pc:sldMk cId="1438494151" sldId="280"/>
        </pc:sldMkLst>
      </pc:sldChg>
      <pc:sldChg chg="addSp modSp mod ord modClrScheme chgLayout">
        <pc:chgData name="Bardini  Roberta" userId="S::roberta.bardini@polito.it::b0bee1d1-a627-40c6-a5b4-8d99b47af478" providerId="AD" clId="Web-{94274D20-B72D-74B1-561B-EBC531B725E2}" dt="2022-09-27T15:31:34.530" v="72"/>
        <pc:sldMkLst>
          <pc:docMk/>
          <pc:sldMk cId="625365260" sldId="281"/>
        </pc:sldMkLst>
        <pc:spChg chg="mod ord">
          <ac:chgData name="Bardini  Roberta" userId="S::roberta.bardini@polito.it::b0bee1d1-a627-40c6-a5b4-8d99b47af478" providerId="AD" clId="Web-{94274D20-B72D-74B1-561B-EBC531B725E2}" dt="2022-09-27T15:28:36.619" v="44"/>
          <ac:spMkLst>
            <pc:docMk/>
            <pc:sldMk cId="625365260" sldId="281"/>
            <ac:spMk id="2" creationId="{A48C0CFE-353D-4C3B-A42B-8C2BB656D3F8}"/>
          </ac:spMkLst>
        </pc:spChg>
        <pc:spChg chg="mod ord">
          <ac:chgData name="Bardini  Roberta" userId="S::roberta.bardini@polito.it::b0bee1d1-a627-40c6-a5b4-8d99b47af478" providerId="AD" clId="Web-{94274D20-B72D-74B1-561B-EBC531B725E2}" dt="2022-09-27T15:29:44.652" v="57" actId="14100"/>
          <ac:spMkLst>
            <pc:docMk/>
            <pc:sldMk cId="625365260" sldId="281"/>
            <ac:spMk id="3" creationId="{615EBF03-1F50-49AE-93FD-FD4D9620090F}"/>
          </ac:spMkLst>
        </pc:spChg>
        <pc:spChg chg="add mod ord">
          <ac:chgData name="Bardini  Roberta" userId="S::roberta.bardini@polito.it::b0bee1d1-a627-40c6-a5b4-8d99b47af478" providerId="AD" clId="Web-{94274D20-B72D-74B1-561B-EBC531B725E2}" dt="2022-09-27T15:29:56.028" v="58" actId="1076"/>
          <ac:spMkLst>
            <pc:docMk/>
            <pc:sldMk cId="625365260" sldId="281"/>
            <ac:spMk id="4" creationId="{435D9FAC-1448-E535-81A7-D4FBF48E1FAF}"/>
          </ac:spMkLst>
        </pc:spChg>
        <pc:spChg chg="mod ord">
          <ac:chgData name="Bardini  Roberta" userId="S::roberta.bardini@polito.it::b0bee1d1-a627-40c6-a5b4-8d99b47af478" providerId="AD" clId="Web-{94274D20-B72D-74B1-561B-EBC531B725E2}" dt="2022-09-27T15:28:36.619" v="44"/>
          <ac:spMkLst>
            <pc:docMk/>
            <pc:sldMk cId="625365260" sldId="281"/>
            <ac:spMk id="5" creationId="{78A9D6F5-C735-469A-B6BA-6DAB4248E15A}"/>
          </ac:spMkLst>
        </pc:spChg>
        <pc:spChg chg="mod ord">
          <ac:chgData name="Bardini  Roberta" userId="S::roberta.bardini@polito.it::b0bee1d1-a627-40c6-a5b4-8d99b47af478" providerId="AD" clId="Web-{94274D20-B72D-74B1-561B-EBC531B725E2}" dt="2022-09-27T15:28:36.619" v="44"/>
          <ac:spMkLst>
            <pc:docMk/>
            <pc:sldMk cId="625365260" sldId="281"/>
            <ac:spMk id="6" creationId="{BE15871D-4E7F-452A-9797-D63B5DEE379E}"/>
          </ac:spMkLst>
        </pc:spChg>
      </pc:sldChg>
      <pc:sldChg chg="del">
        <pc:chgData name="Bardini  Roberta" userId="S::roberta.bardini@polito.it::b0bee1d1-a627-40c6-a5b4-8d99b47af478" providerId="AD" clId="Web-{94274D20-B72D-74B1-561B-EBC531B725E2}" dt="2022-09-27T15:25:18.974" v="0"/>
        <pc:sldMkLst>
          <pc:docMk/>
          <pc:sldMk cId="2998336461" sldId="282"/>
        </pc:sldMkLst>
      </pc:sldChg>
      <pc:sldChg chg="del">
        <pc:chgData name="Bardini  Roberta" userId="S::roberta.bardini@polito.it::b0bee1d1-a627-40c6-a5b4-8d99b47af478" providerId="AD" clId="Web-{94274D20-B72D-74B1-561B-EBC531B725E2}" dt="2022-09-27T15:27:42.571" v="38"/>
        <pc:sldMkLst>
          <pc:docMk/>
          <pc:sldMk cId="1907416279" sldId="283"/>
        </pc:sldMkLst>
      </pc:sldChg>
      <pc:sldChg chg="modSp del">
        <pc:chgData name="Bardini  Roberta" userId="S::roberta.bardini@polito.it::b0bee1d1-a627-40c6-a5b4-8d99b47af478" providerId="AD" clId="Web-{94274D20-B72D-74B1-561B-EBC531B725E2}" dt="2022-09-27T15:30:00.106" v="59"/>
        <pc:sldMkLst>
          <pc:docMk/>
          <pc:sldMk cId="3364011607" sldId="284"/>
        </pc:sldMkLst>
        <pc:spChg chg="mod">
          <ac:chgData name="Bardini  Roberta" userId="S::roberta.bardini@polito.it::b0bee1d1-a627-40c6-a5b4-8d99b47af478" providerId="AD" clId="Web-{94274D20-B72D-74B1-561B-EBC531B725E2}" dt="2022-09-27T15:28:09.494" v="43" actId="20577"/>
          <ac:spMkLst>
            <pc:docMk/>
            <pc:sldMk cId="3364011607" sldId="284"/>
            <ac:spMk id="2" creationId="{356E1ECB-8D5A-472B-BEEF-6E0320C51269}"/>
          </ac:spMkLst>
        </pc:spChg>
      </pc:sldChg>
      <pc:sldChg chg="modSp ord">
        <pc:chgData name="Bardini  Roberta" userId="S::roberta.bardini@polito.it::b0bee1d1-a627-40c6-a5b4-8d99b47af478" providerId="AD" clId="Web-{94274D20-B72D-74B1-561B-EBC531B725E2}" dt="2022-09-27T15:31:34.530" v="71"/>
        <pc:sldMkLst>
          <pc:docMk/>
          <pc:sldMk cId="1776888727" sldId="285"/>
        </pc:sldMkLst>
        <pc:spChg chg="mod">
          <ac:chgData name="Bardini  Roberta" userId="S::roberta.bardini@polito.it::b0bee1d1-a627-40c6-a5b4-8d99b47af478" providerId="AD" clId="Web-{94274D20-B72D-74B1-561B-EBC531B725E2}" dt="2022-09-27T15:31:02.342" v="65" actId="20577"/>
          <ac:spMkLst>
            <pc:docMk/>
            <pc:sldMk cId="1776888727" sldId="285"/>
            <ac:spMk id="2" creationId="{11F3EC2B-BE88-4E42-B4EC-D0C5E13FB5FB}"/>
          </ac:spMkLst>
        </pc:spChg>
        <pc:picChg chg="mod">
          <ac:chgData name="Bardini  Roberta" userId="S::roberta.bardini@polito.it::b0bee1d1-a627-40c6-a5b4-8d99b47af478" providerId="AD" clId="Web-{94274D20-B72D-74B1-561B-EBC531B725E2}" dt="2022-09-27T15:31:09.889" v="66" actId="1076"/>
          <ac:picMkLst>
            <pc:docMk/>
            <pc:sldMk cId="1776888727" sldId="285"/>
            <ac:picMk id="9" creationId="{788B5770-3D21-4EBF-A2FA-E058DD2DFFD8}"/>
          </ac:picMkLst>
        </pc:picChg>
      </pc:sldChg>
      <pc:sldChg chg="addSp delSp modSp ord">
        <pc:chgData name="Bardini  Roberta" userId="S::roberta.bardini@polito.it::b0bee1d1-a627-40c6-a5b4-8d99b47af478" providerId="AD" clId="Web-{94274D20-B72D-74B1-561B-EBC531B725E2}" dt="2022-09-27T15:41:24.718" v="210" actId="1076"/>
        <pc:sldMkLst>
          <pc:docMk/>
          <pc:sldMk cId="4114315564" sldId="286"/>
        </pc:sldMkLst>
        <pc:spChg chg="del">
          <ac:chgData name="Bardini  Roberta" userId="S::roberta.bardini@polito.it::b0bee1d1-a627-40c6-a5b4-8d99b47af478" providerId="AD" clId="Web-{94274D20-B72D-74B1-561B-EBC531B725E2}" dt="2022-09-27T15:31:23.608" v="67"/>
          <ac:spMkLst>
            <pc:docMk/>
            <pc:sldMk cId="4114315564" sldId="286"/>
            <ac:spMk id="2" creationId="{B93BC3FA-1CC5-45EB-AD38-8608827E171D}"/>
          </ac:spMkLst>
        </pc:spChg>
        <pc:spChg chg="mod">
          <ac:chgData name="Bardini  Roberta" userId="S::roberta.bardini@polito.it::b0bee1d1-a627-40c6-a5b4-8d99b47af478" providerId="AD" clId="Web-{94274D20-B72D-74B1-561B-EBC531B725E2}" dt="2022-09-27T15:41:19.530" v="209" actId="1076"/>
          <ac:spMkLst>
            <pc:docMk/>
            <pc:sldMk cId="4114315564" sldId="286"/>
            <ac:spMk id="3" creationId="{CEF6FF0E-8D88-435D-A8A5-962BA2B7C468}"/>
          </ac:spMkLst>
        </pc:spChg>
        <pc:spChg chg="mod">
          <ac:chgData name="Bardini  Roberta" userId="S::roberta.bardini@polito.it::b0bee1d1-a627-40c6-a5b4-8d99b47af478" providerId="AD" clId="Web-{94274D20-B72D-74B1-561B-EBC531B725E2}" dt="2022-09-27T15:41:24.718" v="210" actId="1076"/>
          <ac:spMkLst>
            <pc:docMk/>
            <pc:sldMk cId="4114315564" sldId="286"/>
            <ac:spMk id="7" creationId="{5DB5E735-F097-462F-8ECC-3C122E90A275}"/>
          </ac:spMkLst>
        </pc:spChg>
        <pc:spChg chg="add del mod">
          <ac:chgData name="Bardini  Roberta" userId="S::roberta.bardini@polito.it::b0bee1d1-a627-40c6-a5b4-8d99b47af478" providerId="AD" clId="Web-{94274D20-B72D-74B1-561B-EBC531B725E2}" dt="2022-09-27T15:31:26.530" v="69"/>
          <ac:spMkLst>
            <pc:docMk/>
            <pc:sldMk cId="4114315564" sldId="286"/>
            <ac:spMk id="8" creationId="{14439B8F-5CB8-30C6-1685-409CD445FC58}"/>
          </ac:spMkLst>
        </pc:spChg>
        <pc:spChg chg="add">
          <ac:chgData name="Bardini  Roberta" userId="S::roberta.bardini@polito.it::b0bee1d1-a627-40c6-a5b4-8d99b47af478" providerId="AD" clId="Web-{94274D20-B72D-74B1-561B-EBC531B725E2}" dt="2022-09-27T15:31:23.889" v="68"/>
          <ac:spMkLst>
            <pc:docMk/>
            <pc:sldMk cId="4114315564" sldId="286"/>
            <ac:spMk id="10" creationId="{D5D7C5E0-E8AC-AAF3-524D-CA646330729E}"/>
          </ac:spMkLst>
        </pc:spChg>
      </pc:sldChg>
      <pc:sldChg chg="del">
        <pc:chgData name="Bardini  Roberta" userId="S::roberta.bardini@polito.it::b0bee1d1-a627-40c6-a5b4-8d99b47af478" providerId="AD" clId="Web-{94274D20-B72D-74B1-561B-EBC531B725E2}" dt="2022-09-27T15:30:27.497" v="61"/>
        <pc:sldMkLst>
          <pc:docMk/>
          <pc:sldMk cId="1058560250" sldId="287"/>
        </pc:sldMkLst>
      </pc:sldChg>
      <pc:sldChg chg="del">
        <pc:chgData name="Bardini  Roberta" userId="S::roberta.bardini@polito.it::b0bee1d1-a627-40c6-a5b4-8d99b47af478" providerId="AD" clId="Web-{94274D20-B72D-74B1-561B-EBC531B725E2}" dt="2022-09-27T15:30:27.497" v="60"/>
        <pc:sldMkLst>
          <pc:docMk/>
          <pc:sldMk cId="3545751348" sldId="288"/>
        </pc:sldMkLst>
      </pc:sldChg>
      <pc:sldChg chg="del">
        <pc:chgData name="Bardini  Roberta" userId="S::roberta.bardini@polito.it::b0bee1d1-a627-40c6-a5b4-8d99b47af478" providerId="AD" clId="Web-{94274D20-B72D-74B1-561B-EBC531B725E2}" dt="2022-09-27T15:34:28.144" v="118"/>
        <pc:sldMkLst>
          <pc:docMk/>
          <pc:sldMk cId="4201851797" sldId="289"/>
        </pc:sldMkLst>
      </pc:sldChg>
      <pc:sldChg chg="addSp delSp modSp mod modClrScheme chgLayout">
        <pc:chgData name="Bardini  Roberta" userId="S::roberta.bardini@polito.it::b0bee1d1-a627-40c6-a5b4-8d99b47af478" providerId="AD" clId="Web-{94274D20-B72D-74B1-561B-EBC531B725E2}" dt="2022-09-27T15:39:32.496" v="194" actId="1076"/>
        <pc:sldMkLst>
          <pc:docMk/>
          <pc:sldMk cId="2984566910" sldId="290"/>
        </pc:sldMkLst>
        <pc:spChg chg="del">
          <ac:chgData name="Bardini  Roberta" userId="S::roberta.bardini@polito.it::b0bee1d1-a627-40c6-a5b4-8d99b47af478" providerId="AD" clId="Web-{94274D20-B72D-74B1-561B-EBC531B725E2}" dt="2022-09-27T15:35:19.021" v="119"/>
          <ac:spMkLst>
            <pc:docMk/>
            <pc:sldMk cId="2984566910" sldId="290"/>
            <ac:spMk id="2" creationId="{D37C9F9C-D761-4571-9DE8-0EA82C7C597E}"/>
          </ac:spMkLst>
        </pc:spChg>
        <pc:spChg chg="add del mod">
          <ac:chgData name="Bardini  Roberta" userId="S::roberta.bardini@polito.it::b0bee1d1-a627-40c6-a5b4-8d99b47af478" providerId="AD" clId="Web-{94274D20-B72D-74B1-561B-EBC531B725E2}" dt="2022-09-27T15:35:23.208" v="121"/>
          <ac:spMkLst>
            <pc:docMk/>
            <pc:sldMk cId="2984566910" sldId="290"/>
            <ac:spMk id="4" creationId="{3463336D-7FBB-929C-1071-BDAB7A565638}"/>
          </ac:spMkLst>
        </pc:spChg>
        <pc:spChg chg="mod ord">
          <ac:chgData name="Bardini  Roberta" userId="S::roberta.bardini@polito.it::b0bee1d1-a627-40c6-a5b4-8d99b47af478" providerId="AD" clId="Web-{94274D20-B72D-74B1-561B-EBC531B725E2}" dt="2022-09-27T15:35:33.693" v="124"/>
          <ac:spMkLst>
            <pc:docMk/>
            <pc:sldMk cId="2984566910" sldId="290"/>
            <ac:spMk id="5" creationId="{FF746418-F9D3-43EE-91AF-764ACE728F0A}"/>
          </ac:spMkLst>
        </pc:spChg>
        <pc:spChg chg="mod ord">
          <ac:chgData name="Bardini  Roberta" userId="S::roberta.bardini@polito.it::b0bee1d1-a627-40c6-a5b4-8d99b47af478" providerId="AD" clId="Web-{94274D20-B72D-74B1-561B-EBC531B725E2}" dt="2022-09-27T15:35:33.693" v="124"/>
          <ac:spMkLst>
            <pc:docMk/>
            <pc:sldMk cId="2984566910" sldId="290"/>
            <ac:spMk id="6" creationId="{96539AF1-B96E-4EA2-837E-4D4F33B03B88}"/>
          </ac:spMkLst>
        </pc:spChg>
        <pc:spChg chg="add mod">
          <ac:chgData name="Bardini  Roberta" userId="S::roberta.bardini@polito.it::b0bee1d1-a627-40c6-a5b4-8d99b47af478" providerId="AD" clId="Web-{94274D20-B72D-74B1-561B-EBC531B725E2}" dt="2022-09-27T15:39:19.949" v="190" actId="1076"/>
          <ac:spMkLst>
            <pc:docMk/>
            <pc:sldMk cId="2984566910" sldId="290"/>
            <ac:spMk id="9" creationId="{01E3C8D8-F789-893C-823F-048C5F094B3B}"/>
          </ac:spMkLst>
        </pc:spChg>
        <pc:spChg chg="add del mod ord">
          <ac:chgData name="Bardini  Roberta" userId="S::roberta.bardini@polito.it::b0bee1d1-a627-40c6-a5b4-8d99b47af478" providerId="AD" clId="Web-{94274D20-B72D-74B1-561B-EBC531B725E2}" dt="2022-09-27T15:37:05.930" v="168"/>
          <ac:spMkLst>
            <pc:docMk/>
            <pc:sldMk cId="2984566910" sldId="290"/>
            <ac:spMk id="10" creationId="{DDE0F70B-E9D1-0E80-A3D6-557892D86362}"/>
          </ac:spMkLst>
        </pc:spChg>
        <pc:spChg chg="add mod ord">
          <ac:chgData name="Bardini  Roberta" userId="S::roberta.bardini@polito.it::b0bee1d1-a627-40c6-a5b4-8d99b47af478" providerId="AD" clId="Web-{94274D20-B72D-74B1-561B-EBC531B725E2}" dt="2022-09-27T15:39:31.402" v="193" actId="1076"/>
          <ac:spMkLst>
            <pc:docMk/>
            <pc:sldMk cId="2984566910" sldId="290"/>
            <ac:spMk id="11" creationId="{556B107A-277E-2435-BE99-BEEE8A2E8C85}"/>
          </ac:spMkLst>
        </pc:spChg>
        <pc:spChg chg="add del mod ord">
          <ac:chgData name="Bardini  Roberta" userId="S::roberta.bardini@polito.it::b0bee1d1-a627-40c6-a5b4-8d99b47af478" providerId="AD" clId="Web-{94274D20-B72D-74B1-561B-EBC531B725E2}" dt="2022-09-27T15:36:47.742" v="161"/>
          <ac:spMkLst>
            <pc:docMk/>
            <pc:sldMk cId="2984566910" sldId="290"/>
            <ac:spMk id="12" creationId="{9A5A9010-D59D-7B42-5924-56A21178D243}"/>
          </ac:spMkLst>
        </pc:spChg>
        <pc:picChg chg="del">
          <ac:chgData name="Bardini  Roberta" userId="S::roberta.bardini@polito.it::b0bee1d1-a627-40c6-a5b4-8d99b47af478" providerId="AD" clId="Web-{94274D20-B72D-74B1-561B-EBC531B725E2}" dt="2022-09-27T15:35:27.818" v="123"/>
          <ac:picMkLst>
            <pc:docMk/>
            <pc:sldMk cId="2984566910" sldId="290"/>
            <ac:picMk id="7" creationId="{9F300E18-2800-462C-8616-450432CFBB72}"/>
          </ac:picMkLst>
        </pc:picChg>
        <pc:picChg chg="add mod ord">
          <ac:chgData name="Bardini  Roberta" userId="S::roberta.bardini@polito.it::b0bee1d1-a627-40c6-a5b4-8d99b47af478" providerId="AD" clId="Web-{94274D20-B72D-74B1-561B-EBC531B725E2}" dt="2022-09-27T15:39:32.496" v="194" actId="1076"/>
          <ac:picMkLst>
            <pc:docMk/>
            <pc:sldMk cId="2984566910" sldId="290"/>
            <ac:picMk id="13" creationId="{387554B3-0F46-F77E-2C85-627BD33D79FB}"/>
          </ac:picMkLst>
        </pc:picChg>
      </pc:sldChg>
      <pc:sldChg chg="delSp del">
        <pc:chgData name="Bardini  Roberta" userId="S::roberta.bardini@polito.it::b0bee1d1-a627-40c6-a5b4-8d99b47af478" providerId="AD" clId="Web-{94274D20-B72D-74B1-561B-EBC531B725E2}" dt="2022-09-27T15:37:14.602" v="169"/>
        <pc:sldMkLst>
          <pc:docMk/>
          <pc:sldMk cId="1686280970" sldId="291"/>
        </pc:sldMkLst>
        <pc:picChg chg="del">
          <ac:chgData name="Bardini  Roberta" userId="S::roberta.bardini@polito.it::b0bee1d1-a627-40c6-a5b4-8d99b47af478" providerId="AD" clId="Web-{94274D20-B72D-74B1-561B-EBC531B725E2}" dt="2022-09-27T15:36:50.085" v="162"/>
          <ac:picMkLst>
            <pc:docMk/>
            <pc:sldMk cId="1686280970" sldId="291"/>
            <ac:picMk id="7" creationId="{E3BE2568-3B80-4671-A5C7-12B078503FC5}"/>
          </ac:picMkLst>
        </pc:picChg>
      </pc:sldChg>
      <pc:sldChg chg="del">
        <pc:chgData name="Bardini  Roberta" userId="S::roberta.bardini@polito.it::b0bee1d1-a627-40c6-a5b4-8d99b47af478" providerId="AD" clId="Web-{94274D20-B72D-74B1-561B-EBC531B725E2}" dt="2022-09-27T16:08:01.666" v="837"/>
        <pc:sldMkLst>
          <pc:docMk/>
          <pc:sldMk cId="2863527945" sldId="292"/>
        </pc:sldMkLst>
      </pc:sldChg>
      <pc:sldChg chg="addSp delSp modSp mod modClrScheme chgLayout">
        <pc:chgData name="Bardini  Roberta" userId="S::roberta.bardini@polito.it::b0bee1d1-a627-40c6-a5b4-8d99b47af478" providerId="AD" clId="Web-{94274D20-B72D-74B1-561B-EBC531B725E2}" dt="2022-09-27T15:39:42.731" v="197" actId="1076"/>
        <pc:sldMkLst>
          <pc:docMk/>
          <pc:sldMk cId="576264663" sldId="293"/>
        </pc:sldMkLst>
        <pc:spChg chg="del">
          <ac:chgData name="Bardini  Roberta" userId="S::roberta.bardini@polito.it::b0bee1d1-a627-40c6-a5b4-8d99b47af478" providerId="AD" clId="Web-{94274D20-B72D-74B1-561B-EBC531B725E2}" dt="2022-09-27T15:31:40.984" v="73"/>
          <ac:spMkLst>
            <pc:docMk/>
            <pc:sldMk cId="576264663" sldId="293"/>
            <ac:spMk id="2" creationId="{3C5A55D7-9DCD-4CB4-9D71-2C0E8D4BF67D}"/>
          </ac:spMkLst>
        </pc:spChg>
        <pc:spChg chg="add del mod">
          <ac:chgData name="Bardini  Roberta" userId="S::roberta.bardini@polito.it::b0bee1d1-a627-40c6-a5b4-8d99b47af478" providerId="AD" clId="Web-{94274D20-B72D-74B1-561B-EBC531B725E2}" dt="2022-09-27T15:31:43.827" v="75"/>
          <ac:spMkLst>
            <pc:docMk/>
            <pc:sldMk cId="576264663" sldId="293"/>
            <ac:spMk id="4" creationId="{F40A7DC0-69FE-A0C3-F0C4-0ECEF99C30B5}"/>
          </ac:spMkLst>
        </pc:spChg>
        <pc:spChg chg="mod ord">
          <ac:chgData name="Bardini  Roberta" userId="S::roberta.bardini@polito.it::b0bee1d1-a627-40c6-a5b4-8d99b47af478" providerId="AD" clId="Web-{94274D20-B72D-74B1-561B-EBC531B725E2}" dt="2022-09-27T15:32:37.126" v="81"/>
          <ac:spMkLst>
            <pc:docMk/>
            <pc:sldMk cId="576264663" sldId="293"/>
            <ac:spMk id="5" creationId="{1C97AFFC-46E8-42EC-9CC0-D2308705A9C8}"/>
          </ac:spMkLst>
        </pc:spChg>
        <pc:spChg chg="mod ord">
          <ac:chgData name="Bardini  Roberta" userId="S::roberta.bardini@polito.it::b0bee1d1-a627-40c6-a5b4-8d99b47af478" providerId="AD" clId="Web-{94274D20-B72D-74B1-561B-EBC531B725E2}" dt="2022-09-27T15:32:37.126" v="81"/>
          <ac:spMkLst>
            <pc:docMk/>
            <pc:sldMk cId="576264663" sldId="293"/>
            <ac:spMk id="6" creationId="{AAA126C5-CDB7-411B-8B26-F3E2336E4105}"/>
          </ac:spMkLst>
        </pc:spChg>
        <pc:spChg chg="add mod">
          <ac:chgData name="Bardini  Roberta" userId="S::roberta.bardini@polito.it::b0bee1d1-a627-40c6-a5b4-8d99b47af478" providerId="AD" clId="Web-{94274D20-B72D-74B1-561B-EBC531B725E2}" dt="2022-09-27T15:31:46.921" v="76" actId="20577"/>
          <ac:spMkLst>
            <pc:docMk/>
            <pc:sldMk cId="576264663" sldId="293"/>
            <ac:spMk id="10" creationId="{DB3B6D3D-885E-83D0-403C-C91B025EF954}"/>
          </ac:spMkLst>
        </pc:spChg>
        <pc:spChg chg="add del mod ord">
          <ac:chgData name="Bardini  Roberta" userId="S::roberta.bardini@polito.it::b0bee1d1-a627-40c6-a5b4-8d99b47af478" providerId="AD" clId="Web-{94274D20-B72D-74B1-561B-EBC531B725E2}" dt="2022-09-27T15:32:13.063" v="80"/>
          <ac:spMkLst>
            <pc:docMk/>
            <pc:sldMk cId="576264663" sldId="293"/>
            <ac:spMk id="11" creationId="{25C1961D-8E2E-0762-E313-67BCDB470058}"/>
          </ac:spMkLst>
        </pc:spChg>
        <pc:spChg chg="add del mod ord">
          <ac:chgData name="Bardini  Roberta" userId="S::roberta.bardini@polito.it::b0bee1d1-a627-40c6-a5b4-8d99b47af478" providerId="AD" clId="Web-{94274D20-B72D-74B1-561B-EBC531B725E2}" dt="2022-09-27T15:32:13.063" v="80"/>
          <ac:spMkLst>
            <pc:docMk/>
            <pc:sldMk cId="576264663" sldId="293"/>
            <ac:spMk id="12" creationId="{A6E2DBDD-D97F-6664-CDBD-389B55EFF9DB}"/>
          </ac:spMkLst>
        </pc:spChg>
        <pc:spChg chg="add del mod ord">
          <ac:chgData name="Bardini  Roberta" userId="S::roberta.bardini@polito.it::b0bee1d1-a627-40c6-a5b4-8d99b47af478" providerId="AD" clId="Web-{94274D20-B72D-74B1-561B-EBC531B725E2}" dt="2022-09-27T15:32:13.063" v="80"/>
          <ac:spMkLst>
            <pc:docMk/>
            <pc:sldMk cId="576264663" sldId="293"/>
            <ac:spMk id="13" creationId="{51AF016F-24E7-ED18-E1B3-F8484E171029}"/>
          </ac:spMkLst>
        </pc:spChg>
        <pc:spChg chg="add del mod ord">
          <ac:chgData name="Bardini  Roberta" userId="S::roberta.bardini@polito.it::b0bee1d1-a627-40c6-a5b4-8d99b47af478" providerId="AD" clId="Web-{94274D20-B72D-74B1-561B-EBC531B725E2}" dt="2022-09-27T15:32:41.548" v="82"/>
          <ac:spMkLst>
            <pc:docMk/>
            <pc:sldMk cId="576264663" sldId="293"/>
            <ac:spMk id="14" creationId="{54D7D888-F58F-64C5-E2C7-FC1B0943E6EE}"/>
          </ac:spMkLst>
        </pc:spChg>
        <pc:spChg chg="add mod ord">
          <ac:chgData name="Bardini  Roberta" userId="S::roberta.bardini@polito.it::b0bee1d1-a627-40c6-a5b4-8d99b47af478" providerId="AD" clId="Web-{94274D20-B72D-74B1-561B-EBC531B725E2}" dt="2022-09-27T15:39:42.731" v="197" actId="1076"/>
          <ac:spMkLst>
            <pc:docMk/>
            <pc:sldMk cId="576264663" sldId="293"/>
            <ac:spMk id="15" creationId="{F627753E-5B1D-69E8-AC9B-A3769B6F5C4D}"/>
          </ac:spMkLst>
        </pc:spChg>
        <pc:spChg chg="add del mod ord">
          <ac:chgData name="Bardini  Roberta" userId="S::roberta.bardini@polito.it::b0bee1d1-a627-40c6-a5b4-8d99b47af478" providerId="AD" clId="Web-{94274D20-B72D-74B1-561B-EBC531B725E2}" dt="2022-09-27T15:33:45.643" v="109"/>
          <ac:spMkLst>
            <pc:docMk/>
            <pc:sldMk cId="576264663" sldId="293"/>
            <ac:spMk id="16" creationId="{C742418C-8337-E097-4945-9BF9920739B3}"/>
          </ac:spMkLst>
        </pc:spChg>
        <pc:picChg chg="del">
          <ac:chgData name="Bardini  Roberta" userId="S::roberta.bardini@polito.it::b0bee1d1-a627-40c6-a5b4-8d99b47af478" providerId="AD" clId="Web-{94274D20-B72D-74B1-561B-EBC531B725E2}" dt="2022-09-27T15:31:47.656" v="77"/>
          <ac:picMkLst>
            <pc:docMk/>
            <pc:sldMk cId="576264663" sldId="293"/>
            <ac:picMk id="7" creationId="{D89EC308-E595-4466-8773-1AA3C1B2791E}"/>
          </ac:picMkLst>
        </pc:picChg>
        <pc:picChg chg="del">
          <ac:chgData name="Bardini  Roberta" userId="S::roberta.bardini@polito.it::b0bee1d1-a627-40c6-a5b4-8d99b47af478" providerId="AD" clId="Web-{94274D20-B72D-74B1-561B-EBC531B725E2}" dt="2022-09-27T15:31:49.374" v="78"/>
          <ac:picMkLst>
            <pc:docMk/>
            <pc:sldMk cId="576264663" sldId="293"/>
            <ac:picMk id="8" creationId="{BEBD244B-3C33-42BC-A60A-9011C7B5DA94}"/>
          </ac:picMkLst>
        </pc:picChg>
        <pc:picChg chg="add mod ord">
          <ac:chgData name="Bardini  Roberta" userId="S::roberta.bardini@polito.it::b0bee1d1-a627-40c6-a5b4-8d99b47af478" providerId="AD" clId="Web-{94274D20-B72D-74B1-561B-EBC531B725E2}" dt="2022-09-27T15:39:39.793" v="196" actId="1076"/>
          <ac:picMkLst>
            <pc:docMk/>
            <pc:sldMk cId="576264663" sldId="293"/>
            <ac:picMk id="18" creationId="{EEEC0F40-52A0-9289-CC54-A220AF4DA572}"/>
          </ac:picMkLst>
        </pc:picChg>
      </pc:sldChg>
      <pc:sldChg chg="del">
        <pc:chgData name="Bardini  Roberta" userId="S::roberta.bardini@polito.it::b0bee1d1-a627-40c6-a5b4-8d99b47af478" providerId="AD" clId="Web-{94274D20-B72D-74B1-561B-EBC531B725E2}" dt="2022-09-27T16:15:48.303" v="973"/>
        <pc:sldMkLst>
          <pc:docMk/>
          <pc:sldMk cId="960822223" sldId="294"/>
        </pc:sldMkLst>
      </pc:sldChg>
      <pc:sldChg chg="modSp add del replId">
        <pc:chgData name="Bardini  Roberta" userId="S::roberta.bardini@polito.it::b0bee1d1-a627-40c6-a5b4-8d99b47af478" providerId="AD" clId="Web-{94274D20-B72D-74B1-561B-EBC531B725E2}" dt="2022-09-27T15:43:21.158" v="218"/>
        <pc:sldMkLst>
          <pc:docMk/>
          <pc:sldMk cId="3352027918" sldId="295"/>
        </pc:sldMkLst>
        <pc:spChg chg="mod">
          <ac:chgData name="Bardini  Roberta" userId="S::roberta.bardini@polito.it::b0bee1d1-a627-40c6-a5b4-8d99b47af478" providerId="AD" clId="Web-{94274D20-B72D-74B1-561B-EBC531B725E2}" dt="2022-09-27T15:41:47.156" v="212" actId="20577"/>
          <ac:spMkLst>
            <pc:docMk/>
            <pc:sldMk cId="3352027918" sldId="295"/>
            <ac:spMk id="10" creationId="{D5D7C5E0-E8AC-AAF3-524D-CA646330729E}"/>
          </ac:spMkLst>
        </pc:spChg>
      </pc:sldChg>
      <pc:sldChg chg="addSp delSp modSp add ord replId">
        <pc:chgData name="Bardini  Roberta" userId="S::roberta.bardini@polito.it::b0bee1d1-a627-40c6-a5b4-8d99b47af478" providerId="AD" clId="Web-{94274D20-B72D-74B1-561B-EBC531B725E2}" dt="2022-09-27T15:49:04.948" v="465" actId="1076"/>
        <pc:sldMkLst>
          <pc:docMk/>
          <pc:sldMk cId="2523328112" sldId="296"/>
        </pc:sldMkLst>
        <pc:spChg chg="del">
          <ac:chgData name="Bardini  Roberta" userId="S::roberta.bardini@polito.it::b0bee1d1-a627-40c6-a5b4-8d99b47af478" providerId="AD" clId="Web-{94274D20-B72D-74B1-561B-EBC531B725E2}" dt="2022-09-27T15:43:10.517" v="215"/>
          <ac:spMkLst>
            <pc:docMk/>
            <pc:sldMk cId="2523328112" sldId="296"/>
            <ac:spMk id="2" creationId="{A48C0CFE-353D-4C3B-A42B-8C2BB656D3F8}"/>
          </ac:spMkLst>
        </pc:spChg>
        <pc:spChg chg="mod">
          <ac:chgData name="Bardini  Roberta" userId="S::roberta.bardini@polito.it::b0bee1d1-a627-40c6-a5b4-8d99b47af478" providerId="AD" clId="Web-{94274D20-B72D-74B1-561B-EBC531B725E2}" dt="2022-09-27T15:49:04.948" v="465" actId="1076"/>
          <ac:spMkLst>
            <pc:docMk/>
            <pc:sldMk cId="2523328112" sldId="296"/>
            <ac:spMk id="3" creationId="{615EBF03-1F50-49AE-93FD-FD4D9620090F}"/>
          </ac:spMkLst>
        </pc:spChg>
        <pc:spChg chg="del">
          <ac:chgData name="Bardini  Roberta" userId="S::roberta.bardini@polito.it::b0bee1d1-a627-40c6-a5b4-8d99b47af478" providerId="AD" clId="Web-{94274D20-B72D-74B1-561B-EBC531B725E2}" dt="2022-09-27T15:43:35.690" v="219"/>
          <ac:spMkLst>
            <pc:docMk/>
            <pc:sldMk cId="2523328112" sldId="296"/>
            <ac:spMk id="4" creationId="{435D9FAC-1448-E535-81A7-D4FBF48E1FAF}"/>
          </ac:spMkLst>
        </pc:spChg>
        <pc:spChg chg="add del mod">
          <ac:chgData name="Bardini  Roberta" userId="S::roberta.bardini@polito.it::b0bee1d1-a627-40c6-a5b4-8d99b47af478" providerId="AD" clId="Web-{94274D20-B72D-74B1-561B-EBC531B725E2}" dt="2022-09-27T15:43:14.299" v="217"/>
          <ac:spMkLst>
            <pc:docMk/>
            <pc:sldMk cId="2523328112" sldId="296"/>
            <ac:spMk id="8" creationId="{517B77AF-8FF7-F1EF-11F6-E8B980B14E71}"/>
          </ac:spMkLst>
        </pc:spChg>
        <pc:spChg chg="add">
          <ac:chgData name="Bardini  Roberta" userId="S::roberta.bardini@polito.it::b0bee1d1-a627-40c6-a5b4-8d99b47af478" providerId="AD" clId="Web-{94274D20-B72D-74B1-561B-EBC531B725E2}" dt="2022-09-27T15:43:10.830" v="216"/>
          <ac:spMkLst>
            <pc:docMk/>
            <pc:sldMk cId="2523328112" sldId="296"/>
            <ac:spMk id="10" creationId="{FB1B40E9-9865-77B4-24E7-427C7C87E432}"/>
          </ac:spMkLst>
        </pc:spChg>
        <pc:spChg chg="add del mod">
          <ac:chgData name="Bardini  Roberta" userId="S::roberta.bardini@polito.it::b0bee1d1-a627-40c6-a5b4-8d99b47af478" providerId="AD" clId="Web-{94274D20-B72D-74B1-561B-EBC531B725E2}" dt="2022-09-27T15:43:38.830" v="220"/>
          <ac:spMkLst>
            <pc:docMk/>
            <pc:sldMk cId="2523328112" sldId="296"/>
            <ac:spMk id="12" creationId="{E258CE76-F2BA-ADDE-1B57-BD29A55A7977}"/>
          </ac:spMkLst>
        </pc:spChg>
      </pc:sldChg>
      <pc:sldChg chg="modSp add replId">
        <pc:chgData name="Bardini  Roberta" userId="S::roberta.bardini@polito.it::b0bee1d1-a627-40c6-a5b4-8d99b47af478" providerId="AD" clId="Web-{94274D20-B72D-74B1-561B-EBC531B725E2}" dt="2022-09-27T15:51:10.452" v="616" actId="20577"/>
        <pc:sldMkLst>
          <pc:docMk/>
          <pc:sldMk cId="1595307583" sldId="297"/>
        </pc:sldMkLst>
        <pc:spChg chg="mod">
          <ac:chgData name="Bardini  Roberta" userId="S::roberta.bardini@polito.it::b0bee1d1-a627-40c6-a5b4-8d99b47af478" providerId="AD" clId="Web-{94274D20-B72D-74B1-561B-EBC531B725E2}" dt="2022-09-27T15:51:10.452" v="616" actId="20577"/>
          <ac:spMkLst>
            <pc:docMk/>
            <pc:sldMk cId="1595307583" sldId="297"/>
            <ac:spMk id="3" creationId="{615EBF03-1F50-49AE-93FD-FD4D9620090F}"/>
          </ac:spMkLst>
        </pc:spChg>
        <pc:spChg chg="mod">
          <ac:chgData name="Bardini  Roberta" userId="S::roberta.bardini@polito.it::b0bee1d1-a627-40c6-a5b4-8d99b47af478" providerId="AD" clId="Web-{94274D20-B72D-74B1-561B-EBC531B725E2}" dt="2022-09-27T15:49:21.089" v="467" actId="20577"/>
          <ac:spMkLst>
            <pc:docMk/>
            <pc:sldMk cId="1595307583" sldId="297"/>
            <ac:spMk id="10" creationId="{FB1B40E9-9865-77B4-24E7-427C7C87E432}"/>
          </ac:spMkLst>
        </pc:spChg>
      </pc:sldChg>
      <pc:sldChg chg="modSp add replId">
        <pc:chgData name="Bardini  Roberta" userId="S::roberta.bardini@polito.it::b0bee1d1-a627-40c6-a5b4-8d99b47af478" providerId="AD" clId="Web-{94274D20-B72D-74B1-561B-EBC531B725E2}" dt="2022-09-27T16:07:33.055" v="836" actId="1076"/>
        <pc:sldMkLst>
          <pc:docMk/>
          <pc:sldMk cId="3424835393" sldId="298"/>
        </pc:sldMkLst>
        <pc:spChg chg="mod">
          <ac:chgData name="Bardini  Roberta" userId="S::roberta.bardini@polito.it::b0bee1d1-a627-40c6-a5b4-8d99b47af478" providerId="AD" clId="Web-{94274D20-B72D-74B1-561B-EBC531B725E2}" dt="2022-09-27T16:07:33.055" v="836" actId="1076"/>
          <ac:spMkLst>
            <pc:docMk/>
            <pc:sldMk cId="3424835393" sldId="298"/>
            <ac:spMk id="3" creationId="{615EBF03-1F50-49AE-93FD-FD4D9620090F}"/>
          </ac:spMkLst>
        </pc:spChg>
        <pc:spChg chg="mod">
          <ac:chgData name="Bardini  Roberta" userId="S::roberta.bardini@polito.it::b0bee1d1-a627-40c6-a5b4-8d99b47af478" providerId="AD" clId="Web-{94274D20-B72D-74B1-561B-EBC531B725E2}" dt="2022-09-27T15:51:23.108" v="618" actId="20577"/>
          <ac:spMkLst>
            <pc:docMk/>
            <pc:sldMk cId="3424835393" sldId="298"/>
            <ac:spMk id="10" creationId="{FB1B40E9-9865-77B4-24E7-427C7C87E432}"/>
          </ac:spMkLst>
        </pc:spChg>
      </pc:sldChg>
      <pc:sldChg chg="addSp delSp modSp add mod replId modClrScheme chgLayout">
        <pc:chgData name="Bardini  Roberta" userId="S::roberta.bardini@polito.it::b0bee1d1-a627-40c6-a5b4-8d99b47af478" providerId="AD" clId="Web-{94274D20-B72D-74B1-561B-EBC531B725E2}" dt="2022-09-27T16:15:44.318" v="972" actId="1076"/>
        <pc:sldMkLst>
          <pc:docMk/>
          <pc:sldMk cId="2911811647" sldId="299"/>
        </pc:sldMkLst>
        <pc:spChg chg="add del mod ord">
          <ac:chgData name="Bardini  Roberta" userId="S::roberta.bardini@polito.it::b0bee1d1-a627-40c6-a5b4-8d99b47af478" providerId="AD" clId="Web-{94274D20-B72D-74B1-561B-EBC531B725E2}" dt="2022-09-27T16:08:29.229" v="839"/>
          <ac:spMkLst>
            <pc:docMk/>
            <pc:sldMk cId="2911811647" sldId="299"/>
            <ac:spMk id="2" creationId="{CD3FDDFC-3652-8F43-A072-F95CAC9B35B4}"/>
          </ac:spMkLst>
        </pc:spChg>
        <pc:spChg chg="mod ord">
          <ac:chgData name="Bardini  Roberta" userId="S::roberta.bardini@polito.it::b0bee1d1-a627-40c6-a5b4-8d99b47af478" providerId="AD" clId="Web-{94274D20-B72D-74B1-561B-EBC531B725E2}" dt="2022-09-27T16:15:42.131" v="971" actId="1076"/>
          <ac:spMkLst>
            <pc:docMk/>
            <pc:sldMk cId="2911811647" sldId="299"/>
            <ac:spMk id="3" creationId="{615EBF03-1F50-49AE-93FD-FD4D9620090F}"/>
          </ac:spMkLst>
        </pc:spChg>
        <pc:spChg chg="add del mod ord">
          <ac:chgData name="Bardini  Roberta" userId="S::roberta.bardini@polito.it::b0bee1d1-a627-40c6-a5b4-8d99b47af478" providerId="AD" clId="Web-{94274D20-B72D-74B1-561B-EBC531B725E2}" dt="2022-09-27T16:08:32.807" v="840"/>
          <ac:spMkLst>
            <pc:docMk/>
            <pc:sldMk cId="2911811647" sldId="299"/>
            <ac:spMk id="4" creationId="{73871E8F-E805-74CE-84E4-8DAB65B4B7F8}"/>
          </ac:spMkLst>
        </pc:spChg>
        <pc:spChg chg="mod ord">
          <ac:chgData name="Bardini  Roberta" userId="S::roberta.bardini@polito.it::b0bee1d1-a627-40c6-a5b4-8d99b47af478" providerId="AD" clId="Web-{94274D20-B72D-74B1-561B-EBC531B725E2}" dt="2022-09-27T16:08:22.119" v="838"/>
          <ac:spMkLst>
            <pc:docMk/>
            <pc:sldMk cId="2911811647" sldId="299"/>
            <ac:spMk id="5" creationId="{78A9D6F5-C735-469A-B6BA-6DAB4248E15A}"/>
          </ac:spMkLst>
        </pc:spChg>
        <pc:spChg chg="mod ord">
          <ac:chgData name="Bardini  Roberta" userId="S::roberta.bardini@polito.it::b0bee1d1-a627-40c6-a5b4-8d99b47af478" providerId="AD" clId="Web-{94274D20-B72D-74B1-561B-EBC531B725E2}" dt="2022-09-27T16:08:22.119" v="838"/>
          <ac:spMkLst>
            <pc:docMk/>
            <pc:sldMk cId="2911811647" sldId="299"/>
            <ac:spMk id="6" creationId="{BE15871D-4E7F-452A-9797-D63B5DEE379E}"/>
          </ac:spMkLst>
        </pc:spChg>
        <pc:spChg chg="add del mod ord">
          <ac:chgData name="Bardini  Roberta" userId="S::roberta.bardini@polito.it::b0bee1d1-a627-40c6-a5b4-8d99b47af478" providerId="AD" clId="Web-{94274D20-B72D-74B1-561B-EBC531B725E2}" dt="2022-09-27T16:08:34.323" v="841"/>
          <ac:spMkLst>
            <pc:docMk/>
            <pc:sldMk cId="2911811647" sldId="299"/>
            <ac:spMk id="7" creationId="{0E8CE563-A6E4-5504-788D-A6448C7BE89E}"/>
          </ac:spMkLst>
        </pc:spChg>
        <pc:spChg chg="add del mod ord">
          <ac:chgData name="Bardini  Roberta" userId="S::roberta.bardini@polito.it::b0bee1d1-a627-40c6-a5b4-8d99b47af478" providerId="AD" clId="Web-{94274D20-B72D-74B1-561B-EBC531B725E2}" dt="2022-09-27T16:09:50.340" v="863"/>
          <ac:spMkLst>
            <pc:docMk/>
            <pc:sldMk cId="2911811647" sldId="299"/>
            <ac:spMk id="8" creationId="{C3483D59-B7DC-8008-DD36-220ADBBD2315}"/>
          </ac:spMkLst>
        </pc:spChg>
        <pc:spChg chg="mod">
          <ac:chgData name="Bardini  Roberta" userId="S::roberta.bardini@polito.it::b0bee1d1-a627-40c6-a5b4-8d99b47af478" providerId="AD" clId="Web-{94274D20-B72D-74B1-561B-EBC531B725E2}" dt="2022-09-27T16:07:22.493" v="835" actId="20577"/>
          <ac:spMkLst>
            <pc:docMk/>
            <pc:sldMk cId="2911811647" sldId="299"/>
            <ac:spMk id="10" creationId="{FB1B40E9-9865-77B4-24E7-427C7C87E432}"/>
          </ac:spMkLst>
        </pc:spChg>
        <pc:picChg chg="add mod">
          <ac:chgData name="Bardini  Roberta" userId="S::roberta.bardini@polito.it::b0bee1d1-a627-40c6-a5b4-8d99b47af478" providerId="AD" clId="Web-{94274D20-B72D-74B1-561B-EBC531B725E2}" dt="2022-09-27T16:15:37.021" v="970" actId="1076"/>
          <ac:picMkLst>
            <pc:docMk/>
            <pc:sldMk cId="2911811647" sldId="299"/>
            <ac:picMk id="11" creationId="{FFE70D8B-4F7E-3830-CEE4-FBC548A32645}"/>
          </ac:picMkLst>
        </pc:picChg>
        <pc:picChg chg="add mod ord">
          <ac:chgData name="Bardini  Roberta" userId="S::roberta.bardini@polito.it::b0bee1d1-a627-40c6-a5b4-8d99b47af478" providerId="AD" clId="Web-{94274D20-B72D-74B1-561B-EBC531B725E2}" dt="2022-09-27T16:15:44.318" v="972" actId="1076"/>
          <ac:picMkLst>
            <pc:docMk/>
            <pc:sldMk cId="2911811647" sldId="299"/>
            <ac:picMk id="13" creationId="{C186F6B0-E368-24FA-DAE2-315B5298AF90}"/>
          </ac:picMkLst>
        </pc:picChg>
      </pc:sldChg>
    </pc:docChg>
  </pc:docChgLst>
  <pc:docChgLst>
    <pc:chgData name="Bardini  Roberta" userId="S::roberta.bardini@polito.it::b0bee1d1-a627-40c6-a5b4-8d99b47af478" providerId="AD" clId="Web-{E1CA231E-D6F4-13BA-FFB9-67F80B2197BE}"/>
    <pc:docChg chg="addSld modSld">
      <pc:chgData name="Bardini  Roberta" userId="S::roberta.bardini@polito.it::b0bee1d1-a627-40c6-a5b4-8d99b47af478" providerId="AD" clId="Web-{E1CA231E-D6F4-13BA-FFB9-67F80B2197BE}" dt="2022-10-07T09:02:27.275" v="86" actId="1076"/>
      <pc:docMkLst>
        <pc:docMk/>
      </pc:docMkLst>
      <pc:sldChg chg="addSp delSp modSp">
        <pc:chgData name="Bardini  Roberta" userId="S::roberta.bardini@polito.it::b0bee1d1-a627-40c6-a5b4-8d99b47af478" providerId="AD" clId="Web-{E1CA231E-D6F4-13BA-FFB9-67F80B2197BE}" dt="2022-10-07T09:01:12.019" v="74" actId="1076"/>
        <pc:sldMkLst>
          <pc:docMk/>
          <pc:sldMk cId="1776888727" sldId="285"/>
        </pc:sldMkLst>
        <pc:picChg chg="add mod">
          <ac:chgData name="Bardini  Roberta" userId="S::roberta.bardini@polito.it::b0bee1d1-a627-40c6-a5b4-8d99b47af478" providerId="AD" clId="Web-{E1CA231E-D6F4-13BA-FFB9-67F80B2197BE}" dt="2022-10-07T09:01:12.019" v="74" actId="1076"/>
          <ac:picMkLst>
            <pc:docMk/>
            <pc:sldMk cId="1776888727" sldId="285"/>
            <ac:picMk id="3" creationId="{0B7BE3FA-D1EB-40B1-62FC-06FE16E8802D}"/>
          </ac:picMkLst>
        </pc:picChg>
        <pc:picChg chg="del">
          <ac:chgData name="Bardini  Roberta" userId="S::roberta.bardini@polito.it::b0bee1d1-a627-40c6-a5b4-8d99b47af478" providerId="AD" clId="Web-{E1CA231E-D6F4-13BA-FFB9-67F80B2197BE}" dt="2022-10-07T09:00:52.564" v="69"/>
          <ac:picMkLst>
            <pc:docMk/>
            <pc:sldMk cId="1776888727" sldId="285"/>
            <ac:picMk id="9" creationId="{788B5770-3D21-4EBF-A2FA-E058DD2DFFD8}"/>
          </ac:picMkLst>
        </pc:picChg>
      </pc:sldChg>
      <pc:sldChg chg="addSp delSp modSp">
        <pc:chgData name="Bardini  Roberta" userId="S::roberta.bardini@polito.it::b0bee1d1-a627-40c6-a5b4-8d99b47af478" providerId="AD" clId="Web-{E1CA231E-D6F4-13BA-FFB9-67F80B2197BE}" dt="2022-10-07T09:00:34.907" v="68" actId="1076"/>
        <pc:sldMkLst>
          <pc:docMk/>
          <pc:sldMk cId="2984566910" sldId="290"/>
        </pc:sldMkLst>
        <pc:spChg chg="mod">
          <ac:chgData name="Bardini  Roberta" userId="S::roberta.bardini@polito.it::b0bee1d1-a627-40c6-a5b4-8d99b47af478" providerId="AD" clId="Web-{E1CA231E-D6F4-13BA-FFB9-67F80B2197BE}" dt="2022-10-07T08:58:53.337" v="42" actId="1076"/>
          <ac:spMkLst>
            <pc:docMk/>
            <pc:sldMk cId="2984566910" sldId="290"/>
            <ac:spMk id="11" creationId="{556B107A-277E-2435-BE99-BEEE8A2E8C85}"/>
          </ac:spMkLst>
        </pc:spChg>
        <pc:picChg chg="add del mod">
          <ac:chgData name="Bardini  Roberta" userId="S::roberta.bardini@polito.it::b0bee1d1-a627-40c6-a5b4-8d99b47af478" providerId="AD" clId="Web-{E1CA231E-D6F4-13BA-FFB9-67F80B2197BE}" dt="2022-10-07T08:57:26.050" v="27"/>
          <ac:picMkLst>
            <pc:docMk/>
            <pc:sldMk cId="2984566910" sldId="290"/>
            <ac:picMk id="3" creationId="{DE2A4046-4D3F-617A-B4A2-11E9749DD50A}"/>
          </ac:picMkLst>
        </pc:picChg>
        <pc:picChg chg="add del mod">
          <ac:chgData name="Bardini  Roberta" userId="S::roberta.bardini@polito.it::b0bee1d1-a627-40c6-a5b4-8d99b47af478" providerId="AD" clId="Web-{E1CA231E-D6F4-13BA-FFB9-67F80B2197BE}" dt="2022-10-07T08:59:19.808" v="49"/>
          <ac:picMkLst>
            <pc:docMk/>
            <pc:sldMk cId="2984566910" sldId="290"/>
            <ac:picMk id="7" creationId="{DE43F41E-EC7E-FE49-0254-3AA1CCD3EBE8}"/>
          </ac:picMkLst>
        </pc:picChg>
        <pc:picChg chg="add del mod">
          <ac:chgData name="Bardini  Roberta" userId="S::roberta.bardini@polito.it::b0bee1d1-a627-40c6-a5b4-8d99b47af478" providerId="AD" clId="Web-{E1CA231E-D6F4-13BA-FFB9-67F80B2197BE}" dt="2022-10-07T08:59:24.824" v="52"/>
          <ac:picMkLst>
            <pc:docMk/>
            <pc:sldMk cId="2984566910" sldId="290"/>
            <ac:picMk id="8" creationId="{4806426A-D8BF-E904-75A1-2265BB11463D}"/>
          </ac:picMkLst>
        </pc:picChg>
        <pc:picChg chg="add mod">
          <ac:chgData name="Bardini  Roberta" userId="S::roberta.bardini@polito.it::b0bee1d1-a627-40c6-a5b4-8d99b47af478" providerId="AD" clId="Web-{E1CA231E-D6F4-13BA-FFB9-67F80B2197BE}" dt="2022-10-07T09:00:34.907" v="68" actId="1076"/>
          <ac:picMkLst>
            <pc:docMk/>
            <pc:sldMk cId="2984566910" sldId="290"/>
            <ac:picMk id="10" creationId="{8A322ED6-F57E-72BD-3013-EC2226719CAB}"/>
          </ac:picMkLst>
        </pc:picChg>
        <pc:picChg chg="del">
          <ac:chgData name="Bardini  Roberta" userId="S::roberta.bardini@polito.it::b0bee1d1-a627-40c6-a5b4-8d99b47af478" providerId="AD" clId="Web-{E1CA231E-D6F4-13BA-FFB9-67F80B2197BE}" dt="2022-10-07T08:56:13.732" v="13"/>
          <ac:picMkLst>
            <pc:docMk/>
            <pc:sldMk cId="2984566910" sldId="290"/>
            <ac:picMk id="13" creationId="{387554B3-0F46-F77E-2C85-627BD33D79FB}"/>
          </ac:picMkLst>
        </pc:picChg>
      </pc:sldChg>
      <pc:sldChg chg="addSp delSp modSp">
        <pc:chgData name="Bardini  Roberta" userId="S::roberta.bardini@polito.it::b0bee1d1-a627-40c6-a5b4-8d99b47af478" providerId="AD" clId="Web-{E1CA231E-D6F4-13BA-FFB9-67F80B2197BE}" dt="2022-10-07T08:58:47.368" v="41" actId="1076"/>
        <pc:sldMkLst>
          <pc:docMk/>
          <pc:sldMk cId="576264663" sldId="293"/>
        </pc:sldMkLst>
        <pc:spChg chg="mod">
          <ac:chgData name="Bardini  Roberta" userId="S::roberta.bardini@polito.it::b0bee1d1-a627-40c6-a5b4-8d99b47af478" providerId="AD" clId="Web-{E1CA231E-D6F4-13BA-FFB9-67F80B2197BE}" dt="2022-10-07T08:58:47.368" v="41" actId="1076"/>
          <ac:spMkLst>
            <pc:docMk/>
            <pc:sldMk cId="576264663" sldId="293"/>
            <ac:spMk id="15" creationId="{F627753E-5B1D-69E8-AC9B-A3769B6F5C4D}"/>
          </ac:spMkLst>
        </pc:spChg>
        <pc:picChg chg="add del mod">
          <ac:chgData name="Bardini  Roberta" userId="S::roberta.bardini@polito.it::b0bee1d1-a627-40c6-a5b4-8d99b47af478" providerId="AD" clId="Web-{E1CA231E-D6F4-13BA-FFB9-67F80B2197BE}" dt="2022-10-07T08:56:26.717" v="16"/>
          <ac:picMkLst>
            <pc:docMk/>
            <pc:sldMk cId="576264663" sldId="293"/>
            <ac:picMk id="3" creationId="{9F6B6BF4-CB79-6A76-3F6C-F258191CE485}"/>
          </ac:picMkLst>
        </pc:picChg>
        <pc:picChg chg="add mod">
          <ac:chgData name="Bardini  Roberta" userId="S::roberta.bardini@polito.it::b0bee1d1-a627-40c6-a5b4-8d99b47af478" providerId="AD" clId="Web-{E1CA231E-D6F4-13BA-FFB9-67F80B2197BE}" dt="2022-10-07T08:58:00.615" v="33" actId="1076"/>
          <ac:picMkLst>
            <pc:docMk/>
            <pc:sldMk cId="576264663" sldId="293"/>
            <ac:picMk id="7" creationId="{4EC6E627-E8F0-E74E-365A-5098EFC00CE3}"/>
          </ac:picMkLst>
        </pc:picChg>
        <pc:picChg chg="del">
          <ac:chgData name="Bardini  Roberta" userId="S::roberta.bardini@polito.it::b0bee1d1-a627-40c6-a5b4-8d99b47af478" providerId="AD" clId="Web-{E1CA231E-D6F4-13BA-FFB9-67F80B2197BE}" dt="2022-10-07T08:52:04.105" v="0"/>
          <ac:picMkLst>
            <pc:docMk/>
            <pc:sldMk cId="576264663" sldId="293"/>
            <ac:picMk id="18" creationId="{EEEC0F40-52A0-9289-CC54-A220AF4DA572}"/>
          </ac:picMkLst>
        </pc:picChg>
      </pc:sldChg>
      <pc:sldChg chg="addSp delSp modSp">
        <pc:chgData name="Bardini  Roberta" userId="S::roberta.bardini@polito.it::b0bee1d1-a627-40c6-a5b4-8d99b47af478" providerId="AD" clId="Web-{E1CA231E-D6F4-13BA-FFB9-67F80B2197BE}" dt="2022-10-07T09:02:27.275" v="86" actId="1076"/>
        <pc:sldMkLst>
          <pc:docMk/>
          <pc:sldMk cId="2911811647" sldId="299"/>
        </pc:sldMkLst>
        <pc:picChg chg="add mod ord">
          <ac:chgData name="Bardini  Roberta" userId="S::roberta.bardini@polito.it::b0bee1d1-a627-40c6-a5b4-8d99b47af478" providerId="AD" clId="Web-{E1CA231E-D6F4-13BA-FFB9-67F80B2197BE}" dt="2022-10-07T09:02:19.978" v="84" actId="1076"/>
          <ac:picMkLst>
            <pc:docMk/>
            <pc:sldMk cId="2911811647" sldId="299"/>
            <ac:picMk id="4" creationId="{BC2519A6-DB7D-C902-8A19-D6FD286AED86}"/>
          </ac:picMkLst>
        </pc:picChg>
        <pc:picChg chg="mod">
          <ac:chgData name="Bardini  Roberta" userId="S::roberta.bardini@polito.it::b0bee1d1-a627-40c6-a5b4-8d99b47af478" providerId="AD" clId="Web-{E1CA231E-D6F4-13BA-FFB9-67F80B2197BE}" dt="2022-10-07T09:02:27.275" v="86" actId="1076"/>
          <ac:picMkLst>
            <pc:docMk/>
            <pc:sldMk cId="2911811647" sldId="299"/>
            <ac:picMk id="11" creationId="{FFE70D8B-4F7E-3830-CEE4-FBC548A32645}"/>
          </ac:picMkLst>
        </pc:picChg>
        <pc:picChg chg="del">
          <ac:chgData name="Bardini  Roberta" userId="S::roberta.bardini@polito.it::b0bee1d1-a627-40c6-a5b4-8d99b47af478" providerId="AD" clId="Web-{E1CA231E-D6F4-13BA-FFB9-67F80B2197BE}" dt="2022-10-07T09:01:29.834" v="75"/>
          <ac:picMkLst>
            <pc:docMk/>
            <pc:sldMk cId="2911811647" sldId="299"/>
            <ac:picMk id="13" creationId="{C186F6B0-E368-24FA-DAE2-315B5298AF90}"/>
          </ac:picMkLst>
        </pc:picChg>
      </pc:sldChg>
      <pc:sldChg chg="delSp modSp add replId">
        <pc:chgData name="Bardini  Roberta" userId="S::roberta.bardini@polito.it::b0bee1d1-a627-40c6-a5b4-8d99b47af478" providerId="AD" clId="Web-{E1CA231E-D6F4-13BA-FFB9-67F80B2197BE}" dt="2022-10-07T08:58:20.725" v="38" actId="1076"/>
        <pc:sldMkLst>
          <pc:docMk/>
          <pc:sldMk cId="4039469509" sldId="301"/>
        </pc:sldMkLst>
        <pc:spChg chg="del">
          <ac:chgData name="Bardini  Roberta" userId="S::roberta.bardini@polito.it::b0bee1d1-a627-40c6-a5b4-8d99b47af478" providerId="AD" clId="Web-{E1CA231E-D6F4-13BA-FFB9-67F80B2197BE}" dt="2022-10-07T08:56:46.625" v="19"/>
          <ac:spMkLst>
            <pc:docMk/>
            <pc:sldMk cId="4039469509" sldId="301"/>
            <ac:spMk id="15" creationId="{F627753E-5B1D-69E8-AC9B-A3769B6F5C4D}"/>
          </ac:spMkLst>
        </pc:spChg>
        <pc:picChg chg="mod ord">
          <ac:chgData name="Bardini  Roberta" userId="S::roberta.bardini@polito.it::b0bee1d1-a627-40c6-a5b4-8d99b47af478" providerId="AD" clId="Web-{E1CA231E-D6F4-13BA-FFB9-67F80B2197BE}" dt="2022-10-07T08:58:20.725" v="38" actId="1076"/>
          <ac:picMkLst>
            <pc:docMk/>
            <pc:sldMk cId="4039469509" sldId="301"/>
            <ac:picMk id="3" creationId="{9F6B6BF4-CB79-6A76-3F6C-F258191CE485}"/>
          </ac:picMkLst>
        </pc:picChg>
      </pc:sldChg>
      <pc:sldChg chg="addSp delSp modSp add replId">
        <pc:chgData name="Bardini  Roberta" userId="S::roberta.bardini@polito.it::b0bee1d1-a627-40c6-a5b4-8d99b47af478" providerId="AD" clId="Web-{E1CA231E-D6F4-13BA-FFB9-67F80B2197BE}" dt="2022-10-07T09:00:26.375" v="65" actId="1076"/>
        <pc:sldMkLst>
          <pc:docMk/>
          <pc:sldMk cId="3107954402" sldId="302"/>
        </pc:sldMkLst>
        <pc:spChg chg="del">
          <ac:chgData name="Bardini  Roberta" userId="S::roberta.bardini@polito.it::b0bee1d1-a627-40c6-a5b4-8d99b47af478" providerId="AD" clId="Web-{E1CA231E-D6F4-13BA-FFB9-67F80B2197BE}" dt="2022-10-07T09:00:05.623" v="59"/>
          <ac:spMkLst>
            <pc:docMk/>
            <pc:sldMk cId="3107954402" sldId="302"/>
            <ac:spMk id="11" creationId="{556B107A-277E-2435-BE99-BEEE8A2E8C85}"/>
          </ac:spMkLst>
        </pc:spChg>
        <pc:picChg chg="del">
          <ac:chgData name="Bardini  Roberta" userId="S::roberta.bardini@polito.it::b0bee1d1-a627-40c6-a5b4-8d99b47af478" providerId="AD" clId="Web-{E1CA231E-D6F4-13BA-FFB9-67F80B2197BE}" dt="2022-10-07T09:00:03.295" v="58"/>
          <ac:picMkLst>
            <pc:docMk/>
            <pc:sldMk cId="3107954402" sldId="302"/>
            <ac:picMk id="3" creationId="{DE2A4046-4D3F-617A-B4A2-11E9749DD50A}"/>
          </ac:picMkLst>
        </pc:picChg>
        <pc:picChg chg="add mod">
          <ac:chgData name="Bardini  Roberta" userId="S::roberta.bardini@polito.it::b0bee1d1-a627-40c6-a5b4-8d99b47af478" providerId="AD" clId="Web-{E1CA231E-D6F4-13BA-FFB9-67F80B2197BE}" dt="2022-10-07T09:00:26.375" v="65" actId="1076"/>
          <ac:picMkLst>
            <pc:docMk/>
            <pc:sldMk cId="3107954402" sldId="302"/>
            <ac:picMk id="4" creationId="{B96AA0F8-2061-0945-F0D9-46AB6E57A44F}"/>
          </ac:picMkLst>
        </pc:picChg>
      </pc:sldChg>
    </pc:docChg>
  </pc:docChgLst>
  <pc:docChgLst>
    <pc:chgData name="FULVIO CORNO" userId="29ac90f2-26b5-4e3d-be7c-fede03fdb7f1" providerId="ADAL" clId="{16FD2769-7471-481A-B335-210D54F396C3}"/>
    <pc:docChg chg="undo custSel addSld delSld modSld">
      <pc:chgData name="FULVIO CORNO" userId="29ac90f2-26b5-4e3d-be7c-fede03fdb7f1" providerId="ADAL" clId="{16FD2769-7471-481A-B335-210D54F396C3}" dt="2022-09-30T08:52:58.089" v="535" actId="20577"/>
      <pc:docMkLst>
        <pc:docMk/>
      </pc:docMkLst>
      <pc:sldChg chg="modSp mod">
        <pc:chgData name="FULVIO CORNO" userId="29ac90f2-26b5-4e3d-be7c-fede03fdb7f1" providerId="ADAL" clId="{16FD2769-7471-481A-B335-210D54F396C3}" dt="2022-09-30T08:36:28.164" v="14" actId="20577"/>
        <pc:sldMkLst>
          <pc:docMk/>
          <pc:sldMk cId="2382476802" sldId="256"/>
        </pc:sldMkLst>
        <pc:spChg chg="mod">
          <ac:chgData name="FULVIO CORNO" userId="29ac90f2-26b5-4e3d-be7c-fede03fdb7f1" providerId="ADAL" clId="{16FD2769-7471-481A-B335-210D54F396C3}" dt="2022-09-30T08:36:21.573" v="0" actId="20577"/>
          <ac:spMkLst>
            <pc:docMk/>
            <pc:sldMk cId="2382476802" sldId="256"/>
            <ac:spMk id="10" creationId="{6E7D49E9-A806-4C9B-B510-76E26C9DF40B}"/>
          </ac:spMkLst>
        </pc:spChg>
        <pc:spChg chg="mod">
          <ac:chgData name="FULVIO CORNO" userId="29ac90f2-26b5-4e3d-be7c-fede03fdb7f1" providerId="ADAL" clId="{16FD2769-7471-481A-B335-210D54F396C3}" dt="2022-09-30T08:36:28.164" v="14" actId="20577"/>
          <ac:spMkLst>
            <pc:docMk/>
            <pc:sldMk cId="2382476802" sldId="256"/>
            <ac:spMk id="11" creationId="{B427531E-72EB-4414-B5EE-D329FA69A1B4}"/>
          </ac:spMkLst>
        </pc:spChg>
      </pc:sldChg>
      <pc:sldChg chg="addSp delSp modSp mod chgLayout">
        <pc:chgData name="FULVIO CORNO" userId="29ac90f2-26b5-4e3d-be7c-fede03fdb7f1" providerId="ADAL" clId="{16FD2769-7471-481A-B335-210D54F396C3}" dt="2022-09-30T08:39:27.490" v="39" actId="15"/>
        <pc:sldMkLst>
          <pc:docMk/>
          <pc:sldMk cId="625365260" sldId="281"/>
        </pc:sldMkLst>
        <pc:spChg chg="mod ord">
          <ac:chgData name="FULVIO CORNO" userId="29ac90f2-26b5-4e3d-be7c-fede03fdb7f1" providerId="ADAL" clId="{16FD2769-7471-481A-B335-210D54F396C3}" dt="2022-09-30T08:39:19.587" v="35" actId="27636"/>
          <ac:spMkLst>
            <pc:docMk/>
            <pc:sldMk cId="625365260" sldId="281"/>
            <ac:spMk id="2" creationId="{A48C0CFE-353D-4C3B-A42B-8C2BB656D3F8}"/>
          </ac:spMkLst>
        </pc:spChg>
        <pc:spChg chg="mod ord">
          <ac:chgData name="FULVIO CORNO" userId="29ac90f2-26b5-4e3d-be7c-fede03fdb7f1" providerId="ADAL" clId="{16FD2769-7471-481A-B335-210D54F396C3}" dt="2022-09-30T08:39:25.836" v="38" actId="15"/>
          <ac:spMkLst>
            <pc:docMk/>
            <pc:sldMk cId="625365260" sldId="281"/>
            <ac:spMk id="3" creationId="{615EBF03-1F50-49AE-93FD-FD4D9620090F}"/>
          </ac:spMkLst>
        </pc:spChg>
        <pc:spChg chg="mod ord">
          <ac:chgData name="FULVIO CORNO" userId="29ac90f2-26b5-4e3d-be7c-fede03fdb7f1" providerId="ADAL" clId="{16FD2769-7471-481A-B335-210D54F396C3}" dt="2022-09-30T08:39:27.490" v="39" actId="15"/>
          <ac:spMkLst>
            <pc:docMk/>
            <pc:sldMk cId="625365260" sldId="281"/>
            <ac:spMk id="4" creationId="{435D9FAC-1448-E535-81A7-D4FBF48E1FAF}"/>
          </ac:spMkLst>
        </pc:spChg>
        <pc:spChg chg="mod ord">
          <ac:chgData name="FULVIO CORNO" userId="29ac90f2-26b5-4e3d-be7c-fede03fdb7f1" providerId="ADAL" clId="{16FD2769-7471-481A-B335-210D54F396C3}" dt="2022-09-30T08:39:19.488" v="33"/>
          <ac:spMkLst>
            <pc:docMk/>
            <pc:sldMk cId="625365260" sldId="281"/>
            <ac:spMk id="5" creationId="{78A9D6F5-C735-469A-B6BA-6DAB4248E15A}"/>
          </ac:spMkLst>
        </pc:spChg>
        <pc:spChg chg="mod ord">
          <ac:chgData name="FULVIO CORNO" userId="29ac90f2-26b5-4e3d-be7c-fede03fdb7f1" providerId="ADAL" clId="{16FD2769-7471-481A-B335-210D54F396C3}" dt="2022-09-30T08:39:19.488" v="33"/>
          <ac:spMkLst>
            <pc:docMk/>
            <pc:sldMk cId="625365260" sldId="281"/>
            <ac:spMk id="6" creationId="{BE15871D-4E7F-452A-9797-D63B5DEE379E}"/>
          </ac:spMkLst>
        </pc:spChg>
        <pc:spChg chg="add del mod">
          <ac:chgData name="FULVIO CORNO" userId="29ac90f2-26b5-4e3d-be7c-fede03fdb7f1" providerId="ADAL" clId="{16FD2769-7471-481A-B335-210D54F396C3}" dt="2022-09-30T08:39:19.488" v="33"/>
          <ac:spMkLst>
            <pc:docMk/>
            <pc:sldMk cId="625365260" sldId="281"/>
            <ac:spMk id="7" creationId="{511B7D7D-1EFD-CAC2-B5E0-3A8885D2DC00}"/>
          </ac:spMkLst>
        </pc:spChg>
        <pc:spChg chg="add del mod">
          <ac:chgData name="FULVIO CORNO" userId="29ac90f2-26b5-4e3d-be7c-fede03fdb7f1" providerId="ADAL" clId="{16FD2769-7471-481A-B335-210D54F396C3}" dt="2022-09-30T08:39:19.488" v="33"/>
          <ac:spMkLst>
            <pc:docMk/>
            <pc:sldMk cId="625365260" sldId="281"/>
            <ac:spMk id="8" creationId="{B76025CC-B322-48BA-922D-3B9065683E82}"/>
          </ac:spMkLst>
        </pc:spChg>
        <pc:spChg chg="add del mod">
          <ac:chgData name="FULVIO CORNO" userId="29ac90f2-26b5-4e3d-be7c-fede03fdb7f1" providerId="ADAL" clId="{16FD2769-7471-481A-B335-210D54F396C3}" dt="2022-09-30T08:39:19.488" v="33"/>
          <ac:spMkLst>
            <pc:docMk/>
            <pc:sldMk cId="625365260" sldId="281"/>
            <ac:spMk id="9" creationId="{8CCB51F7-A988-2892-2819-8D85FFCB1483}"/>
          </ac:spMkLst>
        </pc:spChg>
        <pc:spChg chg="add del mod">
          <ac:chgData name="FULVIO CORNO" userId="29ac90f2-26b5-4e3d-be7c-fede03fdb7f1" providerId="ADAL" clId="{16FD2769-7471-481A-B335-210D54F396C3}" dt="2022-09-30T08:39:19.488" v="33"/>
          <ac:spMkLst>
            <pc:docMk/>
            <pc:sldMk cId="625365260" sldId="281"/>
            <ac:spMk id="10" creationId="{B39C915B-2B30-6D09-6B85-F6589FDF70EB}"/>
          </ac:spMkLst>
        </pc:spChg>
        <pc:spChg chg="add del mod">
          <ac:chgData name="FULVIO CORNO" userId="29ac90f2-26b5-4e3d-be7c-fede03fdb7f1" providerId="ADAL" clId="{16FD2769-7471-481A-B335-210D54F396C3}" dt="2022-09-30T08:39:19.488" v="33"/>
          <ac:spMkLst>
            <pc:docMk/>
            <pc:sldMk cId="625365260" sldId="281"/>
            <ac:spMk id="11" creationId="{25C58242-E1AF-679F-B46C-30A42B513E98}"/>
          </ac:spMkLst>
        </pc:spChg>
      </pc:sldChg>
      <pc:sldChg chg="addSp delSp modSp mod modClrScheme chgLayout">
        <pc:chgData name="FULVIO CORNO" userId="29ac90f2-26b5-4e3d-be7c-fede03fdb7f1" providerId="ADAL" clId="{16FD2769-7471-481A-B335-210D54F396C3}" dt="2022-09-30T08:48:20.506" v="277" actId="27636"/>
        <pc:sldMkLst>
          <pc:docMk/>
          <pc:sldMk cId="1776888727" sldId="285"/>
        </pc:sldMkLst>
        <pc:spChg chg="mod ord">
          <ac:chgData name="FULVIO CORNO" userId="29ac90f2-26b5-4e3d-be7c-fede03fdb7f1" providerId="ADAL" clId="{16FD2769-7471-481A-B335-210D54F396C3}" dt="2022-09-30T08:48:20.506" v="277" actId="27636"/>
          <ac:spMkLst>
            <pc:docMk/>
            <pc:sldMk cId="1776888727" sldId="285"/>
            <ac:spMk id="2" creationId="{11F3EC2B-BE88-4E42-B4EC-D0C5E13FB5FB}"/>
          </ac:spMkLst>
        </pc:spChg>
        <pc:spChg chg="add del mod ord">
          <ac:chgData name="FULVIO CORNO" userId="29ac90f2-26b5-4e3d-be7c-fede03fdb7f1" providerId="ADAL" clId="{16FD2769-7471-481A-B335-210D54F396C3}" dt="2022-09-30T08:39:37.835" v="41" actId="700"/>
          <ac:spMkLst>
            <pc:docMk/>
            <pc:sldMk cId="1776888727" sldId="285"/>
            <ac:spMk id="3" creationId="{BFCE7C80-E908-F320-E7A1-315C25D02F7A}"/>
          </ac:spMkLst>
        </pc:spChg>
        <pc:spChg chg="add del mod">
          <ac:chgData name="FULVIO CORNO" userId="29ac90f2-26b5-4e3d-be7c-fede03fdb7f1" providerId="ADAL" clId="{16FD2769-7471-481A-B335-210D54F396C3}" dt="2022-09-30T08:48:20.481" v="276"/>
          <ac:spMkLst>
            <pc:docMk/>
            <pc:sldMk cId="1776888727" sldId="285"/>
            <ac:spMk id="4" creationId="{DAC3C83E-F26E-80F4-B3FC-E77179DBCBEF}"/>
          </ac:spMkLst>
        </pc:spChg>
        <pc:spChg chg="mod ord">
          <ac:chgData name="FULVIO CORNO" userId="29ac90f2-26b5-4e3d-be7c-fede03fdb7f1" providerId="ADAL" clId="{16FD2769-7471-481A-B335-210D54F396C3}" dt="2022-09-30T08:48:20.481" v="276"/>
          <ac:spMkLst>
            <pc:docMk/>
            <pc:sldMk cId="1776888727" sldId="285"/>
            <ac:spMk id="5" creationId="{2314770D-8910-4AF5-8C9A-AE5CECD2B5F1}"/>
          </ac:spMkLst>
        </pc:spChg>
        <pc:spChg chg="mod ord">
          <ac:chgData name="FULVIO CORNO" userId="29ac90f2-26b5-4e3d-be7c-fede03fdb7f1" providerId="ADAL" clId="{16FD2769-7471-481A-B335-210D54F396C3}" dt="2022-09-30T08:48:20.481" v="276"/>
          <ac:spMkLst>
            <pc:docMk/>
            <pc:sldMk cId="1776888727" sldId="285"/>
            <ac:spMk id="6" creationId="{BCC4C538-9011-4589-BBF6-4B26D3B56C86}"/>
          </ac:spMkLst>
        </pc:spChg>
        <pc:spChg chg="add del mod">
          <ac:chgData name="FULVIO CORNO" userId="29ac90f2-26b5-4e3d-be7c-fede03fdb7f1" providerId="ADAL" clId="{16FD2769-7471-481A-B335-210D54F396C3}" dt="2022-09-30T08:48:20.481" v="276"/>
          <ac:spMkLst>
            <pc:docMk/>
            <pc:sldMk cId="1776888727" sldId="285"/>
            <ac:spMk id="7" creationId="{F14F074C-7091-1C6F-4467-80A2EA7C5F38}"/>
          </ac:spMkLst>
        </pc:spChg>
        <pc:spChg chg="add del mod">
          <ac:chgData name="FULVIO CORNO" userId="29ac90f2-26b5-4e3d-be7c-fede03fdb7f1" providerId="ADAL" clId="{16FD2769-7471-481A-B335-210D54F396C3}" dt="2022-09-30T08:48:20.481" v="276"/>
          <ac:spMkLst>
            <pc:docMk/>
            <pc:sldMk cId="1776888727" sldId="285"/>
            <ac:spMk id="8" creationId="{821A8FFE-516B-EA0C-A708-5C94CE41ACE8}"/>
          </ac:spMkLst>
        </pc:spChg>
      </pc:sldChg>
      <pc:sldChg chg="addSp delSp modSp del mod modClrScheme chgLayout">
        <pc:chgData name="FULVIO CORNO" userId="29ac90f2-26b5-4e3d-be7c-fede03fdb7f1" providerId="ADAL" clId="{16FD2769-7471-481A-B335-210D54F396C3}" dt="2022-09-30T08:44:33.429" v="182" actId="47"/>
        <pc:sldMkLst>
          <pc:docMk/>
          <pc:sldMk cId="4114315564" sldId="286"/>
        </pc:sldMkLst>
        <pc:spChg chg="add mod ord">
          <ac:chgData name="FULVIO CORNO" userId="29ac90f2-26b5-4e3d-be7c-fede03fdb7f1" providerId="ADAL" clId="{16FD2769-7471-481A-B335-210D54F396C3}" dt="2022-09-30T08:41:11.791" v="89" actId="27636"/>
          <ac:spMkLst>
            <pc:docMk/>
            <pc:sldMk cId="4114315564" sldId="286"/>
            <ac:spMk id="2" creationId="{568034AA-AFCE-29D9-725C-DEE700A3315A}"/>
          </ac:spMkLst>
        </pc:spChg>
        <pc:spChg chg="mod ord">
          <ac:chgData name="FULVIO CORNO" userId="29ac90f2-26b5-4e3d-be7c-fede03fdb7f1" providerId="ADAL" clId="{16FD2769-7471-481A-B335-210D54F396C3}" dt="2022-09-30T08:41:11.790" v="88" actId="27636"/>
          <ac:spMkLst>
            <pc:docMk/>
            <pc:sldMk cId="4114315564" sldId="286"/>
            <ac:spMk id="3" creationId="{CEF6FF0E-8D88-435D-A8A5-962BA2B7C468}"/>
          </ac:spMkLst>
        </pc:spChg>
        <pc:spChg chg="add mod ord">
          <ac:chgData name="FULVIO CORNO" userId="29ac90f2-26b5-4e3d-be7c-fede03fdb7f1" providerId="ADAL" clId="{16FD2769-7471-481A-B335-210D54F396C3}" dt="2022-09-30T08:41:27.924" v="95" actId="20577"/>
          <ac:spMkLst>
            <pc:docMk/>
            <pc:sldMk cId="4114315564" sldId="286"/>
            <ac:spMk id="4" creationId="{29A7DE15-7362-30BA-DA24-CAE508329891}"/>
          </ac:spMkLst>
        </pc:spChg>
        <pc:spChg chg="mod ord">
          <ac:chgData name="FULVIO CORNO" userId="29ac90f2-26b5-4e3d-be7c-fede03fdb7f1" providerId="ADAL" clId="{16FD2769-7471-481A-B335-210D54F396C3}" dt="2022-09-30T08:41:11.675" v="87"/>
          <ac:spMkLst>
            <pc:docMk/>
            <pc:sldMk cId="4114315564" sldId="286"/>
            <ac:spMk id="5" creationId="{40EE8806-4D7D-4783-994E-6A39D01DF254}"/>
          </ac:spMkLst>
        </pc:spChg>
        <pc:spChg chg="mod ord">
          <ac:chgData name="FULVIO CORNO" userId="29ac90f2-26b5-4e3d-be7c-fede03fdb7f1" providerId="ADAL" clId="{16FD2769-7471-481A-B335-210D54F396C3}" dt="2022-09-30T08:41:11.675" v="87"/>
          <ac:spMkLst>
            <pc:docMk/>
            <pc:sldMk cId="4114315564" sldId="286"/>
            <ac:spMk id="6" creationId="{FB9D15F8-1C45-4E82-B006-283D65D40A1A}"/>
          </ac:spMkLst>
        </pc:spChg>
        <pc:spChg chg="mod">
          <ac:chgData name="FULVIO CORNO" userId="29ac90f2-26b5-4e3d-be7c-fede03fdb7f1" providerId="ADAL" clId="{16FD2769-7471-481A-B335-210D54F396C3}" dt="2022-09-30T08:39:54.471" v="47" actId="21"/>
          <ac:spMkLst>
            <pc:docMk/>
            <pc:sldMk cId="4114315564" sldId="286"/>
            <ac:spMk id="7" creationId="{5DB5E735-F097-462F-8ECC-3C122E90A275}"/>
          </ac:spMkLst>
        </pc:spChg>
        <pc:spChg chg="add del mod">
          <ac:chgData name="FULVIO CORNO" userId="29ac90f2-26b5-4e3d-be7c-fede03fdb7f1" providerId="ADAL" clId="{16FD2769-7471-481A-B335-210D54F396C3}" dt="2022-09-30T08:41:11.675" v="87"/>
          <ac:spMkLst>
            <pc:docMk/>
            <pc:sldMk cId="4114315564" sldId="286"/>
            <ac:spMk id="8" creationId="{72668A54-3D9E-D9E2-3AC1-CD7AEFB16D7D}"/>
          </ac:spMkLst>
        </pc:spChg>
        <pc:spChg chg="add del mod">
          <ac:chgData name="FULVIO CORNO" userId="29ac90f2-26b5-4e3d-be7c-fede03fdb7f1" providerId="ADAL" clId="{16FD2769-7471-481A-B335-210D54F396C3}" dt="2022-09-30T08:41:11.675" v="87"/>
          <ac:spMkLst>
            <pc:docMk/>
            <pc:sldMk cId="4114315564" sldId="286"/>
            <ac:spMk id="9" creationId="{8A2556A4-2CFF-EA3D-8BC5-9D5363971528}"/>
          </ac:spMkLst>
        </pc:spChg>
        <pc:spChg chg="mod">
          <ac:chgData name="FULVIO CORNO" userId="29ac90f2-26b5-4e3d-be7c-fede03fdb7f1" providerId="ADAL" clId="{16FD2769-7471-481A-B335-210D54F396C3}" dt="2022-09-30T08:41:09.109" v="86" actId="108"/>
          <ac:spMkLst>
            <pc:docMk/>
            <pc:sldMk cId="4114315564" sldId="286"/>
            <ac:spMk id="10" creationId="{D5D7C5E0-E8AC-AAF3-524D-CA646330729E}"/>
          </ac:spMkLst>
        </pc:spChg>
        <pc:spChg chg="add del mod">
          <ac:chgData name="FULVIO CORNO" userId="29ac90f2-26b5-4e3d-be7c-fede03fdb7f1" providerId="ADAL" clId="{16FD2769-7471-481A-B335-210D54F396C3}" dt="2022-09-30T08:41:11.675" v="87"/>
          <ac:spMkLst>
            <pc:docMk/>
            <pc:sldMk cId="4114315564" sldId="286"/>
            <ac:spMk id="11" creationId="{C6421F3A-C592-246C-7947-E4BE32E348B3}"/>
          </ac:spMkLst>
        </pc:spChg>
        <pc:spChg chg="add del mod">
          <ac:chgData name="FULVIO CORNO" userId="29ac90f2-26b5-4e3d-be7c-fede03fdb7f1" providerId="ADAL" clId="{16FD2769-7471-481A-B335-210D54F396C3}" dt="2022-09-30T08:41:11.675" v="87"/>
          <ac:spMkLst>
            <pc:docMk/>
            <pc:sldMk cId="4114315564" sldId="286"/>
            <ac:spMk id="12" creationId="{D654A054-B580-23D5-AE14-9E5A31A95311}"/>
          </ac:spMkLst>
        </pc:spChg>
        <pc:spChg chg="add del mod">
          <ac:chgData name="FULVIO CORNO" userId="29ac90f2-26b5-4e3d-be7c-fede03fdb7f1" providerId="ADAL" clId="{16FD2769-7471-481A-B335-210D54F396C3}" dt="2022-09-30T08:41:11.675" v="87"/>
          <ac:spMkLst>
            <pc:docMk/>
            <pc:sldMk cId="4114315564" sldId="286"/>
            <ac:spMk id="13" creationId="{0E9AF4CE-56F3-3872-681C-FC9D4B55DF82}"/>
          </ac:spMkLst>
        </pc:spChg>
      </pc:sldChg>
      <pc:sldChg chg="addSp modSp mod modClrScheme chgLayout">
        <pc:chgData name="FULVIO CORNO" userId="29ac90f2-26b5-4e3d-be7c-fede03fdb7f1" providerId="ADAL" clId="{16FD2769-7471-481A-B335-210D54F396C3}" dt="2022-09-30T08:39:09.950" v="31" actId="20577"/>
        <pc:sldMkLst>
          <pc:docMk/>
          <pc:sldMk cId="2984566910" sldId="290"/>
        </pc:sldMkLst>
        <pc:spChg chg="add mod ord">
          <ac:chgData name="FULVIO CORNO" userId="29ac90f2-26b5-4e3d-be7c-fede03fdb7f1" providerId="ADAL" clId="{16FD2769-7471-481A-B335-210D54F396C3}" dt="2022-09-30T08:39:09.950" v="31" actId="20577"/>
          <ac:spMkLst>
            <pc:docMk/>
            <pc:sldMk cId="2984566910" sldId="290"/>
            <ac:spMk id="2" creationId="{FFA7BE4E-FE33-D4DD-9593-D7DCE953CBB6}"/>
          </ac:spMkLst>
        </pc:spChg>
        <pc:spChg chg="mod ord">
          <ac:chgData name="FULVIO CORNO" userId="29ac90f2-26b5-4e3d-be7c-fede03fdb7f1" providerId="ADAL" clId="{16FD2769-7471-481A-B335-210D54F396C3}" dt="2022-09-30T08:38:48.496" v="24" actId="700"/>
          <ac:spMkLst>
            <pc:docMk/>
            <pc:sldMk cId="2984566910" sldId="290"/>
            <ac:spMk id="5" creationId="{FF746418-F9D3-43EE-91AF-764ACE728F0A}"/>
          </ac:spMkLst>
        </pc:spChg>
        <pc:spChg chg="mod ord">
          <ac:chgData name="FULVIO CORNO" userId="29ac90f2-26b5-4e3d-be7c-fede03fdb7f1" providerId="ADAL" clId="{16FD2769-7471-481A-B335-210D54F396C3}" dt="2022-09-30T08:38:48.496" v="24" actId="700"/>
          <ac:spMkLst>
            <pc:docMk/>
            <pc:sldMk cId="2984566910" sldId="290"/>
            <ac:spMk id="6" creationId="{96539AF1-B96E-4EA2-837E-4D4F33B03B88}"/>
          </ac:spMkLst>
        </pc:spChg>
        <pc:spChg chg="mod">
          <ac:chgData name="FULVIO CORNO" userId="29ac90f2-26b5-4e3d-be7c-fede03fdb7f1" providerId="ADAL" clId="{16FD2769-7471-481A-B335-210D54F396C3}" dt="2022-09-30T08:38:50.863" v="27" actId="21"/>
          <ac:spMkLst>
            <pc:docMk/>
            <pc:sldMk cId="2984566910" sldId="290"/>
            <ac:spMk id="9" creationId="{01E3C8D8-F789-893C-823F-048C5F094B3B}"/>
          </ac:spMkLst>
        </pc:spChg>
        <pc:spChg chg="mod ord">
          <ac:chgData name="FULVIO CORNO" userId="29ac90f2-26b5-4e3d-be7c-fede03fdb7f1" providerId="ADAL" clId="{16FD2769-7471-481A-B335-210D54F396C3}" dt="2022-09-30T08:38:56.788" v="29" actId="14100"/>
          <ac:spMkLst>
            <pc:docMk/>
            <pc:sldMk cId="2984566910" sldId="290"/>
            <ac:spMk id="11" creationId="{556B107A-277E-2435-BE99-BEEE8A2E8C85}"/>
          </ac:spMkLst>
        </pc:spChg>
      </pc:sldChg>
      <pc:sldChg chg="addSp modSp mod modClrScheme chgLayout">
        <pc:chgData name="FULVIO CORNO" userId="29ac90f2-26b5-4e3d-be7c-fede03fdb7f1" providerId="ADAL" clId="{16FD2769-7471-481A-B335-210D54F396C3}" dt="2022-09-30T08:39:03.563" v="30" actId="14100"/>
        <pc:sldMkLst>
          <pc:docMk/>
          <pc:sldMk cId="576264663" sldId="293"/>
        </pc:sldMkLst>
        <pc:spChg chg="add mod ord">
          <ac:chgData name="FULVIO CORNO" userId="29ac90f2-26b5-4e3d-be7c-fede03fdb7f1" providerId="ADAL" clId="{16FD2769-7471-481A-B335-210D54F396C3}" dt="2022-09-30T08:38:43.976" v="23" actId="368"/>
          <ac:spMkLst>
            <pc:docMk/>
            <pc:sldMk cId="576264663" sldId="293"/>
            <ac:spMk id="2" creationId="{2E380A97-30F2-3D1C-2F9B-0C0D59658577}"/>
          </ac:spMkLst>
        </pc:spChg>
        <pc:spChg chg="mod ord">
          <ac:chgData name="FULVIO CORNO" userId="29ac90f2-26b5-4e3d-be7c-fede03fdb7f1" providerId="ADAL" clId="{16FD2769-7471-481A-B335-210D54F396C3}" dt="2022-09-30T08:38:38.422" v="18" actId="700"/>
          <ac:spMkLst>
            <pc:docMk/>
            <pc:sldMk cId="576264663" sldId="293"/>
            <ac:spMk id="5" creationId="{1C97AFFC-46E8-42EC-9CC0-D2308705A9C8}"/>
          </ac:spMkLst>
        </pc:spChg>
        <pc:spChg chg="mod ord">
          <ac:chgData name="FULVIO CORNO" userId="29ac90f2-26b5-4e3d-be7c-fede03fdb7f1" providerId="ADAL" clId="{16FD2769-7471-481A-B335-210D54F396C3}" dt="2022-09-30T08:38:38.422" v="18" actId="700"/>
          <ac:spMkLst>
            <pc:docMk/>
            <pc:sldMk cId="576264663" sldId="293"/>
            <ac:spMk id="6" creationId="{AAA126C5-CDB7-411B-8B26-F3E2336E4105}"/>
          </ac:spMkLst>
        </pc:spChg>
        <pc:spChg chg="mod">
          <ac:chgData name="FULVIO CORNO" userId="29ac90f2-26b5-4e3d-be7c-fede03fdb7f1" providerId="ADAL" clId="{16FD2769-7471-481A-B335-210D54F396C3}" dt="2022-09-30T08:38:40.961" v="21" actId="21"/>
          <ac:spMkLst>
            <pc:docMk/>
            <pc:sldMk cId="576264663" sldId="293"/>
            <ac:spMk id="10" creationId="{DB3B6D3D-885E-83D0-403C-C91B025EF954}"/>
          </ac:spMkLst>
        </pc:spChg>
        <pc:spChg chg="mod ord">
          <ac:chgData name="FULVIO CORNO" userId="29ac90f2-26b5-4e3d-be7c-fede03fdb7f1" providerId="ADAL" clId="{16FD2769-7471-481A-B335-210D54F396C3}" dt="2022-09-30T08:39:03.563" v="30" actId="14100"/>
          <ac:spMkLst>
            <pc:docMk/>
            <pc:sldMk cId="576264663" sldId="293"/>
            <ac:spMk id="15" creationId="{F627753E-5B1D-69E8-AC9B-A3769B6F5C4D}"/>
          </ac:spMkLst>
        </pc:spChg>
      </pc:sldChg>
      <pc:sldChg chg="addSp delSp modSp mod modClrScheme chgLayout">
        <pc:chgData name="FULVIO CORNO" userId="29ac90f2-26b5-4e3d-be7c-fede03fdb7f1" providerId="ADAL" clId="{16FD2769-7471-481A-B335-210D54F396C3}" dt="2022-09-30T08:46:37.428" v="242" actId="20577"/>
        <pc:sldMkLst>
          <pc:docMk/>
          <pc:sldMk cId="2523328112" sldId="296"/>
        </pc:sldMkLst>
        <pc:spChg chg="add del mod">
          <ac:chgData name="FULVIO CORNO" userId="29ac90f2-26b5-4e3d-be7c-fede03fdb7f1" providerId="ADAL" clId="{16FD2769-7471-481A-B335-210D54F396C3}" dt="2022-09-30T08:38:30.280" v="15"/>
          <ac:spMkLst>
            <pc:docMk/>
            <pc:sldMk cId="2523328112" sldId="296"/>
            <ac:spMk id="2" creationId="{F465E01E-C096-D61B-1FCD-33B1C363E81C}"/>
          </ac:spMkLst>
        </pc:spChg>
        <pc:spChg chg="mod ord">
          <ac:chgData name="FULVIO CORNO" userId="29ac90f2-26b5-4e3d-be7c-fede03fdb7f1" providerId="ADAL" clId="{16FD2769-7471-481A-B335-210D54F396C3}" dt="2022-09-30T08:46:37.428" v="242" actId="20577"/>
          <ac:spMkLst>
            <pc:docMk/>
            <pc:sldMk cId="2523328112" sldId="296"/>
            <ac:spMk id="3" creationId="{615EBF03-1F50-49AE-93FD-FD4D9620090F}"/>
          </ac:spMkLst>
        </pc:spChg>
        <pc:spChg chg="add del mod">
          <ac:chgData name="FULVIO CORNO" userId="29ac90f2-26b5-4e3d-be7c-fede03fdb7f1" providerId="ADAL" clId="{16FD2769-7471-481A-B335-210D54F396C3}" dt="2022-09-30T08:38:30.280" v="15"/>
          <ac:spMkLst>
            <pc:docMk/>
            <pc:sldMk cId="2523328112" sldId="296"/>
            <ac:spMk id="4" creationId="{B9A24EE1-8B40-D524-0132-EDFF3C673FA5}"/>
          </ac:spMkLst>
        </pc:spChg>
        <pc:spChg chg="mod ord">
          <ac:chgData name="FULVIO CORNO" userId="29ac90f2-26b5-4e3d-be7c-fede03fdb7f1" providerId="ADAL" clId="{16FD2769-7471-481A-B335-210D54F396C3}" dt="2022-09-30T08:44:44.462" v="186" actId="700"/>
          <ac:spMkLst>
            <pc:docMk/>
            <pc:sldMk cId="2523328112" sldId="296"/>
            <ac:spMk id="5" creationId="{78A9D6F5-C735-469A-B6BA-6DAB4248E15A}"/>
          </ac:spMkLst>
        </pc:spChg>
        <pc:spChg chg="mod ord">
          <ac:chgData name="FULVIO CORNO" userId="29ac90f2-26b5-4e3d-be7c-fede03fdb7f1" providerId="ADAL" clId="{16FD2769-7471-481A-B335-210D54F396C3}" dt="2022-09-30T08:44:44.462" v="186" actId="700"/>
          <ac:spMkLst>
            <pc:docMk/>
            <pc:sldMk cId="2523328112" sldId="296"/>
            <ac:spMk id="6" creationId="{BE15871D-4E7F-452A-9797-D63B5DEE379E}"/>
          </ac:spMkLst>
        </pc:spChg>
        <pc:spChg chg="add del mod">
          <ac:chgData name="FULVIO CORNO" userId="29ac90f2-26b5-4e3d-be7c-fede03fdb7f1" providerId="ADAL" clId="{16FD2769-7471-481A-B335-210D54F396C3}" dt="2022-09-30T08:38:30.280" v="15"/>
          <ac:spMkLst>
            <pc:docMk/>
            <pc:sldMk cId="2523328112" sldId="296"/>
            <ac:spMk id="7" creationId="{FFD640EE-C0DA-47AE-D640-05ED3288A874}"/>
          </ac:spMkLst>
        </pc:spChg>
        <pc:spChg chg="add mod ord">
          <ac:chgData name="FULVIO CORNO" userId="29ac90f2-26b5-4e3d-be7c-fede03fdb7f1" providerId="ADAL" clId="{16FD2769-7471-481A-B335-210D54F396C3}" dt="2022-09-30T08:44:44.462" v="186" actId="700"/>
          <ac:spMkLst>
            <pc:docMk/>
            <pc:sldMk cId="2523328112" sldId="296"/>
            <ac:spMk id="8" creationId="{A410CF61-4871-081A-CCFA-C9480F5326A4}"/>
          </ac:spMkLst>
        </pc:spChg>
        <pc:spChg chg="add del mod">
          <ac:chgData name="FULVIO CORNO" userId="29ac90f2-26b5-4e3d-be7c-fede03fdb7f1" providerId="ADAL" clId="{16FD2769-7471-481A-B335-210D54F396C3}" dt="2022-09-30T08:44:44.462" v="186" actId="700"/>
          <ac:spMkLst>
            <pc:docMk/>
            <pc:sldMk cId="2523328112" sldId="296"/>
            <ac:spMk id="9" creationId="{1933B458-0D4E-5F7A-E956-A2EC19E8EACE}"/>
          </ac:spMkLst>
        </pc:spChg>
        <pc:spChg chg="mod">
          <ac:chgData name="FULVIO CORNO" userId="29ac90f2-26b5-4e3d-be7c-fede03fdb7f1" providerId="ADAL" clId="{16FD2769-7471-481A-B335-210D54F396C3}" dt="2022-09-30T08:44:37.180" v="183" actId="21"/>
          <ac:spMkLst>
            <pc:docMk/>
            <pc:sldMk cId="2523328112" sldId="296"/>
            <ac:spMk id="10" creationId="{FB1B40E9-9865-77B4-24E7-427C7C87E432}"/>
          </ac:spMkLst>
        </pc:spChg>
      </pc:sldChg>
      <pc:sldChg chg="addSp delSp modSp mod modClrScheme chgLayout">
        <pc:chgData name="FULVIO CORNO" userId="29ac90f2-26b5-4e3d-be7c-fede03fdb7f1" providerId="ADAL" clId="{16FD2769-7471-481A-B335-210D54F396C3}" dt="2022-09-30T08:47:00.440" v="249" actId="27636"/>
        <pc:sldMkLst>
          <pc:docMk/>
          <pc:sldMk cId="1595307583" sldId="297"/>
        </pc:sldMkLst>
        <pc:spChg chg="add mod ord">
          <ac:chgData name="FULVIO CORNO" userId="29ac90f2-26b5-4e3d-be7c-fede03fdb7f1" providerId="ADAL" clId="{16FD2769-7471-481A-B335-210D54F396C3}" dt="2022-09-30T08:47:00.440" v="249" actId="27636"/>
          <ac:spMkLst>
            <pc:docMk/>
            <pc:sldMk cId="1595307583" sldId="297"/>
            <ac:spMk id="2" creationId="{FF2DF808-BC60-9A78-473A-E5C9678099DF}"/>
          </ac:spMkLst>
        </pc:spChg>
        <pc:spChg chg="mod ord">
          <ac:chgData name="FULVIO CORNO" userId="29ac90f2-26b5-4e3d-be7c-fede03fdb7f1" providerId="ADAL" clId="{16FD2769-7471-481A-B335-210D54F396C3}" dt="2022-09-30T08:47:00.391" v="248"/>
          <ac:spMkLst>
            <pc:docMk/>
            <pc:sldMk cId="1595307583" sldId="297"/>
            <ac:spMk id="3" creationId="{615EBF03-1F50-49AE-93FD-FD4D9620090F}"/>
          </ac:spMkLst>
        </pc:spChg>
        <pc:spChg chg="add del mod">
          <ac:chgData name="FULVIO CORNO" userId="29ac90f2-26b5-4e3d-be7c-fede03fdb7f1" providerId="ADAL" clId="{16FD2769-7471-481A-B335-210D54F396C3}" dt="2022-09-30T08:47:00.391" v="248"/>
          <ac:spMkLst>
            <pc:docMk/>
            <pc:sldMk cId="1595307583" sldId="297"/>
            <ac:spMk id="4" creationId="{FBDEC0BF-024A-4E83-6C55-048AD22A0A77}"/>
          </ac:spMkLst>
        </pc:spChg>
        <pc:spChg chg="mod ord">
          <ac:chgData name="FULVIO CORNO" userId="29ac90f2-26b5-4e3d-be7c-fede03fdb7f1" providerId="ADAL" clId="{16FD2769-7471-481A-B335-210D54F396C3}" dt="2022-09-30T08:47:00.391" v="248"/>
          <ac:spMkLst>
            <pc:docMk/>
            <pc:sldMk cId="1595307583" sldId="297"/>
            <ac:spMk id="5" creationId="{78A9D6F5-C735-469A-B6BA-6DAB4248E15A}"/>
          </ac:spMkLst>
        </pc:spChg>
        <pc:spChg chg="mod ord">
          <ac:chgData name="FULVIO CORNO" userId="29ac90f2-26b5-4e3d-be7c-fede03fdb7f1" providerId="ADAL" clId="{16FD2769-7471-481A-B335-210D54F396C3}" dt="2022-09-30T08:47:00.391" v="248"/>
          <ac:spMkLst>
            <pc:docMk/>
            <pc:sldMk cId="1595307583" sldId="297"/>
            <ac:spMk id="6" creationId="{BE15871D-4E7F-452A-9797-D63B5DEE379E}"/>
          </ac:spMkLst>
        </pc:spChg>
        <pc:spChg chg="add del mod">
          <ac:chgData name="FULVIO CORNO" userId="29ac90f2-26b5-4e3d-be7c-fede03fdb7f1" providerId="ADAL" clId="{16FD2769-7471-481A-B335-210D54F396C3}" dt="2022-09-30T08:47:00.391" v="248"/>
          <ac:spMkLst>
            <pc:docMk/>
            <pc:sldMk cId="1595307583" sldId="297"/>
            <ac:spMk id="7" creationId="{7EEA1C23-AC0F-D411-882C-4F3309FDD91B}"/>
          </ac:spMkLst>
        </pc:spChg>
        <pc:spChg chg="add del mod">
          <ac:chgData name="FULVIO CORNO" userId="29ac90f2-26b5-4e3d-be7c-fede03fdb7f1" providerId="ADAL" clId="{16FD2769-7471-481A-B335-210D54F396C3}" dt="2022-09-30T08:47:00.391" v="248"/>
          <ac:spMkLst>
            <pc:docMk/>
            <pc:sldMk cId="1595307583" sldId="297"/>
            <ac:spMk id="8" creationId="{1F1A8A64-F259-3526-2CE5-BF172545E345}"/>
          </ac:spMkLst>
        </pc:spChg>
        <pc:spChg chg="add del mod">
          <ac:chgData name="FULVIO CORNO" userId="29ac90f2-26b5-4e3d-be7c-fede03fdb7f1" providerId="ADAL" clId="{16FD2769-7471-481A-B335-210D54F396C3}" dt="2022-09-30T08:47:00.391" v="248"/>
          <ac:spMkLst>
            <pc:docMk/>
            <pc:sldMk cId="1595307583" sldId="297"/>
            <ac:spMk id="9" creationId="{DF00013E-4DC2-083E-0428-3EF6E32B8D84}"/>
          </ac:spMkLst>
        </pc:spChg>
        <pc:spChg chg="mod">
          <ac:chgData name="FULVIO CORNO" userId="29ac90f2-26b5-4e3d-be7c-fede03fdb7f1" providerId="ADAL" clId="{16FD2769-7471-481A-B335-210D54F396C3}" dt="2022-09-30T08:46:55.404" v="245" actId="21"/>
          <ac:spMkLst>
            <pc:docMk/>
            <pc:sldMk cId="1595307583" sldId="297"/>
            <ac:spMk id="10" creationId="{FB1B40E9-9865-77B4-24E7-427C7C87E432}"/>
          </ac:spMkLst>
        </pc:spChg>
      </pc:sldChg>
      <pc:sldChg chg="addSp delSp modSp mod modClrScheme chgLayout">
        <pc:chgData name="FULVIO CORNO" userId="29ac90f2-26b5-4e3d-be7c-fede03fdb7f1" providerId="ADAL" clId="{16FD2769-7471-481A-B335-210D54F396C3}" dt="2022-09-30T08:52:58.089" v="535" actId="20577"/>
        <pc:sldMkLst>
          <pc:docMk/>
          <pc:sldMk cId="3424835393" sldId="298"/>
        </pc:sldMkLst>
        <pc:spChg chg="add mod ord">
          <ac:chgData name="FULVIO CORNO" userId="29ac90f2-26b5-4e3d-be7c-fede03fdb7f1" providerId="ADAL" clId="{16FD2769-7471-481A-B335-210D54F396C3}" dt="2022-09-30T08:47:21.242" v="256" actId="27636"/>
          <ac:spMkLst>
            <pc:docMk/>
            <pc:sldMk cId="3424835393" sldId="298"/>
            <ac:spMk id="2" creationId="{A2539917-5198-8C9A-752A-16D68BA9580B}"/>
          </ac:spMkLst>
        </pc:spChg>
        <pc:spChg chg="mod ord">
          <ac:chgData name="FULVIO CORNO" userId="29ac90f2-26b5-4e3d-be7c-fede03fdb7f1" providerId="ADAL" clId="{16FD2769-7471-481A-B335-210D54F396C3}" dt="2022-09-30T08:52:58.089" v="535" actId="20577"/>
          <ac:spMkLst>
            <pc:docMk/>
            <pc:sldMk cId="3424835393" sldId="298"/>
            <ac:spMk id="3" creationId="{615EBF03-1F50-49AE-93FD-FD4D9620090F}"/>
          </ac:spMkLst>
        </pc:spChg>
        <pc:spChg chg="add del mod">
          <ac:chgData name="FULVIO CORNO" userId="29ac90f2-26b5-4e3d-be7c-fede03fdb7f1" providerId="ADAL" clId="{16FD2769-7471-481A-B335-210D54F396C3}" dt="2022-09-30T08:47:21.194" v="255"/>
          <ac:spMkLst>
            <pc:docMk/>
            <pc:sldMk cId="3424835393" sldId="298"/>
            <ac:spMk id="4" creationId="{3371F6B9-52A1-8EA1-9CB0-EC6AE02A079D}"/>
          </ac:spMkLst>
        </pc:spChg>
        <pc:spChg chg="mod ord">
          <ac:chgData name="FULVIO CORNO" userId="29ac90f2-26b5-4e3d-be7c-fede03fdb7f1" providerId="ADAL" clId="{16FD2769-7471-481A-B335-210D54F396C3}" dt="2022-09-30T08:47:21.194" v="255"/>
          <ac:spMkLst>
            <pc:docMk/>
            <pc:sldMk cId="3424835393" sldId="298"/>
            <ac:spMk id="5" creationId="{78A9D6F5-C735-469A-B6BA-6DAB4248E15A}"/>
          </ac:spMkLst>
        </pc:spChg>
        <pc:spChg chg="mod ord">
          <ac:chgData name="FULVIO CORNO" userId="29ac90f2-26b5-4e3d-be7c-fede03fdb7f1" providerId="ADAL" clId="{16FD2769-7471-481A-B335-210D54F396C3}" dt="2022-09-30T08:47:21.194" v="255"/>
          <ac:spMkLst>
            <pc:docMk/>
            <pc:sldMk cId="3424835393" sldId="298"/>
            <ac:spMk id="6" creationId="{BE15871D-4E7F-452A-9797-D63B5DEE379E}"/>
          </ac:spMkLst>
        </pc:spChg>
        <pc:spChg chg="add del mod">
          <ac:chgData name="FULVIO CORNO" userId="29ac90f2-26b5-4e3d-be7c-fede03fdb7f1" providerId="ADAL" clId="{16FD2769-7471-481A-B335-210D54F396C3}" dt="2022-09-30T08:47:21.194" v="255"/>
          <ac:spMkLst>
            <pc:docMk/>
            <pc:sldMk cId="3424835393" sldId="298"/>
            <ac:spMk id="7" creationId="{37E81D29-4F03-5F3A-41D4-D0B2FD413BC6}"/>
          </ac:spMkLst>
        </pc:spChg>
        <pc:spChg chg="add del mod">
          <ac:chgData name="FULVIO CORNO" userId="29ac90f2-26b5-4e3d-be7c-fede03fdb7f1" providerId="ADAL" clId="{16FD2769-7471-481A-B335-210D54F396C3}" dt="2022-09-30T08:47:21.194" v="255"/>
          <ac:spMkLst>
            <pc:docMk/>
            <pc:sldMk cId="3424835393" sldId="298"/>
            <ac:spMk id="8" creationId="{7B7075BC-1CEE-BCCD-E8BC-DD7DF20FC575}"/>
          </ac:spMkLst>
        </pc:spChg>
        <pc:spChg chg="add del mod">
          <ac:chgData name="FULVIO CORNO" userId="29ac90f2-26b5-4e3d-be7c-fede03fdb7f1" providerId="ADAL" clId="{16FD2769-7471-481A-B335-210D54F396C3}" dt="2022-09-30T08:47:21.194" v="255"/>
          <ac:spMkLst>
            <pc:docMk/>
            <pc:sldMk cId="3424835393" sldId="298"/>
            <ac:spMk id="9" creationId="{F468CB37-1964-1AD8-0342-B24709E0D8BE}"/>
          </ac:spMkLst>
        </pc:spChg>
        <pc:spChg chg="mod">
          <ac:chgData name="FULVIO CORNO" userId="29ac90f2-26b5-4e3d-be7c-fede03fdb7f1" providerId="ADAL" clId="{16FD2769-7471-481A-B335-210D54F396C3}" dt="2022-09-30T08:47:17.034" v="252" actId="21"/>
          <ac:spMkLst>
            <pc:docMk/>
            <pc:sldMk cId="3424835393" sldId="298"/>
            <ac:spMk id="10" creationId="{FB1B40E9-9865-77B4-24E7-427C7C87E432}"/>
          </ac:spMkLst>
        </pc:spChg>
      </pc:sldChg>
      <pc:sldChg chg="addSp modSp mod modClrScheme chgLayout">
        <pc:chgData name="FULVIO CORNO" userId="29ac90f2-26b5-4e3d-be7c-fede03fdb7f1" providerId="ADAL" clId="{16FD2769-7471-481A-B335-210D54F396C3}" dt="2022-09-30T08:49:06.419" v="284" actId="1076"/>
        <pc:sldMkLst>
          <pc:docMk/>
          <pc:sldMk cId="2911811647" sldId="299"/>
        </pc:sldMkLst>
        <pc:spChg chg="add mod ord">
          <ac:chgData name="FULVIO CORNO" userId="29ac90f2-26b5-4e3d-be7c-fede03fdb7f1" providerId="ADAL" clId="{16FD2769-7471-481A-B335-210D54F396C3}" dt="2022-09-30T08:48:53.415" v="283" actId="700"/>
          <ac:spMkLst>
            <pc:docMk/>
            <pc:sldMk cId="2911811647" sldId="299"/>
            <ac:spMk id="2" creationId="{6086C46B-E8B5-1EF2-C6D0-4D78EF735CBD}"/>
          </ac:spMkLst>
        </pc:spChg>
        <pc:spChg chg="mod ord">
          <ac:chgData name="FULVIO CORNO" userId="29ac90f2-26b5-4e3d-be7c-fede03fdb7f1" providerId="ADAL" clId="{16FD2769-7471-481A-B335-210D54F396C3}" dt="2022-09-30T08:48:53.415" v="283" actId="700"/>
          <ac:spMkLst>
            <pc:docMk/>
            <pc:sldMk cId="2911811647" sldId="299"/>
            <ac:spMk id="3" creationId="{615EBF03-1F50-49AE-93FD-FD4D9620090F}"/>
          </ac:spMkLst>
        </pc:spChg>
        <pc:spChg chg="add mod ord">
          <ac:chgData name="FULVIO CORNO" userId="29ac90f2-26b5-4e3d-be7c-fede03fdb7f1" providerId="ADAL" clId="{16FD2769-7471-481A-B335-210D54F396C3}" dt="2022-09-30T08:48:53.415" v="283" actId="700"/>
          <ac:spMkLst>
            <pc:docMk/>
            <pc:sldMk cId="2911811647" sldId="299"/>
            <ac:spMk id="4" creationId="{98949116-C8A4-4033-AF9D-B7491159C71A}"/>
          </ac:spMkLst>
        </pc:spChg>
        <pc:spChg chg="mod ord">
          <ac:chgData name="FULVIO CORNO" userId="29ac90f2-26b5-4e3d-be7c-fede03fdb7f1" providerId="ADAL" clId="{16FD2769-7471-481A-B335-210D54F396C3}" dt="2022-09-30T08:48:53.415" v="283" actId="700"/>
          <ac:spMkLst>
            <pc:docMk/>
            <pc:sldMk cId="2911811647" sldId="299"/>
            <ac:spMk id="5" creationId="{78A9D6F5-C735-469A-B6BA-6DAB4248E15A}"/>
          </ac:spMkLst>
        </pc:spChg>
        <pc:spChg chg="mod ord">
          <ac:chgData name="FULVIO CORNO" userId="29ac90f2-26b5-4e3d-be7c-fede03fdb7f1" providerId="ADAL" clId="{16FD2769-7471-481A-B335-210D54F396C3}" dt="2022-09-30T08:48:53.415" v="283" actId="700"/>
          <ac:spMkLst>
            <pc:docMk/>
            <pc:sldMk cId="2911811647" sldId="299"/>
            <ac:spMk id="6" creationId="{BE15871D-4E7F-452A-9797-D63B5DEE379E}"/>
          </ac:spMkLst>
        </pc:spChg>
        <pc:spChg chg="mod">
          <ac:chgData name="FULVIO CORNO" userId="29ac90f2-26b5-4e3d-be7c-fede03fdb7f1" providerId="ADAL" clId="{16FD2769-7471-481A-B335-210D54F396C3}" dt="2022-09-30T08:48:45.900" v="280" actId="21"/>
          <ac:spMkLst>
            <pc:docMk/>
            <pc:sldMk cId="2911811647" sldId="299"/>
            <ac:spMk id="10" creationId="{FB1B40E9-9865-77B4-24E7-427C7C87E432}"/>
          </ac:spMkLst>
        </pc:spChg>
        <pc:picChg chg="mod">
          <ac:chgData name="FULVIO CORNO" userId="29ac90f2-26b5-4e3d-be7c-fede03fdb7f1" providerId="ADAL" clId="{16FD2769-7471-481A-B335-210D54F396C3}" dt="2022-09-30T08:49:06.419" v="284" actId="1076"/>
          <ac:picMkLst>
            <pc:docMk/>
            <pc:sldMk cId="2911811647" sldId="299"/>
            <ac:picMk id="11" creationId="{FFE70D8B-4F7E-3830-CEE4-FBC548A32645}"/>
          </ac:picMkLst>
        </pc:picChg>
      </pc:sldChg>
      <pc:sldChg chg="addSp delSp modSp new mod">
        <pc:chgData name="FULVIO CORNO" userId="29ac90f2-26b5-4e3d-be7c-fede03fdb7f1" providerId="ADAL" clId="{16FD2769-7471-481A-B335-210D54F396C3}" dt="2022-09-30T08:44:30.708" v="181" actId="207"/>
        <pc:sldMkLst>
          <pc:docMk/>
          <pc:sldMk cId="2920579359" sldId="300"/>
        </pc:sldMkLst>
        <pc:spChg chg="mod">
          <ac:chgData name="FULVIO CORNO" userId="29ac90f2-26b5-4e3d-be7c-fede03fdb7f1" providerId="ADAL" clId="{16FD2769-7471-481A-B335-210D54F396C3}" dt="2022-09-30T08:41:51.796" v="98" actId="27636"/>
          <ac:spMkLst>
            <pc:docMk/>
            <pc:sldMk cId="2920579359" sldId="300"/>
            <ac:spMk id="2" creationId="{D0F13ABF-01BA-9638-4A50-90F2B0FD0C69}"/>
          </ac:spMkLst>
        </pc:spChg>
        <pc:spChg chg="del">
          <ac:chgData name="FULVIO CORNO" userId="29ac90f2-26b5-4e3d-be7c-fede03fdb7f1" providerId="ADAL" clId="{16FD2769-7471-481A-B335-210D54F396C3}" dt="2022-09-30T08:42:01.020" v="99" actId="3680"/>
          <ac:spMkLst>
            <pc:docMk/>
            <pc:sldMk cId="2920579359" sldId="300"/>
            <ac:spMk id="3" creationId="{493B6B97-F693-0533-3269-9495A6ECE64B}"/>
          </ac:spMkLst>
        </pc:spChg>
        <pc:graphicFrameChg chg="add mod ord modGraphic">
          <ac:chgData name="FULVIO CORNO" userId="29ac90f2-26b5-4e3d-be7c-fede03fdb7f1" providerId="ADAL" clId="{16FD2769-7471-481A-B335-210D54F396C3}" dt="2022-09-30T08:44:30.708" v="181" actId="207"/>
          <ac:graphicFrameMkLst>
            <pc:docMk/>
            <pc:sldMk cId="2920579359" sldId="300"/>
            <ac:graphicFrameMk id="6" creationId="{F0A1924A-19D4-E79E-3C3D-4BC4A8E90CFE}"/>
          </ac:graphicFrameMkLst>
        </pc:graphicFrameChg>
      </pc:sldChg>
    </pc:docChg>
  </pc:docChgLst>
  <pc:docChgLst>
    <pc:chgData name="Bardini  Roberta" userId="S::roberta.bardini@polito.it::b0bee1d1-a627-40c6-a5b4-8d99b47af478" providerId="AD" clId="Web-{E9D70F9C-90B2-3718-3F19-9024DA4E3FEB}"/>
    <pc:docChg chg="modSld">
      <pc:chgData name="Bardini  Roberta" userId="S::roberta.bardini@polito.it::b0bee1d1-a627-40c6-a5b4-8d99b47af478" providerId="AD" clId="Web-{E9D70F9C-90B2-3718-3F19-9024DA4E3FEB}" dt="2022-10-03T06:44:21.718" v="3" actId="1076"/>
      <pc:docMkLst>
        <pc:docMk/>
      </pc:docMkLst>
      <pc:sldChg chg="delSp modSp">
        <pc:chgData name="Bardini  Roberta" userId="S::roberta.bardini@polito.it::b0bee1d1-a627-40c6-a5b4-8d99b47af478" providerId="AD" clId="Web-{E9D70F9C-90B2-3718-3F19-9024DA4E3FEB}" dt="2022-10-03T06:44:21.718" v="3" actId="1076"/>
        <pc:sldMkLst>
          <pc:docMk/>
          <pc:sldMk cId="2911811647" sldId="299"/>
        </pc:sldMkLst>
        <pc:spChg chg="mod">
          <ac:chgData name="Bardini  Roberta" userId="S::roberta.bardini@polito.it::b0bee1d1-a627-40c6-a5b4-8d99b47af478" providerId="AD" clId="Web-{E9D70F9C-90B2-3718-3F19-9024DA4E3FEB}" dt="2022-10-03T06:43:11.340" v="1" actId="20577"/>
          <ac:spMkLst>
            <pc:docMk/>
            <pc:sldMk cId="2911811647" sldId="299"/>
            <ac:spMk id="3" creationId="{615EBF03-1F50-49AE-93FD-FD4D9620090F}"/>
          </ac:spMkLst>
        </pc:spChg>
        <pc:spChg chg="del">
          <ac:chgData name="Bardini  Roberta" userId="S::roberta.bardini@polito.it::b0bee1d1-a627-40c6-a5b4-8d99b47af478" providerId="AD" clId="Web-{E9D70F9C-90B2-3718-3F19-9024DA4E3FEB}" dt="2022-10-03T06:41:47.165" v="0"/>
          <ac:spMkLst>
            <pc:docMk/>
            <pc:sldMk cId="2911811647" sldId="299"/>
            <ac:spMk id="4" creationId="{98949116-C8A4-4033-AF9D-B7491159C71A}"/>
          </ac:spMkLst>
        </pc:spChg>
        <pc:picChg chg="mod">
          <ac:chgData name="Bardini  Roberta" userId="S::roberta.bardini@polito.it::b0bee1d1-a627-40c6-a5b4-8d99b47af478" providerId="AD" clId="Web-{E9D70F9C-90B2-3718-3F19-9024DA4E3FEB}" dt="2022-10-03T06:44:21.718" v="3" actId="1076"/>
          <ac:picMkLst>
            <pc:docMk/>
            <pc:sldMk cId="2911811647" sldId="299"/>
            <ac:picMk id="11" creationId="{FFE70D8B-4F7E-3830-CEE4-FBC548A32645}"/>
          </ac:picMkLst>
        </pc:picChg>
      </pc:sldChg>
    </pc:docChg>
  </pc:docChgLst>
  <pc:docChgLst>
    <pc:chgData name="Corno  Fulvio" userId="29ac90f2-26b5-4e3d-be7c-fede03fdb7f1" providerId="ADAL" clId="{680DC696-0F31-457B-9DF2-763F90391BBB}"/>
    <pc:docChg chg="modSld">
      <pc:chgData name="Corno  Fulvio" userId="29ac90f2-26b5-4e3d-be7c-fede03fdb7f1" providerId="ADAL" clId="{680DC696-0F31-457B-9DF2-763F90391BBB}" dt="2022-10-07T13:35:01.858" v="5" actId="14100"/>
      <pc:docMkLst>
        <pc:docMk/>
      </pc:docMkLst>
      <pc:sldChg chg="modSp mod">
        <pc:chgData name="Corno  Fulvio" userId="29ac90f2-26b5-4e3d-be7c-fede03fdb7f1" providerId="ADAL" clId="{680DC696-0F31-457B-9DF2-763F90391BBB}" dt="2022-10-07T13:34:45.743" v="3" actId="1076"/>
        <pc:sldMkLst>
          <pc:docMk/>
          <pc:sldMk cId="576264663" sldId="293"/>
        </pc:sldMkLst>
        <pc:picChg chg="mod">
          <ac:chgData name="Corno  Fulvio" userId="29ac90f2-26b5-4e3d-be7c-fede03fdb7f1" providerId="ADAL" clId="{680DC696-0F31-457B-9DF2-763F90391BBB}" dt="2022-10-07T13:34:45.743" v="3" actId="1076"/>
          <ac:picMkLst>
            <pc:docMk/>
            <pc:sldMk cId="576264663" sldId="293"/>
            <ac:picMk id="7" creationId="{4EC6E627-E8F0-E74E-365A-5098EFC00CE3}"/>
          </ac:picMkLst>
        </pc:picChg>
      </pc:sldChg>
      <pc:sldChg chg="modSp mod">
        <pc:chgData name="Corno  Fulvio" userId="29ac90f2-26b5-4e3d-be7c-fede03fdb7f1" providerId="ADAL" clId="{680DC696-0F31-457B-9DF2-763F90391BBB}" dt="2022-10-07T13:35:01.858" v="5" actId="14100"/>
        <pc:sldMkLst>
          <pc:docMk/>
          <pc:sldMk cId="3107954402" sldId="302"/>
        </pc:sldMkLst>
        <pc:picChg chg="mod">
          <ac:chgData name="Corno  Fulvio" userId="29ac90f2-26b5-4e3d-be7c-fede03fdb7f1" providerId="ADAL" clId="{680DC696-0F31-457B-9DF2-763F90391BBB}" dt="2022-10-07T13:35:01.858" v="5" actId="14100"/>
          <ac:picMkLst>
            <pc:docMk/>
            <pc:sldMk cId="3107954402" sldId="302"/>
            <ac:picMk id="4" creationId="{B96AA0F8-2061-0945-F0D9-46AB6E57A4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1D3606-BFFB-4E4B-9C1E-A382EB2A13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49ED8-5E48-4C2D-9981-E903B008B2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2A177-771F-4EEF-BE1E-4BD3838BC32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0D02A-F7E2-4DE0-8C3E-7D46CA16F1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EB6A2-9A57-4462-9065-0B416F391B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C8173-A2FA-46BD-8A9A-2678D72EA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6F07E-710F-4FB7-AF0A-E82082F3F06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FD219-005D-47AE-8387-2D4F57649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6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52" y="758952"/>
            <a:ext cx="6709625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323" y="4455621"/>
            <a:ext cx="670962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Politecnico di Torino, 2020/21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77930" y="4343400"/>
            <a:ext cx="658763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711454F-752F-4E32-84EB-C354531DC8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0861" y="0"/>
            <a:ext cx="4661140" cy="6334125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AB7968-EC65-4185-80E5-B223736106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06" y="90320"/>
            <a:ext cx="2221144" cy="839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Politecnico di Torino, 2020/21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3366"/>
            <a:ext cx="10058400" cy="4785728"/>
          </a:xfrm>
        </p:spPr>
        <p:txBody>
          <a:bodyPr>
            <a:normAutofit/>
          </a:bodyPr>
          <a:lstStyle>
            <a:lvl1pPr marL="360363" indent="-273050">
              <a:defRPr sz="2800"/>
            </a:lvl1pPr>
            <a:lvl2pPr marL="625475" indent="-249238"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Politecnico di Torino, 2020/21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944B99-F66D-454C-BF01-7E05D6C656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8646" y="992772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3366"/>
            <a:ext cx="10058400" cy="4785728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0" tIns="45720" rIns="0" bIns="45720" rtlCol="0">
            <a:normAutofit fontScale="55000" lnSpcReduction="20000"/>
          </a:bodyPr>
          <a:lstStyle>
            <a:lvl1pPr>
              <a:defRPr lang="en-US" sz="2800" dirty="0" smtClean="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>
              <a:defRPr lang="en-US" sz="2400" dirty="0" smtClean="0">
                <a:solidFill>
                  <a:schemeClr val="lt1"/>
                </a:solidFill>
              </a:defRPr>
            </a:lvl2pPr>
            <a:lvl3pPr>
              <a:defRPr lang="en-US" sz="1800" dirty="0">
                <a:solidFill>
                  <a:schemeClr val="lt1"/>
                </a:solidFill>
              </a:defRPr>
            </a:lvl3pPr>
          </a:lstStyle>
          <a:p>
            <a:pPr marL="87313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Politecnico di Torino, 2020/21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2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Politecnico di Torino, 2020/21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32514"/>
            <a:ext cx="4937760" cy="47365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32514"/>
            <a:ext cx="4937760" cy="473658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Politecnico di Torino, 2020/21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5CC602-F405-42B6-8AB9-138796E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1621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25274"/>
            <a:ext cx="4937760" cy="3943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1621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25273"/>
            <a:ext cx="4937760" cy="3943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Politecnico di Torino, 2020/21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3B5CAA-6790-4C42-82AF-1A75E0E6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Politecnico di Torino, 2020/21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Politecnico di Torino, 2020/21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it-IT"/>
              <a:t>Politecnico di Torino, 2020/21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47891"/>
            <a:ext cx="10058400" cy="48212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it-IT"/>
              <a:t>Politecnico di Torino, 2020/21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60363" indent="-27305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5475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4863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mbs/299348290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E7D49E9-A806-4C9B-B510-76E26C9DF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Laboratorio</a:t>
            </a:r>
            <a:r>
              <a:rPr lang="en-US" dirty="0"/>
              <a:t> 01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B427531E-72EB-4414-B5EE-D329FA69A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Parte</a:t>
            </a:r>
            <a:r>
              <a:rPr lang="en-US" dirty="0"/>
              <a:t> 1 - Flowchart e </a:t>
            </a:r>
            <a:r>
              <a:rPr lang="en-US" dirty="0" err="1"/>
              <a:t>pseudocodice</a:t>
            </a:r>
            <a:endParaRPr lang="en-US" dirty="0"/>
          </a:p>
        </p:txBody>
      </p:sp>
      <p:pic>
        <p:nvPicPr>
          <p:cNvPr id="14" name="Picture Placeholder 13" descr="A picture containing table, chair, sitting, large&#10;&#10;Description automatically generated">
            <a:extLst>
              <a:ext uri="{FF2B5EF4-FFF2-40B4-BE49-F238E27FC236}">
                <a16:creationId xmlns:a16="http://schemas.microsoft.com/office/drawing/2014/main" id="{B2BA23EC-3C65-4F2D-AD3A-B286278A41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98" r="7098"/>
          <a:stretch>
            <a:fillRect/>
          </a:stretch>
        </p:blipFill>
        <p:spPr/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220B0B-69B0-4DE2-8F4E-D62B27D5784F}"/>
              </a:ext>
            </a:extLst>
          </p:cNvPr>
          <p:cNvSpPr txBox="1"/>
          <p:nvPr/>
        </p:nvSpPr>
        <p:spPr>
          <a:xfrm>
            <a:off x="7530861" y="6334125"/>
            <a:ext cx="4661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ambs/299348290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8F495A-5D10-44DE-A3D1-FB01A9BA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F67389-BA1C-45C3-B785-0DB7F464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7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F808-BC60-9A78-473A-E5C96780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01.1.5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BF03-1F50-49AE-93FD-FD4D9620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i dati di partenza? </a:t>
            </a:r>
          </a:p>
          <a:p>
            <a:r>
              <a:rPr lang="it-IT" dirty="0"/>
              <a:t>Quali si possono calcolare?</a:t>
            </a:r>
          </a:p>
          <a:p>
            <a:endParaRPr lang="it-IT" dirty="0"/>
          </a:p>
          <a:p>
            <a:r>
              <a:rPr lang="it-IT" dirty="0"/>
              <a:t>Mentre la percentuale occupazionale prevista a 5 anni è un dato riferibile ad uno standard oggettivo, i consigli ricevuti non lo sono affatto. Questo problema non è posto in un modo gestibile da un programma informatico. 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A9D6F5-C735-469A-B6BA-6DAB4248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15871D-4E7F-452A-9797-D63B5D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B1B40E9-9865-77B4-24E7-427C7C87E432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530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9917-5198-8C9A-752A-16D68BA9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01.1.6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BF03-1F50-49AE-93FD-FD4D9620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Calcolare π come 4*1</a:t>
            </a:r>
          </a:p>
          <a:p>
            <a:r>
              <a:rPr lang="it-IT" dirty="0"/>
              <a:t>Denominatore = 3</a:t>
            </a:r>
          </a:p>
          <a:p>
            <a:r>
              <a:rPr lang="it-IT" dirty="0"/>
              <a:t>Segno = ‘-’</a:t>
            </a:r>
          </a:p>
          <a:p>
            <a:r>
              <a:rPr lang="it-IT" dirty="0"/>
              <a:t>Fino a quando il numero che approssima π differisce dal valore precedente per meno di 10</a:t>
            </a:r>
            <a:r>
              <a:rPr lang="it-IT" baseline="30000" dirty="0"/>
              <a:t>-7</a:t>
            </a:r>
            <a:r>
              <a:rPr lang="it-IT" dirty="0"/>
              <a:t>: </a:t>
            </a:r>
          </a:p>
          <a:p>
            <a:pPr lvl="1"/>
            <a:r>
              <a:rPr lang="it-IT" dirty="0"/>
              <a:t>Termine successivo = 4*(1/(denominatore))</a:t>
            </a:r>
          </a:p>
          <a:p>
            <a:pPr lvl="1"/>
            <a:r>
              <a:rPr lang="it-IT" dirty="0"/>
              <a:t>Se segno = ‘+’</a:t>
            </a:r>
          </a:p>
          <a:p>
            <a:pPr lvl="2"/>
            <a:r>
              <a:rPr lang="it-IT" dirty="0"/>
              <a:t>π = π + termine successivo</a:t>
            </a:r>
          </a:p>
          <a:p>
            <a:pPr lvl="2"/>
            <a:r>
              <a:rPr lang="it-IT" dirty="0"/>
              <a:t>Segno = ‘-’</a:t>
            </a:r>
          </a:p>
          <a:p>
            <a:pPr lvl="1"/>
            <a:r>
              <a:rPr lang="it-IT" dirty="0"/>
              <a:t>Altrimenti se segno = ‘-’</a:t>
            </a:r>
          </a:p>
          <a:p>
            <a:pPr lvl="2"/>
            <a:r>
              <a:rPr lang="it-IT" dirty="0"/>
              <a:t>π = π - termine successivo</a:t>
            </a:r>
          </a:p>
          <a:p>
            <a:pPr lvl="2"/>
            <a:r>
              <a:rPr lang="it-IT" dirty="0"/>
              <a:t>Segno = ‘+’</a:t>
            </a:r>
          </a:p>
          <a:p>
            <a:pPr lvl="1"/>
            <a:r>
              <a:rPr lang="it-IT" dirty="0"/>
              <a:t>Denominatore = denominatore + 2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A9D6F5-C735-469A-B6BA-6DAB4248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15871D-4E7F-452A-9797-D63B5D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B1B40E9-9865-77B4-24E7-427C7C87E432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483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BF03-1F50-49AE-93FD-FD4D962009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342900" indent="-3429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it-IT" dirty="0">
                <a:ea typeface="+mn-lt"/>
                <a:cs typeface="+mn-lt"/>
              </a:rPr>
              <a:t>α è il numero del quale calcolare la radice.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endParaRPr lang="it-IT" dirty="0">
              <a:ea typeface="+mn-lt"/>
              <a:cs typeface="+mn-lt"/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it-IT" dirty="0" err="1">
                <a:ea typeface="+mn-lt"/>
                <a:cs typeface="+mn-lt"/>
              </a:rPr>
              <a:t>x</a:t>
            </a:r>
            <a:r>
              <a:rPr lang="it-IT" baseline="-25000" dirty="0" err="1">
                <a:ea typeface="+mn-lt"/>
                <a:cs typeface="+mn-lt"/>
              </a:rPr>
              <a:t>n</a:t>
            </a:r>
            <a:r>
              <a:rPr lang="it-IT" dirty="0">
                <a:ea typeface="+mn-lt"/>
                <a:cs typeface="+mn-lt"/>
              </a:rPr>
              <a:t> è l'approssimazione della radice.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endParaRPr lang="it-IT" dirty="0">
              <a:ea typeface="+mn-lt"/>
              <a:cs typeface="+mn-lt"/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it-IT" dirty="0">
                <a:ea typeface="+mn-lt"/>
                <a:cs typeface="+mn-lt"/>
              </a:rPr>
              <a:t>n è il contatore del ciclo.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endParaRPr lang="it-IT" dirty="0">
              <a:ea typeface="+mn-lt"/>
              <a:cs typeface="+mn-lt"/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it-IT" dirty="0">
                <a:ea typeface="+mn-lt"/>
                <a:cs typeface="+mn-lt"/>
              </a:rPr>
              <a:t>La precisione è definita con una costante </a:t>
            </a:r>
            <a:r>
              <a:rPr lang="it-IT" b="1" dirty="0">
                <a:ea typeface="+mn-lt"/>
                <a:cs typeface="+mn-lt"/>
              </a:rPr>
              <a:t>ɛ.</a:t>
            </a:r>
            <a:endParaRPr lang="it-IT" dirty="0">
              <a:ea typeface="+mn-lt"/>
              <a:cs typeface="+mn-lt"/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endParaRPr lang="it-IT" dirty="0">
              <a:ea typeface="+mn-lt"/>
              <a:cs typeface="+mn-lt"/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it-IT" dirty="0">
                <a:ea typeface="+mn-lt"/>
                <a:cs typeface="+mn-lt"/>
              </a:rPr>
              <a:t>L’approssimazione in questo caso si considera precisa dopo un numero massimo di iterazioni:</a:t>
            </a:r>
            <a:endParaRPr lang="it-IT" dirty="0">
              <a:latin typeface="Calibri" panose="020F0502020204030204" pitchFamily="34" charset="0"/>
              <a:ea typeface="+mn-lt"/>
              <a:cs typeface="+mn-lt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it-IT" b="1" dirty="0">
              <a:ea typeface="+mn-lt"/>
              <a:cs typeface="+mn-lt"/>
            </a:endParaRPr>
          </a:p>
          <a:p>
            <a:pPr marL="0" indent="0" algn="ctr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it-IT" b="1" dirty="0">
                <a:ea typeface="+mn-lt"/>
                <a:cs typeface="+mn-lt"/>
              </a:rPr>
              <a:t>n &lt; </a:t>
            </a:r>
            <a:r>
              <a:rPr lang="it-IT" b="1" dirty="0" err="1">
                <a:ea typeface="+mn-lt"/>
                <a:cs typeface="+mn-lt"/>
              </a:rPr>
              <a:t>n</a:t>
            </a:r>
            <a:r>
              <a:rPr lang="it-IT" b="1" baseline="-25000" dirty="0" err="1">
                <a:ea typeface="+mn-lt"/>
                <a:cs typeface="+mn-lt"/>
              </a:rPr>
              <a:t>max</a:t>
            </a:r>
            <a:r>
              <a:rPr lang="it-IT" b="1" dirty="0">
                <a:ea typeface="+mn-lt"/>
                <a:cs typeface="+mn-lt"/>
              </a:rPr>
              <a:t>  </a:t>
            </a:r>
            <a:r>
              <a:rPr lang="it-IT" dirty="0">
                <a:ea typeface="+mn-lt"/>
                <a:cs typeface="+mn-lt"/>
              </a:rPr>
              <a:t> se  </a:t>
            </a:r>
            <a:r>
              <a:rPr lang="it-IT" b="1" dirty="0">
                <a:ea typeface="+mn-lt"/>
                <a:cs typeface="+mn-lt"/>
              </a:rPr>
              <a:t> |</a:t>
            </a:r>
            <a:r>
              <a:rPr lang="it-IT" b="1" dirty="0" err="1">
                <a:ea typeface="+mn-lt"/>
                <a:cs typeface="+mn-lt"/>
              </a:rPr>
              <a:t>x</a:t>
            </a:r>
            <a:r>
              <a:rPr lang="it-IT" b="1" baseline="-25000" dirty="0" err="1">
                <a:ea typeface="+mn-lt"/>
                <a:cs typeface="+mn-lt"/>
              </a:rPr>
              <a:t>n</a:t>
            </a:r>
            <a:r>
              <a:rPr lang="it-IT" b="1" dirty="0">
                <a:ea typeface="+mn-lt"/>
                <a:cs typeface="+mn-lt"/>
              </a:rPr>
              <a:t> – </a:t>
            </a:r>
            <a:r>
              <a:rPr lang="el-GR" b="1" dirty="0">
                <a:ea typeface="+mn-lt"/>
                <a:cs typeface="+mn-lt"/>
              </a:rPr>
              <a:t>α</a:t>
            </a:r>
            <a:r>
              <a:rPr lang="it-IT" b="1" dirty="0">
                <a:ea typeface="+mn-lt"/>
                <a:cs typeface="+mn-lt"/>
              </a:rPr>
              <a:t>/</a:t>
            </a:r>
            <a:r>
              <a:rPr lang="it-IT" b="1" dirty="0" err="1">
                <a:ea typeface="+mn-lt"/>
                <a:cs typeface="+mn-lt"/>
              </a:rPr>
              <a:t>x</a:t>
            </a:r>
            <a:r>
              <a:rPr lang="it-IT" b="1" baseline="-25000" dirty="0" err="1">
                <a:ea typeface="+mn-lt"/>
                <a:cs typeface="+mn-lt"/>
              </a:rPr>
              <a:t>n</a:t>
            </a:r>
            <a:r>
              <a:rPr lang="it-IT" b="1" dirty="0">
                <a:ea typeface="+mn-lt"/>
                <a:cs typeface="+mn-lt"/>
              </a:rPr>
              <a:t>|  &lt; ɛ</a:t>
            </a:r>
            <a:endParaRPr lang="it-IT" b="1" dirty="0">
              <a:latin typeface="Calibri" panose="020F0502020204030204" pitchFamily="34" charset="0"/>
              <a:ea typeface="+mn-lt"/>
              <a:cs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A9D6F5-C735-469A-B6BA-6DAB4248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15871D-4E7F-452A-9797-D63B5D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6C46B-E8B5-1EF2-C6D0-4D78EF73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01.1.7</a:t>
            </a:r>
            <a:endParaRPr lang="en-US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B1B40E9-9865-77B4-24E7-427C7C87E432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ea typeface="+mj-lt"/>
              <a:cs typeface="+mj-lt"/>
            </a:endParaRP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BC2519A6-DB7D-C902-8A19-D6FD286A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59" y="115909"/>
            <a:ext cx="3123973" cy="6121758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E70D8B-4F7E-3830-CEE4-FBC548A3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62" y="4607585"/>
            <a:ext cx="4026518" cy="154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1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A97-30F2-3D1C-2F9B-0C0D5965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01.1.1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97AFFC-46E8-42EC-9CC0-D2308705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A126C5-CDB7-411B-8B26-F3E2336E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F627753E-5B1D-69E8-AC9B-A3769B6F5C4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47520" y="1185482"/>
            <a:ext cx="4658199" cy="5059071"/>
          </a:xfrm>
        </p:spPr>
        <p:txBody>
          <a:bodyPr vert="horz" lIns="0" tIns="45720" rIns="0" bIns="45720" rtlCol="0" anchor="t">
            <a:noAutofit/>
          </a:bodyPr>
          <a:lstStyle/>
          <a:p>
            <a:pPr marL="360045">
              <a:buNone/>
            </a:pPr>
            <a:r>
              <a:rPr lang="en-US" sz="1400" i="1" dirty="0">
                <a:ea typeface="+mn-lt"/>
                <a:cs typeface="+mn-lt"/>
              </a:rPr>
              <a:t>Se start1 &gt; start2 </a:t>
            </a:r>
            <a:endParaRPr lang="it-IT" sz="1400" dirty="0">
              <a:ea typeface="+mn-lt"/>
              <a:cs typeface="+mn-lt"/>
            </a:endParaRPr>
          </a:p>
          <a:p>
            <a:pPr marL="360045">
              <a:buNone/>
            </a:pPr>
            <a:r>
              <a:rPr lang="en-US" sz="1400" i="1" dirty="0">
                <a:ea typeface="+mn-lt"/>
                <a:cs typeface="+mn-lt"/>
              </a:rPr>
              <a:t>    s = start1 </a:t>
            </a:r>
            <a:endParaRPr lang="it-IT" sz="1400" dirty="0">
              <a:ea typeface="+mn-lt"/>
              <a:cs typeface="+mn-lt"/>
            </a:endParaRPr>
          </a:p>
          <a:p>
            <a:pPr marL="360045">
              <a:buNone/>
            </a:pPr>
            <a:r>
              <a:rPr lang="en-US" sz="1400" i="1" dirty="0" err="1">
                <a:ea typeface="+mn-lt"/>
                <a:cs typeface="+mn-lt"/>
              </a:rPr>
              <a:t>Altrimenti</a:t>
            </a:r>
            <a:r>
              <a:rPr lang="en-US" sz="1400" i="1" dirty="0">
                <a:ea typeface="+mn-lt"/>
                <a:cs typeface="+mn-lt"/>
              </a:rPr>
              <a:t> </a:t>
            </a:r>
            <a:endParaRPr lang="it-IT" sz="1400" dirty="0">
              <a:ea typeface="+mn-lt"/>
              <a:cs typeface="+mn-lt"/>
            </a:endParaRPr>
          </a:p>
          <a:p>
            <a:pPr marL="360045">
              <a:buNone/>
            </a:pPr>
            <a:r>
              <a:rPr lang="en-US" sz="1400" i="1" dirty="0">
                <a:ea typeface="+mn-lt"/>
                <a:cs typeface="+mn-lt"/>
              </a:rPr>
              <a:t>    s = start2 </a:t>
            </a:r>
            <a:endParaRPr lang="it-IT" sz="1400" dirty="0">
              <a:ea typeface="+mn-lt"/>
              <a:cs typeface="+mn-lt"/>
            </a:endParaRPr>
          </a:p>
          <a:p>
            <a:pPr marL="360045">
              <a:buNone/>
            </a:pPr>
            <a:r>
              <a:rPr lang="en-US" sz="1400" i="1" dirty="0">
                <a:ea typeface="+mn-lt"/>
                <a:cs typeface="+mn-lt"/>
              </a:rPr>
              <a:t>Se end1 &lt; end2 </a:t>
            </a:r>
            <a:endParaRPr lang="it-IT" sz="1400" dirty="0">
              <a:ea typeface="+mn-lt"/>
              <a:cs typeface="+mn-lt"/>
            </a:endParaRPr>
          </a:p>
          <a:p>
            <a:pPr marL="360045">
              <a:buNone/>
            </a:pPr>
            <a:r>
              <a:rPr lang="en-US" sz="1400" i="1" dirty="0">
                <a:ea typeface="+mn-lt"/>
                <a:cs typeface="+mn-lt"/>
              </a:rPr>
              <a:t>    e = end1 </a:t>
            </a:r>
            <a:endParaRPr lang="it-IT" sz="1400" dirty="0">
              <a:ea typeface="+mn-lt"/>
              <a:cs typeface="+mn-lt"/>
            </a:endParaRPr>
          </a:p>
          <a:p>
            <a:pPr marL="360045">
              <a:buNone/>
            </a:pPr>
            <a:r>
              <a:rPr lang="it-IT" sz="1400" i="1" dirty="0">
                <a:ea typeface="+mn-lt"/>
                <a:cs typeface="+mn-lt"/>
              </a:rPr>
              <a:t>Altrimenti </a:t>
            </a:r>
            <a:endParaRPr lang="it-IT" sz="1400" dirty="0">
              <a:ea typeface="+mn-lt"/>
              <a:cs typeface="+mn-lt"/>
            </a:endParaRPr>
          </a:p>
          <a:p>
            <a:pPr marL="360045">
              <a:buNone/>
            </a:pPr>
            <a:r>
              <a:rPr lang="it-IT" sz="1400" i="1" dirty="0">
                <a:ea typeface="+mn-lt"/>
                <a:cs typeface="+mn-lt"/>
              </a:rPr>
              <a:t>    e = end2 </a:t>
            </a:r>
            <a:endParaRPr lang="it-IT" sz="1400" dirty="0">
              <a:ea typeface="+mn-lt"/>
              <a:cs typeface="+mn-lt"/>
            </a:endParaRPr>
          </a:p>
          <a:p>
            <a:pPr marL="360045">
              <a:buNone/>
            </a:pPr>
            <a:r>
              <a:rPr lang="it-IT" sz="1400" i="1" dirty="0">
                <a:ea typeface="+mn-lt"/>
                <a:cs typeface="+mn-lt"/>
              </a:rPr>
              <a:t>Se s &lt; e </a:t>
            </a:r>
            <a:endParaRPr lang="it-IT" sz="1400" dirty="0">
              <a:ea typeface="+mn-lt"/>
              <a:cs typeface="+mn-lt"/>
            </a:endParaRPr>
          </a:p>
          <a:p>
            <a:pPr marL="360045">
              <a:buNone/>
            </a:pPr>
            <a:r>
              <a:rPr lang="it-IT" sz="1400" i="1" dirty="0">
                <a:ea typeface="+mn-lt"/>
                <a:cs typeface="+mn-lt"/>
              </a:rPr>
              <a:t>    Gli appuntamenti si sovrappongono </a:t>
            </a:r>
            <a:endParaRPr lang="it-IT" sz="1400" dirty="0">
              <a:ea typeface="+mn-lt"/>
              <a:cs typeface="+mn-lt"/>
            </a:endParaRPr>
          </a:p>
          <a:p>
            <a:pPr marL="360045">
              <a:buNone/>
            </a:pPr>
            <a:r>
              <a:rPr lang="it-IT" sz="1400" i="1" dirty="0">
                <a:ea typeface="+mn-lt"/>
                <a:cs typeface="+mn-lt"/>
              </a:rPr>
              <a:t>Altrimenti </a:t>
            </a:r>
            <a:endParaRPr lang="it-IT" sz="1400" dirty="0">
              <a:ea typeface="+mn-lt"/>
              <a:cs typeface="+mn-lt"/>
            </a:endParaRPr>
          </a:p>
          <a:p>
            <a:pPr marL="360045">
              <a:buNone/>
            </a:pPr>
            <a:r>
              <a:rPr lang="it-IT" sz="1400" i="1" dirty="0">
                <a:ea typeface="+mn-lt"/>
                <a:cs typeface="+mn-lt"/>
              </a:rPr>
              <a:t>    Gli appuntamenti non si sovrappongono </a:t>
            </a:r>
            <a:endParaRPr lang="it-IT" sz="1400" dirty="0">
              <a:ea typeface="+mn-lt"/>
              <a:cs typeface="+mn-lt"/>
            </a:endParaRPr>
          </a:p>
          <a:p>
            <a:pPr marL="86995" indent="0">
              <a:buNone/>
            </a:pPr>
            <a:endParaRPr lang="it-IT" sz="1400" dirty="0">
              <a:cs typeface="Calibri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DB3B6D3D-885E-83D0-403C-C91B025EF954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ea typeface="+mj-lt"/>
              <a:cs typeface="+mj-lt"/>
            </a:endParaRPr>
          </a:p>
        </p:txBody>
      </p:sp>
      <p:pic>
        <p:nvPicPr>
          <p:cNvPr id="7" name="Immagine 3">
            <a:extLst>
              <a:ext uri="{FF2B5EF4-FFF2-40B4-BE49-F238E27FC236}">
                <a16:creationId xmlns:a16="http://schemas.microsoft.com/office/drawing/2014/main" id="{4EC6E627-E8F0-E74E-365A-5098EFC0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66" y="1027212"/>
            <a:ext cx="7862550" cy="38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6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9F6B6BF4-CB79-6A76-3F6C-F258191CE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57" y="898422"/>
            <a:ext cx="10728099" cy="52650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380A97-30F2-3D1C-2F9B-0C0D5965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01.1.1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97AFFC-46E8-42EC-9CC0-D2308705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A126C5-CDB7-411B-8B26-F3E2336E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DB3B6D3D-885E-83D0-403C-C91B025EF954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46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BE4E-FE33-D4DD-9593-D7DCE953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01.1.2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746418-F9D3-43EE-91AF-764ACE72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539AF1-B96E-4EA2-837E-4D4F33B0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56B107A-277E-2435-BE99-BEEE8A2E8C8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6655" y="1067516"/>
            <a:ext cx="3428246" cy="5295900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Se mese è 1, 2 o 3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    stagione = “Winter” 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Altrimenti se mese è 4, 5 o 6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    stagione = “Spring” 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Altrimenti se mese è 7, 8 o 9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    stagione = “</a:t>
            </a:r>
            <a:r>
              <a:rPr lang="it-IT" i="1" dirty="0" err="1">
                <a:ea typeface="+mn-lt"/>
                <a:cs typeface="+mn-lt"/>
              </a:rPr>
              <a:t>Summer</a:t>
            </a:r>
            <a:r>
              <a:rPr lang="it-IT" i="1" dirty="0">
                <a:ea typeface="+mn-lt"/>
                <a:cs typeface="+mn-lt"/>
              </a:rPr>
              <a:t>” 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Altrimenti se mese è 10, 11 o 12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    stagione = “Fall” 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Se mese è divisibile per 3 e giorno &gt;= 21 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    Se stagione è “Winter”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        stagione = “Spring” 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    Altrimenti se stagione è “Spring”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         stagione = “</a:t>
            </a:r>
            <a:r>
              <a:rPr lang="it-IT" i="1" dirty="0" err="1">
                <a:ea typeface="+mn-lt"/>
                <a:cs typeface="+mn-lt"/>
              </a:rPr>
              <a:t>Summer</a:t>
            </a:r>
            <a:r>
              <a:rPr lang="it-IT" i="1" dirty="0">
                <a:ea typeface="+mn-lt"/>
                <a:cs typeface="+mn-lt"/>
              </a:rPr>
              <a:t>” 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    Altrimenti se stagione è “</a:t>
            </a:r>
            <a:r>
              <a:rPr lang="it-IT" i="1" dirty="0" err="1">
                <a:ea typeface="+mn-lt"/>
                <a:cs typeface="+mn-lt"/>
              </a:rPr>
              <a:t>Summer</a:t>
            </a:r>
            <a:r>
              <a:rPr lang="it-IT" i="1" dirty="0">
                <a:ea typeface="+mn-lt"/>
                <a:cs typeface="+mn-lt"/>
              </a:rPr>
              <a:t>”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        stagione = “Fall” 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    Altrimenti</a:t>
            </a:r>
            <a:endParaRPr lang="it-IT" dirty="0">
              <a:ea typeface="+mn-lt"/>
              <a:cs typeface="+mn-lt"/>
            </a:endParaRPr>
          </a:p>
          <a:p>
            <a:pPr marL="360045">
              <a:lnSpc>
                <a:spcPct val="120000"/>
              </a:lnSpc>
              <a:spcBef>
                <a:spcPts val="400"/>
              </a:spcBef>
              <a:buNone/>
            </a:pPr>
            <a:r>
              <a:rPr lang="it-IT" i="1" dirty="0">
                <a:ea typeface="+mn-lt"/>
                <a:cs typeface="+mn-lt"/>
              </a:rPr>
              <a:t>        stagione = “Winter”</a:t>
            </a:r>
            <a:endParaRPr lang="it-IT" dirty="0">
              <a:ea typeface="+mn-lt"/>
              <a:cs typeface="+mn-lt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01E3C8D8-F789-893C-823F-048C5F094B3B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ea typeface="+mj-lt"/>
              <a:cs typeface="+mj-lt"/>
            </a:endParaRPr>
          </a:p>
        </p:txBody>
      </p:sp>
      <p:pic>
        <p:nvPicPr>
          <p:cNvPr id="10" name="Immagine 11">
            <a:extLst>
              <a:ext uri="{FF2B5EF4-FFF2-40B4-BE49-F238E27FC236}">
                <a16:creationId xmlns:a16="http://schemas.microsoft.com/office/drawing/2014/main" id="{8A322ED6-F57E-72BD-3013-EC222671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978" y="2029881"/>
            <a:ext cx="7723031" cy="28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6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BE4E-FE33-D4DD-9593-D7DCE953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01.1.2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746418-F9D3-43EE-91AF-764ACE72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539AF1-B96E-4EA2-837E-4D4F33B0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01E3C8D8-F789-893C-823F-048C5F094B3B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ea typeface="+mj-lt"/>
              <a:cs typeface="+mj-lt"/>
            </a:endParaRP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B96AA0F8-2061-0945-F0D9-46AB6E57A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0" y="1204784"/>
            <a:ext cx="11997939" cy="44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5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BF03-1F50-49AE-93FD-FD4D962009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it-IT" dirty="0"/>
              <a:t>Dati disponibili:</a:t>
            </a:r>
          </a:p>
          <a:p>
            <a:pPr lvl="1"/>
            <a:r>
              <a:rPr lang="it-IT" dirty="0"/>
              <a:t>Distanza casa-lavoro</a:t>
            </a:r>
          </a:p>
          <a:p>
            <a:pPr lvl="1"/>
            <a:r>
              <a:rPr lang="it-IT" dirty="0"/>
              <a:t>Numero giorni lavorativi</a:t>
            </a:r>
          </a:p>
          <a:p>
            <a:pPr lvl="1"/>
            <a:r>
              <a:rPr lang="it-IT" dirty="0"/>
              <a:t>Numero giorni totali per calcolare la %</a:t>
            </a:r>
          </a:p>
          <a:p>
            <a:pPr lvl="1"/>
            <a:r>
              <a:rPr lang="it-IT" dirty="0"/>
              <a:t>Valore iniziare contachilometri</a:t>
            </a:r>
          </a:p>
          <a:p>
            <a:pPr lvl="1"/>
            <a:r>
              <a:rPr lang="it-IT" dirty="0"/>
              <a:t>Valore finale contachilometri</a:t>
            </a:r>
          </a:p>
          <a:p>
            <a:pPr lvl="0"/>
            <a:r>
              <a:rPr lang="it-IT" dirty="0"/>
              <a:t>Risultati da produrre:</a:t>
            </a:r>
          </a:p>
          <a:p>
            <a:pPr lvl="1"/>
            <a:r>
              <a:rPr lang="it-IT" dirty="0"/>
              <a:t>Percentuale di utilizzo dell’auto per uso personale</a:t>
            </a:r>
          </a:p>
          <a:p>
            <a:pPr lvl="1"/>
            <a:r>
              <a:rPr lang="it-IT" dirty="0"/>
              <a:t>Percentuale di utilizzo dell’auto per uso lavorativo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5D9FAC-1448-E535-81A7-D4FBF48E1F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Calcolare:</a:t>
            </a:r>
            <a:endParaRPr lang="en-US" dirty="0"/>
          </a:p>
          <a:p>
            <a:pPr lvl="1"/>
            <a:r>
              <a:rPr lang="it-IT" dirty="0"/>
              <a:t>i giorni non lavorativi</a:t>
            </a:r>
            <a:endParaRPr lang="en-US" dirty="0"/>
          </a:p>
          <a:p>
            <a:pPr lvl="1"/>
            <a:r>
              <a:rPr lang="it-IT" dirty="0"/>
              <a:t>i chilometri percorsi</a:t>
            </a:r>
            <a:endParaRPr lang="en-US" dirty="0"/>
          </a:p>
          <a:p>
            <a:pPr lvl="1"/>
            <a:r>
              <a:rPr lang="it-IT" dirty="0"/>
              <a:t>i chilometri percorsi per lavoro (andata e ritorno)</a:t>
            </a:r>
            <a:endParaRPr lang="en-US" dirty="0"/>
          </a:p>
          <a:p>
            <a:pPr lvl="1"/>
            <a:r>
              <a:rPr lang="it-IT" dirty="0"/>
              <a:t>i chilometri percorsi per uso personale</a:t>
            </a:r>
            <a:endParaRPr lang="en-US" dirty="0"/>
          </a:p>
          <a:p>
            <a:pPr lvl="1"/>
            <a:r>
              <a:rPr lang="it-IT" dirty="0"/>
              <a:t>la percentuale di utilizzo dell’auto per lavoro e per uso personale</a:t>
            </a:r>
            <a:endParaRPr lang="en-US" dirty="0"/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A9D6F5-C735-469A-B6BA-6DAB4248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15871D-4E7F-452A-9797-D63B5D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C0CFE-353D-4C3B-A42B-8C2BB656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01.1.3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536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3EC2B-BE88-4E42-B4EC-D0C5E13F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01.1.3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14770D-8910-4AF5-8C9A-AE5CECD2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C4C538-9011-4589-BBF6-4B26D3B5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0B7BE3FA-D1EB-40B1-62FC-06FE16E8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118" y="705493"/>
            <a:ext cx="3934496" cy="54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3ABF-01BA-9638-4A50-90F2B0FD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01.1.3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A1924A-19D4-E79E-3C3D-4BC4A8E90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356483"/>
              </p:ext>
            </p:extLst>
          </p:nvPr>
        </p:nvGraphicFramePr>
        <p:xfrm>
          <a:off x="1096963" y="1082675"/>
          <a:ext cx="100584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86030574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506401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Istruzione di calcolo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Esempio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valori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calcolati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8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giorni non lavorativi = giorni totali – giorni lavorativi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giorni non lavorativi = 21 – 15 = 6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12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km totali = valore finale </a:t>
                      </a:r>
                      <a:r>
                        <a:rPr lang="it-IT" dirty="0" err="1"/>
                        <a:t>contakm</a:t>
                      </a:r>
                      <a:r>
                        <a:rPr lang="it-IT" dirty="0"/>
                        <a:t> – valore iniziale </a:t>
                      </a:r>
                      <a:r>
                        <a:rPr lang="it-IT" dirty="0" err="1"/>
                        <a:t>contakm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km totali = 9980 – 9605 = 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km lavoro = giorni lavorativi * (2 * distanza casa/lavoro)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km lavoro = 15 * (2 * 10) = 300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3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km uso personale = km totali – km lavoro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km uso personale = 375 – 300 = 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2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% uso lavoro = (km lavoro / km totali) *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% uso lavoro = (300 / 375) * 100 = </a:t>
                      </a:r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7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% uso personale = (km uso personale / km totali) *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% uso personale = (75 / 375) * 100 = </a:t>
                      </a:r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9734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3633A-AD20-70FC-03BB-9D6151AE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B10B4-FBE9-0FC1-B38D-A445C47D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7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410CF61-4871-081A-CCFA-C9480F53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ea typeface="+mj-lt"/>
                <a:cs typeface="+mj-lt"/>
              </a:rPr>
              <a:t>01.1.4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BF03-1F50-49AE-93FD-FD4D9620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Posizionare una piastrella nera nell'angolo nord-ovest</a:t>
            </a:r>
          </a:p>
          <a:p>
            <a:r>
              <a:rPr lang="it-IT" dirty="0"/>
              <a:t>Finché l'area non è completamente tassellata, ripetere i passi:</a:t>
            </a:r>
          </a:p>
          <a:p>
            <a:pPr lvl="1"/>
            <a:r>
              <a:rPr lang="it-IT" dirty="0"/>
              <a:t>Ripetere questo passo (larghezza/10)-1 volte:</a:t>
            </a:r>
          </a:p>
          <a:p>
            <a:pPr lvl="2"/>
            <a:r>
              <a:rPr lang="it-IT" dirty="0"/>
              <a:t>Se la piastrella appena piazzata era bianca:</a:t>
            </a:r>
          </a:p>
          <a:p>
            <a:pPr marL="1255713" lvl="3" indent="-174625"/>
            <a:r>
              <a:rPr lang="it-IT" dirty="0"/>
              <a:t>Scegliere una piastrella nera</a:t>
            </a:r>
          </a:p>
          <a:p>
            <a:pPr lvl="2"/>
            <a:r>
              <a:rPr lang="it-IT" dirty="0"/>
              <a:t>Altrimenti:</a:t>
            </a:r>
          </a:p>
          <a:p>
            <a:pPr marL="1255713" lvl="3" indent="-174625"/>
            <a:r>
              <a:rPr lang="it-IT" dirty="0"/>
              <a:t>Scegliere una piastrella bianca. </a:t>
            </a:r>
          </a:p>
          <a:p>
            <a:pPr lvl="2"/>
            <a:r>
              <a:rPr lang="it-IT" dirty="0"/>
              <a:t>Piazzare la piastrella scelta ad est di quella precedente</a:t>
            </a:r>
          </a:p>
          <a:p>
            <a:pPr lvl="1"/>
            <a:r>
              <a:rPr lang="it-IT" dirty="0"/>
              <a:t>Individuare la piastrella all'inizio della riga appena piazzata. Se c'è spazio a sud di quella, piazzare una piastrella di colore opposto lì. 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A9D6F5-C735-469A-B6BA-6DAB4248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Informatica / Computer Sciences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15871D-4E7F-452A-9797-D63B5D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B1B40E9-9865-77B4-24E7-427C7C87E432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3328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519</TotalTime>
  <Words>723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Wingdings</vt:lpstr>
      <vt:lpstr>Retrospect</vt:lpstr>
      <vt:lpstr>Laboratorio 01</vt:lpstr>
      <vt:lpstr>01.1.1</vt:lpstr>
      <vt:lpstr>01.1.1</vt:lpstr>
      <vt:lpstr>01.1.2</vt:lpstr>
      <vt:lpstr>01.1.2</vt:lpstr>
      <vt:lpstr>01.1.3</vt:lpstr>
      <vt:lpstr>01.1.3</vt:lpstr>
      <vt:lpstr>01.1.3</vt:lpstr>
      <vt:lpstr>01.1.4</vt:lpstr>
      <vt:lpstr>01.1.5</vt:lpstr>
      <vt:lpstr>01.1.6</vt:lpstr>
      <vt:lpstr>01.1.7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CORNO  FULVIO</dc:creator>
  <cp:lastModifiedBy>Corno  Fulvio</cp:lastModifiedBy>
  <cp:revision>433</cp:revision>
  <dcterms:created xsi:type="dcterms:W3CDTF">2020-04-30T10:25:31Z</dcterms:created>
  <dcterms:modified xsi:type="dcterms:W3CDTF">2022-10-07T13:35:04Z</dcterms:modified>
</cp:coreProperties>
</file>