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6170CD-D164-4E22-81A3-6FFC6F7019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54BAF5-CEFA-467F-86A4-621D8DAF57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4/16/25 11:08:05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ddler Costs by County" id="2" name="slide2">
            <a:extLst>
              <a:ext uri="{FF2B5EF4-FFF2-40B4-BE49-F238E27FC236}">
                <a16:creationId xmlns:a16="http://schemas.microsoft.com/office/drawing/2014/main" id="{B23C2DA6-ED07-413C-82E4-A3C858418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909637"/>
            <a:ext cx="83153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ldcare cost Map" id="3" name="slide3">
            <a:extLst>
              <a:ext uri="{FF2B5EF4-FFF2-40B4-BE49-F238E27FC236}">
                <a16:creationId xmlns:a16="http://schemas.microsoft.com/office/drawing/2014/main" id="{E9BBB4C7-B34A-4E13-BBD5-FB63A8DA6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46" y="0"/>
            <a:ext cx="7237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 - National Trend over time" id="4" name="slide4">
            <a:extLst>
              <a:ext uri="{FF2B5EF4-FFF2-40B4-BE49-F238E27FC236}">
                <a16:creationId xmlns:a16="http://schemas.microsoft.com/office/drawing/2014/main" id="{035E273B-039E-4C15-950C-C5F97BF4B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53" y="0"/>
            <a:ext cx="680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29BD505D-8D90-41D9-9DBD-B92A1B642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 - State by state comparison" id="6" name="slide6">
            <a:extLst>
              <a:ext uri="{FF2B5EF4-FFF2-40B4-BE49-F238E27FC236}">
                <a16:creationId xmlns:a16="http://schemas.microsoft.com/office/drawing/2014/main" id="{685B731B-6395-483B-BEB8-E861D4D2A9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85" y="0"/>
            <a:ext cx="521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Map - State-by-State comparison" id="7" name="slide7">
            <a:extLst>
              <a:ext uri="{FF2B5EF4-FFF2-40B4-BE49-F238E27FC236}">
                <a16:creationId xmlns:a16="http://schemas.microsoft.com/office/drawing/2014/main" id="{54EE4F4C-B6FF-424C-AF3F-CCB7E3237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828675"/>
            <a:ext cx="83153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2025-04-17T04:08:05Z</dcterms:created>
  <dcterms:modified xsi:type="dcterms:W3CDTF">2025-04-17T04:08:05Z</dcterms:modified>
</cp:coreProperties>
</file>