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dkumar Anandi" userId="83ae127aee0a59c9" providerId="LiveId" clId="{EF1A62AE-1793-4941-BDE1-C3EC40018543}"/>
    <pc:docChg chg="undo custSel addSld modSld">
      <pc:chgData name="Vinodkumar Anandi" userId="83ae127aee0a59c9" providerId="LiveId" clId="{EF1A62AE-1793-4941-BDE1-C3EC40018543}" dt="2021-08-11T12:29:19.531" v="53" actId="14100"/>
      <pc:docMkLst>
        <pc:docMk/>
      </pc:docMkLst>
      <pc:sldChg chg="addSp modSp mod">
        <pc:chgData name="Vinodkumar Anandi" userId="83ae127aee0a59c9" providerId="LiveId" clId="{EF1A62AE-1793-4941-BDE1-C3EC40018543}" dt="2021-08-11T12:24:46.749" v="44" actId="20577"/>
        <pc:sldMkLst>
          <pc:docMk/>
          <pc:sldMk cId="1401260280" sldId="258"/>
        </pc:sldMkLst>
        <pc:spChg chg="mod">
          <ac:chgData name="Vinodkumar Anandi" userId="83ae127aee0a59c9" providerId="LiveId" clId="{EF1A62AE-1793-4941-BDE1-C3EC40018543}" dt="2021-08-11T12:20:34.488" v="26" actId="14100"/>
          <ac:spMkLst>
            <pc:docMk/>
            <pc:sldMk cId="1401260280" sldId="258"/>
            <ac:spMk id="2" creationId="{D9A9C2B5-DB60-4D4C-BFEF-DC68474C3955}"/>
          </ac:spMkLst>
        </pc:spChg>
        <pc:spChg chg="mod">
          <ac:chgData name="Vinodkumar Anandi" userId="83ae127aee0a59c9" providerId="LiveId" clId="{EF1A62AE-1793-4941-BDE1-C3EC40018543}" dt="2021-08-11T12:22:49.017" v="27" actId="1076"/>
          <ac:spMkLst>
            <pc:docMk/>
            <pc:sldMk cId="1401260280" sldId="258"/>
            <ac:spMk id="3" creationId="{4DA58269-3766-439E-AA02-1BE48933DB30}"/>
          </ac:spMkLst>
        </pc:spChg>
        <pc:spChg chg="add mod">
          <ac:chgData name="Vinodkumar Anandi" userId="83ae127aee0a59c9" providerId="LiveId" clId="{EF1A62AE-1793-4941-BDE1-C3EC40018543}" dt="2021-08-11T12:24:46.749" v="44" actId="20577"/>
          <ac:spMkLst>
            <pc:docMk/>
            <pc:sldMk cId="1401260280" sldId="258"/>
            <ac:spMk id="5" creationId="{E0CDE42E-AA6E-464D-89A7-E0B982B7485E}"/>
          </ac:spMkLst>
        </pc:spChg>
        <pc:spChg chg="add mod">
          <ac:chgData name="Vinodkumar Anandi" userId="83ae127aee0a59c9" providerId="LiveId" clId="{EF1A62AE-1793-4941-BDE1-C3EC40018543}" dt="2021-08-11T12:23:41.128" v="29" actId="1076"/>
          <ac:spMkLst>
            <pc:docMk/>
            <pc:sldMk cId="1401260280" sldId="258"/>
            <ac:spMk id="7" creationId="{6989E7F5-672C-44F2-9FBD-C3F7CF0A46D5}"/>
          </ac:spMkLst>
        </pc:spChg>
      </pc:sldChg>
      <pc:sldChg chg="addSp delSp modSp new mod">
        <pc:chgData name="Vinodkumar Anandi" userId="83ae127aee0a59c9" providerId="LiveId" clId="{EF1A62AE-1793-4941-BDE1-C3EC40018543}" dt="2021-08-11T12:29:19.531" v="53" actId="14100"/>
        <pc:sldMkLst>
          <pc:docMk/>
          <pc:sldMk cId="3651814922" sldId="284"/>
        </pc:sldMkLst>
        <pc:spChg chg="mod">
          <ac:chgData name="Vinodkumar Anandi" userId="83ae127aee0a59c9" providerId="LiveId" clId="{EF1A62AE-1793-4941-BDE1-C3EC40018543}" dt="2021-08-11T12:28:08.204" v="49" actId="113"/>
          <ac:spMkLst>
            <pc:docMk/>
            <pc:sldMk cId="3651814922" sldId="284"/>
            <ac:spMk id="2" creationId="{BACD9473-480A-497A-89BE-2073B804A0D7}"/>
          </ac:spMkLst>
        </pc:spChg>
        <pc:spChg chg="del mod">
          <ac:chgData name="Vinodkumar Anandi" userId="83ae127aee0a59c9" providerId="LiveId" clId="{EF1A62AE-1793-4941-BDE1-C3EC40018543}" dt="2021-08-11T12:28:13.550" v="51" actId="478"/>
          <ac:spMkLst>
            <pc:docMk/>
            <pc:sldMk cId="3651814922" sldId="284"/>
            <ac:spMk id="3" creationId="{CB41AACE-C5DA-496D-99A8-212A24E9B771}"/>
          </ac:spMkLst>
        </pc:spChg>
        <pc:picChg chg="add mod">
          <ac:chgData name="Vinodkumar Anandi" userId="83ae127aee0a59c9" providerId="LiveId" clId="{EF1A62AE-1793-4941-BDE1-C3EC40018543}" dt="2021-08-11T12:29:19.531" v="53" actId="14100"/>
          <ac:picMkLst>
            <pc:docMk/>
            <pc:sldMk cId="3651814922" sldId="284"/>
            <ac:picMk id="5" creationId="{90094627-98C4-422E-B25D-9D091A8A43F4}"/>
          </ac:picMkLst>
        </pc:picChg>
      </pc:sldChg>
    </pc:docChg>
  </pc:docChgLst>
  <pc:docChgLst>
    <pc:chgData name="Vinodkumar Anandi" userId="83ae127aee0a59c9" providerId="LiveId" clId="{2F2FE3F9-AAAB-454A-8D9D-8950592663A3}"/>
    <pc:docChg chg="undo custSel addSld delSld modSld sldOrd">
      <pc:chgData name="Vinodkumar Anandi" userId="83ae127aee0a59c9" providerId="LiveId" clId="{2F2FE3F9-AAAB-454A-8D9D-8950592663A3}" dt="2022-08-14T13:43:36.205" v="140" actId="20577"/>
      <pc:docMkLst>
        <pc:docMk/>
      </pc:docMkLst>
      <pc:sldChg chg="del">
        <pc:chgData name="Vinodkumar Anandi" userId="83ae127aee0a59c9" providerId="LiveId" clId="{2F2FE3F9-AAAB-454A-8D9D-8950592663A3}" dt="2022-02-08T14:16:08.104" v="0" actId="47"/>
        <pc:sldMkLst>
          <pc:docMk/>
          <pc:sldMk cId="1401260280" sldId="258"/>
        </pc:sldMkLst>
      </pc:sldChg>
      <pc:sldChg chg="modSp mod">
        <pc:chgData name="Vinodkumar Anandi" userId="83ae127aee0a59c9" providerId="LiveId" clId="{2F2FE3F9-AAAB-454A-8D9D-8950592663A3}" dt="2022-08-11T06:58:18.124" v="125" actId="20577"/>
        <pc:sldMkLst>
          <pc:docMk/>
          <pc:sldMk cId="380702505" sldId="259"/>
        </pc:sldMkLst>
        <pc:spChg chg="mod">
          <ac:chgData name="Vinodkumar Anandi" userId="83ae127aee0a59c9" providerId="LiveId" clId="{2F2FE3F9-AAAB-454A-8D9D-8950592663A3}" dt="2022-08-11T06:57:39.461" v="97" actId="14100"/>
          <ac:spMkLst>
            <pc:docMk/>
            <pc:sldMk cId="380702505" sldId="259"/>
            <ac:spMk id="22" creationId="{D56F3309-C776-4930-BC87-576C587FB648}"/>
          </ac:spMkLst>
        </pc:spChg>
        <pc:spChg chg="mod">
          <ac:chgData name="Vinodkumar Anandi" userId="83ae127aee0a59c9" providerId="LiveId" clId="{2F2FE3F9-AAAB-454A-8D9D-8950592663A3}" dt="2022-08-11T06:58:18.124" v="125" actId="20577"/>
          <ac:spMkLst>
            <pc:docMk/>
            <pc:sldMk cId="380702505" sldId="259"/>
            <ac:spMk id="23" creationId="{1CEB87EB-0778-444D-99B2-DD617F4475CA}"/>
          </ac:spMkLst>
        </pc:spChg>
      </pc:sldChg>
      <pc:sldChg chg="addSp delSp modSp new mod">
        <pc:chgData name="Vinodkumar Anandi" userId="83ae127aee0a59c9" providerId="LiveId" clId="{2F2FE3F9-AAAB-454A-8D9D-8950592663A3}" dt="2022-02-08T14:19:52.886" v="24" actId="1076"/>
        <pc:sldMkLst>
          <pc:docMk/>
          <pc:sldMk cId="638307124" sldId="260"/>
        </pc:sldMkLst>
        <pc:spChg chg="add del mod">
          <ac:chgData name="Vinodkumar Anandi" userId="83ae127aee0a59c9" providerId="LiveId" clId="{2F2FE3F9-AAAB-454A-8D9D-8950592663A3}" dt="2022-02-08T14:19:21.691" v="19" actId="2711"/>
          <ac:spMkLst>
            <pc:docMk/>
            <pc:sldMk cId="638307124" sldId="260"/>
            <ac:spMk id="2" creationId="{D1FEF481-04CC-4F51-A21C-2B252355B3D9}"/>
          </ac:spMkLst>
        </pc:spChg>
        <pc:picChg chg="add mod">
          <ac:chgData name="Vinodkumar Anandi" userId="83ae127aee0a59c9" providerId="LiveId" clId="{2F2FE3F9-AAAB-454A-8D9D-8950592663A3}" dt="2022-02-08T14:19:52.886" v="24" actId="1076"/>
          <ac:picMkLst>
            <pc:docMk/>
            <pc:sldMk cId="638307124" sldId="260"/>
            <ac:picMk id="4" creationId="{1A10A742-08DC-4E56-9C48-D667F27D5342}"/>
          </ac:picMkLst>
        </pc:picChg>
        <pc:picChg chg="add del mod">
          <ac:chgData name="Vinodkumar Anandi" userId="83ae127aee0a59c9" providerId="LiveId" clId="{2F2FE3F9-AAAB-454A-8D9D-8950592663A3}" dt="2022-02-08T14:19:37.362" v="20" actId="478"/>
          <ac:picMkLst>
            <pc:docMk/>
            <pc:sldMk cId="638307124" sldId="260"/>
            <ac:picMk id="1026" creationId="{93774FAE-69EF-4579-9E21-4902A351BFF4}"/>
          </ac:picMkLst>
        </pc:picChg>
        <pc:picChg chg="add del mod">
          <ac:chgData name="Vinodkumar Anandi" userId="83ae127aee0a59c9" providerId="LiveId" clId="{2F2FE3F9-AAAB-454A-8D9D-8950592663A3}" dt="2022-02-08T14:17:31.083" v="9" actId="478"/>
          <ac:picMkLst>
            <pc:docMk/>
            <pc:sldMk cId="638307124" sldId="260"/>
            <ac:picMk id="1027" creationId="{7BCD8149-759B-4B94-AF91-B66A52127C58}"/>
          </ac:picMkLst>
        </pc:picChg>
      </pc:sldChg>
      <pc:sldChg chg="addSp modSp new mod ord">
        <pc:chgData name="Vinodkumar Anandi" userId="83ae127aee0a59c9" providerId="LiveId" clId="{2F2FE3F9-AAAB-454A-8D9D-8950592663A3}" dt="2022-02-08T14:30:31.576" v="94"/>
        <pc:sldMkLst>
          <pc:docMk/>
          <pc:sldMk cId="4180314682" sldId="261"/>
        </pc:sldMkLst>
        <pc:spChg chg="add mod">
          <ac:chgData name="Vinodkumar Anandi" userId="83ae127aee0a59c9" providerId="LiveId" clId="{2F2FE3F9-AAAB-454A-8D9D-8950592663A3}" dt="2022-02-08T14:22:01.896" v="29" actId="2711"/>
          <ac:spMkLst>
            <pc:docMk/>
            <pc:sldMk cId="4180314682" sldId="261"/>
            <ac:spMk id="3" creationId="{EA3456ED-E8DD-48BD-9D20-05501A1A188B}"/>
          </ac:spMkLst>
        </pc:spChg>
        <pc:spChg chg="add mod">
          <ac:chgData name="Vinodkumar Anandi" userId="83ae127aee0a59c9" providerId="LiveId" clId="{2F2FE3F9-AAAB-454A-8D9D-8950592663A3}" dt="2022-02-08T14:29:21.858" v="88" actId="1076"/>
          <ac:spMkLst>
            <pc:docMk/>
            <pc:sldMk cId="4180314682" sldId="261"/>
            <ac:spMk id="5" creationId="{49A901EA-FAAC-4A5D-9845-506E8C4A1720}"/>
          </ac:spMkLst>
        </pc:spChg>
        <pc:spChg chg="add mod">
          <ac:chgData name="Vinodkumar Anandi" userId="83ae127aee0a59c9" providerId="LiveId" clId="{2F2FE3F9-AAAB-454A-8D9D-8950592663A3}" dt="2022-02-08T14:29:24.388" v="89" actId="20577"/>
          <ac:spMkLst>
            <pc:docMk/>
            <pc:sldMk cId="4180314682" sldId="261"/>
            <ac:spMk id="7" creationId="{A88CBC06-11BE-49BF-8D94-A1A5FE427E9D}"/>
          </ac:spMkLst>
        </pc:spChg>
      </pc:sldChg>
      <pc:sldChg chg="addSp modSp new mod ord">
        <pc:chgData name="Vinodkumar Anandi" userId="83ae127aee0a59c9" providerId="LiveId" clId="{2F2FE3F9-AAAB-454A-8D9D-8950592663A3}" dt="2022-02-08T14:30:36.712" v="96"/>
        <pc:sldMkLst>
          <pc:docMk/>
          <pc:sldMk cId="2000780677" sldId="262"/>
        </pc:sldMkLst>
        <pc:spChg chg="add mod">
          <ac:chgData name="Vinodkumar Anandi" userId="83ae127aee0a59c9" providerId="LiveId" clId="{2F2FE3F9-AAAB-454A-8D9D-8950592663A3}" dt="2022-02-08T14:29:45.612" v="92" actId="255"/>
          <ac:spMkLst>
            <pc:docMk/>
            <pc:sldMk cId="2000780677" sldId="262"/>
            <ac:spMk id="3" creationId="{1011E5AC-5367-4B5D-A111-98446E6335CF}"/>
          </ac:spMkLst>
        </pc:spChg>
      </pc:sldChg>
      <pc:sldChg chg="addSp modSp new mod">
        <pc:chgData name="Vinodkumar Anandi" userId="83ae127aee0a59c9" providerId="LiveId" clId="{2F2FE3F9-AAAB-454A-8D9D-8950592663A3}" dt="2022-08-14T13:43:36.205" v="140" actId="20577"/>
        <pc:sldMkLst>
          <pc:docMk/>
          <pc:sldMk cId="1987331464" sldId="263"/>
        </pc:sldMkLst>
        <pc:spChg chg="add mod">
          <ac:chgData name="Vinodkumar Anandi" userId="83ae127aee0a59c9" providerId="LiveId" clId="{2F2FE3F9-AAAB-454A-8D9D-8950592663A3}" dt="2022-08-14T13:43:36.205" v="140" actId="20577"/>
          <ac:spMkLst>
            <pc:docMk/>
            <pc:sldMk cId="1987331464" sldId="263"/>
            <ac:spMk id="3" creationId="{522E1F50-CCDC-F962-7984-5760649EA108}"/>
          </ac:spMkLst>
        </pc:spChg>
      </pc:sldChg>
      <pc:sldChg chg="del">
        <pc:chgData name="Vinodkumar Anandi" userId="83ae127aee0a59c9" providerId="LiveId" clId="{2F2FE3F9-AAAB-454A-8D9D-8950592663A3}" dt="2022-02-08T14:16:40.903" v="3" actId="47"/>
        <pc:sldMkLst>
          <pc:docMk/>
          <pc:sldMk cId="3210177255" sldId="283"/>
        </pc:sldMkLst>
      </pc:sldChg>
      <pc:sldChg chg="add del">
        <pc:chgData name="Vinodkumar Anandi" userId="83ae127aee0a59c9" providerId="LiveId" clId="{2F2FE3F9-AAAB-454A-8D9D-8950592663A3}" dt="2022-02-08T14:16:18.640" v="2" actId="47"/>
        <pc:sldMkLst>
          <pc:docMk/>
          <pc:sldMk cId="759167129" sldId="284"/>
        </pc:sldMkLst>
      </pc:sldChg>
      <pc:sldChg chg="del">
        <pc:chgData name="Vinodkumar Anandi" userId="83ae127aee0a59c9" providerId="LiveId" clId="{2F2FE3F9-AAAB-454A-8D9D-8950592663A3}" dt="2022-02-08T14:16:08.104" v="0" actId="47"/>
        <pc:sldMkLst>
          <pc:docMk/>
          <pc:sldMk cId="3651814922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CB50-2137-4FA8-A2BF-D5DC82DE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45AEC-F30A-463C-8978-AD984138D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28E-67C5-4F3F-97D2-C3911CDF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F760-0FD5-45EE-9E25-8E82EB14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AEFA-D86A-4EF7-A15E-01835FD4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5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8F3-1346-43F3-AF07-B04E217B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1983F-53D9-426E-BDF9-2334F09FD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029F-928F-42EB-9D32-3FC3A6C8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C54A-836C-4135-BC67-2E746E02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008C-87C4-412B-8C02-787F0E70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7F1BD-83B9-412D-A72A-329282ADD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39D51-6081-4B50-8E29-5878029A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54F5-84A1-4741-B129-88A848F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0A45-CE44-448D-84B6-0EB1229B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8865-1169-4488-884D-E60ADBB8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D190-2A0F-4B20-BE45-2426F71D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7128-9492-4160-B296-B02C5A6E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AA76-7986-4ECB-B53C-B2BA2AF8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B2DB-5190-4F82-BD6B-2E1B2E40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BCEC-63F1-45A8-AEDE-76AE800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CE2E-955E-466A-82B4-95E1088F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A29B-E4B3-41EE-9DCC-CEA351FB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D961-0B6A-4C8A-A979-D0750E6C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9662-CB60-4670-9F39-8EE015B9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74B-FDC3-4756-9574-2E4D6689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2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6C2C-E7CD-47EF-84F6-17511528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F836-0BA7-4C81-A36E-46840D664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241CA-7E5F-491E-9E6A-7550A775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05ED-CD8A-4C9E-88D9-45EA92D0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E3215-DDDF-4BFE-B428-3161BB7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AACC9-CF6B-43CC-9077-F4566F9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B4A5-2CB0-4965-9E0E-DA370184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15BE-9E1D-4749-BAE9-D3743D30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9D2CF-A9F4-4865-8959-3515CD72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8EF07-80D7-422C-94CD-AEEE6046D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94049-9CE1-404F-B608-55418D208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8CA15-A874-4BF7-9A3E-02C16D92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41DFD-ED4F-4A20-A6C3-58827A40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B6E24-AB9F-4537-9AEA-2E350FC6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E2EE-454F-40CC-8991-6D3DCEC4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878B3-3910-428D-8EBE-00071AAB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FB623-3C01-45FC-B0F6-ADEF9BA6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434F5-88D4-4AE0-B948-34C4E3B7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2AF57-A552-42BD-A073-FB1A859C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F7190-E3F0-456C-AB84-EB5C6C56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4CFDE-4C32-47F8-9499-8A077386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CB23-4D9C-4C55-9F0A-CDAB7618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0A10-BA82-4667-9E9B-269E54D1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392C2-C315-48C9-8632-95C4C4812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625E-C983-4683-AB35-A5D85FFF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33AA-6E60-4477-9876-88962E36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49C3C-22A8-4B97-9728-9EF54832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5ABC-2031-482A-B28D-22613388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A1F6E-85C2-491C-BCE5-09D417C9F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2DE64-53A6-4B9F-903D-2238396D5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59CED-DA95-4BC9-8E5A-0B9D3EC5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844F-82AE-4C17-8452-94286ECF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84110-22AB-4DC7-974B-A7E26857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22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7C37B-C298-4B22-AA5B-F56626B8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374D-A9AC-4576-8C7F-121C8945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C929-64D0-459F-A80C-C70E23A03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62F3-8555-4660-8B3C-32D825A22F1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E525-D187-4755-B735-A5C54A4C2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16CC-EBB2-44C3-AAE8-3697EA670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9512-9FFE-4582-9BAA-3132B71E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9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dureka.co/selenium-certification-train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507F-FAE4-4FD4-9C91-10339FB40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 Testing Goal 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8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456ED-E8DD-48BD-9D20-05501A1A188B}"/>
              </a:ext>
            </a:extLst>
          </p:cNvPr>
          <p:cNvSpPr txBox="1"/>
          <p:nvPr/>
        </p:nvSpPr>
        <p:spPr>
          <a:xfrm>
            <a:off x="1046748" y="727054"/>
            <a:ext cx="4160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4A4A4A"/>
                </a:solidFill>
                <a:effectLst/>
              </a:rPr>
              <a:t>Introduction to Test Automation</a:t>
            </a:r>
            <a:endParaRPr lang="en-IN" b="0" i="0" dirty="0">
              <a:solidFill>
                <a:srgbClr val="4A4A4A"/>
              </a:solidFill>
              <a:effectLst/>
            </a:endParaRPr>
          </a:p>
          <a:p>
            <a:br>
              <a:rPr lang="en-IN" b="0" i="0" dirty="0">
                <a:solidFill>
                  <a:srgbClr val="4A4A4A"/>
                </a:solidFill>
                <a:effectLst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901EA-FAAC-4A5D-9845-506E8C4A1720}"/>
              </a:ext>
            </a:extLst>
          </p:cNvPr>
          <p:cNvSpPr txBox="1"/>
          <p:nvPr/>
        </p:nvSpPr>
        <p:spPr>
          <a:xfrm>
            <a:off x="1174282" y="1555349"/>
            <a:ext cx="8665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In manual testing, testing of a Mobile/Web application is done manually, by human action, Someone actually goes on a device to evaluate numerous components including design, functionality, and performance. But, manual testing can be mundane, error-prone, time-consuming, often repetitive and even boring. Whereas automation testing uses the assistance of tools, scripts, and software to perform test cases on various levels of the software.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CBC06-11BE-49BF-8D94-A1A5FE427E9D}"/>
              </a:ext>
            </a:extLst>
          </p:cNvPr>
          <p:cNvSpPr txBox="1"/>
          <p:nvPr/>
        </p:nvSpPr>
        <p:spPr>
          <a:xfrm>
            <a:off x="1280160" y="3420325"/>
            <a:ext cx="88552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of the advantages of test automation over manual testing are as follows:</a:t>
            </a:r>
          </a:p>
          <a:p>
            <a:pPr algn="just"/>
            <a:endParaRPr lang="en-US" sz="1600" b="0" i="0" dirty="0">
              <a:solidFill>
                <a:srgbClr val="4A4A4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Improves test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Saves time and effort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offers test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Increases test case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Reduces maintenance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Increases the speed of the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Reduces manual intervention</a:t>
            </a:r>
          </a:p>
          <a:p>
            <a:pPr algn="just"/>
            <a:endParaRPr lang="en-US" sz="1600" b="0" i="0" dirty="0">
              <a:solidFill>
                <a:srgbClr val="4A4A4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1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1E5AC-5367-4B5D-A111-98446E6335CF}"/>
              </a:ext>
            </a:extLst>
          </p:cNvPr>
          <p:cNvSpPr txBox="1"/>
          <p:nvPr/>
        </p:nvSpPr>
        <p:spPr>
          <a:xfrm>
            <a:off x="981776" y="770230"/>
            <a:ext cx="942313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of the most common mistakes with test automation is going for the immediate benefits and forgetting about the bigger picture. Many teams abandon their automation efforts after a sprint or two and go back to manual testing. Now, why do you think that happens?</a:t>
            </a:r>
          </a:p>
          <a:p>
            <a:pPr algn="just"/>
            <a:endParaRPr lang="en-US" sz="1600" b="0" i="0" dirty="0">
              <a:solidFill>
                <a:srgbClr val="4A4A4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time, most of these companies use automation just because others are using it. Here are some of the problems: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Companies are not sure of the right way to implement test automation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do not have the right automated testing methods in place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Companies may not know when to implement test automation and when not to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are not aware of the right set of tools that meet their requirements</a:t>
            </a:r>
          </a:p>
          <a:p>
            <a:pPr algn="just"/>
            <a:endParaRPr lang="en-US" sz="1600" b="0" i="0" dirty="0">
              <a:solidFill>
                <a:srgbClr val="4A4A4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what they need here to succeed in test automation is careful planning and strategy: Test Automation Strategy.</a:t>
            </a:r>
          </a:p>
        </p:txBody>
      </p:sp>
    </p:spTree>
    <p:extLst>
      <p:ext uri="{BB962C8B-B14F-4D97-AF65-F5344CB8AC3E}">
        <p14:creationId xmlns:p14="http://schemas.microsoft.com/office/powerpoint/2010/main" val="200078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1263-B65E-4B27-8640-46552B48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What should automation accomplish ?</a:t>
            </a:r>
            <a:endParaRPr lang="en-IN" b="1" i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C9DD-DB18-4328-A399-38444B95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02"/>
            <a:ext cx="10515600" cy="40322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most basic goals of automation are universal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FECE32-E3EC-4761-84A9-632DBE56FE06}"/>
              </a:ext>
            </a:extLst>
          </p:cNvPr>
          <p:cNvSpPr/>
          <p:nvPr/>
        </p:nvSpPr>
        <p:spPr>
          <a:xfrm>
            <a:off x="990600" y="3429000"/>
            <a:ext cx="2181225" cy="7715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 Time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6E7BA8-5E9C-4FC6-AD8A-8A9D166CC237}"/>
              </a:ext>
            </a:extLst>
          </p:cNvPr>
          <p:cNvSpPr/>
          <p:nvPr/>
        </p:nvSpPr>
        <p:spPr>
          <a:xfrm>
            <a:off x="9172575" y="3414712"/>
            <a:ext cx="2181225" cy="7715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Money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69C859-C9CE-4C62-A3A1-D8FA287F752C}"/>
              </a:ext>
            </a:extLst>
          </p:cNvPr>
          <p:cNvSpPr/>
          <p:nvPr/>
        </p:nvSpPr>
        <p:spPr>
          <a:xfrm>
            <a:off x="6496050" y="3433762"/>
            <a:ext cx="2181225" cy="7715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Test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510D3E-8EC5-4EDC-B3E1-9C1D547001F9}"/>
              </a:ext>
            </a:extLst>
          </p:cNvPr>
          <p:cNvSpPr/>
          <p:nvPr/>
        </p:nvSpPr>
        <p:spPr>
          <a:xfrm>
            <a:off x="3895725" y="3429000"/>
            <a:ext cx="2181225" cy="7715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Coverage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3D9AD-EDA5-4818-9260-C7A4473E3606}"/>
              </a:ext>
            </a:extLst>
          </p:cNvPr>
          <p:cNvSpPr txBox="1"/>
          <p:nvPr/>
        </p:nvSpPr>
        <p:spPr>
          <a:xfrm>
            <a:off x="838200" y="4549676"/>
            <a:ext cx="3095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test execution faster than a person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multiple tests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Shorten time frame required to complete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 time to market.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3C33E-0DFC-4454-B4B4-4CC07DB5A136}"/>
              </a:ext>
            </a:extLst>
          </p:cNvPr>
          <p:cNvSpPr txBox="1"/>
          <p:nvPr/>
        </p:nvSpPr>
        <p:spPr>
          <a:xfrm>
            <a:off x="3733799" y="4549676"/>
            <a:ext cx="2628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automation allows for more testing variation than what would be humanity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Avoids reducing test coverage due to time constraints.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B0550-6064-4191-9DAF-F878B82CB5B8}"/>
              </a:ext>
            </a:extLst>
          </p:cNvPr>
          <p:cNvSpPr txBox="1"/>
          <p:nvPr/>
        </p:nvSpPr>
        <p:spPr>
          <a:xfrm>
            <a:off x="6410325" y="4486276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 human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tests in a consistent manner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8204C-EADD-49DE-ABD6-3A90D0E0679C}"/>
              </a:ext>
            </a:extLst>
          </p:cNvPr>
          <p:cNvSpPr txBox="1"/>
          <p:nvPr/>
        </p:nvSpPr>
        <p:spPr>
          <a:xfrm>
            <a:off x="9172575" y="4352061"/>
            <a:ext cx="2247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incremental test execution is reduced.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Frees up headcount to focus on other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75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1263-B65E-4B27-8640-46552B48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4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Not So fast …</a:t>
            </a:r>
            <a:endParaRPr lang="en-IN" b="1" i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C9DD-DB18-4328-A399-38444B95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977"/>
            <a:ext cx="10515600" cy="40322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Automation ROI can be quickly drained by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79EB8-42D3-40D5-9EDE-F092AE7C5BAD}"/>
              </a:ext>
            </a:extLst>
          </p:cNvPr>
          <p:cNvCxnSpPr>
            <a:cxnSpLocks/>
          </p:cNvCxnSpPr>
          <p:nvPr/>
        </p:nvCxnSpPr>
        <p:spPr>
          <a:xfrm>
            <a:off x="937591" y="1522218"/>
            <a:ext cx="0" cy="4716657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045B9A-6019-4254-827C-2CCAEF836FA9}"/>
              </a:ext>
            </a:extLst>
          </p:cNvPr>
          <p:cNvCxnSpPr>
            <a:cxnSpLocks/>
          </p:cNvCxnSpPr>
          <p:nvPr/>
        </p:nvCxnSpPr>
        <p:spPr>
          <a:xfrm>
            <a:off x="937591" y="6212741"/>
            <a:ext cx="10544175" cy="180975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B091-32F4-4345-96A8-B139B59F7786}"/>
              </a:ext>
            </a:extLst>
          </p:cNvPr>
          <p:cNvSpPr txBox="1"/>
          <p:nvPr/>
        </p:nvSpPr>
        <p:spPr>
          <a:xfrm>
            <a:off x="3285526" y="1837279"/>
            <a:ext cx="7629517" cy="88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Focusing only on UI-based test automation or using the wrong approach or tool for an automation need.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“Automate everything” mindset.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Poorly designed test scripts break down when attempting to scale.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6F3309-C776-4930-BC87-576C587FB648}"/>
              </a:ext>
            </a:extLst>
          </p:cNvPr>
          <p:cNvSpPr txBox="1"/>
          <p:nvPr/>
        </p:nvSpPr>
        <p:spPr>
          <a:xfrm>
            <a:off x="4145926" y="2934641"/>
            <a:ext cx="4679141" cy="88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structured metrics, KPI’s and difficulty communicating ROI.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automation treated as a independent, siloed capability.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with automation strategy skills.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EB87EB-0778-444D-99B2-DD617F4475CA}"/>
              </a:ext>
            </a:extLst>
          </p:cNvPr>
          <p:cNvSpPr txBox="1"/>
          <p:nvPr/>
        </p:nvSpPr>
        <p:spPr>
          <a:xfrm>
            <a:off x="4714875" y="3902501"/>
            <a:ext cx="6539534" cy="1181862"/>
          </a:xfrm>
          <a:custGeom>
            <a:avLst/>
            <a:gdLst>
              <a:gd name="connsiteX0" fmla="*/ 0 w 6539534"/>
              <a:gd name="connsiteY0" fmla="*/ 0 h 1181862"/>
              <a:gd name="connsiteX1" fmla="*/ 6539534 w 6539534"/>
              <a:gd name="connsiteY1" fmla="*/ 0 h 1181862"/>
              <a:gd name="connsiteX2" fmla="*/ 6539534 w 6539534"/>
              <a:gd name="connsiteY2" fmla="*/ 1181862 h 1181862"/>
              <a:gd name="connsiteX3" fmla="*/ 0 w 6539534"/>
              <a:gd name="connsiteY3" fmla="*/ 1181862 h 1181862"/>
              <a:gd name="connsiteX4" fmla="*/ 0 w 6539534"/>
              <a:gd name="connsiteY4" fmla="*/ 0 h 1181862"/>
              <a:gd name="connsiteX0" fmla="*/ 0 w 6539534"/>
              <a:gd name="connsiteY0" fmla="*/ 0 h 1181862"/>
              <a:gd name="connsiteX1" fmla="*/ 6539534 w 6539534"/>
              <a:gd name="connsiteY1" fmla="*/ 0 h 1181862"/>
              <a:gd name="connsiteX2" fmla="*/ 6539534 w 6539534"/>
              <a:gd name="connsiteY2" fmla="*/ 1181862 h 1181862"/>
              <a:gd name="connsiteX3" fmla="*/ 0 w 6539534"/>
              <a:gd name="connsiteY3" fmla="*/ 1181862 h 1181862"/>
              <a:gd name="connsiteX4" fmla="*/ 0 w 6539534"/>
              <a:gd name="connsiteY4" fmla="*/ 0 h 1181862"/>
              <a:gd name="connsiteX0" fmla="*/ 0 w 6539534"/>
              <a:gd name="connsiteY0" fmla="*/ 0 h 1181862"/>
              <a:gd name="connsiteX1" fmla="*/ 6539534 w 6539534"/>
              <a:gd name="connsiteY1" fmla="*/ 0 h 1181862"/>
              <a:gd name="connsiteX2" fmla="*/ 6539534 w 6539534"/>
              <a:gd name="connsiteY2" fmla="*/ 1181862 h 1181862"/>
              <a:gd name="connsiteX3" fmla="*/ 0 w 6539534"/>
              <a:gd name="connsiteY3" fmla="*/ 1181862 h 1181862"/>
              <a:gd name="connsiteX4" fmla="*/ 0 w 6539534"/>
              <a:gd name="connsiteY4" fmla="*/ 0 h 118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9534" h="1181862">
                <a:moveTo>
                  <a:pt x="0" y="0"/>
                </a:moveTo>
                <a:lnTo>
                  <a:pt x="6539534" y="0"/>
                </a:lnTo>
                <a:lnTo>
                  <a:pt x="6539534" y="1181862"/>
                </a:lnTo>
                <a:lnTo>
                  <a:pt x="0" y="118186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Limiting automation to only testing.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old tools for new problems.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Spending time reinventing the wheel instead of leveraging the testing community and resources.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teams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unable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work with automation to solve their biggest problems.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F7FB2E-11E7-436A-B399-BA0862794B99}"/>
              </a:ext>
            </a:extLst>
          </p:cNvPr>
          <p:cNvCxnSpPr>
            <a:cxnSpLocks/>
          </p:cNvCxnSpPr>
          <p:nvPr/>
        </p:nvCxnSpPr>
        <p:spPr>
          <a:xfrm>
            <a:off x="1165818" y="2268293"/>
            <a:ext cx="2229769" cy="3631654"/>
          </a:xfrm>
          <a:prstGeom prst="straightConnector1">
            <a:avLst/>
          </a:prstGeom>
          <a:ln w="152400" cap="rnd" cmpd="dbl">
            <a:solidFill>
              <a:schemeClr val="accent1">
                <a:lumMod val="75000"/>
                <a:alpha val="78000"/>
              </a:schemeClr>
            </a:solidFill>
            <a:prstDash val="solid"/>
            <a:bevel/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2DF2AA-F276-49E7-952B-87B8E11F61DB}"/>
              </a:ext>
            </a:extLst>
          </p:cNvPr>
          <p:cNvCxnSpPr/>
          <p:nvPr/>
        </p:nvCxnSpPr>
        <p:spPr>
          <a:xfrm>
            <a:off x="1988345" y="6573520"/>
            <a:ext cx="9977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FA824-1B55-478B-AE75-4047826D08DB}"/>
              </a:ext>
            </a:extLst>
          </p:cNvPr>
          <p:cNvSpPr/>
          <p:nvPr/>
        </p:nvSpPr>
        <p:spPr>
          <a:xfrm>
            <a:off x="1696720" y="2035216"/>
            <a:ext cx="1329488" cy="4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Automation Approach</a:t>
            </a:r>
            <a:endParaRPr lang="en-IN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8B46FE-E3F5-4A7B-AFDC-61CCFDB28C60}"/>
              </a:ext>
            </a:extLst>
          </p:cNvPr>
          <p:cNvSpPr/>
          <p:nvPr/>
        </p:nvSpPr>
        <p:spPr>
          <a:xfrm>
            <a:off x="2286657" y="3073379"/>
            <a:ext cx="1329488" cy="4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Operations &amp; Overhead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EEAB3-A60B-4A85-8CBE-F56770B6308E}"/>
              </a:ext>
            </a:extLst>
          </p:cNvPr>
          <p:cNvSpPr/>
          <p:nvPr/>
        </p:nvSpPr>
        <p:spPr>
          <a:xfrm>
            <a:off x="3039098" y="4219575"/>
            <a:ext cx="1269310" cy="4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Innovation</a:t>
            </a:r>
            <a:endParaRPr lang="en-IN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F44BC0-92DB-4665-A170-2ADE94CC4C4D}"/>
              </a:ext>
            </a:extLst>
          </p:cNvPr>
          <p:cNvSpPr/>
          <p:nvPr/>
        </p:nvSpPr>
        <p:spPr>
          <a:xfrm>
            <a:off x="3720105" y="5331779"/>
            <a:ext cx="1269310" cy="43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0D90E-B3F0-42EE-8380-4BA9EDF55967}"/>
              </a:ext>
            </a:extLst>
          </p:cNvPr>
          <p:cNvSpPr txBox="1"/>
          <p:nvPr/>
        </p:nvSpPr>
        <p:spPr>
          <a:xfrm>
            <a:off x="5313933" y="5318506"/>
            <a:ext cx="5689600" cy="581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efforts to become unmanageable when the right solution isn’t used.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application changes break scripts.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81082-01B5-434B-885D-05819D7AD8CE}"/>
              </a:ext>
            </a:extLst>
          </p:cNvPr>
          <p:cNvCxnSpPr>
            <a:cxnSpLocks/>
          </p:cNvCxnSpPr>
          <p:nvPr/>
        </p:nvCxnSpPr>
        <p:spPr>
          <a:xfrm flipV="1">
            <a:off x="699247" y="2035216"/>
            <a:ext cx="17786" cy="11525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9C2CA2-8484-45F0-945D-855F719CD749}"/>
              </a:ext>
            </a:extLst>
          </p:cNvPr>
          <p:cNvSpPr txBox="1"/>
          <p:nvPr/>
        </p:nvSpPr>
        <p:spPr>
          <a:xfrm flipH="1">
            <a:off x="1333021" y="6337178"/>
            <a:ext cx="6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2BC7F-339E-4A4D-8DB5-917131616D3C}"/>
              </a:ext>
            </a:extLst>
          </p:cNvPr>
          <p:cNvSpPr txBox="1"/>
          <p:nvPr/>
        </p:nvSpPr>
        <p:spPr>
          <a:xfrm>
            <a:off x="-55722" y="3262996"/>
            <a:ext cx="110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Automation </a:t>
            </a:r>
          </a:p>
          <a:p>
            <a:r>
              <a:rPr lang="en-US" sz="1400" dirty="0"/>
              <a:t>Benefit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07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FEF481-04CC-4F51-A21C-2B252355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48" y="711284"/>
            <a:ext cx="5573027" cy="377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Automation Life Cycle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Automation test life cycle has the following phases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BFF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hlinkClick r:id="rId2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0A742-08DC-4E56-9C48-D667F27D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93" y="1778296"/>
            <a:ext cx="6137536" cy="39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E1F50-CCDC-F962-7984-5760649EA108}"/>
              </a:ext>
            </a:extLst>
          </p:cNvPr>
          <p:cNvSpPr txBox="1"/>
          <p:nvPr/>
        </p:nvSpPr>
        <p:spPr>
          <a:xfrm>
            <a:off x="3048856" y="892412"/>
            <a:ext cx="6097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Current framework can be improved with below key features :</a:t>
            </a:r>
          </a:p>
          <a:p>
            <a:endParaRPr lang="en-IN" dirty="0"/>
          </a:p>
          <a:p>
            <a:r>
              <a:rPr lang="en-IN" dirty="0"/>
              <a:t>1. Adopting to latest designs BDD , TestNG.</a:t>
            </a:r>
          </a:p>
          <a:p>
            <a:r>
              <a:rPr lang="en-IN" dirty="0"/>
              <a:t>2. No Design patterns followed(Driver creations single ton , data manage by factory pattern)</a:t>
            </a:r>
          </a:p>
          <a:p>
            <a:r>
              <a:rPr lang="en-IN" dirty="0"/>
              <a:t>3. Webservices automation with BDD(Currently in SOAPUI all cases are executed with help of herms and groovy - Manual Testing extension).</a:t>
            </a:r>
          </a:p>
          <a:p>
            <a:r>
              <a:rPr lang="en-IN" dirty="0"/>
              <a:t>4. Generic selenium helpers</a:t>
            </a:r>
          </a:p>
          <a:p>
            <a:r>
              <a:rPr lang="en-IN" dirty="0"/>
              <a:t>5. Generic Java helpers</a:t>
            </a:r>
          </a:p>
          <a:p>
            <a:r>
              <a:rPr lang="en-IN" dirty="0"/>
              <a:t>6. Synchronization (waits before or after performing actions)</a:t>
            </a:r>
          </a:p>
          <a:p>
            <a:r>
              <a:rPr lang="en-IN" dirty="0"/>
              <a:t>7. Customised Reporting .</a:t>
            </a:r>
          </a:p>
          <a:p>
            <a:r>
              <a:rPr lang="en-IN" dirty="0"/>
              <a:t>8. Context features (Adding and retrieving data dynamically)</a:t>
            </a:r>
          </a:p>
          <a:p>
            <a:r>
              <a:rPr lang="en-IN" dirty="0"/>
              <a:t>9. Cloud executions (Kubernetes cluster or AWS)</a:t>
            </a:r>
          </a:p>
          <a:p>
            <a:r>
              <a:rPr lang="en-IN" dirty="0"/>
              <a:t>10. Parallel executions , Cross browser validations , Visual validations not implemented.</a:t>
            </a:r>
          </a:p>
        </p:txBody>
      </p:sp>
    </p:spTree>
    <p:extLst>
      <p:ext uri="{BB962C8B-B14F-4D97-AF65-F5344CB8AC3E}">
        <p14:creationId xmlns:p14="http://schemas.microsoft.com/office/powerpoint/2010/main" val="198733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655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Automation Testing Goal Update</vt:lpstr>
      <vt:lpstr>PowerPoint Presentation</vt:lpstr>
      <vt:lpstr>PowerPoint Presentation</vt:lpstr>
      <vt:lpstr>What should automation accomplish ?</vt:lpstr>
      <vt:lpstr>Not So fast 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Goal Update</dc:title>
  <dc:creator>Vinodkumar Anandi</dc:creator>
  <cp:lastModifiedBy>Vinodkumar Anandi</cp:lastModifiedBy>
  <cp:revision>16</cp:revision>
  <dcterms:created xsi:type="dcterms:W3CDTF">2021-07-02T00:25:49Z</dcterms:created>
  <dcterms:modified xsi:type="dcterms:W3CDTF">2022-08-14T13:43:46Z</dcterms:modified>
</cp:coreProperties>
</file>