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Cheers to the Golang community!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 main
import (
	"errors"
	"fmt"
)
type Stack[T any] struct {
	data []T
}
func (s *Stack[T]) Push(t T) {
	s.data = append(s.data, t)
}
func (s *Stack[T]) Pop() (T, error) {
	if len(s.data) == 0 {
		var zero T
		return zero, errors.New("empty stack")
	}
	t := s.data[len(s.data)-1]
	s.data = s.data[:len(s.data)-1]
	return t, nil
}
func (s *Stack[T]) Peek() (T, error) {
	if len(s.data) == 0 {
		var zero T
		return zero, errors.New("empty stack")
	}
	return s.data[len(s.data)-1], nil
}
func main() {
	/**
	You must instantiate generic type with a type.
	You cannot do like `var s Stack`
	**/
	var s Stack[int]
	s.Push(1)
	s.Push(2)
	s.Push(3)
	fmt.Println(s.Peek())
	fmt.Println(s.Pop())
	fmt.Println(s.Pop())
	fmt.Println(s.Pop())
	fmt.Println(s.Pop())
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writing the same code for different types is a waste of time and effort.
- library functions to work on different types.
- structs that can hold any type of data without having to use interface{}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type assertion and conversion are expensive operations.
- avoid type assertion and conversion
- type mismatch errors are caught at compile time.
- avoid runtime errors due to type mismatch.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Go 1.18 is released on 16th Feb 2022.
- Go 1.18 is the first release to support generics.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
Let's see demo examples [here]() - add link.
- go [intro-generics](https://go.dev/blog/intro-generics)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 is Less &lt; b
- compare -1,0,1 return value
- isNan - check if value is 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defining constraints without tilde prefix `int32` (`~int32`) - tilde allows all descendants also - will see in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2024-05-05T12:29:04Z</dcterms:created>
  <dcterms:modified xsi:type="dcterms:W3CDTF">2024-05-05T12:29:04Z</dcterms:modified>
</cp:coreProperties>
</file>