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3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752" y="3584358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VAIDHYARAJ KUNCHUM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VAIDHYARAJ KUNCHUM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SREYAS INSTITUTE OF ENGINEERING AND TECHNOLOGY. DEPARTMENT IS 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Provide the GitHub repository link after uploading the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15" y="1374955"/>
            <a:ext cx="11029615" cy="38186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AES Encryption Integration:</a:t>
            </a:r>
            <a:r>
              <a:rPr lang="en-US" dirty="0"/>
              <a:t> Adding </a:t>
            </a:r>
            <a:r>
              <a:rPr lang="en-US" b="1" dirty="0"/>
              <a:t>AES encryption</a:t>
            </a:r>
            <a:r>
              <a:rPr lang="en-US" dirty="0"/>
              <a:t> before embedding the message for an additional layer of security.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Improved Steganographic Techniques:</a:t>
            </a:r>
            <a:r>
              <a:rPr lang="en-US" dirty="0"/>
              <a:t> Implementing </a:t>
            </a:r>
            <a:r>
              <a:rPr lang="en-US" b="1" dirty="0"/>
              <a:t>adaptive steganography</a:t>
            </a:r>
            <a:r>
              <a:rPr lang="en-US" dirty="0"/>
              <a:t> to distribute message bits across the image more securely.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GUI-Based Implementation:</a:t>
            </a:r>
            <a:r>
              <a:rPr lang="en-US" dirty="0"/>
              <a:t> Developing a </a:t>
            </a:r>
            <a:r>
              <a:rPr lang="en-US" b="1" dirty="0"/>
              <a:t>user-friendly graphical interface</a:t>
            </a:r>
            <a:r>
              <a:rPr lang="en-US" dirty="0"/>
              <a:t> for better usability.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Multi-Image Steganography:</a:t>
            </a:r>
            <a:r>
              <a:rPr lang="en-US" dirty="0"/>
              <a:t> Expanding the approach to </a:t>
            </a:r>
            <a:r>
              <a:rPr lang="en-US" b="1" dirty="0"/>
              <a:t>distribute a hidden message across multiple images</a:t>
            </a:r>
            <a:r>
              <a:rPr lang="en-US" dirty="0"/>
              <a:t> to enhance security.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Support for Video Steganography:</a:t>
            </a:r>
            <a:r>
              <a:rPr lang="en-US" dirty="0"/>
              <a:t> Extending the concept to </a:t>
            </a:r>
            <a:r>
              <a:rPr lang="en-US" b="1" dirty="0"/>
              <a:t>embed messages inside video frames</a:t>
            </a:r>
            <a:r>
              <a:rPr lang="en-US" dirty="0"/>
              <a:t>, allowing larger data concealment.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Problem statement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45" y="128808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With the growing concern for digital privacy, ensuring the confidentiality of sensitive information has become crucial. This project aims to implement a secure method to hide messages inside images using steganography. The process is divided into separate encryption and decryption modules to enhance security and modularity.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996" y="702156"/>
            <a:ext cx="11613485" cy="40395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This project is developed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– Core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OpenCV</a:t>
            </a:r>
            <a:r>
              <a:rPr lang="en-US" dirty="0"/>
              <a:t> – For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ASCII Encoding</a:t>
            </a:r>
            <a:r>
              <a:rPr lang="en-US" dirty="0"/>
              <a:t> – Converts characters into numerical format for embedding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Steganography Techniques</a:t>
            </a:r>
            <a:r>
              <a:rPr lang="en-US" dirty="0"/>
              <a:t> – Least Significant Bit (LSB) modification for data hiding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dirty="0"/>
              <a:t>Wow Factor (Unique Features)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36" y="1302026"/>
            <a:ext cx="11029615" cy="301860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rgbClr val="0F0F0F"/>
                </a:solidFill>
              </a:rPr>
              <a:t>Steganographic Data Hiding: The project implements a pixel-based method to embed messages into an image without noticeable distortion.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Password-Protected Encryption: Only users with the correct passcode can decrypt and retrieve the hidden message.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Separation of Encryption &amp; Decryption: The encryption and decryption processes are modularized into separate scripts, improving security and usability.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Minimal Image Alteration: The encryption process ensures that the image quality remains intact, making the hidden message undetectable.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Automated Message Length Handling: The system automatically determines the message length and encodes it into the image for accurate retrieval.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22037"/>
            <a:ext cx="11029615" cy="3379987"/>
          </a:xfrm>
        </p:spPr>
        <p:txBody>
          <a:bodyPr/>
          <a:lstStyle/>
          <a:p>
            <a:r>
              <a:rPr lang="en-US" dirty="0"/>
              <a:t>This steganography-based project is useful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 Professionals</a:t>
            </a:r>
            <a:r>
              <a:rPr lang="en-US" dirty="0"/>
              <a:t> – Ensuring secure digital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Law Enforcement Agencies</a:t>
            </a:r>
            <a:r>
              <a:rPr lang="en-US" dirty="0"/>
              <a:t> – Concealing sensitive investigative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Journalists &amp; Whistleblowers</a:t>
            </a:r>
            <a:r>
              <a:rPr lang="en-US" dirty="0"/>
              <a:t> – Enabling confidential information exchange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Individuals Seeking Private Communication</a:t>
            </a:r>
            <a:r>
              <a:rPr lang="en-US" dirty="0"/>
              <a:t> – Protecting personal conversations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Military &amp; Intelligence Agencies</a:t>
            </a:r>
            <a:r>
              <a:rPr lang="en-US" dirty="0"/>
              <a:t> – Securely transmitting classified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Screenshots of the outcome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D6AEA-EBE8-63C8-9655-C3052391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7" y="1232452"/>
            <a:ext cx="6026703" cy="34329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8EAD3-8C67-A62F-C95E-6FBCD8EB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370" y="1232452"/>
            <a:ext cx="5854333" cy="34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2E6E-4BD0-5924-B797-BCA5A829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Decrypted message successfully extracted from image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7CF94F-45EF-9C87-1D24-AD61FBCDD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1"/>
            <a:ext cx="10839349" cy="5439516"/>
          </a:xfrm>
        </p:spPr>
      </p:pic>
    </p:spTree>
    <p:extLst>
      <p:ext uri="{BB962C8B-B14F-4D97-AF65-F5344CB8AC3E}">
        <p14:creationId xmlns:p14="http://schemas.microsoft.com/office/powerpoint/2010/main" val="388223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5652"/>
            <a:ext cx="11029615" cy="2008746"/>
          </a:xfrm>
        </p:spPr>
        <p:txBody>
          <a:bodyPr/>
          <a:lstStyle/>
          <a:p>
            <a:r>
              <a:rPr lang="en-US" dirty="0"/>
              <a:t>This project successfully demonstrates the </a:t>
            </a:r>
            <a:r>
              <a:rPr lang="en-US" b="1" dirty="0"/>
              <a:t>secure embedding and retrieval of messages within digital images</a:t>
            </a:r>
            <a:r>
              <a:rPr lang="en-US" dirty="0"/>
              <a:t> using </a:t>
            </a:r>
            <a:r>
              <a:rPr lang="en-US" b="1" dirty="0"/>
              <a:t>steganography</a:t>
            </a:r>
            <a:r>
              <a:rPr lang="en-US" dirty="0"/>
              <a:t>. By </a:t>
            </a:r>
            <a:r>
              <a:rPr lang="en-US" b="1" dirty="0"/>
              <a:t>separating encryption and decryption</a:t>
            </a:r>
            <a:r>
              <a:rPr lang="en-US" dirty="0"/>
              <a:t>, the system enhances modularity and security. The implementation ensures that </a:t>
            </a:r>
            <a:r>
              <a:rPr lang="en-US" b="1" dirty="0"/>
              <a:t>only authorized users</a:t>
            </a:r>
            <a:r>
              <a:rPr lang="en-US" dirty="0"/>
              <a:t> with the correct </a:t>
            </a:r>
            <a:r>
              <a:rPr lang="en-US" b="1" dirty="0"/>
              <a:t>passcode</a:t>
            </a:r>
            <a:r>
              <a:rPr lang="en-US" dirty="0"/>
              <a:t> can retrieve the hidden information. The method provides an </a:t>
            </a:r>
            <a:r>
              <a:rPr lang="en-US" b="1" dirty="0"/>
              <a:t>effective way to protect sensitive communications</a:t>
            </a:r>
            <a:r>
              <a:rPr lang="en-US" dirty="0"/>
              <a:t>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</TotalTime>
  <Words>490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  Problem statement</vt:lpstr>
      <vt:lpstr>Technology  used</vt:lpstr>
      <vt:lpstr>Wow Factor (Unique Features)</vt:lpstr>
      <vt:lpstr>End users</vt:lpstr>
      <vt:lpstr>Results: Screenshots of the outcome</vt:lpstr>
      <vt:lpstr>Decrypted message successfully extracted from image </vt:lpstr>
      <vt:lpstr>Conclusion:</vt:lpstr>
      <vt:lpstr>Provide the GitHub repository link after uploading the project.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Kunchum, Vaidhyaraj</cp:lastModifiedBy>
  <cp:revision>26</cp:revision>
  <dcterms:created xsi:type="dcterms:W3CDTF">2021-05-26T16:50:10Z</dcterms:created>
  <dcterms:modified xsi:type="dcterms:W3CDTF">2025-02-26T14:41:56Z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