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0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7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61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68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78.xml"/>
  <Override ContentType="application/vnd.openxmlformats-officedocument.presentationml.slide+xml" PartName="/ppt/slides/slide44.xml"/>
  <Override ContentType="application/vnd.openxmlformats-officedocument.presentationml.slide+xml" PartName="/ppt/slides/slide72.xml"/>
  <Override ContentType="application/vnd.openxmlformats-officedocument.presentationml.slide+xml" PartName="/ppt/slides/slide46.xml"/>
  <Override ContentType="application/vnd.openxmlformats-officedocument.presentationml.slide+xml" PartName="/ppt/slides/slide71.xml"/>
  <Override ContentType="application/vnd.openxmlformats-officedocument.presentationml.slide+xml" PartName="/ppt/slides/slide39.xml"/>
  <Override ContentType="application/vnd.openxmlformats-officedocument.presentationml.slide+xml" PartName="/ppt/slides/slide80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74.xml"/>
  <Override ContentType="application/vnd.openxmlformats-officedocument.presentationml.slide+xml" PartName="/ppt/slides/slide79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73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49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75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62.xml"/>
  <Override ContentType="application/vnd.openxmlformats-officedocument.presentationml.slide+xml" PartName="/ppt/slides/slide69.xml"/>
  <Override ContentType="application/vnd.openxmlformats-officedocument.presentationml.slide+xml" PartName="/ppt/slides/slide65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67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8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64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6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76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slide+xml" PartName="/ppt/slides/slide6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36" Target="slides/slide31.xml"/><Relationship Type="http://schemas.openxmlformats.org/officeDocument/2006/relationships/slide" Id="rId30" Target="slides/slide25.xml"/><Relationship Type="http://schemas.openxmlformats.org/officeDocument/2006/relationships/slide" Id="rId31" Target="slides/slide26.xml"/><Relationship Type="http://schemas.openxmlformats.org/officeDocument/2006/relationships/slide" Id="rId71" Target="slides/slide66.xml"/><Relationship Type="http://schemas.openxmlformats.org/officeDocument/2006/relationships/slide" Id="rId34" Target="slides/slide29.xml"/><Relationship Type="http://schemas.openxmlformats.org/officeDocument/2006/relationships/slide" Id="rId70" Target="slides/slide65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75" Target="slides/slide70.xml"/><Relationship Type="http://schemas.openxmlformats.org/officeDocument/2006/relationships/slide" Id="rId74" Target="slides/slide69.xml"/><Relationship Type="http://schemas.openxmlformats.org/officeDocument/2006/relationships/slide" Id="rId73" Target="slides/slide68.xml"/><Relationship Type="http://schemas.openxmlformats.org/officeDocument/2006/relationships/slide" Id="rId72" Target="slides/slide67.xml"/><Relationship Type="http://schemas.openxmlformats.org/officeDocument/2006/relationships/slide" Id="rId79" Target="slides/slide74.xml"/><Relationship Type="http://schemas.openxmlformats.org/officeDocument/2006/relationships/slide" Id="rId78" Target="slides/slide73.xml"/><Relationship Type="http://schemas.openxmlformats.org/officeDocument/2006/relationships/slide" Id="rId77" Target="slides/slide72.xml"/><Relationship Type="http://schemas.openxmlformats.org/officeDocument/2006/relationships/slide" Id="rId76" Target="slides/slide71.xml"/><Relationship Type="http://schemas.openxmlformats.org/officeDocument/2006/relationships/slide" Id="rId48" Target="slides/slide43.xml"/><Relationship Type="http://schemas.openxmlformats.org/officeDocument/2006/relationships/slide" Id="rId47" Target="slides/slide42.xml"/><Relationship Type="http://schemas.openxmlformats.org/officeDocument/2006/relationships/slide" Id="rId49" Target="slides/slide44.xml"/><Relationship Type="http://schemas.openxmlformats.org/officeDocument/2006/relationships/presProps" Id="rId2" Target="presProps.xml"/><Relationship Type="http://schemas.openxmlformats.org/officeDocument/2006/relationships/theme" Id="rId1" Target="theme/theme1.xml"/><Relationship Type="http://schemas.openxmlformats.org/officeDocument/2006/relationships/slide" Id="rId40" Target="slides/slide35.xml"/><Relationship Type="http://schemas.openxmlformats.org/officeDocument/2006/relationships/slideMaster" Id="rId4" Target="slideMasters/slideMaster1.xml"/><Relationship Type="http://schemas.openxmlformats.org/officeDocument/2006/relationships/slide" Id="rId41" Target="slides/slide36.xml"/><Relationship Type="http://schemas.openxmlformats.org/officeDocument/2006/relationships/tableStyles" Id="rId3" Target="tableStyles.xml"/><Relationship Type="http://schemas.openxmlformats.org/officeDocument/2006/relationships/slide" Id="rId42" Target="slides/slide37.xml"/><Relationship Type="http://schemas.openxmlformats.org/officeDocument/2006/relationships/slide" Id="rId80" Target="slides/slide75.xml"/><Relationship Type="http://schemas.openxmlformats.org/officeDocument/2006/relationships/slide" Id="rId43" Target="slides/slide38.xml"/><Relationship Type="http://schemas.openxmlformats.org/officeDocument/2006/relationships/slide" Id="rId44" Target="slides/slide39.xml"/><Relationship Type="http://schemas.openxmlformats.org/officeDocument/2006/relationships/slide" Id="rId82" Target="slides/slide77.xml"/><Relationship Type="http://schemas.openxmlformats.org/officeDocument/2006/relationships/slide" Id="rId45" Target="slides/slide40.xml"/><Relationship Type="http://schemas.openxmlformats.org/officeDocument/2006/relationships/slide" Id="rId81" Target="slides/slide76.xml"/><Relationship Type="http://schemas.openxmlformats.org/officeDocument/2006/relationships/slide" Id="rId46" Target="slides/slide41.xml"/><Relationship Type="http://schemas.openxmlformats.org/officeDocument/2006/relationships/slide" Id="rId84" Target="slides/slide79.xml"/><Relationship Type="http://schemas.openxmlformats.org/officeDocument/2006/relationships/slide" Id="rId83" Target="slides/slide78.xml"/><Relationship Type="http://schemas.openxmlformats.org/officeDocument/2006/relationships/slide" Id="rId9" Target="slides/slide4.xml"/><Relationship Type="http://schemas.openxmlformats.org/officeDocument/2006/relationships/slide" Id="rId86" Target="slides/slide81.xml"/><Relationship Type="http://schemas.openxmlformats.org/officeDocument/2006/relationships/slide" Id="rId85" Target="slides/slide80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Relationship Type="http://schemas.openxmlformats.org/officeDocument/2006/relationships/slide" Id="rId58" Target="slides/slide53.xml"/><Relationship Type="http://schemas.openxmlformats.org/officeDocument/2006/relationships/slide" Id="rId59" Target="slides/slide54.xml"/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57" Target="slides/slide52.xml"/><Relationship Type="http://schemas.openxmlformats.org/officeDocument/2006/relationships/slide" Id="rId56" Target="slides/slide51.xml"/><Relationship Type="http://schemas.openxmlformats.org/officeDocument/2006/relationships/slide" Id="rId55" Target="slides/slide50.xml"/><Relationship Type="http://schemas.openxmlformats.org/officeDocument/2006/relationships/slide" Id="rId54" Target="slides/slide49.xml"/><Relationship Type="http://schemas.openxmlformats.org/officeDocument/2006/relationships/slide" Id="rId53" Target="slides/slide48.xml"/><Relationship Type="http://schemas.openxmlformats.org/officeDocument/2006/relationships/slide" Id="rId52" Target="slides/slide47.xml"/><Relationship Type="http://schemas.openxmlformats.org/officeDocument/2006/relationships/slide" Id="rId51" Target="slides/slide46.xml"/><Relationship Type="http://schemas.openxmlformats.org/officeDocument/2006/relationships/slide" Id="rId50" Target="slides/slide45.xml"/><Relationship Type="http://schemas.openxmlformats.org/officeDocument/2006/relationships/slide" Id="rId69" Target="slides/slide64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slide" Id="rId21" Target="slides/slide16.xml"/><Relationship Type="http://schemas.openxmlformats.org/officeDocument/2006/relationships/slide" Id="rId22" Target="slides/slide17.xml"/><Relationship Type="http://schemas.openxmlformats.org/officeDocument/2006/relationships/slide" Id="rId60" Target="slides/slide55.xml"/><Relationship Type="http://schemas.openxmlformats.org/officeDocument/2006/relationships/slide" Id="rId23" Target="slides/slide18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66" Target="slides/slide61.xml"/><Relationship Type="http://schemas.openxmlformats.org/officeDocument/2006/relationships/slide" Id="rId65" Target="slides/slide60.xml"/><Relationship Type="http://schemas.openxmlformats.org/officeDocument/2006/relationships/slide" Id="rId68" Target="slides/slide63.xml"/><Relationship Type="http://schemas.openxmlformats.org/officeDocument/2006/relationships/slide" Id="rId67" Target="slides/slide62.xml"/><Relationship Type="http://schemas.openxmlformats.org/officeDocument/2006/relationships/slide" Id="rId62" Target="slides/slide57.xml"/><Relationship Type="http://schemas.openxmlformats.org/officeDocument/2006/relationships/slide" Id="rId61" Target="slides/slide56.xml"/><Relationship Type="http://schemas.openxmlformats.org/officeDocument/2006/relationships/slide" Id="rId64" Target="slides/slide59.xml"/><Relationship Type="http://schemas.openxmlformats.org/officeDocument/2006/relationships/slide" Id="rId63" Target="slides/slide58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2" id="1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Addiction may be a strong word, but emacs is certainly a lifestyle choice.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6" id="1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2" id="1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7" id="1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7" id="1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2" id="1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5" id="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6" id="1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7" id="1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2" id="1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3" id="2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6" id="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7" id="2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8" id="2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3" id="2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8" id="2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9" id="2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4" id="2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8" id="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9" id="2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0" id="2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3" id="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4" id="2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5" id="2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8" id="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9" id="2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0" id="2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4" id="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5" id="2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6" id="2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0" id="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1" id="2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2" id="2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5" id="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6" id="2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7" id="2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2" id="2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5" id="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6" id="2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7" id="2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0" id="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1" id="2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2" id="2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5" id="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6" id="2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7" id="2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0" id="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1" id="2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2" id="2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6" id="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7" id="2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8" id="2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1" id="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2" id="2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3" id="2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7" id="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8" id="2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9" id="2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8" id="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9" id="3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0" id="3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5" id="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6" id="31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7" id="31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1" id="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2" id="3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3" id="3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7" id="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8" id="3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9" id="3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2" id="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3" id="3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4" id="3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7" id="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8" id="3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9" id="3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2" id="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3" id="3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4" id="3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7" id="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8" id="3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9" id="3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2" id="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3" id="3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4" id="3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7" id="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8" id="3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9" id="3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2" id="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3" id="3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4" id="3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8" id="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9" id="3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0" id="3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4" id="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5" id="3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6" id="3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9" id="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0" id="3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1" id="3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4" id="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5" id="3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6" id="3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0" id="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1" id="3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2" id="3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5" id="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6" id="3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7" id="3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0" id="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1" id="4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2" id="4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6" id="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7" id="4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8" id="4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1" id="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2" id="4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3" id="4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6" id="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7" id="41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8" id="41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1" id="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2" id="4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3" id="4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7" id="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8" id="4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9" id="4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2" id="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3" id="4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4" id="4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7" id="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8" id="4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9" id="4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3" id="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4" id="4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5" id="4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9" id="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0" id="4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1" id="4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5" id="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6" id="4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7" id="4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61" id="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2" id="4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3" id="4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67" id="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8" id="4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9" id="4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3" id="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4" id="4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5" id="4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s://github.com/overtone/emacs-live"/><Relationship Type="http://schemas.openxmlformats.org/officeDocument/2006/relationships/hyperlink" Id="rId3" TargetMode="External" Target="http://batsov.com/prelude/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1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.xml"/><Relationship Type="http://schemas.openxmlformats.org/officeDocument/2006/relationships/hyperlink" Id="rId3" TargetMode="External" Target="https://launchpad.net/python-mode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1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7.pn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8.pn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5.pn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6.pn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3.png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1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1.png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4.png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9.png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0.png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1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.xml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2.png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1.xml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4.png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3.png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5.png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1.xml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7.png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1.xml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8.png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0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1.xml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2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1.xml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6.png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1.png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9.png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3.png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2.png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5.png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1.xml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6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0.xml"/><Relationship Type="http://schemas.openxmlformats.org/officeDocument/2006/relationships/slideLayout" Id="rId1" Target="../slideLayouts/slideLayout1.xml"/></Relationships>
</file>

<file path=ppt/slides/_rels/slide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1.xml"/><Relationship Type="http://schemas.openxmlformats.org/officeDocument/2006/relationships/slideLayout" Id="rId1" Target="../slideLayouts/slideLayout3.xml"/></Relationships>
</file>

<file path=ppt/slides/_rels/slide5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2.xml"/><Relationship Type="http://schemas.openxmlformats.org/officeDocument/2006/relationships/slideLayout" Id="rId1" Target="../slideLayouts/slideLayout3.xml"/></Relationships>
</file>

<file path=ppt/slides/_rels/slide5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3.xml"/><Relationship Type="http://schemas.openxmlformats.org/officeDocument/2006/relationships/slideLayout" Id="rId1" Target="../slideLayouts/slideLayout1.xml"/></Relationships>
</file>

<file path=ppt/slides/_rels/slide5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4.xml"/><Relationship Type="http://schemas.openxmlformats.org/officeDocument/2006/relationships/slideLayout" Id="rId1" Target="../slideLayouts/slideLayout1.xml"/></Relationships>
</file>

<file path=ppt/slides/_rels/slide5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0.png"/></Relationships>
</file>

<file path=ppt/slides/_rels/slide5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6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7.png"/></Relationships>
</file>

<file path=ppt/slides/_rels/slide5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9.png"/></Relationships>
</file>

<file path=ppt/slides/_rels/slide5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8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4.png"/></Relationships>
</file>

<file path=ppt/slides/_rels/slide5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9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4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.xml"/></Relationships>
</file>

<file path=ppt/slides/_rels/slide6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0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1.png"/></Relationships>
</file>

<file path=ppt/slides/_rels/slide6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1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28.png"/></Relationships>
</file>

<file path=ppt/slides/_rels/slide6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2.xml"/><Relationship Type="http://schemas.openxmlformats.org/officeDocument/2006/relationships/slideLayout" Id="rId1" Target="../slideLayouts/slideLayout2.xml"/></Relationships>
</file>

<file path=ppt/slides/_rels/slide6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3.xml"/><Relationship Type="http://schemas.openxmlformats.org/officeDocument/2006/relationships/slideLayout" Id="rId1" Target="../slideLayouts/slideLayout1.xml"/></Relationships>
</file>

<file path=ppt/slides/_rels/slide6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4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3.png"/></Relationships>
</file>

<file path=ppt/slides/_rels/slide6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2.png"/></Relationships>
</file>

<file path=ppt/slides/_rels/slide6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6.xml"/><Relationship Type="http://schemas.openxmlformats.org/officeDocument/2006/relationships/slideLayout" Id="rId1" Target="../slideLayouts/slideLayout1.xml"/></Relationships>
</file>

<file path=ppt/slides/_rels/slide6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7.png"/></Relationships>
</file>

<file path=ppt/slides/_rels/slide6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8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40.png"/></Relationships>
</file>

<file path=ppt/slides/_rels/slide6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9.xml"/><Relationship Type="http://schemas.openxmlformats.org/officeDocument/2006/relationships/slideLayout" Id="rId1" Target="../slideLayouts/slideLayout1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00.png"/></Relationships>
</file>

<file path=ppt/slides/_rels/slide7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0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41.png"/></Relationships>
</file>

<file path=ppt/slides/_rels/slide7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1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5.png"/></Relationships>
</file>

<file path=ppt/slides/_rels/slide7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2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9.png"/></Relationships>
</file>

<file path=ppt/slides/_rels/slide7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3.xml"/><Relationship Type="http://schemas.openxmlformats.org/officeDocument/2006/relationships/slideLayout" Id="rId1" Target="../slideLayouts/slideLayout1.xml"/></Relationships>
</file>

<file path=ppt/slides/_rels/slide7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4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6.png"/></Relationships>
</file>

<file path=ppt/slides/_rels/slide7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5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38.png"/></Relationships>
</file>

<file path=ppt/slides/_rels/slide7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6.xml"/><Relationship Type="http://schemas.openxmlformats.org/officeDocument/2006/relationships/slideLayout" Id="rId1" Target="../slideLayouts/slideLayout2.xml"/></Relationships>
</file>

<file path=ppt/slides/_rels/slide7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7.xml"/><Relationship Type="http://schemas.openxmlformats.org/officeDocument/2006/relationships/slideLayout" Id="rId1" Target="../slideLayouts/slideLayout1.xml"/></Relationships>
</file>

<file path=ppt/slides/_rels/slide7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8.xml"/><Relationship Type="http://schemas.openxmlformats.org/officeDocument/2006/relationships/slideLayout" Id="rId1" Target="../slideLayouts/slideLayout1.xml"/></Relationships>
</file>

<file path=ppt/slides/_rels/slide7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9.xml"/><Relationship Type="http://schemas.openxmlformats.org/officeDocument/2006/relationships/slideLayout" Id="rId1" Target="../slideLayouts/slideLayout1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8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0.xml"/><Relationship Type="http://schemas.openxmlformats.org/officeDocument/2006/relationships/slideLayout" Id="rId1" Target="../slideLayouts/slideLayout1.xml"/></Relationships>
</file>

<file path=ppt/slides/_rels/slide8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1.xml"/><Relationship Type="http://schemas.openxmlformats.org/officeDocument/2006/relationships/slideLayout" Id="rId1" Target="../slideLayouts/slideLayout1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>
              <a:buNone/>
            </a:pPr>
            <a:r>
              <a:rPr lang="en"/>
              <a:t>Emacs for Python Programming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
</a:t>
            </a:r>
          </a:p>
          <a:p>
            <a:pPr algn="r" rtl="0" lvl="0">
              <a:buNone/>
            </a:pPr>
            <a:r>
              <a:rPr lang="en"/>
              <a:t>Vinod Kurup</a:t>
            </a:r>
          </a:p>
          <a:p>
            <a:pPr algn="r" rtl="0" lvl="0">
              <a:buNone/>
            </a:pPr>
            <a:r>
              <a:rPr lang="en"/>
              <a:t>@vkurup</a:t>
            </a:r>
          </a:p>
          <a:p>
            <a:pPr algn="r">
              <a:buNone/>
            </a:pPr>
            <a:r>
              <a:rPr lang="en"/>
              <a:t>October 20th, 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Emacs Starter Kit</a:t>
            </a:r>
          </a:p>
        </p:txBody>
      </p:sp>
      <p:sp>
        <p:nvSpPr>
          <p:cNvPr name="Shape 77" id="77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M-x package-install RET starter-kit RET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Other nice starting points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Emacs Prelude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http://batsov.com/prelude/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Emacs Live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https://github.com/overtone/emacs-live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Emacs Python IDE</a:t>
            </a:r>
          </a:p>
        </p:txBody>
      </p:sp>
      <p:sp>
        <p:nvSpPr>
          <p:cNvPr name="Shape 89" id="8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Features</a:t>
            </a:r>
          </a:p>
        </p:txBody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Syntax highlighting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Auto-Indentation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Code completion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Documentation lookup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Code lookup / navigation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Error highlighting (on-the-fly)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Code runner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runner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Debugging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Major mode</a:t>
            </a:r>
          </a:p>
        </p:txBody>
      </p:sp>
      <p:sp>
        <p:nvSpPr>
          <p:cNvPr name="Shape 101" id="10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Python's is a bit of a mess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Use python-mode.el</a:t>
            </a:r>
          </a:p>
        </p:txBody>
      </p:sp>
      <p:sp>
        <p:nvSpPr>
          <p:cNvPr name="Shape 107" id="107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https://launchpad.net/python-mode</a:t>
            </a:r>
          </a:p>
          <a:p>
            <a:pPr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M-x package-install RET python-mode RET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Syntax highlighting</a:t>
            </a:r>
          </a:p>
        </p:txBody>
      </p:sp>
      <p:sp>
        <p:nvSpPr>
          <p:cNvPr name="Shape 113" id="11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Automatic indentation</a:t>
            </a:r>
          </a:p>
        </p:txBody>
      </p:sp>
      <p:sp>
        <p:nvSpPr>
          <p:cNvPr name="Shape 129" id="12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0" id="3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Hi Vinod!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3" id="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" id="13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35" id="13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36" id="136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42" id="142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43" id="143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Code completion</a:t>
            </a:r>
          </a:p>
        </p:txBody>
      </p:sp>
      <p:sp>
        <p:nvSpPr>
          <p:cNvPr name="Shape 159" id="15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6" id="3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Emacs users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8" id="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Documentation lookup</a:t>
            </a:r>
          </a:p>
        </p:txBody>
      </p:sp>
      <p:sp>
        <p:nvSpPr>
          <p:cNvPr name="Shape 195" id="19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9" id="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0" id="210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Code lookup</a:t>
            </a:r>
          </a:p>
        </p:txBody>
      </p:sp>
      <p:sp>
        <p:nvSpPr>
          <p:cNvPr name="Shape 216" id="21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0" id="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1" id="221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Error highlighting</a:t>
            </a:r>
          </a:p>
        </p:txBody>
      </p:sp>
      <p:sp>
        <p:nvSpPr>
          <p:cNvPr name="Shape 227" id="227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1" id="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2" id="232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6" id="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7" id="237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2" id="4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Non-addicts </a:t>
            </a:r>
            <a:r>
              <a:rPr lang="en" sz="2400"/>
              <a:t>(yet!)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41" id="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2" id="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Code runner</a:t>
            </a:r>
          </a:p>
        </p:txBody>
      </p:sp>
      <p:sp>
        <p:nvSpPr>
          <p:cNvPr name="Shape 243" id="2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Send the current buffer to Python</a:t>
            </a:r>
          </a:p>
          <a:p>
            <a:pPr indent="0" marL="457200" rtl="0" lvl="0"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C-c C-c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your interpreter</a:t>
            </a:r>
          </a:p>
          <a:p>
            <a:pPr indent="0" marL="457200" rtl="0" lvl="0"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(setq python-python-command "ipython")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your virtualenv</a:t>
            </a:r>
          </a:p>
          <a:p>
            <a:pPr indent="0" marL="457200" rtl="0" lvl="0"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(virtualenv-workon "myproject")</a:t>
            </a:r>
          </a:p>
          <a:p>
            <a:pPr indent="0" marL="2743200" rtl="0" lvl="0">
              <a:buNone/>
            </a:pPr>
            <a:r>
              <a:rPr lang="en"/>
              <a:t>or</a:t>
            </a:r>
          </a:p>
          <a:p>
            <a:pPr indent="0" marL="457200" rtl="0" lvl="0"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M-x virtualenv-workon RET myproject RET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47" id="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8" id="24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Test runner</a:t>
            </a:r>
          </a:p>
        </p:txBody>
      </p:sp>
      <p:sp>
        <p:nvSpPr>
          <p:cNvPr name="Shape 249" id="24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3" id="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4" id="25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8" id="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9" id="25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8" id="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9" id="26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3" id="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4" id="27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8" id="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9" id="27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83" id="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4" id="28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Debugging</a:t>
            </a:r>
          </a:p>
        </p:txBody>
      </p:sp>
      <p:sp>
        <p:nvSpPr>
          <p:cNvPr name="Shape 285" id="28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9" id="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0" id="290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Let's talk about...</a:t>
            </a:r>
          </a:p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Python-specific features</a:t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General programming features</a:t>
            </a:r>
          </a:p>
          <a:p>
            <a:pPr indent="-419100" marL="457200" lv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Why I'm an addict for life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294" id="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5" id="29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Brief HOWTO</a:t>
            </a:r>
          </a:p>
        </p:txBody>
      </p:sp>
      <p:sp>
        <p:nvSpPr>
          <p:cNvPr name="Shape 296" id="29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00" id="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1" id="3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Brief Howto</a:t>
            </a:r>
          </a:p>
        </p:txBody>
      </p:sp>
      <p:sp>
        <p:nvSpPr>
          <p:cNvPr name="Shape 302" id="302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(emacs)vinod: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~ $ </a:t>
            </a:r>
            <a:r>
              <a:rPr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pip freeze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Pymacs==0.25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pep8==1.3.3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pyflakes==0.5.0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pylint==0.25.2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rope==0.9.4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ropemacs==0.7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ropemode==0.2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wsgiref==0.1.2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03" id="303"/>
          <p:cNvSpPr/>
          <p:nvPr/>
        </p:nvSpPr>
        <p:spPr>
          <a:xfrm>
            <a:off y="1987475" x="1777687"/>
            <a:ext cy="218400" cx="24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04" id="304"/>
          <p:cNvSpPr txBox="1"/>
          <p:nvPr/>
        </p:nvSpPr>
        <p:spPr>
          <a:xfrm>
            <a:off y="5227700" x="880525"/>
            <a:ext cy="993600" cx="2726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000"/>
              <a:t>Python</a:t>
            </a:r>
          </a:p>
        </p:txBody>
      </p:sp>
      <p:sp>
        <p:nvSpPr>
          <p:cNvPr name="Shape 305" id="305"/>
          <p:cNvSpPr txBox="1"/>
          <p:nvPr/>
        </p:nvSpPr>
        <p:spPr>
          <a:xfrm>
            <a:off y="5227700" x="6129860"/>
            <a:ext cy="729900" cx="1870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000"/>
              <a:t>Emacs</a:t>
            </a:r>
          </a:p>
        </p:txBody>
      </p:sp>
      <p:sp>
        <p:nvSpPr>
          <p:cNvPr name="Shape 306" id="306"/>
          <p:cNvSpPr txBox="1"/>
          <p:nvPr>
            <p:ph type="body" idx="2"/>
          </p:nvPr>
        </p:nvSpPr>
        <p:spPr>
          <a:xfrm>
            <a:off y="1600200" x="4692300"/>
            <a:ext cy="4967700" cx="3994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defvar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my-packages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'(starter-kit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starter-kit-bindings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yasnippet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pony-mode 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markdown-mode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auto-complete </a:t>
            </a:r>
          </a:p>
          <a:p>
            <a:pPr rtl="0" lvl="0"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python-mode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    autopair)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"A list of packages installed at launch."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cxnSp>
        <p:nvCxnSpPr>
          <p:cNvPr name="Shape 307" id="307"/>
          <p:cNvCxnSpPr/>
          <p:nvPr/>
        </p:nvCxnSpPr>
        <p:spPr>
          <a:xfrm>
            <a:off y="1712150" x="4082825"/>
            <a:ext cy="4459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11" id="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2" id="3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Brief Howto</a:t>
            </a:r>
          </a:p>
        </p:txBody>
      </p:sp>
      <p:sp>
        <p:nvSpPr>
          <p:cNvPr name="Shape 313" id="31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(setq py-load-pymacs-p t)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(require 'python-mode)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(require 'auto-complete-config)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(ac-config-default)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(require 'autopair)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(autopair-global-mode)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(shell)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(add-to-list 'load-path "~/.emacs.d/vendor/")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(virtualenv-workon "emacs/")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(require 'pymacs)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(pymacs-load "ropemacs" "rope-")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(setq ropemacs-enable-autoimport t)</a:t>
            </a:r>
          </a:p>
        </p:txBody>
      </p:sp>
      <p:sp>
        <p:nvSpPr>
          <p:cNvPr name="Shape 314" id="314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;; pyflakes flymake integration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;; http://stackoverflow.com/a/1257306/347942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(when (load "flymake" t)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(defun flymake-pyflakes-init ()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(let* ((temp-file (flymake-init-create-temp-buffer-copy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'flymake-create-temp-inplace))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(local-file (file-relative-name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temp-file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         (file-name-directory buffer-file-name))))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(list "pycheckers" (list local-file))))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(add-to-list 'flymake-allowed-file-name-masks</a:t>
            </a:r>
          </a:p>
          <a:p>
            <a:pPr rtl="0" lv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     '("\\.py\\'" flymake-pyflakes-init)))</a:t>
            </a:r>
          </a:p>
          <a:p>
            <a:pPr rtl="0" lv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(add-hook 'python-mode-hook 'flymake-mode)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18" id="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9" id="31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Non-python stuff</a:t>
            </a:r>
          </a:p>
        </p:txBody>
      </p:sp>
      <p:sp>
        <p:nvSpPr>
          <p:cNvPr name="Shape 320" id="320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24" id="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5" id="32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Magit mode</a:t>
            </a:r>
          </a:p>
        </p:txBody>
      </p:sp>
      <p:sp>
        <p:nvSpPr>
          <p:cNvPr name="Shape 326" id="32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5" id="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6" id="336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0" id="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1" id="341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5" id="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6" id="346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0" id="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1" id="351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4" id="5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But first ...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5" id="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6" id="356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0" id="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1" id="361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65" id="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6" id="3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Help in emacs</a:t>
            </a:r>
          </a:p>
        </p:txBody>
      </p:sp>
      <p:sp>
        <p:nvSpPr>
          <p:cNvPr name="Shape 367" id="36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C-h 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=&gt; tutorial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C-h f</a:t>
            </a:r>
            <a:r>
              <a:rPr lang="en"/>
              <a:t> =&gt; function docs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C-h v</a:t>
            </a:r>
            <a:r>
              <a:rPr lang="en"/>
              <a:t> =&gt; variable docs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C-h k</a:t>
            </a:r>
            <a:r>
              <a:rPr lang="en"/>
              <a:t> =&gt; keybindings</a:t>
            </a:r>
          </a:p>
          <a:p>
            <a:r>
              <a:t/>
            </a:r>
          </a:p>
          <a:p>
            <a:pPr lvl="0">
              <a:buNone/>
            </a:pPr>
            <a:r>
              <a:rPr lang="en"/>
              <a:t>Emacs can teach you emacs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71" id="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2" id="37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Dired mode</a:t>
            </a:r>
          </a:p>
        </p:txBody>
      </p:sp>
      <p:sp>
        <p:nvSpPr>
          <p:cNvPr name="Shape 373" id="37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77" id="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8" id="378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82" id="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3" id="383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87" id="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8" id="38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Keyboard Macros</a:t>
            </a:r>
          </a:p>
        </p:txBody>
      </p:sp>
      <p:sp>
        <p:nvSpPr>
          <p:cNvPr name="Shape 389" id="389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93" id="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4" id="394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398" id="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9" id="399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03" id="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4" id="40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Pretty Themes</a:t>
            </a:r>
          </a:p>
        </p:txBody>
      </p:sp>
      <p:sp>
        <p:nvSpPr>
          <p:cNvPr name="Shape 405" id="405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/>
        </p:nvSpPr>
        <p:spPr>
          <a:xfrm>
            <a:off y="571549" x="47725"/>
            <a:ext cy="5752511" cx="90468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09" id="4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0" id="410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14" id="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5" id="415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19" id="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0" id="420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24" id="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5" id="42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Shell modes</a:t>
            </a:r>
          </a:p>
        </p:txBody>
      </p:sp>
      <p:sp>
        <p:nvSpPr>
          <p:cNvPr name="Shape 426" id="42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30" id="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1" id="431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35" id="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6" id="436"/>
          <p:cNvSpPr/>
          <p:nvPr/>
        </p:nvSpPr>
        <p:spPr>
          <a:xfrm>
            <a:off y="21274" x="0"/>
            <a:ext cy="6815451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40" id="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1" id="4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And more!!</a:t>
            </a:r>
          </a:p>
        </p:txBody>
      </p:sp>
      <p:sp>
        <p:nvSpPr>
          <p:cNvPr name="Shape 442" id="4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Kill ring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yasnippet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org-mode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ace-jump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46" id="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7" id="44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Emacs for life!</a:t>
            </a:r>
          </a:p>
        </p:txBody>
      </p:sp>
      <p:sp>
        <p:nvSpPr>
          <p:cNvPr name="Shape 448" id="44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52" id="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3" id="45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One interface</a:t>
            </a:r>
          </a:p>
          <a:p>
            <a:pPr>
              <a:buNone/>
            </a:pPr>
            <a:r>
              <a:rPr lang="en"/>
              <a:t>to rule them all</a:t>
            </a:r>
          </a:p>
        </p:txBody>
      </p:sp>
      <p:sp>
        <p:nvSpPr>
          <p:cNvPr name="Shape 454" id="454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58" id="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9" id="45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Infinitely customizable</a:t>
            </a:r>
          </a:p>
        </p:txBody>
      </p:sp>
      <p:sp>
        <p:nvSpPr>
          <p:cNvPr name="Shape 460" id="460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 to safely play with Emacs</a:t>
            </a:r>
          </a:p>
        </p:txBody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Control-x Control-c quits (</a:t>
            </a:r>
            <a:r>
              <a:rPr lang="en">
                <a:solidFill>
                  <a:srgbClr val="999999"/>
                </a:solidFill>
              </a:rPr>
              <a:t>C-x C-c</a:t>
            </a:r>
            <a:r>
              <a:rPr lang="en"/>
              <a:t>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C-g is your friend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Plan to mess up</a:t>
            </a:r>
          </a:p>
          <a:p>
            <a:r>
              <a:t/>
            </a:r>
          </a:p>
          <a:p>
            <a:pPr indent="0" marL="0" rtl="0" lvl="0"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vinod:~$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rm -r .emacs.d .emacs</a:t>
            </a:r>
          </a:p>
          <a:p>
            <a:pPr indent="0" marL="0" rtl="0" lvl="0"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vinod:~$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emacs</a:t>
            </a:r>
          </a:p>
          <a:p>
            <a:r>
              <a:t/>
            </a:r>
          </a:p>
          <a:p>
            <a:pPr indent="0" marL="0" rtl="0" lvl="0">
              <a:buNone/>
            </a:pPr>
            <a:r>
              <a:rPr lang="en"/>
              <a:t>You're good to go again!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64" id="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5" id="46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Stands the test of time</a:t>
            </a:r>
          </a:p>
        </p:txBody>
      </p:sp>
      <p:sp>
        <p:nvSpPr>
          <p:cNvPr name="Shape 466" id="46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470" id="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1" id="47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Eight</a:t>
            </a:r>
          </a:p>
          <a:p>
            <a:pPr algn="l" rtl="0" lvl="0">
              <a:buNone/>
            </a:pPr>
            <a:r>
              <a:rPr lang="en"/>
              <a:t>Megs</a:t>
            </a:r>
          </a:p>
          <a:p>
            <a:pPr algn="l" rtl="0" lvl="0">
              <a:buNone/>
            </a:pPr>
            <a:r>
              <a:rPr lang="en"/>
              <a:t>And</a:t>
            </a:r>
          </a:p>
          <a:p>
            <a:pPr algn="l" rtl="0" lvl="0">
              <a:buNone/>
            </a:pPr>
            <a:r>
              <a:rPr lang="en"/>
              <a:t>Constantly</a:t>
            </a:r>
          </a:p>
          <a:p>
            <a:pPr algn="l">
              <a:buNone/>
            </a:pPr>
            <a:r>
              <a:rPr lang="en"/>
              <a:t>Swapping</a:t>
            </a:r>
          </a:p>
        </p:txBody>
      </p:sp>
      <p:sp>
        <p:nvSpPr>
          <p:cNvPr name="Shape 472" id="472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(Mine takes 41M now, though)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Emacs Sucks!</a:t>
            </a:r>
          </a:p>
        </p:txBody>
      </p:sp>
      <p:sp>
        <p:nvSpPr>
          <p:cNvPr name="Shape 71" id="71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but only if you use the default settings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