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5.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6.xml" ContentType="application/vnd.openxmlformats-officedocument.theme+xml"/>
  <Override PartName="/ppt/slideLayouts/slideLayout111.xml" ContentType="application/vnd.openxmlformats-officedocument.presentationml.slideLayout+xml"/>
  <Override PartName="/ppt/theme/theme7.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8.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theme/theme9.xml" ContentType="application/vnd.openxmlformats-officedocument.theme+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711" r:id="rId2"/>
    <p:sldMasterId id="2147483713" r:id="rId3"/>
    <p:sldMasterId id="2147483736" r:id="rId4"/>
    <p:sldMasterId id="2147483738" r:id="rId5"/>
    <p:sldMasterId id="2147483791" r:id="rId6"/>
    <p:sldMasterId id="2147483794" r:id="rId7"/>
    <p:sldMasterId id="2147483796" r:id="rId8"/>
    <p:sldMasterId id="2147483822" r:id="rId9"/>
    <p:sldMasterId id="2147483858" r:id="rId10"/>
  </p:sldMasterIdLst>
  <p:notesMasterIdLst>
    <p:notesMasterId r:id="rId24"/>
  </p:notesMasterIdLst>
  <p:sldIdLst>
    <p:sldId id="256" r:id="rId11"/>
    <p:sldId id="257" r:id="rId12"/>
    <p:sldId id="258" r:id="rId13"/>
    <p:sldId id="259" r:id="rId14"/>
    <p:sldId id="260" r:id="rId15"/>
    <p:sldId id="278" r:id="rId16"/>
    <p:sldId id="279" r:id="rId17"/>
    <p:sldId id="261" r:id="rId18"/>
    <p:sldId id="280" r:id="rId19"/>
    <p:sldId id="281" r:id="rId20"/>
    <p:sldId id="265" r:id="rId21"/>
    <p:sldId id="266" r:id="rId22"/>
    <p:sldId id="268"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061" autoAdjust="0"/>
  </p:normalViewPr>
  <p:slideViewPr>
    <p:cSldViewPr snapToGrid="0">
      <p:cViewPr varScale="1">
        <p:scale>
          <a:sx n="70" d="100"/>
          <a:sy n="70" d="100"/>
        </p:scale>
        <p:origin x="113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F506E0-0521-4598-96E1-E6B700933CB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4C78CE9-432C-4EB1-82A2-4625EA175323}">
      <dgm:prSet/>
      <dgm:spPr/>
      <dgm:t>
        <a:bodyPr/>
        <a:lstStyle/>
        <a:p>
          <a:pPr>
            <a:lnSpc>
              <a:spcPct val="100000"/>
            </a:lnSpc>
          </a:pPr>
          <a:r>
            <a:rPr lang="en-US" b="0" i="0" dirty="0">
              <a:latin typeface="Calibri" panose="020F0502020204030204" pitchFamily="34" charset="0"/>
              <a:cs typeface="Calibri" panose="020F0502020204030204" pitchFamily="34" charset="0"/>
            </a:rPr>
            <a:t>Introduction to the problem</a:t>
          </a:r>
          <a:endParaRPr lang="en-US" dirty="0">
            <a:latin typeface="Calibri" panose="020F0502020204030204" pitchFamily="34" charset="0"/>
            <a:cs typeface="Calibri" panose="020F0502020204030204" pitchFamily="34" charset="0"/>
          </a:endParaRPr>
        </a:p>
      </dgm:t>
    </dgm:pt>
    <dgm:pt modelId="{8E6F97C2-4BBC-494A-B86A-7A2E3975FB53}" type="parTrans" cxnId="{6B708CCA-E24E-4BBC-854E-08E4B080D5C9}">
      <dgm:prSet/>
      <dgm:spPr/>
      <dgm:t>
        <a:bodyPr/>
        <a:lstStyle/>
        <a:p>
          <a:endParaRPr lang="en-US"/>
        </a:p>
      </dgm:t>
    </dgm:pt>
    <dgm:pt modelId="{F135CB40-D218-433E-9A8E-3A68E05E8D04}" type="sibTrans" cxnId="{6B708CCA-E24E-4BBC-854E-08E4B080D5C9}">
      <dgm:prSet/>
      <dgm:spPr/>
      <dgm:t>
        <a:bodyPr/>
        <a:lstStyle/>
        <a:p>
          <a:endParaRPr lang="en-US"/>
        </a:p>
      </dgm:t>
    </dgm:pt>
    <dgm:pt modelId="{7D11113D-4A0C-4D14-9FD5-60C8DAF27FBB}">
      <dgm:prSet/>
      <dgm:spPr/>
      <dgm:t>
        <a:bodyPr/>
        <a:lstStyle/>
        <a:p>
          <a:pPr>
            <a:lnSpc>
              <a:spcPct val="100000"/>
            </a:lnSpc>
          </a:pPr>
          <a:r>
            <a:rPr lang="en-US" b="0" i="0" dirty="0">
              <a:latin typeface="Calibri" panose="020F0502020204030204" pitchFamily="34" charset="0"/>
              <a:cs typeface="Calibri" panose="020F0502020204030204" pitchFamily="34" charset="0"/>
            </a:rPr>
            <a:t>Data description</a:t>
          </a:r>
          <a:endParaRPr lang="en-US" dirty="0">
            <a:latin typeface="Calibri" panose="020F0502020204030204" pitchFamily="34" charset="0"/>
            <a:cs typeface="Calibri" panose="020F0502020204030204" pitchFamily="34" charset="0"/>
          </a:endParaRPr>
        </a:p>
      </dgm:t>
    </dgm:pt>
    <dgm:pt modelId="{0B333EDC-EEA0-4000-8406-6C6748D1381F}" type="parTrans" cxnId="{CE02A77F-DFB0-4F43-9EE2-5CCA6D7155FF}">
      <dgm:prSet/>
      <dgm:spPr/>
      <dgm:t>
        <a:bodyPr/>
        <a:lstStyle/>
        <a:p>
          <a:endParaRPr lang="en-US"/>
        </a:p>
      </dgm:t>
    </dgm:pt>
    <dgm:pt modelId="{975AB4DA-D3A8-411C-AF7D-C40C8C57ACA4}" type="sibTrans" cxnId="{CE02A77F-DFB0-4F43-9EE2-5CCA6D7155FF}">
      <dgm:prSet/>
      <dgm:spPr/>
      <dgm:t>
        <a:bodyPr/>
        <a:lstStyle/>
        <a:p>
          <a:endParaRPr lang="en-US"/>
        </a:p>
      </dgm:t>
    </dgm:pt>
    <dgm:pt modelId="{4DE962A5-18C2-4C27-8A06-40D490B334D3}">
      <dgm:prSet/>
      <dgm:spPr/>
      <dgm:t>
        <a:bodyPr/>
        <a:lstStyle/>
        <a:p>
          <a:pPr>
            <a:lnSpc>
              <a:spcPct val="100000"/>
            </a:lnSpc>
          </a:pPr>
          <a:r>
            <a:rPr lang="en-US" b="0" i="0" dirty="0">
              <a:latin typeface="Calibri" panose="020F0502020204030204" pitchFamily="34" charset="0"/>
              <a:cs typeface="Calibri" panose="020F0502020204030204" pitchFamily="34" charset="0"/>
            </a:rPr>
            <a:t>Exploratory analysis</a:t>
          </a:r>
          <a:endParaRPr lang="en-US" dirty="0">
            <a:latin typeface="Calibri" panose="020F0502020204030204" pitchFamily="34" charset="0"/>
            <a:cs typeface="Calibri" panose="020F0502020204030204" pitchFamily="34" charset="0"/>
          </a:endParaRPr>
        </a:p>
      </dgm:t>
    </dgm:pt>
    <dgm:pt modelId="{B7E81A75-CB47-4EA5-8043-826B7DF6DA2D}" type="parTrans" cxnId="{F9069183-DE83-4220-9319-248102755F10}">
      <dgm:prSet/>
      <dgm:spPr/>
      <dgm:t>
        <a:bodyPr/>
        <a:lstStyle/>
        <a:p>
          <a:endParaRPr lang="en-US"/>
        </a:p>
      </dgm:t>
    </dgm:pt>
    <dgm:pt modelId="{E9B07933-F6C3-45D5-8E12-5C2B3372CABB}" type="sibTrans" cxnId="{F9069183-DE83-4220-9319-248102755F10}">
      <dgm:prSet/>
      <dgm:spPr/>
      <dgm:t>
        <a:bodyPr/>
        <a:lstStyle/>
        <a:p>
          <a:endParaRPr lang="en-US"/>
        </a:p>
      </dgm:t>
    </dgm:pt>
    <dgm:pt modelId="{AC43064E-08D8-4DDD-9E3F-3048E2AD66F8}">
      <dgm:prSet/>
      <dgm:spPr/>
      <dgm:t>
        <a:bodyPr/>
        <a:lstStyle/>
        <a:p>
          <a:pPr>
            <a:lnSpc>
              <a:spcPct val="100000"/>
            </a:lnSpc>
          </a:pPr>
          <a:r>
            <a:rPr lang="en-US" b="0" i="0" dirty="0">
              <a:latin typeface="Calibri" panose="020F0502020204030204" pitchFamily="34" charset="0"/>
              <a:cs typeface="Calibri" panose="020F0502020204030204" pitchFamily="34" charset="0"/>
            </a:rPr>
            <a:t>Data preparation</a:t>
          </a:r>
          <a:endParaRPr lang="en-US" dirty="0">
            <a:latin typeface="Calibri" panose="020F0502020204030204" pitchFamily="34" charset="0"/>
            <a:cs typeface="Calibri" panose="020F0502020204030204" pitchFamily="34" charset="0"/>
          </a:endParaRPr>
        </a:p>
      </dgm:t>
    </dgm:pt>
    <dgm:pt modelId="{4B7C6742-0EA1-4652-925A-86D6048FF053}" type="parTrans" cxnId="{2A1906F8-960D-464D-9698-F68B4B2B4DE5}">
      <dgm:prSet/>
      <dgm:spPr/>
      <dgm:t>
        <a:bodyPr/>
        <a:lstStyle/>
        <a:p>
          <a:endParaRPr lang="en-US"/>
        </a:p>
      </dgm:t>
    </dgm:pt>
    <dgm:pt modelId="{63B7F418-2629-429C-8C6D-88D303F19C44}" type="sibTrans" cxnId="{2A1906F8-960D-464D-9698-F68B4B2B4DE5}">
      <dgm:prSet/>
      <dgm:spPr/>
      <dgm:t>
        <a:bodyPr/>
        <a:lstStyle/>
        <a:p>
          <a:endParaRPr lang="en-US"/>
        </a:p>
      </dgm:t>
    </dgm:pt>
    <dgm:pt modelId="{1E4515F1-BD69-444C-AA5D-F3BD16270B22}">
      <dgm:prSet/>
      <dgm:spPr/>
      <dgm:t>
        <a:bodyPr/>
        <a:lstStyle/>
        <a:p>
          <a:pPr>
            <a:lnSpc>
              <a:spcPct val="100000"/>
            </a:lnSpc>
          </a:pPr>
          <a:r>
            <a:rPr lang="en-US" b="0" i="0" dirty="0">
              <a:latin typeface="Calibri" panose="020F0502020204030204" pitchFamily="34" charset="0"/>
              <a:cs typeface="Calibri" panose="020F0502020204030204" pitchFamily="34" charset="0"/>
            </a:rPr>
            <a:t>Modeling</a:t>
          </a:r>
          <a:endParaRPr lang="en-US" dirty="0">
            <a:latin typeface="Calibri" panose="020F0502020204030204" pitchFamily="34" charset="0"/>
            <a:cs typeface="Calibri" panose="020F0502020204030204" pitchFamily="34" charset="0"/>
          </a:endParaRPr>
        </a:p>
      </dgm:t>
    </dgm:pt>
    <dgm:pt modelId="{8896E80E-5806-4B6C-99CA-C7380F31DAC0}" type="parTrans" cxnId="{EBE8F3F7-F749-4915-90E4-7BCE8E713F45}">
      <dgm:prSet/>
      <dgm:spPr/>
      <dgm:t>
        <a:bodyPr/>
        <a:lstStyle/>
        <a:p>
          <a:endParaRPr lang="en-US"/>
        </a:p>
      </dgm:t>
    </dgm:pt>
    <dgm:pt modelId="{0371B1DD-1C5A-47BD-BEFB-4216AE8D8600}" type="sibTrans" cxnId="{EBE8F3F7-F749-4915-90E4-7BCE8E713F45}">
      <dgm:prSet/>
      <dgm:spPr/>
      <dgm:t>
        <a:bodyPr/>
        <a:lstStyle/>
        <a:p>
          <a:endParaRPr lang="en-US"/>
        </a:p>
      </dgm:t>
    </dgm:pt>
    <dgm:pt modelId="{F94FFC98-3792-4BB1-8DCA-ECF74F341D6C}">
      <dgm:prSet/>
      <dgm:spPr/>
      <dgm:t>
        <a:bodyPr/>
        <a:lstStyle/>
        <a:p>
          <a:pPr>
            <a:lnSpc>
              <a:spcPct val="100000"/>
            </a:lnSpc>
          </a:pPr>
          <a:r>
            <a:rPr lang="en-US" b="0" i="0" dirty="0">
              <a:latin typeface="Calibri" panose="020F0502020204030204" pitchFamily="34" charset="0"/>
              <a:cs typeface="Calibri" panose="020F0502020204030204" pitchFamily="34" charset="0"/>
            </a:rPr>
            <a:t>Results</a:t>
          </a:r>
          <a:endParaRPr lang="en-US" dirty="0">
            <a:latin typeface="Calibri" panose="020F0502020204030204" pitchFamily="34" charset="0"/>
            <a:cs typeface="Calibri" panose="020F0502020204030204" pitchFamily="34" charset="0"/>
          </a:endParaRPr>
        </a:p>
      </dgm:t>
    </dgm:pt>
    <dgm:pt modelId="{6FFBD522-AB31-4BE7-B089-1A22DEDB445A}" type="parTrans" cxnId="{274782B0-49F1-4703-9884-14412EE84693}">
      <dgm:prSet/>
      <dgm:spPr/>
      <dgm:t>
        <a:bodyPr/>
        <a:lstStyle/>
        <a:p>
          <a:endParaRPr lang="en-US"/>
        </a:p>
      </dgm:t>
    </dgm:pt>
    <dgm:pt modelId="{DA7BB85A-D7F5-4129-B5DD-BE0BDDD90426}" type="sibTrans" cxnId="{274782B0-49F1-4703-9884-14412EE84693}">
      <dgm:prSet/>
      <dgm:spPr/>
      <dgm:t>
        <a:bodyPr/>
        <a:lstStyle/>
        <a:p>
          <a:endParaRPr lang="en-US"/>
        </a:p>
      </dgm:t>
    </dgm:pt>
    <dgm:pt modelId="{16030A59-6D8F-4F3E-8FBD-71847D74B219}">
      <dgm:prSet/>
      <dgm:spPr/>
      <dgm:t>
        <a:bodyPr/>
        <a:lstStyle/>
        <a:p>
          <a:pPr>
            <a:lnSpc>
              <a:spcPct val="100000"/>
            </a:lnSpc>
          </a:pPr>
          <a:r>
            <a:rPr lang="en-US" b="0" i="0" dirty="0">
              <a:latin typeface="Calibri" panose="020F0502020204030204" pitchFamily="34" charset="0"/>
              <a:cs typeface="Calibri" panose="020F0502020204030204" pitchFamily="34" charset="0"/>
            </a:rPr>
            <a:t>Conclusion</a:t>
          </a:r>
          <a:endParaRPr lang="en-US" dirty="0"/>
        </a:p>
      </dgm:t>
    </dgm:pt>
    <dgm:pt modelId="{01461D57-3944-4ABD-8E21-F9C294D8496D}" type="parTrans" cxnId="{03B1EDC1-C481-49DE-B0E8-2D734A8F32D4}">
      <dgm:prSet/>
      <dgm:spPr/>
      <dgm:t>
        <a:bodyPr/>
        <a:lstStyle/>
        <a:p>
          <a:endParaRPr lang="en-US"/>
        </a:p>
      </dgm:t>
    </dgm:pt>
    <dgm:pt modelId="{97E08CC9-7A8B-4B84-A968-6E3C5191A4FB}" type="sibTrans" cxnId="{03B1EDC1-C481-49DE-B0E8-2D734A8F32D4}">
      <dgm:prSet/>
      <dgm:spPr/>
      <dgm:t>
        <a:bodyPr/>
        <a:lstStyle/>
        <a:p>
          <a:endParaRPr lang="en-US"/>
        </a:p>
      </dgm:t>
    </dgm:pt>
    <dgm:pt modelId="{37918939-E937-4FD1-B596-9F3659527BA1}" type="pres">
      <dgm:prSet presAssocID="{11F506E0-0521-4598-96E1-E6B700933CBE}" presName="root" presStyleCnt="0">
        <dgm:presLayoutVars>
          <dgm:dir/>
          <dgm:resizeHandles val="exact"/>
        </dgm:presLayoutVars>
      </dgm:prSet>
      <dgm:spPr/>
    </dgm:pt>
    <dgm:pt modelId="{E43EFE96-5AF0-449C-BE96-8D1E4760B8B9}" type="pres">
      <dgm:prSet presAssocID="{64C78CE9-432C-4EB1-82A2-4625EA175323}" presName="compNode" presStyleCnt="0"/>
      <dgm:spPr/>
    </dgm:pt>
    <dgm:pt modelId="{A2AED321-5A34-4F7D-B986-4FDF24F04A4F}" type="pres">
      <dgm:prSet presAssocID="{64C78CE9-432C-4EB1-82A2-4625EA175323}" presName="bgRect" presStyleLbl="bgShp" presStyleIdx="0" presStyleCnt="7"/>
      <dgm:spPr/>
    </dgm:pt>
    <dgm:pt modelId="{A326C856-717B-4E45-895E-73B203744FD3}" type="pres">
      <dgm:prSet presAssocID="{64C78CE9-432C-4EB1-82A2-4625EA175323}"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6DDA5A54-DE61-4C4A-969F-AB59B313B0E6}" type="pres">
      <dgm:prSet presAssocID="{64C78CE9-432C-4EB1-82A2-4625EA175323}" presName="spaceRect" presStyleCnt="0"/>
      <dgm:spPr/>
    </dgm:pt>
    <dgm:pt modelId="{5DAC0CBE-0CAF-4554-B022-6FD3C862238F}" type="pres">
      <dgm:prSet presAssocID="{64C78CE9-432C-4EB1-82A2-4625EA175323}" presName="parTx" presStyleLbl="revTx" presStyleIdx="0" presStyleCnt="7">
        <dgm:presLayoutVars>
          <dgm:chMax val="0"/>
          <dgm:chPref val="0"/>
        </dgm:presLayoutVars>
      </dgm:prSet>
      <dgm:spPr/>
    </dgm:pt>
    <dgm:pt modelId="{FC65943F-CCBD-4C8E-B1EF-A9117072B604}" type="pres">
      <dgm:prSet presAssocID="{F135CB40-D218-433E-9A8E-3A68E05E8D04}" presName="sibTrans" presStyleCnt="0"/>
      <dgm:spPr/>
    </dgm:pt>
    <dgm:pt modelId="{D33EEF20-711C-4C74-99FF-B1D2D4C5EFCD}" type="pres">
      <dgm:prSet presAssocID="{7D11113D-4A0C-4D14-9FD5-60C8DAF27FBB}" presName="compNode" presStyleCnt="0"/>
      <dgm:spPr/>
    </dgm:pt>
    <dgm:pt modelId="{9B977BC8-25D9-4567-954E-E18EB83D1AEB}" type="pres">
      <dgm:prSet presAssocID="{7D11113D-4A0C-4D14-9FD5-60C8DAF27FBB}" presName="bgRect" presStyleLbl="bgShp" presStyleIdx="1" presStyleCnt="7"/>
      <dgm:spPr/>
    </dgm:pt>
    <dgm:pt modelId="{8A214495-DA20-4A82-9BF0-61CF30753C01}" type="pres">
      <dgm:prSet presAssocID="{7D11113D-4A0C-4D14-9FD5-60C8DAF27FBB}"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C9A97F9D-1B00-4001-9171-D8274128F7EE}" type="pres">
      <dgm:prSet presAssocID="{7D11113D-4A0C-4D14-9FD5-60C8DAF27FBB}" presName="spaceRect" presStyleCnt="0"/>
      <dgm:spPr/>
    </dgm:pt>
    <dgm:pt modelId="{3C85000A-97DD-4F42-B6CB-ED5DA66B3DF2}" type="pres">
      <dgm:prSet presAssocID="{7D11113D-4A0C-4D14-9FD5-60C8DAF27FBB}" presName="parTx" presStyleLbl="revTx" presStyleIdx="1" presStyleCnt="7">
        <dgm:presLayoutVars>
          <dgm:chMax val="0"/>
          <dgm:chPref val="0"/>
        </dgm:presLayoutVars>
      </dgm:prSet>
      <dgm:spPr/>
    </dgm:pt>
    <dgm:pt modelId="{A54B8D11-E1B1-48D5-B852-8DE9B41E85FA}" type="pres">
      <dgm:prSet presAssocID="{975AB4DA-D3A8-411C-AF7D-C40C8C57ACA4}" presName="sibTrans" presStyleCnt="0"/>
      <dgm:spPr/>
    </dgm:pt>
    <dgm:pt modelId="{C8CEFCA8-6A97-4EB6-911E-97E85944E997}" type="pres">
      <dgm:prSet presAssocID="{4DE962A5-18C2-4C27-8A06-40D490B334D3}" presName="compNode" presStyleCnt="0"/>
      <dgm:spPr/>
    </dgm:pt>
    <dgm:pt modelId="{2BFDF805-F250-4C2C-8CA2-45765B7CE365}" type="pres">
      <dgm:prSet presAssocID="{4DE962A5-18C2-4C27-8A06-40D490B334D3}" presName="bgRect" presStyleLbl="bgShp" presStyleIdx="2" presStyleCnt="7"/>
      <dgm:spPr/>
    </dgm:pt>
    <dgm:pt modelId="{E95F0246-565C-4AED-9742-D200E597DDC7}" type="pres">
      <dgm:prSet presAssocID="{4DE962A5-18C2-4C27-8A06-40D490B334D3}"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3A51B3E5-9B68-4F5F-973D-D70B79DC3D14}" type="pres">
      <dgm:prSet presAssocID="{4DE962A5-18C2-4C27-8A06-40D490B334D3}" presName="spaceRect" presStyleCnt="0"/>
      <dgm:spPr/>
    </dgm:pt>
    <dgm:pt modelId="{EE2D52DA-BD92-44BB-A1F5-6BE3083950B5}" type="pres">
      <dgm:prSet presAssocID="{4DE962A5-18C2-4C27-8A06-40D490B334D3}" presName="parTx" presStyleLbl="revTx" presStyleIdx="2" presStyleCnt="7">
        <dgm:presLayoutVars>
          <dgm:chMax val="0"/>
          <dgm:chPref val="0"/>
        </dgm:presLayoutVars>
      </dgm:prSet>
      <dgm:spPr/>
    </dgm:pt>
    <dgm:pt modelId="{E9948D3A-909B-45CA-A9A6-F20230B631C5}" type="pres">
      <dgm:prSet presAssocID="{E9B07933-F6C3-45D5-8E12-5C2B3372CABB}" presName="sibTrans" presStyleCnt="0"/>
      <dgm:spPr/>
    </dgm:pt>
    <dgm:pt modelId="{D7331E0A-2D7C-4718-A8B1-A4E859F1D28A}" type="pres">
      <dgm:prSet presAssocID="{AC43064E-08D8-4DDD-9E3F-3048E2AD66F8}" presName="compNode" presStyleCnt="0"/>
      <dgm:spPr/>
    </dgm:pt>
    <dgm:pt modelId="{AC2E63FD-E3CE-41F7-9ADC-A7344FDAD86B}" type="pres">
      <dgm:prSet presAssocID="{AC43064E-08D8-4DDD-9E3F-3048E2AD66F8}" presName="bgRect" presStyleLbl="bgShp" presStyleIdx="3" presStyleCnt="7"/>
      <dgm:spPr/>
    </dgm:pt>
    <dgm:pt modelId="{BF50899B-625A-433C-947C-0E0A198678AF}" type="pres">
      <dgm:prSet presAssocID="{AC43064E-08D8-4DDD-9E3F-3048E2AD66F8}"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CABC82E2-E7E4-4944-B273-E54C2F53D22D}" type="pres">
      <dgm:prSet presAssocID="{AC43064E-08D8-4DDD-9E3F-3048E2AD66F8}" presName="spaceRect" presStyleCnt="0"/>
      <dgm:spPr/>
    </dgm:pt>
    <dgm:pt modelId="{904BD389-659B-4E86-B25F-4DFE55A8D496}" type="pres">
      <dgm:prSet presAssocID="{AC43064E-08D8-4DDD-9E3F-3048E2AD66F8}" presName="parTx" presStyleLbl="revTx" presStyleIdx="3" presStyleCnt="7">
        <dgm:presLayoutVars>
          <dgm:chMax val="0"/>
          <dgm:chPref val="0"/>
        </dgm:presLayoutVars>
      </dgm:prSet>
      <dgm:spPr/>
    </dgm:pt>
    <dgm:pt modelId="{55BCC371-69F9-4A43-A32A-D7615EB1031F}" type="pres">
      <dgm:prSet presAssocID="{63B7F418-2629-429C-8C6D-88D303F19C44}" presName="sibTrans" presStyleCnt="0"/>
      <dgm:spPr/>
    </dgm:pt>
    <dgm:pt modelId="{0A7FEEF9-2BFF-408F-9580-B9F80D07643B}" type="pres">
      <dgm:prSet presAssocID="{1E4515F1-BD69-444C-AA5D-F3BD16270B22}" presName="compNode" presStyleCnt="0"/>
      <dgm:spPr/>
    </dgm:pt>
    <dgm:pt modelId="{17981AFE-0FEE-4C7F-AD05-1563D84B31AF}" type="pres">
      <dgm:prSet presAssocID="{1E4515F1-BD69-444C-AA5D-F3BD16270B22}" presName="bgRect" presStyleLbl="bgShp" presStyleIdx="4" presStyleCnt="7"/>
      <dgm:spPr/>
    </dgm:pt>
    <dgm:pt modelId="{16F6C710-85F4-4ED2-92CD-75811843D78D}" type="pres">
      <dgm:prSet presAssocID="{1E4515F1-BD69-444C-AA5D-F3BD16270B22}"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E5AEE3B0-DFE5-4E1D-BFA7-428C5EF70444}" type="pres">
      <dgm:prSet presAssocID="{1E4515F1-BD69-444C-AA5D-F3BD16270B22}" presName="spaceRect" presStyleCnt="0"/>
      <dgm:spPr/>
    </dgm:pt>
    <dgm:pt modelId="{155D78C5-ABBD-4EF4-8E5F-62D6E190CFE5}" type="pres">
      <dgm:prSet presAssocID="{1E4515F1-BD69-444C-AA5D-F3BD16270B22}" presName="parTx" presStyleLbl="revTx" presStyleIdx="4" presStyleCnt="7">
        <dgm:presLayoutVars>
          <dgm:chMax val="0"/>
          <dgm:chPref val="0"/>
        </dgm:presLayoutVars>
      </dgm:prSet>
      <dgm:spPr/>
    </dgm:pt>
    <dgm:pt modelId="{FE3D2EA0-CD7C-4DDA-88EE-339018396AA2}" type="pres">
      <dgm:prSet presAssocID="{0371B1DD-1C5A-47BD-BEFB-4216AE8D8600}" presName="sibTrans" presStyleCnt="0"/>
      <dgm:spPr/>
    </dgm:pt>
    <dgm:pt modelId="{36C839B5-CBAB-40F0-8060-1D7C60107739}" type="pres">
      <dgm:prSet presAssocID="{F94FFC98-3792-4BB1-8DCA-ECF74F341D6C}" presName="compNode" presStyleCnt="0"/>
      <dgm:spPr/>
    </dgm:pt>
    <dgm:pt modelId="{726EBC5E-D1CB-442A-B4A6-B858BE162611}" type="pres">
      <dgm:prSet presAssocID="{F94FFC98-3792-4BB1-8DCA-ECF74F341D6C}" presName="bgRect" presStyleLbl="bgShp" presStyleIdx="5" presStyleCnt="7"/>
      <dgm:spPr/>
    </dgm:pt>
    <dgm:pt modelId="{400284A6-6188-4CC5-89AE-93A7CBA347EC}" type="pres">
      <dgm:prSet presAssocID="{F94FFC98-3792-4BB1-8DCA-ECF74F341D6C}"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F7AF59FE-B772-4416-AE37-11D45F5D7F02}" type="pres">
      <dgm:prSet presAssocID="{F94FFC98-3792-4BB1-8DCA-ECF74F341D6C}" presName="spaceRect" presStyleCnt="0"/>
      <dgm:spPr/>
    </dgm:pt>
    <dgm:pt modelId="{BE1CBA02-28FE-419A-9F40-2569E5533298}" type="pres">
      <dgm:prSet presAssocID="{F94FFC98-3792-4BB1-8DCA-ECF74F341D6C}" presName="parTx" presStyleLbl="revTx" presStyleIdx="5" presStyleCnt="7">
        <dgm:presLayoutVars>
          <dgm:chMax val="0"/>
          <dgm:chPref val="0"/>
        </dgm:presLayoutVars>
      </dgm:prSet>
      <dgm:spPr/>
    </dgm:pt>
    <dgm:pt modelId="{20628D4E-67B5-4E2A-BCBB-3502E98D4D7A}" type="pres">
      <dgm:prSet presAssocID="{DA7BB85A-D7F5-4129-B5DD-BE0BDDD90426}" presName="sibTrans" presStyleCnt="0"/>
      <dgm:spPr/>
    </dgm:pt>
    <dgm:pt modelId="{952358C1-8A2A-4A03-BDD3-9A15EE272F6C}" type="pres">
      <dgm:prSet presAssocID="{16030A59-6D8F-4F3E-8FBD-71847D74B219}" presName="compNode" presStyleCnt="0"/>
      <dgm:spPr/>
    </dgm:pt>
    <dgm:pt modelId="{67D1B6B0-9A93-4F08-803D-087DB1B5946A}" type="pres">
      <dgm:prSet presAssocID="{16030A59-6D8F-4F3E-8FBD-71847D74B219}" presName="bgRect" presStyleLbl="bgShp" presStyleIdx="6" presStyleCnt="7" custLinFactNeighborX="-3720" custLinFactNeighborY="-9548"/>
      <dgm:spPr/>
    </dgm:pt>
    <dgm:pt modelId="{4804E92A-656A-4EF8-8FA9-4735D72D9008}" type="pres">
      <dgm:prSet presAssocID="{16030A59-6D8F-4F3E-8FBD-71847D74B219}"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avel"/>
        </a:ext>
      </dgm:extLst>
    </dgm:pt>
    <dgm:pt modelId="{2149FC93-387D-4D32-8CBF-824BAAD9A7D0}" type="pres">
      <dgm:prSet presAssocID="{16030A59-6D8F-4F3E-8FBD-71847D74B219}" presName="spaceRect" presStyleCnt="0"/>
      <dgm:spPr/>
    </dgm:pt>
    <dgm:pt modelId="{1A37B0AC-9F5E-41DC-8B8B-7F546C3B4A88}" type="pres">
      <dgm:prSet presAssocID="{16030A59-6D8F-4F3E-8FBD-71847D74B219}" presName="parTx" presStyleLbl="revTx" presStyleIdx="6" presStyleCnt="7">
        <dgm:presLayoutVars>
          <dgm:chMax val="0"/>
          <dgm:chPref val="0"/>
        </dgm:presLayoutVars>
      </dgm:prSet>
      <dgm:spPr/>
    </dgm:pt>
  </dgm:ptLst>
  <dgm:cxnLst>
    <dgm:cxn modelId="{B48EF012-A425-454C-8697-C2740CAA1E0B}" type="presOf" srcId="{4DE962A5-18C2-4C27-8A06-40D490B334D3}" destId="{EE2D52DA-BD92-44BB-A1F5-6BE3083950B5}" srcOrd="0" destOrd="0" presId="urn:microsoft.com/office/officeart/2018/2/layout/IconVerticalSolidList"/>
    <dgm:cxn modelId="{34B0B420-582F-40A2-9CE6-8EF373DEA4BA}" type="presOf" srcId="{11F506E0-0521-4598-96E1-E6B700933CBE}" destId="{37918939-E937-4FD1-B596-9F3659527BA1}" srcOrd="0" destOrd="0" presId="urn:microsoft.com/office/officeart/2018/2/layout/IconVerticalSolidList"/>
    <dgm:cxn modelId="{93A7C82D-383A-4C71-8D66-FB60ABF59C8D}" type="presOf" srcId="{1E4515F1-BD69-444C-AA5D-F3BD16270B22}" destId="{155D78C5-ABBD-4EF4-8E5F-62D6E190CFE5}" srcOrd="0" destOrd="0" presId="urn:microsoft.com/office/officeart/2018/2/layout/IconVerticalSolidList"/>
    <dgm:cxn modelId="{FC17F12E-200C-44C1-A693-A3CF817FA6CA}" type="presOf" srcId="{64C78CE9-432C-4EB1-82A2-4625EA175323}" destId="{5DAC0CBE-0CAF-4554-B022-6FD3C862238F}" srcOrd="0" destOrd="0" presId="urn:microsoft.com/office/officeart/2018/2/layout/IconVerticalSolidList"/>
    <dgm:cxn modelId="{D2B57F61-32B2-441C-99C8-BE48EA9F65F6}" type="presOf" srcId="{16030A59-6D8F-4F3E-8FBD-71847D74B219}" destId="{1A37B0AC-9F5E-41DC-8B8B-7F546C3B4A88}" srcOrd="0" destOrd="0" presId="urn:microsoft.com/office/officeart/2018/2/layout/IconVerticalSolidList"/>
    <dgm:cxn modelId="{1BD9D075-9CC0-4843-A302-BE42855EB191}" type="presOf" srcId="{AC43064E-08D8-4DDD-9E3F-3048E2AD66F8}" destId="{904BD389-659B-4E86-B25F-4DFE55A8D496}" srcOrd="0" destOrd="0" presId="urn:microsoft.com/office/officeart/2018/2/layout/IconVerticalSolidList"/>
    <dgm:cxn modelId="{CE02A77F-DFB0-4F43-9EE2-5CCA6D7155FF}" srcId="{11F506E0-0521-4598-96E1-E6B700933CBE}" destId="{7D11113D-4A0C-4D14-9FD5-60C8DAF27FBB}" srcOrd="1" destOrd="0" parTransId="{0B333EDC-EEA0-4000-8406-6C6748D1381F}" sibTransId="{975AB4DA-D3A8-411C-AF7D-C40C8C57ACA4}"/>
    <dgm:cxn modelId="{F9069183-DE83-4220-9319-248102755F10}" srcId="{11F506E0-0521-4598-96E1-E6B700933CBE}" destId="{4DE962A5-18C2-4C27-8A06-40D490B334D3}" srcOrd="2" destOrd="0" parTransId="{B7E81A75-CB47-4EA5-8043-826B7DF6DA2D}" sibTransId="{E9B07933-F6C3-45D5-8E12-5C2B3372CABB}"/>
    <dgm:cxn modelId="{274782B0-49F1-4703-9884-14412EE84693}" srcId="{11F506E0-0521-4598-96E1-E6B700933CBE}" destId="{F94FFC98-3792-4BB1-8DCA-ECF74F341D6C}" srcOrd="5" destOrd="0" parTransId="{6FFBD522-AB31-4BE7-B089-1A22DEDB445A}" sibTransId="{DA7BB85A-D7F5-4129-B5DD-BE0BDDD90426}"/>
    <dgm:cxn modelId="{03B1EDC1-C481-49DE-B0E8-2D734A8F32D4}" srcId="{11F506E0-0521-4598-96E1-E6B700933CBE}" destId="{16030A59-6D8F-4F3E-8FBD-71847D74B219}" srcOrd="6" destOrd="0" parTransId="{01461D57-3944-4ABD-8E21-F9C294D8496D}" sibTransId="{97E08CC9-7A8B-4B84-A968-6E3C5191A4FB}"/>
    <dgm:cxn modelId="{7ED856C5-C9E2-4334-A719-864E6698711A}" type="presOf" srcId="{F94FFC98-3792-4BB1-8DCA-ECF74F341D6C}" destId="{BE1CBA02-28FE-419A-9F40-2569E5533298}" srcOrd="0" destOrd="0" presId="urn:microsoft.com/office/officeart/2018/2/layout/IconVerticalSolidList"/>
    <dgm:cxn modelId="{6B708CCA-E24E-4BBC-854E-08E4B080D5C9}" srcId="{11F506E0-0521-4598-96E1-E6B700933CBE}" destId="{64C78CE9-432C-4EB1-82A2-4625EA175323}" srcOrd="0" destOrd="0" parTransId="{8E6F97C2-4BBC-494A-B86A-7A2E3975FB53}" sibTransId="{F135CB40-D218-433E-9A8E-3A68E05E8D04}"/>
    <dgm:cxn modelId="{9F95CAE0-2B96-4888-8EC9-256B3801A6BB}" type="presOf" srcId="{7D11113D-4A0C-4D14-9FD5-60C8DAF27FBB}" destId="{3C85000A-97DD-4F42-B6CB-ED5DA66B3DF2}" srcOrd="0" destOrd="0" presId="urn:microsoft.com/office/officeart/2018/2/layout/IconVerticalSolidList"/>
    <dgm:cxn modelId="{EBE8F3F7-F749-4915-90E4-7BCE8E713F45}" srcId="{11F506E0-0521-4598-96E1-E6B700933CBE}" destId="{1E4515F1-BD69-444C-AA5D-F3BD16270B22}" srcOrd="4" destOrd="0" parTransId="{8896E80E-5806-4B6C-99CA-C7380F31DAC0}" sibTransId="{0371B1DD-1C5A-47BD-BEFB-4216AE8D8600}"/>
    <dgm:cxn modelId="{2A1906F8-960D-464D-9698-F68B4B2B4DE5}" srcId="{11F506E0-0521-4598-96E1-E6B700933CBE}" destId="{AC43064E-08D8-4DDD-9E3F-3048E2AD66F8}" srcOrd="3" destOrd="0" parTransId="{4B7C6742-0EA1-4652-925A-86D6048FF053}" sibTransId="{63B7F418-2629-429C-8C6D-88D303F19C44}"/>
    <dgm:cxn modelId="{6AE25BC6-7E1B-4C4F-8D63-5C6EA10BF5D3}" type="presParOf" srcId="{37918939-E937-4FD1-B596-9F3659527BA1}" destId="{E43EFE96-5AF0-449C-BE96-8D1E4760B8B9}" srcOrd="0" destOrd="0" presId="urn:microsoft.com/office/officeart/2018/2/layout/IconVerticalSolidList"/>
    <dgm:cxn modelId="{D7724659-4182-4FBE-8EF2-7DB6FA0017F4}" type="presParOf" srcId="{E43EFE96-5AF0-449C-BE96-8D1E4760B8B9}" destId="{A2AED321-5A34-4F7D-B986-4FDF24F04A4F}" srcOrd="0" destOrd="0" presId="urn:microsoft.com/office/officeart/2018/2/layout/IconVerticalSolidList"/>
    <dgm:cxn modelId="{2CA01752-CCCB-45EC-9B62-9B963364C3A0}" type="presParOf" srcId="{E43EFE96-5AF0-449C-BE96-8D1E4760B8B9}" destId="{A326C856-717B-4E45-895E-73B203744FD3}" srcOrd="1" destOrd="0" presId="urn:microsoft.com/office/officeart/2018/2/layout/IconVerticalSolidList"/>
    <dgm:cxn modelId="{89FAFECA-FD4A-4108-8301-A2030EA142B8}" type="presParOf" srcId="{E43EFE96-5AF0-449C-BE96-8D1E4760B8B9}" destId="{6DDA5A54-DE61-4C4A-969F-AB59B313B0E6}" srcOrd="2" destOrd="0" presId="urn:microsoft.com/office/officeart/2018/2/layout/IconVerticalSolidList"/>
    <dgm:cxn modelId="{EF72FE01-C521-48E2-8B84-2AE4FB8683BD}" type="presParOf" srcId="{E43EFE96-5AF0-449C-BE96-8D1E4760B8B9}" destId="{5DAC0CBE-0CAF-4554-B022-6FD3C862238F}" srcOrd="3" destOrd="0" presId="urn:microsoft.com/office/officeart/2018/2/layout/IconVerticalSolidList"/>
    <dgm:cxn modelId="{598E1593-1AFE-4077-AE2F-0879CEF9CCA8}" type="presParOf" srcId="{37918939-E937-4FD1-B596-9F3659527BA1}" destId="{FC65943F-CCBD-4C8E-B1EF-A9117072B604}" srcOrd="1" destOrd="0" presId="urn:microsoft.com/office/officeart/2018/2/layout/IconVerticalSolidList"/>
    <dgm:cxn modelId="{FE39A139-95C2-49A6-BC4F-B65373D16E3C}" type="presParOf" srcId="{37918939-E937-4FD1-B596-9F3659527BA1}" destId="{D33EEF20-711C-4C74-99FF-B1D2D4C5EFCD}" srcOrd="2" destOrd="0" presId="urn:microsoft.com/office/officeart/2018/2/layout/IconVerticalSolidList"/>
    <dgm:cxn modelId="{335A5143-9239-4C35-86AC-E1F5AD023F12}" type="presParOf" srcId="{D33EEF20-711C-4C74-99FF-B1D2D4C5EFCD}" destId="{9B977BC8-25D9-4567-954E-E18EB83D1AEB}" srcOrd="0" destOrd="0" presId="urn:microsoft.com/office/officeart/2018/2/layout/IconVerticalSolidList"/>
    <dgm:cxn modelId="{D0CF9D6B-8C7B-4882-87D2-89FEC56CE1D6}" type="presParOf" srcId="{D33EEF20-711C-4C74-99FF-B1D2D4C5EFCD}" destId="{8A214495-DA20-4A82-9BF0-61CF30753C01}" srcOrd="1" destOrd="0" presId="urn:microsoft.com/office/officeart/2018/2/layout/IconVerticalSolidList"/>
    <dgm:cxn modelId="{1996EF4C-7A73-4877-B96D-65C0D04E5958}" type="presParOf" srcId="{D33EEF20-711C-4C74-99FF-B1D2D4C5EFCD}" destId="{C9A97F9D-1B00-4001-9171-D8274128F7EE}" srcOrd="2" destOrd="0" presId="urn:microsoft.com/office/officeart/2018/2/layout/IconVerticalSolidList"/>
    <dgm:cxn modelId="{970A2198-62EA-444B-9CBD-B5EAED8ABD50}" type="presParOf" srcId="{D33EEF20-711C-4C74-99FF-B1D2D4C5EFCD}" destId="{3C85000A-97DD-4F42-B6CB-ED5DA66B3DF2}" srcOrd="3" destOrd="0" presId="urn:microsoft.com/office/officeart/2018/2/layout/IconVerticalSolidList"/>
    <dgm:cxn modelId="{F779CEBA-4156-47E7-9BAF-A7725EB1BD6B}" type="presParOf" srcId="{37918939-E937-4FD1-B596-9F3659527BA1}" destId="{A54B8D11-E1B1-48D5-B852-8DE9B41E85FA}" srcOrd="3" destOrd="0" presId="urn:microsoft.com/office/officeart/2018/2/layout/IconVerticalSolidList"/>
    <dgm:cxn modelId="{C69921E9-A249-4484-ABC0-2DBA18866377}" type="presParOf" srcId="{37918939-E937-4FD1-B596-9F3659527BA1}" destId="{C8CEFCA8-6A97-4EB6-911E-97E85944E997}" srcOrd="4" destOrd="0" presId="urn:microsoft.com/office/officeart/2018/2/layout/IconVerticalSolidList"/>
    <dgm:cxn modelId="{55D735F6-5AAC-4FB6-920C-38C7AD297C6D}" type="presParOf" srcId="{C8CEFCA8-6A97-4EB6-911E-97E85944E997}" destId="{2BFDF805-F250-4C2C-8CA2-45765B7CE365}" srcOrd="0" destOrd="0" presId="urn:microsoft.com/office/officeart/2018/2/layout/IconVerticalSolidList"/>
    <dgm:cxn modelId="{600687FF-DB55-41A1-BCD2-C4DEAA0BAB37}" type="presParOf" srcId="{C8CEFCA8-6A97-4EB6-911E-97E85944E997}" destId="{E95F0246-565C-4AED-9742-D200E597DDC7}" srcOrd="1" destOrd="0" presId="urn:microsoft.com/office/officeart/2018/2/layout/IconVerticalSolidList"/>
    <dgm:cxn modelId="{6C77DD40-7C47-4049-B1B0-2A5C66E3F4E3}" type="presParOf" srcId="{C8CEFCA8-6A97-4EB6-911E-97E85944E997}" destId="{3A51B3E5-9B68-4F5F-973D-D70B79DC3D14}" srcOrd="2" destOrd="0" presId="urn:microsoft.com/office/officeart/2018/2/layout/IconVerticalSolidList"/>
    <dgm:cxn modelId="{2EBD1EC6-66C2-41F8-A793-F54B88BEE50D}" type="presParOf" srcId="{C8CEFCA8-6A97-4EB6-911E-97E85944E997}" destId="{EE2D52DA-BD92-44BB-A1F5-6BE3083950B5}" srcOrd="3" destOrd="0" presId="urn:microsoft.com/office/officeart/2018/2/layout/IconVerticalSolidList"/>
    <dgm:cxn modelId="{FCF964AC-989B-45C7-A697-2F4F6C6C4E57}" type="presParOf" srcId="{37918939-E937-4FD1-B596-9F3659527BA1}" destId="{E9948D3A-909B-45CA-A9A6-F20230B631C5}" srcOrd="5" destOrd="0" presId="urn:microsoft.com/office/officeart/2018/2/layout/IconVerticalSolidList"/>
    <dgm:cxn modelId="{390EFDF2-DE51-47C5-BFE7-E2B257BC0CC2}" type="presParOf" srcId="{37918939-E937-4FD1-B596-9F3659527BA1}" destId="{D7331E0A-2D7C-4718-A8B1-A4E859F1D28A}" srcOrd="6" destOrd="0" presId="urn:microsoft.com/office/officeart/2018/2/layout/IconVerticalSolidList"/>
    <dgm:cxn modelId="{325D8E09-4281-4BA4-A470-0A876E8706EB}" type="presParOf" srcId="{D7331E0A-2D7C-4718-A8B1-A4E859F1D28A}" destId="{AC2E63FD-E3CE-41F7-9ADC-A7344FDAD86B}" srcOrd="0" destOrd="0" presId="urn:microsoft.com/office/officeart/2018/2/layout/IconVerticalSolidList"/>
    <dgm:cxn modelId="{C04D0EDC-FA52-43B5-B95F-EECA88556DE0}" type="presParOf" srcId="{D7331E0A-2D7C-4718-A8B1-A4E859F1D28A}" destId="{BF50899B-625A-433C-947C-0E0A198678AF}" srcOrd="1" destOrd="0" presId="urn:microsoft.com/office/officeart/2018/2/layout/IconVerticalSolidList"/>
    <dgm:cxn modelId="{4FA43EF4-0A1A-4936-BD99-40DD7F19A319}" type="presParOf" srcId="{D7331E0A-2D7C-4718-A8B1-A4E859F1D28A}" destId="{CABC82E2-E7E4-4944-B273-E54C2F53D22D}" srcOrd="2" destOrd="0" presId="urn:microsoft.com/office/officeart/2018/2/layout/IconVerticalSolidList"/>
    <dgm:cxn modelId="{1D89D368-9ABC-4D8E-927C-BDEACBBC6CF4}" type="presParOf" srcId="{D7331E0A-2D7C-4718-A8B1-A4E859F1D28A}" destId="{904BD389-659B-4E86-B25F-4DFE55A8D496}" srcOrd="3" destOrd="0" presId="urn:microsoft.com/office/officeart/2018/2/layout/IconVerticalSolidList"/>
    <dgm:cxn modelId="{E5175F29-12EB-4813-905D-4F291859ED9D}" type="presParOf" srcId="{37918939-E937-4FD1-B596-9F3659527BA1}" destId="{55BCC371-69F9-4A43-A32A-D7615EB1031F}" srcOrd="7" destOrd="0" presId="urn:microsoft.com/office/officeart/2018/2/layout/IconVerticalSolidList"/>
    <dgm:cxn modelId="{6756981E-05C6-4763-AEF6-B04DB88F05BD}" type="presParOf" srcId="{37918939-E937-4FD1-B596-9F3659527BA1}" destId="{0A7FEEF9-2BFF-408F-9580-B9F80D07643B}" srcOrd="8" destOrd="0" presId="urn:microsoft.com/office/officeart/2018/2/layout/IconVerticalSolidList"/>
    <dgm:cxn modelId="{88B6B20B-D7DE-41B1-9DBC-DE94C164D0C0}" type="presParOf" srcId="{0A7FEEF9-2BFF-408F-9580-B9F80D07643B}" destId="{17981AFE-0FEE-4C7F-AD05-1563D84B31AF}" srcOrd="0" destOrd="0" presId="urn:microsoft.com/office/officeart/2018/2/layout/IconVerticalSolidList"/>
    <dgm:cxn modelId="{E4509C95-4B15-4BC1-93AF-5783759CFEA5}" type="presParOf" srcId="{0A7FEEF9-2BFF-408F-9580-B9F80D07643B}" destId="{16F6C710-85F4-4ED2-92CD-75811843D78D}" srcOrd="1" destOrd="0" presId="urn:microsoft.com/office/officeart/2018/2/layout/IconVerticalSolidList"/>
    <dgm:cxn modelId="{B4EB9C6B-FD04-4D1B-9635-F6FB21C56F13}" type="presParOf" srcId="{0A7FEEF9-2BFF-408F-9580-B9F80D07643B}" destId="{E5AEE3B0-DFE5-4E1D-BFA7-428C5EF70444}" srcOrd="2" destOrd="0" presId="urn:microsoft.com/office/officeart/2018/2/layout/IconVerticalSolidList"/>
    <dgm:cxn modelId="{ED9E20A5-95EA-4F25-9C95-F760D385640E}" type="presParOf" srcId="{0A7FEEF9-2BFF-408F-9580-B9F80D07643B}" destId="{155D78C5-ABBD-4EF4-8E5F-62D6E190CFE5}" srcOrd="3" destOrd="0" presId="urn:microsoft.com/office/officeart/2018/2/layout/IconVerticalSolidList"/>
    <dgm:cxn modelId="{6F6FA22A-B580-42BA-8B92-DA18CF2C0605}" type="presParOf" srcId="{37918939-E937-4FD1-B596-9F3659527BA1}" destId="{FE3D2EA0-CD7C-4DDA-88EE-339018396AA2}" srcOrd="9" destOrd="0" presId="urn:microsoft.com/office/officeart/2018/2/layout/IconVerticalSolidList"/>
    <dgm:cxn modelId="{0868A7E0-C004-4EFD-A697-29842D1ADB85}" type="presParOf" srcId="{37918939-E937-4FD1-B596-9F3659527BA1}" destId="{36C839B5-CBAB-40F0-8060-1D7C60107739}" srcOrd="10" destOrd="0" presId="urn:microsoft.com/office/officeart/2018/2/layout/IconVerticalSolidList"/>
    <dgm:cxn modelId="{B48D0CD2-707E-441E-B6A0-54E438F1101C}" type="presParOf" srcId="{36C839B5-CBAB-40F0-8060-1D7C60107739}" destId="{726EBC5E-D1CB-442A-B4A6-B858BE162611}" srcOrd="0" destOrd="0" presId="urn:microsoft.com/office/officeart/2018/2/layout/IconVerticalSolidList"/>
    <dgm:cxn modelId="{B1766B39-99BE-401C-BE2F-059ABECAEA0B}" type="presParOf" srcId="{36C839B5-CBAB-40F0-8060-1D7C60107739}" destId="{400284A6-6188-4CC5-89AE-93A7CBA347EC}" srcOrd="1" destOrd="0" presId="urn:microsoft.com/office/officeart/2018/2/layout/IconVerticalSolidList"/>
    <dgm:cxn modelId="{E3E4B26D-731C-495F-AAD5-26A3673111A7}" type="presParOf" srcId="{36C839B5-CBAB-40F0-8060-1D7C60107739}" destId="{F7AF59FE-B772-4416-AE37-11D45F5D7F02}" srcOrd="2" destOrd="0" presId="urn:microsoft.com/office/officeart/2018/2/layout/IconVerticalSolidList"/>
    <dgm:cxn modelId="{0E47A6BE-CACC-4A33-9622-BAC43C2928A9}" type="presParOf" srcId="{36C839B5-CBAB-40F0-8060-1D7C60107739}" destId="{BE1CBA02-28FE-419A-9F40-2569E5533298}" srcOrd="3" destOrd="0" presId="urn:microsoft.com/office/officeart/2018/2/layout/IconVerticalSolidList"/>
    <dgm:cxn modelId="{829161E8-5C80-4E8F-951F-364CB2A2E0FA}" type="presParOf" srcId="{37918939-E937-4FD1-B596-9F3659527BA1}" destId="{20628D4E-67B5-4E2A-BCBB-3502E98D4D7A}" srcOrd="11" destOrd="0" presId="urn:microsoft.com/office/officeart/2018/2/layout/IconVerticalSolidList"/>
    <dgm:cxn modelId="{AC0019D9-0225-4C66-B237-69136B12CCB8}" type="presParOf" srcId="{37918939-E937-4FD1-B596-9F3659527BA1}" destId="{952358C1-8A2A-4A03-BDD3-9A15EE272F6C}" srcOrd="12" destOrd="0" presId="urn:microsoft.com/office/officeart/2018/2/layout/IconVerticalSolidList"/>
    <dgm:cxn modelId="{27BA64D5-C35A-4859-9160-8AEDA23E25BC}" type="presParOf" srcId="{952358C1-8A2A-4A03-BDD3-9A15EE272F6C}" destId="{67D1B6B0-9A93-4F08-803D-087DB1B5946A}" srcOrd="0" destOrd="0" presId="urn:microsoft.com/office/officeart/2018/2/layout/IconVerticalSolidList"/>
    <dgm:cxn modelId="{659C1681-E589-4688-B5DA-B6E8497DDAB3}" type="presParOf" srcId="{952358C1-8A2A-4A03-BDD3-9A15EE272F6C}" destId="{4804E92A-656A-4EF8-8FA9-4735D72D9008}" srcOrd="1" destOrd="0" presId="urn:microsoft.com/office/officeart/2018/2/layout/IconVerticalSolidList"/>
    <dgm:cxn modelId="{DE5746F9-974A-4D5D-A23F-A66A9589A043}" type="presParOf" srcId="{952358C1-8A2A-4A03-BDD3-9A15EE272F6C}" destId="{2149FC93-387D-4D32-8CBF-824BAAD9A7D0}" srcOrd="2" destOrd="0" presId="urn:microsoft.com/office/officeart/2018/2/layout/IconVerticalSolidList"/>
    <dgm:cxn modelId="{B34D9A83-7A44-4A60-B72C-C499D24F2FE5}" type="presParOf" srcId="{952358C1-8A2A-4A03-BDD3-9A15EE272F6C}" destId="{1A37B0AC-9F5E-41DC-8B8B-7F546C3B4A8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ED321-5A34-4F7D-B986-4FDF24F04A4F}">
      <dsp:nvSpPr>
        <dsp:cNvPr id="0" name=""/>
        <dsp:cNvSpPr/>
      </dsp:nvSpPr>
      <dsp:spPr>
        <a:xfrm>
          <a:off x="0" y="331"/>
          <a:ext cx="9363456" cy="4560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26C856-717B-4E45-895E-73B203744FD3}">
      <dsp:nvSpPr>
        <dsp:cNvPr id="0" name=""/>
        <dsp:cNvSpPr/>
      </dsp:nvSpPr>
      <dsp:spPr>
        <a:xfrm>
          <a:off x="137954" y="102941"/>
          <a:ext cx="250825" cy="250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AC0CBE-0CAF-4554-B022-6FD3C862238F}">
      <dsp:nvSpPr>
        <dsp:cNvPr id="0" name=""/>
        <dsp:cNvSpPr/>
      </dsp:nvSpPr>
      <dsp:spPr>
        <a:xfrm>
          <a:off x="526733" y="331"/>
          <a:ext cx="8836722" cy="456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5" tIns="48265" rIns="48265" bIns="48265" numCol="1" spcCol="1270" anchor="ctr" anchorCtr="0">
          <a:noAutofit/>
        </a:bodyPr>
        <a:lstStyle/>
        <a:p>
          <a:pPr marL="0" lvl="0" indent="0" algn="l" defTabSz="711200">
            <a:lnSpc>
              <a:spcPct val="100000"/>
            </a:lnSpc>
            <a:spcBef>
              <a:spcPct val="0"/>
            </a:spcBef>
            <a:spcAft>
              <a:spcPct val="35000"/>
            </a:spcAft>
            <a:buNone/>
          </a:pPr>
          <a:r>
            <a:rPr lang="en-US" sz="1600" b="0" i="0" kern="1200" dirty="0">
              <a:latin typeface="Calibri" panose="020F0502020204030204" pitchFamily="34" charset="0"/>
              <a:cs typeface="Calibri" panose="020F0502020204030204" pitchFamily="34" charset="0"/>
            </a:rPr>
            <a:t>Introduction to the problem</a:t>
          </a:r>
          <a:endParaRPr lang="en-US" sz="1600" kern="1200" dirty="0">
            <a:latin typeface="Calibri" panose="020F0502020204030204" pitchFamily="34" charset="0"/>
            <a:cs typeface="Calibri" panose="020F0502020204030204" pitchFamily="34" charset="0"/>
          </a:endParaRPr>
        </a:p>
      </dsp:txBody>
      <dsp:txXfrm>
        <a:off x="526733" y="331"/>
        <a:ext cx="8836722" cy="456046"/>
      </dsp:txXfrm>
    </dsp:sp>
    <dsp:sp modelId="{9B977BC8-25D9-4567-954E-E18EB83D1AEB}">
      <dsp:nvSpPr>
        <dsp:cNvPr id="0" name=""/>
        <dsp:cNvSpPr/>
      </dsp:nvSpPr>
      <dsp:spPr>
        <a:xfrm>
          <a:off x="0" y="570389"/>
          <a:ext cx="9363456" cy="4560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214495-DA20-4A82-9BF0-61CF30753C01}">
      <dsp:nvSpPr>
        <dsp:cNvPr id="0" name=""/>
        <dsp:cNvSpPr/>
      </dsp:nvSpPr>
      <dsp:spPr>
        <a:xfrm>
          <a:off x="137954" y="672999"/>
          <a:ext cx="250825" cy="250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85000A-97DD-4F42-B6CB-ED5DA66B3DF2}">
      <dsp:nvSpPr>
        <dsp:cNvPr id="0" name=""/>
        <dsp:cNvSpPr/>
      </dsp:nvSpPr>
      <dsp:spPr>
        <a:xfrm>
          <a:off x="526733" y="570389"/>
          <a:ext cx="8836722" cy="456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5" tIns="48265" rIns="48265" bIns="48265" numCol="1" spcCol="1270" anchor="ctr" anchorCtr="0">
          <a:noAutofit/>
        </a:bodyPr>
        <a:lstStyle/>
        <a:p>
          <a:pPr marL="0" lvl="0" indent="0" algn="l" defTabSz="711200">
            <a:lnSpc>
              <a:spcPct val="100000"/>
            </a:lnSpc>
            <a:spcBef>
              <a:spcPct val="0"/>
            </a:spcBef>
            <a:spcAft>
              <a:spcPct val="35000"/>
            </a:spcAft>
            <a:buNone/>
          </a:pPr>
          <a:r>
            <a:rPr lang="en-US" sz="1600" b="0" i="0" kern="1200" dirty="0">
              <a:latin typeface="Calibri" panose="020F0502020204030204" pitchFamily="34" charset="0"/>
              <a:cs typeface="Calibri" panose="020F0502020204030204" pitchFamily="34" charset="0"/>
            </a:rPr>
            <a:t>Data description</a:t>
          </a:r>
          <a:endParaRPr lang="en-US" sz="1600" kern="1200" dirty="0">
            <a:latin typeface="Calibri" panose="020F0502020204030204" pitchFamily="34" charset="0"/>
            <a:cs typeface="Calibri" panose="020F0502020204030204" pitchFamily="34" charset="0"/>
          </a:endParaRPr>
        </a:p>
      </dsp:txBody>
      <dsp:txXfrm>
        <a:off x="526733" y="570389"/>
        <a:ext cx="8836722" cy="456046"/>
      </dsp:txXfrm>
    </dsp:sp>
    <dsp:sp modelId="{2BFDF805-F250-4C2C-8CA2-45765B7CE365}">
      <dsp:nvSpPr>
        <dsp:cNvPr id="0" name=""/>
        <dsp:cNvSpPr/>
      </dsp:nvSpPr>
      <dsp:spPr>
        <a:xfrm>
          <a:off x="0" y="1140447"/>
          <a:ext cx="9363456" cy="4560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5F0246-565C-4AED-9742-D200E597DDC7}">
      <dsp:nvSpPr>
        <dsp:cNvPr id="0" name=""/>
        <dsp:cNvSpPr/>
      </dsp:nvSpPr>
      <dsp:spPr>
        <a:xfrm>
          <a:off x="137954" y="1243057"/>
          <a:ext cx="250825" cy="250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2D52DA-BD92-44BB-A1F5-6BE3083950B5}">
      <dsp:nvSpPr>
        <dsp:cNvPr id="0" name=""/>
        <dsp:cNvSpPr/>
      </dsp:nvSpPr>
      <dsp:spPr>
        <a:xfrm>
          <a:off x="526733" y="1140447"/>
          <a:ext cx="8836722" cy="456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5" tIns="48265" rIns="48265" bIns="48265" numCol="1" spcCol="1270" anchor="ctr" anchorCtr="0">
          <a:noAutofit/>
        </a:bodyPr>
        <a:lstStyle/>
        <a:p>
          <a:pPr marL="0" lvl="0" indent="0" algn="l" defTabSz="711200">
            <a:lnSpc>
              <a:spcPct val="100000"/>
            </a:lnSpc>
            <a:spcBef>
              <a:spcPct val="0"/>
            </a:spcBef>
            <a:spcAft>
              <a:spcPct val="35000"/>
            </a:spcAft>
            <a:buNone/>
          </a:pPr>
          <a:r>
            <a:rPr lang="en-US" sz="1600" b="0" i="0" kern="1200" dirty="0">
              <a:latin typeface="Calibri" panose="020F0502020204030204" pitchFamily="34" charset="0"/>
              <a:cs typeface="Calibri" panose="020F0502020204030204" pitchFamily="34" charset="0"/>
            </a:rPr>
            <a:t>Exploratory analysis</a:t>
          </a:r>
          <a:endParaRPr lang="en-US" sz="1600" kern="1200" dirty="0">
            <a:latin typeface="Calibri" panose="020F0502020204030204" pitchFamily="34" charset="0"/>
            <a:cs typeface="Calibri" panose="020F0502020204030204" pitchFamily="34" charset="0"/>
          </a:endParaRPr>
        </a:p>
      </dsp:txBody>
      <dsp:txXfrm>
        <a:off x="526733" y="1140447"/>
        <a:ext cx="8836722" cy="456046"/>
      </dsp:txXfrm>
    </dsp:sp>
    <dsp:sp modelId="{AC2E63FD-E3CE-41F7-9ADC-A7344FDAD86B}">
      <dsp:nvSpPr>
        <dsp:cNvPr id="0" name=""/>
        <dsp:cNvSpPr/>
      </dsp:nvSpPr>
      <dsp:spPr>
        <a:xfrm>
          <a:off x="0" y="1710504"/>
          <a:ext cx="9363456" cy="4560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50899B-625A-433C-947C-0E0A198678AF}">
      <dsp:nvSpPr>
        <dsp:cNvPr id="0" name=""/>
        <dsp:cNvSpPr/>
      </dsp:nvSpPr>
      <dsp:spPr>
        <a:xfrm>
          <a:off x="137954" y="1813115"/>
          <a:ext cx="250825" cy="2508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4BD389-659B-4E86-B25F-4DFE55A8D496}">
      <dsp:nvSpPr>
        <dsp:cNvPr id="0" name=""/>
        <dsp:cNvSpPr/>
      </dsp:nvSpPr>
      <dsp:spPr>
        <a:xfrm>
          <a:off x="526733" y="1710504"/>
          <a:ext cx="8836722" cy="456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5" tIns="48265" rIns="48265" bIns="48265" numCol="1" spcCol="1270" anchor="ctr" anchorCtr="0">
          <a:noAutofit/>
        </a:bodyPr>
        <a:lstStyle/>
        <a:p>
          <a:pPr marL="0" lvl="0" indent="0" algn="l" defTabSz="711200">
            <a:lnSpc>
              <a:spcPct val="100000"/>
            </a:lnSpc>
            <a:spcBef>
              <a:spcPct val="0"/>
            </a:spcBef>
            <a:spcAft>
              <a:spcPct val="35000"/>
            </a:spcAft>
            <a:buNone/>
          </a:pPr>
          <a:r>
            <a:rPr lang="en-US" sz="1600" b="0" i="0" kern="1200" dirty="0">
              <a:latin typeface="Calibri" panose="020F0502020204030204" pitchFamily="34" charset="0"/>
              <a:cs typeface="Calibri" panose="020F0502020204030204" pitchFamily="34" charset="0"/>
            </a:rPr>
            <a:t>Data preparation</a:t>
          </a:r>
          <a:endParaRPr lang="en-US" sz="1600" kern="1200" dirty="0">
            <a:latin typeface="Calibri" panose="020F0502020204030204" pitchFamily="34" charset="0"/>
            <a:cs typeface="Calibri" panose="020F0502020204030204" pitchFamily="34" charset="0"/>
          </a:endParaRPr>
        </a:p>
      </dsp:txBody>
      <dsp:txXfrm>
        <a:off x="526733" y="1710504"/>
        <a:ext cx="8836722" cy="456046"/>
      </dsp:txXfrm>
    </dsp:sp>
    <dsp:sp modelId="{17981AFE-0FEE-4C7F-AD05-1563D84B31AF}">
      <dsp:nvSpPr>
        <dsp:cNvPr id="0" name=""/>
        <dsp:cNvSpPr/>
      </dsp:nvSpPr>
      <dsp:spPr>
        <a:xfrm>
          <a:off x="0" y="2280562"/>
          <a:ext cx="9363456" cy="4560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F6C710-85F4-4ED2-92CD-75811843D78D}">
      <dsp:nvSpPr>
        <dsp:cNvPr id="0" name=""/>
        <dsp:cNvSpPr/>
      </dsp:nvSpPr>
      <dsp:spPr>
        <a:xfrm>
          <a:off x="137954" y="2383173"/>
          <a:ext cx="250825" cy="2508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5D78C5-ABBD-4EF4-8E5F-62D6E190CFE5}">
      <dsp:nvSpPr>
        <dsp:cNvPr id="0" name=""/>
        <dsp:cNvSpPr/>
      </dsp:nvSpPr>
      <dsp:spPr>
        <a:xfrm>
          <a:off x="526733" y="2280562"/>
          <a:ext cx="8836722" cy="456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5" tIns="48265" rIns="48265" bIns="48265" numCol="1" spcCol="1270" anchor="ctr" anchorCtr="0">
          <a:noAutofit/>
        </a:bodyPr>
        <a:lstStyle/>
        <a:p>
          <a:pPr marL="0" lvl="0" indent="0" algn="l" defTabSz="711200">
            <a:lnSpc>
              <a:spcPct val="100000"/>
            </a:lnSpc>
            <a:spcBef>
              <a:spcPct val="0"/>
            </a:spcBef>
            <a:spcAft>
              <a:spcPct val="35000"/>
            </a:spcAft>
            <a:buNone/>
          </a:pPr>
          <a:r>
            <a:rPr lang="en-US" sz="1600" b="0" i="0" kern="1200" dirty="0">
              <a:latin typeface="Calibri" panose="020F0502020204030204" pitchFamily="34" charset="0"/>
              <a:cs typeface="Calibri" panose="020F0502020204030204" pitchFamily="34" charset="0"/>
            </a:rPr>
            <a:t>Modeling</a:t>
          </a:r>
          <a:endParaRPr lang="en-US" sz="1600" kern="1200" dirty="0">
            <a:latin typeface="Calibri" panose="020F0502020204030204" pitchFamily="34" charset="0"/>
            <a:cs typeface="Calibri" panose="020F0502020204030204" pitchFamily="34" charset="0"/>
          </a:endParaRPr>
        </a:p>
      </dsp:txBody>
      <dsp:txXfrm>
        <a:off x="526733" y="2280562"/>
        <a:ext cx="8836722" cy="456046"/>
      </dsp:txXfrm>
    </dsp:sp>
    <dsp:sp modelId="{726EBC5E-D1CB-442A-B4A6-B858BE162611}">
      <dsp:nvSpPr>
        <dsp:cNvPr id="0" name=""/>
        <dsp:cNvSpPr/>
      </dsp:nvSpPr>
      <dsp:spPr>
        <a:xfrm>
          <a:off x="0" y="2850620"/>
          <a:ext cx="9363456" cy="4560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0284A6-6188-4CC5-89AE-93A7CBA347EC}">
      <dsp:nvSpPr>
        <dsp:cNvPr id="0" name=""/>
        <dsp:cNvSpPr/>
      </dsp:nvSpPr>
      <dsp:spPr>
        <a:xfrm>
          <a:off x="137954" y="2953230"/>
          <a:ext cx="250825" cy="25082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1CBA02-28FE-419A-9F40-2569E5533298}">
      <dsp:nvSpPr>
        <dsp:cNvPr id="0" name=""/>
        <dsp:cNvSpPr/>
      </dsp:nvSpPr>
      <dsp:spPr>
        <a:xfrm>
          <a:off x="526733" y="2850620"/>
          <a:ext cx="8836722" cy="456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5" tIns="48265" rIns="48265" bIns="48265" numCol="1" spcCol="1270" anchor="ctr" anchorCtr="0">
          <a:noAutofit/>
        </a:bodyPr>
        <a:lstStyle/>
        <a:p>
          <a:pPr marL="0" lvl="0" indent="0" algn="l" defTabSz="711200">
            <a:lnSpc>
              <a:spcPct val="100000"/>
            </a:lnSpc>
            <a:spcBef>
              <a:spcPct val="0"/>
            </a:spcBef>
            <a:spcAft>
              <a:spcPct val="35000"/>
            </a:spcAft>
            <a:buNone/>
          </a:pPr>
          <a:r>
            <a:rPr lang="en-US" sz="1600" b="0" i="0" kern="1200" dirty="0">
              <a:latin typeface="Calibri" panose="020F0502020204030204" pitchFamily="34" charset="0"/>
              <a:cs typeface="Calibri" panose="020F0502020204030204" pitchFamily="34" charset="0"/>
            </a:rPr>
            <a:t>Results</a:t>
          </a:r>
          <a:endParaRPr lang="en-US" sz="1600" kern="1200" dirty="0">
            <a:latin typeface="Calibri" panose="020F0502020204030204" pitchFamily="34" charset="0"/>
            <a:cs typeface="Calibri" panose="020F0502020204030204" pitchFamily="34" charset="0"/>
          </a:endParaRPr>
        </a:p>
      </dsp:txBody>
      <dsp:txXfrm>
        <a:off x="526733" y="2850620"/>
        <a:ext cx="8836722" cy="456046"/>
      </dsp:txXfrm>
    </dsp:sp>
    <dsp:sp modelId="{67D1B6B0-9A93-4F08-803D-087DB1B5946A}">
      <dsp:nvSpPr>
        <dsp:cNvPr id="0" name=""/>
        <dsp:cNvSpPr/>
      </dsp:nvSpPr>
      <dsp:spPr>
        <a:xfrm>
          <a:off x="0" y="3377135"/>
          <a:ext cx="9363456" cy="4560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04E92A-656A-4EF8-8FA9-4735D72D9008}">
      <dsp:nvSpPr>
        <dsp:cNvPr id="0" name=""/>
        <dsp:cNvSpPr/>
      </dsp:nvSpPr>
      <dsp:spPr>
        <a:xfrm>
          <a:off x="137954" y="3523288"/>
          <a:ext cx="250825" cy="25082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37B0AC-9F5E-41DC-8B8B-7F546C3B4A88}">
      <dsp:nvSpPr>
        <dsp:cNvPr id="0" name=""/>
        <dsp:cNvSpPr/>
      </dsp:nvSpPr>
      <dsp:spPr>
        <a:xfrm>
          <a:off x="526733" y="3420678"/>
          <a:ext cx="8836722" cy="456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5" tIns="48265" rIns="48265" bIns="48265" numCol="1" spcCol="1270" anchor="ctr" anchorCtr="0">
          <a:noAutofit/>
        </a:bodyPr>
        <a:lstStyle/>
        <a:p>
          <a:pPr marL="0" lvl="0" indent="0" algn="l" defTabSz="711200">
            <a:lnSpc>
              <a:spcPct val="100000"/>
            </a:lnSpc>
            <a:spcBef>
              <a:spcPct val="0"/>
            </a:spcBef>
            <a:spcAft>
              <a:spcPct val="35000"/>
            </a:spcAft>
            <a:buNone/>
          </a:pPr>
          <a:r>
            <a:rPr lang="en-US" sz="1600" b="0" i="0" kern="1200" dirty="0">
              <a:latin typeface="Calibri" panose="020F0502020204030204" pitchFamily="34" charset="0"/>
              <a:cs typeface="Calibri" panose="020F0502020204030204" pitchFamily="34" charset="0"/>
            </a:rPr>
            <a:t>Conclusion</a:t>
          </a:r>
          <a:endParaRPr lang="en-US" sz="1600" kern="1200" dirty="0"/>
        </a:p>
      </dsp:txBody>
      <dsp:txXfrm>
        <a:off x="526733" y="3420678"/>
        <a:ext cx="8836722" cy="45604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2E754A-08DB-4DC3-A76A-8D69A481DF1E}" type="datetimeFigureOut">
              <a:rPr lang="en-US" smtClean="0"/>
              <a:t>12/23/2023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90CC2A-AE8F-4734-A6B7-4FEEB5E93D69}" type="slidenum">
              <a:rPr lang="en-US" smtClean="0"/>
              <a:t>‹#›</a:t>
            </a:fld>
            <a:endParaRPr lang="en-US"/>
          </a:p>
        </p:txBody>
      </p:sp>
    </p:spTree>
    <p:extLst>
      <p:ext uri="{BB962C8B-B14F-4D97-AF65-F5344CB8AC3E}">
        <p14:creationId xmlns:p14="http://schemas.microsoft.com/office/powerpoint/2010/main" val="1298620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90CC2A-AE8F-4734-A6B7-4FEEB5E93D69}" type="slidenum">
              <a:rPr lang="en-US" smtClean="0"/>
              <a:t>1</a:t>
            </a:fld>
            <a:endParaRPr lang="en-US"/>
          </a:p>
        </p:txBody>
      </p:sp>
    </p:spTree>
    <p:extLst>
      <p:ext uri="{BB962C8B-B14F-4D97-AF65-F5344CB8AC3E}">
        <p14:creationId xmlns:p14="http://schemas.microsoft.com/office/powerpoint/2010/main" val="3001660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90CC2A-AE8F-4734-A6B7-4FEEB5E93D69}" type="slidenum">
              <a:rPr lang="en-US" smtClean="0"/>
              <a:t>10</a:t>
            </a:fld>
            <a:endParaRPr lang="en-US"/>
          </a:p>
        </p:txBody>
      </p:sp>
    </p:spTree>
    <p:extLst>
      <p:ext uri="{BB962C8B-B14F-4D97-AF65-F5344CB8AC3E}">
        <p14:creationId xmlns:p14="http://schemas.microsoft.com/office/powerpoint/2010/main" val="3131731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90CC2A-AE8F-4734-A6B7-4FEEB5E93D69}" type="slidenum">
              <a:rPr lang="en-US" smtClean="0"/>
              <a:t>11</a:t>
            </a:fld>
            <a:endParaRPr lang="en-US"/>
          </a:p>
        </p:txBody>
      </p:sp>
    </p:spTree>
    <p:extLst>
      <p:ext uri="{BB962C8B-B14F-4D97-AF65-F5344CB8AC3E}">
        <p14:creationId xmlns:p14="http://schemas.microsoft.com/office/powerpoint/2010/main" val="2045985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90CC2A-AE8F-4734-A6B7-4FEEB5E93D69}" type="slidenum">
              <a:rPr lang="en-US" smtClean="0"/>
              <a:t>12</a:t>
            </a:fld>
            <a:endParaRPr lang="en-US"/>
          </a:p>
        </p:txBody>
      </p:sp>
    </p:spTree>
    <p:extLst>
      <p:ext uri="{BB962C8B-B14F-4D97-AF65-F5344CB8AC3E}">
        <p14:creationId xmlns:p14="http://schemas.microsoft.com/office/powerpoint/2010/main" val="2305866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90CC2A-AE8F-4734-A6B7-4FEEB5E93D69}" type="slidenum">
              <a:rPr lang="en-US" smtClean="0"/>
              <a:t>2</a:t>
            </a:fld>
            <a:endParaRPr lang="en-US"/>
          </a:p>
        </p:txBody>
      </p:sp>
    </p:spTree>
    <p:extLst>
      <p:ext uri="{BB962C8B-B14F-4D97-AF65-F5344CB8AC3E}">
        <p14:creationId xmlns:p14="http://schemas.microsoft.com/office/powerpoint/2010/main" val="2971696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790CC2A-AE8F-4734-A6B7-4FEEB5E93D69}" type="slidenum">
              <a:rPr lang="en-US" smtClean="0"/>
              <a:t>3</a:t>
            </a:fld>
            <a:endParaRPr lang="en-US"/>
          </a:p>
        </p:txBody>
      </p:sp>
    </p:spTree>
    <p:extLst>
      <p:ext uri="{BB962C8B-B14F-4D97-AF65-F5344CB8AC3E}">
        <p14:creationId xmlns:p14="http://schemas.microsoft.com/office/powerpoint/2010/main" val="2010243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90CC2A-AE8F-4734-A6B7-4FEEB5E93D69}" type="slidenum">
              <a:rPr lang="en-US" smtClean="0"/>
              <a:t>4</a:t>
            </a:fld>
            <a:endParaRPr lang="en-US"/>
          </a:p>
        </p:txBody>
      </p:sp>
    </p:spTree>
    <p:extLst>
      <p:ext uri="{BB962C8B-B14F-4D97-AF65-F5344CB8AC3E}">
        <p14:creationId xmlns:p14="http://schemas.microsoft.com/office/powerpoint/2010/main" val="1935586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90CC2A-AE8F-4734-A6B7-4FEEB5E93D69}" type="slidenum">
              <a:rPr lang="en-US" smtClean="0"/>
              <a:t>5</a:t>
            </a:fld>
            <a:endParaRPr lang="en-US"/>
          </a:p>
        </p:txBody>
      </p:sp>
    </p:spTree>
    <p:extLst>
      <p:ext uri="{BB962C8B-B14F-4D97-AF65-F5344CB8AC3E}">
        <p14:creationId xmlns:p14="http://schemas.microsoft.com/office/powerpoint/2010/main" val="537359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90CC2A-AE8F-4734-A6B7-4FEEB5E93D69}" type="slidenum">
              <a:rPr lang="en-US" smtClean="0"/>
              <a:t>6</a:t>
            </a:fld>
            <a:endParaRPr lang="en-US"/>
          </a:p>
        </p:txBody>
      </p:sp>
    </p:spTree>
    <p:extLst>
      <p:ext uri="{BB962C8B-B14F-4D97-AF65-F5344CB8AC3E}">
        <p14:creationId xmlns:p14="http://schemas.microsoft.com/office/powerpoint/2010/main" val="1610311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90CC2A-AE8F-4734-A6B7-4FEEB5E93D69}" type="slidenum">
              <a:rPr lang="en-US" smtClean="0"/>
              <a:t>7</a:t>
            </a:fld>
            <a:endParaRPr lang="en-US"/>
          </a:p>
        </p:txBody>
      </p:sp>
    </p:spTree>
    <p:extLst>
      <p:ext uri="{BB962C8B-B14F-4D97-AF65-F5344CB8AC3E}">
        <p14:creationId xmlns:p14="http://schemas.microsoft.com/office/powerpoint/2010/main" val="745439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90CC2A-AE8F-4734-A6B7-4FEEB5E93D69}" type="slidenum">
              <a:rPr lang="en-US" smtClean="0"/>
              <a:t>8</a:t>
            </a:fld>
            <a:endParaRPr lang="en-US"/>
          </a:p>
        </p:txBody>
      </p:sp>
    </p:spTree>
    <p:extLst>
      <p:ext uri="{BB962C8B-B14F-4D97-AF65-F5344CB8AC3E}">
        <p14:creationId xmlns:p14="http://schemas.microsoft.com/office/powerpoint/2010/main" val="683749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90CC2A-AE8F-4734-A6B7-4FEEB5E93D69}" type="slidenum">
              <a:rPr lang="en-US" smtClean="0"/>
              <a:t>9</a:t>
            </a:fld>
            <a:endParaRPr lang="en-US"/>
          </a:p>
        </p:txBody>
      </p:sp>
    </p:spTree>
    <p:extLst>
      <p:ext uri="{BB962C8B-B14F-4D97-AF65-F5344CB8AC3E}">
        <p14:creationId xmlns:p14="http://schemas.microsoft.com/office/powerpoint/2010/main" val="3449627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7.jpg"/><Relationship Id="rId1" Type="http://schemas.openxmlformats.org/officeDocument/2006/relationships/slideMaster" Target="../slideMasters/slideMaster5.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jpg"/><Relationship Id="rId1" Type="http://schemas.openxmlformats.org/officeDocument/2006/relationships/slideMaster" Target="../slideMasters/slideMaster5.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8.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9.xml"/><Relationship Id="rId4" Type="http://schemas.openxmlformats.org/officeDocument/2006/relationships/hyperlink" Target="http://bit.ly/2TtBDfr" TargetMode="Externa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0.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0.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50967" y="1718567"/>
            <a:ext cx="6633600" cy="2076800"/>
          </a:xfrm>
          <a:prstGeom prst="rect">
            <a:avLst/>
          </a:prstGeom>
        </p:spPr>
        <p:txBody>
          <a:bodyPr spcFirstLastPara="1" wrap="square" lIns="91425" tIns="91425" rIns="91425" bIns="91425" anchor="t" anchorCtr="0">
            <a:normAutofit/>
          </a:bodyPr>
          <a:lstStyle>
            <a:lvl1pPr lvl="0" rtl="0">
              <a:spcBef>
                <a:spcPts val="0"/>
              </a:spcBef>
              <a:spcAft>
                <a:spcPts val="0"/>
              </a:spcAft>
              <a:buSzPts val="5200"/>
              <a:buNone/>
              <a:defRPr sz="6133">
                <a:solidFill>
                  <a:schemeClr val="accent2"/>
                </a:solidFill>
                <a:latin typeface="Kanit ExtraBold"/>
                <a:ea typeface="Kanit ExtraBold"/>
                <a:cs typeface="Kanit ExtraBold"/>
                <a:sym typeface="Kanit ExtraBold"/>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11" name="Google Shape;11;p2"/>
          <p:cNvSpPr txBox="1">
            <a:spLocks noGrp="1"/>
          </p:cNvSpPr>
          <p:nvPr>
            <p:ph type="subTitle" idx="1"/>
          </p:nvPr>
        </p:nvSpPr>
        <p:spPr>
          <a:xfrm>
            <a:off x="950967" y="3793433"/>
            <a:ext cx="4510000" cy="1050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2800"/>
              <a:buNone/>
              <a:defRPr sz="2400">
                <a:solidFill>
                  <a:srgbClr val="0258A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2" name="Google Shape;12;p2"/>
          <p:cNvSpPr/>
          <p:nvPr/>
        </p:nvSpPr>
        <p:spPr>
          <a:xfrm rot="-5400000" flipH="1">
            <a:off x="2615725" y="2459380"/>
            <a:ext cx="1675500" cy="7109481"/>
          </a:xfrm>
          <a:custGeom>
            <a:avLst/>
            <a:gdLst/>
            <a:ahLst/>
            <a:cxnLst/>
            <a:rect l="l" t="t" r="r" b="b"/>
            <a:pathLst>
              <a:path w="37601" h="99885" extrusionOk="0">
                <a:moveTo>
                  <a:pt x="37601" y="1"/>
                </a:moveTo>
                <a:lnTo>
                  <a:pt x="9682" y="825"/>
                </a:lnTo>
                <a:cubicBezTo>
                  <a:pt x="9543" y="846"/>
                  <a:pt x="9404" y="853"/>
                  <a:pt x="9264" y="853"/>
                </a:cubicBezTo>
                <a:cubicBezTo>
                  <a:pt x="8964" y="853"/>
                  <a:pt x="8662" y="821"/>
                  <a:pt x="8362" y="821"/>
                </a:cubicBezTo>
                <a:cubicBezTo>
                  <a:pt x="8168" y="821"/>
                  <a:pt x="7975" y="834"/>
                  <a:pt x="7782" y="878"/>
                </a:cubicBezTo>
                <a:cubicBezTo>
                  <a:pt x="2411" y="2202"/>
                  <a:pt x="0" y="9931"/>
                  <a:pt x="0" y="14753"/>
                </a:cubicBezTo>
                <a:cubicBezTo>
                  <a:pt x="13" y="22587"/>
                  <a:pt x="4887" y="27526"/>
                  <a:pt x="11175" y="31365"/>
                </a:cubicBezTo>
                <a:cubicBezTo>
                  <a:pt x="14936" y="33657"/>
                  <a:pt x="18814" y="35872"/>
                  <a:pt x="22036" y="38911"/>
                </a:cubicBezTo>
                <a:cubicBezTo>
                  <a:pt x="26412" y="43038"/>
                  <a:pt x="28561" y="48461"/>
                  <a:pt x="27487" y="54475"/>
                </a:cubicBezTo>
                <a:cubicBezTo>
                  <a:pt x="26582" y="59545"/>
                  <a:pt x="23857" y="63999"/>
                  <a:pt x="21892" y="68690"/>
                </a:cubicBezTo>
                <a:cubicBezTo>
                  <a:pt x="19953" y="73328"/>
                  <a:pt x="19612" y="78568"/>
                  <a:pt x="20910" y="83429"/>
                </a:cubicBezTo>
                <a:cubicBezTo>
                  <a:pt x="22363" y="88827"/>
                  <a:pt x="26098" y="94709"/>
                  <a:pt x="31417" y="96936"/>
                </a:cubicBezTo>
                <a:cubicBezTo>
                  <a:pt x="32818" y="97539"/>
                  <a:pt x="36815" y="98665"/>
                  <a:pt x="37522" y="99884"/>
                </a:cubicBezTo>
                <a:lnTo>
                  <a:pt x="37601" y="1"/>
                </a:ln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flipH="1">
            <a:off x="6259434" y="-404267"/>
            <a:ext cx="6009692" cy="2724717"/>
          </a:xfrm>
          <a:custGeom>
            <a:avLst/>
            <a:gdLst/>
            <a:ahLst/>
            <a:cxnLst/>
            <a:rect l="l" t="t" r="r" b="b"/>
            <a:pathLst>
              <a:path w="88892" h="26487" extrusionOk="0">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4" name="Google Shape;14;p2"/>
          <p:cNvCxnSpPr/>
          <p:nvPr/>
        </p:nvCxnSpPr>
        <p:spPr>
          <a:xfrm>
            <a:off x="7239000" y="-217700"/>
            <a:ext cx="5198000" cy="1184000"/>
          </a:xfrm>
          <a:prstGeom prst="curvedConnector3">
            <a:avLst>
              <a:gd name="adj1" fmla="val 68062"/>
            </a:avLst>
          </a:prstGeom>
          <a:noFill/>
          <a:ln w="19050" cap="flat" cmpd="sng">
            <a:solidFill>
              <a:srgbClr val="0258A1"/>
            </a:solidFill>
            <a:prstDash val="solid"/>
            <a:round/>
            <a:headEnd type="none" w="med" len="med"/>
            <a:tailEnd type="none" w="med" len="med"/>
          </a:ln>
        </p:spPr>
      </p:cxnSp>
      <p:cxnSp>
        <p:nvCxnSpPr>
          <p:cNvPr id="15" name="Google Shape;15;p2"/>
          <p:cNvCxnSpPr/>
          <p:nvPr/>
        </p:nvCxnSpPr>
        <p:spPr>
          <a:xfrm rot="-5400000" flipH="1">
            <a:off x="-557967" y="5075533"/>
            <a:ext cx="2177200" cy="1660000"/>
          </a:xfrm>
          <a:prstGeom prst="curvedConnector3">
            <a:avLst>
              <a:gd name="adj1" fmla="val 50000"/>
            </a:avLst>
          </a:prstGeom>
          <a:noFill/>
          <a:ln w="19050" cap="flat" cmpd="sng">
            <a:solidFill>
              <a:srgbClr val="E94A4E"/>
            </a:solidFill>
            <a:prstDash val="solid"/>
            <a:round/>
            <a:headEnd type="none" w="med" len="med"/>
            <a:tailEnd type="none" w="med" len="med"/>
          </a:ln>
        </p:spPr>
      </p:cxnSp>
      <p:cxnSp>
        <p:nvCxnSpPr>
          <p:cNvPr id="16" name="Google Shape;16;p2"/>
          <p:cNvCxnSpPr/>
          <p:nvPr/>
        </p:nvCxnSpPr>
        <p:spPr>
          <a:xfrm rot="10800000" flipH="1">
            <a:off x="10960567" y="-571367"/>
            <a:ext cx="1939200" cy="1040800"/>
          </a:xfrm>
          <a:prstGeom prst="curvedConnector3">
            <a:avLst>
              <a:gd name="adj1" fmla="val 50000"/>
            </a:avLst>
          </a:prstGeom>
          <a:noFill/>
          <a:ln w="19050" cap="flat" cmpd="sng">
            <a:solidFill>
              <a:srgbClr val="0258A1"/>
            </a:solidFill>
            <a:prstDash val="solid"/>
            <a:round/>
            <a:headEnd type="none" w="med" len="med"/>
            <a:tailEnd type="none" w="med" len="med"/>
          </a:ln>
        </p:spPr>
      </p:cxnSp>
      <p:cxnSp>
        <p:nvCxnSpPr>
          <p:cNvPr id="17" name="Google Shape;17;p2"/>
          <p:cNvCxnSpPr/>
          <p:nvPr/>
        </p:nvCxnSpPr>
        <p:spPr>
          <a:xfrm>
            <a:off x="299367" y="5742200"/>
            <a:ext cx="3782800" cy="1491200"/>
          </a:xfrm>
          <a:prstGeom prst="curvedConnector3">
            <a:avLst>
              <a:gd name="adj1" fmla="val 50000"/>
            </a:avLst>
          </a:prstGeom>
          <a:noFill/>
          <a:ln w="19050" cap="flat" cmpd="sng">
            <a:solidFill>
              <a:srgbClr val="E94A4E"/>
            </a:solidFill>
            <a:prstDash val="solid"/>
            <a:round/>
            <a:headEnd type="none" w="med" len="med"/>
            <a:tailEnd type="none" w="med" len="med"/>
          </a:ln>
        </p:spPr>
      </p:cxnSp>
    </p:spTree>
    <p:extLst>
      <p:ext uri="{BB962C8B-B14F-4D97-AF65-F5344CB8AC3E}">
        <p14:creationId xmlns:p14="http://schemas.microsoft.com/office/powerpoint/2010/main" val="2336786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84"/>
        <p:cNvGrpSpPr/>
        <p:nvPr/>
      </p:nvGrpSpPr>
      <p:grpSpPr>
        <a:xfrm>
          <a:off x="0" y="0"/>
          <a:ext cx="0" cy="0"/>
          <a:chOff x="0" y="0"/>
          <a:chExt cx="0" cy="0"/>
        </a:xfrm>
      </p:grpSpPr>
      <p:sp>
        <p:nvSpPr>
          <p:cNvPr id="85" name="Google Shape;85;p11"/>
          <p:cNvSpPr/>
          <p:nvPr/>
        </p:nvSpPr>
        <p:spPr>
          <a:xfrm rot="10800000">
            <a:off x="-289710" y="-147991"/>
            <a:ext cx="8769577" cy="2719625"/>
          </a:xfrm>
          <a:custGeom>
            <a:avLst/>
            <a:gdLst/>
            <a:ahLst/>
            <a:cxnLst/>
            <a:rect l="l" t="t" r="r" b="b"/>
            <a:pathLst>
              <a:path w="92862" h="20271" extrusionOk="0">
                <a:moveTo>
                  <a:pt x="79072" y="0"/>
                </a:moveTo>
                <a:cubicBezTo>
                  <a:pt x="75484" y="0"/>
                  <a:pt x="71979" y="914"/>
                  <a:pt x="68756" y="2597"/>
                </a:cubicBezTo>
                <a:cubicBezTo>
                  <a:pt x="64327" y="4905"/>
                  <a:pt x="60752" y="7539"/>
                  <a:pt x="55670" y="7539"/>
                </a:cubicBezTo>
                <a:cubicBezTo>
                  <a:pt x="55446" y="7539"/>
                  <a:pt x="55218" y="7534"/>
                  <a:pt x="54987" y="7523"/>
                </a:cubicBezTo>
                <a:cubicBezTo>
                  <a:pt x="49392" y="7275"/>
                  <a:pt x="44480" y="4903"/>
                  <a:pt x="39134" y="3475"/>
                </a:cubicBezTo>
                <a:cubicBezTo>
                  <a:pt x="35751" y="2568"/>
                  <a:pt x="32183" y="2008"/>
                  <a:pt x="28644" y="2008"/>
                </a:cubicBezTo>
                <a:cubicBezTo>
                  <a:pt x="24153" y="2008"/>
                  <a:pt x="19707" y="2910"/>
                  <a:pt x="15736" y="5152"/>
                </a:cubicBezTo>
                <a:cubicBezTo>
                  <a:pt x="12709" y="6855"/>
                  <a:pt x="9119" y="8859"/>
                  <a:pt x="6604" y="11218"/>
                </a:cubicBezTo>
                <a:cubicBezTo>
                  <a:pt x="3840" y="13838"/>
                  <a:pt x="2071" y="17179"/>
                  <a:pt x="1" y="20271"/>
                </a:cubicBezTo>
                <a:lnTo>
                  <a:pt x="90570" y="20100"/>
                </a:lnTo>
                <a:cubicBezTo>
                  <a:pt x="90936" y="15948"/>
                  <a:pt x="92154" y="12397"/>
                  <a:pt x="92692" y="8244"/>
                </a:cubicBezTo>
                <a:cubicBezTo>
                  <a:pt x="92862" y="6947"/>
                  <a:pt x="92823" y="5270"/>
                  <a:pt x="91801" y="4183"/>
                </a:cubicBezTo>
                <a:cubicBezTo>
                  <a:pt x="90792" y="3907"/>
                  <a:pt x="90058" y="2990"/>
                  <a:pt x="89155" y="2427"/>
                </a:cubicBezTo>
                <a:cubicBezTo>
                  <a:pt x="87071" y="1143"/>
                  <a:pt x="84608" y="606"/>
                  <a:pt x="82237" y="239"/>
                </a:cubicBezTo>
                <a:cubicBezTo>
                  <a:pt x="81178" y="79"/>
                  <a:pt x="80122" y="0"/>
                  <a:pt x="79072"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11"/>
          <p:cNvSpPr/>
          <p:nvPr/>
        </p:nvSpPr>
        <p:spPr>
          <a:xfrm rot="-9649850">
            <a:off x="6080023" y="3079609"/>
            <a:ext cx="7495784" cy="5632009"/>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11"/>
          <p:cNvSpPr/>
          <p:nvPr/>
        </p:nvSpPr>
        <p:spPr>
          <a:xfrm rot="10800000">
            <a:off x="-1651100" y="5368001"/>
            <a:ext cx="12643933" cy="2068833"/>
          </a:xfrm>
          <a:custGeom>
            <a:avLst/>
            <a:gdLst/>
            <a:ahLst/>
            <a:cxnLst/>
            <a:rect l="l" t="t" r="r" b="b"/>
            <a:pathLst>
              <a:path w="379318" h="62065" extrusionOk="0">
                <a:moveTo>
                  <a:pt x="0" y="0"/>
                </a:moveTo>
                <a:cubicBezTo>
                  <a:pt x="0" y="10481"/>
                  <a:pt x="7750" y="21345"/>
                  <a:pt x="16848" y="26547"/>
                </a:cubicBezTo>
                <a:cubicBezTo>
                  <a:pt x="27603" y="32696"/>
                  <a:pt x="40364" y="34719"/>
                  <a:pt x="52584" y="36758"/>
                </a:cubicBezTo>
                <a:cubicBezTo>
                  <a:pt x="87768" y="42628"/>
                  <a:pt x="123613" y="28590"/>
                  <a:pt x="159283" y="28590"/>
                </a:cubicBezTo>
                <a:cubicBezTo>
                  <a:pt x="181217" y="28590"/>
                  <a:pt x="204501" y="30012"/>
                  <a:pt x="224119" y="39821"/>
                </a:cubicBezTo>
                <a:cubicBezTo>
                  <a:pt x="240003" y="47763"/>
                  <a:pt x="257080" y="54159"/>
                  <a:pt x="274661" y="56668"/>
                </a:cubicBezTo>
                <a:cubicBezTo>
                  <a:pt x="296110" y="59729"/>
                  <a:pt x="317964" y="63658"/>
                  <a:pt x="339497" y="61263"/>
                </a:cubicBezTo>
                <a:cubicBezTo>
                  <a:pt x="353204" y="59739"/>
                  <a:pt x="365939" y="53379"/>
                  <a:pt x="379318" y="50031"/>
                </a:cubicBezTo>
              </a:path>
            </a:pathLst>
          </a:custGeom>
          <a:noFill/>
          <a:ln w="19050" cap="flat" cmpd="sng">
            <a:solidFill>
              <a:srgbClr val="E94A4E"/>
            </a:solidFill>
            <a:prstDash val="solid"/>
            <a:round/>
            <a:headEnd type="none" w="med" len="med"/>
            <a:tailEnd type="none" w="med" len="med"/>
          </a:ln>
        </p:spPr>
      </p:sp>
      <p:sp>
        <p:nvSpPr>
          <p:cNvPr id="88" name="Google Shape;88;p11"/>
          <p:cNvSpPr/>
          <p:nvPr/>
        </p:nvSpPr>
        <p:spPr>
          <a:xfrm rot="10800000">
            <a:off x="629233" y="5990334"/>
            <a:ext cx="2654733" cy="1871933"/>
          </a:xfrm>
          <a:custGeom>
            <a:avLst/>
            <a:gdLst/>
            <a:ahLst/>
            <a:cxnLst/>
            <a:rect l="l" t="t" r="r" b="b"/>
            <a:pathLst>
              <a:path w="79642" h="56158" extrusionOk="0">
                <a:moveTo>
                  <a:pt x="0" y="56158"/>
                </a:moveTo>
                <a:cubicBezTo>
                  <a:pt x="8031" y="51339"/>
                  <a:pt x="16521" y="46989"/>
                  <a:pt x="25527" y="44416"/>
                </a:cubicBezTo>
                <a:cubicBezTo>
                  <a:pt x="34192" y="41941"/>
                  <a:pt x="43707" y="42656"/>
                  <a:pt x="52074" y="39310"/>
                </a:cubicBezTo>
                <a:cubicBezTo>
                  <a:pt x="60342" y="36004"/>
                  <a:pt x="66545" y="28152"/>
                  <a:pt x="70963" y="20421"/>
                </a:cubicBezTo>
                <a:cubicBezTo>
                  <a:pt x="74633" y="13999"/>
                  <a:pt x="79642" y="7396"/>
                  <a:pt x="79642" y="0"/>
                </a:cubicBezTo>
              </a:path>
            </a:pathLst>
          </a:custGeom>
          <a:noFill/>
          <a:ln w="19050" cap="flat" cmpd="sng">
            <a:solidFill>
              <a:srgbClr val="E94A4E"/>
            </a:solidFill>
            <a:prstDash val="solid"/>
            <a:round/>
            <a:headEnd type="none" w="med" len="med"/>
            <a:tailEnd type="none" w="med" len="med"/>
          </a:ln>
        </p:spPr>
      </p:sp>
      <p:sp>
        <p:nvSpPr>
          <p:cNvPr id="89" name="Google Shape;89;p11"/>
          <p:cNvSpPr/>
          <p:nvPr/>
        </p:nvSpPr>
        <p:spPr>
          <a:xfrm rot="10800000">
            <a:off x="6906134" y="-764035"/>
            <a:ext cx="5990100" cy="2000667"/>
          </a:xfrm>
          <a:custGeom>
            <a:avLst/>
            <a:gdLst/>
            <a:ahLst/>
            <a:cxnLst/>
            <a:rect l="l" t="t" r="r" b="b"/>
            <a:pathLst>
              <a:path w="179703" h="60020" extrusionOk="0">
                <a:moveTo>
                  <a:pt x="0" y="2842"/>
                </a:moveTo>
                <a:cubicBezTo>
                  <a:pt x="15519" y="-265"/>
                  <a:pt x="32463" y="-1653"/>
                  <a:pt x="47478" y="3352"/>
                </a:cubicBezTo>
                <a:cubicBezTo>
                  <a:pt x="64088" y="8889"/>
                  <a:pt x="76950" y="23615"/>
                  <a:pt x="93936" y="27857"/>
                </a:cubicBezTo>
                <a:cubicBezTo>
                  <a:pt x="114886" y="33089"/>
                  <a:pt x="138948" y="25858"/>
                  <a:pt x="158261" y="35515"/>
                </a:cubicBezTo>
                <a:cubicBezTo>
                  <a:pt x="167969" y="40369"/>
                  <a:pt x="174853" y="50310"/>
                  <a:pt x="179703" y="60020"/>
                </a:cubicBezTo>
              </a:path>
            </a:pathLst>
          </a:custGeom>
          <a:noFill/>
          <a:ln w="19050" cap="flat" cmpd="sng">
            <a:solidFill>
              <a:srgbClr val="0258A1"/>
            </a:solidFill>
            <a:prstDash val="solid"/>
            <a:round/>
            <a:headEnd type="none" w="med" len="med"/>
            <a:tailEnd type="none" w="med" len="med"/>
          </a:ln>
        </p:spPr>
      </p:sp>
      <p:sp>
        <p:nvSpPr>
          <p:cNvPr id="90" name="Google Shape;90;p11"/>
          <p:cNvSpPr/>
          <p:nvPr/>
        </p:nvSpPr>
        <p:spPr>
          <a:xfrm rot="10800000">
            <a:off x="11160467" y="-769300"/>
            <a:ext cx="939700" cy="1826133"/>
          </a:xfrm>
          <a:custGeom>
            <a:avLst/>
            <a:gdLst/>
            <a:ahLst/>
            <a:cxnLst/>
            <a:rect l="l" t="t" r="r" b="b"/>
            <a:pathLst>
              <a:path w="28191" h="54784" extrusionOk="0">
                <a:moveTo>
                  <a:pt x="28191" y="0"/>
                </a:moveTo>
                <a:cubicBezTo>
                  <a:pt x="23592" y="1151"/>
                  <a:pt x="18709" y="2261"/>
                  <a:pt x="14917" y="5106"/>
                </a:cubicBezTo>
                <a:cubicBezTo>
                  <a:pt x="3036" y="14020"/>
                  <a:pt x="-2466" y="33069"/>
                  <a:pt x="1133" y="47479"/>
                </a:cubicBezTo>
                <a:cubicBezTo>
                  <a:pt x="1746" y="49933"/>
                  <a:pt x="1205" y="54129"/>
                  <a:pt x="3686" y="54626"/>
                </a:cubicBezTo>
                <a:cubicBezTo>
                  <a:pt x="5260" y="54941"/>
                  <a:pt x="6334" y="52791"/>
                  <a:pt x="7770" y="52074"/>
                </a:cubicBezTo>
              </a:path>
            </a:pathLst>
          </a:custGeom>
          <a:noFill/>
          <a:ln w="19050" cap="flat" cmpd="sng">
            <a:solidFill>
              <a:srgbClr val="0258A1"/>
            </a:solidFill>
            <a:prstDash val="solid"/>
            <a:round/>
            <a:headEnd type="none" w="med" len="med"/>
            <a:tailEnd type="none" w="med" len="med"/>
          </a:ln>
        </p:spPr>
      </p:sp>
      <p:sp>
        <p:nvSpPr>
          <p:cNvPr id="91" name="Google Shape;91;p11"/>
          <p:cNvSpPr txBox="1">
            <a:spLocks noGrp="1"/>
          </p:cNvSpPr>
          <p:nvPr>
            <p:ph type="title" hasCustomPrompt="1"/>
          </p:nvPr>
        </p:nvSpPr>
        <p:spPr>
          <a:xfrm>
            <a:off x="950967" y="1474833"/>
            <a:ext cx="10290000" cy="2618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6000" b="1">
                <a:solidFill>
                  <a:srgbClr val="E94A4E"/>
                </a:solidFill>
                <a:latin typeface="Kanit"/>
                <a:ea typeface="Kanit"/>
                <a:cs typeface="Kanit"/>
                <a:sym typeface="Kanit"/>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92" name="Google Shape;92;p11"/>
          <p:cNvSpPr txBox="1">
            <a:spLocks noGrp="1"/>
          </p:cNvSpPr>
          <p:nvPr>
            <p:ph type="subTitle" idx="1"/>
          </p:nvPr>
        </p:nvSpPr>
        <p:spPr>
          <a:xfrm>
            <a:off x="950967" y="4092833"/>
            <a:ext cx="10290000" cy="958800"/>
          </a:xfrm>
          <a:prstGeom prst="rect">
            <a:avLst/>
          </a:prstGeom>
        </p:spPr>
        <p:txBody>
          <a:bodyPr spcFirstLastPara="1" wrap="square" lIns="91425" tIns="91425" rIns="91425" bIns="91425" anchor="t" anchorCtr="0">
            <a:normAutofit/>
          </a:bodyPr>
          <a:lstStyle>
            <a:lvl1pPr lvl="0" algn="ctr">
              <a:spcBef>
                <a:spcPts val="0"/>
              </a:spcBef>
              <a:spcAft>
                <a:spcPts val="0"/>
              </a:spcAft>
              <a:buClr>
                <a:srgbClr val="0258A1"/>
              </a:buClr>
              <a:buSzPts val="1400"/>
              <a:buFont typeface="Montserrat"/>
              <a:buNone/>
              <a:defRPr sz="1867">
                <a:solidFill>
                  <a:srgbClr val="0258A1"/>
                </a:solidFill>
                <a:latin typeface="Montserrat"/>
                <a:ea typeface="Montserrat"/>
                <a:cs typeface="Montserrat"/>
                <a:sym typeface="Montserrat"/>
              </a:defRPr>
            </a:lvl1pPr>
            <a:lvl2pPr lvl="1" algn="ctr">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2pPr>
            <a:lvl3pPr lvl="2" algn="ctr">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3pPr>
            <a:lvl4pPr lvl="3" algn="ctr">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4pPr>
            <a:lvl5pPr lvl="4" algn="ctr">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5pPr>
            <a:lvl6pPr lvl="5" algn="ctr">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6pPr>
            <a:lvl7pPr lvl="6" algn="ctr">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7pPr>
            <a:lvl8pPr lvl="7" algn="ctr">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8pPr>
            <a:lvl9pPr lvl="8" algn="ctr">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159151302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2164"/>
        <p:cNvGrpSpPr/>
        <p:nvPr/>
      </p:nvGrpSpPr>
      <p:grpSpPr>
        <a:xfrm>
          <a:off x="0" y="0"/>
          <a:ext cx="0" cy="0"/>
          <a:chOff x="0" y="0"/>
          <a:chExt cx="0" cy="0"/>
        </a:xfrm>
      </p:grpSpPr>
      <p:pic>
        <p:nvPicPr>
          <p:cNvPr id="2165" name="Google Shape;2165;p45"/>
          <p:cNvPicPr preferRelativeResize="0"/>
          <p:nvPr/>
        </p:nvPicPr>
        <p:blipFill rotWithShape="1">
          <a:blip r:embed="rId2">
            <a:alphaModFix amt="60000"/>
          </a:blip>
          <a:srcRect l="39" r="29"/>
          <a:stretch/>
        </p:blipFill>
        <p:spPr>
          <a:xfrm flipH="1">
            <a:off x="0" y="2"/>
            <a:ext cx="12192003" cy="6857999"/>
          </a:xfrm>
          <a:prstGeom prst="rect">
            <a:avLst/>
          </a:prstGeom>
          <a:noFill/>
          <a:ln>
            <a:noFill/>
          </a:ln>
        </p:spPr>
      </p:pic>
      <p:sp>
        <p:nvSpPr>
          <p:cNvPr id="2166" name="Google Shape;2166;p45"/>
          <p:cNvSpPr txBox="1">
            <a:spLocks noGrp="1"/>
          </p:cNvSpPr>
          <p:nvPr>
            <p:ph type="title"/>
          </p:nvPr>
        </p:nvSpPr>
        <p:spPr>
          <a:xfrm>
            <a:off x="954000" y="717667"/>
            <a:ext cx="10284000" cy="5608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3867">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grpSp>
        <p:nvGrpSpPr>
          <p:cNvPr id="2167" name="Google Shape;2167;p45"/>
          <p:cNvGrpSpPr/>
          <p:nvPr/>
        </p:nvGrpSpPr>
        <p:grpSpPr>
          <a:xfrm>
            <a:off x="522485" y="4727027"/>
            <a:ext cx="385560" cy="379624"/>
            <a:chOff x="426000" y="3302025"/>
            <a:chExt cx="220875" cy="217475"/>
          </a:xfrm>
        </p:grpSpPr>
        <p:sp>
          <p:nvSpPr>
            <p:cNvPr id="2168" name="Google Shape;2168;p45"/>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9" name="Google Shape;2169;p45"/>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170" name="Google Shape;2170;p45"/>
          <p:cNvGrpSpPr/>
          <p:nvPr/>
        </p:nvGrpSpPr>
        <p:grpSpPr>
          <a:xfrm>
            <a:off x="476951" y="1614100"/>
            <a:ext cx="476605" cy="1275072"/>
            <a:chOff x="357713" y="600975"/>
            <a:chExt cx="357454" cy="956304"/>
          </a:xfrm>
        </p:grpSpPr>
        <p:sp>
          <p:nvSpPr>
            <p:cNvPr id="2171" name="Google Shape;2171;p45"/>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2" name="Google Shape;2172;p45"/>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3" name="Google Shape;2173;p45"/>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4" name="Google Shape;2174;p45"/>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175" name="Google Shape;2175;p45"/>
          <p:cNvGrpSpPr/>
          <p:nvPr/>
        </p:nvGrpSpPr>
        <p:grpSpPr>
          <a:xfrm>
            <a:off x="11155421" y="4572294"/>
            <a:ext cx="2620385" cy="689413"/>
            <a:chOff x="3539975" y="3523525"/>
            <a:chExt cx="745925" cy="196250"/>
          </a:xfrm>
        </p:grpSpPr>
        <p:sp>
          <p:nvSpPr>
            <p:cNvPr id="2176" name="Google Shape;2176;p4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7" name="Google Shape;2177;p4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8" name="Google Shape;2178;p4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9" name="Google Shape;2179;p4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0" name="Google Shape;2180;p4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1" name="Google Shape;2181;p4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2" name="Google Shape;2182;p4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3" name="Google Shape;2183;p4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4" name="Google Shape;2184;p4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5" name="Google Shape;2185;p4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6" name="Google Shape;2186;p4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7" name="Google Shape;2187;p4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8" name="Google Shape;2188;p4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9" name="Google Shape;2189;p4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0" name="Google Shape;2190;p4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1" name="Google Shape;2191;p4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92976464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2192"/>
        <p:cNvGrpSpPr/>
        <p:nvPr/>
      </p:nvGrpSpPr>
      <p:grpSpPr>
        <a:xfrm>
          <a:off x="0" y="0"/>
          <a:ext cx="0" cy="0"/>
          <a:chOff x="0" y="0"/>
          <a:chExt cx="0" cy="0"/>
        </a:xfrm>
      </p:grpSpPr>
      <p:pic>
        <p:nvPicPr>
          <p:cNvPr id="2193" name="Google Shape;2193;p46"/>
          <p:cNvPicPr preferRelativeResize="0"/>
          <p:nvPr/>
        </p:nvPicPr>
        <p:blipFill rotWithShape="1">
          <a:blip r:embed="rId2">
            <a:alphaModFix amt="60000"/>
          </a:blip>
          <a:srcRect l="39" r="29"/>
          <a:stretch/>
        </p:blipFill>
        <p:spPr>
          <a:xfrm>
            <a:off x="0" y="2"/>
            <a:ext cx="12192003" cy="6857999"/>
          </a:xfrm>
          <a:prstGeom prst="rect">
            <a:avLst/>
          </a:prstGeom>
          <a:noFill/>
          <a:ln>
            <a:noFill/>
          </a:ln>
        </p:spPr>
      </p:pic>
      <p:sp>
        <p:nvSpPr>
          <p:cNvPr id="2194" name="Google Shape;2194;p46"/>
          <p:cNvSpPr txBox="1">
            <a:spLocks noGrp="1"/>
          </p:cNvSpPr>
          <p:nvPr>
            <p:ph type="title"/>
          </p:nvPr>
        </p:nvSpPr>
        <p:spPr>
          <a:xfrm>
            <a:off x="954000" y="717667"/>
            <a:ext cx="10284000" cy="5608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3867">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pic>
        <p:nvPicPr>
          <p:cNvPr id="2195" name="Google Shape;2195;p46"/>
          <p:cNvPicPr preferRelativeResize="0"/>
          <p:nvPr/>
        </p:nvPicPr>
        <p:blipFill>
          <a:blip r:embed="rId3">
            <a:alphaModFix/>
          </a:blip>
          <a:stretch>
            <a:fillRect/>
          </a:stretch>
        </p:blipFill>
        <p:spPr>
          <a:xfrm rot="150349" flipH="1">
            <a:off x="-1504912" y="5662272"/>
            <a:ext cx="12470949" cy="3575000"/>
          </a:xfrm>
          <a:prstGeom prst="rect">
            <a:avLst/>
          </a:prstGeom>
          <a:noFill/>
          <a:ln>
            <a:noFill/>
          </a:ln>
        </p:spPr>
      </p:pic>
      <p:grpSp>
        <p:nvGrpSpPr>
          <p:cNvPr id="2196" name="Google Shape;2196;p46"/>
          <p:cNvGrpSpPr/>
          <p:nvPr/>
        </p:nvGrpSpPr>
        <p:grpSpPr>
          <a:xfrm flipH="1">
            <a:off x="580209" y="5648093"/>
            <a:ext cx="385713" cy="379624"/>
            <a:chOff x="419162" y="3302025"/>
            <a:chExt cx="220963" cy="217475"/>
          </a:xfrm>
        </p:grpSpPr>
        <p:sp>
          <p:nvSpPr>
            <p:cNvPr id="2197" name="Google Shape;2197;p46"/>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8" name="Google Shape;2198;p46"/>
            <p:cNvSpPr/>
            <p:nvPr/>
          </p:nvSpPr>
          <p:spPr>
            <a:xfrm>
              <a:off x="419162"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199" name="Google Shape;2199;p46"/>
          <p:cNvGrpSpPr/>
          <p:nvPr/>
        </p:nvGrpSpPr>
        <p:grpSpPr>
          <a:xfrm flipH="1">
            <a:off x="-1771901" y="3225304"/>
            <a:ext cx="2620385" cy="689413"/>
            <a:chOff x="3539975" y="3523525"/>
            <a:chExt cx="745925" cy="196250"/>
          </a:xfrm>
        </p:grpSpPr>
        <p:sp>
          <p:nvSpPr>
            <p:cNvPr id="2200" name="Google Shape;2200;p4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1" name="Google Shape;2201;p4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2" name="Google Shape;2202;p4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3" name="Google Shape;2203;p4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4" name="Google Shape;2204;p4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5" name="Google Shape;2205;p4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6" name="Google Shape;2206;p4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7" name="Google Shape;2207;p4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8" name="Google Shape;2208;p4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9" name="Google Shape;2209;p4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0" name="Google Shape;2210;p4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1" name="Google Shape;2211;p4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2" name="Google Shape;2212;p4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3" name="Google Shape;2213;p4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4" name="Google Shape;2214;p4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5" name="Google Shape;2215;p4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5055685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2216"/>
        <p:cNvGrpSpPr/>
        <p:nvPr/>
      </p:nvGrpSpPr>
      <p:grpSpPr>
        <a:xfrm>
          <a:off x="0" y="0"/>
          <a:ext cx="0" cy="0"/>
          <a:chOff x="0" y="0"/>
          <a:chExt cx="0" cy="0"/>
        </a:xfrm>
      </p:grpSpPr>
      <p:pic>
        <p:nvPicPr>
          <p:cNvPr id="2217" name="Google Shape;2217;p47"/>
          <p:cNvPicPr preferRelativeResize="0"/>
          <p:nvPr/>
        </p:nvPicPr>
        <p:blipFill rotWithShape="1">
          <a:blip r:embed="rId2">
            <a:alphaModFix amt="60000"/>
          </a:blip>
          <a:srcRect t="9" b="9"/>
          <a:stretch/>
        </p:blipFill>
        <p:spPr>
          <a:xfrm rot="10800000">
            <a:off x="0" y="2"/>
            <a:ext cx="12192003" cy="6857999"/>
          </a:xfrm>
          <a:prstGeom prst="rect">
            <a:avLst/>
          </a:prstGeom>
          <a:noFill/>
          <a:ln>
            <a:noFill/>
          </a:ln>
        </p:spPr>
      </p:pic>
      <p:sp>
        <p:nvSpPr>
          <p:cNvPr id="2218" name="Google Shape;2218;p47"/>
          <p:cNvSpPr txBox="1">
            <a:spLocks noGrp="1"/>
          </p:cNvSpPr>
          <p:nvPr>
            <p:ph type="title"/>
          </p:nvPr>
        </p:nvSpPr>
        <p:spPr>
          <a:xfrm>
            <a:off x="954000" y="717667"/>
            <a:ext cx="10284000" cy="5608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3867">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grpSp>
        <p:nvGrpSpPr>
          <p:cNvPr id="2219" name="Google Shape;2219;p47"/>
          <p:cNvGrpSpPr/>
          <p:nvPr/>
        </p:nvGrpSpPr>
        <p:grpSpPr>
          <a:xfrm>
            <a:off x="522485" y="1722245"/>
            <a:ext cx="385560" cy="379624"/>
            <a:chOff x="426000" y="3302025"/>
            <a:chExt cx="220875" cy="217475"/>
          </a:xfrm>
        </p:grpSpPr>
        <p:sp>
          <p:nvSpPr>
            <p:cNvPr id="2220" name="Google Shape;2220;p4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1" name="Google Shape;2221;p4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222" name="Google Shape;2222;p47"/>
          <p:cNvGrpSpPr/>
          <p:nvPr/>
        </p:nvGrpSpPr>
        <p:grpSpPr>
          <a:xfrm rot="10800000" flipH="1">
            <a:off x="476951" y="4346124"/>
            <a:ext cx="476605" cy="1275072"/>
            <a:chOff x="357713" y="600975"/>
            <a:chExt cx="357454" cy="956304"/>
          </a:xfrm>
        </p:grpSpPr>
        <p:sp>
          <p:nvSpPr>
            <p:cNvPr id="2223" name="Google Shape;2223;p4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4" name="Google Shape;2224;p4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5" name="Google Shape;2225;p4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6" name="Google Shape;2226;p4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227" name="Google Shape;2227;p47"/>
          <p:cNvGrpSpPr/>
          <p:nvPr/>
        </p:nvGrpSpPr>
        <p:grpSpPr>
          <a:xfrm rot="10800000" flipH="1">
            <a:off x="7829444" y="6297365"/>
            <a:ext cx="1057675" cy="243865"/>
            <a:chOff x="2685575" y="2835950"/>
            <a:chExt cx="433000" cy="99825"/>
          </a:xfrm>
        </p:grpSpPr>
        <p:sp>
          <p:nvSpPr>
            <p:cNvPr id="2228" name="Google Shape;2228;p47"/>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9" name="Google Shape;2229;p47"/>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0" name="Google Shape;2230;p47"/>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1" name="Google Shape;2231;p47"/>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232" name="Google Shape;2232;p47"/>
          <p:cNvGrpSpPr/>
          <p:nvPr/>
        </p:nvGrpSpPr>
        <p:grpSpPr>
          <a:xfrm rot="10800000" flipH="1">
            <a:off x="676319" y="6246632"/>
            <a:ext cx="2692235" cy="2692235"/>
            <a:chOff x="1943325" y="-220375"/>
            <a:chExt cx="1298672" cy="1298672"/>
          </a:xfrm>
        </p:grpSpPr>
        <p:sp>
          <p:nvSpPr>
            <p:cNvPr id="2233" name="Google Shape;2233;p4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4" name="Google Shape;2234;p4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5" name="Google Shape;2235;p4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6" name="Google Shape;2236;p4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7" name="Google Shape;2237;p4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8" name="Google Shape;2238;p4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9" name="Google Shape;2239;p4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0" name="Google Shape;2240;p4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1" name="Google Shape;2241;p4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2" name="Google Shape;2242;p4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3" name="Google Shape;2243;p4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4" name="Google Shape;2244;p4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5" name="Google Shape;2245;p4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6" name="Google Shape;2246;p4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7" name="Google Shape;2247;p4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8" name="Google Shape;2248;p4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9" name="Google Shape;2249;p4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0" name="Google Shape;2250;p4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1" name="Google Shape;2251;p4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2" name="Google Shape;2252;p4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3" name="Google Shape;2253;p4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4" name="Google Shape;2254;p4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5" name="Google Shape;2255;p4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6" name="Google Shape;2256;p4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7" name="Google Shape;2257;p4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8" name="Google Shape;2258;p4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9" name="Google Shape;2259;p4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0" name="Google Shape;2260;p4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1" name="Google Shape;2261;p4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2" name="Google Shape;2262;p4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3" name="Google Shape;2263;p4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4" name="Google Shape;2264;p4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5" name="Google Shape;2265;p4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6" name="Google Shape;2266;p4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7" name="Google Shape;2267;p4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8" name="Google Shape;2268;p4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9" name="Google Shape;2269;p4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0" name="Google Shape;2270;p4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1" name="Google Shape;2271;p4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2" name="Google Shape;2272;p4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3" name="Google Shape;2273;p4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4" name="Google Shape;2274;p4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5" name="Google Shape;2275;p4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6" name="Google Shape;2276;p4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7" name="Google Shape;2277;p4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8" name="Google Shape;2278;p4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9" name="Google Shape;2279;p4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0" name="Google Shape;2280;p4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281" name="Google Shape;2281;p47"/>
          <p:cNvGrpSpPr/>
          <p:nvPr/>
        </p:nvGrpSpPr>
        <p:grpSpPr>
          <a:xfrm rot="10800000" flipH="1">
            <a:off x="10543588" y="717656"/>
            <a:ext cx="2620385" cy="689413"/>
            <a:chOff x="3539975" y="3523525"/>
            <a:chExt cx="745925" cy="196250"/>
          </a:xfrm>
        </p:grpSpPr>
        <p:sp>
          <p:nvSpPr>
            <p:cNvPr id="2282" name="Google Shape;2282;p4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3" name="Google Shape;2283;p4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4" name="Google Shape;2284;p4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5" name="Google Shape;2285;p4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6" name="Google Shape;2286;p4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7" name="Google Shape;2287;p4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8" name="Google Shape;2288;p4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9" name="Google Shape;2289;p4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0" name="Google Shape;2290;p4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1" name="Google Shape;2291;p4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2" name="Google Shape;2292;p4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3" name="Google Shape;2293;p4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4" name="Google Shape;2294;p4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5" name="Google Shape;2295;p4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6" name="Google Shape;2296;p4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7" name="Google Shape;2297;p4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73031469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Title only 7">
  <p:cSld name="Title only 7">
    <p:spTree>
      <p:nvGrpSpPr>
        <p:cNvPr id="1" name="Shape 2298"/>
        <p:cNvGrpSpPr/>
        <p:nvPr/>
      </p:nvGrpSpPr>
      <p:grpSpPr>
        <a:xfrm>
          <a:off x="0" y="0"/>
          <a:ext cx="0" cy="0"/>
          <a:chOff x="0" y="0"/>
          <a:chExt cx="0" cy="0"/>
        </a:xfrm>
      </p:grpSpPr>
      <p:pic>
        <p:nvPicPr>
          <p:cNvPr id="2299" name="Google Shape;2299;p48"/>
          <p:cNvPicPr preferRelativeResize="0"/>
          <p:nvPr/>
        </p:nvPicPr>
        <p:blipFill rotWithShape="1">
          <a:blip r:embed="rId2">
            <a:alphaModFix amt="60000"/>
          </a:blip>
          <a:srcRect t="9" b="9"/>
          <a:stretch/>
        </p:blipFill>
        <p:spPr>
          <a:xfrm>
            <a:off x="0" y="2"/>
            <a:ext cx="12192003" cy="6857999"/>
          </a:xfrm>
          <a:prstGeom prst="rect">
            <a:avLst/>
          </a:prstGeom>
          <a:noFill/>
          <a:ln>
            <a:noFill/>
          </a:ln>
        </p:spPr>
      </p:pic>
      <p:sp>
        <p:nvSpPr>
          <p:cNvPr id="2300" name="Google Shape;2300;p48"/>
          <p:cNvSpPr txBox="1">
            <a:spLocks noGrp="1"/>
          </p:cNvSpPr>
          <p:nvPr>
            <p:ph type="title"/>
          </p:nvPr>
        </p:nvSpPr>
        <p:spPr>
          <a:xfrm>
            <a:off x="954000" y="717667"/>
            <a:ext cx="10284000" cy="5608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3867">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grpSp>
        <p:nvGrpSpPr>
          <p:cNvPr id="2301" name="Google Shape;2301;p48"/>
          <p:cNvGrpSpPr/>
          <p:nvPr/>
        </p:nvGrpSpPr>
        <p:grpSpPr>
          <a:xfrm>
            <a:off x="522485" y="4727027"/>
            <a:ext cx="385560" cy="379624"/>
            <a:chOff x="426000" y="3302025"/>
            <a:chExt cx="220875" cy="217475"/>
          </a:xfrm>
        </p:grpSpPr>
        <p:sp>
          <p:nvSpPr>
            <p:cNvPr id="2302" name="Google Shape;2302;p4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3" name="Google Shape;2303;p4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304" name="Google Shape;2304;p48"/>
          <p:cNvGrpSpPr/>
          <p:nvPr/>
        </p:nvGrpSpPr>
        <p:grpSpPr>
          <a:xfrm>
            <a:off x="476951" y="1614100"/>
            <a:ext cx="476605" cy="1275072"/>
            <a:chOff x="357713" y="600975"/>
            <a:chExt cx="357454" cy="956304"/>
          </a:xfrm>
        </p:grpSpPr>
        <p:sp>
          <p:nvSpPr>
            <p:cNvPr id="2305" name="Google Shape;2305;p4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6" name="Google Shape;2306;p4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7" name="Google Shape;2307;p4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8" name="Google Shape;2308;p4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309" name="Google Shape;2309;p48"/>
          <p:cNvGrpSpPr/>
          <p:nvPr/>
        </p:nvGrpSpPr>
        <p:grpSpPr>
          <a:xfrm>
            <a:off x="522485" y="5838529"/>
            <a:ext cx="2692235" cy="2692235"/>
            <a:chOff x="1943325" y="-220375"/>
            <a:chExt cx="1298672" cy="1298672"/>
          </a:xfrm>
        </p:grpSpPr>
        <p:sp>
          <p:nvSpPr>
            <p:cNvPr id="2310" name="Google Shape;2310;p4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1" name="Google Shape;2311;p4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2" name="Google Shape;2312;p4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3" name="Google Shape;2313;p4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4" name="Google Shape;2314;p4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5" name="Google Shape;2315;p4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6" name="Google Shape;2316;p4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7" name="Google Shape;2317;p4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8" name="Google Shape;2318;p4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9" name="Google Shape;2319;p4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0" name="Google Shape;2320;p4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1" name="Google Shape;2321;p4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2" name="Google Shape;2322;p4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3" name="Google Shape;2323;p4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4" name="Google Shape;2324;p4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5" name="Google Shape;2325;p4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6" name="Google Shape;2326;p4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7" name="Google Shape;2327;p4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8" name="Google Shape;2328;p4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9" name="Google Shape;2329;p4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0" name="Google Shape;2330;p4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1" name="Google Shape;2331;p4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2" name="Google Shape;2332;p4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3" name="Google Shape;2333;p4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4" name="Google Shape;2334;p4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5" name="Google Shape;2335;p4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6" name="Google Shape;2336;p4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7" name="Google Shape;2337;p4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8" name="Google Shape;2338;p4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9" name="Google Shape;2339;p4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0" name="Google Shape;2340;p4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1" name="Google Shape;2341;p4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2" name="Google Shape;2342;p4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3" name="Google Shape;2343;p4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4" name="Google Shape;2344;p4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5" name="Google Shape;2345;p4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6" name="Google Shape;2346;p4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7" name="Google Shape;2347;p4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8" name="Google Shape;2348;p4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9" name="Google Shape;2349;p4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0" name="Google Shape;2350;p4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1" name="Google Shape;2351;p4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2" name="Google Shape;2352;p4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3" name="Google Shape;2353;p4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4" name="Google Shape;2354;p4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5" name="Google Shape;2355;p4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6" name="Google Shape;2356;p4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7" name="Google Shape;2357;p4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358" name="Google Shape;2358;p48"/>
          <p:cNvGrpSpPr/>
          <p:nvPr/>
        </p:nvGrpSpPr>
        <p:grpSpPr>
          <a:xfrm>
            <a:off x="11155421" y="4572294"/>
            <a:ext cx="2620385" cy="689413"/>
            <a:chOff x="3539975" y="3523525"/>
            <a:chExt cx="745925" cy="196250"/>
          </a:xfrm>
        </p:grpSpPr>
        <p:sp>
          <p:nvSpPr>
            <p:cNvPr id="2359" name="Google Shape;2359;p4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0" name="Google Shape;2360;p4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1" name="Google Shape;2361;p4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2" name="Google Shape;2362;p4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3" name="Google Shape;2363;p4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4" name="Google Shape;2364;p4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5" name="Google Shape;2365;p4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6" name="Google Shape;2366;p4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7" name="Google Shape;2367;p4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8" name="Google Shape;2368;p4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9" name="Google Shape;2369;p4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0" name="Google Shape;2370;p4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1" name="Google Shape;2371;p4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2" name="Google Shape;2372;p4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3" name="Google Shape;2373;p4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4" name="Google Shape;2374;p4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375" name="Google Shape;2375;p48"/>
          <p:cNvSpPr/>
          <p:nvPr/>
        </p:nvSpPr>
        <p:spPr>
          <a:xfrm>
            <a:off x="10395047" y="3677500"/>
            <a:ext cx="1100603" cy="2231584"/>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76" name="Google Shape;2376;p48"/>
          <p:cNvSpPr/>
          <p:nvPr/>
        </p:nvSpPr>
        <p:spPr>
          <a:xfrm>
            <a:off x="954068" y="3188980"/>
            <a:ext cx="740689" cy="73905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pic>
        <p:nvPicPr>
          <p:cNvPr id="2377" name="Google Shape;2377;p48"/>
          <p:cNvPicPr preferRelativeResize="0"/>
          <p:nvPr/>
        </p:nvPicPr>
        <p:blipFill>
          <a:blip r:embed="rId3">
            <a:alphaModFix/>
          </a:blip>
          <a:stretch>
            <a:fillRect/>
          </a:stretch>
        </p:blipFill>
        <p:spPr>
          <a:xfrm>
            <a:off x="10859503" y="-789433"/>
            <a:ext cx="3370016" cy="3575000"/>
          </a:xfrm>
          <a:prstGeom prst="rect">
            <a:avLst/>
          </a:prstGeom>
          <a:noFill/>
          <a:ln>
            <a:noFill/>
          </a:ln>
        </p:spPr>
      </p:pic>
    </p:spTree>
    <p:extLst>
      <p:ext uri="{BB962C8B-B14F-4D97-AF65-F5344CB8AC3E}">
        <p14:creationId xmlns:p14="http://schemas.microsoft.com/office/powerpoint/2010/main" val="155009564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Title only 8">
  <p:cSld name="Title only 8">
    <p:spTree>
      <p:nvGrpSpPr>
        <p:cNvPr id="1" name="Shape 2378"/>
        <p:cNvGrpSpPr/>
        <p:nvPr/>
      </p:nvGrpSpPr>
      <p:grpSpPr>
        <a:xfrm>
          <a:off x="0" y="0"/>
          <a:ext cx="0" cy="0"/>
          <a:chOff x="0" y="0"/>
          <a:chExt cx="0" cy="0"/>
        </a:xfrm>
      </p:grpSpPr>
      <p:pic>
        <p:nvPicPr>
          <p:cNvPr id="2379" name="Google Shape;2379;p49"/>
          <p:cNvPicPr preferRelativeResize="0"/>
          <p:nvPr/>
        </p:nvPicPr>
        <p:blipFill rotWithShape="1">
          <a:blip r:embed="rId2">
            <a:alphaModFix amt="60000"/>
          </a:blip>
          <a:srcRect t="9" b="9"/>
          <a:stretch/>
        </p:blipFill>
        <p:spPr>
          <a:xfrm>
            <a:off x="0" y="2"/>
            <a:ext cx="12192003" cy="6857999"/>
          </a:xfrm>
          <a:prstGeom prst="rect">
            <a:avLst/>
          </a:prstGeom>
          <a:noFill/>
          <a:ln>
            <a:noFill/>
          </a:ln>
        </p:spPr>
      </p:pic>
      <p:grpSp>
        <p:nvGrpSpPr>
          <p:cNvPr id="2380" name="Google Shape;2380;p49"/>
          <p:cNvGrpSpPr/>
          <p:nvPr/>
        </p:nvGrpSpPr>
        <p:grpSpPr>
          <a:xfrm rot="-5400000" flipH="1">
            <a:off x="-3590366" y="2691562"/>
            <a:ext cx="5333884" cy="4234508"/>
            <a:chOff x="5207925" y="-1994879"/>
            <a:chExt cx="4000413" cy="3175881"/>
          </a:xfrm>
        </p:grpSpPr>
        <p:sp>
          <p:nvSpPr>
            <p:cNvPr id="2381" name="Google Shape;2381;p49"/>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2" name="Google Shape;2382;p49"/>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3" name="Google Shape;2383;p49"/>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384" name="Google Shape;2384;p49"/>
          <p:cNvSpPr/>
          <p:nvPr/>
        </p:nvSpPr>
        <p:spPr>
          <a:xfrm>
            <a:off x="11353652" y="4295141"/>
            <a:ext cx="740689" cy="73905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385" name="Google Shape;2385;p49"/>
          <p:cNvGrpSpPr/>
          <p:nvPr/>
        </p:nvGrpSpPr>
        <p:grpSpPr>
          <a:xfrm>
            <a:off x="2219844" y="6240898"/>
            <a:ext cx="1057675" cy="243865"/>
            <a:chOff x="2685575" y="2835950"/>
            <a:chExt cx="433000" cy="99825"/>
          </a:xfrm>
        </p:grpSpPr>
        <p:sp>
          <p:nvSpPr>
            <p:cNvPr id="2386" name="Google Shape;2386;p4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7" name="Google Shape;2387;p4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8" name="Google Shape;2388;p4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9" name="Google Shape;2389;p4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390" name="Google Shape;2390;p49"/>
          <p:cNvGrpSpPr/>
          <p:nvPr/>
        </p:nvGrpSpPr>
        <p:grpSpPr>
          <a:xfrm>
            <a:off x="5007270" y="6484771"/>
            <a:ext cx="2620385" cy="689413"/>
            <a:chOff x="3539975" y="3523525"/>
            <a:chExt cx="745925" cy="196250"/>
          </a:xfrm>
        </p:grpSpPr>
        <p:sp>
          <p:nvSpPr>
            <p:cNvPr id="2391" name="Google Shape;2391;p4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2" name="Google Shape;2392;p4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3" name="Google Shape;2393;p4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4" name="Google Shape;2394;p4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5" name="Google Shape;2395;p4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6" name="Google Shape;2396;p4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7" name="Google Shape;2397;p4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8" name="Google Shape;2398;p4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9" name="Google Shape;2399;p4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0" name="Google Shape;2400;p4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1" name="Google Shape;2401;p4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2" name="Google Shape;2402;p4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3" name="Google Shape;2403;p4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4" name="Google Shape;2404;p4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5" name="Google Shape;2405;p4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6" name="Google Shape;2406;p4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407" name="Google Shape;2407;p49"/>
          <p:cNvGrpSpPr/>
          <p:nvPr/>
        </p:nvGrpSpPr>
        <p:grpSpPr>
          <a:xfrm>
            <a:off x="11238074" y="2316949"/>
            <a:ext cx="1386541" cy="906400"/>
            <a:chOff x="4082325" y="3790650"/>
            <a:chExt cx="1039906" cy="679800"/>
          </a:xfrm>
        </p:grpSpPr>
        <p:sp>
          <p:nvSpPr>
            <p:cNvPr id="2408" name="Google Shape;2408;p49"/>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9" name="Google Shape;2409;p49"/>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0" name="Google Shape;2410;p49"/>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411" name="Google Shape;2411;p49"/>
          <p:cNvSpPr txBox="1">
            <a:spLocks noGrp="1"/>
          </p:cNvSpPr>
          <p:nvPr>
            <p:ph type="title"/>
          </p:nvPr>
        </p:nvSpPr>
        <p:spPr>
          <a:xfrm>
            <a:off x="954000" y="717667"/>
            <a:ext cx="10284000" cy="5608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3867">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spTree>
    <p:extLst>
      <p:ext uri="{BB962C8B-B14F-4D97-AF65-F5344CB8AC3E}">
        <p14:creationId xmlns:p14="http://schemas.microsoft.com/office/powerpoint/2010/main" val="497989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412"/>
        <p:cNvGrpSpPr/>
        <p:nvPr/>
      </p:nvGrpSpPr>
      <p:grpSpPr>
        <a:xfrm>
          <a:off x="0" y="0"/>
          <a:ext cx="0" cy="0"/>
          <a:chOff x="0" y="0"/>
          <a:chExt cx="0" cy="0"/>
        </a:xfrm>
      </p:grpSpPr>
      <p:pic>
        <p:nvPicPr>
          <p:cNvPr id="2413" name="Google Shape;2413;p50"/>
          <p:cNvPicPr preferRelativeResize="0"/>
          <p:nvPr/>
        </p:nvPicPr>
        <p:blipFill rotWithShape="1">
          <a:blip r:embed="rId2">
            <a:alphaModFix amt="60000"/>
          </a:blip>
          <a:srcRect t="9" b="9"/>
          <a:stretch/>
        </p:blipFill>
        <p:spPr>
          <a:xfrm flipH="1">
            <a:off x="0" y="2"/>
            <a:ext cx="12192003" cy="6857999"/>
          </a:xfrm>
          <a:prstGeom prst="rect">
            <a:avLst/>
          </a:prstGeom>
          <a:noFill/>
          <a:ln>
            <a:noFill/>
          </a:ln>
        </p:spPr>
      </p:pic>
      <p:sp>
        <p:nvSpPr>
          <p:cNvPr id="2414" name="Google Shape;2414;p50"/>
          <p:cNvSpPr txBox="1">
            <a:spLocks noGrp="1"/>
          </p:cNvSpPr>
          <p:nvPr>
            <p:ph type="title"/>
          </p:nvPr>
        </p:nvSpPr>
        <p:spPr>
          <a:xfrm>
            <a:off x="1154867" y="718667"/>
            <a:ext cx="5142000" cy="10172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7733"/>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sp>
        <p:nvSpPr>
          <p:cNvPr id="2415" name="Google Shape;2415;p50"/>
          <p:cNvSpPr txBox="1">
            <a:spLocks noGrp="1"/>
          </p:cNvSpPr>
          <p:nvPr>
            <p:ph type="subTitle" idx="1"/>
          </p:nvPr>
        </p:nvSpPr>
        <p:spPr>
          <a:xfrm>
            <a:off x="1155033" y="2229583"/>
            <a:ext cx="5142000" cy="138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416" name="Google Shape;2416;p50"/>
          <p:cNvSpPr txBox="1"/>
          <p:nvPr/>
        </p:nvSpPr>
        <p:spPr>
          <a:xfrm>
            <a:off x="1163200" y="4953467"/>
            <a:ext cx="4329200" cy="820800"/>
          </a:xfrm>
          <a:prstGeom prst="rect">
            <a:avLst/>
          </a:prstGeom>
          <a:noFill/>
          <a:ln>
            <a:noFill/>
          </a:ln>
        </p:spPr>
        <p:txBody>
          <a:bodyPr spcFirstLastPara="1" wrap="square" lIns="121900" tIns="243833" rIns="121900" bIns="121900" anchor="b" anchorCtr="0">
            <a:noAutofit/>
          </a:bodyPr>
          <a:lstStyle/>
          <a:p>
            <a:pPr marL="0" lvl="0" indent="0" algn="l" rtl="0">
              <a:lnSpc>
                <a:spcPct val="100000"/>
              </a:lnSpc>
              <a:spcBef>
                <a:spcPts val="400"/>
              </a:spcBef>
              <a:spcAft>
                <a:spcPts val="0"/>
              </a:spcAft>
              <a:buNone/>
            </a:pPr>
            <a:r>
              <a:rPr lang="en" sz="1467" b="1">
                <a:solidFill>
                  <a:schemeClr val="lt1"/>
                </a:solidFill>
                <a:latin typeface="Bai Jamjuree"/>
                <a:ea typeface="Bai Jamjuree"/>
                <a:cs typeface="Bai Jamjuree"/>
                <a:sym typeface="Bai Jamjuree"/>
              </a:rPr>
              <a:t>CREDITS</a:t>
            </a:r>
            <a:r>
              <a:rPr lang="en" sz="1467">
                <a:solidFill>
                  <a:schemeClr val="lt1"/>
                </a:solidFill>
                <a:latin typeface="Bai Jamjuree"/>
                <a:ea typeface="Bai Jamjuree"/>
                <a:cs typeface="Bai Jamjuree"/>
                <a:sym typeface="Bai Jamjuree"/>
              </a:rPr>
              <a:t>: This presentation template was created by </a:t>
            </a:r>
            <a:r>
              <a:rPr lang="en" sz="1467" b="1">
                <a:solidFill>
                  <a:schemeClr val="lt1"/>
                </a:solidFill>
                <a:uFill>
                  <a:noFill/>
                </a:uFill>
                <a:latin typeface="Bai Jamjuree"/>
                <a:ea typeface="Bai Jamjuree"/>
                <a:cs typeface="Bai Jamjuree"/>
                <a:sym typeface="Bai Jamjuree"/>
                <a:hlinkClick r:id="rId3">
                  <a:extLst>
                    <a:ext uri="{A12FA001-AC4F-418D-AE19-62706E023703}">
                      <ahyp:hlinkClr xmlns:ahyp="http://schemas.microsoft.com/office/drawing/2018/hyperlinkcolor" val="tx"/>
                    </a:ext>
                  </a:extLst>
                </a:hlinkClick>
              </a:rPr>
              <a:t>Slidesgo</a:t>
            </a:r>
            <a:r>
              <a:rPr lang="en" sz="1467">
                <a:solidFill>
                  <a:schemeClr val="lt1"/>
                </a:solidFill>
                <a:latin typeface="Bai Jamjuree"/>
                <a:ea typeface="Bai Jamjuree"/>
                <a:cs typeface="Bai Jamjuree"/>
                <a:sym typeface="Bai Jamjuree"/>
              </a:rPr>
              <a:t>, and includes icons by </a:t>
            </a:r>
            <a:r>
              <a:rPr lang="en" sz="1467" b="1">
                <a:solidFill>
                  <a:schemeClr val="lt1"/>
                </a:solidFill>
                <a:uFill>
                  <a:noFill/>
                </a:uFill>
                <a:latin typeface="Bai Jamjuree"/>
                <a:ea typeface="Bai Jamjuree"/>
                <a:cs typeface="Bai Jamjuree"/>
                <a:sym typeface="Bai Jamjuree"/>
                <a:hlinkClick r:id="rId4">
                  <a:extLst>
                    <a:ext uri="{A12FA001-AC4F-418D-AE19-62706E023703}">
                      <ahyp:hlinkClr xmlns:ahyp="http://schemas.microsoft.com/office/drawing/2018/hyperlinkcolor" val="tx"/>
                    </a:ext>
                  </a:extLst>
                </a:hlinkClick>
              </a:rPr>
              <a:t>Flaticon</a:t>
            </a:r>
            <a:r>
              <a:rPr lang="en" sz="1467" b="1">
                <a:solidFill>
                  <a:schemeClr val="lt1"/>
                </a:solidFill>
                <a:latin typeface="Bai Jamjuree"/>
                <a:ea typeface="Bai Jamjuree"/>
                <a:cs typeface="Bai Jamjuree"/>
                <a:sym typeface="Bai Jamjuree"/>
              </a:rPr>
              <a:t> </a:t>
            </a:r>
            <a:r>
              <a:rPr lang="en" sz="1467">
                <a:solidFill>
                  <a:schemeClr val="lt1"/>
                </a:solidFill>
                <a:latin typeface="Bai Jamjuree"/>
                <a:ea typeface="Bai Jamjuree"/>
                <a:cs typeface="Bai Jamjuree"/>
                <a:sym typeface="Bai Jamjuree"/>
              </a:rPr>
              <a:t>and infographics &amp; images by </a:t>
            </a:r>
            <a:r>
              <a:rPr lang="en" sz="1467" b="1">
                <a:solidFill>
                  <a:schemeClr val="lt1"/>
                </a:solidFill>
                <a:uFill>
                  <a:noFill/>
                </a:uFill>
                <a:latin typeface="Bai Jamjuree"/>
                <a:ea typeface="Bai Jamjuree"/>
                <a:cs typeface="Bai Jamjuree"/>
                <a:sym typeface="Bai Jamjuree"/>
                <a:hlinkClick r:id="rId5">
                  <a:extLst>
                    <a:ext uri="{A12FA001-AC4F-418D-AE19-62706E023703}">
                      <ahyp:hlinkClr xmlns:ahyp="http://schemas.microsoft.com/office/drawing/2018/hyperlinkcolor" val="tx"/>
                    </a:ext>
                  </a:extLst>
                </a:hlinkClick>
              </a:rPr>
              <a:t>Freepik</a:t>
            </a:r>
            <a:endParaRPr sz="1467" b="1">
              <a:solidFill>
                <a:schemeClr val="lt1"/>
              </a:solidFill>
              <a:latin typeface="Bai Jamjuree"/>
              <a:ea typeface="Bai Jamjuree"/>
              <a:cs typeface="Bai Jamjuree"/>
              <a:sym typeface="Bai Jamjuree"/>
            </a:endParaRPr>
          </a:p>
        </p:txBody>
      </p:sp>
      <p:grpSp>
        <p:nvGrpSpPr>
          <p:cNvPr id="2417" name="Google Shape;2417;p50"/>
          <p:cNvGrpSpPr/>
          <p:nvPr/>
        </p:nvGrpSpPr>
        <p:grpSpPr>
          <a:xfrm>
            <a:off x="-1889115" y="3811080"/>
            <a:ext cx="2692235" cy="2692235"/>
            <a:chOff x="1943325" y="-220375"/>
            <a:chExt cx="1298672" cy="1298672"/>
          </a:xfrm>
        </p:grpSpPr>
        <p:sp>
          <p:nvSpPr>
            <p:cNvPr id="2418" name="Google Shape;2418;p5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9" name="Google Shape;2419;p5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0" name="Google Shape;2420;p5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1" name="Google Shape;2421;p5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2" name="Google Shape;2422;p5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3" name="Google Shape;2423;p5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4" name="Google Shape;2424;p5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5" name="Google Shape;2425;p5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6" name="Google Shape;2426;p5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7" name="Google Shape;2427;p5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8" name="Google Shape;2428;p5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9" name="Google Shape;2429;p5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0" name="Google Shape;2430;p5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1" name="Google Shape;2431;p5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2" name="Google Shape;2432;p5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3" name="Google Shape;2433;p5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4" name="Google Shape;2434;p5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5" name="Google Shape;2435;p5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6" name="Google Shape;2436;p5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7" name="Google Shape;2437;p5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8" name="Google Shape;2438;p5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9" name="Google Shape;2439;p5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0" name="Google Shape;2440;p5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1" name="Google Shape;2441;p5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2" name="Google Shape;2442;p5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3" name="Google Shape;2443;p5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4" name="Google Shape;2444;p5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5" name="Google Shape;2445;p5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6" name="Google Shape;2446;p5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7" name="Google Shape;2447;p5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8" name="Google Shape;2448;p5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9" name="Google Shape;2449;p5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0" name="Google Shape;2450;p5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1" name="Google Shape;2451;p5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2" name="Google Shape;2452;p5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3" name="Google Shape;2453;p5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4" name="Google Shape;2454;p5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5" name="Google Shape;2455;p5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6" name="Google Shape;2456;p5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7" name="Google Shape;2457;p5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8" name="Google Shape;2458;p5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9" name="Google Shape;2459;p5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0" name="Google Shape;2460;p5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1" name="Google Shape;2461;p5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2" name="Google Shape;2462;p5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3" name="Google Shape;2463;p5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4" name="Google Shape;2464;p5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5" name="Google Shape;2465;p5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466" name="Google Shape;2466;p50"/>
          <p:cNvGrpSpPr/>
          <p:nvPr/>
        </p:nvGrpSpPr>
        <p:grpSpPr>
          <a:xfrm rot="-5400000">
            <a:off x="-4050677" y="-1636161"/>
            <a:ext cx="5269505" cy="4234508"/>
            <a:chOff x="5256209" y="-1994879"/>
            <a:chExt cx="3952129" cy="3175881"/>
          </a:xfrm>
        </p:grpSpPr>
        <p:sp>
          <p:nvSpPr>
            <p:cNvPr id="2467" name="Google Shape;2467;p50"/>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8" name="Google Shape;2468;p50"/>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67804462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t="9" b="9"/>
          <a:stretch/>
        </p:blipFill>
        <p:spPr>
          <a:xfrm>
            <a:off x="0" y="2"/>
            <a:ext cx="12192003" cy="6857999"/>
          </a:xfrm>
          <a:prstGeom prst="rect">
            <a:avLst/>
          </a:prstGeom>
          <a:noFill/>
          <a:ln>
            <a:noFill/>
          </a:ln>
        </p:spPr>
      </p:pic>
      <p:pic>
        <p:nvPicPr>
          <p:cNvPr id="2471" name="Google Shape;2471;p51"/>
          <p:cNvPicPr preferRelativeResize="0"/>
          <p:nvPr/>
        </p:nvPicPr>
        <p:blipFill rotWithShape="1">
          <a:blip r:embed="rId3">
            <a:alphaModFix amt="60000"/>
          </a:blip>
          <a:srcRect t="9" b="9"/>
          <a:stretch/>
        </p:blipFill>
        <p:spPr>
          <a:xfrm>
            <a:off x="0" y="2"/>
            <a:ext cx="12192003" cy="68579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623601" y="5007533"/>
            <a:ext cx="12470951" cy="3575000"/>
          </a:xfrm>
          <a:prstGeom prst="rect">
            <a:avLst/>
          </a:prstGeom>
          <a:noFill/>
          <a:ln>
            <a:noFill/>
          </a:ln>
        </p:spPr>
      </p:pic>
      <p:grpSp>
        <p:nvGrpSpPr>
          <p:cNvPr id="2473" name="Google Shape;2473;p51"/>
          <p:cNvGrpSpPr/>
          <p:nvPr/>
        </p:nvGrpSpPr>
        <p:grpSpPr>
          <a:xfrm>
            <a:off x="522485" y="4727027"/>
            <a:ext cx="385560" cy="379624"/>
            <a:chOff x="426000" y="3302025"/>
            <a:chExt cx="220875" cy="217475"/>
          </a:xfrm>
        </p:grpSpPr>
        <p:sp>
          <p:nvSpPr>
            <p:cNvPr id="2474" name="Google Shape;2474;p5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5" name="Google Shape;2475;p5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476" name="Google Shape;2476;p51"/>
          <p:cNvGrpSpPr/>
          <p:nvPr/>
        </p:nvGrpSpPr>
        <p:grpSpPr>
          <a:xfrm>
            <a:off x="476951" y="1207700"/>
            <a:ext cx="476605" cy="1275072"/>
            <a:chOff x="357713" y="600975"/>
            <a:chExt cx="357454" cy="956304"/>
          </a:xfrm>
        </p:grpSpPr>
        <p:sp>
          <p:nvSpPr>
            <p:cNvPr id="2477" name="Google Shape;2477;p5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8" name="Google Shape;2478;p5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9" name="Google Shape;2479;p5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0" name="Google Shape;2480;p5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481" name="Google Shape;2481;p51"/>
          <p:cNvGrpSpPr/>
          <p:nvPr/>
        </p:nvGrpSpPr>
        <p:grpSpPr>
          <a:xfrm>
            <a:off x="7011077" y="963829"/>
            <a:ext cx="1057675" cy="243865"/>
            <a:chOff x="2685575" y="2835950"/>
            <a:chExt cx="433000" cy="99825"/>
          </a:xfrm>
        </p:grpSpPr>
        <p:sp>
          <p:nvSpPr>
            <p:cNvPr id="2482" name="Google Shape;2482;p5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3" name="Google Shape;2483;p5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4" name="Google Shape;2484;p5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5" name="Google Shape;2485;p5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486" name="Google Shape;2486;p51"/>
          <p:cNvGrpSpPr/>
          <p:nvPr/>
        </p:nvGrpSpPr>
        <p:grpSpPr>
          <a:xfrm>
            <a:off x="11155421" y="4572294"/>
            <a:ext cx="2620385" cy="689413"/>
            <a:chOff x="3539975" y="3523525"/>
            <a:chExt cx="745925" cy="196250"/>
          </a:xfrm>
        </p:grpSpPr>
        <p:sp>
          <p:nvSpPr>
            <p:cNvPr id="2487" name="Google Shape;2487;p5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8" name="Google Shape;2488;p5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9" name="Google Shape;2489;p5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0" name="Google Shape;2490;p5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1" name="Google Shape;2491;p5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2" name="Google Shape;2492;p5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3" name="Google Shape;2493;p5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4" name="Google Shape;2494;p5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5" name="Google Shape;2495;p5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6" name="Google Shape;2496;p5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7" name="Google Shape;2497;p5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8" name="Google Shape;2498;p5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9" name="Google Shape;2499;p5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0" name="Google Shape;2500;p5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1" name="Google Shape;2501;p5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2" name="Google Shape;2502;p5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pic>
        <p:nvPicPr>
          <p:cNvPr id="2503" name="Google Shape;2503;p51"/>
          <p:cNvPicPr preferRelativeResize="0"/>
          <p:nvPr/>
        </p:nvPicPr>
        <p:blipFill>
          <a:blip r:embed="rId5">
            <a:alphaModFix/>
          </a:blip>
          <a:stretch>
            <a:fillRect/>
          </a:stretch>
        </p:blipFill>
        <p:spPr>
          <a:xfrm>
            <a:off x="9552919" y="-1069833"/>
            <a:ext cx="3370016" cy="3575000"/>
          </a:xfrm>
          <a:prstGeom prst="rect">
            <a:avLst/>
          </a:prstGeom>
          <a:noFill/>
          <a:ln>
            <a:noFill/>
          </a:ln>
        </p:spPr>
      </p:pic>
    </p:spTree>
    <p:extLst>
      <p:ext uri="{BB962C8B-B14F-4D97-AF65-F5344CB8AC3E}">
        <p14:creationId xmlns:p14="http://schemas.microsoft.com/office/powerpoint/2010/main" val="17397817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t="9" b="9"/>
          <a:stretch/>
        </p:blipFill>
        <p:spPr>
          <a:xfrm rot="10800000" flipH="1">
            <a:off x="0" y="2"/>
            <a:ext cx="12192003" cy="6857999"/>
          </a:xfrm>
          <a:prstGeom prst="rect">
            <a:avLst/>
          </a:prstGeom>
          <a:noFill/>
          <a:ln>
            <a:noFill/>
          </a:ln>
        </p:spPr>
      </p:pic>
      <p:pic>
        <p:nvPicPr>
          <p:cNvPr id="2506" name="Google Shape;2506;p52"/>
          <p:cNvPicPr preferRelativeResize="0"/>
          <p:nvPr/>
        </p:nvPicPr>
        <p:blipFill rotWithShape="1">
          <a:blip r:embed="rId3">
            <a:alphaModFix/>
          </a:blip>
          <a:srcRect l="228" r="238"/>
          <a:stretch/>
        </p:blipFill>
        <p:spPr>
          <a:xfrm flipH="1">
            <a:off x="-12" y="5354767"/>
            <a:ext cx="12470951" cy="3575000"/>
          </a:xfrm>
          <a:prstGeom prst="rect">
            <a:avLst/>
          </a:prstGeom>
          <a:noFill/>
          <a:ln>
            <a:noFill/>
          </a:ln>
        </p:spPr>
      </p:pic>
      <p:grpSp>
        <p:nvGrpSpPr>
          <p:cNvPr id="2507" name="Google Shape;2507;p52"/>
          <p:cNvGrpSpPr/>
          <p:nvPr/>
        </p:nvGrpSpPr>
        <p:grpSpPr>
          <a:xfrm flipH="1">
            <a:off x="11310908" y="5354760"/>
            <a:ext cx="377776" cy="379624"/>
            <a:chOff x="423709" y="3302025"/>
            <a:chExt cx="216416" cy="217475"/>
          </a:xfrm>
        </p:grpSpPr>
        <p:sp>
          <p:nvSpPr>
            <p:cNvPr id="2508" name="Google Shape;2508;p5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9" name="Google Shape;2509;p52"/>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510" name="Google Shape;2510;p52"/>
          <p:cNvGrpSpPr/>
          <p:nvPr/>
        </p:nvGrpSpPr>
        <p:grpSpPr>
          <a:xfrm flipH="1">
            <a:off x="10900684" y="187329"/>
            <a:ext cx="2692235" cy="2692235"/>
            <a:chOff x="1943325" y="-220375"/>
            <a:chExt cx="1298672" cy="1298672"/>
          </a:xfrm>
        </p:grpSpPr>
        <p:sp>
          <p:nvSpPr>
            <p:cNvPr id="2511" name="Google Shape;2511;p5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2" name="Google Shape;2512;p5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3" name="Google Shape;2513;p5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4" name="Google Shape;2514;p5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5" name="Google Shape;2515;p5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6" name="Google Shape;2516;p5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7" name="Google Shape;2517;p5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8" name="Google Shape;2518;p5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9" name="Google Shape;2519;p5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0" name="Google Shape;2520;p5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1" name="Google Shape;2521;p5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2" name="Google Shape;2522;p5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3" name="Google Shape;2523;p5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4" name="Google Shape;2524;p5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5" name="Google Shape;2525;p5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6" name="Google Shape;2526;p5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7" name="Google Shape;2527;p5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8" name="Google Shape;2528;p5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9" name="Google Shape;2529;p5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0" name="Google Shape;2530;p5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1" name="Google Shape;2531;p5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2" name="Google Shape;2532;p5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3" name="Google Shape;2533;p5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4" name="Google Shape;2534;p5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5" name="Google Shape;2535;p5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6" name="Google Shape;2536;p5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7" name="Google Shape;2537;p5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8" name="Google Shape;2538;p5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9" name="Google Shape;2539;p5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0" name="Google Shape;2540;p5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1" name="Google Shape;2541;p5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2" name="Google Shape;2542;p5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3" name="Google Shape;2543;p5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4" name="Google Shape;2544;p5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5" name="Google Shape;2545;p5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6" name="Google Shape;2546;p5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7" name="Google Shape;2547;p5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8" name="Google Shape;2548;p5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9" name="Google Shape;2549;p5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0" name="Google Shape;2550;p5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1" name="Google Shape;2551;p5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2" name="Google Shape;2552;p5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3" name="Google Shape;2553;p5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4" name="Google Shape;2554;p5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5" name="Google Shape;2555;p5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6" name="Google Shape;2556;p5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7" name="Google Shape;2557;p5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8" name="Google Shape;2558;p5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559" name="Google Shape;2559;p52"/>
          <p:cNvGrpSpPr/>
          <p:nvPr/>
        </p:nvGrpSpPr>
        <p:grpSpPr>
          <a:xfrm flipH="1">
            <a:off x="-623601" y="4572294"/>
            <a:ext cx="2620385" cy="689413"/>
            <a:chOff x="3539975" y="3523525"/>
            <a:chExt cx="745925" cy="196250"/>
          </a:xfrm>
        </p:grpSpPr>
        <p:sp>
          <p:nvSpPr>
            <p:cNvPr id="2560" name="Google Shape;2560;p5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1" name="Google Shape;2561;p5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2" name="Google Shape;2562;p5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3" name="Google Shape;2563;p5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4" name="Google Shape;2564;p5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5" name="Google Shape;2565;p5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6" name="Google Shape;2566;p5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7" name="Google Shape;2567;p5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8" name="Google Shape;2568;p5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9" name="Google Shape;2569;p5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0" name="Google Shape;2570;p5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1" name="Google Shape;2571;p5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2" name="Google Shape;2572;p5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3" name="Google Shape;2573;p5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4" name="Google Shape;2574;p5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5" name="Google Shape;2575;p5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pic>
        <p:nvPicPr>
          <p:cNvPr id="2576" name="Google Shape;2576;p52"/>
          <p:cNvPicPr preferRelativeResize="0"/>
          <p:nvPr/>
        </p:nvPicPr>
        <p:blipFill>
          <a:blip r:embed="rId4">
            <a:alphaModFix/>
          </a:blip>
          <a:stretch>
            <a:fillRect/>
          </a:stretch>
        </p:blipFill>
        <p:spPr>
          <a:xfrm flipH="1">
            <a:off x="-537999" y="-861433"/>
            <a:ext cx="3370016" cy="3575000"/>
          </a:xfrm>
          <a:prstGeom prst="rect">
            <a:avLst/>
          </a:prstGeom>
          <a:noFill/>
          <a:ln>
            <a:noFill/>
          </a:ln>
        </p:spPr>
      </p:pic>
    </p:spTree>
    <p:extLst>
      <p:ext uri="{BB962C8B-B14F-4D97-AF65-F5344CB8AC3E}">
        <p14:creationId xmlns:p14="http://schemas.microsoft.com/office/powerpoint/2010/main" val="182850942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CD7C2C-ECC3-46DA-A83A-BB83C0BC6806}"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4895D-3A32-4A50-83FA-8A0C9D68F54F}" type="slidenum">
              <a:rPr lang="en-US" smtClean="0"/>
              <a:t>‹#›</a:t>
            </a:fld>
            <a:endParaRPr lang="en-US"/>
          </a:p>
        </p:txBody>
      </p:sp>
    </p:spTree>
    <p:extLst>
      <p:ext uri="{BB962C8B-B14F-4D97-AF65-F5344CB8AC3E}">
        <p14:creationId xmlns:p14="http://schemas.microsoft.com/office/powerpoint/2010/main" val="126912282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580"/>
        <p:cNvGrpSpPr/>
        <p:nvPr/>
      </p:nvGrpSpPr>
      <p:grpSpPr>
        <a:xfrm>
          <a:off x="0" y="0"/>
          <a:ext cx="0" cy="0"/>
          <a:chOff x="0" y="0"/>
          <a:chExt cx="0" cy="0"/>
        </a:xfrm>
      </p:grpSpPr>
    </p:spTree>
    <p:extLst>
      <p:ext uri="{BB962C8B-B14F-4D97-AF65-F5344CB8AC3E}">
        <p14:creationId xmlns:p14="http://schemas.microsoft.com/office/powerpoint/2010/main" val="1992443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93"/>
        <p:cNvGrpSpPr/>
        <p:nvPr/>
      </p:nvGrpSpPr>
      <p:grpSpPr>
        <a:xfrm>
          <a:off x="0" y="0"/>
          <a:ext cx="0" cy="0"/>
          <a:chOff x="0" y="0"/>
          <a:chExt cx="0" cy="0"/>
        </a:xfrm>
      </p:grpSpPr>
      <p:sp>
        <p:nvSpPr>
          <p:cNvPr id="94" name="Google Shape;94;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334895D-3A32-4A50-83FA-8A0C9D68F54F}" type="slidenum">
              <a:rPr lang="en-US" smtClean="0"/>
              <a:t>‹#›</a:t>
            </a:fld>
            <a:endParaRPr lang="en-US"/>
          </a:p>
        </p:txBody>
      </p:sp>
    </p:spTree>
    <p:extLst>
      <p:ext uri="{BB962C8B-B14F-4D97-AF65-F5344CB8AC3E}">
        <p14:creationId xmlns:p14="http://schemas.microsoft.com/office/powerpoint/2010/main" val="118756458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2581"/>
        <p:cNvGrpSpPr/>
        <p:nvPr/>
      </p:nvGrpSpPr>
      <p:grpSpPr>
        <a:xfrm>
          <a:off x="0" y="0"/>
          <a:ext cx="0" cy="0"/>
          <a:chOff x="0" y="0"/>
          <a:chExt cx="0" cy="0"/>
        </a:xfrm>
      </p:grpSpPr>
      <p:sp>
        <p:nvSpPr>
          <p:cNvPr id="2582" name="Google Shape;2582;p55"/>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4127641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586"/>
        <p:cNvGrpSpPr/>
        <p:nvPr/>
      </p:nvGrpSpPr>
      <p:grpSpPr>
        <a:xfrm>
          <a:off x="0" y="0"/>
          <a:ext cx="0" cy="0"/>
          <a:chOff x="0" y="0"/>
          <a:chExt cx="0" cy="0"/>
        </a:xfrm>
      </p:grpSpPr>
    </p:spTree>
    <p:extLst>
      <p:ext uri="{BB962C8B-B14F-4D97-AF65-F5344CB8AC3E}">
        <p14:creationId xmlns:p14="http://schemas.microsoft.com/office/powerpoint/2010/main" val="127516806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82200" y="1002517"/>
            <a:ext cx="80276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solidFill>
                  <a:schemeClr val="l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3899000" y="3739317"/>
            <a:ext cx="43940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1" name="Google Shape;11;p2"/>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 name="Google Shape;12;p2"/>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 name="Google Shape;13;p2"/>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 name="Google Shape;15;p2"/>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 name="Google Shape;16;p2"/>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7" name="Google Shape;17;p2"/>
          <p:cNvGrpSpPr/>
          <p:nvPr/>
        </p:nvGrpSpPr>
        <p:grpSpPr>
          <a:xfrm>
            <a:off x="11018243" y="-579154"/>
            <a:ext cx="251848" cy="1575375"/>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1" name="Google Shape;21;p2"/>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2" name="Google Shape;22;p2"/>
          <p:cNvGrpSpPr/>
          <p:nvPr/>
        </p:nvGrpSpPr>
        <p:grpSpPr>
          <a:xfrm>
            <a:off x="4120995" y="-711543"/>
            <a:ext cx="130745" cy="1530128"/>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5" name="Google Shape;25;p2"/>
          <p:cNvGrpSpPr/>
          <p:nvPr/>
        </p:nvGrpSpPr>
        <p:grpSpPr>
          <a:xfrm>
            <a:off x="6523695" y="-453482"/>
            <a:ext cx="161563" cy="1013993"/>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8" name="Google Shape;28;p2"/>
          <p:cNvGrpSpPr/>
          <p:nvPr/>
        </p:nvGrpSpPr>
        <p:grpSpPr>
          <a:xfrm>
            <a:off x="334156" y="3203068"/>
            <a:ext cx="251533" cy="3291139"/>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3" name="Google Shape;33;p2"/>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4" name="Google Shape;34;p2"/>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5" name="Google Shape;35;p2"/>
          <p:cNvGrpSpPr/>
          <p:nvPr/>
        </p:nvGrpSpPr>
        <p:grpSpPr>
          <a:xfrm>
            <a:off x="2718253" y="231877"/>
            <a:ext cx="76799" cy="1109065"/>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93748942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8"/>
        <p:cNvGrpSpPr/>
        <p:nvPr/>
      </p:nvGrpSpPr>
      <p:grpSpPr>
        <a:xfrm>
          <a:off x="0" y="0"/>
          <a:ext cx="0" cy="0"/>
          <a:chOff x="0" y="0"/>
          <a:chExt cx="0" cy="0"/>
        </a:xfrm>
      </p:grpSpPr>
      <p:sp>
        <p:nvSpPr>
          <p:cNvPr id="39" name="Google Shape;39;p3"/>
          <p:cNvSpPr/>
          <p:nvPr/>
        </p:nvSpPr>
        <p:spPr>
          <a:xfrm>
            <a:off x="9603187"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0" name="Google Shape;40;p3"/>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41" name="Google Shape;41;p3"/>
          <p:cNvGrpSpPr/>
          <p:nvPr/>
        </p:nvGrpSpPr>
        <p:grpSpPr>
          <a:xfrm>
            <a:off x="11018243" y="-579154"/>
            <a:ext cx="251848" cy="1575375"/>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5" name="Google Shape;45;p3"/>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46" name="Google Shape;46;p3"/>
          <p:cNvGrpSpPr/>
          <p:nvPr/>
        </p:nvGrpSpPr>
        <p:grpSpPr>
          <a:xfrm>
            <a:off x="4858531" y="-581597"/>
            <a:ext cx="177669" cy="2603169"/>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9" name="Google Shape;49;p3"/>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50" name="Google Shape;50;p3"/>
          <p:cNvGrpSpPr/>
          <p:nvPr/>
        </p:nvGrpSpPr>
        <p:grpSpPr>
          <a:xfrm>
            <a:off x="10677462" y="2811881"/>
            <a:ext cx="265335" cy="2853025"/>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3" name="Google Shape;53;p3"/>
          <p:cNvGrpSpPr/>
          <p:nvPr/>
        </p:nvGrpSpPr>
        <p:grpSpPr>
          <a:xfrm>
            <a:off x="694662" y="1455398"/>
            <a:ext cx="265335" cy="2853025"/>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6" name="Google Shape;56;p3"/>
          <p:cNvSpPr txBox="1">
            <a:spLocks noGrp="1"/>
          </p:cNvSpPr>
          <p:nvPr>
            <p:ph type="ctrTitle"/>
          </p:nvPr>
        </p:nvSpPr>
        <p:spPr>
          <a:xfrm>
            <a:off x="2708383" y="2323700"/>
            <a:ext cx="3496000" cy="111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6400">
                <a:solidFill>
                  <a:schemeClr val="lt1"/>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US"/>
              <a:t>Click to edit Master title style</a:t>
            </a:r>
            <a:endParaRPr/>
          </a:p>
        </p:txBody>
      </p:sp>
      <p:sp>
        <p:nvSpPr>
          <p:cNvPr id="57" name="Google Shape;57;p3"/>
          <p:cNvSpPr txBox="1">
            <a:spLocks noGrp="1"/>
          </p:cNvSpPr>
          <p:nvPr>
            <p:ph type="subTitle" idx="1"/>
          </p:nvPr>
        </p:nvSpPr>
        <p:spPr>
          <a:xfrm>
            <a:off x="2388783" y="3223267"/>
            <a:ext cx="4135200" cy="13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58" name="Google Shape;58;p3"/>
          <p:cNvSpPr txBox="1">
            <a:spLocks noGrp="1"/>
          </p:cNvSpPr>
          <p:nvPr>
            <p:ph type="title" idx="2" hasCustomPrompt="1"/>
          </p:nvPr>
        </p:nvSpPr>
        <p:spPr>
          <a:xfrm>
            <a:off x="7779867" y="2829633"/>
            <a:ext cx="13080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8000"/>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231743258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825100" y="2238900"/>
            <a:ext cx="4712400" cy="27868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sp>
        <p:nvSpPr>
          <p:cNvPr id="61" name="Google Shape;61;p4"/>
          <p:cNvSpPr txBox="1">
            <a:spLocks noGrp="1"/>
          </p:cNvSpPr>
          <p:nvPr>
            <p:ph type="ctrTitle"/>
          </p:nvPr>
        </p:nvSpPr>
        <p:spPr>
          <a:xfrm>
            <a:off x="825100" y="548900"/>
            <a:ext cx="3582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62" name="Google Shape;62;p4"/>
          <p:cNvSpPr/>
          <p:nvPr/>
        </p:nvSpPr>
        <p:spPr>
          <a:xfrm>
            <a:off x="960000" y="6253500"/>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3" name="Google Shape;63;p4"/>
          <p:cNvSpPr/>
          <p:nvPr/>
        </p:nvSpPr>
        <p:spPr>
          <a:xfrm>
            <a:off x="2744633" y="55362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4" name="Google Shape;64;p4"/>
          <p:cNvSpPr/>
          <p:nvPr/>
        </p:nvSpPr>
        <p:spPr>
          <a:xfrm>
            <a:off x="1909434" y="57285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5" name="Google Shape;65;p4"/>
          <p:cNvSpPr/>
          <p:nvPr/>
        </p:nvSpPr>
        <p:spPr>
          <a:xfrm>
            <a:off x="2926300" y="59663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6" name="Google Shape;66;p4"/>
          <p:cNvSpPr/>
          <p:nvPr/>
        </p:nvSpPr>
        <p:spPr>
          <a:xfrm>
            <a:off x="2113967" y="6260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67" name="Google Shape;67;p4"/>
          <p:cNvGrpSpPr/>
          <p:nvPr/>
        </p:nvGrpSpPr>
        <p:grpSpPr>
          <a:xfrm>
            <a:off x="10864696" y="4006124"/>
            <a:ext cx="130745" cy="1530128"/>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0" name="Google Shape;70;p4"/>
          <p:cNvGrpSpPr/>
          <p:nvPr/>
        </p:nvGrpSpPr>
        <p:grpSpPr>
          <a:xfrm>
            <a:off x="375228" y="5025685"/>
            <a:ext cx="161563" cy="1013993"/>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3" name="Google Shape;73;p4"/>
          <p:cNvGrpSpPr/>
          <p:nvPr/>
        </p:nvGrpSpPr>
        <p:grpSpPr>
          <a:xfrm>
            <a:off x="11379653" y="5426177"/>
            <a:ext cx="76799" cy="1109065"/>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76" name="Google Shape;76;p4"/>
          <p:cNvSpPr/>
          <p:nvPr/>
        </p:nvSpPr>
        <p:spPr>
          <a:xfrm>
            <a:off x="10248134" y="6091834"/>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7" name="Google Shape;77;p4"/>
          <p:cNvSpPr/>
          <p:nvPr/>
        </p:nvSpPr>
        <p:spPr>
          <a:xfrm>
            <a:off x="11824167" y="5025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34325343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1231500" y="1594701"/>
            <a:ext cx="1309600" cy="770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80" name="Google Shape;80;p5"/>
          <p:cNvSpPr txBox="1">
            <a:spLocks noGrp="1"/>
          </p:cNvSpPr>
          <p:nvPr>
            <p:ph type="subTitle" idx="1"/>
          </p:nvPr>
        </p:nvSpPr>
        <p:spPr>
          <a:xfrm>
            <a:off x="1231516" y="2245457"/>
            <a:ext cx="349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81" name="Google Shape;81;p5"/>
          <p:cNvSpPr txBox="1">
            <a:spLocks noGrp="1"/>
          </p:cNvSpPr>
          <p:nvPr>
            <p:ph type="ctrTitle" idx="2"/>
          </p:nvPr>
        </p:nvSpPr>
        <p:spPr>
          <a:xfrm>
            <a:off x="9400505" y="1594700"/>
            <a:ext cx="1516400" cy="7704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82" name="Google Shape;82;p5"/>
          <p:cNvSpPr txBox="1">
            <a:spLocks noGrp="1"/>
          </p:cNvSpPr>
          <p:nvPr>
            <p:ph type="subTitle" idx="3"/>
          </p:nvPr>
        </p:nvSpPr>
        <p:spPr>
          <a:xfrm>
            <a:off x="7266888" y="2245457"/>
            <a:ext cx="36500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83" name="Google Shape;83;p5"/>
          <p:cNvSpPr txBox="1">
            <a:spLocks noGrp="1"/>
          </p:cNvSpPr>
          <p:nvPr>
            <p:ph type="ctrTitle" idx="4"/>
          </p:nvPr>
        </p:nvSpPr>
        <p:spPr>
          <a:xfrm>
            <a:off x="825100" y="548900"/>
            <a:ext cx="6157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84" name="Google Shape;84;p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5" name="Google Shape;85;p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6" name="Google Shape;86;p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7" name="Google Shape;87;p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88" name="Google Shape;88;p5"/>
          <p:cNvGrpSpPr/>
          <p:nvPr/>
        </p:nvGrpSpPr>
        <p:grpSpPr>
          <a:xfrm>
            <a:off x="8834845" y="-219415"/>
            <a:ext cx="161563" cy="1013993"/>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91" name="Google Shape;91;p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2" name="Google Shape;92;p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17188929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95" name="Google Shape;95;p6"/>
          <p:cNvSpPr/>
          <p:nvPr/>
        </p:nvSpPr>
        <p:spPr>
          <a:xfrm>
            <a:off x="10097400" y="3698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6" name="Google Shape;96;p6"/>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7" name="Google Shape;97;p6"/>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8" name="Google Shape;98;p6"/>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9" name="Google Shape;99;p6"/>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0" name="Google Shape;100;p6"/>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1" name="Google Shape;101;p6"/>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2" name="Google Shape;102;p6"/>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3" name="Google Shape;103;p6"/>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4" name="Google Shape;104;p6"/>
          <p:cNvSpPr/>
          <p:nvPr/>
        </p:nvSpPr>
        <p:spPr>
          <a:xfrm>
            <a:off x="752101" y="6338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58723926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824408" y="2932033"/>
            <a:ext cx="2541200" cy="17284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2133"/>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n-US"/>
              <a:t>Click to edit Master text styles</a:t>
            </a:r>
          </a:p>
        </p:txBody>
      </p:sp>
      <p:sp>
        <p:nvSpPr>
          <p:cNvPr id="107" name="Google Shape;107;p7"/>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108" name="Google Shape;108;p7"/>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9" name="Google Shape;109;p7"/>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0" name="Google Shape;110;p7"/>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1" name="Google Shape;111;p7"/>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12" name="Google Shape;112;p7"/>
          <p:cNvGrpSpPr/>
          <p:nvPr/>
        </p:nvGrpSpPr>
        <p:grpSpPr>
          <a:xfrm>
            <a:off x="8834845" y="-219415"/>
            <a:ext cx="161563" cy="1013993"/>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15" name="Google Shape;115;p7"/>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6" name="Google Shape;116;p7"/>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73660553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716000" y="1995200"/>
            <a:ext cx="6760000" cy="286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
        <p:nvSpPr>
          <p:cNvPr id="119" name="Google Shape;119;p8"/>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0" name="Google Shape;120;p8"/>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1" name="Google Shape;121;p8"/>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2" name="Google Shape;122;p8"/>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3" name="Google Shape;123;p8"/>
          <p:cNvSpPr/>
          <p:nvPr/>
        </p:nvSpPr>
        <p:spPr>
          <a:xfrm>
            <a:off x="3077176" y="4003181"/>
            <a:ext cx="138781" cy="139096"/>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4" name="Google Shape;124;p8"/>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25" name="Google Shape;125;p8"/>
          <p:cNvGrpSpPr/>
          <p:nvPr/>
        </p:nvGrpSpPr>
        <p:grpSpPr>
          <a:xfrm>
            <a:off x="11018243" y="-579154"/>
            <a:ext cx="251848" cy="1575375"/>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29" name="Google Shape;129;p8"/>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0" name="Google Shape;130;p8"/>
          <p:cNvSpPr/>
          <p:nvPr/>
        </p:nvSpPr>
        <p:spPr>
          <a:xfrm>
            <a:off x="8390672" y="11141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1" name="Google Shape;131;p8"/>
          <p:cNvSpPr/>
          <p:nvPr/>
        </p:nvSpPr>
        <p:spPr>
          <a:xfrm>
            <a:off x="2371339" y="2875704"/>
            <a:ext cx="159991" cy="159955"/>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32" name="Google Shape;132;p8"/>
          <p:cNvGrpSpPr/>
          <p:nvPr/>
        </p:nvGrpSpPr>
        <p:grpSpPr>
          <a:xfrm>
            <a:off x="4120995" y="-711543"/>
            <a:ext cx="130745" cy="1530128"/>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5" name="Google Shape;135;p8"/>
          <p:cNvGrpSpPr/>
          <p:nvPr/>
        </p:nvGrpSpPr>
        <p:grpSpPr>
          <a:xfrm>
            <a:off x="6523695" y="-453482"/>
            <a:ext cx="161563" cy="1013993"/>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8" name="Google Shape;138;p8"/>
          <p:cNvGrpSpPr/>
          <p:nvPr/>
        </p:nvGrpSpPr>
        <p:grpSpPr>
          <a:xfrm>
            <a:off x="9290448" y="113920"/>
            <a:ext cx="177669" cy="2603169"/>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41" name="Google Shape;141;p8"/>
          <p:cNvGrpSpPr/>
          <p:nvPr/>
        </p:nvGrpSpPr>
        <p:grpSpPr>
          <a:xfrm>
            <a:off x="334156" y="3203068"/>
            <a:ext cx="251533" cy="3291139"/>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46" name="Google Shape;146;p8"/>
          <p:cNvGrpSpPr/>
          <p:nvPr/>
        </p:nvGrpSpPr>
        <p:grpSpPr>
          <a:xfrm>
            <a:off x="1309890" y="2260129"/>
            <a:ext cx="265649" cy="3771913"/>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50" name="Google Shape;150;p8"/>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51" name="Google Shape;151;p8"/>
          <p:cNvGrpSpPr/>
          <p:nvPr/>
        </p:nvGrpSpPr>
        <p:grpSpPr>
          <a:xfrm>
            <a:off x="2718253" y="231877"/>
            <a:ext cx="76799" cy="1109065"/>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4" name="Google Shape;154;p8"/>
          <p:cNvGrpSpPr/>
          <p:nvPr/>
        </p:nvGrpSpPr>
        <p:grpSpPr>
          <a:xfrm>
            <a:off x="10677462" y="2811881"/>
            <a:ext cx="265335" cy="2853025"/>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57" name="Google Shape;157;p8"/>
          <p:cNvSpPr/>
          <p:nvPr/>
        </p:nvSpPr>
        <p:spPr>
          <a:xfrm>
            <a:off x="3602692" y="1544868"/>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58" name="Google Shape;158;p8"/>
          <p:cNvGrpSpPr/>
          <p:nvPr/>
        </p:nvGrpSpPr>
        <p:grpSpPr>
          <a:xfrm>
            <a:off x="5460195" y="-1146253"/>
            <a:ext cx="265335" cy="2853025"/>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61" name="Google Shape;161;p8"/>
          <p:cNvGrpSpPr/>
          <p:nvPr/>
        </p:nvGrpSpPr>
        <p:grpSpPr>
          <a:xfrm>
            <a:off x="8444382" y="4939920"/>
            <a:ext cx="177669" cy="2603169"/>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64" name="Google Shape;164;p8"/>
          <p:cNvGrpSpPr/>
          <p:nvPr/>
        </p:nvGrpSpPr>
        <p:grpSpPr>
          <a:xfrm>
            <a:off x="3602695" y="4817018"/>
            <a:ext cx="161563" cy="1013993"/>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67" name="Google Shape;167;p8"/>
          <p:cNvSpPr/>
          <p:nvPr/>
        </p:nvSpPr>
        <p:spPr>
          <a:xfrm>
            <a:off x="7386031" y="602229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8" name="Google Shape;168;p8"/>
          <p:cNvSpPr/>
          <p:nvPr/>
        </p:nvSpPr>
        <p:spPr>
          <a:xfrm>
            <a:off x="9325623" y="45050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95242473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171" name="Google Shape;171;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172" name="Google Shape;172;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1439121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rgbClr val="E3F1FE"/>
        </a:solidFill>
        <a:effectLst/>
      </p:bgPr>
    </p:bg>
    <p:spTree>
      <p:nvGrpSpPr>
        <p:cNvPr id="1" name="Shape 95"/>
        <p:cNvGrpSpPr/>
        <p:nvPr/>
      </p:nvGrpSpPr>
      <p:grpSpPr>
        <a:xfrm>
          <a:off x="0" y="0"/>
          <a:ext cx="0" cy="0"/>
          <a:chOff x="0" y="0"/>
          <a:chExt cx="0" cy="0"/>
        </a:xfrm>
      </p:grpSpPr>
      <p:sp>
        <p:nvSpPr>
          <p:cNvPr id="96" name="Google Shape;96;p13"/>
          <p:cNvSpPr/>
          <p:nvPr/>
        </p:nvSpPr>
        <p:spPr>
          <a:xfrm>
            <a:off x="6958567" y="-2653207"/>
            <a:ext cx="3645148" cy="3934585"/>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13"/>
          <p:cNvSpPr/>
          <p:nvPr/>
        </p:nvSpPr>
        <p:spPr>
          <a:xfrm rot="8100000">
            <a:off x="-2000610" y="5070121"/>
            <a:ext cx="3645156" cy="3934593"/>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13"/>
          <p:cNvSpPr/>
          <p:nvPr/>
        </p:nvSpPr>
        <p:spPr>
          <a:xfrm rot="-9899973">
            <a:off x="8179070" y="-1501751"/>
            <a:ext cx="5004121" cy="3003499"/>
          </a:xfrm>
          <a:prstGeom prst="arc">
            <a:avLst>
              <a:gd name="adj1" fmla="val 11456086"/>
              <a:gd name="adj2" fmla="val 0"/>
            </a:avLst>
          </a:prstGeom>
          <a:noFill/>
          <a:ln w="19050" cap="flat" cmpd="sng">
            <a:solidFill>
              <a:srgbClr val="E94A4E"/>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99" name="Google Shape;99;p13"/>
          <p:cNvCxnSpPr/>
          <p:nvPr/>
        </p:nvCxnSpPr>
        <p:spPr>
          <a:xfrm rot="5400000" flipH="1">
            <a:off x="9569033" y="-160400"/>
            <a:ext cx="2314000" cy="1212800"/>
          </a:xfrm>
          <a:prstGeom prst="curvedConnector3">
            <a:avLst>
              <a:gd name="adj1" fmla="val 50000"/>
            </a:avLst>
          </a:prstGeom>
          <a:noFill/>
          <a:ln w="19050" cap="flat" cmpd="sng">
            <a:solidFill>
              <a:srgbClr val="E94A4E"/>
            </a:solidFill>
            <a:prstDash val="solid"/>
            <a:round/>
            <a:headEnd type="none" w="med" len="med"/>
            <a:tailEnd type="none" w="med" len="med"/>
          </a:ln>
        </p:spPr>
      </p:cxnSp>
      <p:sp>
        <p:nvSpPr>
          <p:cNvPr id="100" name="Google Shape;100;p13"/>
          <p:cNvSpPr txBox="1">
            <a:spLocks noGrp="1"/>
          </p:cNvSpPr>
          <p:nvPr>
            <p:ph type="title"/>
          </p:nvPr>
        </p:nvSpPr>
        <p:spPr>
          <a:xfrm>
            <a:off x="950967" y="719333"/>
            <a:ext cx="10290000" cy="8148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2400"/>
              <a:buFont typeface="Kanit"/>
              <a:buNone/>
              <a:defRPr sz="4000" b="1">
                <a:solidFill>
                  <a:srgbClr val="E94A4E"/>
                </a:solidFill>
                <a:latin typeface="Kanit"/>
                <a:ea typeface="Kanit"/>
                <a:cs typeface="Kanit"/>
                <a:sym typeface="Kanit"/>
              </a:defRPr>
            </a:lvl1pPr>
            <a:lvl2pPr lvl="1">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2pPr>
            <a:lvl3pPr lvl="2">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3pPr>
            <a:lvl4pPr lvl="3">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4pPr>
            <a:lvl5pPr lvl="4">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5pPr>
            <a:lvl6pPr lvl="5">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6pPr>
            <a:lvl7pPr lvl="6">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7pPr>
            <a:lvl8pPr lvl="7">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8pPr>
            <a:lvl9pPr lvl="8">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9pPr>
          </a:lstStyle>
          <a:p>
            <a:r>
              <a:rPr lang="en-US"/>
              <a:t>Click to edit Master title style</a:t>
            </a:r>
            <a:endParaRPr/>
          </a:p>
        </p:txBody>
      </p:sp>
      <p:sp>
        <p:nvSpPr>
          <p:cNvPr id="101" name="Google Shape;101;p13"/>
          <p:cNvSpPr txBox="1">
            <a:spLocks noGrp="1"/>
          </p:cNvSpPr>
          <p:nvPr>
            <p:ph type="subTitle" idx="1"/>
          </p:nvPr>
        </p:nvSpPr>
        <p:spPr>
          <a:xfrm>
            <a:off x="954541" y="1848300"/>
            <a:ext cx="3638400" cy="5292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2400" b="1">
                <a:solidFill>
                  <a:srgbClr val="E94A4E"/>
                </a:solidFill>
                <a:latin typeface="Kanit"/>
                <a:ea typeface="Kanit"/>
                <a:cs typeface="Kanit"/>
                <a:sym typeface="Kanit"/>
              </a:defRPr>
            </a:lvl1pPr>
            <a:lvl2pPr lvl="1" algn="r" rtl="0">
              <a:spcBef>
                <a:spcPts val="1600"/>
              </a:spcBef>
              <a:spcAft>
                <a:spcPts val="0"/>
              </a:spcAft>
              <a:buNone/>
              <a:defRPr sz="2400" b="1">
                <a:solidFill>
                  <a:srgbClr val="E94A4E"/>
                </a:solidFill>
                <a:latin typeface="Kanit"/>
                <a:ea typeface="Kanit"/>
                <a:cs typeface="Kanit"/>
                <a:sym typeface="Kanit"/>
              </a:defRPr>
            </a:lvl2pPr>
            <a:lvl3pPr lvl="2" algn="r" rtl="0">
              <a:spcBef>
                <a:spcPts val="1600"/>
              </a:spcBef>
              <a:spcAft>
                <a:spcPts val="0"/>
              </a:spcAft>
              <a:buNone/>
              <a:defRPr sz="2400" b="1">
                <a:solidFill>
                  <a:srgbClr val="E94A4E"/>
                </a:solidFill>
                <a:latin typeface="Kanit"/>
                <a:ea typeface="Kanit"/>
                <a:cs typeface="Kanit"/>
                <a:sym typeface="Kanit"/>
              </a:defRPr>
            </a:lvl3pPr>
            <a:lvl4pPr lvl="3" algn="r" rtl="0">
              <a:spcBef>
                <a:spcPts val="1600"/>
              </a:spcBef>
              <a:spcAft>
                <a:spcPts val="0"/>
              </a:spcAft>
              <a:buNone/>
              <a:defRPr sz="2400" b="1">
                <a:solidFill>
                  <a:srgbClr val="E94A4E"/>
                </a:solidFill>
                <a:latin typeface="Kanit"/>
                <a:ea typeface="Kanit"/>
                <a:cs typeface="Kanit"/>
                <a:sym typeface="Kanit"/>
              </a:defRPr>
            </a:lvl4pPr>
            <a:lvl5pPr lvl="4" algn="r" rtl="0">
              <a:spcBef>
                <a:spcPts val="1600"/>
              </a:spcBef>
              <a:spcAft>
                <a:spcPts val="0"/>
              </a:spcAft>
              <a:buNone/>
              <a:defRPr sz="2400" b="1">
                <a:solidFill>
                  <a:srgbClr val="E94A4E"/>
                </a:solidFill>
                <a:latin typeface="Kanit"/>
                <a:ea typeface="Kanit"/>
                <a:cs typeface="Kanit"/>
                <a:sym typeface="Kanit"/>
              </a:defRPr>
            </a:lvl5pPr>
            <a:lvl6pPr lvl="5" algn="r" rtl="0">
              <a:spcBef>
                <a:spcPts val="1600"/>
              </a:spcBef>
              <a:spcAft>
                <a:spcPts val="0"/>
              </a:spcAft>
              <a:buNone/>
              <a:defRPr sz="2400" b="1">
                <a:solidFill>
                  <a:srgbClr val="E94A4E"/>
                </a:solidFill>
                <a:latin typeface="Kanit"/>
                <a:ea typeface="Kanit"/>
                <a:cs typeface="Kanit"/>
                <a:sym typeface="Kanit"/>
              </a:defRPr>
            </a:lvl6pPr>
            <a:lvl7pPr lvl="6" algn="r" rtl="0">
              <a:spcBef>
                <a:spcPts val="1600"/>
              </a:spcBef>
              <a:spcAft>
                <a:spcPts val="0"/>
              </a:spcAft>
              <a:buNone/>
              <a:defRPr sz="2400" b="1">
                <a:solidFill>
                  <a:srgbClr val="E94A4E"/>
                </a:solidFill>
                <a:latin typeface="Kanit"/>
                <a:ea typeface="Kanit"/>
                <a:cs typeface="Kanit"/>
                <a:sym typeface="Kanit"/>
              </a:defRPr>
            </a:lvl7pPr>
            <a:lvl8pPr lvl="7" algn="r" rtl="0">
              <a:spcBef>
                <a:spcPts val="1600"/>
              </a:spcBef>
              <a:spcAft>
                <a:spcPts val="0"/>
              </a:spcAft>
              <a:buNone/>
              <a:defRPr sz="2400" b="1">
                <a:solidFill>
                  <a:srgbClr val="E94A4E"/>
                </a:solidFill>
                <a:latin typeface="Kanit"/>
                <a:ea typeface="Kanit"/>
                <a:cs typeface="Kanit"/>
                <a:sym typeface="Kanit"/>
              </a:defRPr>
            </a:lvl8pPr>
            <a:lvl9pPr lvl="8" algn="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02" name="Google Shape;102;p13"/>
          <p:cNvSpPr txBox="1">
            <a:spLocks noGrp="1"/>
          </p:cNvSpPr>
          <p:nvPr>
            <p:ph type="subTitle" idx="2"/>
          </p:nvPr>
        </p:nvSpPr>
        <p:spPr>
          <a:xfrm>
            <a:off x="953463" y="2265120"/>
            <a:ext cx="3640000" cy="7592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03" name="Google Shape;103;p13"/>
          <p:cNvSpPr txBox="1">
            <a:spLocks noGrp="1"/>
          </p:cNvSpPr>
          <p:nvPr>
            <p:ph type="title" idx="3" hasCustomPrompt="1"/>
          </p:nvPr>
        </p:nvSpPr>
        <p:spPr>
          <a:xfrm>
            <a:off x="5040520" y="2212096"/>
            <a:ext cx="843600" cy="563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2400"/>
              <a:buFont typeface="Kanit"/>
              <a:buNone/>
              <a:defRPr sz="3200" b="1">
                <a:solidFill>
                  <a:srgbClr val="D4EBFC"/>
                </a:solidFill>
                <a:latin typeface="Kanit"/>
                <a:ea typeface="Kanit"/>
                <a:cs typeface="Kanit"/>
                <a:sym typeface="Kanit"/>
              </a:defRPr>
            </a:lvl1pPr>
            <a:lvl2pPr lvl="1"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2pPr>
            <a:lvl3pPr lvl="2"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3pPr>
            <a:lvl4pPr lvl="3"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4pPr>
            <a:lvl5pPr lvl="4"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5pPr>
            <a:lvl6pPr lvl="5"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6pPr>
            <a:lvl7pPr lvl="6"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7pPr>
            <a:lvl8pPr lvl="7"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8pPr>
            <a:lvl9pPr lvl="8"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9pPr>
          </a:lstStyle>
          <a:p>
            <a:r>
              <a:t>xx%</a:t>
            </a:r>
          </a:p>
        </p:txBody>
      </p:sp>
      <p:sp>
        <p:nvSpPr>
          <p:cNvPr id="104" name="Google Shape;104;p13"/>
          <p:cNvSpPr txBox="1">
            <a:spLocks noGrp="1"/>
          </p:cNvSpPr>
          <p:nvPr>
            <p:ph type="subTitle" idx="4"/>
          </p:nvPr>
        </p:nvSpPr>
        <p:spPr>
          <a:xfrm>
            <a:off x="957735" y="3407329"/>
            <a:ext cx="3649200" cy="5244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2400" b="1">
                <a:solidFill>
                  <a:srgbClr val="E94A4E"/>
                </a:solidFill>
                <a:latin typeface="Kanit"/>
                <a:ea typeface="Kanit"/>
                <a:cs typeface="Kanit"/>
                <a:sym typeface="Kanit"/>
              </a:defRPr>
            </a:lvl1pPr>
            <a:lvl2pPr lvl="1" algn="r" rtl="0">
              <a:spcBef>
                <a:spcPts val="1600"/>
              </a:spcBef>
              <a:spcAft>
                <a:spcPts val="0"/>
              </a:spcAft>
              <a:buNone/>
              <a:defRPr sz="2400" b="1">
                <a:solidFill>
                  <a:srgbClr val="E94A4E"/>
                </a:solidFill>
                <a:latin typeface="Kanit"/>
                <a:ea typeface="Kanit"/>
                <a:cs typeface="Kanit"/>
                <a:sym typeface="Kanit"/>
              </a:defRPr>
            </a:lvl2pPr>
            <a:lvl3pPr lvl="2" algn="r" rtl="0">
              <a:spcBef>
                <a:spcPts val="1600"/>
              </a:spcBef>
              <a:spcAft>
                <a:spcPts val="0"/>
              </a:spcAft>
              <a:buNone/>
              <a:defRPr sz="2400" b="1">
                <a:solidFill>
                  <a:srgbClr val="E94A4E"/>
                </a:solidFill>
                <a:latin typeface="Kanit"/>
                <a:ea typeface="Kanit"/>
                <a:cs typeface="Kanit"/>
                <a:sym typeface="Kanit"/>
              </a:defRPr>
            </a:lvl3pPr>
            <a:lvl4pPr lvl="3" algn="r" rtl="0">
              <a:spcBef>
                <a:spcPts val="1600"/>
              </a:spcBef>
              <a:spcAft>
                <a:spcPts val="0"/>
              </a:spcAft>
              <a:buNone/>
              <a:defRPr sz="2400" b="1">
                <a:solidFill>
                  <a:srgbClr val="E94A4E"/>
                </a:solidFill>
                <a:latin typeface="Kanit"/>
                <a:ea typeface="Kanit"/>
                <a:cs typeface="Kanit"/>
                <a:sym typeface="Kanit"/>
              </a:defRPr>
            </a:lvl4pPr>
            <a:lvl5pPr lvl="4" algn="r" rtl="0">
              <a:spcBef>
                <a:spcPts val="1600"/>
              </a:spcBef>
              <a:spcAft>
                <a:spcPts val="0"/>
              </a:spcAft>
              <a:buNone/>
              <a:defRPr sz="2400" b="1">
                <a:solidFill>
                  <a:srgbClr val="E94A4E"/>
                </a:solidFill>
                <a:latin typeface="Kanit"/>
                <a:ea typeface="Kanit"/>
                <a:cs typeface="Kanit"/>
                <a:sym typeface="Kanit"/>
              </a:defRPr>
            </a:lvl5pPr>
            <a:lvl6pPr lvl="5" algn="r" rtl="0">
              <a:spcBef>
                <a:spcPts val="1600"/>
              </a:spcBef>
              <a:spcAft>
                <a:spcPts val="0"/>
              </a:spcAft>
              <a:buNone/>
              <a:defRPr sz="2400" b="1">
                <a:solidFill>
                  <a:srgbClr val="E94A4E"/>
                </a:solidFill>
                <a:latin typeface="Kanit"/>
                <a:ea typeface="Kanit"/>
                <a:cs typeface="Kanit"/>
                <a:sym typeface="Kanit"/>
              </a:defRPr>
            </a:lvl6pPr>
            <a:lvl7pPr lvl="6" algn="r" rtl="0">
              <a:spcBef>
                <a:spcPts val="1600"/>
              </a:spcBef>
              <a:spcAft>
                <a:spcPts val="0"/>
              </a:spcAft>
              <a:buNone/>
              <a:defRPr sz="2400" b="1">
                <a:solidFill>
                  <a:srgbClr val="E94A4E"/>
                </a:solidFill>
                <a:latin typeface="Kanit"/>
                <a:ea typeface="Kanit"/>
                <a:cs typeface="Kanit"/>
                <a:sym typeface="Kanit"/>
              </a:defRPr>
            </a:lvl7pPr>
            <a:lvl8pPr lvl="7" algn="r" rtl="0">
              <a:spcBef>
                <a:spcPts val="1600"/>
              </a:spcBef>
              <a:spcAft>
                <a:spcPts val="0"/>
              </a:spcAft>
              <a:buNone/>
              <a:defRPr sz="2400" b="1">
                <a:solidFill>
                  <a:srgbClr val="E94A4E"/>
                </a:solidFill>
                <a:latin typeface="Kanit"/>
                <a:ea typeface="Kanit"/>
                <a:cs typeface="Kanit"/>
                <a:sym typeface="Kanit"/>
              </a:defRPr>
            </a:lvl8pPr>
            <a:lvl9pPr lvl="8" algn="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05" name="Google Shape;105;p13"/>
          <p:cNvSpPr txBox="1">
            <a:spLocks noGrp="1"/>
          </p:cNvSpPr>
          <p:nvPr>
            <p:ph type="subTitle" idx="5"/>
          </p:nvPr>
        </p:nvSpPr>
        <p:spPr>
          <a:xfrm>
            <a:off x="950949" y="3826917"/>
            <a:ext cx="3645200" cy="7636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06" name="Google Shape;106;p13"/>
          <p:cNvSpPr txBox="1">
            <a:spLocks noGrp="1"/>
          </p:cNvSpPr>
          <p:nvPr>
            <p:ph type="title" idx="6" hasCustomPrompt="1"/>
          </p:nvPr>
        </p:nvSpPr>
        <p:spPr>
          <a:xfrm>
            <a:off x="5041120" y="3772844"/>
            <a:ext cx="841200" cy="560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2400"/>
              <a:buFont typeface="Kanit"/>
              <a:buNone/>
              <a:defRPr sz="3200" b="1">
                <a:solidFill>
                  <a:srgbClr val="D4EBFC"/>
                </a:solidFill>
                <a:latin typeface="Kanit"/>
                <a:ea typeface="Kanit"/>
                <a:cs typeface="Kanit"/>
                <a:sym typeface="Kanit"/>
              </a:defRPr>
            </a:lvl1pPr>
            <a:lvl2pPr lvl="1"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2pPr>
            <a:lvl3pPr lvl="2"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3pPr>
            <a:lvl4pPr lvl="3"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4pPr>
            <a:lvl5pPr lvl="4"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5pPr>
            <a:lvl6pPr lvl="5"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6pPr>
            <a:lvl7pPr lvl="6"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7pPr>
            <a:lvl8pPr lvl="7"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8pPr>
            <a:lvl9pPr lvl="8"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9pPr>
          </a:lstStyle>
          <a:p>
            <a:r>
              <a:t>xx%</a:t>
            </a:r>
          </a:p>
        </p:txBody>
      </p:sp>
      <p:sp>
        <p:nvSpPr>
          <p:cNvPr id="107" name="Google Shape;107;p13"/>
          <p:cNvSpPr txBox="1">
            <a:spLocks noGrp="1"/>
          </p:cNvSpPr>
          <p:nvPr>
            <p:ph type="subTitle" idx="7"/>
          </p:nvPr>
        </p:nvSpPr>
        <p:spPr>
          <a:xfrm>
            <a:off x="7584995" y="1850700"/>
            <a:ext cx="3656000" cy="5244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2400" b="1">
                <a:solidFill>
                  <a:srgbClr val="E94A4E"/>
                </a:solidFill>
                <a:latin typeface="Kanit"/>
                <a:ea typeface="Kanit"/>
                <a:cs typeface="Kanit"/>
                <a:sym typeface="Kanit"/>
              </a:defRPr>
            </a:lvl1pPr>
            <a:lvl2pPr lvl="1" rtl="0">
              <a:spcBef>
                <a:spcPts val="1600"/>
              </a:spcBef>
              <a:spcAft>
                <a:spcPts val="0"/>
              </a:spcAft>
              <a:buNone/>
              <a:defRPr sz="2400" b="1">
                <a:solidFill>
                  <a:srgbClr val="E94A4E"/>
                </a:solidFill>
                <a:latin typeface="Kanit"/>
                <a:ea typeface="Kanit"/>
                <a:cs typeface="Kanit"/>
                <a:sym typeface="Kanit"/>
              </a:defRPr>
            </a:lvl2pPr>
            <a:lvl3pPr lvl="2" rtl="0">
              <a:spcBef>
                <a:spcPts val="1600"/>
              </a:spcBef>
              <a:spcAft>
                <a:spcPts val="0"/>
              </a:spcAft>
              <a:buNone/>
              <a:defRPr sz="2400" b="1">
                <a:solidFill>
                  <a:srgbClr val="E94A4E"/>
                </a:solidFill>
                <a:latin typeface="Kanit"/>
                <a:ea typeface="Kanit"/>
                <a:cs typeface="Kanit"/>
                <a:sym typeface="Kanit"/>
              </a:defRPr>
            </a:lvl3pPr>
            <a:lvl4pPr lvl="3" rtl="0">
              <a:spcBef>
                <a:spcPts val="1600"/>
              </a:spcBef>
              <a:spcAft>
                <a:spcPts val="0"/>
              </a:spcAft>
              <a:buNone/>
              <a:defRPr sz="2400" b="1">
                <a:solidFill>
                  <a:srgbClr val="E94A4E"/>
                </a:solidFill>
                <a:latin typeface="Kanit"/>
                <a:ea typeface="Kanit"/>
                <a:cs typeface="Kanit"/>
                <a:sym typeface="Kanit"/>
              </a:defRPr>
            </a:lvl4pPr>
            <a:lvl5pPr lvl="4" rtl="0">
              <a:spcBef>
                <a:spcPts val="1600"/>
              </a:spcBef>
              <a:spcAft>
                <a:spcPts val="0"/>
              </a:spcAft>
              <a:buNone/>
              <a:defRPr sz="2400" b="1">
                <a:solidFill>
                  <a:srgbClr val="E94A4E"/>
                </a:solidFill>
                <a:latin typeface="Kanit"/>
                <a:ea typeface="Kanit"/>
                <a:cs typeface="Kanit"/>
                <a:sym typeface="Kanit"/>
              </a:defRPr>
            </a:lvl5pPr>
            <a:lvl6pPr lvl="5" rtl="0">
              <a:spcBef>
                <a:spcPts val="1600"/>
              </a:spcBef>
              <a:spcAft>
                <a:spcPts val="0"/>
              </a:spcAft>
              <a:buNone/>
              <a:defRPr sz="2400" b="1">
                <a:solidFill>
                  <a:srgbClr val="E94A4E"/>
                </a:solidFill>
                <a:latin typeface="Kanit"/>
                <a:ea typeface="Kanit"/>
                <a:cs typeface="Kanit"/>
                <a:sym typeface="Kanit"/>
              </a:defRPr>
            </a:lvl6pPr>
            <a:lvl7pPr lvl="6" rtl="0">
              <a:spcBef>
                <a:spcPts val="1600"/>
              </a:spcBef>
              <a:spcAft>
                <a:spcPts val="0"/>
              </a:spcAft>
              <a:buNone/>
              <a:defRPr sz="2400" b="1">
                <a:solidFill>
                  <a:srgbClr val="E94A4E"/>
                </a:solidFill>
                <a:latin typeface="Kanit"/>
                <a:ea typeface="Kanit"/>
                <a:cs typeface="Kanit"/>
                <a:sym typeface="Kanit"/>
              </a:defRPr>
            </a:lvl7pPr>
            <a:lvl8pPr lvl="7" rtl="0">
              <a:spcBef>
                <a:spcPts val="1600"/>
              </a:spcBef>
              <a:spcAft>
                <a:spcPts val="0"/>
              </a:spcAft>
              <a:buNone/>
              <a:defRPr sz="2400" b="1">
                <a:solidFill>
                  <a:srgbClr val="E94A4E"/>
                </a:solidFill>
                <a:latin typeface="Kanit"/>
                <a:ea typeface="Kanit"/>
                <a:cs typeface="Kanit"/>
                <a:sym typeface="Kanit"/>
              </a:defRPr>
            </a:lvl8pPr>
            <a:lvl9pPr lvl="8"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08" name="Google Shape;108;p13"/>
          <p:cNvSpPr txBox="1">
            <a:spLocks noGrp="1"/>
          </p:cNvSpPr>
          <p:nvPr>
            <p:ph type="subTitle" idx="8"/>
          </p:nvPr>
        </p:nvSpPr>
        <p:spPr>
          <a:xfrm>
            <a:off x="7575996" y="2262920"/>
            <a:ext cx="3656000" cy="763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09" name="Google Shape;109;p13"/>
          <p:cNvSpPr txBox="1">
            <a:spLocks noGrp="1"/>
          </p:cNvSpPr>
          <p:nvPr>
            <p:ph type="title" idx="9" hasCustomPrompt="1"/>
          </p:nvPr>
        </p:nvSpPr>
        <p:spPr>
          <a:xfrm>
            <a:off x="6310223" y="2213296"/>
            <a:ext cx="841200" cy="560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2400"/>
              <a:buFont typeface="Kanit"/>
              <a:buNone/>
              <a:defRPr sz="3200" b="1">
                <a:solidFill>
                  <a:srgbClr val="D4EBFC"/>
                </a:solidFill>
                <a:latin typeface="Kanit"/>
                <a:ea typeface="Kanit"/>
                <a:cs typeface="Kanit"/>
                <a:sym typeface="Kanit"/>
              </a:defRPr>
            </a:lvl1pPr>
            <a:lvl2pPr lvl="1"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2pPr>
            <a:lvl3pPr lvl="2"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3pPr>
            <a:lvl4pPr lvl="3"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4pPr>
            <a:lvl5pPr lvl="4"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5pPr>
            <a:lvl6pPr lvl="5"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6pPr>
            <a:lvl7pPr lvl="6"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7pPr>
            <a:lvl8pPr lvl="7"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8pPr>
            <a:lvl9pPr lvl="8"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9pPr>
          </a:lstStyle>
          <a:p>
            <a:r>
              <a:t>xx%</a:t>
            </a:r>
          </a:p>
        </p:txBody>
      </p:sp>
      <p:sp>
        <p:nvSpPr>
          <p:cNvPr id="110" name="Google Shape;110;p13"/>
          <p:cNvSpPr txBox="1">
            <a:spLocks noGrp="1"/>
          </p:cNvSpPr>
          <p:nvPr>
            <p:ph type="subTitle" idx="13"/>
          </p:nvPr>
        </p:nvSpPr>
        <p:spPr>
          <a:xfrm>
            <a:off x="7584377" y="3407329"/>
            <a:ext cx="3656000" cy="5244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2400" b="1">
                <a:solidFill>
                  <a:srgbClr val="E94A4E"/>
                </a:solidFill>
                <a:latin typeface="Kanit"/>
                <a:ea typeface="Kanit"/>
                <a:cs typeface="Kanit"/>
                <a:sym typeface="Kanit"/>
              </a:defRPr>
            </a:lvl1pPr>
            <a:lvl2pPr lvl="1" rtl="0">
              <a:spcBef>
                <a:spcPts val="1600"/>
              </a:spcBef>
              <a:spcAft>
                <a:spcPts val="0"/>
              </a:spcAft>
              <a:buNone/>
              <a:defRPr sz="2400" b="1">
                <a:solidFill>
                  <a:srgbClr val="E94A4E"/>
                </a:solidFill>
                <a:latin typeface="Kanit"/>
                <a:ea typeface="Kanit"/>
                <a:cs typeface="Kanit"/>
                <a:sym typeface="Kanit"/>
              </a:defRPr>
            </a:lvl2pPr>
            <a:lvl3pPr lvl="2" rtl="0">
              <a:spcBef>
                <a:spcPts val="1600"/>
              </a:spcBef>
              <a:spcAft>
                <a:spcPts val="0"/>
              </a:spcAft>
              <a:buNone/>
              <a:defRPr sz="2400" b="1">
                <a:solidFill>
                  <a:srgbClr val="E94A4E"/>
                </a:solidFill>
                <a:latin typeface="Kanit"/>
                <a:ea typeface="Kanit"/>
                <a:cs typeface="Kanit"/>
                <a:sym typeface="Kanit"/>
              </a:defRPr>
            </a:lvl3pPr>
            <a:lvl4pPr lvl="3" rtl="0">
              <a:spcBef>
                <a:spcPts val="1600"/>
              </a:spcBef>
              <a:spcAft>
                <a:spcPts val="0"/>
              </a:spcAft>
              <a:buNone/>
              <a:defRPr sz="2400" b="1">
                <a:solidFill>
                  <a:srgbClr val="E94A4E"/>
                </a:solidFill>
                <a:latin typeface="Kanit"/>
                <a:ea typeface="Kanit"/>
                <a:cs typeface="Kanit"/>
                <a:sym typeface="Kanit"/>
              </a:defRPr>
            </a:lvl4pPr>
            <a:lvl5pPr lvl="4" rtl="0">
              <a:spcBef>
                <a:spcPts val="1600"/>
              </a:spcBef>
              <a:spcAft>
                <a:spcPts val="0"/>
              </a:spcAft>
              <a:buNone/>
              <a:defRPr sz="2400" b="1">
                <a:solidFill>
                  <a:srgbClr val="E94A4E"/>
                </a:solidFill>
                <a:latin typeface="Kanit"/>
                <a:ea typeface="Kanit"/>
                <a:cs typeface="Kanit"/>
                <a:sym typeface="Kanit"/>
              </a:defRPr>
            </a:lvl5pPr>
            <a:lvl6pPr lvl="5" rtl="0">
              <a:spcBef>
                <a:spcPts val="1600"/>
              </a:spcBef>
              <a:spcAft>
                <a:spcPts val="0"/>
              </a:spcAft>
              <a:buNone/>
              <a:defRPr sz="2400" b="1">
                <a:solidFill>
                  <a:srgbClr val="E94A4E"/>
                </a:solidFill>
                <a:latin typeface="Kanit"/>
                <a:ea typeface="Kanit"/>
                <a:cs typeface="Kanit"/>
                <a:sym typeface="Kanit"/>
              </a:defRPr>
            </a:lvl6pPr>
            <a:lvl7pPr lvl="6" rtl="0">
              <a:spcBef>
                <a:spcPts val="1600"/>
              </a:spcBef>
              <a:spcAft>
                <a:spcPts val="0"/>
              </a:spcAft>
              <a:buNone/>
              <a:defRPr sz="2400" b="1">
                <a:solidFill>
                  <a:srgbClr val="E94A4E"/>
                </a:solidFill>
                <a:latin typeface="Kanit"/>
                <a:ea typeface="Kanit"/>
                <a:cs typeface="Kanit"/>
                <a:sym typeface="Kanit"/>
              </a:defRPr>
            </a:lvl7pPr>
            <a:lvl8pPr lvl="7" rtl="0">
              <a:spcBef>
                <a:spcPts val="1600"/>
              </a:spcBef>
              <a:spcAft>
                <a:spcPts val="0"/>
              </a:spcAft>
              <a:buNone/>
              <a:defRPr sz="2400" b="1">
                <a:solidFill>
                  <a:srgbClr val="E94A4E"/>
                </a:solidFill>
                <a:latin typeface="Kanit"/>
                <a:ea typeface="Kanit"/>
                <a:cs typeface="Kanit"/>
                <a:sym typeface="Kanit"/>
              </a:defRPr>
            </a:lvl8pPr>
            <a:lvl9pPr lvl="8"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11" name="Google Shape;111;p13"/>
          <p:cNvSpPr txBox="1">
            <a:spLocks noGrp="1"/>
          </p:cNvSpPr>
          <p:nvPr>
            <p:ph type="subTitle" idx="14"/>
          </p:nvPr>
        </p:nvSpPr>
        <p:spPr>
          <a:xfrm>
            <a:off x="7575384" y="3826917"/>
            <a:ext cx="3656000" cy="763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12" name="Google Shape;112;p13"/>
          <p:cNvSpPr txBox="1">
            <a:spLocks noGrp="1"/>
          </p:cNvSpPr>
          <p:nvPr>
            <p:ph type="title" idx="15" hasCustomPrompt="1"/>
          </p:nvPr>
        </p:nvSpPr>
        <p:spPr>
          <a:xfrm>
            <a:off x="6309607" y="3772844"/>
            <a:ext cx="841200" cy="560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2400"/>
              <a:buFont typeface="Kanit"/>
              <a:buNone/>
              <a:defRPr sz="3200" b="1">
                <a:solidFill>
                  <a:srgbClr val="D4EBFC"/>
                </a:solidFill>
                <a:latin typeface="Kanit"/>
                <a:ea typeface="Kanit"/>
                <a:cs typeface="Kanit"/>
                <a:sym typeface="Kanit"/>
              </a:defRPr>
            </a:lvl1pPr>
            <a:lvl2pPr lvl="1"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2pPr>
            <a:lvl3pPr lvl="2"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3pPr>
            <a:lvl4pPr lvl="3"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4pPr>
            <a:lvl5pPr lvl="4"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5pPr>
            <a:lvl6pPr lvl="5"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6pPr>
            <a:lvl7pPr lvl="6"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7pPr>
            <a:lvl8pPr lvl="7"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8pPr>
            <a:lvl9pPr lvl="8"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9pPr>
          </a:lstStyle>
          <a:p>
            <a:r>
              <a:t>xx%</a:t>
            </a:r>
          </a:p>
        </p:txBody>
      </p:sp>
      <p:sp>
        <p:nvSpPr>
          <p:cNvPr id="113" name="Google Shape;113;p13"/>
          <p:cNvSpPr txBox="1">
            <a:spLocks noGrp="1"/>
          </p:cNvSpPr>
          <p:nvPr>
            <p:ph type="subTitle" idx="16"/>
          </p:nvPr>
        </p:nvSpPr>
        <p:spPr>
          <a:xfrm>
            <a:off x="957735" y="4961563"/>
            <a:ext cx="3649200" cy="5244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2400" b="1">
                <a:solidFill>
                  <a:srgbClr val="E94A4E"/>
                </a:solidFill>
                <a:latin typeface="Kanit"/>
                <a:ea typeface="Kanit"/>
                <a:cs typeface="Kanit"/>
                <a:sym typeface="Kanit"/>
              </a:defRPr>
            </a:lvl1pPr>
            <a:lvl2pPr lvl="1" algn="r" rtl="0">
              <a:spcBef>
                <a:spcPts val="1600"/>
              </a:spcBef>
              <a:spcAft>
                <a:spcPts val="0"/>
              </a:spcAft>
              <a:buNone/>
              <a:defRPr sz="2400" b="1">
                <a:solidFill>
                  <a:srgbClr val="E94A4E"/>
                </a:solidFill>
                <a:latin typeface="Kanit"/>
                <a:ea typeface="Kanit"/>
                <a:cs typeface="Kanit"/>
                <a:sym typeface="Kanit"/>
              </a:defRPr>
            </a:lvl2pPr>
            <a:lvl3pPr lvl="2" algn="r" rtl="0">
              <a:spcBef>
                <a:spcPts val="1600"/>
              </a:spcBef>
              <a:spcAft>
                <a:spcPts val="0"/>
              </a:spcAft>
              <a:buNone/>
              <a:defRPr sz="2400" b="1">
                <a:solidFill>
                  <a:srgbClr val="E94A4E"/>
                </a:solidFill>
                <a:latin typeface="Kanit"/>
                <a:ea typeface="Kanit"/>
                <a:cs typeface="Kanit"/>
                <a:sym typeface="Kanit"/>
              </a:defRPr>
            </a:lvl3pPr>
            <a:lvl4pPr lvl="3" algn="r" rtl="0">
              <a:spcBef>
                <a:spcPts val="1600"/>
              </a:spcBef>
              <a:spcAft>
                <a:spcPts val="0"/>
              </a:spcAft>
              <a:buNone/>
              <a:defRPr sz="2400" b="1">
                <a:solidFill>
                  <a:srgbClr val="E94A4E"/>
                </a:solidFill>
                <a:latin typeface="Kanit"/>
                <a:ea typeface="Kanit"/>
                <a:cs typeface="Kanit"/>
                <a:sym typeface="Kanit"/>
              </a:defRPr>
            </a:lvl4pPr>
            <a:lvl5pPr lvl="4" algn="r" rtl="0">
              <a:spcBef>
                <a:spcPts val="1600"/>
              </a:spcBef>
              <a:spcAft>
                <a:spcPts val="0"/>
              </a:spcAft>
              <a:buNone/>
              <a:defRPr sz="2400" b="1">
                <a:solidFill>
                  <a:srgbClr val="E94A4E"/>
                </a:solidFill>
                <a:latin typeface="Kanit"/>
                <a:ea typeface="Kanit"/>
                <a:cs typeface="Kanit"/>
                <a:sym typeface="Kanit"/>
              </a:defRPr>
            </a:lvl5pPr>
            <a:lvl6pPr lvl="5" algn="r" rtl="0">
              <a:spcBef>
                <a:spcPts val="1600"/>
              </a:spcBef>
              <a:spcAft>
                <a:spcPts val="0"/>
              </a:spcAft>
              <a:buNone/>
              <a:defRPr sz="2400" b="1">
                <a:solidFill>
                  <a:srgbClr val="E94A4E"/>
                </a:solidFill>
                <a:latin typeface="Kanit"/>
                <a:ea typeface="Kanit"/>
                <a:cs typeface="Kanit"/>
                <a:sym typeface="Kanit"/>
              </a:defRPr>
            </a:lvl6pPr>
            <a:lvl7pPr lvl="6" algn="r" rtl="0">
              <a:spcBef>
                <a:spcPts val="1600"/>
              </a:spcBef>
              <a:spcAft>
                <a:spcPts val="0"/>
              </a:spcAft>
              <a:buNone/>
              <a:defRPr sz="2400" b="1">
                <a:solidFill>
                  <a:srgbClr val="E94A4E"/>
                </a:solidFill>
                <a:latin typeface="Kanit"/>
                <a:ea typeface="Kanit"/>
                <a:cs typeface="Kanit"/>
                <a:sym typeface="Kanit"/>
              </a:defRPr>
            </a:lvl7pPr>
            <a:lvl8pPr lvl="7" algn="r" rtl="0">
              <a:spcBef>
                <a:spcPts val="1600"/>
              </a:spcBef>
              <a:spcAft>
                <a:spcPts val="0"/>
              </a:spcAft>
              <a:buNone/>
              <a:defRPr sz="2400" b="1">
                <a:solidFill>
                  <a:srgbClr val="E94A4E"/>
                </a:solidFill>
                <a:latin typeface="Kanit"/>
                <a:ea typeface="Kanit"/>
                <a:cs typeface="Kanit"/>
                <a:sym typeface="Kanit"/>
              </a:defRPr>
            </a:lvl8pPr>
            <a:lvl9pPr lvl="8" algn="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14" name="Google Shape;114;p13"/>
          <p:cNvSpPr txBox="1">
            <a:spLocks noGrp="1"/>
          </p:cNvSpPr>
          <p:nvPr>
            <p:ph type="subTitle" idx="17"/>
          </p:nvPr>
        </p:nvSpPr>
        <p:spPr>
          <a:xfrm>
            <a:off x="950949" y="5381151"/>
            <a:ext cx="3645200" cy="7636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15" name="Google Shape;115;p13"/>
          <p:cNvSpPr txBox="1">
            <a:spLocks noGrp="1"/>
          </p:cNvSpPr>
          <p:nvPr>
            <p:ph type="title" idx="18" hasCustomPrompt="1"/>
          </p:nvPr>
        </p:nvSpPr>
        <p:spPr>
          <a:xfrm>
            <a:off x="5041120" y="5331177"/>
            <a:ext cx="841200" cy="560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2400"/>
              <a:buFont typeface="Kanit"/>
              <a:buNone/>
              <a:defRPr sz="3200" b="1">
                <a:solidFill>
                  <a:srgbClr val="D4EBFC"/>
                </a:solidFill>
                <a:latin typeface="Kanit"/>
                <a:ea typeface="Kanit"/>
                <a:cs typeface="Kanit"/>
                <a:sym typeface="Kanit"/>
              </a:defRPr>
            </a:lvl1pPr>
            <a:lvl2pPr lvl="1"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2pPr>
            <a:lvl3pPr lvl="2"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3pPr>
            <a:lvl4pPr lvl="3"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4pPr>
            <a:lvl5pPr lvl="4"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5pPr>
            <a:lvl6pPr lvl="5"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6pPr>
            <a:lvl7pPr lvl="6"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7pPr>
            <a:lvl8pPr lvl="7"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8pPr>
            <a:lvl9pPr lvl="8"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9pPr>
          </a:lstStyle>
          <a:p>
            <a:r>
              <a:t>xx%</a:t>
            </a:r>
          </a:p>
        </p:txBody>
      </p:sp>
      <p:sp>
        <p:nvSpPr>
          <p:cNvPr id="116" name="Google Shape;116;p13"/>
          <p:cNvSpPr txBox="1">
            <a:spLocks noGrp="1"/>
          </p:cNvSpPr>
          <p:nvPr>
            <p:ph type="subTitle" idx="19"/>
          </p:nvPr>
        </p:nvSpPr>
        <p:spPr>
          <a:xfrm>
            <a:off x="7584377" y="4961563"/>
            <a:ext cx="3656000" cy="5244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2400" b="1">
                <a:solidFill>
                  <a:srgbClr val="E94A4E"/>
                </a:solidFill>
                <a:latin typeface="Kanit"/>
                <a:ea typeface="Kanit"/>
                <a:cs typeface="Kanit"/>
                <a:sym typeface="Kanit"/>
              </a:defRPr>
            </a:lvl1pPr>
            <a:lvl2pPr lvl="1" rtl="0">
              <a:spcBef>
                <a:spcPts val="1600"/>
              </a:spcBef>
              <a:spcAft>
                <a:spcPts val="0"/>
              </a:spcAft>
              <a:buNone/>
              <a:defRPr sz="2400" b="1">
                <a:solidFill>
                  <a:srgbClr val="E94A4E"/>
                </a:solidFill>
                <a:latin typeface="Kanit"/>
                <a:ea typeface="Kanit"/>
                <a:cs typeface="Kanit"/>
                <a:sym typeface="Kanit"/>
              </a:defRPr>
            </a:lvl2pPr>
            <a:lvl3pPr lvl="2" rtl="0">
              <a:spcBef>
                <a:spcPts val="1600"/>
              </a:spcBef>
              <a:spcAft>
                <a:spcPts val="0"/>
              </a:spcAft>
              <a:buNone/>
              <a:defRPr sz="2400" b="1">
                <a:solidFill>
                  <a:srgbClr val="E94A4E"/>
                </a:solidFill>
                <a:latin typeface="Kanit"/>
                <a:ea typeface="Kanit"/>
                <a:cs typeface="Kanit"/>
                <a:sym typeface="Kanit"/>
              </a:defRPr>
            </a:lvl3pPr>
            <a:lvl4pPr lvl="3" rtl="0">
              <a:spcBef>
                <a:spcPts val="1600"/>
              </a:spcBef>
              <a:spcAft>
                <a:spcPts val="0"/>
              </a:spcAft>
              <a:buNone/>
              <a:defRPr sz="2400" b="1">
                <a:solidFill>
                  <a:srgbClr val="E94A4E"/>
                </a:solidFill>
                <a:latin typeface="Kanit"/>
                <a:ea typeface="Kanit"/>
                <a:cs typeface="Kanit"/>
                <a:sym typeface="Kanit"/>
              </a:defRPr>
            </a:lvl4pPr>
            <a:lvl5pPr lvl="4" rtl="0">
              <a:spcBef>
                <a:spcPts val="1600"/>
              </a:spcBef>
              <a:spcAft>
                <a:spcPts val="0"/>
              </a:spcAft>
              <a:buNone/>
              <a:defRPr sz="2400" b="1">
                <a:solidFill>
                  <a:srgbClr val="E94A4E"/>
                </a:solidFill>
                <a:latin typeface="Kanit"/>
                <a:ea typeface="Kanit"/>
                <a:cs typeface="Kanit"/>
                <a:sym typeface="Kanit"/>
              </a:defRPr>
            </a:lvl5pPr>
            <a:lvl6pPr lvl="5" rtl="0">
              <a:spcBef>
                <a:spcPts val="1600"/>
              </a:spcBef>
              <a:spcAft>
                <a:spcPts val="0"/>
              </a:spcAft>
              <a:buNone/>
              <a:defRPr sz="2400" b="1">
                <a:solidFill>
                  <a:srgbClr val="E94A4E"/>
                </a:solidFill>
                <a:latin typeface="Kanit"/>
                <a:ea typeface="Kanit"/>
                <a:cs typeface="Kanit"/>
                <a:sym typeface="Kanit"/>
              </a:defRPr>
            </a:lvl6pPr>
            <a:lvl7pPr lvl="6" rtl="0">
              <a:spcBef>
                <a:spcPts val="1600"/>
              </a:spcBef>
              <a:spcAft>
                <a:spcPts val="0"/>
              </a:spcAft>
              <a:buNone/>
              <a:defRPr sz="2400" b="1">
                <a:solidFill>
                  <a:srgbClr val="E94A4E"/>
                </a:solidFill>
                <a:latin typeface="Kanit"/>
                <a:ea typeface="Kanit"/>
                <a:cs typeface="Kanit"/>
                <a:sym typeface="Kanit"/>
              </a:defRPr>
            </a:lvl7pPr>
            <a:lvl8pPr lvl="7" rtl="0">
              <a:spcBef>
                <a:spcPts val="1600"/>
              </a:spcBef>
              <a:spcAft>
                <a:spcPts val="0"/>
              </a:spcAft>
              <a:buNone/>
              <a:defRPr sz="2400" b="1">
                <a:solidFill>
                  <a:srgbClr val="E94A4E"/>
                </a:solidFill>
                <a:latin typeface="Kanit"/>
                <a:ea typeface="Kanit"/>
                <a:cs typeface="Kanit"/>
                <a:sym typeface="Kanit"/>
              </a:defRPr>
            </a:lvl8pPr>
            <a:lvl9pPr lvl="8"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17" name="Google Shape;117;p13"/>
          <p:cNvSpPr txBox="1">
            <a:spLocks noGrp="1"/>
          </p:cNvSpPr>
          <p:nvPr>
            <p:ph type="subTitle" idx="20"/>
          </p:nvPr>
        </p:nvSpPr>
        <p:spPr>
          <a:xfrm>
            <a:off x="7575384" y="5381151"/>
            <a:ext cx="3656000" cy="763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18" name="Google Shape;118;p13"/>
          <p:cNvSpPr txBox="1">
            <a:spLocks noGrp="1"/>
          </p:cNvSpPr>
          <p:nvPr>
            <p:ph type="title" idx="21" hasCustomPrompt="1"/>
          </p:nvPr>
        </p:nvSpPr>
        <p:spPr>
          <a:xfrm>
            <a:off x="6309607" y="5331177"/>
            <a:ext cx="841200" cy="560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2400"/>
              <a:buFont typeface="Kanit"/>
              <a:buNone/>
              <a:defRPr sz="3200" b="1">
                <a:solidFill>
                  <a:srgbClr val="D4EBFC"/>
                </a:solidFill>
                <a:latin typeface="Kanit"/>
                <a:ea typeface="Kanit"/>
                <a:cs typeface="Kanit"/>
                <a:sym typeface="Kanit"/>
              </a:defRPr>
            </a:lvl1pPr>
            <a:lvl2pPr lvl="1"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2pPr>
            <a:lvl3pPr lvl="2"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3pPr>
            <a:lvl4pPr lvl="3"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4pPr>
            <a:lvl5pPr lvl="4"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5pPr>
            <a:lvl6pPr lvl="5"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6pPr>
            <a:lvl7pPr lvl="6"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7pPr>
            <a:lvl8pPr lvl="7"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8pPr>
            <a:lvl9pPr lvl="8"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9pPr>
          </a:lstStyle>
          <a:p>
            <a:r>
              <a:t>xx%</a:t>
            </a:r>
          </a:p>
        </p:txBody>
      </p:sp>
    </p:spTree>
    <p:extLst>
      <p:ext uri="{BB962C8B-B14F-4D97-AF65-F5344CB8AC3E}">
        <p14:creationId xmlns:p14="http://schemas.microsoft.com/office/powerpoint/2010/main" val="98812399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3"/>
        <p:cNvGrpSpPr/>
        <p:nvPr/>
      </p:nvGrpSpPr>
      <p:grpSpPr>
        <a:xfrm>
          <a:off x="0" y="0"/>
          <a:ext cx="0" cy="0"/>
          <a:chOff x="0" y="0"/>
          <a:chExt cx="0" cy="0"/>
        </a:xfrm>
      </p:grpSpPr>
      <p:sp>
        <p:nvSpPr>
          <p:cNvPr id="174" name="Google Shape;174;p10"/>
          <p:cNvSpPr>
            <a:spLocks noGrp="1"/>
          </p:cNvSpPr>
          <p:nvPr>
            <p:ph type="pic" idx="2"/>
          </p:nvPr>
        </p:nvSpPr>
        <p:spPr>
          <a:xfrm>
            <a:off x="0" y="0"/>
            <a:ext cx="12192000" cy="6858000"/>
          </a:xfrm>
          <a:prstGeom prst="rect">
            <a:avLst/>
          </a:prstGeom>
          <a:noFill/>
          <a:ln>
            <a:noFill/>
          </a:ln>
        </p:spPr>
      </p:sp>
      <p:sp>
        <p:nvSpPr>
          <p:cNvPr id="175" name="Google Shape;175;p10"/>
          <p:cNvSpPr txBox="1">
            <a:spLocks noGrp="1"/>
          </p:cNvSpPr>
          <p:nvPr>
            <p:ph type="title"/>
          </p:nvPr>
        </p:nvSpPr>
        <p:spPr>
          <a:xfrm>
            <a:off x="775900" y="4522195"/>
            <a:ext cx="5502000" cy="1761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30555890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6"/>
        <p:cNvGrpSpPr/>
        <p:nvPr/>
      </p:nvGrpSpPr>
      <p:grpSpPr>
        <a:xfrm>
          <a:off x="0" y="0"/>
          <a:ext cx="0" cy="0"/>
          <a:chOff x="0" y="0"/>
          <a:chExt cx="0" cy="0"/>
        </a:xfrm>
      </p:grpSpPr>
      <p:sp>
        <p:nvSpPr>
          <p:cNvPr id="177" name="Google Shape;177;p11"/>
          <p:cNvSpPr txBox="1">
            <a:spLocks noGrp="1"/>
          </p:cNvSpPr>
          <p:nvPr>
            <p:ph type="ctrTitle"/>
          </p:nvPr>
        </p:nvSpPr>
        <p:spPr>
          <a:xfrm>
            <a:off x="4091567" y="4100433"/>
            <a:ext cx="4074400" cy="7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3200">
                <a:solidFill>
                  <a:schemeClr val="accent1"/>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178" name="Google Shape;178;p11"/>
          <p:cNvSpPr txBox="1">
            <a:spLocks noGrp="1"/>
          </p:cNvSpPr>
          <p:nvPr>
            <p:ph type="subTitle" idx="1"/>
          </p:nvPr>
        </p:nvSpPr>
        <p:spPr>
          <a:xfrm>
            <a:off x="3110667" y="2398767"/>
            <a:ext cx="5970800" cy="1056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79" name="Google Shape;179;p11"/>
          <p:cNvSpPr/>
          <p:nvPr/>
        </p:nvSpPr>
        <p:spPr>
          <a:xfrm>
            <a:off x="2161559" y="38541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80" name="Google Shape;180;p11"/>
          <p:cNvSpPr/>
          <p:nvPr/>
        </p:nvSpPr>
        <p:spPr>
          <a:xfrm>
            <a:off x="1651653" y="2809179"/>
            <a:ext cx="161912" cy="161912"/>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81" name="Google Shape;181;p11"/>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82" name="Google Shape;182;p11"/>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83" name="Google Shape;183;p11"/>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84" name="Google Shape;184;p11"/>
          <p:cNvGrpSpPr/>
          <p:nvPr/>
        </p:nvGrpSpPr>
        <p:grpSpPr>
          <a:xfrm>
            <a:off x="10956009" y="4769030"/>
            <a:ext cx="251848" cy="1575375"/>
            <a:chOff x="2877432" y="975334"/>
            <a:chExt cx="188886" cy="1181531"/>
          </a:xfrm>
        </p:grpSpPr>
        <p:sp>
          <p:nvSpPr>
            <p:cNvPr id="185" name="Google Shape;185;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 name="Google Shape;186;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 name="Google Shape;187;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88" name="Google Shape;188;p11"/>
          <p:cNvSpPr/>
          <p:nvPr/>
        </p:nvSpPr>
        <p:spPr>
          <a:xfrm>
            <a:off x="11625061" y="1553176"/>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89" name="Google Shape;189;p11"/>
          <p:cNvGrpSpPr/>
          <p:nvPr/>
        </p:nvGrpSpPr>
        <p:grpSpPr>
          <a:xfrm>
            <a:off x="10025796" y="4324424"/>
            <a:ext cx="130745" cy="1530128"/>
            <a:chOff x="3347921" y="16006"/>
            <a:chExt cx="98059" cy="1147596"/>
          </a:xfrm>
        </p:grpSpPr>
        <p:sp>
          <p:nvSpPr>
            <p:cNvPr id="190" name="Google Shape;190;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 name="Google Shape;191;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92" name="Google Shape;192;p11"/>
          <p:cNvGrpSpPr/>
          <p:nvPr/>
        </p:nvGrpSpPr>
        <p:grpSpPr>
          <a:xfrm>
            <a:off x="1074428" y="3938218"/>
            <a:ext cx="161563" cy="1013993"/>
            <a:chOff x="5245196" y="3136513"/>
            <a:chExt cx="121172" cy="760495"/>
          </a:xfrm>
        </p:grpSpPr>
        <p:sp>
          <p:nvSpPr>
            <p:cNvPr id="193" name="Google Shape;193;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 name="Google Shape;194;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95" name="Google Shape;195;p11"/>
          <p:cNvGrpSpPr/>
          <p:nvPr/>
        </p:nvGrpSpPr>
        <p:grpSpPr>
          <a:xfrm>
            <a:off x="334156" y="3203068"/>
            <a:ext cx="251533" cy="3291139"/>
            <a:chOff x="250617" y="2402301"/>
            <a:chExt cx="188650" cy="2468354"/>
          </a:xfrm>
        </p:grpSpPr>
        <p:sp>
          <p:nvSpPr>
            <p:cNvPr id="196" name="Google Shape;196;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 name="Google Shape;197;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 name="Google Shape;198;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 name="Google Shape;199;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00" name="Google Shape;200;p11"/>
          <p:cNvSpPr/>
          <p:nvPr/>
        </p:nvSpPr>
        <p:spPr>
          <a:xfrm>
            <a:off x="11076286" y="-511969"/>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1" name="Google Shape;201;p11"/>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02" name="Google Shape;202;p11"/>
          <p:cNvGrpSpPr/>
          <p:nvPr/>
        </p:nvGrpSpPr>
        <p:grpSpPr>
          <a:xfrm>
            <a:off x="2718253" y="231877"/>
            <a:ext cx="76799" cy="1109065"/>
            <a:chOff x="2038689" y="173907"/>
            <a:chExt cx="57599" cy="831799"/>
          </a:xfrm>
        </p:grpSpPr>
        <p:sp>
          <p:nvSpPr>
            <p:cNvPr id="203" name="Google Shape;203;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 name="Google Shape;204;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05" name="Google Shape;205;p11"/>
          <p:cNvSpPr/>
          <p:nvPr/>
        </p:nvSpPr>
        <p:spPr>
          <a:xfrm>
            <a:off x="10109787" y="2446045"/>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06" name="Google Shape;206;p11"/>
          <p:cNvGrpSpPr/>
          <p:nvPr/>
        </p:nvGrpSpPr>
        <p:grpSpPr>
          <a:xfrm>
            <a:off x="6560227" y="-661988"/>
            <a:ext cx="251848" cy="1575375"/>
            <a:chOff x="2877432" y="975334"/>
            <a:chExt cx="188886" cy="1181531"/>
          </a:xfrm>
        </p:grpSpPr>
        <p:sp>
          <p:nvSpPr>
            <p:cNvPr id="207" name="Google Shape;207;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 name="Google Shape;208;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 name="Google Shape;209;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10" name="Google Shape;210;p11"/>
          <p:cNvSpPr/>
          <p:nvPr/>
        </p:nvSpPr>
        <p:spPr>
          <a:xfrm>
            <a:off x="9446406" y="732763"/>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11" name="Google Shape;211;p11"/>
          <p:cNvGrpSpPr/>
          <p:nvPr/>
        </p:nvGrpSpPr>
        <p:grpSpPr>
          <a:xfrm>
            <a:off x="4040628" y="-298465"/>
            <a:ext cx="161563" cy="1013993"/>
            <a:chOff x="5245196" y="3136513"/>
            <a:chExt cx="121172" cy="760495"/>
          </a:xfrm>
        </p:grpSpPr>
        <p:sp>
          <p:nvSpPr>
            <p:cNvPr id="212" name="Google Shape;21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 name="Google Shape;21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14" name="Google Shape;214;p11"/>
          <p:cNvGrpSpPr/>
          <p:nvPr/>
        </p:nvGrpSpPr>
        <p:grpSpPr>
          <a:xfrm>
            <a:off x="3075057" y="3425629"/>
            <a:ext cx="265649" cy="3771913"/>
            <a:chOff x="1608717" y="1280046"/>
            <a:chExt cx="199237" cy="2828935"/>
          </a:xfrm>
        </p:grpSpPr>
        <p:sp>
          <p:nvSpPr>
            <p:cNvPr id="215" name="Google Shape;215;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 name="Google Shape;216;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 name="Google Shape;217;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97520858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18"/>
        <p:cNvGrpSpPr/>
        <p:nvPr/>
      </p:nvGrpSpPr>
      <p:grpSpPr>
        <a:xfrm>
          <a:off x="0" y="0"/>
          <a:ext cx="0" cy="0"/>
          <a:chOff x="0" y="0"/>
          <a:chExt cx="0" cy="0"/>
        </a:xfrm>
      </p:grpSpPr>
      <p:sp>
        <p:nvSpPr>
          <p:cNvPr id="219" name="Google Shape;219;p12"/>
          <p:cNvSpPr txBox="1">
            <a:spLocks noGrp="1"/>
          </p:cNvSpPr>
          <p:nvPr>
            <p:ph type="title" hasCustomPrompt="1"/>
          </p:nvPr>
        </p:nvSpPr>
        <p:spPr>
          <a:xfrm>
            <a:off x="2311633" y="1142200"/>
            <a:ext cx="7568800" cy="1640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666">
                <a:solidFill>
                  <a:schemeClr val="accent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20" name="Google Shape;220;p12"/>
          <p:cNvSpPr txBox="1">
            <a:spLocks noGrp="1"/>
          </p:cNvSpPr>
          <p:nvPr>
            <p:ph type="body" idx="1"/>
          </p:nvPr>
        </p:nvSpPr>
        <p:spPr>
          <a:xfrm>
            <a:off x="4277433" y="2782600"/>
            <a:ext cx="3637200" cy="9540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a:t>Click to edit Master text styles</a:t>
            </a:r>
          </a:p>
        </p:txBody>
      </p:sp>
      <p:grpSp>
        <p:nvGrpSpPr>
          <p:cNvPr id="221" name="Google Shape;221;p12"/>
          <p:cNvGrpSpPr/>
          <p:nvPr/>
        </p:nvGrpSpPr>
        <p:grpSpPr>
          <a:xfrm>
            <a:off x="963261" y="4550055"/>
            <a:ext cx="10265493" cy="2511284"/>
            <a:chOff x="4558950" y="838825"/>
            <a:chExt cx="2813800" cy="688350"/>
          </a:xfrm>
        </p:grpSpPr>
        <p:sp>
          <p:nvSpPr>
            <p:cNvPr id="222" name="Google Shape;222;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 name="Google Shape;223;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 name="Google Shape;224;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 name="Google Shape;225;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 name="Google Shape;226;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 name="Google Shape;227;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 name="Google Shape;228;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 name="Google Shape;229;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 name="Google Shape;230;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 name="Google Shape;231;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 name="Google Shape;232;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 name="Google Shape;233;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 name="Google Shape;234;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 name="Google Shape;235;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 name="Google Shape;236;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 name="Google Shape;237;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 name="Google Shape;238;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 name="Google Shape;239;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 name="Google Shape;240;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 name="Google Shape;241;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 name="Google Shape;242;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 name="Google Shape;243;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 name="Google Shape;244;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 name="Google Shape;245;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 name="Google Shape;246;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 name="Google Shape;247;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 name="Google Shape;248;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 name="Google Shape;249;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 name="Google Shape;250;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 name="Google Shape;251;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 name="Google Shape;252;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 name="Google Shape;253;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 name="Google Shape;254;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 name="Google Shape;255;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 name="Google Shape;256;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16572012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7"/>
        <p:cNvGrpSpPr/>
        <p:nvPr/>
      </p:nvGrpSpPr>
      <p:grpSpPr>
        <a:xfrm>
          <a:off x="0" y="0"/>
          <a:ext cx="0" cy="0"/>
          <a:chOff x="0" y="0"/>
          <a:chExt cx="0" cy="0"/>
        </a:xfrm>
      </p:grpSpPr>
      <p:sp>
        <p:nvSpPr>
          <p:cNvPr id="258" name="Google Shape;258;p13"/>
          <p:cNvSpPr txBox="1">
            <a:spLocks noGrp="1"/>
          </p:cNvSpPr>
          <p:nvPr>
            <p:ph type="subTitle" idx="1"/>
          </p:nvPr>
        </p:nvSpPr>
        <p:spPr>
          <a:xfrm>
            <a:off x="8572036"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259" name="Google Shape;259;p13"/>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0" name="Google Shape;260;p13"/>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1" name="Google Shape;261;p13"/>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2" name="Google Shape;262;p13"/>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3" name="Google Shape;263;p13"/>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4" name="Google Shape;264;p13"/>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5" name="Google Shape;265;p13"/>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6" name="Google Shape;266;p13"/>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7" name="Google Shape;267;p13"/>
          <p:cNvSpPr/>
          <p:nvPr/>
        </p:nvSpPr>
        <p:spPr>
          <a:xfrm>
            <a:off x="381000" y="60568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8" name="Google Shape;268;p13"/>
          <p:cNvSpPr/>
          <p:nvPr/>
        </p:nvSpPr>
        <p:spPr>
          <a:xfrm>
            <a:off x="585534" y="6404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9" name="Google Shape;269;p13"/>
          <p:cNvSpPr txBox="1">
            <a:spLocks noGrp="1"/>
          </p:cNvSpPr>
          <p:nvPr>
            <p:ph type="ctrTitle"/>
          </p:nvPr>
        </p:nvSpPr>
        <p:spPr>
          <a:xfrm>
            <a:off x="1294419" y="4529067"/>
            <a:ext cx="2870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n-US"/>
              <a:t>Click to edit Master title style</a:t>
            </a:r>
            <a:endParaRPr/>
          </a:p>
        </p:txBody>
      </p:sp>
      <p:sp>
        <p:nvSpPr>
          <p:cNvPr id="270" name="Google Shape;270;p13"/>
          <p:cNvSpPr txBox="1">
            <a:spLocks noGrp="1"/>
          </p:cNvSpPr>
          <p:nvPr>
            <p:ph type="subTitle" idx="2"/>
          </p:nvPr>
        </p:nvSpPr>
        <p:spPr>
          <a:xfrm>
            <a:off x="1294419"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271" name="Google Shape;271;p13"/>
          <p:cNvSpPr txBox="1">
            <a:spLocks noGrp="1"/>
          </p:cNvSpPr>
          <p:nvPr>
            <p:ph type="title" idx="3" hasCustomPrompt="1"/>
          </p:nvPr>
        </p:nvSpPr>
        <p:spPr>
          <a:xfrm>
            <a:off x="1294419"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2"/>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a:spLocks noGrp="1"/>
          </p:cNvSpPr>
          <p:nvPr>
            <p:ph type="ctrTitle" idx="4"/>
          </p:nvPr>
        </p:nvSpPr>
        <p:spPr>
          <a:xfrm>
            <a:off x="4920464" y="4529067"/>
            <a:ext cx="1848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n-US"/>
              <a:t>Click to edit Master title style</a:t>
            </a:r>
            <a:endParaRPr/>
          </a:p>
        </p:txBody>
      </p:sp>
      <p:sp>
        <p:nvSpPr>
          <p:cNvPr id="273" name="Google Shape;273;p13"/>
          <p:cNvSpPr txBox="1">
            <a:spLocks noGrp="1"/>
          </p:cNvSpPr>
          <p:nvPr>
            <p:ph type="subTitle" idx="5"/>
          </p:nvPr>
        </p:nvSpPr>
        <p:spPr>
          <a:xfrm>
            <a:off x="4920455"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274" name="Google Shape;274;p13"/>
          <p:cNvSpPr txBox="1">
            <a:spLocks noGrp="1"/>
          </p:cNvSpPr>
          <p:nvPr>
            <p:ph type="title" idx="6" hasCustomPrompt="1"/>
          </p:nvPr>
        </p:nvSpPr>
        <p:spPr>
          <a:xfrm>
            <a:off x="4920455"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3"/>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ctrTitle" idx="7"/>
          </p:nvPr>
        </p:nvSpPr>
        <p:spPr>
          <a:xfrm>
            <a:off x="825100" y="548900"/>
            <a:ext cx="6101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276" name="Google Shape;276;p13"/>
          <p:cNvSpPr txBox="1">
            <a:spLocks noGrp="1"/>
          </p:cNvSpPr>
          <p:nvPr>
            <p:ph type="ctrTitle" idx="8"/>
          </p:nvPr>
        </p:nvSpPr>
        <p:spPr>
          <a:xfrm>
            <a:off x="8571248" y="4503651"/>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n-US"/>
              <a:t>Click to edit Master title style</a:t>
            </a:r>
            <a:endParaRPr/>
          </a:p>
        </p:txBody>
      </p:sp>
      <p:sp>
        <p:nvSpPr>
          <p:cNvPr id="277" name="Google Shape;277;p13"/>
          <p:cNvSpPr txBox="1">
            <a:spLocks noGrp="1"/>
          </p:cNvSpPr>
          <p:nvPr>
            <p:ph type="title" idx="9" hasCustomPrompt="1"/>
          </p:nvPr>
        </p:nvSpPr>
        <p:spPr>
          <a:xfrm>
            <a:off x="8571248"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1"/>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13"/>
          </p:nvPr>
        </p:nvSpPr>
        <p:spPr>
          <a:xfrm>
            <a:off x="8572036" y="4529067"/>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n-US"/>
              <a:t>Click to edit Master title style</a:t>
            </a:r>
            <a:endParaRPr/>
          </a:p>
        </p:txBody>
      </p:sp>
    </p:spTree>
    <p:extLst>
      <p:ext uri="{BB962C8B-B14F-4D97-AF65-F5344CB8AC3E}">
        <p14:creationId xmlns:p14="http://schemas.microsoft.com/office/powerpoint/2010/main" val="204272116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79"/>
        <p:cNvGrpSpPr/>
        <p:nvPr/>
      </p:nvGrpSpPr>
      <p:grpSpPr>
        <a:xfrm>
          <a:off x="0" y="0"/>
          <a:ext cx="0" cy="0"/>
          <a:chOff x="0" y="0"/>
          <a:chExt cx="0" cy="0"/>
        </a:xfrm>
      </p:grpSpPr>
      <p:sp>
        <p:nvSpPr>
          <p:cNvPr id="280" name="Google Shape;280;p14"/>
          <p:cNvSpPr txBox="1">
            <a:spLocks noGrp="1"/>
          </p:cNvSpPr>
          <p:nvPr>
            <p:ph type="ctrTitle"/>
          </p:nvPr>
        </p:nvSpPr>
        <p:spPr>
          <a:xfrm>
            <a:off x="6261975" y="1820105"/>
            <a:ext cx="35408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281" name="Google Shape;281;p14"/>
          <p:cNvSpPr txBox="1">
            <a:spLocks noGrp="1"/>
          </p:cNvSpPr>
          <p:nvPr>
            <p:ph type="subTitle" idx="1"/>
          </p:nvPr>
        </p:nvSpPr>
        <p:spPr>
          <a:xfrm>
            <a:off x="6261975" y="2446855"/>
            <a:ext cx="4052400" cy="125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282" name="Google Shape;282;p14"/>
          <p:cNvSpPr txBox="1">
            <a:spLocks noGrp="1"/>
          </p:cNvSpPr>
          <p:nvPr>
            <p:ph type="ctrTitle" idx="2"/>
          </p:nvPr>
        </p:nvSpPr>
        <p:spPr>
          <a:xfrm>
            <a:off x="2533533" y="4170589"/>
            <a:ext cx="32972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283" name="Google Shape;283;p14"/>
          <p:cNvSpPr txBox="1">
            <a:spLocks noGrp="1"/>
          </p:cNvSpPr>
          <p:nvPr>
            <p:ph type="subTitle" idx="3"/>
          </p:nvPr>
        </p:nvSpPr>
        <p:spPr>
          <a:xfrm>
            <a:off x="1778500" y="4797853"/>
            <a:ext cx="4052400" cy="1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284" name="Google Shape;284;p14"/>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5" name="Google Shape;285;p14"/>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6" name="Google Shape;286;p14"/>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7" name="Google Shape;287;p14"/>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88" name="Google Shape;288;p14"/>
          <p:cNvGrpSpPr/>
          <p:nvPr/>
        </p:nvGrpSpPr>
        <p:grpSpPr>
          <a:xfrm>
            <a:off x="8834845" y="-219415"/>
            <a:ext cx="161563" cy="1013993"/>
            <a:chOff x="5245196" y="3136513"/>
            <a:chExt cx="121172" cy="760495"/>
          </a:xfrm>
        </p:grpSpPr>
        <p:sp>
          <p:nvSpPr>
            <p:cNvPr id="289" name="Google Shape;289;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 name="Google Shape;290;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91" name="Google Shape;291;p14"/>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2" name="Google Shape;292;p14"/>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3" name="Google Shape;293;p14"/>
          <p:cNvSpPr txBox="1">
            <a:spLocks noGrp="1"/>
          </p:cNvSpPr>
          <p:nvPr>
            <p:ph type="ctrTitle" idx="4"/>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Tree>
    <p:extLst>
      <p:ext uri="{BB962C8B-B14F-4D97-AF65-F5344CB8AC3E}">
        <p14:creationId xmlns:p14="http://schemas.microsoft.com/office/powerpoint/2010/main" val="334052281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94"/>
        <p:cNvGrpSpPr/>
        <p:nvPr/>
      </p:nvGrpSpPr>
      <p:grpSpPr>
        <a:xfrm>
          <a:off x="0" y="0"/>
          <a:ext cx="0" cy="0"/>
          <a:chOff x="0" y="0"/>
          <a:chExt cx="0" cy="0"/>
        </a:xfrm>
      </p:grpSpPr>
      <p:sp>
        <p:nvSpPr>
          <p:cNvPr id="295" name="Google Shape;295;p1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6" name="Google Shape;296;p1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7" name="Google Shape;297;p1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8" name="Google Shape;298;p1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99" name="Google Shape;299;p15"/>
          <p:cNvGrpSpPr/>
          <p:nvPr/>
        </p:nvGrpSpPr>
        <p:grpSpPr>
          <a:xfrm>
            <a:off x="8834845" y="-219415"/>
            <a:ext cx="161563" cy="1013993"/>
            <a:chOff x="5245196" y="3136513"/>
            <a:chExt cx="121172" cy="760495"/>
          </a:xfrm>
        </p:grpSpPr>
        <p:sp>
          <p:nvSpPr>
            <p:cNvPr id="300" name="Google Shape;300;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1" name="Google Shape;301;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02" name="Google Shape;302;p1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3" name="Google Shape;303;p1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4" name="Google Shape;304;p15"/>
          <p:cNvSpPr txBox="1">
            <a:spLocks noGrp="1"/>
          </p:cNvSpPr>
          <p:nvPr>
            <p:ph type="ctrTitle"/>
          </p:nvPr>
        </p:nvSpPr>
        <p:spPr>
          <a:xfrm>
            <a:off x="1188301"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05" name="Google Shape;305;p15"/>
          <p:cNvSpPr txBox="1">
            <a:spLocks noGrp="1"/>
          </p:cNvSpPr>
          <p:nvPr>
            <p:ph type="subTitle" idx="1"/>
          </p:nvPr>
        </p:nvSpPr>
        <p:spPr>
          <a:xfrm>
            <a:off x="1188301"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06" name="Google Shape;306;p15"/>
          <p:cNvSpPr txBox="1">
            <a:spLocks noGrp="1"/>
          </p:cNvSpPr>
          <p:nvPr>
            <p:ph type="ctrTitle" idx="2"/>
          </p:nvPr>
        </p:nvSpPr>
        <p:spPr>
          <a:xfrm>
            <a:off x="4670897"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07" name="Google Shape;307;p15"/>
          <p:cNvSpPr txBox="1">
            <a:spLocks noGrp="1"/>
          </p:cNvSpPr>
          <p:nvPr>
            <p:ph type="subTitle" idx="3"/>
          </p:nvPr>
        </p:nvSpPr>
        <p:spPr>
          <a:xfrm>
            <a:off x="4670897"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08" name="Google Shape;308;p15"/>
          <p:cNvSpPr txBox="1">
            <a:spLocks noGrp="1"/>
          </p:cNvSpPr>
          <p:nvPr>
            <p:ph type="ctrTitle" idx="4"/>
          </p:nvPr>
        </p:nvSpPr>
        <p:spPr>
          <a:xfrm>
            <a:off x="8166125"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09" name="Google Shape;309;p15"/>
          <p:cNvSpPr txBox="1">
            <a:spLocks noGrp="1"/>
          </p:cNvSpPr>
          <p:nvPr>
            <p:ph type="subTitle" idx="5"/>
          </p:nvPr>
        </p:nvSpPr>
        <p:spPr>
          <a:xfrm>
            <a:off x="8166125"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10" name="Google Shape;310;p15"/>
          <p:cNvSpPr txBox="1">
            <a:spLocks noGrp="1"/>
          </p:cNvSpPr>
          <p:nvPr>
            <p:ph type="ctrTitle" idx="6"/>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Tree>
    <p:extLst>
      <p:ext uri="{BB962C8B-B14F-4D97-AF65-F5344CB8AC3E}">
        <p14:creationId xmlns:p14="http://schemas.microsoft.com/office/powerpoint/2010/main" val="241665958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1"/>
        <p:cNvGrpSpPr/>
        <p:nvPr/>
      </p:nvGrpSpPr>
      <p:grpSpPr>
        <a:xfrm>
          <a:off x="0" y="0"/>
          <a:ext cx="0" cy="0"/>
          <a:chOff x="0" y="0"/>
          <a:chExt cx="0" cy="0"/>
        </a:xfrm>
      </p:grpSpPr>
      <p:sp>
        <p:nvSpPr>
          <p:cNvPr id="312" name="Google Shape;312;p16"/>
          <p:cNvSpPr txBox="1">
            <a:spLocks noGrp="1"/>
          </p:cNvSpPr>
          <p:nvPr>
            <p:ph type="ctrTitle"/>
          </p:nvPr>
        </p:nvSpPr>
        <p:spPr>
          <a:xfrm>
            <a:off x="1495367"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13" name="Google Shape;313;p16"/>
          <p:cNvSpPr txBox="1">
            <a:spLocks noGrp="1"/>
          </p:cNvSpPr>
          <p:nvPr>
            <p:ph type="subTitle" idx="1"/>
          </p:nvPr>
        </p:nvSpPr>
        <p:spPr>
          <a:xfrm>
            <a:off x="1282567" y="2191668"/>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14" name="Google Shape;314;p16"/>
          <p:cNvSpPr txBox="1">
            <a:spLocks noGrp="1"/>
          </p:cNvSpPr>
          <p:nvPr>
            <p:ph type="ctrTitle" idx="2"/>
          </p:nvPr>
        </p:nvSpPr>
        <p:spPr>
          <a:xfrm>
            <a:off x="4837684"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15" name="Google Shape;315;p16"/>
          <p:cNvSpPr txBox="1">
            <a:spLocks noGrp="1"/>
          </p:cNvSpPr>
          <p:nvPr>
            <p:ph type="subTitle" idx="3"/>
          </p:nvPr>
        </p:nvSpPr>
        <p:spPr>
          <a:xfrm>
            <a:off x="4624884" y="2191679"/>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16" name="Google Shape;316;p16"/>
          <p:cNvSpPr txBox="1">
            <a:spLocks noGrp="1"/>
          </p:cNvSpPr>
          <p:nvPr>
            <p:ph type="ctrTitle" idx="4"/>
          </p:nvPr>
        </p:nvSpPr>
        <p:spPr>
          <a:xfrm>
            <a:off x="8190165"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17" name="Google Shape;317;p16"/>
          <p:cNvSpPr txBox="1">
            <a:spLocks noGrp="1"/>
          </p:cNvSpPr>
          <p:nvPr>
            <p:ph type="subTitle" idx="5"/>
          </p:nvPr>
        </p:nvSpPr>
        <p:spPr>
          <a:xfrm>
            <a:off x="7930565" y="2191668"/>
            <a:ext cx="30276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18" name="Google Shape;318;p16"/>
          <p:cNvSpPr txBox="1">
            <a:spLocks noGrp="1"/>
          </p:cNvSpPr>
          <p:nvPr>
            <p:ph type="ctrTitle" idx="6"/>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319" name="Google Shape;319;p16"/>
          <p:cNvSpPr txBox="1">
            <a:spLocks noGrp="1"/>
          </p:cNvSpPr>
          <p:nvPr>
            <p:ph type="ctrTitle" idx="7"/>
          </p:nvPr>
        </p:nvSpPr>
        <p:spPr>
          <a:xfrm>
            <a:off x="1495367"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20" name="Google Shape;320;p16"/>
          <p:cNvSpPr txBox="1">
            <a:spLocks noGrp="1"/>
          </p:cNvSpPr>
          <p:nvPr>
            <p:ph type="subTitle" idx="8"/>
          </p:nvPr>
        </p:nvSpPr>
        <p:spPr>
          <a:xfrm>
            <a:off x="1282567" y="4639001"/>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21" name="Google Shape;321;p16"/>
          <p:cNvSpPr txBox="1">
            <a:spLocks noGrp="1"/>
          </p:cNvSpPr>
          <p:nvPr>
            <p:ph type="ctrTitle" idx="9"/>
          </p:nvPr>
        </p:nvSpPr>
        <p:spPr>
          <a:xfrm>
            <a:off x="4837684"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22" name="Google Shape;322;p16"/>
          <p:cNvSpPr txBox="1">
            <a:spLocks noGrp="1"/>
          </p:cNvSpPr>
          <p:nvPr>
            <p:ph type="subTitle" idx="13"/>
          </p:nvPr>
        </p:nvSpPr>
        <p:spPr>
          <a:xfrm>
            <a:off x="4711484" y="4639001"/>
            <a:ext cx="27608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23" name="Google Shape;323;p16"/>
          <p:cNvSpPr txBox="1">
            <a:spLocks noGrp="1"/>
          </p:cNvSpPr>
          <p:nvPr>
            <p:ph type="ctrTitle" idx="14"/>
          </p:nvPr>
        </p:nvSpPr>
        <p:spPr>
          <a:xfrm>
            <a:off x="8190165"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24" name="Google Shape;324;p16"/>
          <p:cNvSpPr txBox="1">
            <a:spLocks noGrp="1"/>
          </p:cNvSpPr>
          <p:nvPr>
            <p:ph type="subTitle" idx="15"/>
          </p:nvPr>
        </p:nvSpPr>
        <p:spPr>
          <a:xfrm>
            <a:off x="7930565" y="4639001"/>
            <a:ext cx="30276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25" name="Google Shape;325;p16"/>
          <p:cNvSpPr/>
          <p:nvPr/>
        </p:nvSpPr>
        <p:spPr>
          <a:xfrm>
            <a:off x="10097400" y="3698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6" name="Google Shape;326;p16"/>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7" name="Google Shape;327;p16"/>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8" name="Google Shape;328;p16"/>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9" name="Google Shape;329;p16"/>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0" name="Google Shape;330;p16"/>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1" name="Google Shape;331;p16"/>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2" name="Google Shape;332;p16"/>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3" name="Google Shape;333;p16"/>
          <p:cNvSpPr/>
          <p:nvPr/>
        </p:nvSpPr>
        <p:spPr>
          <a:xfrm>
            <a:off x="752101" y="6338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18885894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4"/>
        <p:cNvGrpSpPr/>
        <p:nvPr/>
      </p:nvGrpSpPr>
      <p:grpSpPr>
        <a:xfrm>
          <a:off x="0" y="0"/>
          <a:ext cx="0" cy="0"/>
          <a:chOff x="0" y="0"/>
          <a:chExt cx="0" cy="0"/>
        </a:xfrm>
      </p:grpSpPr>
      <p:sp>
        <p:nvSpPr>
          <p:cNvPr id="335" name="Google Shape;335;p17"/>
          <p:cNvSpPr txBox="1">
            <a:spLocks noGrp="1"/>
          </p:cNvSpPr>
          <p:nvPr>
            <p:ph type="ctrTitle"/>
          </p:nvPr>
        </p:nvSpPr>
        <p:spPr>
          <a:xfrm>
            <a:off x="1624721" y="1830927"/>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36" name="Google Shape;336;p17"/>
          <p:cNvSpPr txBox="1">
            <a:spLocks noGrp="1"/>
          </p:cNvSpPr>
          <p:nvPr>
            <p:ph type="subTitle" idx="1"/>
          </p:nvPr>
        </p:nvSpPr>
        <p:spPr>
          <a:xfrm>
            <a:off x="1624721" y="2487327"/>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37" name="Google Shape;337;p17"/>
          <p:cNvSpPr txBox="1">
            <a:spLocks noGrp="1"/>
          </p:cNvSpPr>
          <p:nvPr>
            <p:ph type="ctrTitle" idx="2"/>
          </p:nvPr>
        </p:nvSpPr>
        <p:spPr>
          <a:xfrm>
            <a:off x="8072740" y="1830927"/>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38" name="Google Shape;338;p17"/>
          <p:cNvSpPr txBox="1">
            <a:spLocks noGrp="1"/>
          </p:cNvSpPr>
          <p:nvPr>
            <p:ph type="subTitle" idx="3"/>
          </p:nvPr>
        </p:nvSpPr>
        <p:spPr>
          <a:xfrm>
            <a:off x="8072740" y="2487327"/>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39" name="Google Shape;339;p17"/>
          <p:cNvSpPr txBox="1">
            <a:spLocks noGrp="1"/>
          </p:cNvSpPr>
          <p:nvPr>
            <p:ph type="ctrTitle" idx="4"/>
          </p:nvPr>
        </p:nvSpPr>
        <p:spPr>
          <a:xfrm>
            <a:off x="1624721" y="3705075"/>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40" name="Google Shape;340;p17"/>
          <p:cNvSpPr txBox="1">
            <a:spLocks noGrp="1"/>
          </p:cNvSpPr>
          <p:nvPr>
            <p:ph type="subTitle" idx="5"/>
          </p:nvPr>
        </p:nvSpPr>
        <p:spPr>
          <a:xfrm>
            <a:off x="1489121" y="4361475"/>
            <a:ext cx="27796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41" name="Google Shape;341;p17"/>
          <p:cNvSpPr txBox="1">
            <a:spLocks noGrp="1"/>
          </p:cNvSpPr>
          <p:nvPr>
            <p:ph type="ctrTitle" idx="6"/>
          </p:nvPr>
        </p:nvSpPr>
        <p:spPr>
          <a:xfrm>
            <a:off x="8072740" y="3705075"/>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42" name="Google Shape;342;p17"/>
          <p:cNvSpPr txBox="1">
            <a:spLocks noGrp="1"/>
          </p:cNvSpPr>
          <p:nvPr>
            <p:ph type="subTitle" idx="7"/>
          </p:nvPr>
        </p:nvSpPr>
        <p:spPr>
          <a:xfrm>
            <a:off x="8072740" y="4361475"/>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43" name="Google Shape;343;p17"/>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344" name="Google Shape;344;p17"/>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45" name="Google Shape;345;p17"/>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46" name="Google Shape;346;p17"/>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47" name="Google Shape;347;p17"/>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48" name="Google Shape;348;p17"/>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49" name="Google Shape;349;p17"/>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0" name="Google Shape;350;p17"/>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1" name="Google Shape;351;p17"/>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2" name="Google Shape;352;p17"/>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3" name="Google Shape;353;p17"/>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409945090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354"/>
        <p:cNvGrpSpPr/>
        <p:nvPr/>
      </p:nvGrpSpPr>
      <p:grpSpPr>
        <a:xfrm>
          <a:off x="0" y="0"/>
          <a:ext cx="0" cy="0"/>
          <a:chOff x="0" y="0"/>
          <a:chExt cx="0" cy="0"/>
        </a:xfrm>
      </p:grpSpPr>
      <p:sp>
        <p:nvSpPr>
          <p:cNvPr id="355" name="Google Shape;355;p18"/>
          <p:cNvSpPr txBox="1">
            <a:spLocks noGrp="1"/>
          </p:cNvSpPr>
          <p:nvPr>
            <p:ph type="ctrTitle"/>
          </p:nvPr>
        </p:nvSpPr>
        <p:spPr>
          <a:xfrm>
            <a:off x="1220215" y="3066059"/>
            <a:ext cx="2508400" cy="8596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n-US"/>
              <a:t>Click to edit Master title style</a:t>
            </a:r>
            <a:endParaRPr/>
          </a:p>
        </p:txBody>
      </p:sp>
      <p:sp>
        <p:nvSpPr>
          <p:cNvPr id="356" name="Google Shape;356;p18"/>
          <p:cNvSpPr txBox="1">
            <a:spLocks noGrp="1"/>
          </p:cNvSpPr>
          <p:nvPr>
            <p:ph type="subTitle" idx="1"/>
          </p:nvPr>
        </p:nvSpPr>
        <p:spPr>
          <a:xfrm>
            <a:off x="1172185" y="2369863"/>
            <a:ext cx="2556400" cy="859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57" name="Google Shape;357;p18"/>
          <p:cNvSpPr txBox="1">
            <a:spLocks noGrp="1"/>
          </p:cNvSpPr>
          <p:nvPr>
            <p:ph type="ctrTitle" idx="2"/>
          </p:nvPr>
        </p:nvSpPr>
        <p:spPr>
          <a:xfrm>
            <a:off x="8460691" y="3066059"/>
            <a:ext cx="2508400" cy="859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n-US"/>
              <a:t>Click to edit Master title style</a:t>
            </a:r>
            <a:endParaRPr/>
          </a:p>
        </p:txBody>
      </p:sp>
      <p:sp>
        <p:nvSpPr>
          <p:cNvPr id="358" name="Google Shape;358;p18"/>
          <p:cNvSpPr txBox="1">
            <a:spLocks noGrp="1"/>
          </p:cNvSpPr>
          <p:nvPr>
            <p:ph type="subTitle" idx="3"/>
          </p:nvPr>
        </p:nvSpPr>
        <p:spPr>
          <a:xfrm>
            <a:off x="8460691" y="2369863"/>
            <a:ext cx="2508400" cy="85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59" name="Google Shape;359;p18"/>
          <p:cNvSpPr txBox="1">
            <a:spLocks noGrp="1"/>
          </p:cNvSpPr>
          <p:nvPr>
            <p:ph type="ctrTitle" idx="4"/>
          </p:nvPr>
        </p:nvSpPr>
        <p:spPr>
          <a:xfrm>
            <a:off x="1220215" y="3815367"/>
            <a:ext cx="25084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n-US"/>
              <a:t>Click to edit Master title style</a:t>
            </a:r>
            <a:endParaRPr/>
          </a:p>
        </p:txBody>
      </p:sp>
      <p:sp>
        <p:nvSpPr>
          <p:cNvPr id="360" name="Google Shape;360;p18"/>
          <p:cNvSpPr txBox="1">
            <a:spLocks noGrp="1"/>
          </p:cNvSpPr>
          <p:nvPr>
            <p:ph type="subTitle" idx="5"/>
          </p:nvPr>
        </p:nvSpPr>
        <p:spPr>
          <a:xfrm>
            <a:off x="1220215" y="4471033"/>
            <a:ext cx="2508400" cy="85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61" name="Google Shape;361;p18"/>
          <p:cNvSpPr txBox="1">
            <a:spLocks noGrp="1"/>
          </p:cNvSpPr>
          <p:nvPr>
            <p:ph type="ctrTitle" idx="6"/>
          </p:nvPr>
        </p:nvSpPr>
        <p:spPr>
          <a:xfrm>
            <a:off x="8460691" y="3815367"/>
            <a:ext cx="250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n-US"/>
              <a:t>Click to edit Master title style</a:t>
            </a:r>
            <a:endParaRPr/>
          </a:p>
        </p:txBody>
      </p:sp>
      <p:sp>
        <p:nvSpPr>
          <p:cNvPr id="362" name="Google Shape;362;p18"/>
          <p:cNvSpPr txBox="1">
            <a:spLocks noGrp="1"/>
          </p:cNvSpPr>
          <p:nvPr>
            <p:ph type="subTitle" idx="7"/>
          </p:nvPr>
        </p:nvSpPr>
        <p:spPr>
          <a:xfrm>
            <a:off x="8460691" y="4471033"/>
            <a:ext cx="220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63" name="Google Shape;363;p18"/>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364" name="Google Shape;364;p18"/>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5" name="Google Shape;365;p18"/>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6" name="Google Shape;366;p18"/>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7" name="Google Shape;367;p18"/>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8" name="Google Shape;368;p18"/>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9" name="Google Shape;369;p18"/>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0" name="Google Shape;370;p18"/>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1" name="Google Shape;371;p18"/>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2" name="Google Shape;372;p18"/>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3" name="Google Shape;373;p18"/>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59759011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74"/>
        <p:cNvGrpSpPr/>
        <p:nvPr/>
      </p:nvGrpSpPr>
      <p:grpSpPr>
        <a:xfrm>
          <a:off x="0" y="0"/>
          <a:ext cx="0" cy="0"/>
          <a:chOff x="0" y="0"/>
          <a:chExt cx="0" cy="0"/>
        </a:xfrm>
      </p:grpSpPr>
      <p:sp>
        <p:nvSpPr>
          <p:cNvPr id="375" name="Google Shape;375;p19"/>
          <p:cNvSpPr txBox="1">
            <a:spLocks noGrp="1"/>
          </p:cNvSpPr>
          <p:nvPr>
            <p:ph type="title"/>
          </p:nvPr>
        </p:nvSpPr>
        <p:spPr>
          <a:xfrm>
            <a:off x="3294867" y="2440100"/>
            <a:ext cx="5097600" cy="149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9600">
                <a:solidFill>
                  <a:schemeClr val="lt1"/>
                </a:solidFill>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376" name="Google Shape;376;p19"/>
          <p:cNvSpPr txBox="1">
            <a:spLocks noGrp="1"/>
          </p:cNvSpPr>
          <p:nvPr>
            <p:ph type="subTitle" idx="1"/>
          </p:nvPr>
        </p:nvSpPr>
        <p:spPr>
          <a:xfrm>
            <a:off x="3870067" y="720000"/>
            <a:ext cx="3947200" cy="18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377" name="Google Shape;377;p19"/>
          <p:cNvSpPr txBox="1"/>
          <p:nvPr/>
        </p:nvSpPr>
        <p:spPr>
          <a:xfrm>
            <a:off x="3052667" y="4790408"/>
            <a:ext cx="5582000" cy="1242000"/>
          </a:xfrm>
          <a:prstGeom prst="rect">
            <a:avLst/>
          </a:prstGeom>
          <a:noFill/>
          <a:ln>
            <a:noFill/>
          </a:ln>
        </p:spPr>
        <p:txBody>
          <a:bodyPr spcFirstLastPara="1" wrap="square" lIns="121900" tIns="121900" rIns="121900" bIns="121900" anchor="b" anchorCtr="0">
            <a:noAutofit/>
          </a:bodyPr>
          <a:lstStyle/>
          <a:p>
            <a:pPr marL="0" lvl="0" indent="0" algn="ctr" rtl="0">
              <a:lnSpc>
                <a:spcPct val="115000"/>
              </a:lnSpc>
              <a:spcBef>
                <a:spcPts val="400"/>
              </a:spcBef>
              <a:spcAft>
                <a:spcPts val="0"/>
              </a:spcAft>
              <a:buNone/>
            </a:pPr>
            <a:r>
              <a:rPr lang="en" sz="1333">
                <a:solidFill>
                  <a:schemeClr val="lt1"/>
                </a:solidFill>
                <a:latin typeface="Maven Pro"/>
                <a:ea typeface="Maven Pro"/>
                <a:cs typeface="Maven Pro"/>
                <a:sym typeface="Maven Pro"/>
              </a:rPr>
              <a:t>CREDITS: This presentation template was created by </a:t>
            </a:r>
            <a:r>
              <a:rPr lang="en" sz="1333">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333">
                <a:solidFill>
                  <a:schemeClr val="lt1"/>
                </a:solidFill>
                <a:latin typeface="Maven Pro"/>
                <a:ea typeface="Maven Pro"/>
                <a:cs typeface="Maven Pro"/>
                <a:sym typeface="Maven Pro"/>
              </a:rPr>
              <a:t>, including icons by </a:t>
            </a:r>
            <a:r>
              <a:rPr lang="en" sz="1333">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333">
                <a:solidFill>
                  <a:schemeClr val="lt1"/>
                </a:solidFill>
                <a:latin typeface="Maven Pro"/>
                <a:ea typeface="Maven Pro"/>
                <a:cs typeface="Maven Pro"/>
                <a:sym typeface="Maven Pro"/>
              </a:rPr>
              <a:t>, and infographics &amp; images by </a:t>
            </a:r>
            <a:r>
              <a:rPr lang="en" sz="1333">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333">
              <a:solidFill>
                <a:schemeClr val="accent3"/>
              </a:solidFill>
              <a:latin typeface="Maven Pro"/>
              <a:ea typeface="Maven Pro"/>
              <a:cs typeface="Maven Pro"/>
              <a:sym typeface="Maven Pro"/>
            </a:endParaRPr>
          </a:p>
        </p:txBody>
      </p:sp>
      <p:sp>
        <p:nvSpPr>
          <p:cNvPr id="378" name="Google Shape;378;p19"/>
          <p:cNvSpPr/>
          <p:nvPr/>
        </p:nvSpPr>
        <p:spPr>
          <a:xfrm>
            <a:off x="1144329" y="1840893"/>
            <a:ext cx="174347" cy="174687"/>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9" name="Google Shape;379;p19"/>
          <p:cNvSpPr/>
          <p:nvPr/>
        </p:nvSpPr>
        <p:spPr>
          <a:xfrm>
            <a:off x="2403265" y="5786917"/>
            <a:ext cx="174687" cy="174687"/>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0" name="Google Shape;380;p19"/>
          <p:cNvSpPr/>
          <p:nvPr/>
        </p:nvSpPr>
        <p:spPr>
          <a:xfrm>
            <a:off x="9595495" y="1079389"/>
            <a:ext cx="174687" cy="174687"/>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1" name="Google Shape;381;p19"/>
          <p:cNvSpPr/>
          <p:nvPr/>
        </p:nvSpPr>
        <p:spPr>
          <a:xfrm>
            <a:off x="10435314" y="5340697"/>
            <a:ext cx="141061" cy="14140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2" name="Google Shape;382;p19"/>
          <p:cNvSpPr/>
          <p:nvPr/>
        </p:nvSpPr>
        <p:spPr>
          <a:xfrm>
            <a:off x="8892997" y="4144609"/>
            <a:ext cx="83196" cy="83196"/>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3" name="Google Shape;383;p19"/>
          <p:cNvSpPr/>
          <p:nvPr/>
        </p:nvSpPr>
        <p:spPr>
          <a:xfrm>
            <a:off x="2836364" y="3374384"/>
            <a:ext cx="149731" cy="150071"/>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4" name="Google Shape;384;p19"/>
          <p:cNvSpPr/>
          <p:nvPr/>
        </p:nvSpPr>
        <p:spPr>
          <a:xfrm>
            <a:off x="9891901" y="4320687"/>
            <a:ext cx="149731" cy="150071"/>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5" name="Google Shape;385;p19"/>
          <p:cNvSpPr/>
          <p:nvPr/>
        </p:nvSpPr>
        <p:spPr>
          <a:xfrm>
            <a:off x="10335033" y="1624779"/>
            <a:ext cx="115804" cy="115767"/>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86" name="Google Shape;386;p19"/>
          <p:cNvGrpSpPr/>
          <p:nvPr/>
        </p:nvGrpSpPr>
        <p:grpSpPr>
          <a:xfrm>
            <a:off x="8892996" y="-519579"/>
            <a:ext cx="191688" cy="2808560"/>
            <a:chOff x="6780548" y="337714"/>
            <a:chExt cx="133252" cy="1952377"/>
          </a:xfrm>
        </p:grpSpPr>
        <p:sp>
          <p:nvSpPr>
            <p:cNvPr id="387" name="Google Shape;387;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 name="Google Shape;388;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89" name="Google Shape;389;p19"/>
          <p:cNvGrpSpPr/>
          <p:nvPr/>
        </p:nvGrpSpPr>
        <p:grpSpPr>
          <a:xfrm>
            <a:off x="2013372" y="677000"/>
            <a:ext cx="271379" cy="3550809"/>
            <a:chOff x="250617" y="2402301"/>
            <a:chExt cx="188650" cy="2468354"/>
          </a:xfrm>
        </p:grpSpPr>
        <p:sp>
          <p:nvSpPr>
            <p:cNvPr id="390" name="Google Shape;390;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1" name="Google Shape;391;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 name="Google Shape;392;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3" name="Google Shape;393;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94" name="Google Shape;394;p19"/>
          <p:cNvGrpSpPr/>
          <p:nvPr/>
        </p:nvGrpSpPr>
        <p:grpSpPr>
          <a:xfrm>
            <a:off x="513808" y="1840896"/>
            <a:ext cx="265649" cy="3771913"/>
            <a:chOff x="1608717" y="1280046"/>
            <a:chExt cx="199237" cy="2828935"/>
          </a:xfrm>
        </p:grpSpPr>
        <p:sp>
          <p:nvSpPr>
            <p:cNvPr id="395" name="Google Shape;395;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 name="Google Shape;396;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7" name="Google Shape;397;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98" name="Google Shape;398;p19"/>
          <p:cNvSpPr/>
          <p:nvPr/>
        </p:nvSpPr>
        <p:spPr>
          <a:xfrm>
            <a:off x="1400789" y="4279529"/>
            <a:ext cx="12176" cy="3624609"/>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99" name="Google Shape;399;p19"/>
          <p:cNvSpPr/>
          <p:nvPr/>
        </p:nvSpPr>
        <p:spPr>
          <a:xfrm>
            <a:off x="9453768" y="3454413"/>
            <a:ext cx="12176" cy="2429815"/>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400" name="Google Shape;400;p19"/>
          <p:cNvGrpSpPr/>
          <p:nvPr/>
        </p:nvGrpSpPr>
        <p:grpSpPr>
          <a:xfrm>
            <a:off x="1318674" y="-519555"/>
            <a:ext cx="82857" cy="1196571"/>
            <a:chOff x="2038689" y="173907"/>
            <a:chExt cx="57599" cy="831799"/>
          </a:xfrm>
        </p:grpSpPr>
        <p:sp>
          <p:nvSpPr>
            <p:cNvPr id="401" name="Google Shape;401;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 name="Google Shape;402;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03" name="Google Shape;403;p19"/>
          <p:cNvGrpSpPr/>
          <p:nvPr/>
        </p:nvGrpSpPr>
        <p:grpSpPr>
          <a:xfrm>
            <a:off x="11424964" y="2913080"/>
            <a:ext cx="286269" cy="3078129"/>
            <a:chOff x="8008096" y="2108910"/>
            <a:chExt cx="199001" cy="2139769"/>
          </a:xfrm>
        </p:grpSpPr>
        <p:sp>
          <p:nvSpPr>
            <p:cNvPr id="404" name="Google Shape;404;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 name="Google Shape;405;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06" name="Google Shape;406;p19"/>
          <p:cNvSpPr/>
          <p:nvPr/>
        </p:nvSpPr>
        <p:spPr>
          <a:xfrm>
            <a:off x="8564282" y="4256879"/>
            <a:ext cx="115804" cy="115767"/>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407" name="Google Shape;407;p19"/>
          <p:cNvGrpSpPr/>
          <p:nvPr/>
        </p:nvGrpSpPr>
        <p:grpSpPr>
          <a:xfrm>
            <a:off x="10961631" y="13"/>
            <a:ext cx="286269" cy="3078129"/>
            <a:chOff x="8008096" y="2108910"/>
            <a:chExt cx="199001" cy="2139769"/>
          </a:xfrm>
        </p:grpSpPr>
        <p:sp>
          <p:nvSpPr>
            <p:cNvPr id="408" name="Google Shape;408;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9" name="Google Shape;409;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115672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E3F1FE"/>
        </a:solidFill>
        <a:effectLst/>
      </p:bgPr>
    </p:bg>
    <p:spTree>
      <p:nvGrpSpPr>
        <p:cNvPr id="1" name="Shape 119"/>
        <p:cNvGrpSpPr/>
        <p:nvPr/>
      </p:nvGrpSpPr>
      <p:grpSpPr>
        <a:xfrm>
          <a:off x="0" y="0"/>
          <a:ext cx="0" cy="0"/>
          <a:chOff x="0" y="0"/>
          <a:chExt cx="0" cy="0"/>
        </a:xfrm>
      </p:grpSpPr>
      <p:sp>
        <p:nvSpPr>
          <p:cNvPr id="120" name="Google Shape;120;p14"/>
          <p:cNvSpPr txBox="1">
            <a:spLocks noGrp="1"/>
          </p:cNvSpPr>
          <p:nvPr>
            <p:ph type="title"/>
          </p:nvPr>
        </p:nvSpPr>
        <p:spPr>
          <a:xfrm>
            <a:off x="950967" y="3926200"/>
            <a:ext cx="6194800" cy="1135200"/>
          </a:xfrm>
          <a:prstGeom prst="rect">
            <a:avLst/>
          </a:prstGeom>
        </p:spPr>
        <p:txBody>
          <a:bodyPr spcFirstLastPara="1" wrap="square" lIns="91425" tIns="91425" rIns="91425" bIns="91425" anchor="t" anchorCtr="0">
            <a:normAutofit/>
          </a:bodyPr>
          <a:lstStyle>
            <a:lvl1pPr lvl="0" algn="r">
              <a:spcBef>
                <a:spcPts val="0"/>
              </a:spcBef>
              <a:spcAft>
                <a:spcPts val="0"/>
              </a:spcAft>
              <a:buClr>
                <a:srgbClr val="E94A4E"/>
              </a:buClr>
              <a:buSzPts val="3000"/>
              <a:buFont typeface="Kanit"/>
              <a:buNone/>
              <a:defRPr sz="2400" b="1">
                <a:solidFill>
                  <a:srgbClr val="E94A4E"/>
                </a:solidFill>
                <a:latin typeface="Kanit"/>
                <a:ea typeface="Kanit"/>
                <a:cs typeface="Kanit"/>
                <a:sym typeface="Kanit"/>
              </a:defRPr>
            </a:lvl1pPr>
            <a:lvl2pPr lvl="1" algn="ctr">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algn="ctr">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algn="ctr">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algn="ctr">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algn="ctr">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algn="ctr">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algn="ctr">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algn="ctr">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121" name="Google Shape;121;p14"/>
          <p:cNvSpPr txBox="1">
            <a:spLocks noGrp="1"/>
          </p:cNvSpPr>
          <p:nvPr>
            <p:ph type="subTitle" idx="1"/>
          </p:nvPr>
        </p:nvSpPr>
        <p:spPr>
          <a:xfrm>
            <a:off x="950967" y="1796600"/>
            <a:ext cx="6194800" cy="14292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Clr>
                <a:srgbClr val="0258A1"/>
              </a:buClr>
              <a:buSzPts val="1400"/>
              <a:buFont typeface="Montserrat"/>
              <a:buNone/>
              <a:defRPr sz="2800">
                <a:solidFill>
                  <a:srgbClr val="0258A1"/>
                </a:solidFill>
                <a:latin typeface="Montserrat"/>
                <a:ea typeface="Montserrat"/>
                <a:cs typeface="Montserrat"/>
                <a:sym typeface="Montserrat"/>
              </a:defRPr>
            </a:lvl1pPr>
            <a:lvl2pPr lvl="1" algn="ct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2pPr>
            <a:lvl3pPr lvl="2" algn="ct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3pPr>
            <a:lvl4pPr lvl="3" algn="ct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4pPr>
            <a:lvl5pPr lvl="4" algn="ct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5pPr>
            <a:lvl6pPr lvl="5" algn="ct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6pPr>
            <a:lvl7pPr lvl="6" algn="ct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7pPr>
            <a:lvl8pPr lvl="7" algn="ct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8pPr>
            <a:lvl9pPr lvl="8" algn="ct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9pPr>
          </a:lstStyle>
          <a:p>
            <a:r>
              <a:rPr lang="en-US"/>
              <a:t>Click to edit Master subtitle style</a:t>
            </a:r>
            <a:endParaRPr/>
          </a:p>
        </p:txBody>
      </p:sp>
      <p:sp>
        <p:nvSpPr>
          <p:cNvPr id="122" name="Google Shape;122;p14"/>
          <p:cNvSpPr/>
          <p:nvPr/>
        </p:nvSpPr>
        <p:spPr>
          <a:xfrm>
            <a:off x="10221234" y="-93966"/>
            <a:ext cx="1970793" cy="5298567"/>
          </a:xfrm>
          <a:custGeom>
            <a:avLst/>
            <a:gdLst/>
            <a:ahLst/>
            <a:cxnLst/>
            <a:rect l="l" t="t" r="r" b="b"/>
            <a:pathLst>
              <a:path w="37601" h="99885" extrusionOk="0">
                <a:moveTo>
                  <a:pt x="37601" y="1"/>
                </a:moveTo>
                <a:lnTo>
                  <a:pt x="9682" y="825"/>
                </a:lnTo>
                <a:cubicBezTo>
                  <a:pt x="9543" y="846"/>
                  <a:pt x="9404" y="853"/>
                  <a:pt x="9264" y="853"/>
                </a:cubicBezTo>
                <a:cubicBezTo>
                  <a:pt x="8964" y="853"/>
                  <a:pt x="8662" y="821"/>
                  <a:pt x="8362" y="821"/>
                </a:cubicBezTo>
                <a:cubicBezTo>
                  <a:pt x="8168" y="821"/>
                  <a:pt x="7975" y="834"/>
                  <a:pt x="7782" y="878"/>
                </a:cubicBezTo>
                <a:cubicBezTo>
                  <a:pt x="2411" y="2202"/>
                  <a:pt x="0" y="9931"/>
                  <a:pt x="0" y="14753"/>
                </a:cubicBezTo>
                <a:cubicBezTo>
                  <a:pt x="13" y="22587"/>
                  <a:pt x="4887" y="27526"/>
                  <a:pt x="11175" y="31365"/>
                </a:cubicBezTo>
                <a:cubicBezTo>
                  <a:pt x="14936" y="33657"/>
                  <a:pt x="18814" y="35872"/>
                  <a:pt x="22036" y="38911"/>
                </a:cubicBezTo>
                <a:cubicBezTo>
                  <a:pt x="26412" y="43038"/>
                  <a:pt x="28561" y="48461"/>
                  <a:pt x="27487" y="54475"/>
                </a:cubicBezTo>
                <a:cubicBezTo>
                  <a:pt x="26582" y="59545"/>
                  <a:pt x="23857" y="63999"/>
                  <a:pt x="21892" y="68690"/>
                </a:cubicBezTo>
                <a:cubicBezTo>
                  <a:pt x="19953" y="73328"/>
                  <a:pt x="19612" y="78568"/>
                  <a:pt x="20910" y="83429"/>
                </a:cubicBezTo>
                <a:cubicBezTo>
                  <a:pt x="22363" y="88827"/>
                  <a:pt x="26098" y="94709"/>
                  <a:pt x="31417" y="96936"/>
                </a:cubicBezTo>
                <a:cubicBezTo>
                  <a:pt x="32818" y="97539"/>
                  <a:pt x="36815" y="98665"/>
                  <a:pt x="37522" y="99884"/>
                </a:cubicBezTo>
                <a:lnTo>
                  <a:pt x="37601" y="1"/>
                </a:ln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14"/>
          <p:cNvSpPr/>
          <p:nvPr/>
        </p:nvSpPr>
        <p:spPr>
          <a:xfrm rot="6299997">
            <a:off x="-2990760" y="2136476"/>
            <a:ext cx="5981519" cy="5421593"/>
          </a:xfrm>
          <a:custGeom>
            <a:avLst/>
            <a:gdLst/>
            <a:ahLst/>
            <a:cxnLst/>
            <a:rect l="l" t="t" r="r" b="b"/>
            <a:pathLst>
              <a:path w="64577" h="58532" extrusionOk="0">
                <a:moveTo>
                  <a:pt x="46284" y="0"/>
                </a:moveTo>
                <a:cubicBezTo>
                  <a:pt x="43517" y="0"/>
                  <a:pt x="40773" y="736"/>
                  <a:pt x="38479" y="2287"/>
                </a:cubicBezTo>
                <a:cubicBezTo>
                  <a:pt x="33762" y="5471"/>
                  <a:pt x="33631" y="12441"/>
                  <a:pt x="28850" y="15781"/>
                </a:cubicBezTo>
                <a:cubicBezTo>
                  <a:pt x="25640" y="18035"/>
                  <a:pt x="21906" y="17944"/>
                  <a:pt x="18277" y="18861"/>
                </a:cubicBezTo>
                <a:cubicBezTo>
                  <a:pt x="14635" y="19778"/>
                  <a:pt x="11228" y="21598"/>
                  <a:pt x="8477" y="24166"/>
                </a:cubicBezTo>
                <a:cubicBezTo>
                  <a:pt x="2975" y="29315"/>
                  <a:pt x="0" y="37543"/>
                  <a:pt x="2451" y="44880"/>
                </a:cubicBezTo>
                <a:cubicBezTo>
                  <a:pt x="3303" y="47395"/>
                  <a:pt x="4744" y="49675"/>
                  <a:pt x="6591" y="51574"/>
                </a:cubicBezTo>
                <a:cubicBezTo>
                  <a:pt x="7167" y="52164"/>
                  <a:pt x="7796" y="52727"/>
                  <a:pt x="8477" y="53277"/>
                </a:cubicBezTo>
                <a:cubicBezTo>
                  <a:pt x="13119" y="56969"/>
                  <a:pt x="19116" y="58532"/>
                  <a:pt x="25089" y="58532"/>
                </a:cubicBezTo>
                <a:cubicBezTo>
                  <a:pt x="26449" y="58532"/>
                  <a:pt x="27809" y="58451"/>
                  <a:pt x="29151" y="58295"/>
                </a:cubicBezTo>
                <a:cubicBezTo>
                  <a:pt x="44270" y="56526"/>
                  <a:pt x="57856" y="45273"/>
                  <a:pt x="62415" y="30756"/>
                </a:cubicBezTo>
                <a:cubicBezTo>
                  <a:pt x="64040" y="25595"/>
                  <a:pt x="64576" y="19987"/>
                  <a:pt x="63280" y="14721"/>
                </a:cubicBezTo>
                <a:cubicBezTo>
                  <a:pt x="61970" y="9454"/>
                  <a:pt x="58681" y="4580"/>
                  <a:pt x="53938" y="1960"/>
                </a:cubicBezTo>
                <a:cubicBezTo>
                  <a:pt x="51616" y="677"/>
                  <a:pt x="48939" y="0"/>
                  <a:pt x="46284"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14"/>
          <p:cNvSpPr/>
          <p:nvPr/>
        </p:nvSpPr>
        <p:spPr>
          <a:xfrm>
            <a:off x="-989667" y="3568400"/>
            <a:ext cx="6370133" cy="3791400"/>
          </a:xfrm>
          <a:custGeom>
            <a:avLst/>
            <a:gdLst/>
            <a:ahLst/>
            <a:cxnLst/>
            <a:rect l="l" t="t" r="r" b="b"/>
            <a:pathLst>
              <a:path w="191104" h="113742" extrusionOk="0">
                <a:moveTo>
                  <a:pt x="191104" y="113742"/>
                </a:moveTo>
                <a:cubicBezTo>
                  <a:pt x="185999" y="93309"/>
                  <a:pt x="170556" y="70758"/>
                  <a:pt x="150123" y="65653"/>
                </a:cubicBezTo>
                <a:cubicBezTo>
                  <a:pt x="138183" y="62670"/>
                  <a:pt x="125994" y="70636"/>
                  <a:pt x="114160" y="74016"/>
                </a:cubicBezTo>
                <a:cubicBezTo>
                  <a:pt x="102901" y="77232"/>
                  <a:pt x="90293" y="76816"/>
                  <a:pt x="79034" y="73598"/>
                </a:cubicBezTo>
                <a:cubicBezTo>
                  <a:pt x="70224" y="71080"/>
                  <a:pt x="63298" y="64130"/>
                  <a:pt x="56035" y="58544"/>
                </a:cubicBezTo>
                <a:cubicBezTo>
                  <a:pt x="41107" y="47063"/>
                  <a:pt x="27219" y="34030"/>
                  <a:pt x="15054" y="19654"/>
                </a:cubicBezTo>
                <a:cubicBezTo>
                  <a:pt x="9723" y="13354"/>
                  <a:pt x="5835" y="5835"/>
                  <a:pt x="0" y="0"/>
                </a:cubicBezTo>
              </a:path>
            </a:pathLst>
          </a:custGeom>
          <a:noFill/>
          <a:ln w="19050" cap="flat" cmpd="sng">
            <a:solidFill>
              <a:srgbClr val="E94A4E"/>
            </a:solidFill>
            <a:prstDash val="solid"/>
            <a:round/>
            <a:headEnd type="none" w="med" len="med"/>
            <a:tailEnd type="none" w="med" len="med"/>
          </a:ln>
        </p:spPr>
      </p:sp>
      <p:sp>
        <p:nvSpPr>
          <p:cNvPr id="125" name="Google Shape;125;p14"/>
          <p:cNvSpPr/>
          <p:nvPr/>
        </p:nvSpPr>
        <p:spPr>
          <a:xfrm>
            <a:off x="-348466" y="5575601"/>
            <a:ext cx="1282367" cy="2313900"/>
          </a:xfrm>
          <a:custGeom>
            <a:avLst/>
            <a:gdLst/>
            <a:ahLst/>
            <a:cxnLst/>
            <a:rect l="l" t="t" r="r" b="b"/>
            <a:pathLst>
              <a:path w="38471" h="69417" extrusionOk="0">
                <a:moveTo>
                  <a:pt x="38471" y="0"/>
                </a:moveTo>
                <a:cubicBezTo>
                  <a:pt x="14815" y="11842"/>
                  <a:pt x="0" y="42962"/>
                  <a:pt x="0" y="69417"/>
                </a:cubicBezTo>
              </a:path>
            </a:pathLst>
          </a:custGeom>
          <a:noFill/>
          <a:ln w="19050" cap="flat" cmpd="sng">
            <a:solidFill>
              <a:srgbClr val="E94A4E"/>
            </a:solidFill>
            <a:prstDash val="solid"/>
            <a:round/>
            <a:headEnd type="none" w="med" len="med"/>
            <a:tailEnd type="none" w="med" len="med"/>
          </a:ln>
        </p:spPr>
      </p:sp>
      <p:sp>
        <p:nvSpPr>
          <p:cNvPr id="126" name="Google Shape;126;p14"/>
          <p:cNvSpPr/>
          <p:nvPr/>
        </p:nvSpPr>
        <p:spPr>
          <a:xfrm>
            <a:off x="1366033" y="-593200"/>
            <a:ext cx="5059835" cy="1186400"/>
          </a:xfrm>
          <a:custGeom>
            <a:avLst/>
            <a:gdLst/>
            <a:ahLst/>
            <a:cxnLst/>
            <a:rect l="l" t="t" r="r" b="b"/>
            <a:pathLst>
              <a:path w="195285" h="35592" extrusionOk="0">
                <a:moveTo>
                  <a:pt x="0" y="0"/>
                </a:moveTo>
                <a:cubicBezTo>
                  <a:pt x="6099" y="18303"/>
                  <a:pt x="26900" y="32393"/>
                  <a:pt x="45998" y="35127"/>
                </a:cubicBezTo>
                <a:cubicBezTo>
                  <a:pt x="62653" y="37511"/>
                  <a:pt x="79354" y="29690"/>
                  <a:pt x="96179" y="29690"/>
                </a:cubicBezTo>
                <a:cubicBezTo>
                  <a:pt x="110479" y="29690"/>
                  <a:pt x="124676" y="36312"/>
                  <a:pt x="138832" y="34290"/>
                </a:cubicBezTo>
                <a:cubicBezTo>
                  <a:pt x="160076" y="31256"/>
                  <a:pt x="185688" y="22540"/>
                  <a:pt x="195285" y="3346"/>
                </a:cubicBezTo>
              </a:path>
            </a:pathLst>
          </a:custGeom>
          <a:noFill/>
          <a:ln w="19050" cap="flat" cmpd="sng">
            <a:solidFill>
              <a:srgbClr val="0258A1"/>
            </a:solidFill>
            <a:prstDash val="solid"/>
            <a:round/>
            <a:headEnd type="none" w="med" len="med"/>
            <a:tailEnd type="none" w="med" len="med"/>
          </a:ln>
        </p:spPr>
      </p:sp>
    </p:spTree>
    <p:extLst>
      <p:ext uri="{BB962C8B-B14F-4D97-AF65-F5344CB8AC3E}">
        <p14:creationId xmlns:p14="http://schemas.microsoft.com/office/powerpoint/2010/main" val="293258775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796500" y="1917337"/>
            <a:ext cx="5211600" cy="33964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accent2"/>
              </a:buClr>
              <a:buSzPts val="1200"/>
              <a:buChar char="●"/>
              <a:defRPr sz="1600"/>
            </a:lvl1pPr>
            <a:lvl2pPr marL="1219170" lvl="1" indent="-389457" rtl="0">
              <a:spcBef>
                <a:spcPts val="2133"/>
              </a:spcBef>
              <a:spcAft>
                <a:spcPts val="0"/>
              </a:spcAft>
              <a:buSzPts val="1000"/>
              <a:buFont typeface="Nunito Light"/>
              <a:buChar char="○"/>
              <a:defRPr/>
            </a:lvl2pPr>
            <a:lvl3pPr marL="1828754" lvl="2" indent="-389457" rtl="0">
              <a:spcBef>
                <a:spcPts val="2133"/>
              </a:spcBef>
              <a:spcAft>
                <a:spcPts val="0"/>
              </a:spcAft>
              <a:buSzPts val="1000"/>
              <a:buFont typeface="Nunito Light"/>
              <a:buChar char="■"/>
              <a:defRPr/>
            </a:lvl3pPr>
            <a:lvl4pPr marL="2438339" lvl="3" indent="-389457" rtl="0">
              <a:spcBef>
                <a:spcPts val="2133"/>
              </a:spcBef>
              <a:spcAft>
                <a:spcPts val="0"/>
              </a:spcAft>
              <a:buSzPts val="1000"/>
              <a:buFont typeface="Nunito Light"/>
              <a:buChar char="●"/>
              <a:defRPr/>
            </a:lvl4pPr>
            <a:lvl5pPr marL="3047924" lvl="4" indent="-389457" rtl="0">
              <a:spcBef>
                <a:spcPts val="2133"/>
              </a:spcBef>
              <a:spcAft>
                <a:spcPts val="0"/>
              </a:spcAft>
              <a:buSzPts val="1000"/>
              <a:buFont typeface="Nunito Light"/>
              <a:buChar char="○"/>
              <a:defRPr/>
            </a:lvl5pPr>
            <a:lvl6pPr marL="3657509" lvl="5" indent="-389457" rtl="0">
              <a:spcBef>
                <a:spcPts val="2133"/>
              </a:spcBef>
              <a:spcAft>
                <a:spcPts val="0"/>
              </a:spcAft>
              <a:buSzPts val="1000"/>
              <a:buFont typeface="Nunito Light"/>
              <a:buChar char="■"/>
              <a:defRPr/>
            </a:lvl6pPr>
            <a:lvl7pPr marL="4267093" lvl="6" indent="-389457" rtl="0">
              <a:spcBef>
                <a:spcPts val="2133"/>
              </a:spcBef>
              <a:spcAft>
                <a:spcPts val="0"/>
              </a:spcAft>
              <a:buSzPts val="1000"/>
              <a:buFont typeface="Nunito Light"/>
              <a:buChar char="●"/>
              <a:defRPr/>
            </a:lvl7pPr>
            <a:lvl8pPr marL="4876678" lvl="7" indent="-389457" rtl="0">
              <a:spcBef>
                <a:spcPts val="2133"/>
              </a:spcBef>
              <a:spcAft>
                <a:spcPts val="0"/>
              </a:spcAft>
              <a:buSzPts val="1000"/>
              <a:buFont typeface="Nunito Light"/>
              <a:buChar char="○"/>
              <a:defRPr/>
            </a:lvl8pPr>
            <a:lvl9pPr marL="5486263" lvl="8" indent="-389457" rtl="0">
              <a:spcBef>
                <a:spcPts val="2133"/>
              </a:spcBef>
              <a:spcAft>
                <a:spcPts val="2133"/>
              </a:spcAft>
              <a:buSzPts val="1000"/>
              <a:buFont typeface="Nunito Light"/>
              <a:buChar char="■"/>
              <a:defRPr/>
            </a:lvl9pPr>
          </a:lstStyle>
          <a:p>
            <a:pPr lvl="0"/>
            <a:r>
              <a:rPr lang="en-US"/>
              <a:t>Click to edit Master text styles</a:t>
            </a:r>
          </a:p>
        </p:txBody>
      </p:sp>
      <p:sp>
        <p:nvSpPr>
          <p:cNvPr id="412" name="Google Shape;412;p20"/>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413" name="Google Shape;413;p20"/>
          <p:cNvSpPr txBox="1">
            <a:spLocks noGrp="1"/>
          </p:cNvSpPr>
          <p:nvPr>
            <p:ph type="body" idx="2"/>
          </p:nvPr>
        </p:nvSpPr>
        <p:spPr>
          <a:xfrm>
            <a:off x="6253500" y="2759616"/>
            <a:ext cx="5211600" cy="25540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accent3"/>
              </a:buClr>
              <a:buSzPts val="1200"/>
              <a:buChar char="●"/>
              <a:defRPr sz="1600"/>
            </a:lvl1pPr>
            <a:lvl2pPr marL="1219170" lvl="1" indent="-389457" rtl="0">
              <a:spcBef>
                <a:spcPts val="0"/>
              </a:spcBef>
              <a:spcAft>
                <a:spcPts val="0"/>
              </a:spcAft>
              <a:buClr>
                <a:schemeClr val="dk1"/>
              </a:buClr>
              <a:buSzPts val="1000"/>
              <a:buFont typeface="Nunito Light"/>
              <a:buChar char="○"/>
              <a:defRPr/>
            </a:lvl2pPr>
            <a:lvl3pPr marL="1828754" lvl="2" indent="-389457" rtl="0">
              <a:spcBef>
                <a:spcPts val="2133"/>
              </a:spcBef>
              <a:spcAft>
                <a:spcPts val="0"/>
              </a:spcAft>
              <a:buClr>
                <a:schemeClr val="dk1"/>
              </a:buClr>
              <a:buSzPts val="1000"/>
              <a:buFont typeface="Nunito Light"/>
              <a:buChar char="■"/>
              <a:defRPr/>
            </a:lvl3pPr>
            <a:lvl4pPr marL="2438339" lvl="3" indent="-389457" rtl="0">
              <a:spcBef>
                <a:spcPts val="2133"/>
              </a:spcBef>
              <a:spcAft>
                <a:spcPts val="0"/>
              </a:spcAft>
              <a:buClr>
                <a:schemeClr val="dk1"/>
              </a:buClr>
              <a:buSzPts val="1000"/>
              <a:buFont typeface="Nunito Light"/>
              <a:buChar char="●"/>
              <a:defRPr/>
            </a:lvl4pPr>
            <a:lvl5pPr marL="3047924" lvl="4" indent="-389457" rtl="0">
              <a:spcBef>
                <a:spcPts val="2133"/>
              </a:spcBef>
              <a:spcAft>
                <a:spcPts val="0"/>
              </a:spcAft>
              <a:buClr>
                <a:schemeClr val="dk1"/>
              </a:buClr>
              <a:buSzPts val="1000"/>
              <a:buFont typeface="Nunito Light"/>
              <a:buChar char="○"/>
              <a:defRPr/>
            </a:lvl5pPr>
            <a:lvl6pPr marL="3657509" lvl="5" indent="-389457" rtl="0">
              <a:spcBef>
                <a:spcPts val="2133"/>
              </a:spcBef>
              <a:spcAft>
                <a:spcPts val="0"/>
              </a:spcAft>
              <a:buClr>
                <a:schemeClr val="dk1"/>
              </a:buClr>
              <a:buSzPts val="1000"/>
              <a:buFont typeface="Nunito Light"/>
              <a:buChar char="■"/>
              <a:defRPr/>
            </a:lvl6pPr>
            <a:lvl7pPr marL="4267093" lvl="6" indent="-389457" rtl="0">
              <a:spcBef>
                <a:spcPts val="2133"/>
              </a:spcBef>
              <a:spcAft>
                <a:spcPts val="0"/>
              </a:spcAft>
              <a:buClr>
                <a:schemeClr val="dk1"/>
              </a:buClr>
              <a:buSzPts val="1000"/>
              <a:buFont typeface="Nunito Light"/>
              <a:buChar char="●"/>
              <a:defRPr/>
            </a:lvl7pPr>
            <a:lvl8pPr marL="4876678" lvl="7" indent="-389457" rtl="0">
              <a:spcBef>
                <a:spcPts val="2133"/>
              </a:spcBef>
              <a:spcAft>
                <a:spcPts val="0"/>
              </a:spcAft>
              <a:buClr>
                <a:schemeClr val="dk1"/>
              </a:buClr>
              <a:buSzPts val="1000"/>
              <a:buFont typeface="Nunito Light"/>
              <a:buChar char="○"/>
              <a:defRPr/>
            </a:lvl8pPr>
            <a:lvl9pPr marL="5486263" lvl="8" indent="-389457" rtl="0">
              <a:spcBef>
                <a:spcPts val="2133"/>
              </a:spcBef>
              <a:spcAft>
                <a:spcPts val="2133"/>
              </a:spcAft>
              <a:buClr>
                <a:schemeClr val="dk1"/>
              </a:buClr>
              <a:buSzPts val="1000"/>
              <a:buFont typeface="Nunito Light"/>
              <a:buChar char="■"/>
              <a:defRPr/>
            </a:lvl9pPr>
          </a:lstStyle>
          <a:p>
            <a:pPr lvl="0"/>
            <a:r>
              <a:rPr lang="en-US"/>
              <a:t>Click to edit Master text styles</a:t>
            </a:r>
          </a:p>
        </p:txBody>
      </p:sp>
      <p:sp>
        <p:nvSpPr>
          <p:cNvPr id="414" name="Google Shape;414;p20"/>
          <p:cNvSpPr/>
          <p:nvPr/>
        </p:nvSpPr>
        <p:spPr>
          <a:xfrm>
            <a:off x="11773233" y="1498268"/>
            <a:ext cx="144867" cy="144833"/>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15" name="Google Shape;415;p20"/>
          <p:cNvSpPr/>
          <p:nvPr/>
        </p:nvSpPr>
        <p:spPr>
          <a:xfrm>
            <a:off x="12208333" y="1787267"/>
            <a:ext cx="148600" cy="147967"/>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16" name="Google Shape;416;p20"/>
          <p:cNvSpPr/>
          <p:nvPr/>
        </p:nvSpPr>
        <p:spPr>
          <a:xfrm>
            <a:off x="7746468" y="285868"/>
            <a:ext cx="144833" cy="144833"/>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17" name="Google Shape;417;p20"/>
          <p:cNvSpPr/>
          <p:nvPr/>
        </p:nvSpPr>
        <p:spPr>
          <a:xfrm>
            <a:off x="9439734" y="560118"/>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18" name="Google Shape;418;p20"/>
          <p:cNvSpPr/>
          <p:nvPr/>
        </p:nvSpPr>
        <p:spPr>
          <a:xfrm>
            <a:off x="10603601" y="371351"/>
            <a:ext cx="59967" cy="59333"/>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19" name="Google Shape;419;p20"/>
          <p:cNvSpPr/>
          <p:nvPr/>
        </p:nvSpPr>
        <p:spPr>
          <a:xfrm>
            <a:off x="9829934" y="-92433"/>
            <a:ext cx="207900" cy="207900"/>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20" name="Google Shape;420;p20"/>
          <p:cNvSpPr/>
          <p:nvPr/>
        </p:nvSpPr>
        <p:spPr>
          <a:xfrm>
            <a:off x="11285701" y="473400"/>
            <a:ext cx="207900" cy="208533"/>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21" name="Google Shape;421;p20"/>
          <p:cNvSpPr/>
          <p:nvPr/>
        </p:nvSpPr>
        <p:spPr>
          <a:xfrm>
            <a:off x="9685701" y="809818"/>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22" name="Google Shape;422;p20"/>
          <p:cNvSpPr/>
          <p:nvPr/>
        </p:nvSpPr>
        <p:spPr>
          <a:xfrm>
            <a:off x="8398467" y="1210167"/>
            <a:ext cx="207900" cy="207867"/>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23" name="Google Shape;423;p20"/>
          <p:cNvSpPr/>
          <p:nvPr/>
        </p:nvSpPr>
        <p:spPr>
          <a:xfrm>
            <a:off x="-110666" y="6053951"/>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24" name="Google Shape;424;p20"/>
          <p:cNvSpPr/>
          <p:nvPr/>
        </p:nvSpPr>
        <p:spPr>
          <a:xfrm>
            <a:off x="135301" y="6303651"/>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8169788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25"/>
        <p:cNvGrpSpPr/>
        <p:nvPr/>
      </p:nvGrpSpPr>
      <p:grpSpPr>
        <a:xfrm>
          <a:off x="0" y="0"/>
          <a:ext cx="0" cy="0"/>
          <a:chOff x="0" y="0"/>
          <a:chExt cx="0" cy="0"/>
        </a:xfrm>
      </p:grpSpPr>
    </p:spTree>
    <p:extLst>
      <p:ext uri="{BB962C8B-B14F-4D97-AF65-F5344CB8AC3E}">
        <p14:creationId xmlns:p14="http://schemas.microsoft.com/office/powerpoint/2010/main" val="119785920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extLst>
      <p:ext uri="{BB962C8B-B14F-4D97-AF65-F5344CB8AC3E}">
        <p14:creationId xmlns:p14="http://schemas.microsoft.com/office/powerpoint/2010/main" val="383842730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1804"/>
        <p:cNvGrpSpPr/>
        <p:nvPr/>
      </p:nvGrpSpPr>
      <p:grpSpPr>
        <a:xfrm>
          <a:off x="0" y="0"/>
          <a:ext cx="0" cy="0"/>
          <a:chOff x="0" y="0"/>
          <a:chExt cx="0" cy="0"/>
        </a:xfrm>
      </p:grpSpPr>
      <p:sp>
        <p:nvSpPr>
          <p:cNvPr id="1806" name="Google Shape;1806;p38"/>
          <p:cNvSpPr txBox="1">
            <a:spLocks noGrp="1"/>
          </p:cNvSpPr>
          <p:nvPr>
            <p:ph type="title"/>
          </p:nvPr>
        </p:nvSpPr>
        <p:spPr>
          <a:xfrm>
            <a:off x="2433400" y="2546467"/>
            <a:ext cx="7325200" cy="560800"/>
          </a:xfrm>
          <a:prstGeom prst="rect">
            <a:avLst/>
          </a:prstGeom>
        </p:spPr>
        <p:txBody>
          <a:bodyPr spcFirstLastPara="1" wrap="square" lIns="91425" tIns="0" rIns="91425" bIns="91425" anchor="t" anchorCtr="0">
            <a:noAutofit/>
          </a:bodyPr>
          <a:lstStyle>
            <a:lvl1pPr lvl="0" algn="ctr" rtl="0">
              <a:spcBef>
                <a:spcPts val="0"/>
              </a:spcBef>
              <a:spcAft>
                <a:spcPts val="0"/>
              </a:spcAft>
              <a:buSzPts val="2900"/>
              <a:buNone/>
              <a:defRPr sz="3867">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sp>
        <p:nvSpPr>
          <p:cNvPr id="1834" name="Google Shape;1834;p38"/>
          <p:cNvSpPr txBox="1">
            <a:spLocks noGrp="1"/>
          </p:cNvSpPr>
          <p:nvPr>
            <p:ph type="subTitle" idx="1"/>
          </p:nvPr>
        </p:nvSpPr>
        <p:spPr>
          <a:xfrm>
            <a:off x="2433400" y="3236933"/>
            <a:ext cx="7325200" cy="12560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50772130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CD7C2C-ECC3-46DA-A83A-BB83C0BC6806}"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4895D-3A32-4A50-83FA-8A0C9D68F54F}" type="slidenum">
              <a:rPr lang="en-US" smtClean="0"/>
              <a:t>‹#›</a:t>
            </a:fld>
            <a:endParaRPr lang="en-US"/>
          </a:p>
        </p:txBody>
      </p:sp>
    </p:spTree>
    <p:extLst>
      <p:ext uri="{BB962C8B-B14F-4D97-AF65-F5344CB8AC3E}">
        <p14:creationId xmlns:p14="http://schemas.microsoft.com/office/powerpoint/2010/main" val="163040346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50967" y="1718567"/>
            <a:ext cx="6633600" cy="2076800"/>
          </a:xfrm>
          <a:prstGeom prst="rect">
            <a:avLst/>
          </a:prstGeom>
        </p:spPr>
        <p:txBody>
          <a:bodyPr spcFirstLastPara="1" wrap="square" lIns="91425" tIns="91425" rIns="91425" bIns="91425" anchor="t" anchorCtr="0">
            <a:normAutofit/>
          </a:bodyPr>
          <a:lstStyle>
            <a:lvl1pPr lvl="0" rtl="0">
              <a:spcBef>
                <a:spcPts val="0"/>
              </a:spcBef>
              <a:spcAft>
                <a:spcPts val="0"/>
              </a:spcAft>
              <a:buSzPts val="5200"/>
              <a:buNone/>
              <a:defRPr sz="6133">
                <a:solidFill>
                  <a:schemeClr val="accent2"/>
                </a:solidFill>
                <a:latin typeface="Kanit ExtraBold"/>
                <a:ea typeface="Kanit ExtraBold"/>
                <a:cs typeface="Kanit ExtraBold"/>
                <a:sym typeface="Kanit ExtraBold"/>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11" name="Google Shape;11;p2"/>
          <p:cNvSpPr txBox="1">
            <a:spLocks noGrp="1"/>
          </p:cNvSpPr>
          <p:nvPr>
            <p:ph type="subTitle" idx="1"/>
          </p:nvPr>
        </p:nvSpPr>
        <p:spPr>
          <a:xfrm>
            <a:off x="950967" y="3793433"/>
            <a:ext cx="4510000" cy="1050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2800"/>
              <a:buNone/>
              <a:defRPr sz="2400">
                <a:solidFill>
                  <a:srgbClr val="0258A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2" name="Google Shape;12;p2"/>
          <p:cNvSpPr/>
          <p:nvPr/>
        </p:nvSpPr>
        <p:spPr>
          <a:xfrm rot="-5400000" flipH="1">
            <a:off x="2615725" y="2459380"/>
            <a:ext cx="1675500" cy="7109481"/>
          </a:xfrm>
          <a:custGeom>
            <a:avLst/>
            <a:gdLst/>
            <a:ahLst/>
            <a:cxnLst/>
            <a:rect l="l" t="t" r="r" b="b"/>
            <a:pathLst>
              <a:path w="37601" h="99885" extrusionOk="0">
                <a:moveTo>
                  <a:pt x="37601" y="1"/>
                </a:moveTo>
                <a:lnTo>
                  <a:pt x="9682" y="825"/>
                </a:lnTo>
                <a:cubicBezTo>
                  <a:pt x="9543" y="846"/>
                  <a:pt x="9404" y="853"/>
                  <a:pt x="9264" y="853"/>
                </a:cubicBezTo>
                <a:cubicBezTo>
                  <a:pt x="8964" y="853"/>
                  <a:pt x="8662" y="821"/>
                  <a:pt x="8362" y="821"/>
                </a:cubicBezTo>
                <a:cubicBezTo>
                  <a:pt x="8168" y="821"/>
                  <a:pt x="7975" y="834"/>
                  <a:pt x="7782" y="878"/>
                </a:cubicBezTo>
                <a:cubicBezTo>
                  <a:pt x="2411" y="2202"/>
                  <a:pt x="0" y="9931"/>
                  <a:pt x="0" y="14753"/>
                </a:cubicBezTo>
                <a:cubicBezTo>
                  <a:pt x="13" y="22587"/>
                  <a:pt x="4887" y="27526"/>
                  <a:pt x="11175" y="31365"/>
                </a:cubicBezTo>
                <a:cubicBezTo>
                  <a:pt x="14936" y="33657"/>
                  <a:pt x="18814" y="35872"/>
                  <a:pt x="22036" y="38911"/>
                </a:cubicBezTo>
                <a:cubicBezTo>
                  <a:pt x="26412" y="43038"/>
                  <a:pt x="28561" y="48461"/>
                  <a:pt x="27487" y="54475"/>
                </a:cubicBezTo>
                <a:cubicBezTo>
                  <a:pt x="26582" y="59545"/>
                  <a:pt x="23857" y="63999"/>
                  <a:pt x="21892" y="68690"/>
                </a:cubicBezTo>
                <a:cubicBezTo>
                  <a:pt x="19953" y="73328"/>
                  <a:pt x="19612" y="78568"/>
                  <a:pt x="20910" y="83429"/>
                </a:cubicBezTo>
                <a:cubicBezTo>
                  <a:pt x="22363" y="88827"/>
                  <a:pt x="26098" y="94709"/>
                  <a:pt x="31417" y="96936"/>
                </a:cubicBezTo>
                <a:cubicBezTo>
                  <a:pt x="32818" y="97539"/>
                  <a:pt x="36815" y="98665"/>
                  <a:pt x="37522" y="99884"/>
                </a:cubicBezTo>
                <a:lnTo>
                  <a:pt x="37601" y="1"/>
                </a:ln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 name="Google Shape;13;p2"/>
          <p:cNvSpPr/>
          <p:nvPr/>
        </p:nvSpPr>
        <p:spPr>
          <a:xfrm flipH="1">
            <a:off x="6259434" y="-404267"/>
            <a:ext cx="6009692" cy="2724717"/>
          </a:xfrm>
          <a:custGeom>
            <a:avLst/>
            <a:gdLst/>
            <a:ahLst/>
            <a:cxnLst/>
            <a:rect l="l" t="t" r="r" b="b"/>
            <a:pathLst>
              <a:path w="88892" h="26487" extrusionOk="0">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cxnSp>
        <p:nvCxnSpPr>
          <p:cNvPr id="14" name="Google Shape;14;p2"/>
          <p:cNvCxnSpPr/>
          <p:nvPr/>
        </p:nvCxnSpPr>
        <p:spPr>
          <a:xfrm>
            <a:off x="7239000" y="-217700"/>
            <a:ext cx="5198000" cy="1184000"/>
          </a:xfrm>
          <a:prstGeom prst="curvedConnector3">
            <a:avLst>
              <a:gd name="adj1" fmla="val 68062"/>
            </a:avLst>
          </a:prstGeom>
          <a:noFill/>
          <a:ln w="19050" cap="flat" cmpd="sng">
            <a:solidFill>
              <a:srgbClr val="0258A1"/>
            </a:solidFill>
            <a:prstDash val="solid"/>
            <a:round/>
            <a:headEnd type="none" w="med" len="med"/>
            <a:tailEnd type="none" w="med" len="med"/>
          </a:ln>
        </p:spPr>
      </p:cxnSp>
      <p:cxnSp>
        <p:nvCxnSpPr>
          <p:cNvPr id="15" name="Google Shape;15;p2"/>
          <p:cNvCxnSpPr/>
          <p:nvPr/>
        </p:nvCxnSpPr>
        <p:spPr>
          <a:xfrm rot="-5400000" flipH="1">
            <a:off x="-557967" y="5075533"/>
            <a:ext cx="2177200" cy="1660000"/>
          </a:xfrm>
          <a:prstGeom prst="curvedConnector3">
            <a:avLst>
              <a:gd name="adj1" fmla="val 50000"/>
            </a:avLst>
          </a:prstGeom>
          <a:noFill/>
          <a:ln w="19050" cap="flat" cmpd="sng">
            <a:solidFill>
              <a:srgbClr val="E94A4E"/>
            </a:solidFill>
            <a:prstDash val="solid"/>
            <a:round/>
            <a:headEnd type="none" w="med" len="med"/>
            <a:tailEnd type="none" w="med" len="med"/>
          </a:ln>
        </p:spPr>
      </p:cxnSp>
      <p:cxnSp>
        <p:nvCxnSpPr>
          <p:cNvPr id="16" name="Google Shape;16;p2"/>
          <p:cNvCxnSpPr/>
          <p:nvPr/>
        </p:nvCxnSpPr>
        <p:spPr>
          <a:xfrm rot="10800000" flipH="1">
            <a:off x="10960567" y="-571367"/>
            <a:ext cx="1939200" cy="1040800"/>
          </a:xfrm>
          <a:prstGeom prst="curvedConnector3">
            <a:avLst>
              <a:gd name="adj1" fmla="val 50000"/>
            </a:avLst>
          </a:prstGeom>
          <a:noFill/>
          <a:ln w="19050" cap="flat" cmpd="sng">
            <a:solidFill>
              <a:srgbClr val="0258A1"/>
            </a:solidFill>
            <a:prstDash val="solid"/>
            <a:round/>
            <a:headEnd type="none" w="med" len="med"/>
            <a:tailEnd type="none" w="med" len="med"/>
          </a:ln>
        </p:spPr>
      </p:cxnSp>
      <p:cxnSp>
        <p:nvCxnSpPr>
          <p:cNvPr id="17" name="Google Shape;17;p2"/>
          <p:cNvCxnSpPr/>
          <p:nvPr/>
        </p:nvCxnSpPr>
        <p:spPr>
          <a:xfrm>
            <a:off x="299367" y="5742200"/>
            <a:ext cx="3782800" cy="1491200"/>
          </a:xfrm>
          <a:prstGeom prst="curvedConnector3">
            <a:avLst>
              <a:gd name="adj1" fmla="val 50000"/>
            </a:avLst>
          </a:prstGeom>
          <a:noFill/>
          <a:ln w="19050" cap="flat" cmpd="sng">
            <a:solidFill>
              <a:srgbClr val="E94A4E"/>
            </a:solidFill>
            <a:prstDash val="solid"/>
            <a:round/>
            <a:headEnd type="none" w="med" len="med"/>
            <a:tailEnd type="none" w="med" len="med"/>
          </a:ln>
        </p:spPr>
      </p:cxnSp>
    </p:spTree>
    <p:extLst>
      <p:ext uri="{BB962C8B-B14F-4D97-AF65-F5344CB8AC3E}">
        <p14:creationId xmlns:p14="http://schemas.microsoft.com/office/powerpoint/2010/main" val="335564511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8"/>
        <p:cNvGrpSpPr/>
        <p:nvPr/>
      </p:nvGrpSpPr>
      <p:grpSpPr>
        <a:xfrm>
          <a:off x="0" y="0"/>
          <a:ext cx="0" cy="0"/>
          <a:chOff x="0" y="0"/>
          <a:chExt cx="0" cy="0"/>
        </a:xfrm>
      </p:grpSpPr>
      <p:sp>
        <p:nvSpPr>
          <p:cNvPr id="19" name="Google Shape;19;p3"/>
          <p:cNvSpPr/>
          <p:nvPr/>
        </p:nvSpPr>
        <p:spPr>
          <a:xfrm>
            <a:off x="-201511" y="4296434"/>
            <a:ext cx="4951929" cy="2555476"/>
          </a:xfrm>
          <a:custGeom>
            <a:avLst/>
            <a:gdLst/>
            <a:ahLst/>
            <a:cxnLst/>
            <a:rect l="l" t="t" r="r" b="b"/>
            <a:pathLst>
              <a:path w="66359" h="34245" extrusionOk="0">
                <a:moveTo>
                  <a:pt x="15064" y="1"/>
                </a:moveTo>
                <a:cubicBezTo>
                  <a:pt x="13915" y="1"/>
                  <a:pt x="12767" y="92"/>
                  <a:pt x="11634" y="272"/>
                </a:cubicBezTo>
                <a:cubicBezTo>
                  <a:pt x="9302" y="653"/>
                  <a:pt x="1" y="3194"/>
                  <a:pt x="381" y="6482"/>
                </a:cubicBezTo>
                <a:cubicBezTo>
                  <a:pt x="512" y="7596"/>
                  <a:pt x="525" y="8540"/>
                  <a:pt x="734" y="9640"/>
                </a:cubicBezTo>
                <a:lnTo>
                  <a:pt x="734" y="34244"/>
                </a:lnTo>
                <a:lnTo>
                  <a:pt x="66359" y="33497"/>
                </a:lnTo>
                <a:cubicBezTo>
                  <a:pt x="64786" y="29842"/>
                  <a:pt x="62231" y="26593"/>
                  <a:pt x="58288" y="24654"/>
                </a:cubicBezTo>
                <a:cubicBezTo>
                  <a:pt x="53755" y="22427"/>
                  <a:pt x="48462" y="23291"/>
                  <a:pt x="43746" y="20933"/>
                </a:cubicBezTo>
                <a:cubicBezTo>
                  <a:pt x="39789" y="18954"/>
                  <a:pt x="36291" y="15876"/>
                  <a:pt x="33985" y="12077"/>
                </a:cubicBezTo>
                <a:cubicBezTo>
                  <a:pt x="31457" y="7884"/>
                  <a:pt x="29242" y="4779"/>
                  <a:pt x="24749" y="2368"/>
                </a:cubicBezTo>
                <a:cubicBezTo>
                  <a:pt x="21782" y="778"/>
                  <a:pt x="18421" y="1"/>
                  <a:pt x="15064"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 name="Google Shape;20;p3"/>
          <p:cNvSpPr/>
          <p:nvPr/>
        </p:nvSpPr>
        <p:spPr>
          <a:xfrm rot="2916371">
            <a:off x="8673060" y="-1210131"/>
            <a:ext cx="5135957" cy="3858937"/>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 name="Google Shape;21;p3"/>
          <p:cNvSpPr/>
          <p:nvPr/>
        </p:nvSpPr>
        <p:spPr>
          <a:xfrm>
            <a:off x="10653401" y="-751567"/>
            <a:ext cx="4490567" cy="3344467"/>
          </a:xfrm>
          <a:custGeom>
            <a:avLst/>
            <a:gdLst/>
            <a:ahLst/>
            <a:cxnLst/>
            <a:rect l="l" t="t" r="r" b="b"/>
            <a:pathLst>
              <a:path w="134717" h="100334" extrusionOk="0">
                <a:moveTo>
                  <a:pt x="0" y="0"/>
                </a:moveTo>
                <a:cubicBezTo>
                  <a:pt x="5867" y="8803"/>
                  <a:pt x="10445" y="18586"/>
                  <a:pt x="17473" y="26493"/>
                </a:cubicBezTo>
                <a:cubicBezTo>
                  <a:pt x="41141" y="53121"/>
                  <a:pt x="70904" y="75742"/>
                  <a:pt x="103715" y="89624"/>
                </a:cubicBezTo>
                <a:cubicBezTo>
                  <a:pt x="113784" y="93884"/>
                  <a:pt x="123784" y="100334"/>
                  <a:pt x="134717" y="100334"/>
                </a:cubicBezTo>
              </a:path>
            </a:pathLst>
          </a:custGeom>
          <a:noFill/>
          <a:ln w="19050" cap="flat" cmpd="sng">
            <a:solidFill>
              <a:srgbClr val="0258A1"/>
            </a:solidFill>
            <a:prstDash val="solid"/>
            <a:round/>
            <a:headEnd type="none" w="med" len="med"/>
            <a:tailEnd type="none" w="med" len="med"/>
          </a:ln>
        </p:spPr>
      </p:sp>
      <p:sp>
        <p:nvSpPr>
          <p:cNvPr id="22" name="Google Shape;22;p3"/>
          <p:cNvSpPr/>
          <p:nvPr/>
        </p:nvSpPr>
        <p:spPr>
          <a:xfrm>
            <a:off x="-450933" y="4603301"/>
            <a:ext cx="3194133" cy="2386233"/>
          </a:xfrm>
          <a:custGeom>
            <a:avLst/>
            <a:gdLst/>
            <a:ahLst/>
            <a:cxnLst/>
            <a:rect l="l" t="t" r="r" b="b"/>
            <a:pathLst>
              <a:path w="95824" h="71587" extrusionOk="0">
                <a:moveTo>
                  <a:pt x="0" y="0"/>
                </a:moveTo>
                <a:cubicBezTo>
                  <a:pt x="4285" y="8569"/>
                  <a:pt x="12329" y="16139"/>
                  <a:pt x="21419" y="19165"/>
                </a:cubicBezTo>
                <a:cubicBezTo>
                  <a:pt x="30023" y="22029"/>
                  <a:pt x="39678" y="19787"/>
                  <a:pt x="48476" y="21984"/>
                </a:cubicBezTo>
                <a:cubicBezTo>
                  <a:pt x="57453" y="24225"/>
                  <a:pt x="65057" y="30317"/>
                  <a:pt x="72713" y="35512"/>
                </a:cubicBezTo>
                <a:cubicBezTo>
                  <a:pt x="81114" y="41213"/>
                  <a:pt x="89418" y="49336"/>
                  <a:pt x="91878" y="59186"/>
                </a:cubicBezTo>
                <a:cubicBezTo>
                  <a:pt x="92929" y="63395"/>
                  <a:pt x="91486" y="71587"/>
                  <a:pt x="95824" y="71587"/>
                </a:cubicBezTo>
              </a:path>
            </a:pathLst>
          </a:custGeom>
          <a:noFill/>
          <a:ln w="19050" cap="flat" cmpd="sng">
            <a:solidFill>
              <a:srgbClr val="E94A4E"/>
            </a:solidFill>
            <a:prstDash val="solid"/>
            <a:round/>
            <a:headEnd type="none" w="med" len="med"/>
            <a:tailEnd type="none" w="med" len="med"/>
          </a:ln>
        </p:spPr>
      </p:sp>
      <p:sp>
        <p:nvSpPr>
          <p:cNvPr id="23" name="Google Shape;23;p3"/>
          <p:cNvSpPr/>
          <p:nvPr/>
        </p:nvSpPr>
        <p:spPr>
          <a:xfrm>
            <a:off x="864391" y="5383033"/>
            <a:ext cx="563467" cy="1954067"/>
          </a:xfrm>
          <a:custGeom>
            <a:avLst/>
            <a:gdLst/>
            <a:ahLst/>
            <a:cxnLst/>
            <a:rect l="l" t="t" r="r" b="b"/>
            <a:pathLst>
              <a:path w="16904" h="58622" extrusionOk="0">
                <a:moveTo>
                  <a:pt x="13351" y="0"/>
                </a:moveTo>
                <a:cubicBezTo>
                  <a:pt x="9511" y="1281"/>
                  <a:pt x="4322" y="1142"/>
                  <a:pt x="2077" y="4510"/>
                </a:cubicBezTo>
                <a:cubicBezTo>
                  <a:pt x="-225" y="7964"/>
                  <a:pt x="-363" y="12973"/>
                  <a:pt x="950" y="16910"/>
                </a:cubicBezTo>
                <a:cubicBezTo>
                  <a:pt x="3178" y="23591"/>
                  <a:pt x="14787" y="24660"/>
                  <a:pt x="16169" y="31566"/>
                </a:cubicBezTo>
                <a:cubicBezTo>
                  <a:pt x="17425" y="37841"/>
                  <a:pt x="16595" y="44523"/>
                  <a:pt x="15042" y="50731"/>
                </a:cubicBezTo>
                <a:cubicBezTo>
                  <a:pt x="14364" y="53441"/>
                  <a:pt x="10250" y="56645"/>
                  <a:pt x="12223" y="58622"/>
                </a:cubicBezTo>
              </a:path>
            </a:pathLst>
          </a:custGeom>
          <a:noFill/>
          <a:ln w="19050" cap="flat" cmpd="sng">
            <a:solidFill>
              <a:srgbClr val="E94A4E"/>
            </a:solidFill>
            <a:prstDash val="solid"/>
            <a:round/>
            <a:headEnd type="none" w="med" len="med"/>
            <a:tailEnd type="none" w="med" len="med"/>
          </a:ln>
        </p:spPr>
      </p:sp>
      <p:sp>
        <p:nvSpPr>
          <p:cNvPr id="24" name="Google Shape;24;p3"/>
          <p:cNvSpPr txBox="1">
            <a:spLocks noGrp="1"/>
          </p:cNvSpPr>
          <p:nvPr>
            <p:ph type="title"/>
          </p:nvPr>
        </p:nvSpPr>
        <p:spPr>
          <a:xfrm>
            <a:off x="1458967" y="2766200"/>
            <a:ext cx="4637200" cy="1547600"/>
          </a:xfrm>
          <a:prstGeom prst="rect">
            <a:avLst/>
          </a:prstGeom>
        </p:spPr>
        <p:txBody>
          <a:bodyPr spcFirstLastPara="1" wrap="square" lIns="91425" tIns="91425" rIns="91425" bIns="91425" anchor="ctr" anchorCtr="0">
            <a:normAutofit/>
          </a:bodyPr>
          <a:lstStyle>
            <a:lvl1pPr lvl="0" rtl="0">
              <a:spcBef>
                <a:spcPts val="0"/>
              </a:spcBef>
              <a:spcAft>
                <a:spcPts val="0"/>
              </a:spcAft>
              <a:buClr>
                <a:srgbClr val="E94A4E"/>
              </a:buClr>
              <a:buSzPts val="3600"/>
              <a:buFont typeface="Kanit"/>
              <a:buNone/>
              <a:defRPr sz="6667" b="1">
                <a:solidFill>
                  <a:srgbClr val="E94A4E"/>
                </a:solidFill>
                <a:latin typeface="Kanit"/>
                <a:ea typeface="Kanit"/>
                <a:cs typeface="Kanit"/>
                <a:sym typeface="Kanit"/>
              </a:defRPr>
            </a:lvl1pPr>
            <a:lvl2pPr lvl="1" algn="ctr" rtl="0">
              <a:spcBef>
                <a:spcPts val="0"/>
              </a:spcBef>
              <a:spcAft>
                <a:spcPts val="0"/>
              </a:spcAft>
              <a:buClr>
                <a:srgbClr val="E94A4E"/>
              </a:buClr>
              <a:buSzPts val="3600"/>
              <a:buFont typeface="Kanit"/>
              <a:buNone/>
              <a:defRPr sz="4800" b="1">
                <a:solidFill>
                  <a:srgbClr val="E94A4E"/>
                </a:solidFill>
                <a:latin typeface="Kanit"/>
                <a:ea typeface="Kanit"/>
                <a:cs typeface="Kanit"/>
                <a:sym typeface="Kanit"/>
              </a:defRPr>
            </a:lvl2pPr>
            <a:lvl3pPr lvl="2" algn="ctr" rtl="0">
              <a:spcBef>
                <a:spcPts val="0"/>
              </a:spcBef>
              <a:spcAft>
                <a:spcPts val="0"/>
              </a:spcAft>
              <a:buClr>
                <a:srgbClr val="E94A4E"/>
              </a:buClr>
              <a:buSzPts val="3600"/>
              <a:buFont typeface="Kanit"/>
              <a:buNone/>
              <a:defRPr sz="4800" b="1">
                <a:solidFill>
                  <a:srgbClr val="E94A4E"/>
                </a:solidFill>
                <a:latin typeface="Kanit"/>
                <a:ea typeface="Kanit"/>
                <a:cs typeface="Kanit"/>
                <a:sym typeface="Kanit"/>
              </a:defRPr>
            </a:lvl3pPr>
            <a:lvl4pPr lvl="3" algn="ctr" rtl="0">
              <a:spcBef>
                <a:spcPts val="0"/>
              </a:spcBef>
              <a:spcAft>
                <a:spcPts val="0"/>
              </a:spcAft>
              <a:buClr>
                <a:srgbClr val="E94A4E"/>
              </a:buClr>
              <a:buSzPts val="3600"/>
              <a:buFont typeface="Kanit"/>
              <a:buNone/>
              <a:defRPr sz="4800" b="1">
                <a:solidFill>
                  <a:srgbClr val="E94A4E"/>
                </a:solidFill>
                <a:latin typeface="Kanit"/>
                <a:ea typeface="Kanit"/>
                <a:cs typeface="Kanit"/>
                <a:sym typeface="Kanit"/>
              </a:defRPr>
            </a:lvl4pPr>
            <a:lvl5pPr lvl="4" algn="ctr" rtl="0">
              <a:spcBef>
                <a:spcPts val="0"/>
              </a:spcBef>
              <a:spcAft>
                <a:spcPts val="0"/>
              </a:spcAft>
              <a:buClr>
                <a:srgbClr val="E94A4E"/>
              </a:buClr>
              <a:buSzPts val="3600"/>
              <a:buFont typeface="Kanit"/>
              <a:buNone/>
              <a:defRPr sz="4800" b="1">
                <a:solidFill>
                  <a:srgbClr val="E94A4E"/>
                </a:solidFill>
                <a:latin typeface="Kanit"/>
                <a:ea typeface="Kanit"/>
                <a:cs typeface="Kanit"/>
                <a:sym typeface="Kanit"/>
              </a:defRPr>
            </a:lvl5pPr>
            <a:lvl6pPr lvl="5" algn="ctr" rtl="0">
              <a:spcBef>
                <a:spcPts val="0"/>
              </a:spcBef>
              <a:spcAft>
                <a:spcPts val="0"/>
              </a:spcAft>
              <a:buClr>
                <a:srgbClr val="E94A4E"/>
              </a:buClr>
              <a:buSzPts val="3600"/>
              <a:buFont typeface="Kanit"/>
              <a:buNone/>
              <a:defRPr sz="4800" b="1">
                <a:solidFill>
                  <a:srgbClr val="E94A4E"/>
                </a:solidFill>
                <a:latin typeface="Kanit"/>
                <a:ea typeface="Kanit"/>
                <a:cs typeface="Kanit"/>
                <a:sym typeface="Kanit"/>
              </a:defRPr>
            </a:lvl6pPr>
            <a:lvl7pPr lvl="6" algn="ctr" rtl="0">
              <a:spcBef>
                <a:spcPts val="0"/>
              </a:spcBef>
              <a:spcAft>
                <a:spcPts val="0"/>
              </a:spcAft>
              <a:buClr>
                <a:srgbClr val="E94A4E"/>
              </a:buClr>
              <a:buSzPts val="3600"/>
              <a:buFont typeface="Kanit"/>
              <a:buNone/>
              <a:defRPr sz="4800" b="1">
                <a:solidFill>
                  <a:srgbClr val="E94A4E"/>
                </a:solidFill>
                <a:latin typeface="Kanit"/>
                <a:ea typeface="Kanit"/>
                <a:cs typeface="Kanit"/>
                <a:sym typeface="Kanit"/>
              </a:defRPr>
            </a:lvl7pPr>
            <a:lvl8pPr lvl="7" algn="ctr" rtl="0">
              <a:spcBef>
                <a:spcPts val="0"/>
              </a:spcBef>
              <a:spcAft>
                <a:spcPts val="0"/>
              </a:spcAft>
              <a:buClr>
                <a:srgbClr val="E94A4E"/>
              </a:buClr>
              <a:buSzPts val="3600"/>
              <a:buFont typeface="Kanit"/>
              <a:buNone/>
              <a:defRPr sz="4800" b="1">
                <a:solidFill>
                  <a:srgbClr val="E94A4E"/>
                </a:solidFill>
                <a:latin typeface="Kanit"/>
                <a:ea typeface="Kanit"/>
                <a:cs typeface="Kanit"/>
                <a:sym typeface="Kanit"/>
              </a:defRPr>
            </a:lvl8pPr>
            <a:lvl9pPr lvl="8" algn="ctr" rtl="0">
              <a:spcBef>
                <a:spcPts val="0"/>
              </a:spcBef>
              <a:spcAft>
                <a:spcPts val="0"/>
              </a:spcAft>
              <a:buClr>
                <a:srgbClr val="E94A4E"/>
              </a:buClr>
              <a:buSzPts val="3600"/>
              <a:buFont typeface="Kanit"/>
              <a:buNone/>
              <a:defRPr sz="4800" b="1">
                <a:solidFill>
                  <a:srgbClr val="E94A4E"/>
                </a:solidFill>
                <a:latin typeface="Kanit"/>
                <a:ea typeface="Kanit"/>
                <a:cs typeface="Kanit"/>
                <a:sym typeface="Kanit"/>
              </a:defRPr>
            </a:lvl9pPr>
          </a:lstStyle>
          <a:p>
            <a:r>
              <a:rPr lang="en-US"/>
              <a:t>Click to edit Master title style</a:t>
            </a:r>
            <a:endParaRPr/>
          </a:p>
        </p:txBody>
      </p:sp>
      <p:sp>
        <p:nvSpPr>
          <p:cNvPr id="25" name="Google Shape;25;p3"/>
          <p:cNvSpPr txBox="1">
            <a:spLocks noGrp="1"/>
          </p:cNvSpPr>
          <p:nvPr>
            <p:ph type="title" idx="2" hasCustomPrompt="1"/>
          </p:nvPr>
        </p:nvSpPr>
        <p:spPr>
          <a:xfrm>
            <a:off x="1944767" y="1358900"/>
            <a:ext cx="1119200" cy="978000"/>
          </a:xfrm>
          <a:prstGeom prst="rect">
            <a:avLst/>
          </a:prstGeom>
          <a:solidFill>
            <a:srgbClr val="E94A4E"/>
          </a:solidFill>
        </p:spPr>
        <p:txBody>
          <a:bodyPr spcFirstLastPara="1" wrap="square" lIns="91425" tIns="91425" rIns="91425" bIns="91425" anchor="ctr" anchorCtr="0">
            <a:normAutofit/>
          </a:bodyPr>
          <a:lstStyle>
            <a:lvl1pPr lvl="0" rtl="0">
              <a:spcBef>
                <a:spcPts val="0"/>
              </a:spcBef>
              <a:spcAft>
                <a:spcPts val="0"/>
              </a:spcAft>
              <a:buClr>
                <a:srgbClr val="E94A4E"/>
              </a:buClr>
              <a:buSzPts val="4800"/>
              <a:buFont typeface="Kanit"/>
              <a:buNone/>
              <a:defRPr sz="6400" b="1">
                <a:solidFill>
                  <a:srgbClr val="E3F1FE"/>
                </a:solidFill>
                <a:latin typeface="Kanit"/>
                <a:ea typeface="Kanit"/>
                <a:cs typeface="Kanit"/>
                <a:sym typeface="Kanit"/>
              </a:defRPr>
            </a:lvl1pPr>
            <a:lvl2pPr lvl="1"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2pPr>
            <a:lvl3pPr lvl="2"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3pPr>
            <a:lvl4pPr lvl="3"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4pPr>
            <a:lvl5pPr lvl="4"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5pPr>
            <a:lvl6pPr lvl="5"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6pPr>
            <a:lvl7pPr lvl="6"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7pPr>
            <a:lvl8pPr lvl="7"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8pPr>
            <a:lvl9pPr lvl="8"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9pPr>
          </a:lstStyle>
          <a:p>
            <a:r>
              <a:t>xx%</a:t>
            </a:r>
          </a:p>
        </p:txBody>
      </p:sp>
      <p:sp>
        <p:nvSpPr>
          <p:cNvPr id="26" name="Google Shape;26;p3"/>
          <p:cNvSpPr txBox="1">
            <a:spLocks noGrp="1"/>
          </p:cNvSpPr>
          <p:nvPr>
            <p:ph type="subTitle" idx="1"/>
          </p:nvPr>
        </p:nvSpPr>
        <p:spPr>
          <a:xfrm>
            <a:off x="1458967" y="4584333"/>
            <a:ext cx="3990800" cy="813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54285778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950967" y="719333"/>
            <a:ext cx="10290000" cy="7532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4027" b="1">
                <a:solidFill>
                  <a:srgbClr val="E94A4E"/>
                </a:solidFill>
                <a:latin typeface="Kanit"/>
                <a:ea typeface="Kanit"/>
                <a:cs typeface="Kanit"/>
                <a:sym typeface="Kanit"/>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9" name="Google Shape;29;p4"/>
          <p:cNvSpPr txBox="1">
            <a:spLocks noGrp="1"/>
          </p:cNvSpPr>
          <p:nvPr>
            <p:ph type="body" idx="1"/>
          </p:nvPr>
        </p:nvSpPr>
        <p:spPr>
          <a:xfrm>
            <a:off x="950967" y="1559500"/>
            <a:ext cx="10290000" cy="4585200"/>
          </a:xfrm>
          <a:prstGeom prst="rect">
            <a:avLst/>
          </a:prstGeom>
        </p:spPr>
        <p:txBody>
          <a:bodyPr spcFirstLastPara="1" wrap="square" lIns="91425" tIns="91425" rIns="91425" bIns="91425" anchor="t" anchorCtr="0">
            <a:normAutofit/>
          </a:bodyPr>
          <a:lstStyle>
            <a:lvl1pPr marL="609585" lvl="0" indent="-400039" rtl="0">
              <a:lnSpc>
                <a:spcPct val="100000"/>
              </a:lnSpc>
              <a:spcBef>
                <a:spcPts val="0"/>
              </a:spcBef>
              <a:spcAft>
                <a:spcPts val="0"/>
              </a:spcAft>
              <a:buClr>
                <a:srgbClr val="434343"/>
              </a:buClr>
              <a:buSzPts val="1125"/>
              <a:buAutoNum type="arabicPeriod"/>
              <a:defRPr sz="1633">
                <a:latin typeface="Montserrat"/>
                <a:ea typeface="Montserrat"/>
                <a:cs typeface="Montserrat"/>
                <a:sym typeface="Montserrat"/>
              </a:defRPr>
            </a:lvl1pPr>
            <a:lvl2pPr marL="1219170" lvl="1" indent="-378873" rtl="0">
              <a:spcBef>
                <a:spcPts val="0"/>
              </a:spcBef>
              <a:spcAft>
                <a:spcPts val="0"/>
              </a:spcAft>
              <a:buClr>
                <a:srgbClr val="434343"/>
              </a:buClr>
              <a:buSzPts val="875"/>
              <a:buFont typeface="Roboto Condensed Light"/>
              <a:buAutoNum type="alphaLcPeriod"/>
              <a:defRPr/>
            </a:lvl2pPr>
            <a:lvl3pPr marL="1828754" lvl="2" indent="-378873" rtl="0">
              <a:spcBef>
                <a:spcPts val="0"/>
              </a:spcBef>
              <a:spcAft>
                <a:spcPts val="0"/>
              </a:spcAft>
              <a:buClr>
                <a:srgbClr val="434343"/>
              </a:buClr>
              <a:buSzPts val="875"/>
              <a:buFont typeface="Roboto Condensed Light"/>
              <a:buAutoNum type="romanLcPeriod"/>
              <a:defRPr/>
            </a:lvl3pPr>
            <a:lvl4pPr marL="2438339" lvl="3" indent="-378873" rtl="0">
              <a:spcBef>
                <a:spcPts val="0"/>
              </a:spcBef>
              <a:spcAft>
                <a:spcPts val="0"/>
              </a:spcAft>
              <a:buClr>
                <a:srgbClr val="434343"/>
              </a:buClr>
              <a:buSzPts val="875"/>
              <a:buFont typeface="Roboto Condensed Light"/>
              <a:buAutoNum type="arabicPeriod"/>
              <a:defRPr/>
            </a:lvl4pPr>
            <a:lvl5pPr marL="3047924" lvl="4" indent="-378873" rtl="0">
              <a:spcBef>
                <a:spcPts val="0"/>
              </a:spcBef>
              <a:spcAft>
                <a:spcPts val="0"/>
              </a:spcAft>
              <a:buClr>
                <a:srgbClr val="434343"/>
              </a:buClr>
              <a:buSzPts val="875"/>
              <a:buFont typeface="Roboto Condensed Light"/>
              <a:buAutoNum type="alphaLcPeriod"/>
              <a:defRPr/>
            </a:lvl5pPr>
            <a:lvl6pPr marL="3657509" lvl="5" indent="-378873" rtl="0">
              <a:spcBef>
                <a:spcPts val="0"/>
              </a:spcBef>
              <a:spcAft>
                <a:spcPts val="0"/>
              </a:spcAft>
              <a:buClr>
                <a:srgbClr val="434343"/>
              </a:buClr>
              <a:buSzPts val="875"/>
              <a:buFont typeface="Roboto Condensed Light"/>
              <a:buAutoNum type="romanLcPeriod"/>
              <a:defRPr/>
            </a:lvl6pPr>
            <a:lvl7pPr marL="4267093" lvl="6" indent="-378873" rtl="0">
              <a:spcBef>
                <a:spcPts val="0"/>
              </a:spcBef>
              <a:spcAft>
                <a:spcPts val="0"/>
              </a:spcAft>
              <a:buClr>
                <a:srgbClr val="434343"/>
              </a:buClr>
              <a:buSzPts val="875"/>
              <a:buFont typeface="Roboto Condensed Light"/>
              <a:buAutoNum type="arabicPeriod"/>
              <a:defRPr/>
            </a:lvl7pPr>
            <a:lvl8pPr marL="4876678" lvl="7" indent="-378873" rtl="0">
              <a:spcBef>
                <a:spcPts val="0"/>
              </a:spcBef>
              <a:spcAft>
                <a:spcPts val="0"/>
              </a:spcAft>
              <a:buClr>
                <a:srgbClr val="434343"/>
              </a:buClr>
              <a:buSzPts val="875"/>
              <a:buFont typeface="Roboto Condensed Light"/>
              <a:buAutoNum type="alphaLcPeriod"/>
              <a:defRPr/>
            </a:lvl8pPr>
            <a:lvl9pPr marL="5486263" lvl="8" indent="-378873" rtl="0">
              <a:spcBef>
                <a:spcPts val="0"/>
              </a:spcBef>
              <a:spcAft>
                <a:spcPts val="0"/>
              </a:spcAft>
              <a:buClr>
                <a:srgbClr val="434343"/>
              </a:buClr>
              <a:buSzPts val="875"/>
              <a:buFont typeface="Roboto Condensed Light"/>
              <a:buAutoNum type="romanLcPeriod"/>
              <a:defRPr/>
            </a:lvl9pPr>
          </a:lstStyle>
          <a:p>
            <a:pPr lvl="0"/>
            <a:r>
              <a:rPr lang="en-US"/>
              <a:t>Click to edit Master text styles</a:t>
            </a:r>
          </a:p>
        </p:txBody>
      </p:sp>
      <p:sp>
        <p:nvSpPr>
          <p:cNvPr id="30" name="Google Shape;30;p4"/>
          <p:cNvSpPr/>
          <p:nvPr/>
        </p:nvSpPr>
        <p:spPr>
          <a:xfrm rot="10800000">
            <a:off x="8596078" y="49"/>
            <a:ext cx="3661689" cy="1672184"/>
          </a:xfrm>
          <a:custGeom>
            <a:avLst/>
            <a:gdLst/>
            <a:ahLst/>
            <a:cxnLst/>
            <a:rect l="l" t="t" r="r" b="b"/>
            <a:pathLst>
              <a:path w="66359" h="34245" extrusionOk="0">
                <a:moveTo>
                  <a:pt x="15064" y="1"/>
                </a:moveTo>
                <a:cubicBezTo>
                  <a:pt x="13915" y="1"/>
                  <a:pt x="12767" y="92"/>
                  <a:pt x="11634" y="272"/>
                </a:cubicBezTo>
                <a:cubicBezTo>
                  <a:pt x="9302" y="653"/>
                  <a:pt x="1" y="3194"/>
                  <a:pt x="381" y="6482"/>
                </a:cubicBezTo>
                <a:cubicBezTo>
                  <a:pt x="512" y="7596"/>
                  <a:pt x="525" y="8540"/>
                  <a:pt x="734" y="9640"/>
                </a:cubicBezTo>
                <a:lnTo>
                  <a:pt x="734" y="34244"/>
                </a:lnTo>
                <a:lnTo>
                  <a:pt x="66359" y="33497"/>
                </a:lnTo>
                <a:cubicBezTo>
                  <a:pt x="64786" y="29842"/>
                  <a:pt x="62231" y="26593"/>
                  <a:pt x="58288" y="24654"/>
                </a:cubicBezTo>
                <a:cubicBezTo>
                  <a:pt x="53755" y="22427"/>
                  <a:pt x="48462" y="23291"/>
                  <a:pt x="43746" y="20933"/>
                </a:cubicBezTo>
                <a:cubicBezTo>
                  <a:pt x="39789" y="18954"/>
                  <a:pt x="36291" y="15876"/>
                  <a:pt x="33985" y="12077"/>
                </a:cubicBezTo>
                <a:cubicBezTo>
                  <a:pt x="31457" y="7884"/>
                  <a:pt x="29242" y="4779"/>
                  <a:pt x="24749" y="2368"/>
                </a:cubicBezTo>
                <a:cubicBezTo>
                  <a:pt x="21782" y="778"/>
                  <a:pt x="18421" y="1"/>
                  <a:pt x="15064"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cxnSp>
        <p:nvCxnSpPr>
          <p:cNvPr id="31" name="Google Shape;31;p4"/>
          <p:cNvCxnSpPr/>
          <p:nvPr/>
        </p:nvCxnSpPr>
        <p:spPr>
          <a:xfrm>
            <a:off x="7929333" y="-13600"/>
            <a:ext cx="4330800" cy="1483200"/>
          </a:xfrm>
          <a:prstGeom prst="curvedConnector3">
            <a:avLst>
              <a:gd name="adj1" fmla="val 50000"/>
            </a:avLst>
          </a:prstGeom>
          <a:noFill/>
          <a:ln w="19050" cap="flat" cmpd="sng">
            <a:solidFill>
              <a:srgbClr val="0258A1"/>
            </a:solidFill>
            <a:prstDash val="solid"/>
            <a:round/>
            <a:headEnd type="none" w="med" len="med"/>
            <a:tailEnd type="none" w="med" len="med"/>
          </a:ln>
        </p:spPr>
      </p:cxnSp>
      <p:cxnSp>
        <p:nvCxnSpPr>
          <p:cNvPr id="32" name="Google Shape;32;p4"/>
          <p:cNvCxnSpPr/>
          <p:nvPr/>
        </p:nvCxnSpPr>
        <p:spPr>
          <a:xfrm rot="-5400000">
            <a:off x="10160267" y="-620400"/>
            <a:ext cx="1477200" cy="1384000"/>
          </a:xfrm>
          <a:prstGeom prst="curvedConnector3">
            <a:avLst>
              <a:gd name="adj1" fmla="val 50000"/>
            </a:avLst>
          </a:prstGeom>
          <a:noFill/>
          <a:ln w="19050" cap="flat" cmpd="sng">
            <a:solidFill>
              <a:srgbClr val="0258A1"/>
            </a:solidFill>
            <a:prstDash val="solid"/>
            <a:round/>
            <a:headEnd type="none" w="med" len="med"/>
            <a:tailEnd type="none" w="med" len="med"/>
          </a:ln>
        </p:spPr>
      </p:cxnSp>
    </p:spTree>
    <p:extLst>
      <p:ext uri="{BB962C8B-B14F-4D97-AF65-F5344CB8AC3E}">
        <p14:creationId xmlns:p14="http://schemas.microsoft.com/office/powerpoint/2010/main" val="114544003"/>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rgbClr val="E3F1FE"/>
        </a:solidFill>
        <a:effectLst/>
      </p:bgPr>
    </p:bg>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950967" y="719333"/>
            <a:ext cx="10290000" cy="9340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35" name="Google Shape;35;p5"/>
          <p:cNvSpPr txBox="1">
            <a:spLocks noGrp="1"/>
          </p:cNvSpPr>
          <p:nvPr>
            <p:ph type="subTitle" idx="1"/>
          </p:nvPr>
        </p:nvSpPr>
        <p:spPr>
          <a:xfrm>
            <a:off x="1965833" y="3835400"/>
            <a:ext cx="3202000" cy="7140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2400" b="1">
                <a:solidFill>
                  <a:srgbClr val="E94A4E"/>
                </a:solidFill>
                <a:latin typeface="Kanit"/>
                <a:ea typeface="Kanit"/>
                <a:cs typeface="Kanit"/>
                <a:sym typeface="Kanit"/>
              </a:defRPr>
            </a:lvl1pPr>
            <a:lvl2pPr lvl="1" algn="ctr" rtl="0">
              <a:spcBef>
                <a:spcPts val="1600"/>
              </a:spcBef>
              <a:spcAft>
                <a:spcPts val="0"/>
              </a:spcAft>
              <a:buNone/>
              <a:defRPr sz="2400" b="1">
                <a:solidFill>
                  <a:srgbClr val="E94A4E"/>
                </a:solidFill>
                <a:latin typeface="Kanit"/>
                <a:ea typeface="Kanit"/>
                <a:cs typeface="Kanit"/>
                <a:sym typeface="Kanit"/>
              </a:defRPr>
            </a:lvl2pPr>
            <a:lvl3pPr lvl="2" algn="ctr" rtl="0">
              <a:spcBef>
                <a:spcPts val="1600"/>
              </a:spcBef>
              <a:spcAft>
                <a:spcPts val="0"/>
              </a:spcAft>
              <a:buNone/>
              <a:defRPr sz="2400" b="1">
                <a:solidFill>
                  <a:srgbClr val="E94A4E"/>
                </a:solidFill>
                <a:latin typeface="Kanit"/>
                <a:ea typeface="Kanit"/>
                <a:cs typeface="Kanit"/>
                <a:sym typeface="Kanit"/>
              </a:defRPr>
            </a:lvl3pPr>
            <a:lvl4pPr lvl="3" algn="ctr" rtl="0">
              <a:spcBef>
                <a:spcPts val="1600"/>
              </a:spcBef>
              <a:spcAft>
                <a:spcPts val="0"/>
              </a:spcAft>
              <a:buNone/>
              <a:defRPr sz="2400" b="1">
                <a:solidFill>
                  <a:srgbClr val="E94A4E"/>
                </a:solidFill>
                <a:latin typeface="Kanit"/>
                <a:ea typeface="Kanit"/>
                <a:cs typeface="Kanit"/>
                <a:sym typeface="Kanit"/>
              </a:defRPr>
            </a:lvl4pPr>
            <a:lvl5pPr lvl="4" algn="ctr" rtl="0">
              <a:spcBef>
                <a:spcPts val="1600"/>
              </a:spcBef>
              <a:spcAft>
                <a:spcPts val="0"/>
              </a:spcAft>
              <a:buNone/>
              <a:defRPr sz="2400" b="1">
                <a:solidFill>
                  <a:srgbClr val="E94A4E"/>
                </a:solidFill>
                <a:latin typeface="Kanit"/>
                <a:ea typeface="Kanit"/>
                <a:cs typeface="Kanit"/>
                <a:sym typeface="Kanit"/>
              </a:defRPr>
            </a:lvl5pPr>
            <a:lvl6pPr lvl="5" algn="ctr" rtl="0">
              <a:spcBef>
                <a:spcPts val="1600"/>
              </a:spcBef>
              <a:spcAft>
                <a:spcPts val="0"/>
              </a:spcAft>
              <a:buNone/>
              <a:defRPr sz="2400" b="1">
                <a:solidFill>
                  <a:srgbClr val="E94A4E"/>
                </a:solidFill>
                <a:latin typeface="Kanit"/>
                <a:ea typeface="Kanit"/>
                <a:cs typeface="Kanit"/>
                <a:sym typeface="Kanit"/>
              </a:defRPr>
            </a:lvl6pPr>
            <a:lvl7pPr lvl="6" algn="ctr" rtl="0">
              <a:spcBef>
                <a:spcPts val="1600"/>
              </a:spcBef>
              <a:spcAft>
                <a:spcPts val="0"/>
              </a:spcAft>
              <a:buNone/>
              <a:defRPr sz="2400" b="1">
                <a:solidFill>
                  <a:srgbClr val="E94A4E"/>
                </a:solidFill>
                <a:latin typeface="Kanit"/>
                <a:ea typeface="Kanit"/>
                <a:cs typeface="Kanit"/>
                <a:sym typeface="Kanit"/>
              </a:defRPr>
            </a:lvl7pPr>
            <a:lvl8pPr lvl="7" algn="ctr" rtl="0">
              <a:spcBef>
                <a:spcPts val="1600"/>
              </a:spcBef>
              <a:spcAft>
                <a:spcPts val="0"/>
              </a:spcAft>
              <a:buNone/>
              <a:defRPr sz="2400" b="1">
                <a:solidFill>
                  <a:srgbClr val="E94A4E"/>
                </a:solidFill>
                <a:latin typeface="Kanit"/>
                <a:ea typeface="Kanit"/>
                <a:cs typeface="Kanit"/>
                <a:sym typeface="Kanit"/>
              </a:defRPr>
            </a:lvl8pPr>
            <a:lvl9pPr lvl="8" algn="ct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36" name="Google Shape;36;p5"/>
          <p:cNvSpPr txBox="1">
            <a:spLocks noGrp="1"/>
          </p:cNvSpPr>
          <p:nvPr>
            <p:ph type="subTitle" idx="2"/>
          </p:nvPr>
        </p:nvSpPr>
        <p:spPr>
          <a:xfrm>
            <a:off x="1967588" y="4447800"/>
            <a:ext cx="3198800" cy="1326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37" name="Google Shape;37;p5"/>
          <p:cNvSpPr txBox="1">
            <a:spLocks noGrp="1"/>
          </p:cNvSpPr>
          <p:nvPr>
            <p:ph type="subTitle" idx="3"/>
          </p:nvPr>
        </p:nvSpPr>
        <p:spPr>
          <a:xfrm>
            <a:off x="6910180" y="3835400"/>
            <a:ext cx="3202000" cy="7140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2400" b="1">
                <a:solidFill>
                  <a:srgbClr val="E94A4E"/>
                </a:solidFill>
                <a:latin typeface="Kanit"/>
                <a:ea typeface="Kanit"/>
                <a:cs typeface="Kanit"/>
                <a:sym typeface="Kanit"/>
              </a:defRPr>
            </a:lvl1pPr>
            <a:lvl2pPr lvl="1" algn="ctr" rtl="0">
              <a:spcBef>
                <a:spcPts val="1600"/>
              </a:spcBef>
              <a:spcAft>
                <a:spcPts val="0"/>
              </a:spcAft>
              <a:buNone/>
              <a:defRPr sz="2400" b="1">
                <a:solidFill>
                  <a:srgbClr val="E94A4E"/>
                </a:solidFill>
                <a:latin typeface="Kanit"/>
                <a:ea typeface="Kanit"/>
                <a:cs typeface="Kanit"/>
                <a:sym typeface="Kanit"/>
              </a:defRPr>
            </a:lvl2pPr>
            <a:lvl3pPr lvl="2" algn="ctr" rtl="0">
              <a:spcBef>
                <a:spcPts val="1600"/>
              </a:spcBef>
              <a:spcAft>
                <a:spcPts val="0"/>
              </a:spcAft>
              <a:buNone/>
              <a:defRPr sz="2400" b="1">
                <a:solidFill>
                  <a:srgbClr val="E94A4E"/>
                </a:solidFill>
                <a:latin typeface="Kanit"/>
                <a:ea typeface="Kanit"/>
                <a:cs typeface="Kanit"/>
                <a:sym typeface="Kanit"/>
              </a:defRPr>
            </a:lvl3pPr>
            <a:lvl4pPr lvl="3" algn="ctr" rtl="0">
              <a:spcBef>
                <a:spcPts val="1600"/>
              </a:spcBef>
              <a:spcAft>
                <a:spcPts val="0"/>
              </a:spcAft>
              <a:buNone/>
              <a:defRPr sz="2400" b="1">
                <a:solidFill>
                  <a:srgbClr val="E94A4E"/>
                </a:solidFill>
                <a:latin typeface="Kanit"/>
                <a:ea typeface="Kanit"/>
                <a:cs typeface="Kanit"/>
                <a:sym typeface="Kanit"/>
              </a:defRPr>
            </a:lvl4pPr>
            <a:lvl5pPr lvl="4" algn="ctr" rtl="0">
              <a:spcBef>
                <a:spcPts val="1600"/>
              </a:spcBef>
              <a:spcAft>
                <a:spcPts val="0"/>
              </a:spcAft>
              <a:buNone/>
              <a:defRPr sz="2400" b="1">
                <a:solidFill>
                  <a:srgbClr val="E94A4E"/>
                </a:solidFill>
                <a:latin typeface="Kanit"/>
                <a:ea typeface="Kanit"/>
                <a:cs typeface="Kanit"/>
                <a:sym typeface="Kanit"/>
              </a:defRPr>
            </a:lvl5pPr>
            <a:lvl6pPr lvl="5" algn="ctr" rtl="0">
              <a:spcBef>
                <a:spcPts val="1600"/>
              </a:spcBef>
              <a:spcAft>
                <a:spcPts val="0"/>
              </a:spcAft>
              <a:buNone/>
              <a:defRPr sz="2400" b="1">
                <a:solidFill>
                  <a:srgbClr val="E94A4E"/>
                </a:solidFill>
                <a:latin typeface="Kanit"/>
                <a:ea typeface="Kanit"/>
                <a:cs typeface="Kanit"/>
                <a:sym typeface="Kanit"/>
              </a:defRPr>
            </a:lvl6pPr>
            <a:lvl7pPr lvl="6" algn="ctr" rtl="0">
              <a:spcBef>
                <a:spcPts val="1600"/>
              </a:spcBef>
              <a:spcAft>
                <a:spcPts val="0"/>
              </a:spcAft>
              <a:buNone/>
              <a:defRPr sz="2400" b="1">
                <a:solidFill>
                  <a:srgbClr val="E94A4E"/>
                </a:solidFill>
                <a:latin typeface="Kanit"/>
                <a:ea typeface="Kanit"/>
                <a:cs typeface="Kanit"/>
                <a:sym typeface="Kanit"/>
              </a:defRPr>
            </a:lvl7pPr>
            <a:lvl8pPr lvl="7" algn="ctr" rtl="0">
              <a:spcBef>
                <a:spcPts val="1600"/>
              </a:spcBef>
              <a:spcAft>
                <a:spcPts val="0"/>
              </a:spcAft>
              <a:buNone/>
              <a:defRPr sz="2400" b="1">
                <a:solidFill>
                  <a:srgbClr val="E94A4E"/>
                </a:solidFill>
                <a:latin typeface="Kanit"/>
                <a:ea typeface="Kanit"/>
                <a:cs typeface="Kanit"/>
                <a:sym typeface="Kanit"/>
              </a:defRPr>
            </a:lvl8pPr>
            <a:lvl9pPr lvl="8" algn="ct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38" name="Google Shape;38;p5"/>
          <p:cNvSpPr txBox="1">
            <a:spLocks noGrp="1"/>
          </p:cNvSpPr>
          <p:nvPr>
            <p:ph type="subTitle" idx="4"/>
          </p:nvPr>
        </p:nvSpPr>
        <p:spPr>
          <a:xfrm>
            <a:off x="6911935" y="4447800"/>
            <a:ext cx="3198800" cy="1326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39" name="Google Shape;39;p5"/>
          <p:cNvSpPr/>
          <p:nvPr/>
        </p:nvSpPr>
        <p:spPr>
          <a:xfrm>
            <a:off x="-154990" y="5032667"/>
            <a:ext cx="3536935" cy="1825372"/>
          </a:xfrm>
          <a:custGeom>
            <a:avLst/>
            <a:gdLst/>
            <a:ahLst/>
            <a:cxnLst/>
            <a:rect l="l" t="t" r="r" b="b"/>
            <a:pathLst>
              <a:path w="66359" h="34245" extrusionOk="0">
                <a:moveTo>
                  <a:pt x="15064" y="1"/>
                </a:moveTo>
                <a:cubicBezTo>
                  <a:pt x="13915" y="1"/>
                  <a:pt x="12767" y="92"/>
                  <a:pt x="11634" y="272"/>
                </a:cubicBezTo>
                <a:cubicBezTo>
                  <a:pt x="9302" y="653"/>
                  <a:pt x="1" y="3194"/>
                  <a:pt x="381" y="6482"/>
                </a:cubicBezTo>
                <a:cubicBezTo>
                  <a:pt x="512" y="7596"/>
                  <a:pt x="525" y="8540"/>
                  <a:pt x="734" y="9640"/>
                </a:cubicBezTo>
                <a:lnTo>
                  <a:pt x="734" y="34244"/>
                </a:lnTo>
                <a:lnTo>
                  <a:pt x="66359" y="33497"/>
                </a:lnTo>
                <a:cubicBezTo>
                  <a:pt x="64786" y="29842"/>
                  <a:pt x="62231" y="26593"/>
                  <a:pt x="58288" y="24654"/>
                </a:cubicBezTo>
                <a:cubicBezTo>
                  <a:pt x="53755" y="22427"/>
                  <a:pt x="48462" y="23291"/>
                  <a:pt x="43746" y="20933"/>
                </a:cubicBezTo>
                <a:cubicBezTo>
                  <a:pt x="39789" y="18954"/>
                  <a:pt x="36291" y="15876"/>
                  <a:pt x="33985" y="12077"/>
                </a:cubicBezTo>
                <a:cubicBezTo>
                  <a:pt x="31457" y="7884"/>
                  <a:pt x="29242" y="4779"/>
                  <a:pt x="24749" y="2368"/>
                </a:cubicBezTo>
                <a:cubicBezTo>
                  <a:pt x="21782" y="778"/>
                  <a:pt x="18421" y="1"/>
                  <a:pt x="15064"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0" name="Google Shape;40;p5"/>
          <p:cNvSpPr/>
          <p:nvPr/>
        </p:nvSpPr>
        <p:spPr>
          <a:xfrm rot="-5400000">
            <a:off x="8702211" y="1846285"/>
            <a:ext cx="5584101" cy="1395523"/>
          </a:xfrm>
          <a:custGeom>
            <a:avLst/>
            <a:gdLst/>
            <a:ahLst/>
            <a:cxnLst/>
            <a:rect l="l" t="t" r="r" b="b"/>
            <a:pathLst>
              <a:path w="92862" h="20271" extrusionOk="0">
                <a:moveTo>
                  <a:pt x="79072" y="0"/>
                </a:moveTo>
                <a:cubicBezTo>
                  <a:pt x="75484" y="0"/>
                  <a:pt x="71979" y="914"/>
                  <a:pt x="68756" y="2597"/>
                </a:cubicBezTo>
                <a:cubicBezTo>
                  <a:pt x="64327" y="4905"/>
                  <a:pt x="60752" y="7539"/>
                  <a:pt x="55670" y="7539"/>
                </a:cubicBezTo>
                <a:cubicBezTo>
                  <a:pt x="55446" y="7539"/>
                  <a:pt x="55218" y="7534"/>
                  <a:pt x="54987" y="7523"/>
                </a:cubicBezTo>
                <a:cubicBezTo>
                  <a:pt x="49392" y="7275"/>
                  <a:pt x="44480" y="4903"/>
                  <a:pt x="39134" y="3475"/>
                </a:cubicBezTo>
                <a:cubicBezTo>
                  <a:pt x="35751" y="2568"/>
                  <a:pt x="32183" y="2008"/>
                  <a:pt x="28644" y="2008"/>
                </a:cubicBezTo>
                <a:cubicBezTo>
                  <a:pt x="24153" y="2008"/>
                  <a:pt x="19707" y="2910"/>
                  <a:pt x="15736" y="5152"/>
                </a:cubicBezTo>
                <a:cubicBezTo>
                  <a:pt x="12709" y="6855"/>
                  <a:pt x="9119" y="8859"/>
                  <a:pt x="6604" y="11218"/>
                </a:cubicBezTo>
                <a:cubicBezTo>
                  <a:pt x="3840" y="13838"/>
                  <a:pt x="2071" y="17179"/>
                  <a:pt x="1" y="20271"/>
                </a:cubicBezTo>
                <a:lnTo>
                  <a:pt x="90570" y="20100"/>
                </a:lnTo>
                <a:cubicBezTo>
                  <a:pt x="90936" y="15948"/>
                  <a:pt x="92154" y="12397"/>
                  <a:pt x="92692" y="8244"/>
                </a:cubicBezTo>
                <a:cubicBezTo>
                  <a:pt x="92862" y="6947"/>
                  <a:pt x="92823" y="5270"/>
                  <a:pt x="91801" y="4183"/>
                </a:cubicBezTo>
                <a:cubicBezTo>
                  <a:pt x="90792" y="3907"/>
                  <a:pt x="90058" y="2990"/>
                  <a:pt x="89155" y="2427"/>
                </a:cubicBezTo>
                <a:cubicBezTo>
                  <a:pt x="87071" y="1143"/>
                  <a:pt x="84608" y="606"/>
                  <a:pt x="82237" y="239"/>
                </a:cubicBezTo>
                <a:cubicBezTo>
                  <a:pt x="81178" y="79"/>
                  <a:pt x="80122" y="0"/>
                  <a:pt x="79072"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1" name="Google Shape;41;p5"/>
          <p:cNvSpPr/>
          <p:nvPr/>
        </p:nvSpPr>
        <p:spPr>
          <a:xfrm>
            <a:off x="-529667" y="3958667"/>
            <a:ext cx="2137800" cy="4014467"/>
          </a:xfrm>
          <a:custGeom>
            <a:avLst/>
            <a:gdLst/>
            <a:ahLst/>
            <a:cxnLst/>
            <a:rect l="l" t="t" r="r" b="b"/>
            <a:pathLst>
              <a:path w="64134" h="120434" extrusionOk="0">
                <a:moveTo>
                  <a:pt x="0" y="0"/>
                </a:moveTo>
                <a:cubicBezTo>
                  <a:pt x="30193" y="6044"/>
                  <a:pt x="55846" y="38387"/>
                  <a:pt x="61889" y="68580"/>
                </a:cubicBezTo>
                <a:cubicBezTo>
                  <a:pt x="64190" y="80074"/>
                  <a:pt x="63561" y="91985"/>
                  <a:pt x="63561" y="103707"/>
                </a:cubicBezTo>
                <a:cubicBezTo>
                  <a:pt x="63561" y="107331"/>
                  <a:pt x="64707" y="111141"/>
                  <a:pt x="63561" y="114579"/>
                </a:cubicBezTo>
                <a:cubicBezTo>
                  <a:pt x="62944" y="116431"/>
                  <a:pt x="61609" y="120434"/>
                  <a:pt x="63561" y="120434"/>
                </a:cubicBezTo>
              </a:path>
            </a:pathLst>
          </a:custGeom>
          <a:noFill/>
          <a:ln w="19050" cap="flat" cmpd="sng">
            <a:solidFill>
              <a:srgbClr val="E94A4E"/>
            </a:solidFill>
            <a:prstDash val="solid"/>
            <a:round/>
            <a:headEnd type="none" w="med" len="med"/>
            <a:tailEnd type="none" w="med" len="med"/>
          </a:ln>
        </p:spPr>
      </p:sp>
      <p:sp>
        <p:nvSpPr>
          <p:cNvPr id="42" name="Google Shape;42;p5"/>
          <p:cNvSpPr/>
          <p:nvPr/>
        </p:nvSpPr>
        <p:spPr>
          <a:xfrm>
            <a:off x="9512036" y="-638849"/>
            <a:ext cx="5751200" cy="3650367"/>
          </a:xfrm>
          <a:custGeom>
            <a:avLst/>
            <a:gdLst/>
            <a:ahLst/>
            <a:cxnLst/>
            <a:rect l="l" t="t" r="r" b="b"/>
            <a:pathLst>
              <a:path w="172536" h="109511" extrusionOk="0">
                <a:moveTo>
                  <a:pt x="5686" y="0"/>
                </a:moveTo>
                <a:cubicBezTo>
                  <a:pt x="3369" y="3475"/>
                  <a:pt x="936" y="7171"/>
                  <a:pt x="250" y="11291"/>
                </a:cubicBezTo>
                <a:cubicBezTo>
                  <a:pt x="-1256" y="20330"/>
                  <a:pt x="5337" y="30096"/>
                  <a:pt x="12377" y="35963"/>
                </a:cubicBezTo>
                <a:cubicBezTo>
                  <a:pt x="21050" y="43191"/>
                  <a:pt x="37383" y="38641"/>
                  <a:pt x="44158" y="47672"/>
                </a:cubicBezTo>
                <a:cubicBezTo>
                  <a:pt x="51007" y="56802"/>
                  <a:pt x="53333" y="68870"/>
                  <a:pt x="60466" y="77780"/>
                </a:cubicBezTo>
                <a:cubicBezTo>
                  <a:pt x="68832" y="88232"/>
                  <a:pt x="79697" y="97209"/>
                  <a:pt x="91829" y="102870"/>
                </a:cubicBezTo>
                <a:cubicBezTo>
                  <a:pt x="116248" y="114264"/>
                  <a:pt x="145590" y="107470"/>
                  <a:pt x="172536" y="107470"/>
                </a:cubicBezTo>
              </a:path>
            </a:pathLst>
          </a:custGeom>
          <a:noFill/>
          <a:ln w="19050" cap="flat" cmpd="sng">
            <a:solidFill>
              <a:srgbClr val="0258A1"/>
            </a:solidFill>
            <a:prstDash val="solid"/>
            <a:round/>
            <a:headEnd type="none" w="med" len="med"/>
            <a:tailEnd type="none" w="med" len="med"/>
          </a:ln>
        </p:spPr>
      </p:sp>
      <p:sp>
        <p:nvSpPr>
          <p:cNvPr id="43" name="Google Shape;43;p5"/>
          <p:cNvSpPr/>
          <p:nvPr/>
        </p:nvSpPr>
        <p:spPr>
          <a:xfrm>
            <a:off x="11206967" y="-334533"/>
            <a:ext cx="674600" cy="1686633"/>
          </a:xfrm>
          <a:custGeom>
            <a:avLst/>
            <a:gdLst/>
            <a:ahLst/>
            <a:cxnLst/>
            <a:rect l="l" t="t" r="r" b="b"/>
            <a:pathLst>
              <a:path w="20238" h="50599" extrusionOk="0">
                <a:moveTo>
                  <a:pt x="0" y="50599"/>
                </a:moveTo>
                <a:cubicBezTo>
                  <a:pt x="11678" y="46700"/>
                  <a:pt x="17874" y="31093"/>
                  <a:pt x="18818" y="18818"/>
                </a:cubicBezTo>
                <a:cubicBezTo>
                  <a:pt x="19299" y="12564"/>
                  <a:pt x="21623" y="5610"/>
                  <a:pt x="18818" y="0"/>
                </a:cubicBezTo>
              </a:path>
            </a:pathLst>
          </a:custGeom>
          <a:noFill/>
          <a:ln w="19050" cap="flat" cmpd="sng">
            <a:solidFill>
              <a:srgbClr val="0258A1"/>
            </a:solidFill>
            <a:prstDash val="solid"/>
            <a:round/>
            <a:headEnd type="none" w="med" len="med"/>
            <a:tailEnd type="none" w="med" len="med"/>
          </a:ln>
        </p:spPr>
      </p:sp>
      <p:sp>
        <p:nvSpPr>
          <p:cNvPr id="44" name="Google Shape;44;p5"/>
          <p:cNvSpPr/>
          <p:nvPr/>
        </p:nvSpPr>
        <p:spPr>
          <a:xfrm>
            <a:off x="1533301" y="6188934"/>
            <a:ext cx="1602967" cy="1198733"/>
          </a:xfrm>
          <a:custGeom>
            <a:avLst/>
            <a:gdLst/>
            <a:ahLst/>
            <a:cxnLst/>
            <a:rect l="l" t="t" r="r" b="b"/>
            <a:pathLst>
              <a:path w="48089" h="35962" extrusionOk="0">
                <a:moveTo>
                  <a:pt x="0" y="0"/>
                </a:moveTo>
                <a:cubicBezTo>
                  <a:pt x="20016" y="0"/>
                  <a:pt x="39138" y="18059"/>
                  <a:pt x="48089" y="35962"/>
                </a:cubicBezTo>
              </a:path>
            </a:pathLst>
          </a:custGeom>
          <a:noFill/>
          <a:ln w="19050" cap="flat" cmpd="sng">
            <a:solidFill>
              <a:srgbClr val="E94A4E"/>
            </a:solidFill>
            <a:prstDash val="solid"/>
            <a:round/>
            <a:headEnd type="none" w="med" len="med"/>
            <a:tailEnd type="none" w="med" len="med"/>
          </a:ln>
        </p:spPr>
      </p:sp>
    </p:spTree>
    <p:extLst>
      <p:ext uri="{BB962C8B-B14F-4D97-AF65-F5344CB8AC3E}">
        <p14:creationId xmlns:p14="http://schemas.microsoft.com/office/powerpoint/2010/main" val="258161252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rgbClr val="E3F1FE"/>
        </a:solidFill>
        <a:effectLst/>
      </p:bgPr>
    </p:bg>
    <p:spTree>
      <p:nvGrpSpPr>
        <p:cNvPr id="1" name="Shape 45"/>
        <p:cNvGrpSpPr/>
        <p:nvPr/>
      </p:nvGrpSpPr>
      <p:grpSpPr>
        <a:xfrm>
          <a:off x="0" y="0"/>
          <a:ext cx="0" cy="0"/>
          <a:chOff x="0" y="0"/>
          <a:chExt cx="0" cy="0"/>
        </a:xfrm>
      </p:grpSpPr>
      <p:sp>
        <p:nvSpPr>
          <p:cNvPr id="46" name="Google Shape;46;p6"/>
          <p:cNvSpPr/>
          <p:nvPr/>
        </p:nvSpPr>
        <p:spPr>
          <a:xfrm rot="10800000" flipH="1">
            <a:off x="-307201" y="6122971"/>
            <a:ext cx="3294041" cy="1654996"/>
          </a:xfrm>
          <a:custGeom>
            <a:avLst/>
            <a:gdLst/>
            <a:ahLst/>
            <a:cxnLst/>
            <a:rect l="l" t="t" r="r" b="b"/>
            <a:pathLst>
              <a:path w="88892" h="26487" extrusionOk="0">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7" name="Google Shape;47;p6"/>
          <p:cNvSpPr txBox="1">
            <a:spLocks noGrp="1"/>
          </p:cNvSpPr>
          <p:nvPr>
            <p:ph type="title"/>
          </p:nvPr>
        </p:nvSpPr>
        <p:spPr>
          <a:xfrm>
            <a:off x="950967" y="719333"/>
            <a:ext cx="10290000" cy="9256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4000" b="1">
                <a:solidFill>
                  <a:srgbClr val="E94A4E"/>
                </a:solidFill>
                <a:latin typeface="Kanit"/>
                <a:ea typeface="Kanit"/>
                <a:cs typeface="Kanit"/>
                <a:sym typeface="Kanit"/>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8" name="Google Shape;48;p6"/>
          <p:cNvSpPr/>
          <p:nvPr/>
        </p:nvSpPr>
        <p:spPr>
          <a:xfrm flipH="1">
            <a:off x="6739333" y="-233266"/>
            <a:ext cx="5554268" cy="1654996"/>
          </a:xfrm>
          <a:custGeom>
            <a:avLst/>
            <a:gdLst/>
            <a:ahLst/>
            <a:cxnLst/>
            <a:rect l="l" t="t" r="r" b="b"/>
            <a:pathLst>
              <a:path w="88892" h="26487" extrusionOk="0">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9" name="Google Shape;49;p6"/>
          <p:cNvSpPr/>
          <p:nvPr/>
        </p:nvSpPr>
        <p:spPr>
          <a:xfrm rot="-1939314">
            <a:off x="-746885" y="5066151"/>
            <a:ext cx="2434169" cy="3179536"/>
          </a:xfrm>
          <a:custGeom>
            <a:avLst/>
            <a:gdLst/>
            <a:ahLst/>
            <a:cxnLst/>
            <a:rect l="l" t="t" r="r" b="b"/>
            <a:pathLst>
              <a:path w="60217" h="53108" extrusionOk="0">
                <a:moveTo>
                  <a:pt x="0" y="0"/>
                </a:moveTo>
                <a:cubicBezTo>
                  <a:pt x="10224" y="0"/>
                  <a:pt x="21464" y="5203"/>
                  <a:pt x="27599" y="13382"/>
                </a:cubicBezTo>
                <a:cubicBezTo>
                  <a:pt x="32695" y="20176"/>
                  <a:pt x="32423" y="30095"/>
                  <a:pt x="37636" y="36799"/>
                </a:cubicBezTo>
                <a:cubicBezTo>
                  <a:pt x="43336" y="44129"/>
                  <a:pt x="51913" y="48954"/>
                  <a:pt x="60217" y="53108"/>
                </a:cubicBezTo>
              </a:path>
            </a:pathLst>
          </a:custGeom>
          <a:noFill/>
          <a:ln w="19050" cap="flat" cmpd="sng">
            <a:solidFill>
              <a:srgbClr val="E94A4E"/>
            </a:solidFill>
            <a:prstDash val="solid"/>
            <a:round/>
            <a:headEnd type="none" w="med" len="med"/>
            <a:tailEnd type="none" w="med" len="med"/>
          </a:ln>
        </p:spPr>
      </p:sp>
      <p:sp>
        <p:nvSpPr>
          <p:cNvPr id="50" name="Google Shape;50;p6"/>
          <p:cNvSpPr/>
          <p:nvPr/>
        </p:nvSpPr>
        <p:spPr>
          <a:xfrm rot="-1070548">
            <a:off x="852912" y="6238275"/>
            <a:ext cx="1900195" cy="1424396"/>
          </a:xfrm>
          <a:custGeom>
            <a:avLst/>
            <a:gdLst/>
            <a:ahLst/>
            <a:cxnLst/>
            <a:rect l="l" t="t" r="r" b="b"/>
            <a:pathLst>
              <a:path w="57006" h="42732" extrusionOk="0">
                <a:moveTo>
                  <a:pt x="0" y="6352"/>
                </a:moveTo>
                <a:cubicBezTo>
                  <a:pt x="7894" y="3192"/>
                  <a:pt x="18016" y="-2965"/>
                  <a:pt x="25090" y="1752"/>
                </a:cubicBezTo>
                <a:cubicBezTo>
                  <a:pt x="30010" y="5033"/>
                  <a:pt x="22868" y="15767"/>
                  <a:pt x="27599" y="19315"/>
                </a:cubicBezTo>
                <a:cubicBezTo>
                  <a:pt x="33625" y="23834"/>
                  <a:pt x="43722" y="16275"/>
                  <a:pt x="50180" y="20151"/>
                </a:cubicBezTo>
                <a:cubicBezTo>
                  <a:pt x="56791" y="24119"/>
                  <a:pt x="58646" y="35835"/>
                  <a:pt x="55198" y="42732"/>
                </a:cubicBezTo>
              </a:path>
            </a:pathLst>
          </a:custGeom>
          <a:noFill/>
          <a:ln w="19050" cap="flat" cmpd="sng">
            <a:solidFill>
              <a:srgbClr val="E94A4E"/>
            </a:solidFill>
            <a:prstDash val="solid"/>
            <a:round/>
            <a:headEnd type="none" w="med" len="med"/>
            <a:tailEnd type="none" w="med" len="med"/>
          </a:ln>
        </p:spPr>
      </p:sp>
      <p:sp>
        <p:nvSpPr>
          <p:cNvPr id="51" name="Google Shape;51;p6"/>
          <p:cNvSpPr/>
          <p:nvPr/>
        </p:nvSpPr>
        <p:spPr>
          <a:xfrm>
            <a:off x="9067800" y="-249367"/>
            <a:ext cx="3468400" cy="952133"/>
          </a:xfrm>
          <a:custGeom>
            <a:avLst/>
            <a:gdLst/>
            <a:ahLst/>
            <a:cxnLst/>
            <a:rect l="l" t="t" r="r" b="b"/>
            <a:pathLst>
              <a:path w="104052" h="28564" extrusionOk="0">
                <a:moveTo>
                  <a:pt x="0" y="0"/>
                </a:moveTo>
                <a:cubicBezTo>
                  <a:pt x="6809" y="6809"/>
                  <a:pt x="12482" y="15803"/>
                  <a:pt x="21422" y="19382"/>
                </a:cubicBezTo>
                <a:cubicBezTo>
                  <a:pt x="34603" y="24658"/>
                  <a:pt x="49817" y="23670"/>
                  <a:pt x="63928" y="22103"/>
                </a:cubicBezTo>
                <a:cubicBezTo>
                  <a:pt x="70049" y="21423"/>
                  <a:pt x="76194" y="19192"/>
                  <a:pt x="82290" y="20063"/>
                </a:cubicBezTo>
                <a:cubicBezTo>
                  <a:pt x="90000" y="21164"/>
                  <a:pt x="96664" y="26101"/>
                  <a:pt x="104052" y="28564"/>
                </a:cubicBezTo>
              </a:path>
            </a:pathLst>
          </a:custGeom>
          <a:noFill/>
          <a:ln w="19050" cap="flat" cmpd="sng">
            <a:solidFill>
              <a:srgbClr val="0258A1"/>
            </a:solidFill>
            <a:prstDash val="solid"/>
            <a:round/>
            <a:headEnd type="none" w="med" len="med"/>
            <a:tailEnd type="none" w="med" len="med"/>
          </a:ln>
        </p:spPr>
      </p:sp>
      <p:sp>
        <p:nvSpPr>
          <p:cNvPr id="52" name="Google Shape;52;p6"/>
          <p:cNvSpPr/>
          <p:nvPr/>
        </p:nvSpPr>
        <p:spPr>
          <a:xfrm>
            <a:off x="10404561" y="-300366"/>
            <a:ext cx="500267" cy="827433"/>
          </a:xfrm>
          <a:custGeom>
            <a:avLst/>
            <a:gdLst/>
            <a:ahLst/>
            <a:cxnLst/>
            <a:rect l="l" t="t" r="r" b="b"/>
            <a:pathLst>
              <a:path w="15008" h="24823" extrusionOk="0">
                <a:moveTo>
                  <a:pt x="6482" y="24823"/>
                </a:moveTo>
                <a:cubicBezTo>
                  <a:pt x="10605" y="24136"/>
                  <a:pt x="16512" y="19041"/>
                  <a:pt x="14643" y="15302"/>
                </a:cubicBezTo>
                <a:cubicBezTo>
                  <a:pt x="12603" y="11222"/>
                  <a:pt x="5964" y="12031"/>
                  <a:pt x="2402" y="9181"/>
                </a:cubicBezTo>
                <a:cubicBezTo>
                  <a:pt x="-67" y="7206"/>
                  <a:pt x="22" y="3161"/>
                  <a:pt x="22" y="0"/>
                </a:cubicBezTo>
              </a:path>
            </a:pathLst>
          </a:custGeom>
          <a:noFill/>
          <a:ln w="19050" cap="flat" cmpd="sng">
            <a:solidFill>
              <a:srgbClr val="0258A1"/>
            </a:solidFill>
            <a:prstDash val="solid"/>
            <a:round/>
            <a:headEnd type="none" w="med" len="med"/>
            <a:tailEnd type="none" w="med" len="med"/>
          </a:ln>
        </p:spPr>
      </p:sp>
    </p:spTree>
    <p:extLst>
      <p:ext uri="{BB962C8B-B14F-4D97-AF65-F5344CB8AC3E}">
        <p14:creationId xmlns:p14="http://schemas.microsoft.com/office/powerpoint/2010/main" val="75779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rgbClr val="E3F1FE"/>
        </a:solidFill>
        <a:effectLst/>
      </p:bgPr>
    </p:bg>
    <p:spTree>
      <p:nvGrpSpPr>
        <p:cNvPr id="1" name="Shape 127"/>
        <p:cNvGrpSpPr/>
        <p:nvPr/>
      </p:nvGrpSpPr>
      <p:grpSpPr>
        <a:xfrm>
          <a:off x="0" y="0"/>
          <a:ext cx="0" cy="0"/>
          <a:chOff x="0" y="0"/>
          <a:chExt cx="0" cy="0"/>
        </a:xfrm>
      </p:grpSpPr>
      <p:sp>
        <p:nvSpPr>
          <p:cNvPr id="128" name="Google Shape;128;p15"/>
          <p:cNvSpPr txBox="1">
            <a:spLocks noGrp="1"/>
          </p:cNvSpPr>
          <p:nvPr>
            <p:ph type="title"/>
          </p:nvPr>
        </p:nvSpPr>
        <p:spPr>
          <a:xfrm>
            <a:off x="950967" y="719333"/>
            <a:ext cx="10290000" cy="8420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129" name="Google Shape;129;p15"/>
          <p:cNvSpPr txBox="1">
            <a:spLocks noGrp="1"/>
          </p:cNvSpPr>
          <p:nvPr>
            <p:ph type="subTitle" idx="1"/>
          </p:nvPr>
        </p:nvSpPr>
        <p:spPr>
          <a:xfrm>
            <a:off x="1430305" y="1849867"/>
            <a:ext cx="3018400" cy="7528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2400" b="1">
                <a:solidFill>
                  <a:srgbClr val="E94A4E"/>
                </a:solidFill>
                <a:latin typeface="Kanit"/>
                <a:ea typeface="Kanit"/>
                <a:cs typeface="Kanit"/>
                <a:sym typeface="Kanit"/>
              </a:defRPr>
            </a:lvl1pPr>
            <a:lvl2pPr lvl="1" algn="r" rtl="0">
              <a:spcBef>
                <a:spcPts val="1600"/>
              </a:spcBef>
              <a:spcAft>
                <a:spcPts val="0"/>
              </a:spcAft>
              <a:buNone/>
              <a:defRPr sz="2400" b="1">
                <a:solidFill>
                  <a:srgbClr val="E94A4E"/>
                </a:solidFill>
                <a:latin typeface="Kanit"/>
                <a:ea typeface="Kanit"/>
                <a:cs typeface="Kanit"/>
                <a:sym typeface="Kanit"/>
              </a:defRPr>
            </a:lvl2pPr>
            <a:lvl3pPr lvl="2" algn="r" rtl="0">
              <a:spcBef>
                <a:spcPts val="1600"/>
              </a:spcBef>
              <a:spcAft>
                <a:spcPts val="0"/>
              </a:spcAft>
              <a:buNone/>
              <a:defRPr sz="2400" b="1">
                <a:solidFill>
                  <a:srgbClr val="E94A4E"/>
                </a:solidFill>
                <a:latin typeface="Kanit"/>
                <a:ea typeface="Kanit"/>
                <a:cs typeface="Kanit"/>
                <a:sym typeface="Kanit"/>
              </a:defRPr>
            </a:lvl3pPr>
            <a:lvl4pPr lvl="3" algn="r" rtl="0">
              <a:spcBef>
                <a:spcPts val="1600"/>
              </a:spcBef>
              <a:spcAft>
                <a:spcPts val="0"/>
              </a:spcAft>
              <a:buNone/>
              <a:defRPr sz="2400" b="1">
                <a:solidFill>
                  <a:srgbClr val="E94A4E"/>
                </a:solidFill>
                <a:latin typeface="Kanit"/>
                <a:ea typeface="Kanit"/>
                <a:cs typeface="Kanit"/>
                <a:sym typeface="Kanit"/>
              </a:defRPr>
            </a:lvl4pPr>
            <a:lvl5pPr lvl="4" algn="r" rtl="0">
              <a:spcBef>
                <a:spcPts val="1600"/>
              </a:spcBef>
              <a:spcAft>
                <a:spcPts val="0"/>
              </a:spcAft>
              <a:buNone/>
              <a:defRPr sz="2400" b="1">
                <a:solidFill>
                  <a:srgbClr val="E94A4E"/>
                </a:solidFill>
                <a:latin typeface="Kanit"/>
                <a:ea typeface="Kanit"/>
                <a:cs typeface="Kanit"/>
                <a:sym typeface="Kanit"/>
              </a:defRPr>
            </a:lvl5pPr>
            <a:lvl6pPr lvl="5" algn="r" rtl="0">
              <a:spcBef>
                <a:spcPts val="1600"/>
              </a:spcBef>
              <a:spcAft>
                <a:spcPts val="0"/>
              </a:spcAft>
              <a:buNone/>
              <a:defRPr sz="2400" b="1">
                <a:solidFill>
                  <a:srgbClr val="E94A4E"/>
                </a:solidFill>
                <a:latin typeface="Kanit"/>
                <a:ea typeface="Kanit"/>
                <a:cs typeface="Kanit"/>
                <a:sym typeface="Kanit"/>
              </a:defRPr>
            </a:lvl6pPr>
            <a:lvl7pPr lvl="6" algn="r" rtl="0">
              <a:spcBef>
                <a:spcPts val="1600"/>
              </a:spcBef>
              <a:spcAft>
                <a:spcPts val="0"/>
              </a:spcAft>
              <a:buNone/>
              <a:defRPr sz="2400" b="1">
                <a:solidFill>
                  <a:srgbClr val="E94A4E"/>
                </a:solidFill>
                <a:latin typeface="Kanit"/>
                <a:ea typeface="Kanit"/>
                <a:cs typeface="Kanit"/>
                <a:sym typeface="Kanit"/>
              </a:defRPr>
            </a:lvl7pPr>
            <a:lvl8pPr lvl="7" algn="r" rtl="0">
              <a:spcBef>
                <a:spcPts val="1600"/>
              </a:spcBef>
              <a:spcAft>
                <a:spcPts val="0"/>
              </a:spcAft>
              <a:buNone/>
              <a:defRPr sz="2400" b="1">
                <a:solidFill>
                  <a:srgbClr val="E94A4E"/>
                </a:solidFill>
                <a:latin typeface="Kanit"/>
                <a:ea typeface="Kanit"/>
                <a:cs typeface="Kanit"/>
                <a:sym typeface="Kanit"/>
              </a:defRPr>
            </a:lvl8pPr>
            <a:lvl9pPr lvl="8" algn="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30" name="Google Shape;130;p15"/>
          <p:cNvSpPr txBox="1">
            <a:spLocks noGrp="1"/>
          </p:cNvSpPr>
          <p:nvPr>
            <p:ph type="subTitle" idx="2"/>
          </p:nvPr>
        </p:nvSpPr>
        <p:spPr>
          <a:xfrm>
            <a:off x="1429433" y="2388583"/>
            <a:ext cx="3019600" cy="13500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31" name="Google Shape;131;p15"/>
          <p:cNvSpPr txBox="1">
            <a:spLocks noGrp="1"/>
          </p:cNvSpPr>
          <p:nvPr>
            <p:ph type="subTitle" idx="3"/>
          </p:nvPr>
        </p:nvSpPr>
        <p:spPr>
          <a:xfrm>
            <a:off x="1432964" y="4129863"/>
            <a:ext cx="3027200" cy="7460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2400" b="1">
                <a:solidFill>
                  <a:srgbClr val="E94A4E"/>
                </a:solidFill>
                <a:latin typeface="Kanit"/>
                <a:ea typeface="Kanit"/>
                <a:cs typeface="Kanit"/>
                <a:sym typeface="Kanit"/>
              </a:defRPr>
            </a:lvl1pPr>
            <a:lvl2pPr lvl="1" algn="r" rtl="0">
              <a:spcBef>
                <a:spcPts val="1600"/>
              </a:spcBef>
              <a:spcAft>
                <a:spcPts val="0"/>
              </a:spcAft>
              <a:buNone/>
              <a:defRPr sz="2400" b="1">
                <a:solidFill>
                  <a:srgbClr val="E94A4E"/>
                </a:solidFill>
                <a:latin typeface="Kanit"/>
                <a:ea typeface="Kanit"/>
                <a:cs typeface="Kanit"/>
                <a:sym typeface="Kanit"/>
              </a:defRPr>
            </a:lvl2pPr>
            <a:lvl3pPr lvl="2" algn="r" rtl="0">
              <a:spcBef>
                <a:spcPts val="1600"/>
              </a:spcBef>
              <a:spcAft>
                <a:spcPts val="0"/>
              </a:spcAft>
              <a:buNone/>
              <a:defRPr sz="2400" b="1">
                <a:solidFill>
                  <a:srgbClr val="E94A4E"/>
                </a:solidFill>
                <a:latin typeface="Kanit"/>
                <a:ea typeface="Kanit"/>
                <a:cs typeface="Kanit"/>
                <a:sym typeface="Kanit"/>
              </a:defRPr>
            </a:lvl3pPr>
            <a:lvl4pPr lvl="3" algn="r" rtl="0">
              <a:spcBef>
                <a:spcPts val="1600"/>
              </a:spcBef>
              <a:spcAft>
                <a:spcPts val="0"/>
              </a:spcAft>
              <a:buNone/>
              <a:defRPr sz="2400" b="1">
                <a:solidFill>
                  <a:srgbClr val="E94A4E"/>
                </a:solidFill>
                <a:latin typeface="Kanit"/>
                <a:ea typeface="Kanit"/>
                <a:cs typeface="Kanit"/>
                <a:sym typeface="Kanit"/>
              </a:defRPr>
            </a:lvl4pPr>
            <a:lvl5pPr lvl="4" algn="r" rtl="0">
              <a:spcBef>
                <a:spcPts val="1600"/>
              </a:spcBef>
              <a:spcAft>
                <a:spcPts val="0"/>
              </a:spcAft>
              <a:buNone/>
              <a:defRPr sz="2400" b="1">
                <a:solidFill>
                  <a:srgbClr val="E94A4E"/>
                </a:solidFill>
                <a:latin typeface="Kanit"/>
                <a:ea typeface="Kanit"/>
                <a:cs typeface="Kanit"/>
                <a:sym typeface="Kanit"/>
              </a:defRPr>
            </a:lvl5pPr>
            <a:lvl6pPr lvl="5" algn="r" rtl="0">
              <a:spcBef>
                <a:spcPts val="1600"/>
              </a:spcBef>
              <a:spcAft>
                <a:spcPts val="0"/>
              </a:spcAft>
              <a:buNone/>
              <a:defRPr sz="2400" b="1">
                <a:solidFill>
                  <a:srgbClr val="E94A4E"/>
                </a:solidFill>
                <a:latin typeface="Kanit"/>
                <a:ea typeface="Kanit"/>
                <a:cs typeface="Kanit"/>
                <a:sym typeface="Kanit"/>
              </a:defRPr>
            </a:lvl6pPr>
            <a:lvl7pPr lvl="6" algn="r" rtl="0">
              <a:spcBef>
                <a:spcPts val="1600"/>
              </a:spcBef>
              <a:spcAft>
                <a:spcPts val="0"/>
              </a:spcAft>
              <a:buNone/>
              <a:defRPr sz="2400" b="1">
                <a:solidFill>
                  <a:srgbClr val="E94A4E"/>
                </a:solidFill>
                <a:latin typeface="Kanit"/>
                <a:ea typeface="Kanit"/>
                <a:cs typeface="Kanit"/>
                <a:sym typeface="Kanit"/>
              </a:defRPr>
            </a:lvl7pPr>
            <a:lvl8pPr lvl="7" algn="r" rtl="0">
              <a:spcBef>
                <a:spcPts val="1600"/>
              </a:spcBef>
              <a:spcAft>
                <a:spcPts val="0"/>
              </a:spcAft>
              <a:buNone/>
              <a:defRPr sz="2400" b="1">
                <a:solidFill>
                  <a:srgbClr val="E94A4E"/>
                </a:solidFill>
                <a:latin typeface="Kanit"/>
                <a:ea typeface="Kanit"/>
                <a:cs typeface="Kanit"/>
                <a:sym typeface="Kanit"/>
              </a:defRPr>
            </a:lvl8pPr>
            <a:lvl9pPr lvl="8" algn="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32" name="Google Shape;132;p15"/>
          <p:cNvSpPr txBox="1">
            <a:spLocks noGrp="1"/>
          </p:cNvSpPr>
          <p:nvPr>
            <p:ph type="subTitle" idx="4"/>
          </p:nvPr>
        </p:nvSpPr>
        <p:spPr>
          <a:xfrm>
            <a:off x="1427333" y="4669467"/>
            <a:ext cx="3024000" cy="13520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33" name="Google Shape;133;p15"/>
          <p:cNvSpPr txBox="1">
            <a:spLocks noGrp="1"/>
          </p:cNvSpPr>
          <p:nvPr>
            <p:ph type="subTitle" idx="5"/>
          </p:nvPr>
        </p:nvSpPr>
        <p:spPr>
          <a:xfrm>
            <a:off x="7731803" y="1853281"/>
            <a:ext cx="3032800" cy="7460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2400" b="1">
                <a:solidFill>
                  <a:srgbClr val="E94A4E"/>
                </a:solidFill>
                <a:latin typeface="Kanit"/>
                <a:ea typeface="Kanit"/>
                <a:cs typeface="Kanit"/>
                <a:sym typeface="Kanit"/>
              </a:defRPr>
            </a:lvl1pPr>
            <a:lvl2pPr lvl="1" rtl="0">
              <a:spcBef>
                <a:spcPts val="1600"/>
              </a:spcBef>
              <a:spcAft>
                <a:spcPts val="0"/>
              </a:spcAft>
              <a:buNone/>
              <a:defRPr sz="2400" b="1">
                <a:solidFill>
                  <a:srgbClr val="E94A4E"/>
                </a:solidFill>
                <a:latin typeface="Kanit"/>
                <a:ea typeface="Kanit"/>
                <a:cs typeface="Kanit"/>
                <a:sym typeface="Kanit"/>
              </a:defRPr>
            </a:lvl2pPr>
            <a:lvl3pPr lvl="2" rtl="0">
              <a:spcBef>
                <a:spcPts val="1600"/>
              </a:spcBef>
              <a:spcAft>
                <a:spcPts val="0"/>
              </a:spcAft>
              <a:buNone/>
              <a:defRPr sz="2400" b="1">
                <a:solidFill>
                  <a:srgbClr val="E94A4E"/>
                </a:solidFill>
                <a:latin typeface="Kanit"/>
                <a:ea typeface="Kanit"/>
                <a:cs typeface="Kanit"/>
                <a:sym typeface="Kanit"/>
              </a:defRPr>
            </a:lvl3pPr>
            <a:lvl4pPr lvl="3" rtl="0">
              <a:spcBef>
                <a:spcPts val="1600"/>
              </a:spcBef>
              <a:spcAft>
                <a:spcPts val="0"/>
              </a:spcAft>
              <a:buNone/>
              <a:defRPr sz="2400" b="1">
                <a:solidFill>
                  <a:srgbClr val="E94A4E"/>
                </a:solidFill>
                <a:latin typeface="Kanit"/>
                <a:ea typeface="Kanit"/>
                <a:cs typeface="Kanit"/>
                <a:sym typeface="Kanit"/>
              </a:defRPr>
            </a:lvl4pPr>
            <a:lvl5pPr lvl="4" rtl="0">
              <a:spcBef>
                <a:spcPts val="1600"/>
              </a:spcBef>
              <a:spcAft>
                <a:spcPts val="0"/>
              </a:spcAft>
              <a:buNone/>
              <a:defRPr sz="2400" b="1">
                <a:solidFill>
                  <a:srgbClr val="E94A4E"/>
                </a:solidFill>
                <a:latin typeface="Kanit"/>
                <a:ea typeface="Kanit"/>
                <a:cs typeface="Kanit"/>
                <a:sym typeface="Kanit"/>
              </a:defRPr>
            </a:lvl5pPr>
            <a:lvl6pPr lvl="5" rtl="0">
              <a:spcBef>
                <a:spcPts val="1600"/>
              </a:spcBef>
              <a:spcAft>
                <a:spcPts val="0"/>
              </a:spcAft>
              <a:buNone/>
              <a:defRPr sz="2400" b="1">
                <a:solidFill>
                  <a:srgbClr val="E94A4E"/>
                </a:solidFill>
                <a:latin typeface="Kanit"/>
                <a:ea typeface="Kanit"/>
                <a:cs typeface="Kanit"/>
                <a:sym typeface="Kanit"/>
              </a:defRPr>
            </a:lvl6pPr>
            <a:lvl7pPr lvl="6" rtl="0">
              <a:spcBef>
                <a:spcPts val="1600"/>
              </a:spcBef>
              <a:spcAft>
                <a:spcPts val="0"/>
              </a:spcAft>
              <a:buNone/>
              <a:defRPr sz="2400" b="1">
                <a:solidFill>
                  <a:srgbClr val="E94A4E"/>
                </a:solidFill>
                <a:latin typeface="Kanit"/>
                <a:ea typeface="Kanit"/>
                <a:cs typeface="Kanit"/>
                <a:sym typeface="Kanit"/>
              </a:defRPr>
            </a:lvl7pPr>
            <a:lvl8pPr lvl="7" rtl="0">
              <a:spcBef>
                <a:spcPts val="1600"/>
              </a:spcBef>
              <a:spcAft>
                <a:spcPts val="0"/>
              </a:spcAft>
              <a:buNone/>
              <a:defRPr sz="2400" b="1">
                <a:solidFill>
                  <a:srgbClr val="E94A4E"/>
                </a:solidFill>
                <a:latin typeface="Kanit"/>
                <a:ea typeface="Kanit"/>
                <a:cs typeface="Kanit"/>
                <a:sym typeface="Kanit"/>
              </a:defRPr>
            </a:lvl8pPr>
            <a:lvl9pPr lvl="8"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34" name="Google Shape;134;p15"/>
          <p:cNvSpPr txBox="1">
            <a:spLocks noGrp="1"/>
          </p:cNvSpPr>
          <p:nvPr>
            <p:ph type="subTitle" idx="6"/>
          </p:nvPr>
        </p:nvSpPr>
        <p:spPr>
          <a:xfrm>
            <a:off x="7724335" y="2386535"/>
            <a:ext cx="3032800" cy="1350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35" name="Google Shape;135;p15"/>
          <p:cNvSpPr txBox="1">
            <a:spLocks noGrp="1"/>
          </p:cNvSpPr>
          <p:nvPr>
            <p:ph type="subTitle" idx="7"/>
          </p:nvPr>
        </p:nvSpPr>
        <p:spPr>
          <a:xfrm>
            <a:off x="7731301" y="4129863"/>
            <a:ext cx="3032800" cy="7460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2400" b="1">
                <a:solidFill>
                  <a:srgbClr val="E94A4E"/>
                </a:solidFill>
                <a:latin typeface="Kanit"/>
                <a:ea typeface="Kanit"/>
                <a:cs typeface="Kanit"/>
                <a:sym typeface="Kanit"/>
              </a:defRPr>
            </a:lvl1pPr>
            <a:lvl2pPr lvl="1" rtl="0">
              <a:spcBef>
                <a:spcPts val="1600"/>
              </a:spcBef>
              <a:spcAft>
                <a:spcPts val="0"/>
              </a:spcAft>
              <a:buNone/>
              <a:defRPr sz="2400" b="1">
                <a:solidFill>
                  <a:srgbClr val="E94A4E"/>
                </a:solidFill>
                <a:latin typeface="Kanit"/>
                <a:ea typeface="Kanit"/>
                <a:cs typeface="Kanit"/>
                <a:sym typeface="Kanit"/>
              </a:defRPr>
            </a:lvl2pPr>
            <a:lvl3pPr lvl="2" rtl="0">
              <a:spcBef>
                <a:spcPts val="1600"/>
              </a:spcBef>
              <a:spcAft>
                <a:spcPts val="0"/>
              </a:spcAft>
              <a:buNone/>
              <a:defRPr sz="2400" b="1">
                <a:solidFill>
                  <a:srgbClr val="E94A4E"/>
                </a:solidFill>
                <a:latin typeface="Kanit"/>
                <a:ea typeface="Kanit"/>
                <a:cs typeface="Kanit"/>
                <a:sym typeface="Kanit"/>
              </a:defRPr>
            </a:lvl3pPr>
            <a:lvl4pPr lvl="3" rtl="0">
              <a:spcBef>
                <a:spcPts val="1600"/>
              </a:spcBef>
              <a:spcAft>
                <a:spcPts val="0"/>
              </a:spcAft>
              <a:buNone/>
              <a:defRPr sz="2400" b="1">
                <a:solidFill>
                  <a:srgbClr val="E94A4E"/>
                </a:solidFill>
                <a:latin typeface="Kanit"/>
                <a:ea typeface="Kanit"/>
                <a:cs typeface="Kanit"/>
                <a:sym typeface="Kanit"/>
              </a:defRPr>
            </a:lvl4pPr>
            <a:lvl5pPr lvl="4" rtl="0">
              <a:spcBef>
                <a:spcPts val="1600"/>
              </a:spcBef>
              <a:spcAft>
                <a:spcPts val="0"/>
              </a:spcAft>
              <a:buNone/>
              <a:defRPr sz="2400" b="1">
                <a:solidFill>
                  <a:srgbClr val="E94A4E"/>
                </a:solidFill>
                <a:latin typeface="Kanit"/>
                <a:ea typeface="Kanit"/>
                <a:cs typeface="Kanit"/>
                <a:sym typeface="Kanit"/>
              </a:defRPr>
            </a:lvl5pPr>
            <a:lvl6pPr lvl="5" rtl="0">
              <a:spcBef>
                <a:spcPts val="1600"/>
              </a:spcBef>
              <a:spcAft>
                <a:spcPts val="0"/>
              </a:spcAft>
              <a:buNone/>
              <a:defRPr sz="2400" b="1">
                <a:solidFill>
                  <a:srgbClr val="E94A4E"/>
                </a:solidFill>
                <a:latin typeface="Kanit"/>
                <a:ea typeface="Kanit"/>
                <a:cs typeface="Kanit"/>
                <a:sym typeface="Kanit"/>
              </a:defRPr>
            </a:lvl6pPr>
            <a:lvl7pPr lvl="6" rtl="0">
              <a:spcBef>
                <a:spcPts val="1600"/>
              </a:spcBef>
              <a:spcAft>
                <a:spcPts val="0"/>
              </a:spcAft>
              <a:buNone/>
              <a:defRPr sz="2400" b="1">
                <a:solidFill>
                  <a:srgbClr val="E94A4E"/>
                </a:solidFill>
                <a:latin typeface="Kanit"/>
                <a:ea typeface="Kanit"/>
                <a:cs typeface="Kanit"/>
                <a:sym typeface="Kanit"/>
              </a:defRPr>
            </a:lvl7pPr>
            <a:lvl8pPr lvl="7" rtl="0">
              <a:spcBef>
                <a:spcPts val="1600"/>
              </a:spcBef>
              <a:spcAft>
                <a:spcPts val="0"/>
              </a:spcAft>
              <a:buNone/>
              <a:defRPr sz="2400" b="1">
                <a:solidFill>
                  <a:srgbClr val="E94A4E"/>
                </a:solidFill>
                <a:latin typeface="Kanit"/>
                <a:ea typeface="Kanit"/>
                <a:cs typeface="Kanit"/>
                <a:sym typeface="Kanit"/>
              </a:defRPr>
            </a:lvl8pPr>
            <a:lvl9pPr lvl="8"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36" name="Google Shape;136;p15"/>
          <p:cNvSpPr txBox="1">
            <a:spLocks noGrp="1"/>
          </p:cNvSpPr>
          <p:nvPr>
            <p:ph type="subTitle" idx="8"/>
          </p:nvPr>
        </p:nvSpPr>
        <p:spPr>
          <a:xfrm>
            <a:off x="7723833" y="4669467"/>
            <a:ext cx="3032800" cy="1352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37" name="Google Shape;137;p15"/>
          <p:cNvSpPr/>
          <p:nvPr/>
        </p:nvSpPr>
        <p:spPr>
          <a:xfrm>
            <a:off x="9646767" y="-1819699"/>
            <a:ext cx="3832215" cy="3473484"/>
          </a:xfrm>
          <a:custGeom>
            <a:avLst/>
            <a:gdLst/>
            <a:ahLst/>
            <a:cxnLst/>
            <a:rect l="l" t="t" r="r" b="b"/>
            <a:pathLst>
              <a:path w="64577" h="58532" extrusionOk="0">
                <a:moveTo>
                  <a:pt x="46284" y="0"/>
                </a:moveTo>
                <a:cubicBezTo>
                  <a:pt x="43517" y="0"/>
                  <a:pt x="40773" y="736"/>
                  <a:pt x="38479" y="2287"/>
                </a:cubicBezTo>
                <a:cubicBezTo>
                  <a:pt x="33762" y="5471"/>
                  <a:pt x="33631" y="12441"/>
                  <a:pt x="28850" y="15781"/>
                </a:cubicBezTo>
                <a:cubicBezTo>
                  <a:pt x="25640" y="18035"/>
                  <a:pt x="21906" y="17944"/>
                  <a:pt x="18277" y="18861"/>
                </a:cubicBezTo>
                <a:cubicBezTo>
                  <a:pt x="14635" y="19778"/>
                  <a:pt x="11228" y="21598"/>
                  <a:pt x="8477" y="24166"/>
                </a:cubicBezTo>
                <a:cubicBezTo>
                  <a:pt x="2975" y="29315"/>
                  <a:pt x="0" y="37543"/>
                  <a:pt x="2451" y="44880"/>
                </a:cubicBezTo>
                <a:cubicBezTo>
                  <a:pt x="3303" y="47395"/>
                  <a:pt x="4744" y="49675"/>
                  <a:pt x="6591" y="51574"/>
                </a:cubicBezTo>
                <a:cubicBezTo>
                  <a:pt x="7167" y="52164"/>
                  <a:pt x="7796" y="52727"/>
                  <a:pt x="8477" y="53277"/>
                </a:cubicBezTo>
                <a:cubicBezTo>
                  <a:pt x="13119" y="56969"/>
                  <a:pt x="19116" y="58532"/>
                  <a:pt x="25089" y="58532"/>
                </a:cubicBezTo>
                <a:cubicBezTo>
                  <a:pt x="26449" y="58532"/>
                  <a:pt x="27809" y="58451"/>
                  <a:pt x="29151" y="58295"/>
                </a:cubicBezTo>
                <a:cubicBezTo>
                  <a:pt x="44270" y="56526"/>
                  <a:pt x="57856" y="45273"/>
                  <a:pt x="62415" y="30756"/>
                </a:cubicBezTo>
                <a:cubicBezTo>
                  <a:pt x="64040" y="25595"/>
                  <a:pt x="64576" y="19987"/>
                  <a:pt x="63280" y="14721"/>
                </a:cubicBezTo>
                <a:cubicBezTo>
                  <a:pt x="61970" y="9454"/>
                  <a:pt x="58681" y="4580"/>
                  <a:pt x="53938" y="1960"/>
                </a:cubicBezTo>
                <a:cubicBezTo>
                  <a:pt x="51616" y="677"/>
                  <a:pt x="48939" y="0"/>
                  <a:pt x="46284"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15"/>
          <p:cNvSpPr/>
          <p:nvPr/>
        </p:nvSpPr>
        <p:spPr>
          <a:xfrm flipH="1">
            <a:off x="-292885" y="6182301"/>
            <a:ext cx="6913885" cy="675700"/>
          </a:xfrm>
          <a:custGeom>
            <a:avLst/>
            <a:gdLst/>
            <a:ahLst/>
            <a:cxnLst/>
            <a:rect l="l" t="t" r="r" b="b"/>
            <a:pathLst>
              <a:path w="92862" h="20271" extrusionOk="0">
                <a:moveTo>
                  <a:pt x="79072" y="0"/>
                </a:moveTo>
                <a:cubicBezTo>
                  <a:pt x="75484" y="0"/>
                  <a:pt x="71979" y="914"/>
                  <a:pt x="68756" y="2597"/>
                </a:cubicBezTo>
                <a:cubicBezTo>
                  <a:pt x="64327" y="4905"/>
                  <a:pt x="60752" y="7539"/>
                  <a:pt x="55670" y="7539"/>
                </a:cubicBezTo>
                <a:cubicBezTo>
                  <a:pt x="55446" y="7539"/>
                  <a:pt x="55218" y="7534"/>
                  <a:pt x="54987" y="7523"/>
                </a:cubicBezTo>
                <a:cubicBezTo>
                  <a:pt x="49392" y="7275"/>
                  <a:pt x="44480" y="4903"/>
                  <a:pt x="39134" y="3475"/>
                </a:cubicBezTo>
                <a:cubicBezTo>
                  <a:pt x="35751" y="2568"/>
                  <a:pt x="32183" y="2008"/>
                  <a:pt x="28644" y="2008"/>
                </a:cubicBezTo>
                <a:cubicBezTo>
                  <a:pt x="24153" y="2008"/>
                  <a:pt x="19707" y="2910"/>
                  <a:pt x="15736" y="5152"/>
                </a:cubicBezTo>
                <a:cubicBezTo>
                  <a:pt x="12709" y="6855"/>
                  <a:pt x="9119" y="8859"/>
                  <a:pt x="6604" y="11218"/>
                </a:cubicBezTo>
                <a:cubicBezTo>
                  <a:pt x="3840" y="13838"/>
                  <a:pt x="2071" y="17179"/>
                  <a:pt x="1" y="20271"/>
                </a:cubicBezTo>
                <a:lnTo>
                  <a:pt x="90570" y="20100"/>
                </a:lnTo>
                <a:cubicBezTo>
                  <a:pt x="90936" y="15948"/>
                  <a:pt x="92154" y="12397"/>
                  <a:pt x="92692" y="8244"/>
                </a:cubicBezTo>
                <a:cubicBezTo>
                  <a:pt x="92862" y="6947"/>
                  <a:pt x="92823" y="5270"/>
                  <a:pt x="91801" y="4183"/>
                </a:cubicBezTo>
                <a:cubicBezTo>
                  <a:pt x="90792" y="3907"/>
                  <a:pt x="90058" y="2990"/>
                  <a:pt x="89155" y="2427"/>
                </a:cubicBezTo>
                <a:cubicBezTo>
                  <a:pt x="87071" y="1143"/>
                  <a:pt x="84608" y="606"/>
                  <a:pt x="82237" y="239"/>
                </a:cubicBezTo>
                <a:cubicBezTo>
                  <a:pt x="81178" y="79"/>
                  <a:pt x="80122" y="0"/>
                  <a:pt x="79072"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15"/>
          <p:cNvSpPr/>
          <p:nvPr/>
        </p:nvSpPr>
        <p:spPr>
          <a:xfrm>
            <a:off x="-611466" y="5742871"/>
            <a:ext cx="3303567" cy="1672699"/>
          </a:xfrm>
          <a:custGeom>
            <a:avLst/>
            <a:gdLst/>
            <a:ahLst/>
            <a:cxnLst/>
            <a:rect l="l" t="t" r="r" b="b"/>
            <a:pathLst>
              <a:path w="99107" h="66132" extrusionOk="0">
                <a:moveTo>
                  <a:pt x="0" y="1316"/>
                </a:moveTo>
                <a:cubicBezTo>
                  <a:pt x="18742" y="-1806"/>
                  <a:pt x="40835" y="370"/>
                  <a:pt x="56035" y="11770"/>
                </a:cubicBezTo>
                <a:cubicBezTo>
                  <a:pt x="74530" y="25641"/>
                  <a:pt x="88768" y="45454"/>
                  <a:pt x="99107" y="66132"/>
                </a:cubicBezTo>
              </a:path>
            </a:pathLst>
          </a:custGeom>
          <a:noFill/>
          <a:ln w="19050" cap="flat" cmpd="sng">
            <a:solidFill>
              <a:srgbClr val="0258A1"/>
            </a:solidFill>
            <a:prstDash val="solid"/>
            <a:round/>
            <a:headEnd type="none" w="med" len="med"/>
            <a:tailEnd type="none" w="med" len="med"/>
          </a:ln>
        </p:spPr>
      </p:sp>
      <p:sp>
        <p:nvSpPr>
          <p:cNvPr id="140" name="Google Shape;140;p15"/>
          <p:cNvSpPr/>
          <p:nvPr/>
        </p:nvSpPr>
        <p:spPr>
          <a:xfrm>
            <a:off x="-137533" y="6114595"/>
            <a:ext cx="1505400" cy="1300963"/>
          </a:xfrm>
          <a:custGeom>
            <a:avLst/>
            <a:gdLst/>
            <a:ahLst/>
            <a:cxnLst/>
            <a:rect l="l" t="t" r="r" b="b"/>
            <a:pathLst>
              <a:path w="45162" h="51435" extrusionOk="0">
                <a:moveTo>
                  <a:pt x="45162" y="0"/>
                </a:moveTo>
                <a:cubicBezTo>
                  <a:pt x="35020" y="3381"/>
                  <a:pt x="24463" y="10565"/>
                  <a:pt x="20490" y="20490"/>
                </a:cubicBezTo>
                <a:cubicBezTo>
                  <a:pt x="16711" y="29930"/>
                  <a:pt x="13045" y="40065"/>
                  <a:pt x="5854" y="47253"/>
                </a:cubicBezTo>
                <a:cubicBezTo>
                  <a:pt x="4158" y="48948"/>
                  <a:pt x="2398" y="51435"/>
                  <a:pt x="0" y="51435"/>
                </a:cubicBezTo>
              </a:path>
            </a:pathLst>
          </a:custGeom>
          <a:noFill/>
          <a:ln w="19050" cap="flat" cmpd="sng">
            <a:solidFill>
              <a:srgbClr val="0258A1"/>
            </a:solidFill>
            <a:prstDash val="solid"/>
            <a:round/>
            <a:headEnd type="none" w="med" len="med"/>
            <a:tailEnd type="none" w="med" len="med"/>
          </a:ln>
        </p:spPr>
      </p:sp>
      <p:sp>
        <p:nvSpPr>
          <p:cNvPr id="141" name="Google Shape;141;p15"/>
          <p:cNvSpPr/>
          <p:nvPr/>
        </p:nvSpPr>
        <p:spPr>
          <a:xfrm>
            <a:off x="7405334" y="-1107367"/>
            <a:ext cx="5016252" cy="1979333"/>
          </a:xfrm>
          <a:custGeom>
            <a:avLst/>
            <a:gdLst/>
            <a:ahLst/>
            <a:cxnLst/>
            <a:rect l="l" t="t" r="r" b="b"/>
            <a:pathLst>
              <a:path w="161832" h="59380" extrusionOk="0">
                <a:moveTo>
                  <a:pt x="0" y="0"/>
                </a:moveTo>
                <a:cubicBezTo>
                  <a:pt x="0" y="16337"/>
                  <a:pt x="7839" y="34525"/>
                  <a:pt x="20909" y="44326"/>
                </a:cubicBezTo>
                <a:cubicBezTo>
                  <a:pt x="30219" y="51307"/>
                  <a:pt x="42465" y="53704"/>
                  <a:pt x="53944" y="55616"/>
                </a:cubicBezTo>
                <a:cubicBezTo>
                  <a:pt x="63355" y="57184"/>
                  <a:pt x="74022" y="55053"/>
                  <a:pt x="81962" y="49762"/>
                </a:cubicBezTo>
                <a:cubicBezTo>
                  <a:pt x="87888" y="45813"/>
                  <a:pt x="90726" y="38488"/>
                  <a:pt x="95761" y="33453"/>
                </a:cubicBezTo>
                <a:cubicBezTo>
                  <a:pt x="99995" y="29219"/>
                  <a:pt x="106129" y="26668"/>
                  <a:pt x="112070" y="25926"/>
                </a:cubicBezTo>
                <a:cubicBezTo>
                  <a:pt x="131903" y="23448"/>
                  <a:pt x="152893" y="41503"/>
                  <a:pt x="161832" y="59380"/>
                </a:cubicBezTo>
              </a:path>
            </a:pathLst>
          </a:custGeom>
          <a:noFill/>
          <a:ln w="19050" cap="flat" cmpd="sng">
            <a:solidFill>
              <a:srgbClr val="E94A4E"/>
            </a:solidFill>
            <a:prstDash val="solid"/>
            <a:round/>
            <a:headEnd type="none" w="med" len="med"/>
            <a:tailEnd type="none" w="med" len="med"/>
          </a:ln>
        </p:spPr>
      </p:sp>
    </p:spTree>
    <p:extLst>
      <p:ext uri="{BB962C8B-B14F-4D97-AF65-F5344CB8AC3E}">
        <p14:creationId xmlns:p14="http://schemas.microsoft.com/office/powerpoint/2010/main" val="302821094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rgbClr val="E3F1FE"/>
        </a:solidFill>
        <a:effectLst/>
      </p:bgPr>
    </p:bg>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6364767" y="1514833"/>
            <a:ext cx="4876400" cy="17092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12000" b="1">
                <a:solidFill>
                  <a:srgbClr val="E94A4E"/>
                </a:solidFill>
                <a:latin typeface="Kanit"/>
                <a:ea typeface="Kanit"/>
                <a:cs typeface="Kanit"/>
                <a:sym typeface="Kanit"/>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55" name="Google Shape;55;p7"/>
          <p:cNvSpPr txBox="1">
            <a:spLocks noGrp="1"/>
          </p:cNvSpPr>
          <p:nvPr>
            <p:ph type="subTitle" idx="1"/>
          </p:nvPr>
        </p:nvSpPr>
        <p:spPr>
          <a:xfrm>
            <a:off x="6364767" y="3359433"/>
            <a:ext cx="4876400" cy="1589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0258A1"/>
              </a:buClr>
              <a:buSzPts val="1400"/>
              <a:buFont typeface="Montserrat"/>
              <a:buNone/>
              <a:defRPr sz="1867">
                <a:solidFill>
                  <a:srgbClr val="0258A1"/>
                </a:solidFill>
                <a:latin typeface="Montserrat"/>
                <a:ea typeface="Montserrat"/>
                <a:cs typeface="Montserrat"/>
                <a:sym typeface="Montserra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
        <p:nvSpPr>
          <p:cNvPr id="56" name="Google Shape;56;p7"/>
          <p:cNvSpPr/>
          <p:nvPr/>
        </p:nvSpPr>
        <p:spPr>
          <a:xfrm rot="-2520143">
            <a:off x="10936444" y="-830363"/>
            <a:ext cx="2060168" cy="3674116"/>
          </a:xfrm>
          <a:custGeom>
            <a:avLst/>
            <a:gdLst/>
            <a:ahLst/>
            <a:cxnLst/>
            <a:rect l="l" t="t" r="r" b="b"/>
            <a:pathLst>
              <a:path w="36684" h="65417" extrusionOk="0">
                <a:moveTo>
                  <a:pt x="19510" y="0"/>
                </a:moveTo>
                <a:cubicBezTo>
                  <a:pt x="14747" y="0"/>
                  <a:pt x="9940" y="2328"/>
                  <a:pt x="6577" y="6308"/>
                </a:cubicBezTo>
                <a:cubicBezTo>
                  <a:pt x="2725" y="10881"/>
                  <a:pt x="970" y="16934"/>
                  <a:pt x="603" y="22908"/>
                </a:cubicBezTo>
                <a:cubicBezTo>
                  <a:pt x="0" y="32551"/>
                  <a:pt x="1690" y="43254"/>
                  <a:pt x="5882" y="52019"/>
                </a:cubicBezTo>
                <a:cubicBezTo>
                  <a:pt x="8437" y="57377"/>
                  <a:pt x="12866" y="62867"/>
                  <a:pt x="18617" y="64976"/>
                </a:cubicBezTo>
                <a:cubicBezTo>
                  <a:pt x="19437" y="65279"/>
                  <a:pt x="20192" y="65416"/>
                  <a:pt x="20886" y="65416"/>
                </a:cubicBezTo>
                <a:cubicBezTo>
                  <a:pt x="25287" y="65416"/>
                  <a:pt x="27245" y="59879"/>
                  <a:pt x="28128" y="55976"/>
                </a:cubicBezTo>
                <a:cubicBezTo>
                  <a:pt x="30081" y="47420"/>
                  <a:pt x="35557" y="39088"/>
                  <a:pt x="36133" y="30271"/>
                </a:cubicBezTo>
                <a:cubicBezTo>
                  <a:pt x="36684" y="21886"/>
                  <a:pt x="35636" y="10488"/>
                  <a:pt x="29648" y="4343"/>
                </a:cubicBezTo>
                <a:cubicBezTo>
                  <a:pt x="26732" y="1348"/>
                  <a:pt x="23134" y="0"/>
                  <a:pt x="19510"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7" name="Google Shape;57;p7"/>
          <p:cNvSpPr/>
          <p:nvPr/>
        </p:nvSpPr>
        <p:spPr>
          <a:xfrm rot="-9900053">
            <a:off x="7051078" y="5466145"/>
            <a:ext cx="5504516" cy="3096041"/>
          </a:xfrm>
          <a:custGeom>
            <a:avLst/>
            <a:gdLst/>
            <a:ahLst/>
            <a:cxnLst/>
            <a:rect l="l" t="t" r="r" b="b"/>
            <a:pathLst>
              <a:path w="60828" h="34213" extrusionOk="0">
                <a:moveTo>
                  <a:pt x="35519" y="1"/>
                </a:moveTo>
                <a:cubicBezTo>
                  <a:pt x="29974" y="1"/>
                  <a:pt x="24457" y="1192"/>
                  <a:pt x="19441" y="3674"/>
                </a:cubicBezTo>
                <a:cubicBezTo>
                  <a:pt x="13624" y="6556"/>
                  <a:pt x="4820" y="13068"/>
                  <a:pt x="2370" y="20443"/>
                </a:cubicBezTo>
                <a:cubicBezTo>
                  <a:pt x="1" y="27575"/>
                  <a:pt x="4809" y="34213"/>
                  <a:pt x="11976" y="34213"/>
                </a:cubicBezTo>
                <a:cubicBezTo>
                  <a:pt x="12459" y="34213"/>
                  <a:pt x="12952" y="34183"/>
                  <a:pt x="13454" y="34121"/>
                </a:cubicBezTo>
                <a:cubicBezTo>
                  <a:pt x="17751" y="33584"/>
                  <a:pt x="21563" y="31174"/>
                  <a:pt x="25219" y="28854"/>
                </a:cubicBezTo>
                <a:cubicBezTo>
                  <a:pt x="29984" y="25813"/>
                  <a:pt x="34705" y="23593"/>
                  <a:pt x="40283" y="23593"/>
                </a:cubicBezTo>
                <a:cubicBezTo>
                  <a:pt x="40808" y="23593"/>
                  <a:pt x="41342" y="23613"/>
                  <a:pt x="41884" y="23653"/>
                </a:cubicBezTo>
                <a:cubicBezTo>
                  <a:pt x="44446" y="23851"/>
                  <a:pt x="47929" y="24513"/>
                  <a:pt x="51187" y="24513"/>
                </a:cubicBezTo>
                <a:cubicBezTo>
                  <a:pt x="55490" y="24513"/>
                  <a:pt x="59403" y="23358"/>
                  <a:pt x="60290" y="18452"/>
                </a:cubicBezTo>
                <a:cubicBezTo>
                  <a:pt x="60828" y="15491"/>
                  <a:pt x="59714" y="12425"/>
                  <a:pt x="57932" y="9988"/>
                </a:cubicBezTo>
                <a:cubicBezTo>
                  <a:pt x="54316" y="5050"/>
                  <a:pt x="49049" y="1905"/>
                  <a:pt x="43101" y="739"/>
                </a:cubicBezTo>
                <a:cubicBezTo>
                  <a:pt x="40598" y="250"/>
                  <a:pt x="38056" y="1"/>
                  <a:pt x="35519"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8" name="Google Shape;58;p7"/>
          <p:cNvSpPr/>
          <p:nvPr/>
        </p:nvSpPr>
        <p:spPr>
          <a:xfrm>
            <a:off x="8376318" y="-1304700"/>
            <a:ext cx="5451167" cy="3219933"/>
          </a:xfrm>
          <a:custGeom>
            <a:avLst/>
            <a:gdLst/>
            <a:ahLst/>
            <a:cxnLst/>
            <a:rect l="l" t="t" r="r" b="b"/>
            <a:pathLst>
              <a:path w="163535" h="96598" extrusionOk="0">
                <a:moveTo>
                  <a:pt x="2121" y="0"/>
                </a:moveTo>
                <a:cubicBezTo>
                  <a:pt x="-5267" y="18478"/>
                  <a:pt x="8316" y="46974"/>
                  <a:pt x="26794" y="54362"/>
                </a:cubicBezTo>
                <a:cubicBezTo>
                  <a:pt x="46855" y="62383"/>
                  <a:pt x="70300" y="50803"/>
                  <a:pt x="91610" y="54362"/>
                </a:cubicBezTo>
                <a:cubicBezTo>
                  <a:pt x="119033" y="58942"/>
                  <a:pt x="143887" y="76927"/>
                  <a:pt x="163535" y="96598"/>
                </a:cubicBezTo>
              </a:path>
            </a:pathLst>
          </a:custGeom>
          <a:noFill/>
          <a:ln w="19050" cap="flat" cmpd="sng">
            <a:solidFill>
              <a:srgbClr val="E94A4E"/>
            </a:solidFill>
            <a:prstDash val="solid"/>
            <a:round/>
            <a:headEnd type="none" w="med" len="med"/>
            <a:tailEnd type="none" w="med" len="med"/>
          </a:ln>
        </p:spPr>
      </p:sp>
      <p:sp>
        <p:nvSpPr>
          <p:cNvPr id="59" name="Google Shape;59;p7"/>
          <p:cNvSpPr/>
          <p:nvPr/>
        </p:nvSpPr>
        <p:spPr>
          <a:xfrm>
            <a:off x="10032491" y="-2043467"/>
            <a:ext cx="1808900" cy="2620533"/>
          </a:xfrm>
          <a:custGeom>
            <a:avLst/>
            <a:gdLst/>
            <a:ahLst/>
            <a:cxnLst/>
            <a:rect l="l" t="t" r="r" b="b"/>
            <a:pathLst>
              <a:path w="54267" h="78616" extrusionOk="0">
                <a:moveTo>
                  <a:pt x="4708" y="78616"/>
                </a:moveTo>
                <a:cubicBezTo>
                  <a:pt x="2228" y="71182"/>
                  <a:pt x="-2924" y="60740"/>
                  <a:pt x="2617" y="55199"/>
                </a:cubicBezTo>
                <a:cubicBezTo>
                  <a:pt x="6232" y="51584"/>
                  <a:pt x="12629" y="53114"/>
                  <a:pt x="17671" y="52272"/>
                </a:cubicBezTo>
                <a:cubicBezTo>
                  <a:pt x="25889" y="50900"/>
                  <a:pt x="35181" y="50167"/>
                  <a:pt x="41507" y="44744"/>
                </a:cubicBezTo>
                <a:cubicBezTo>
                  <a:pt x="53186" y="34733"/>
                  <a:pt x="56534" y="14921"/>
                  <a:pt x="52797" y="0"/>
                </a:cubicBezTo>
              </a:path>
            </a:pathLst>
          </a:custGeom>
          <a:noFill/>
          <a:ln w="19050" cap="flat" cmpd="sng">
            <a:solidFill>
              <a:srgbClr val="E94A4E"/>
            </a:solidFill>
            <a:prstDash val="solid"/>
            <a:round/>
            <a:headEnd type="none" w="med" len="med"/>
            <a:tailEnd type="none" w="med" len="med"/>
          </a:ln>
        </p:spPr>
      </p:sp>
      <p:sp>
        <p:nvSpPr>
          <p:cNvPr id="60" name="Google Shape;60;p7"/>
          <p:cNvSpPr/>
          <p:nvPr/>
        </p:nvSpPr>
        <p:spPr>
          <a:xfrm>
            <a:off x="6683767" y="6257829"/>
            <a:ext cx="3624167" cy="1366800"/>
          </a:xfrm>
          <a:custGeom>
            <a:avLst/>
            <a:gdLst/>
            <a:ahLst/>
            <a:cxnLst/>
            <a:rect l="l" t="t" r="r" b="b"/>
            <a:pathLst>
              <a:path w="108725" h="41004" extrusionOk="0">
                <a:moveTo>
                  <a:pt x="0" y="29296"/>
                </a:moveTo>
                <a:cubicBezTo>
                  <a:pt x="10368" y="12022"/>
                  <a:pt x="33164" y="-2406"/>
                  <a:pt x="53108" y="442"/>
                </a:cubicBezTo>
                <a:cubicBezTo>
                  <a:pt x="61661" y="1663"/>
                  <a:pt x="70371" y="3942"/>
                  <a:pt x="77780" y="8387"/>
                </a:cubicBezTo>
                <a:cubicBezTo>
                  <a:pt x="85134" y="12799"/>
                  <a:pt x="90116" y="20304"/>
                  <a:pt x="96180" y="26368"/>
                </a:cubicBezTo>
                <a:cubicBezTo>
                  <a:pt x="100724" y="30912"/>
                  <a:pt x="105851" y="35257"/>
                  <a:pt x="108725" y="41004"/>
                </a:cubicBezTo>
              </a:path>
            </a:pathLst>
          </a:custGeom>
          <a:noFill/>
          <a:ln w="19050" cap="flat" cmpd="sng">
            <a:solidFill>
              <a:srgbClr val="0258A1"/>
            </a:solidFill>
            <a:prstDash val="solid"/>
            <a:round/>
            <a:headEnd type="none" w="med" len="med"/>
            <a:tailEnd type="none" w="med" len="med"/>
          </a:ln>
        </p:spPr>
      </p:sp>
      <p:sp>
        <p:nvSpPr>
          <p:cNvPr id="61" name="Google Shape;61;p7"/>
          <p:cNvSpPr/>
          <p:nvPr/>
        </p:nvSpPr>
        <p:spPr>
          <a:xfrm>
            <a:off x="9056333" y="5673167"/>
            <a:ext cx="3930800" cy="827900"/>
          </a:xfrm>
          <a:custGeom>
            <a:avLst/>
            <a:gdLst/>
            <a:ahLst/>
            <a:cxnLst/>
            <a:rect l="l" t="t" r="r" b="b"/>
            <a:pathLst>
              <a:path w="117924" h="24837" extrusionOk="0">
                <a:moveTo>
                  <a:pt x="0" y="22582"/>
                </a:moveTo>
                <a:cubicBezTo>
                  <a:pt x="24499" y="26663"/>
                  <a:pt x="50189" y="24625"/>
                  <a:pt x="74434" y="19236"/>
                </a:cubicBezTo>
                <a:cubicBezTo>
                  <a:pt x="89908" y="15797"/>
                  <a:pt x="106715" y="11209"/>
                  <a:pt x="117924" y="0"/>
                </a:cubicBezTo>
              </a:path>
            </a:pathLst>
          </a:custGeom>
          <a:noFill/>
          <a:ln w="19050" cap="flat" cmpd="sng">
            <a:solidFill>
              <a:srgbClr val="0258A1"/>
            </a:solidFill>
            <a:prstDash val="solid"/>
            <a:round/>
            <a:headEnd type="none" w="med" len="med"/>
            <a:tailEnd type="none" w="med" len="med"/>
          </a:ln>
        </p:spPr>
      </p:sp>
    </p:spTree>
    <p:extLst>
      <p:ext uri="{BB962C8B-B14F-4D97-AF65-F5344CB8AC3E}">
        <p14:creationId xmlns:p14="http://schemas.microsoft.com/office/powerpoint/2010/main" val="418257723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2"/>
        <p:cNvGrpSpPr/>
        <p:nvPr/>
      </p:nvGrpSpPr>
      <p:grpSpPr>
        <a:xfrm>
          <a:off x="0" y="0"/>
          <a:ext cx="0" cy="0"/>
          <a:chOff x="0" y="0"/>
          <a:chExt cx="0" cy="0"/>
        </a:xfrm>
      </p:grpSpPr>
      <p:sp>
        <p:nvSpPr>
          <p:cNvPr id="63" name="Google Shape;63;p8"/>
          <p:cNvSpPr/>
          <p:nvPr/>
        </p:nvSpPr>
        <p:spPr>
          <a:xfrm>
            <a:off x="3670134" y="4151468"/>
            <a:ext cx="8769577" cy="2719625"/>
          </a:xfrm>
          <a:custGeom>
            <a:avLst/>
            <a:gdLst/>
            <a:ahLst/>
            <a:cxnLst/>
            <a:rect l="l" t="t" r="r" b="b"/>
            <a:pathLst>
              <a:path w="92862" h="20271" extrusionOk="0">
                <a:moveTo>
                  <a:pt x="79072" y="0"/>
                </a:moveTo>
                <a:cubicBezTo>
                  <a:pt x="75484" y="0"/>
                  <a:pt x="71979" y="914"/>
                  <a:pt x="68756" y="2597"/>
                </a:cubicBezTo>
                <a:cubicBezTo>
                  <a:pt x="64327" y="4905"/>
                  <a:pt x="60752" y="7539"/>
                  <a:pt x="55670" y="7539"/>
                </a:cubicBezTo>
                <a:cubicBezTo>
                  <a:pt x="55446" y="7539"/>
                  <a:pt x="55218" y="7534"/>
                  <a:pt x="54987" y="7523"/>
                </a:cubicBezTo>
                <a:cubicBezTo>
                  <a:pt x="49392" y="7275"/>
                  <a:pt x="44480" y="4903"/>
                  <a:pt x="39134" y="3475"/>
                </a:cubicBezTo>
                <a:cubicBezTo>
                  <a:pt x="35751" y="2568"/>
                  <a:pt x="32183" y="2008"/>
                  <a:pt x="28644" y="2008"/>
                </a:cubicBezTo>
                <a:cubicBezTo>
                  <a:pt x="24153" y="2008"/>
                  <a:pt x="19707" y="2910"/>
                  <a:pt x="15736" y="5152"/>
                </a:cubicBezTo>
                <a:cubicBezTo>
                  <a:pt x="12709" y="6855"/>
                  <a:pt x="9119" y="8859"/>
                  <a:pt x="6604" y="11218"/>
                </a:cubicBezTo>
                <a:cubicBezTo>
                  <a:pt x="3840" y="13838"/>
                  <a:pt x="2071" y="17179"/>
                  <a:pt x="1" y="20271"/>
                </a:cubicBezTo>
                <a:lnTo>
                  <a:pt x="90570" y="20100"/>
                </a:lnTo>
                <a:cubicBezTo>
                  <a:pt x="90936" y="15948"/>
                  <a:pt x="92154" y="12397"/>
                  <a:pt x="92692" y="8244"/>
                </a:cubicBezTo>
                <a:cubicBezTo>
                  <a:pt x="92862" y="6947"/>
                  <a:pt x="92823" y="5270"/>
                  <a:pt x="91801" y="4183"/>
                </a:cubicBezTo>
                <a:cubicBezTo>
                  <a:pt x="90792" y="3907"/>
                  <a:pt x="90058" y="2990"/>
                  <a:pt x="89155" y="2427"/>
                </a:cubicBezTo>
                <a:cubicBezTo>
                  <a:pt x="87071" y="1143"/>
                  <a:pt x="84608" y="606"/>
                  <a:pt x="82237" y="239"/>
                </a:cubicBezTo>
                <a:cubicBezTo>
                  <a:pt x="81178" y="79"/>
                  <a:pt x="80122" y="0"/>
                  <a:pt x="79072"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4" name="Google Shape;64;p8"/>
          <p:cNvSpPr/>
          <p:nvPr/>
        </p:nvSpPr>
        <p:spPr>
          <a:xfrm>
            <a:off x="-2260700" y="-1480500"/>
            <a:ext cx="7495749" cy="5631983"/>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5" name="Google Shape;65;p8"/>
          <p:cNvSpPr/>
          <p:nvPr/>
        </p:nvSpPr>
        <p:spPr>
          <a:xfrm>
            <a:off x="1157167" y="-510533"/>
            <a:ext cx="12643933" cy="2068833"/>
          </a:xfrm>
          <a:custGeom>
            <a:avLst/>
            <a:gdLst/>
            <a:ahLst/>
            <a:cxnLst/>
            <a:rect l="l" t="t" r="r" b="b"/>
            <a:pathLst>
              <a:path w="379318" h="62065" extrusionOk="0">
                <a:moveTo>
                  <a:pt x="0" y="0"/>
                </a:moveTo>
                <a:cubicBezTo>
                  <a:pt x="0" y="10481"/>
                  <a:pt x="7750" y="21345"/>
                  <a:pt x="16848" y="26547"/>
                </a:cubicBezTo>
                <a:cubicBezTo>
                  <a:pt x="27603" y="32696"/>
                  <a:pt x="40364" y="34719"/>
                  <a:pt x="52584" y="36758"/>
                </a:cubicBezTo>
                <a:cubicBezTo>
                  <a:pt x="87768" y="42628"/>
                  <a:pt x="123613" y="28590"/>
                  <a:pt x="159283" y="28590"/>
                </a:cubicBezTo>
                <a:cubicBezTo>
                  <a:pt x="181217" y="28590"/>
                  <a:pt x="204501" y="30012"/>
                  <a:pt x="224119" y="39821"/>
                </a:cubicBezTo>
                <a:cubicBezTo>
                  <a:pt x="240003" y="47763"/>
                  <a:pt x="257080" y="54159"/>
                  <a:pt x="274661" y="56668"/>
                </a:cubicBezTo>
                <a:cubicBezTo>
                  <a:pt x="296110" y="59729"/>
                  <a:pt x="317964" y="63658"/>
                  <a:pt x="339497" y="61263"/>
                </a:cubicBezTo>
                <a:cubicBezTo>
                  <a:pt x="353204" y="59739"/>
                  <a:pt x="365939" y="53379"/>
                  <a:pt x="379318" y="50031"/>
                </a:cubicBezTo>
              </a:path>
            </a:pathLst>
          </a:custGeom>
          <a:noFill/>
          <a:ln w="19050" cap="flat" cmpd="sng">
            <a:solidFill>
              <a:srgbClr val="E94A4E"/>
            </a:solidFill>
            <a:prstDash val="solid"/>
            <a:round/>
            <a:headEnd type="none" w="med" len="med"/>
            <a:tailEnd type="none" w="med" len="med"/>
          </a:ln>
        </p:spPr>
      </p:sp>
      <p:sp>
        <p:nvSpPr>
          <p:cNvPr id="66" name="Google Shape;66;p8"/>
          <p:cNvSpPr/>
          <p:nvPr/>
        </p:nvSpPr>
        <p:spPr>
          <a:xfrm>
            <a:off x="8866034" y="-935967"/>
            <a:ext cx="2654733" cy="1871933"/>
          </a:xfrm>
          <a:custGeom>
            <a:avLst/>
            <a:gdLst/>
            <a:ahLst/>
            <a:cxnLst/>
            <a:rect l="l" t="t" r="r" b="b"/>
            <a:pathLst>
              <a:path w="79642" h="56158" extrusionOk="0">
                <a:moveTo>
                  <a:pt x="0" y="56158"/>
                </a:moveTo>
                <a:cubicBezTo>
                  <a:pt x="8031" y="51339"/>
                  <a:pt x="16521" y="46989"/>
                  <a:pt x="25527" y="44416"/>
                </a:cubicBezTo>
                <a:cubicBezTo>
                  <a:pt x="34192" y="41941"/>
                  <a:pt x="43707" y="42656"/>
                  <a:pt x="52074" y="39310"/>
                </a:cubicBezTo>
                <a:cubicBezTo>
                  <a:pt x="60342" y="36004"/>
                  <a:pt x="66545" y="28152"/>
                  <a:pt x="70963" y="20421"/>
                </a:cubicBezTo>
                <a:cubicBezTo>
                  <a:pt x="74633" y="13999"/>
                  <a:pt x="79642" y="7396"/>
                  <a:pt x="79642" y="0"/>
                </a:cubicBezTo>
              </a:path>
            </a:pathLst>
          </a:custGeom>
          <a:noFill/>
          <a:ln w="19050" cap="flat" cmpd="sng">
            <a:solidFill>
              <a:srgbClr val="E94A4E"/>
            </a:solidFill>
            <a:prstDash val="solid"/>
            <a:round/>
            <a:headEnd type="none" w="med" len="med"/>
            <a:tailEnd type="none" w="med" len="med"/>
          </a:ln>
        </p:spPr>
      </p:sp>
      <p:sp>
        <p:nvSpPr>
          <p:cNvPr id="67" name="Google Shape;67;p8"/>
          <p:cNvSpPr/>
          <p:nvPr/>
        </p:nvSpPr>
        <p:spPr>
          <a:xfrm>
            <a:off x="-238233" y="5384868"/>
            <a:ext cx="5990100" cy="2000667"/>
          </a:xfrm>
          <a:custGeom>
            <a:avLst/>
            <a:gdLst/>
            <a:ahLst/>
            <a:cxnLst/>
            <a:rect l="l" t="t" r="r" b="b"/>
            <a:pathLst>
              <a:path w="179703" h="60020" extrusionOk="0">
                <a:moveTo>
                  <a:pt x="0" y="2842"/>
                </a:moveTo>
                <a:cubicBezTo>
                  <a:pt x="15519" y="-265"/>
                  <a:pt x="32463" y="-1653"/>
                  <a:pt x="47478" y="3352"/>
                </a:cubicBezTo>
                <a:cubicBezTo>
                  <a:pt x="64088" y="8889"/>
                  <a:pt x="76950" y="23615"/>
                  <a:pt x="93936" y="27857"/>
                </a:cubicBezTo>
                <a:cubicBezTo>
                  <a:pt x="114886" y="33089"/>
                  <a:pt x="138948" y="25858"/>
                  <a:pt x="158261" y="35515"/>
                </a:cubicBezTo>
                <a:cubicBezTo>
                  <a:pt x="167969" y="40369"/>
                  <a:pt x="174853" y="50310"/>
                  <a:pt x="179703" y="60020"/>
                </a:cubicBezTo>
              </a:path>
            </a:pathLst>
          </a:custGeom>
          <a:noFill/>
          <a:ln w="19050" cap="flat" cmpd="sng">
            <a:solidFill>
              <a:srgbClr val="0258A1"/>
            </a:solidFill>
            <a:prstDash val="solid"/>
            <a:round/>
            <a:headEnd type="none" w="med" len="med"/>
            <a:tailEnd type="none" w="med" len="med"/>
          </a:ln>
        </p:spPr>
      </p:sp>
      <p:sp>
        <p:nvSpPr>
          <p:cNvPr id="68" name="Google Shape;68;p8"/>
          <p:cNvSpPr/>
          <p:nvPr/>
        </p:nvSpPr>
        <p:spPr>
          <a:xfrm>
            <a:off x="557834" y="5564667"/>
            <a:ext cx="939700" cy="1826133"/>
          </a:xfrm>
          <a:custGeom>
            <a:avLst/>
            <a:gdLst/>
            <a:ahLst/>
            <a:cxnLst/>
            <a:rect l="l" t="t" r="r" b="b"/>
            <a:pathLst>
              <a:path w="28191" h="54784" extrusionOk="0">
                <a:moveTo>
                  <a:pt x="28191" y="0"/>
                </a:moveTo>
                <a:cubicBezTo>
                  <a:pt x="23592" y="1151"/>
                  <a:pt x="18709" y="2261"/>
                  <a:pt x="14917" y="5106"/>
                </a:cubicBezTo>
                <a:cubicBezTo>
                  <a:pt x="3036" y="14020"/>
                  <a:pt x="-2466" y="33069"/>
                  <a:pt x="1133" y="47479"/>
                </a:cubicBezTo>
                <a:cubicBezTo>
                  <a:pt x="1746" y="49933"/>
                  <a:pt x="1205" y="54129"/>
                  <a:pt x="3686" y="54626"/>
                </a:cubicBezTo>
                <a:cubicBezTo>
                  <a:pt x="5260" y="54941"/>
                  <a:pt x="6334" y="52791"/>
                  <a:pt x="7770" y="52074"/>
                </a:cubicBezTo>
              </a:path>
            </a:pathLst>
          </a:custGeom>
          <a:noFill/>
          <a:ln w="19050" cap="flat" cmpd="sng">
            <a:solidFill>
              <a:srgbClr val="0258A1"/>
            </a:solidFill>
            <a:prstDash val="solid"/>
            <a:round/>
            <a:headEnd type="none" w="med" len="med"/>
            <a:tailEnd type="none" w="med" len="med"/>
          </a:ln>
        </p:spPr>
      </p:sp>
      <p:sp>
        <p:nvSpPr>
          <p:cNvPr id="69" name="Google Shape;69;p8"/>
          <p:cNvSpPr/>
          <p:nvPr/>
        </p:nvSpPr>
        <p:spPr>
          <a:xfrm>
            <a:off x="4356434" y="-272267"/>
            <a:ext cx="1446500" cy="987000"/>
          </a:xfrm>
          <a:custGeom>
            <a:avLst/>
            <a:gdLst/>
            <a:ahLst/>
            <a:cxnLst/>
            <a:rect l="l" t="t" r="r" b="b"/>
            <a:pathLst>
              <a:path w="43395" h="29610" extrusionOk="0">
                <a:moveTo>
                  <a:pt x="0" y="29610"/>
                </a:moveTo>
                <a:cubicBezTo>
                  <a:pt x="4961" y="24649"/>
                  <a:pt x="9530" y="18039"/>
                  <a:pt x="16337" y="16336"/>
                </a:cubicBezTo>
                <a:cubicBezTo>
                  <a:pt x="22264" y="14853"/>
                  <a:pt x="29318" y="15919"/>
                  <a:pt x="34205" y="12252"/>
                </a:cubicBezTo>
                <a:cubicBezTo>
                  <a:pt x="38289" y="9188"/>
                  <a:pt x="41110" y="4565"/>
                  <a:pt x="43395" y="0"/>
                </a:cubicBezTo>
              </a:path>
            </a:pathLst>
          </a:custGeom>
          <a:noFill/>
          <a:ln w="19050" cap="flat" cmpd="sng">
            <a:solidFill>
              <a:srgbClr val="E94A4E"/>
            </a:solidFill>
            <a:prstDash val="solid"/>
            <a:round/>
            <a:headEnd type="none" w="med" len="med"/>
            <a:tailEnd type="none" w="med" len="med"/>
          </a:ln>
        </p:spPr>
      </p:sp>
      <p:sp>
        <p:nvSpPr>
          <p:cNvPr id="70" name="Google Shape;70;p8"/>
          <p:cNvSpPr txBox="1">
            <a:spLocks noGrp="1"/>
          </p:cNvSpPr>
          <p:nvPr>
            <p:ph type="title"/>
          </p:nvPr>
        </p:nvSpPr>
        <p:spPr>
          <a:xfrm>
            <a:off x="950967" y="719333"/>
            <a:ext cx="10290000" cy="54256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4800"/>
              <a:buNone/>
              <a:defRPr sz="12800" b="1">
                <a:solidFill>
                  <a:srgbClr val="E94A4E"/>
                </a:solidFill>
                <a:latin typeface="Kanit"/>
                <a:ea typeface="Kanit"/>
                <a:cs typeface="Kanit"/>
                <a:sym typeface="Kanit"/>
              </a:defRPr>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168274392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rgbClr val="E3F1FE"/>
        </a:solidFill>
        <a:effectLst/>
      </p:bgPr>
    </p:bg>
    <p:spTree>
      <p:nvGrpSpPr>
        <p:cNvPr id="1" name="Shape 71"/>
        <p:cNvGrpSpPr/>
        <p:nvPr/>
      </p:nvGrpSpPr>
      <p:grpSpPr>
        <a:xfrm>
          <a:off x="0" y="0"/>
          <a:ext cx="0" cy="0"/>
          <a:chOff x="0" y="0"/>
          <a:chExt cx="0" cy="0"/>
        </a:xfrm>
      </p:grpSpPr>
      <p:sp>
        <p:nvSpPr>
          <p:cNvPr id="72" name="Google Shape;72;p9"/>
          <p:cNvSpPr txBox="1">
            <a:spLocks noGrp="1"/>
          </p:cNvSpPr>
          <p:nvPr>
            <p:ph type="title"/>
          </p:nvPr>
        </p:nvSpPr>
        <p:spPr>
          <a:xfrm>
            <a:off x="950967" y="719333"/>
            <a:ext cx="10290000" cy="11220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algn="ctr"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algn="ctr"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algn="ctr"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algn="ctr"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algn="ctr"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algn="ctr"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algn="ctr"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algn="ctr"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73" name="Google Shape;73;p9"/>
          <p:cNvSpPr txBox="1">
            <a:spLocks noGrp="1"/>
          </p:cNvSpPr>
          <p:nvPr>
            <p:ph type="subTitle" idx="1"/>
          </p:nvPr>
        </p:nvSpPr>
        <p:spPr>
          <a:xfrm>
            <a:off x="1820867" y="2185500"/>
            <a:ext cx="3850400" cy="8900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1pPr>
            <a:lvl2pPr lvl="1" algn="r" rtl="0">
              <a:lnSpc>
                <a:spcPct val="100000"/>
              </a:lnSpc>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2pPr>
            <a:lvl3pPr lvl="2" algn="r" rtl="0">
              <a:lnSpc>
                <a:spcPct val="100000"/>
              </a:lnSpc>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3pPr>
            <a:lvl4pPr lvl="3" algn="r" rtl="0">
              <a:lnSpc>
                <a:spcPct val="100000"/>
              </a:lnSpc>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4pPr>
            <a:lvl5pPr lvl="4" algn="r" rtl="0">
              <a:lnSpc>
                <a:spcPct val="100000"/>
              </a:lnSpc>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5pPr>
            <a:lvl6pPr lvl="5" algn="r" rtl="0">
              <a:lnSpc>
                <a:spcPct val="100000"/>
              </a:lnSpc>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6pPr>
            <a:lvl7pPr lvl="6" algn="r" rtl="0">
              <a:lnSpc>
                <a:spcPct val="100000"/>
              </a:lnSpc>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7pPr>
            <a:lvl8pPr lvl="7" algn="r" rtl="0">
              <a:lnSpc>
                <a:spcPct val="100000"/>
              </a:lnSpc>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8pPr>
            <a:lvl9pPr lvl="8" algn="r" rtl="0">
              <a:lnSpc>
                <a:spcPct val="100000"/>
              </a:lnSpc>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9pPr>
          </a:lstStyle>
          <a:p>
            <a:r>
              <a:rPr lang="en-US"/>
              <a:t>Click to edit Master subtitle style</a:t>
            </a:r>
            <a:endParaRPr/>
          </a:p>
        </p:txBody>
      </p:sp>
      <p:sp>
        <p:nvSpPr>
          <p:cNvPr id="74" name="Google Shape;74;p9"/>
          <p:cNvSpPr txBox="1">
            <a:spLocks noGrp="1"/>
          </p:cNvSpPr>
          <p:nvPr>
            <p:ph type="subTitle" idx="2"/>
          </p:nvPr>
        </p:nvSpPr>
        <p:spPr>
          <a:xfrm>
            <a:off x="1820867" y="3022633"/>
            <a:ext cx="3850400" cy="23108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Clr>
                <a:srgbClr val="0258A1"/>
              </a:buClr>
              <a:buSzPts val="1400"/>
              <a:buFont typeface="Montserrat"/>
              <a:buNone/>
              <a:defRPr sz="1867">
                <a:solidFill>
                  <a:srgbClr val="0258A1"/>
                </a:solidFill>
                <a:latin typeface="Montserrat"/>
                <a:ea typeface="Montserrat"/>
                <a:cs typeface="Montserrat"/>
                <a:sym typeface="Montserrat"/>
              </a:defRPr>
            </a:lvl1pPr>
            <a:lvl2pPr lvl="1"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2pPr>
            <a:lvl3pPr lvl="2"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3pPr>
            <a:lvl4pPr lvl="3"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4pPr>
            <a:lvl5pPr lvl="4"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5pPr>
            <a:lvl6pPr lvl="5"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6pPr>
            <a:lvl7pPr lvl="6"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7pPr>
            <a:lvl8pPr lvl="7"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8pPr>
            <a:lvl9pPr lvl="8"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9pPr>
          </a:lstStyle>
          <a:p>
            <a:r>
              <a:rPr lang="en-US"/>
              <a:t>Click to edit Master subtitle style</a:t>
            </a:r>
            <a:endParaRPr/>
          </a:p>
        </p:txBody>
      </p:sp>
      <p:sp>
        <p:nvSpPr>
          <p:cNvPr id="75" name="Google Shape;75;p9"/>
          <p:cNvSpPr/>
          <p:nvPr/>
        </p:nvSpPr>
        <p:spPr>
          <a:xfrm rot="-7200069">
            <a:off x="-1113043" y="4596625"/>
            <a:ext cx="4400396" cy="3306268"/>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6" name="Google Shape;76;p9"/>
          <p:cNvSpPr/>
          <p:nvPr/>
        </p:nvSpPr>
        <p:spPr>
          <a:xfrm rot="1917792">
            <a:off x="9444009" y="-2110728"/>
            <a:ext cx="3803588" cy="2830107"/>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7" name="Google Shape;77;p9"/>
          <p:cNvSpPr/>
          <p:nvPr/>
        </p:nvSpPr>
        <p:spPr>
          <a:xfrm>
            <a:off x="-223033" y="3902933"/>
            <a:ext cx="4488367" cy="3777467"/>
          </a:xfrm>
          <a:custGeom>
            <a:avLst/>
            <a:gdLst/>
            <a:ahLst/>
            <a:cxnLst/>
            <a:rect l="l" t="t" r="r" b="b"/>
            <a:pathLst>
              <a:path w="134651" h="113324" extrusionOk="0">
                <a:moveTo>
                  <a:pt x="0" y="0"/>
                </a:moveTo>
                <a:cubicBezTo>
                  <a:pt x="3302" y="16516"/>
                  <a:pt x="9002" y="34087"/>
                  <a:pt x="20909" y="45999"/>
                </a:cubicBezTo>
                <a:cubicBezTo>
                  <a:pt x="31608" y="56703"/>
                  <a:pt x="44064" y="65495"/>
                  <a:pt x="55617" y="75271"/>
                </a:cubicBezTo>
                <a:cubicBezTo>
                  <a:pt x="70821" y="88137"/>
                  <a:pt x="88858" y="97869"/>
                  <a:pt x="107470" y="104961"/>
                </a:cubicBezTo>
                <a:cubicBezTo>
                  <a:pt x="116328" y="108336"/>
                  <a:pt x="125172" y="113324"/>
                  <a:pt x="134651" y="113324"/>
                </a:cubicBezTo>
              </a:path>
            </a:pathLst>
          </a:custGeom>
          <a:noFill/>
          <a:ln w="19050" cap="flat" cmpd="sng">
            <a:solidFill>
              <a:srgbClr val="0258A1"/>
            </a:solidFill>
            <a:prstDash val="solid"/>
            <a:round/>
            <a:headEnd type="none" w="med" len="med"/>
            <a:tailEnd type="none" w="med" len="med"/>
          </a:ln>
        </p:spPr>
      </p:sp>
      <p:sp>
        <p:nvSpPr>
          <p:cNvPr id="78" name="Google Shape;78;p9"/>
          <p:cNvSpPr/>
          <p:nvPr/>
        </p:nvSpPr>
        <p:spPr>
          <a:xfrm>
            <a:off x="1393900" y="5823013"/>
            <a:ext cx="2787800" cy="1313767"/>
          </a:xfrm>
          <a:custGeom>
            <a:avLst/>
            <a:gdLst/>
            <a:ahLst/>
            <a:cxnLst/>
            <a:rect l="l" t="t" r="r" b="b"/>
            <a:pathLst>
              <a:path w="83634" h="39413" extrusionOk="0">
                <a:moveTo>
                  <a:pt x="0" y="11396"/>
                </a:moveTo>
                <a:cubicBezTo>
                  <a:pt x="11311" y="85"/>
                  <a:pt x="32403" y="-2911"/>
                  <a:pt x="47253" y="3033"/>
                </a:cubicBezTo>
                <a:cubicBezTo>
                  <a:pt x="58188" y="7410"/>
                  <a:pt x="67075" y="16417"/>
                  <a:pt x="74434" y="25614"/>
                </a:cubicBezTo>
                <a:cubicBezTo>
                  <a:pt x="77888" y="29931"/>
                  <a:pt x="83634" y="33885"/>
                  <a:pt x="83634" y="39413"/>
                </a:cubicBezTo>
              </a:path>
            </a:pathLst>
          </a:custGeom>
          <a:noFill/>
          <a:ln w="19050" cap="flat" cmpd="sng">
            <a:solidFill>
              <a:srgbClr val="0258A1"/>
            </a:solidFill>
            <a:prstDash val="solid"/>
            <a:round/>
            <a:headEnd type="none" w="med" len="med"/>
            <a:tailEnd type="none" w="med" len="med"/>
          </a:ln>
        </p:spPr>
      </p:sp>
      <p:sp>
        <p:nvSpPr>
          <p:cNvPr id="79" name="Google Shape;79;p9"/>
          <p:cNvSpPr/>
          <p:nvPr/>
        </p:nvSpPr>
        <p:spPr>
          <a:xfrm>
            <a:off x="8976733" y="-459999"/>
            <a:ext cx="4070200" cy="1170900"/>
          </a:xfrm>
          <a:custGeom>
            <a:avLst/>
            <a:gdLst/>
            <a:ahLst/>
            <a:cxnLst/>
            <a:rect l="l" t="t" r="r" b="b"/>
            <a:pathLst>
              <a:path w="122106" h="35127" extrusionOk="0">
                <a:moveTo>
                  <a:pt x="0" y="0"/>
                </a:moveTo>
                <a:cubicBezTo>
                  <a:pt x="2514" y="12578"/>
                  <a:pt x="15858" y="23413"/>
                  <a:pt x="28436" y="25927"/>
                </a:cubicBezTo>
                <a:cubicBezTo>
                  <a:pt x="47440" y="29726"/>
                  <a:pt x="67377" y="21926"/>
                  <a:pt x="86561" y="24672"/>
                </a:cubicBezTo>
                <a:cubicBezTo>
                  <a:pt x="98787" y="26422"/>
                  <a:pt x="111057" y="29609"/>
                  <a:pt x="122106" y="35127"/>
                </a:cubicBezTo>
              </a:path>
            </a:pathLst>
          </a:custGeom>
          <a:noFill/>
          <a:ln w="19050" cap="flat" cmpd="sng">
            <a:solidFill>
              <a:srgbClr val="E94A4E"/>
            </a:solidFill>
            <a:prstDash val="solid"/>
            <a:round/>
            <a:headEnd type="none" w="med" len="med"/>
            <a:tailEnd type="none" w="med" len="med"/>
          </a:ln>
        </p:spPr>
      </p:sp>
    </p:spTree>
    <p:extLst>
      <p:ext uri="{BB962C8B-B14F-4D97-AF65-F5344CB8AC3E}">
        <p14:creationId xmlns:p14="http://schemas.microsoft.com/office/powerpoint/2010/main" val="36330673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0"/>
        <p:cNvGrpSpPr/>
        <p:nvPr/>
      </p:nvGrpSpPr>
      <p:grpSpPr>
        <a:xfrm>
          <a:off x="0" y="0"/>
          <a:ext cx="0" cy="0"/>
          <a:chOff x="0" y="0"/>
          <a:chExt cx="0" cy="0"/>
        </a:xfrm>
      </p:grpSpPr>
      <p:sp>
        <p:nvSpPr>
          <p:cNvPr id="81" name="Google Shape;81;p10"/>
          <p:cNvSpPr txBox="1">
            <a:spLocks noGrp="1"/>
          </p:cNvSpPr>
          <p:nvPr>
            <p:ph type="body" idx="1"/>
          </p:nvPr>
        </p:nvSpPr>
        <p:spPr>
          <a:xfrm>
            <a:off x="7442200" y="719333"/>
            <a:ext cx="3798800" cy="1241600"/>
          </a:xfrm>
          <a:prstGeom prst="rect">
            <a:avLst/>
          </a:prstGeom>
          <a:solidFill>
            <a:srgbClr val="E94A4E"/>
          </a:solidFill>
        </p:spPr>
        <p:txBody>
          <a:bodyPr spcFirstLastPara="1" wrap="square" lIns="91425" tIns="91425" rIns="91425" bIns="91425" anchor="t" anchorCtr="0">
            <a:normAutofit/>
          </a:bodyPr>
          <a:lstStyle>
            <a:lvl1pPr marL="609585" lvl="0" indent="-304792" algn="r" rtl="0">
              <a:lnSpc>
                <a:spcPct val="100000"/>
              </a:lnSpc>
              <a:spcBef>
                <a:spcPts val="0"/>
              </a:spcBef>
              <a:spcAft>
                <a:spcPts val="0"/>
              </a:spcAft>
              <a:buSzPts val="1400"/>
              <a:buNone/>
              <a:defRPr sz="3067" b="1">
                <a:solidFill>
                  <a:srgbClr val="E3F1FE"/>
                </a:solidFill>
                <a:latin typeface="Kanit"/>
                <a:ea typeface="Kanit"/>
                <a:cs typeface="Kanit"/>
                <a:sym typeface="Kanit"/>
              </a:defRPr>
            </a:lvl1pPr>
          </a:lstStyle>
          <a:p>
            <a:pPr lvl="0"/>
            <a:r>
              <a:rPr lang="en-US"/>
              <a:t>Click to edit Master text styles</a:t>
            </a:r>
          </a:p>
        </p:txBody>
      </p:sp>
      <p:sp>
        <p:nvSpPr>
          <p:cNvPr id="82" name="Google Shape;82;p10"/>
          <p:cNvSpPr/>
          <p:nvPr/>
        </p:nvSpPr>
        <p:spPr>
          <a:xfrm rot="-4114248">
            <a:off x="8267062" y="3926248"/>
            <a:ext cx="4188041" cy="3452288"/>
          </a:xfrm>
          <a:custGeom>
            <a:avLst/>
            <a:gdLst/>
            <a:ahLst/>
            <a:cxnLst/>
            <a:rect l="l" t="t" r="r" b="b"/>
            <a:pathLst>
              <a:path w="191104" h="113742" extrusionOk="0">
                <a:moveTo>
                  <a:pt x="191104" y="113742"/>
                </a:moveTo>
                <a:cubicBezTo>
                  <a:pt x="185999" y="93309"/>
                  <a:pt x="170556" y="70758"/>
                  <a:pt x="150123" y="65653"/>
                </a:cubicBezTo>
                <a:cubicBezTo>
                  <a:pt x="138183" y="62670"/>
                  <a:pt x="125994" y="70636"/>
                  <a:pt x="114160" y="74016"/>
                </a:cubicBezTo>
                <a:cubicBezTo>
                  <a:pt x="102901" y="77232"/>
                  <a:pt x="90293" y="76816"/>
                  <a:pt x="79034" y="73598"/>
                </a:cubicBezTo>
                <a:cubicBezTo>
                  <a:pt x="70224" y="71080"/>
                  <a:pt x="63298" y="64130"/>
                  <a:pt x="56035" y="58544"/>
                </a:cubicBezTo>
                <a:cubicBezTo>
                  <a:pt x="41107" y="47063"/>
                  <a:pt x="27219" y="34030"/>
                  <a:pt x="15054" y="19654"/>
                </a:cubicBezTo>
                <a:cubicBezTo>
                  <a:pt x="9723" y="13354"/>
                  <a:pt x="5835" y="5835"/>
                  <a:pt x="0" y="0"/>
                </a:cubicBezTo>
              </a:path>
            </a:pathLst>
          </a:custGeom>
          <a:noFill/>
          <a:ln w="19050" cap="flat" cmpd="sng">
            <a:solidFill>
              <a:srgbClr val="E94A4E"/>
            </a:solidFill>
            <a:prstDash val="solid"/>
            <a:round/>
            <a:headEnd type="none" w="med" len="med"/>
            <a:tailEnd type="none" w="med" len="med"/>
          </a:ln>
        </p:spPr>
      </p:sp>
      <p:sp>
        <p:nvSpPr>
          <p:cNvPr id="83" name="Google Shape;83;p10"/>
          <p:cNvSpPr/>
          <p:nvPr/>
        </p:nvSpPr>
        <p:spPr>
          <a:xfrm rot="-4114069">
            <a:off x="11033134" y="5841792"/>
            <a:ext cx="1193577" cy="2153689"/>
          </a:xfrm>
          <a:custGeom>
            <a:avLst/>
            <a:gdLst/>
            <a:ahLst/>
            <a:cxnLst/>
            <a:rect l="l" t="t" r="r" b="b"/>
            <a:pathLst>
              <a:path w="38471" h="69417" extrusionOk="0">
                <a:moveTo>
                  <a:pt x="38471" y="0"/>
                </a:moveTo>
                <a:cubicBezTo>
                  <a:pt x="14815" y="11842"/>
                  <a:pt x="0" y="42962"/>
                  <a:pt x="0" y="69417"/>
                </a:cubicBezTo>
              </a:path>
            </a:pathLst>
          </a:custGeom>
          <a:noFill/>
          <a:ln w="19050" cap="flat" cmpd="sng">
            <a:solidFill>
              <a:srgbClr val="E94A4E"/>
            </a:solidFill>
            <a:prstDash val="solid"/>
            <a:round/>
            <a:headEnd type="none" w="med" len="med"/>
            <a:tailEnd type="none" w="med" len="med"/>
          </a:ln>
        </p:spPr>
      </p:sp>
    </p:spTree>
    <p:extLst>
      <p:ext uri="{BB962C8B-B14F-4D97-AF65-F5344CB8AC3E}">
        <p14:creationId xmlns:p14="http://schemas.microsoft.com/office/powerpoint/2010/main" val="58750549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84"/>
        <p:cNvGrpSpPr/>
        <p:nvPr/>
      </p:nvGrpSpPr>
      <p:grpSpPr>
        <a:xfrm>
          <a:off x="0" y="0"/>
          <a:ext cx="0" cy="0"/>
          <a:chOff x="0" y="0"/>
          <a:chExt cx="0" cy="0"/>
        </a:xfrm>
      </p:grpSpPr>
      <p:sp>
        <p:nvSpPr>
          <p:cNvPr id="85" name="Google Shape;85;p11"/>
          <p:cNvSpPr/>
          <p:nvPr/>
        </p:nvSpPr>
        <p:spPr>
          <a:xfrm rot="10800000">
            <a:off x="-289710" y="-147991"/>
            <a:ext cx="8769577" cy="2719625"/>
          </a:xfrm>
          <a:custGeom>
            <a:avLst/>
            <a:gdLst/>
            <a:ahLst/>
            <a:cxnLst/>
            <a:rect l="l" t="t" r="r" b="b"/>
            <a:pathLst>
              <a:path w="92862" h="20271" extrusionOk="0">
                <a:moveTo>
                  <a:pt x="79072" y="0"/>
                </a:moveTo>
                <a:cubicBezTo>
                  <a:pt x="75484" y="0"/>
                  <a:pt x="71979" y="914"/>
                  <a:pt x="68756" y="2597"/>
                </a:cubicBezTo>
                <a:cubicBezTo>
                  <a:pt x="64327" y="4905"/>
                  <a:pt x="60752" y="7539"/>
                  <a:pt x="55670" y="7539"/>
                </a:cubicBezTo>
                <a:cubicBezTo>
                  <a:pt x="55446" y="7539"/>
                  <a:pt x="55218" y="7534"/>
                  <a:pt x="54987" y="7523"/>
                </a:cubicBezTo>
                <a:cubicBezTo>
                  <a:pt x="49392" y="7275"/>
                  <a:pt x="44480" y="4903"/>
                  <a:pt x="39134" y="3475"/>
                </a:cubicBezTo>
                <a:cubicBezTo>
                  <a:pt x="35751" y="2568"/>
                  <a:pt x="32183" y="2008"/>
                  <a:pt x="28644" y="2008"/>
                </a:cubicBezTo>
                <a:cubicBezTo>
                  <a:pt x="24153" y="2008"/>
                  <a:pt x="19707" y="2910"/>
                  <a:pt x="15736" y="5152"/>
                </a:cubicBezTo>
                <a:cubicBezTo>
                  <a:pt x="12709" y="6855"/>
                  <a:pt x="9119" y="8859"/>
                  <a:pt x="6604" y="11218"/>
                </a:cubicBezTo>
                <a:cubicBezTo>
                  <a:pt x="3840" y="13838"/>
                  <a:pt x="2071" y="17179"/>
                  <a:pt x="1" y="20271"/>
                </a:cubicBezTo>
                <a:lnTo>
                  <a:pt x="90570" y="20100"/>
                </a:lnTo>
                <a:cubicBezTo>
                  <a:pt x="90936" y="15948"/>
                  <a:pt x="92154" y="12397"/>
                  <a:pt x="92692" y="8244"/>
                </a:cubicBezTo>
                <a:cubicBezTo>
                  <a:pt x="92862" y="6947"/>
                  <a:pt x="92823" y="5270"/>
                  <a:pt x="91801" y="4183"/>
                </a:cubicBezTo>
                <a:cubicBezTo>
                  <a:pt x="90792" y="3907"/>
                  <a:pt x="90058" y="2990"/>
                  <a:pt x="89155" y="2427"/>
                </a:cubicBezTo>
                <a:cubicBezTo>
                  <a:pt x="87071" y="1143"/>
                  <a:pt x="84608" y="606"/>
                  <a:pt x="82237" y="239"/>
                </a:cubicBezTo>
                <a:cubicBezTo>
                  <a:pt x="81178" y="79"/>
                  <a:pt x="80122" y="0"/>
                  <a:pt x="79072"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6" name="Google Shape;86;p11"/>
          <p:cNvSpPr/>
          <p:nvPr/>
        </p:nvSpPr>
        <p:spPr>
          <a:xfrm rot="-9649850">
            <a:off x="6080023" y="3079609"/>
            <a:ext cx="7495784" cy="5632009"/>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7" name="Google Shape;87;p11"/>
          <p:cNvSpPr/>
          <p:nvPr/>
        </p:nvSpPr>
        <p:spPr>
          <a:xfrm rot="10800000">
            <a:off x="-1651100" y="5368001"/>
            <a:ext cx="12643933" cy="2068833"/>
          </a:xfrm>
          <a:custGeom>
            <a:avLst/>
            <a:gdLst/>
            <a:ahLst/>
            <a:cxnLst/>
            <a:rect l="l" t="t" r="r" b="b"/>
            <a:pathLst>
              <a:path w="379318" h="62065" extrusionOk="0">
                <a:moveTo>
                  <a:pt x="0" y="0"/>
                </a:moveTo>
                <a:cubicBezTo>
                  <a:pt x="0" y="10481"/>
                  <a:pt x="7750" y="21345"/>
                  <a:pt x="16848" y="26547"/>
                </a:cubicBezTo>
                <a:cubicBezTo>
                  <a:pt x="27603" y="32696"/>
                  <a:pt x="40364" y="34719"/>
                  <a:pt x="52584" y="36758"/>
                </a:cubicBezTo>
                <a:cubicBezTo>
                  <a:pt x="87768" y="42628"/>
                  <a:pt x="123613" y="28590"/>
                  <a:pt x="159283" y="28590"/>
                </a:cubicBezTo>
                <a:cubicBezTo>
                  <a:pt x="181217" y="28590"/>
                  <a:pt x="204501" y="30012"/>
                  <a:pt x="224119" y="39821"/>
                </a:cubicBezTo>
                <a:cubicBezTo>
                  <a:pt x="240003" y="47763"/>
                  <a:pt x="257080" y="54159"/>
                  <a:pt x="274661" y="56668"/>
                </a:cubicBezTo>
                <a:cubicBezTo>
                  <a:pt x="296110" y="59729"/>
                  <a:pt x="317964" y="63658"/>
                  <a:pt x="339497" y="61263"/>
                </a:cubicBezTo>
                <a:cubicBezTo>
                  <a:pt x="353204" y="59739"/>
                  <a:pt x="365939" y="53379"/>
                  <a:pt x="379318" y="50031"/>
                </a:cubicBezTo>
              </a:path>
            </a:pathLst>
          </a:custGeom>
          <a:noFill/>
          <a:ln w="19050" cap="flat" cmpd="sng">
            <a:solidFill>
              <a:srgbClr val="E94A4E"/>
            </a:solidFill>
            <a:prstDash val="solid"/>
            <a:round/>
            <a:headEnd type="none" w="med" len="med"/>
            <a:tailEnd type="none" w="med" len="med"/>
          </a:ln>
        </p:spPr>
      </p:sp>
      <p:sp>
        <p:nvSpPr>
          <p:cNvPr id="88" name="Google Shape;88;p11"/>
          <p:cNvSpPr/>
          <p:nvPr/>
        </p:nvSpPr>
        <p:spPr>
          <a:xfrm rot="10800000">
            <a:off x="629233" y="5990334"/>
            <a:ext cx="2654733" cy="1871933"/>
          </a:xfrm>
          <a:custGeom>
            <a:avLst/>
            <a:gdLst/>
            <a:ahLst/>
            <a:cxnLst/>
            <a:rect l="l" t="t" r="r" b="b"/>
            <a:pathLst>
              <a:path w="79642" h="56158" extrusionOk="0">
                <a:moveTo>
                  <a:pt x="0" y="56158"/>
                </a:moveTo>
                <a:cubicBezTo>
                  <a:pt x="8031" y="51339"/>
                  <a:pt x="16521" y="46989"/>
                  <a:pt x="25527" y="44416"/>
                </a:cubicBezTo>
                <a:cubicBezTo>
                  <a:pt x="34192" y="41941"/>
                  <a:pt x="43707" y="42656"/>
                  <a:pt x="52074" y="39310"/>
                </a:cubicBezTo>
                <a:cubicBezTo>
                  <a:pt x="60342" y="36004"/>
                  <a:pt x="66545" y="28152"/>
                  <a:pt x="70963" y="20421"/>
                </a:cubicBezTo>
                <a:cubicBezTo>
                  <a:pt x="74633" y="13999"/>
                  <a:pt x="79642" y="7396"/>
                  <a:pt x="79642" y="0"/>
                </a:cubicBezTo>
              </a:path>
            </a:pathLst>
          </a:custGeom>
          <a:noFill/>
          <a:ln w="19050" cap="flat" cmpd="sng">
            <a:solidFill>
              <a:srgbClr val="E94A4E"/>
            </a:solidFill>
            <a:prstDash val="solid"/>
            <a:round/>
            <a:headEnd type="none" w="med" len="med"/>
            <a:tailEnd type="none" w="med" len="med"/>
          </a:ln>
        </p:spPr>
      </p:sp>
      <p:sp>
        <p:nvSpPr>
          <p:cNvPr id="89" name="Google Shape;89;p11"/>
          <p:cNvSpPr/>
          <p:nvPr/>
        </p:nvSpPr>
        <p:spPr>
          <a:xfrm rot="10800000">
            <a:off x="6906134" y="-764035"/>
            <a:ext cx="5990100" cy="2000667"/>
          </a:xfrm>
          <a:custGeom>
            <a:avLst/>
            <a:gdLst/>
            <a:ahLst/>
            <a:cxnLst/>
            <a:rect l="l" t="t" r="r" b="b"/>
            <a:pathLst>
              <a:path w="179703" h="60020" extrusionOk="0">
                <a:moveTo>
                  <a:pt x="0" y="2842"/>
                </a:moveTo>
                <a:cubicBezTo>
                  <a:pt x="15519" y="-265"/>
                  <a:pt x="32463" y="-1653"/>
                  <a:pt x="47478" y="3352"/>
                </a:cubicBezTo>
                <a:cubicBezTo>
                  <a:pt x="64088" y="8889"/>
                  <a:pt x="76950" y="23615"/>
                  <a:pt x="93936" y="27857"/>
                </a:cubicBezTo>
                <a:cubicBezTo>
                  <a:pt x="114886" y="33089"/>
                  <a:pt x="138948" y="25858"/>
                  <a:pt x="158261" y="35515"/>
                </a:cubicBezTo>
                <a:cubicBezTo>
                  <a:pt x="167969" y="40369"/>
                  <a:pt x="174853" y="50310"/>
                  <a:pt x="179703" y="60020"/>
                </a:cubicBezTo>
              </a:path>
            </a:pathLst>
          </a:custGeom>
          <a:noFill/>
          <a:ln w="19050" cap="flat" cmpd="sng">
            <a:solidFill>
              <a:srgbClr val="0258A1"/>
            </a:solidFill>
            <a:prstDash val="solid"/>
            <a:round/>
            <a:headEnd type="none" w="med" len="med"/>
            <a:tailEnd type="none" w="med" len="med"/>
          </a:ln>
        </p:spPr>
      </p:sp>
      <p:sp>
        <p:nvSpPr>
          <p:cNvPr id="90" name="Google Shape;90;p11"/>
          <p:cNvSpPr/>
          <p:nvPr/>
        </p:nvSpPr>
        <p:spPr>
          <a:xfrm rot="10800000">
            <a:off x="11160467" y="-769300"/>
            <a:ext cx="939700" cy="1826133"/>
          </a:xfrm>
          <a:custGeom>
            <a:avLst/>
            <a:gdLst/>
            <a:ahLst/>
            <a:cxnLst/>
            <a:rect l="l" t="t" r="r" b="b"/>
            <a:pathLst>
              <a:path w="28191" h="54784" extrusionOk="0">
                <a:moveTo>
                  <a:pt x="28191" y="0"/>
                </a:moveTo>
                <a:cubicBezTo>
                  <a:pt x="23592" y="1151"/>
                  <a:pt x="18709" y="2261"/>
                  <a:pt x="14917" y="5106"/>
                </a:cubicBezTo>
                <a:cubicBezTo>
                  <a:pt x="3036" y="14020"/>
                  <a:pt x="-2466" y="33069"/>
                  <a:pt x="1133" y="47479"/>
                </a:cubicBezTo>
                <a:cubicBezTo>
                  <a:pt x="1746" y="49933"/>
                  <a:pt x="1205" y="54129"/>
                  <a:pt x="3686" y="54626"/>
                </a:cubicBezTo>
                <a:cubicBezTo>
                  <a:pt x="5260" y="54941"/>
                  <a:pt x="6334" y="52791"/>
                  <a:pt x="7770" y="52074"/>
                </a:cubicBezTo>
              </a:path>
            </a:pathLst>
          </a:custGeom>
          <a:noFill/>
          <a:ln w="19050" cap="flat" cmpd="sng">
            <a:solidFill>
              <a:srgbClr val="0258A1"/>
            </a:solidFill>
            <a:prstDash val="solid"/>
            <a:round/>
            <a:headEnd type="none" w="med" len="med"/>
            <a:tailEnd type="none" w="med" len="med"/>
          </a:ln>
        </p:spPr>
      </p:sp>
      <p:sp>
        <p:nvSpPr>
          <p:cNvPr id="91" name="Google Shape;91;p11"/>
          <p:cNvSpPr txBox="1">
            <a:spLocks noGrp="1"/>
          </p:cNvSpPr>
          <p:nvPr>
            <p:ph type="title" hasCustomPrompt="1"/>
          </p:nvPr>
        </p:nvSpPr>
        <p:spPr>
          <a:xfrm>
            <a:off x="950967" y="1474833"/>
            <a:ext cx="10290000" cy="2618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6000" b="1">
                <a:solidFill>
                  <a:srgbClr val="E94A4E"/>
                </a:solidFill>
                <a:latin typeface="Kanit"/>
                <a:ea typeface="Kanit"/>
                <a:cs typeface="Kanit"/>
                <a:sym typeface="Kanit"/>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92" name="Google Shape;92;p11"/>
          <p:cNvSpPr txBox="1">
            <a:spLocks noGrp="1"/>
          </p:cNvSpPr>
          <p:nvPr>
            <p:ph type="subTitle" idx="1"/>
          </p:nvPr>
        </p:nvSpPr>
        <p:spPr>
          <a:xfrm>
            <a:off x="950967" y="4092833"/>
            <a:ext cx="10290000" cy="958800"/>
          </a:xfrm>
          <a:prstGeom prst="rect">
            <a:avLst/>
          </a:prstGeom>
        </p:spPr>
        <p:txBody>
          <a:bodyPr spcFirstLastPara="1" wrap="square" lIns="91425" tIns="91425" rIns="91425" bIns="91425" anchor="t" anchorCtr="0">
            <a:normAutofit/>
          </a:bodyPr>
          <a:lstStyle>
            <a:lvl1pPr lvl="0" algn="ctr">
              <a:spcBef>
                <a:spcPts val="0"/>
              </a:spcBef>
              <a:spcAft>
                <a:spcPts val="0"/>
              </a:spcAft>
              <a:buClr>
                <a:srgbClr val="0258A1"/>
              </a:buClr>
              <a:buSzPts val="1400"/>
              <a:buFont typeface="Montserrat"/>
              <a:buNone/>
              <a:defRPr sz="1867">
                <a:solidFill>
                  <a:srgbClr val="0258A1"/>
                </a:solidFill>
                <a:latin typeface="Montserrat"/>
                <a:ea typeface="Montserrat"/>
                <a:cs typeface="Montserrat"/>
                <a:sym typeface="Montserrat"/>
              </a:defRPr>
            </a:lvl1pPr>
            <a:lvl2pPr lvl="1" algn="ctr">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2pPr>
            <a:lvl3pPr lvl="2" algn="ctr">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3pPr>
            <a:lvl4pPr lvl="3" algn="ctr">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4pPr>
            <a:lvl5pPr lvl="4" algn="ctr">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5pPr>
            <a:lvl6pPr lvl="5" algn="ctr">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6pPr>
            <a:lvl7pPr lvl="6" algn="ctr">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7pPr>
            <a:lvl8pPr lvl="7" algn="ctr">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8pPr>
            <a:lvl9pPr lvl="8" algn="ctr">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122568144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93"/>
        <p:cNvGrpSpPr/>
        <p:nvPr/>
      </p:nvGrpSpPr>
      <p:grpSpPr>
        <a:xfrm>
          <a:off x="0" y="0"/>
          <a:ext cx="0" cy="0"/>
          <a:chOff x="0" y="0"/>
          <a:chExt cx="0" cy="0"/>
        </a:xfrm>
      </p:grpSpPr>
      <p:sp>
        <p:nvSpPr>
          <p:cNvPr id="94" name="Google Shape;94;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0010057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rgbClr val="E3F1FE"/>
        </a:solidFill>
        <a:effectLst/>
      </p:bgPr>
    </p:bg>
    <p:spTree>
      <p:nvGrpSpPr>
        <p:cNvPr id="1" name="Shape 95"/>
        <p:cNvGrpSpPr/>
        <p:nvPr/>
      </p:nvGrpSpPr>
      <p:grpSpPr>
        <a:xfrm>
          <a:off x="0" y="0"/>
          <a:ext cx="0" cy="0"/>
          <a:chOff x="0" y="0"/>
          <a:chExt cx="0" cy="0"/>
        </a:xfrm>
      </p:grpSpPr>
      <p:sp>
        <p:nvSpPr>
          <p:cNvPr id="96" name="Google Shape;96;p13"/>
          <p:cNvSpPr/>
          <p:nvPr/>
        </p:nvSpPr>
        <p:spPr>
          <a:xfrm>
            <a:off x="6958567" y="-2653207"/>
            <a:ext cx="3645148" cy="3934585"/>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7" name="Google Shape;97;p13"/>
          <p:cNvSpPr/>
          <p:nvPr/>
        </p:nvSpPr>
        <p:spPr>
          <a:xfrm rot="8100000">
            <a:off x="-2000610" y="5070121"/>
            <a:ext cx="3645156" cy="3934593"/>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8" name="Google Shape;98;p13"/>
          <p:cNvSpPr/>
          <p:nvPr/>
        </p:nvSpPr>
        <p:spPr>
          <a:xfrm rot="-9899973">
            <a:off x="8179070" y="-1501751"/>
            <a:ext cx="5004121" cy="3003499"/>
          </a:xfrm>
          <a:prstGeom prst="arc">
            <a:avLst>
              <a:gd name="adj1" fmla="val 11456086"/>
              <a:gd name="adj2" fmla="val 0"/>
            </a:avLst>
          </a:prstGeom>
          <a:noFill/>
          <a:ln w="19050" cap="flat" cmpd="sng">
            <a:solidFill>
              <a:srgbClr val="E94A4E"/>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cxnSp>
        <p:nvCxnSpPr>
          <p:cNvPr id="99" name="Google Shape;99;p13"/>
          <p:cNvCxnSpPr/>
          <p:nvPr/>
        </p:nvCxnSpPr>
        <p:spPr>
          <a:xfrm rot="5400000" flipH="1">
            <a:off x="9569033" y="-160400"/>
            <a:ext cx="2314000" cy="1212800"/>
          </a:xfrm>
          <a:prstGeom prst="curvedConnector3">
            <a:avLst>
              <a:gd name="adj1" fmla="val 50000"/>
            </a:avLst>
          </a:prstGeom>
          <a:noFill/>
          <a:ln w="19050" cap="flat" cmpd="sng">
            <a:solidFill>
              <a:srgbClr val="E94A4E"/>
            </a:solidFill>
            <a:prstDash val="solid"/>
            <a:round/>
            <a:headEnd type="none" w="med" len="med"/>
            <a:tailEnd type="none" w="med" len="med"/>
          </a:ln>
        </p:spPr>
      </p:cxnSp>
      <p:sp>
        <p:nvSpPr>
          <p:cNvPr id="100" name="Google Shape;100;p13"/>
          <p:cNvSpPr txBox="1">
            <a:spLocks noGrp="1"/>
          </p:cNvSpPr>
          <p:nvPr>
            <p:ph type="title"/>
          </p:nvPr>
        </p:nvSpPr>
        <p:spPr>
          <a:xfrm>
            <a:off x="950967" y="719333"/>
            <a:ext cx="10290000" cy="8148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2400"/>
              <a:buFont typeface="Kanit"/>
              <a:buNone/>
              <a:defRPr sz="4000" b="1">
                <a:solidFill>
                  <a:srgbClr val="E94A4E"/>
                </a:solidFill>
                <a:latin typeface="Kanit"/>
                <a:ea typeface="Kanit"/>
                <a:cs typeface="Kanit"/>
                <a:sym typeface="Kanit"/>
              </a:defRPr>
            </a:lvl1pPr>
            <a:lvl2pPr lvl="1">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2pPr>
            <a:lvl3pPr lvl="2">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3pPr>
            <a:lvl4pPr lvl="3">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4pPr>
            <a:lvl5pPr lvl="4">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5pPr>
            <a:lvl6pPr lvl="5">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6pPr>
            <a:lvl7pPr lvl="6">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7pPr>
            <a:lvl8pPr lvl="7">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8pPr>
            <a:lvl9pPr lvl="8">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9pPr>
          </a:lstStyle>
          <a:p>
            <a:r>
              <a:rPr lang="en-US"/>
              <a:t>Click to edit Master title style</a:t>
            </a:r>
            <a:endParaRPr/>
          </a:p>
        </p:txBody>
      </p:sp>
      <p:sp>
        <p:nvSpPr>
          <p:cNvPr id="101" name="Google Shape;101;p13"/>
          <p:cNvSpPr txBox="1">
            <a:spLocks noGrp="1"/>
          </p:cNvSpPr>
          <p:nvPr>
            <p:ph type="subTitle" idx="1"/>
          </p:nvPr>
        </p:nvSpPr>
        <p:spPr>
          <a:xfrm>
            <a:off x="954541" y="1848300"/>
            <a:ext cx="3638400" cy="5292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2400" b="1">
                <a:solidFill>
                  <a:srgbClr val="E94A4E"/>
                </a:solidFill>
                <a:latin typeface="Kanit"/>
                <a:ea typeface="Kanit"/>
                <a:cs typeface="Kanit"/>
                <a:sym typeface="Kanit"/>
              </a:defRPr>
            </a:lvl1pPr>
            <a:lvl2pPr lvl="1" algn="r" rtl="0">
              <a:spcBef>
                <a:spcPts val="1600"/>
              </a:spcBef>
              <a:spcAft>
                <a:spcPts val="0"/>
              </a:spcAft>
              <a:buNone/>
              <a:defRPr sz="2400" b="1">
                <a:solidFill>
                  <a:srgbClr val="E94A4E"/>
                </a:solidFill>
                <a:latin typeface="Kanit"/>
                <a:ea typeface="Kanit"/>
                <a:cs typeface="Kanit"/>
                <a:sym typeface="Kanit"/>
              </a:defRPr>
            </a:lvl2pPr>
            <a:lvl3pPr lvl="2" algn="r" rtl="0">
              <a:spcBef>
                <a:spcPts val="1600"/>
              </a:spcBef>
              <a:spcAft>
                <a:spcPts val="0"/>
              </a:spcAft>
              <a:buNone/>
              <a:defRPr sz="2400" b="1">
                <a:solidFill>
                  <a:srgbClr val="E94A4E"/>
                </a:solidFill>
                <a:latin typeface="Kanit"/>
                <a:ea typeface="Kanit"/>
                <a:cs typeface="Kanit"/>
                <a:sym typeface="Kanit"/>
              </a:defRPr>
            </a:lvl3pPr>
            <a:lvl4pPr lvl="3" algn="r" rtl="0">
              <a:spcBef>
                <a:spcPts val="1600"/>
              </a:spcBef>
              <a:spcAft>
                <a:spcPts val="0"/>
              </a:spcAft>
              <a:buNone/>
              <a:defRPr sz="2400" b="1">
                <a:solidFill>
                  <a:srgbClr val="E94A4E"/>
                </a:solidFill>
                <a:latin typeface="Kanit"/>
                <a:ea typeface="Kanit"/>
                <a:cs typeface="Kanit"/>
                <a:sym typeface="Kanit"/>
              </a:defRPr>
            </a:lvl4pPr>
            <a:lvl5pPr lvl="4" algn="r" rtl="0">
              <a:spcBef>
                <a:spcPts val="1600"/>
              </a:spcBef>
              <a:spcAft>
                <a:spcPts val="0"/>
              </a:spcAft>
              <a:buNone/>
              <a:defRPr sz="2400" b="1">
                <a:solidFill>
                  <a:srgbClr val="E94A4E"/>
                </a:solidFill>
                <a:latin typeface="Kanit"/>
                <a:ea typeface="Kanit"/>
                <a:cs typeface="Kanit"/>
                <a:sym typeface="Kanit"/>
              </a:defRPr>
            </a:lvl5pPr>
            <a:lvl6pPr lvl="5" algn="r" rtl="0">
              <a:spcBef>
                <a:spcPts val="1600"/>
              </a:spcBef>
              <a:spcAft>
                <a:spcPts val="0"/>
              </a:spcAft>
              <a:buNone/>
              <a:defRPr sz="2400" b="1">
                <a:solidFill>
                  <a:srgbClr val="E94A4E"/>
                </a:solidFill>
                <a:latin typeface="Kanit"/>
                <a:ea typeface="Kanit"/>
                <a:cs typeface="Kanit"/>
                <a:sym typeface="Kanit"/>
              </a:defRPr>
            </a:lvl6pPr>
            <a:lvl7pPr lvl="6" algn="r" rtl="0">
              <a:spcBef>
                <a:spcPts val="1600"/>
              </a:spcBef>
              <a:spcAft>
                <a:spcPts val="0"/>
              </a:spcAft>
              <a:buNone/>
              <a:defRPr sz="2400" b="1">
                <a:solidFill>
                  <a:srgbClr val="E94A4E"/>
                </a:solidFill>
                <a:latin typeface="Kanit"/>
                <a:ea typeface="Kanit"/>
                <a:cs typeface="Kanit"/>
                <a:sym typeface="Kanit"/>
              </a:defRPr>
            </a:lvl7pPr>
            <a:lvl8pPr lvl="7" algn="r" rtl="0">
              <a:spcBef>
                <a:spcPts val="1600"/>
              </a:spcBef>
              <a:spcAft>
                <a:spcPts val="0"/>
              </a:spcAft>
              <a:buNone/>
              <a:defRPr sz="2400" b="1">
                <a:solidFill>
                  <a:srgbClr val="E94A4E"/>
                </a:solidFill>
                <a:latin typeface="Kanit"/>
                <a:ea typeface="Kanit"/>
                <a:cs typeface="Kanit"/>
                <a:sym typeface="Kanit"/>
              </a:defRPr>
            </a:lvl8pPr>
            <a:lvl9pPr lvl="8" algn="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02" name="Google Shape;102;p13"/>
          <p:cNvSpPr txBox="1">
            <a:spLocks noGrp="1"/>
          </p:cNvSpPr>
          <p:nvPr>
            <p:ph type="subTitle" idx="2"/>
          </p:nvPr>
        </p:nvSpPr>
        <p:spPr>
          <a:xfrm>
            <a:off x="953463" y="2265120"/>
            <a:ext cx="3640000" cy="7592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03" name="Google Shape;103;p13"/>
          <p:cNvSpPr txBox="1">
            <a:spLocks noGrp="1"/>
          </p:cNvSpPr>
          <p:nvPr>
            <p:ph type="title" idx="3" hasCustomPrompt="1"/>
          </p:nvPr>
        </p:nvSpPr>
        <p:spPr>
          <a:xfrm>
            <a:off x="5040520" y="2212096"/>
            <a:ext cx="843600" cy="563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2400"/>
              <a:buFont typeface="Kanit"/>
              <a:buNone/>
              <a:defRPr sz="3200" b="1">
                <a:solidFill>
                  <a:srgbClr val="D4EBFC"/>
                </a:solidFill>
                <a:latin typeface="Kanit"/>
                <a:ea typeface="Kanit"/>
                <a:cs typeface="Kanit"/>
                <a:sym typeface="Kanit"/>
              </a:defRPr>
            </a:lvl1pPr>
            <a:lvl2pPr lvl="1"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2pPr>
            <a:lvl3pPr lvl="2"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3pPr>
            <a:lvl4pPr lvl="3"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4pPr>
            <a:lvl5pPr lvl="4"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5pPr>
            <a:lvl6pPr lvl="5"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6pPr>
            <a:lvl7pPr lvl="6"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7pPr>
            <a:lvl8pPr lvl="7"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8pPr>
            <a:lvl9pPr lvl="8"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9pPr>
          </a:lstStyle>
          <a:p>
            <a:r>
              <a:t>xx%</a:t>
            </a:r>
          </a:p>
        </p:txBody>
      </p:sp>
      <p:sp>
        <p:nvSpPr>
          <p:cNvPr id="104" name="Google Shape;104;p13"/>
          <p:cNvSpPr txBox="1">
            <a:spLocks noGrp="1"/>
          </p:cNvSpPr>
          <p:nvPr>
            <p:ph type="subTitle" idx="4"/>
          </p:nvPr>
        </p:nvSpPr>
        <p:spPr>
          <a:xfrm>
            <a:off x="957735" y="3407329"/>
            <a:ext cx="3649200" cy="5244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2400" b="1">
                <a:solidFill>
                  <a:srgbClr val="E94A4E"/>
                </a:solidFill>
                <a:latin typeface="Kanit"/>
                <a:ea typeface="Kanit"/>
                <a:cs typeface="Kanit"/>
                <a:sym typeface="Kanit"/>
              </a:defRPr>
            </a:lvl1pPr>
            <a:lvl2pPr lvl="1" algn="r" rtl="0">
              <a:spcBef>
                <a:spcPts val="1600"/>
              </a:spcBef>
              <a:spcAft>
                <a:spcPts val="0"/>
              </a:spcAft>
              <a:buNone/>
              <a:defRPr sz="2400" b="1">
                <a:solidFill>
                  <a:srgbClr val="E94A4E"/>
                </a:solidFill>
                <a:latin typeface="Kanit"/>
                <a:ea typeface="Kanit"/>
                <a:cs typeface="Kanit"/>
                <a:sym typeface="Kanit"/>
              </a:defRPr>
            </a:lvl2pPr>
            <a:lvl3pPr lvl="2" algn="r" rtl="0">
              <a:spcBef>
                <a:spcPts val="1600"/>
              </a:spcBef>
              <a:spcAft>
                <a:spcPts val="0"/>
              </a:spcAft>
              <a:buNone/>
              <a:defRPr sz="2400" b="1">
                <a:solidFill>
                  <a:srgbClr val="E94A4E"/>
                </a:solidFill>
                <a:latin typeface="Kanit"/>
                <a:ea typeface="Kanit"/>
                <a:cs typeface="Kanit"/>
                <a:sym typeface="Kanit"/>
              </a:defRPr>
            </a:lvl3pPr>
            <a:lvl4pPr lvl="3" algn="r" rtl="0">
              <a:spcBef>
                <a:spcPts val="1600"/>
              </a:spcBef>
              <a:spcAft>
                <a:spcPts val="0"/>
              </a:spcAft>
              <a:buNone/>
              <a:defRPr sz="2400" b="1">
                <a:solidFill>
                  <a:srgbClr val="E94A4E"/>
                </a:solidFill>
                <a:latin typeface="Kanit"/>
                <a:ea typeface="Kanit"/>
                <a:cs typeface="Kanit"/>
                <a:sym typeface="Kanit"/>
              </a:defRPr>
            </a:lvl4pPr>
            <a:lvl5pPr lvl="4" algn="r" rtl="0">
              <a:spcBef>
                <a:spcPts val="1600"/>
              </a:spcBef>
              <a:spcAft>
                <a:spcPts val="0"/>
              </a:spcAft>
              <a:buNone/>
              <a:defRPr sz="2400" b="1">
                <a:solidFill>
                  <a:srgbClr val="E94A4E"/>
                </a:solidFill>
                <a:latin typeface="Kanit"/>
                <a:ea typeface="Kanit"/>
                <a:cs typeface="Kanit"/>
                <a:sym typeface="Kanit"/>
              </a:defRPr>
            </a:lvl5pPr>
            <a:lvl6pPr lvl="5" algn="r" rtl="0">
              <a:spcBef>
                <a:spcPts val="1600"/>
              </a:spcBef>
              <a:spcAft>
                <a:spcPts val="0"/>
              </a:spcAft>
              <a:buNone/>
              <a:defRPr sz="2400" b="1">
                <a:solidFill>
                  <a:srgbClr val="E94A4E"/>
                </a:solidFill>
                <a:latin typeface="Kanit"/>
                <a:ea typeface="Kanit"/>
                <a:cs typeface="Kanit"/>
                <a:sym typeface="Kanit"/>
              </a:defRPr>
            </a:lvl6pPr>
            <a:lvl7pPr lvl="6" algn="r" rtl="0">
              <a:spcBef>
                <a:spcPts val="1600"/>
              </a:spcBef>
              <a:spcAft>
                <a:spcPts val="0"/>
              </a:spcAft>
              <a:buNone/>
              <a:defRPr sz="2400" b="1">
                <a:solidFill>
                  <a:srgbClr val="E94A4E"/>
                </a:solidFill>
                <a:latin typeface="Kanit"/>
                <a:ea typeface="Kanit"/>
                <a:cs typeface="Kanit"/>
                <a:sym typeface="Kanit"/>
              </a:defRPr>
            </a:lvl7pPr>
            <a:lvl8pPr lvl="7" algn="r" rtl="0">
              <a:spcBef>
                <a:spcPts val="1600"/>
              </a:spcBef>
              <a:spcAft>
                <a:spcPts val="0"/>
              </a:spcAft>
              <a:buNone/>
              <a:defRPr sz="2400" b="1">
                <a:solidFill>
                  <a:srgbClr val="E94A4E"/>
                </a:solidFill>
                <a:latin typeface="Kanit"/>
                <a:ea typeface="Kanit"/>
                <a:cs typeface="Kanit"/>
                <a:sym typeface="Kanit"/>
              </a:defRPr>
            </a:lvl8pPr>
            <a:lvl9pPr lvl="8" algn="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05" name="Google Shape;105;p13"/>
          <p:cNvSpPr txBox="1">
            <a:spLocks noGrp="1"/>
          </p:cNvSpPr>
          <p:nvPr>
            <p:ph type="subTitle" idx="5"/>
          </p:nvPr>
        </p:nvSpPr>
        <p:spPr>
          <a:xfrm>
            <a:off x="950949" y="3826917"/>
            <a:ext cx="3645200" cy="7636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06" name="Google Shape;106;p13"/>
          <p:cNvSpPr txBox="1">
            <a:spLocks noGrp="1"/>
          </p:cNvSpPr>
          <p:nvPr>
            <p:ph type="title" idx="6" hasCustomPrompt="1"/>
          </p:nvPr>
        </p:nvSpPr>
        <p:spPr>
          <a:xfrm>
            <a:off x="5041120" y="3772844"/>
            <a:ext cx="841200" cy="560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2400"/>
              <a:buFont typeface="Kanit"/>
              <a:buNone/>
              <a:defRPr sz="3200" b="1">
                <a:solidFill>
                  <a:srgbClr val="D4EBFC"/>
                </a:solidFill>
                <a:latin typeface="Kanit"/>
                <a:ea typeface="Kanit"/>
                <a:cs typeface="Kanit"/>
                <a:sym typeface="Kanit"/>
              </a:defRPr>
            </a:lvl1pPr>
            <a:lvl2pPr lvl="1"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2pPr>
            <a:lvl3pPr lvl="2"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3pPr>
            <a:lvl4pPr lvl="3"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4pPr>
            <a:lvl5pPr lvl="4"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5pPr>
            <a:lvl6pPr lvl="5"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6pPr>
            <a:lvl7pPr lvl="6"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7pPr>
            <a:lvl8pPr lvl="7"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8pPr>
            <a:lvl9pPr lvl="8"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9pPr>
          </a:lstStyle>
          <a:p>
            <a:r>
              <a:t>xx%</a:t>
            </a:r>
          </a:p>
        </p:txBody>
      </p:sp>
      <p:sp>
        <p:nvSpPr>
          <p:cNvPr id="107" name="Google Shape;107;p13"/>
          <p:cNvSpPr txBox="1">
            <a:spLocks noGrp="1"/>
          </p:cNvSpPr>
          <p:nvPr>
            <p:ph type="subTitle" idx="7"/>
          </p:nvPr>
        </p:nvSpPr>
        <p:spPr>
          <a:xfrm>
            <a:off x="7584995" y="1850700"/>
            <a:ext cx="3656000" cy="5244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2400" b="1">
                <a:solidFill>
                  <a:srgbClr val="E94A4E"/>
                </a:solidFill>
                <a:latin typeface="Kanit"/>
                <a:ea typeface="Kanit"/>
                <a:cs typeface="Kanit"/>
                <a:sym typeface="Kanit"/>
              </a:defRPr>
            </a:lvl1pPr>
            <a:lvl2pPr lvl="1" rtl="0">
              <a:spcBef>
                <a:spcPts val="1600"/>
              </a:spcBef>
              <a:spcAft>
                <a:spcPts val="0"/>
              </a:spcAft>
              <a:buNone/>
              <a:defRPr sz="2400" b="1">
                <a:solidFill>
                  <a:srgbClr val="E94A4E"/>
                </a:solidFill>
                <a:latin typeface="Kanit"/>
                <a:ea typeface="Kanit"/>
                <a:cs typeface="Kanit"/>
                <a:sym typeface="Kanit"/>
              </a:defRPr>
            </a:lvl2pPr>
            <a:lvl3pPr lvl="2" rtl="0">
              <a:spcBef>
                <a:spcPts val="1600"/>
              </a:spcBef>
              <a:spcAft>
                <a:spcPts val="0"/>
              </a:spcAft>
              <a:buNone/>
              <a:defRPr sz="2400" b="1">
                <a:solidFill>
                  <a:srgbClr val="E94A4E"/>
                </a:solidFill>
                <a:latin typeface="Kanit"/>
                <a:ea typeface="Kanit"/>
                <a:cs typeface="Kanit"/>
                <a:sym typeface="Kanit"/>
              </a:defRPr>
            </a:lvl3pPr>
            <a:lvl4pPr lvl="3" rtl="0">
              <a:spcBef>
                <a:spcPts val="1600"/>
              </a:spcBef>
              <a:spcAft>
                <a:spcPts val="0"/>
              </a:spcAft>
              <a:buNone/>
              <a:defRPr sz="2400" b="1">
                <a:solidFill>
                  <a:srgbClr val="E94A4E"/>
                </a:solidFill>
                <a:latin typeface="Kanit"/>
                <a:ea typeface="Kanit"/>
                <a:cs typeface="Kanit"/>
                <a:sym typeface="Kanit"/>
              </a:defRPr>
            </a:lvl4pPr>
            <a:lvl5pPr lvl="4" rtl="0">
              <a:spcBef>
                <a:spcPts val="1600"/>
              </a:spcBef>
              <a:spcAft>
                <a:spcPts val="0"/>
              </a:spcAft>
              <a:buNone/>
              <a:defRPr sz="2400" b="1">
                <a:solidFill>
                  <a:srgbClr val="E94A4E"/>
                </a:solidFill>
                <a:latin typeface="Kanit"/>
                <a:ea typeface="Kanit"/>
                <a:cs typeface="Kanit"/>
                <a:sym typeface="Kanit"/>
              </a:defRPr>
            </a:lvl5pPr>
            <a:lvl6pPr lvl="5" rtl="0">
              <a:spcBef>
                <a:spcPts val="1600"/>
              </a:spcBef>
              <a:spcAft>
                <a:spcPts val="0"/>
              </a:spcAft>
              <a:buNone/>
              <a:defRPr sz="2400" b="1">
                <a:solidFill>
                  <a:srgbClr val="E94A4E"/>
                </a:solidFill>
                <a:latin typeface="Kanit"/>
                <a:ea typeface="Kanit"/>
                <a:cs typeface="Kanit"/>
                <a:sym typeface="Kanit"/>
              </a:defRPr>
            </a:lvl6pPr>
            <a:lvl7pPr lvl="6" rtl="0">
              <a:spcBef>
                <a:spcPts val="1600"/>
              </a:spcBef>
              <a:spcAft>
                <a:spcPts val="0"/>
              </a:spcAft>
              <a:buNone/>
              <a:defRPr sz="2400" b="1">
                <a:solidFill>
                  <a:srgbClr val="E94A4E"/>
                </a:solidFill>
                <a:latin typeface="Kanit"/>
                <a:ea typeface="Kanit"/>
                <a:cs typeface="Kanit"/>
                <a:sym typeface="Kanit"/>
              </a:defRPr>
            </a:lvl7pPr>
            <a:lvl8pPr lvl="7" rtl="0">
              <a:spcBef>
                <a:spcPts val="1600"/>
              </a:spcBef>
              <a:spcAft>
                <a:spcPts val="0"/>
              </a:spcAft>
              <a:buNone/>
              <a:defRPr sz="2400" b="1">
                <a:solidFill>
                  <a:srgbClr val="E94A4E"/>
                </a:solidFill>
                <a:latin typeface="Kanit"/>
                <a:ea typeface="Kanit"/>
                <a:cs typeface="Kanit"/>
                <a:sym typeface="Kanit"/>
              </a:defRPr>
            </a:lvl8pPr>
            <a:lvl9pPr lvl="8"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08" name="Google Shape;108;p13"/>
          <p:cNvSpPr txBox="1">
            <a:spLocks noGrp="1"/>
          </p:cNvSpPr>
          <p:nvPr>
            <p:ph type="subTitle" idx="8"/>
          </p:nvPr>
        </p:nvSpPr>
        <p:spPr>
          <a:xfrm>
            <a:off x="7575996" y="2262920"/>
            <a:ext cx="3656000" cy="763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09" name="Google Shape;109;p13"/>
          <p:cNvSpPr txBox="1">
            <a:spLocks noGrp="1"/>
          </p:cNvSpPr>
          <p:nvPr>
            <p:ph type="title" idx="9" hasCustomPrompt="1"/>
          </p:nvPr>
        </p:nvSpPr>
        <p:spPr>
          <a:xfrm>
            <a:off x="6310223" y="2213296"/>
            <a:ext cx="841200" cy="560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2400"/>
              <a:buFont typeface="Kanit"/>
              <a:buNone/>
              <a:defRPr sz="3200" b="1">
                <a:solidFill>
                  <a:srgbClr val="D4EBFC"/>
                </a:solidFill>
                <a:latin typeface="Kanit"/>
                <a:ea typeface="Kanit"/>
                <a:cs typeface="Kanit"/>
                <a:sym typeface="Kanit"/>
              </a:defRPr>
            </a:lvl1pPr>
            <a:lvl2pPr lvl="1"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2pPr>
            <a:lvl3pPr lvl="2"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3pPr>
            <a:lvl4pPr lvl="3"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4pPr>
            <a:lvl5pPr lvl="4"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5pPr>
            <a:lvl6pPr lvl="5"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6pPr>
            <a:lvl7pPr lvl="6"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7pPr>
            <a:lvl8pPr lvl="7"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8pPr>
            <a:lvl9pPr lvl="8"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9pPr>
          </a:lstStyle>
          <a:p>
            <a:r>
              <a:t>xx%</a:t>
            </a:r>
          </a:p>
        </p:txBody>
      </p:sp>
      <p:sp>
        <p:nvSpPr>
          <p:cNvPr id="110" name="Google Shape;110;p13"/>
          <p:cNvSpPr txBox="1">
            <a:spLocks noGrp="1"/>
          </p:cNvSpPr>
          <p:nvPr>
            <p:ph type="subTitle" idx="13"/>
          </p:nvPr>
        </p:nvSpPr>
        <p:spPr>
          <a:xfrm>
            <a:off x="7584377" y="3407329"/>
            <a:ext cx="3656000" cy="5244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2400" b="1">
                <a:solidFill>
                  <a:srgbClr val="E94A4E"/>
                </a:solidFill>
                <a:latin typeface="Kanit"/>
                <a:ea typeface="Kanit"/>
                <a:cs typeface="Kanit"/>
                <a:sym typeface="Kanit"/>
              </a:defRPr>
            </a:lvl1pPr>
            <a:lvl2pPr lvl="1" rtl="0">
              <a:spcBef>
                <a:spcPts val="1600"/>
              </a:spcBef>
              <a:spcAft>
                <a:spcPts val="0"/>
              </a:spcAft>
              <a:buNone/>
              <a:defRPr sz="2400" b="1">
                <a:solidFill>
                  <a:srgbClr val="E94A4E"/>
                </a:solidFill>
                <a:latin typeface="Kanit"/>
                <a:ea typeface="Kanit"/>
                <a:cs typeface="Kanit"/>
                <a:sym typeface="Kanit"/>
              </a:defRPr>
            </a:lvl2pPr>
            <a:lvl3pPr lvl="2" rtl="0">
              <a:spcBef>
                <a:spcPts val="1600"/>
              </a:spcBef>
              <a:spcAft>
                <a:spcPts val="0"/>
              </a:spcAft>
              <a:buNone/>
              <a:defRPr sz="2400" b="1">
                <a:solidFill>
                  <a:srgbClr val="E94A4E"/>
                </a:solidFill>
                <a:latin typeface="Kanit"/>
                <a:ea typeface="Kanit"/>
                <a:cs typeface="Kanit"/>
                <a:sym typeface="Kanit"/>
              </a:defRPr>
            </a:lvl3pPr>
            <a:lvl4pPr lvl="3" rtl="0">
              <a:spcBef>
                <a:spcPts val="1600"/>
              </a:spcBef>
              <a:spcAft>
                <a:spcPts val="0"/>
              </a:spcAft>
              <a:buNone/>
              <a:defRPr sz="2400" b="1">
                <a:solidFill>
                  <a:srgbClr val="E94A4E"/>
                </a:solidFill>
                <a:latin typeface="Kanit"/>
                <a:ea typeface="Kanit"/>
                <a:cs typeface="Kanit"/>
                <a:sym typeface="Kanit"/>
              </a:defRPr>
            </a:lvl4pPr>
            <a:lvl5pPr lvl="4" rtl="0">
              <a:spcBef>
                <a:spcPts val="1600"/>
              </a:spcBef>
              <a:spcAft>
                <a:spcPts val="0"/>
              </a:spcAft>
              <a:buNone/>
              <a:defRPr sz="2400" b="1">
                <a:solidFill>
                  <a:srgbClr val="E94A4E"/>
                </a:solidFill>
                <a:latin typeface="Kanit"/>
                <a:ea typeface="Kanit"/>
                <a:cs typeface="Kanit"/>
                <a:sym typeface="Kanit"/>
              </a:defRPr>
            </a:lvl5pPr>
            <a:lvl6pPr lvl="5" rtl="0">
              <a:spcBef>
                <a:spcPts val="1600"/>
              </a:spcBef>
              <a:spcAft>
                <a:spcPts val="0"/>
              </a:spcAft>
              <a:buNone/>
              <a:defRPr sz="2400" b="1">
                <a:solidFill>
                  <a:srgbClr val="E94A4E"/>
                </a:solidFill>
                <a:latin typeface="Kanit"/>
                <a:ea typeface="Kanit"/>
                <a:cs typeface="Kanit"/>
                <a:sym typeface="Kanit"/>
              </a:defRPr>
            </a:lvl6pPr>
            <a:lvl7pPr lvl="6" rtl="0">
              <a:spcBef>
                <a:spcPts val="1600"/>
              </a:spcBef>
              <a:spcAft>
                <a:spcPts val="0"/>
              </a:spcAft>
              <a:buNone/>
              <a:defRPr sz="2400" b="1">
                <a:solidFill>
                  <a:srgbClr val="E94A4E"/>
                </a:solidFill>
                <a:latin typeface="Kanit"/>
                <a:ea typeface="Kanit"/>
                <a:cs typeface="Kanit"/>
                <a:sym typeface="Kanit"/>
              </a:defRPr>
            </a:lvl7pPr>
            <a:lvl8pPr lvl="7" rtl="0">
              <a:spcBef>
                <a:spcPts val="1600"/>
              </a:spcBef>
              <a:spcAft>
                <a:spcPts val="0"/>
              </a:spcAft>
              <a:buNone/>
              <a:defRPr sz="2400" b="1">
                <a:solidFill>
                  <a:srgbClr val="E94A4E"/>
                </a:solidFill>
                <a:latin typeface="Kanit"/>
                <a:ea typeface="Kanit"/>
                <a:cs typeface="Kanit"/>
                <a:sym typeface="Kanit"/>
              </a:defRPr>
            </a:lvl8pPr>
            <a:lvl9pPr lvl="8"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11" name="Google Shape;111;p13"/>
          <p:cNvSpPr txBox="1">
            <a:spLocks noGrp="1"/>
          </p:cNvSpPr>
          <p:nvPr>
            <p:ph type="subTitle" idx="14"/>
          </p:nvPr>
        </p:nvSpPr>
        <p:spPr>
          <a:xfrm>
            <a:off x="7575384" y="3826917"/>
            <a:ext cx="3656000" cy="763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12" name="Google Shape;112;p13"/>
          <p:cNvSpPr txBox="1">
            <a:spLocks noGrp="1"/>
          </p:cNvSpPr>
          <p:nvPr>
            <p:ph type="title" idx="15" hasCustomPrompt="1"/>
          </p:nvPr>
        </p:nvSpPr>
        <p:spPr>
          <a:xfrm>
            <a:off x="6309607" y="3772844"/>
            <a:ext cx="841200" cy="560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2400"/>
              <a:buFont typeface="Kanit"/>
              <a:buNone/>
              <a:defRPr sz="3200" b="1">
                <a:solidFill>
                  <a:srgbClr val="D4EBFC"/>
                </a:solidFill>
                <a:latin typeface="Kanit"/>
                <a:ea typeface="Kanit"/>
                <a:cs typeface="Kanit"/>
                <a:sym typeface="Kanit"/>
              </a:defRPr>
            </a:lvl1pPr>
            <a:lvl2pPr lvl="1"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2pPr>
            <a:lvl3pPr lvl="2"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3pPr>
            <a:lvl4pPr lvl="3"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4pPr>
            <a:lvl5pPr lvl="4"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5pPr>
            <a:lvl6pPr lvl="5"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6pPr>
            <a:lvl7pPr lvl="6"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7pPr>
            <a:lvl8pPr lvl="7"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8pPr>
            <a:lvl9pPr lvl="8"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9pPr>
          </a:lstStyle>
          <a:p>
            <a:r>
              <a:t>xx%</a:t>
            </a:r>
          </a:p>
        </p:txBody>
      </p:sp>
      <p:sp>
        <p:nvSpPr>
          <p:cNvPr id="113" name="Google Shape;113;p13"/>
          <p:cNvSpPr txBox="1">
            <a:spLocks noGrp="1"/>
          </p:cNvSpPr>
          <p:nvPr>
            <p:ph type="subTitle" idx="16"/>
          </p:nvPr>
        </p:nvSpPr>
        <p:spPr>
          <a:xfrm>
            <a:off x="957735" y="4961563"/>
            <a:ext cx="3649200" cy="5244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2400" b="1">
                <a:solidFill>
                  <a:srgbClr val="E94A4E"/>
                </a:solidFill>
                <a:latin typeface="Kanit"/>
                <a:ea typeface="Kanit"/>
                <a:cs typeface="Kanit"/>
                <a:sym typeface="Kanit"/>
              </a:defRPr>
            </a:lvl1pPr>
            <a:lvl2pPr lvl="1" algn="r" rtl="0">
              <a:spcBef>
                <a:spcPts val="1600"/>
              </a:spcBef>
              <a:spcAft>
                <a:spcPts val="0"/>
              </a:spcAft>
              <a:buNone/>
              <a:defRPr sz="2400" b="1">
                <a:solidFill>
                  <a:srgbClr val="E94A4E"/>
                </a:solidFill>
                <a:latin typeface="Kanit"/>
                <a:ea typeface="Kanit"/>
                <a:cs typeface="Kanit"/>
                <a:sym typeface="Kanit"/>
              </a:defRPr>
            </a:lvl2pPr>
            <a:lvl3pPr lvl="2" algn="r" rtl="0">
              <a:spcBef>
                <a:spcPts val="1600"/>
              </a:spcBef>
              <a:spcAft>
                <a:spcPts val="0"/>
              </a:spcAft>
              <a:buNone/>
              <a:defRPr sz="2400" b="1">
                <a:solidFill>
                  <a:srgbClr val="E94A4E"/>
                </a:solidFill>
                <a:latin typeface="Kanit"/>
                <a:ea typeface="Kanit"/>
                <a:cs typeface="Kanit"/>
                <a:sym typeface="Kanit"/>
              </a:defRPr>
            </a:lvl3pPr>
            <a:lvl4pPr lvl="3" algn="r" rtl="0">
              <a:spcBef>
                <a:spcPts val="1600"/>
              </a:spcBef>
              <a:spcAft>
                <a:spcPts val="0"/>
              </a:spcAft>
              <a:buNone/>
              <a:defRPr sz="2400" b="1">
                <a:solidFill>
                  <a:srgbClr val="E94A4E"/>
                </a:solidFill>
                <a:latin typeface="Kanit"/>
                <a:ea typeface="Kanit"/>
                <a:cs typeface="Kanit"/>
                <a:sym typeface="Kanit"/>
              </a:defRPr>
            </a:lvl4pPr>
            <a:lvl5pPr lvl="4" algn="r" rtl="0">
              <a:spcBef>
                <a:spcPts val="1600"/>
              </a:spcBef>
              <a:spcAft>
                <a:spcPts val="0"/>
              </a:spcAft>
              <a:buNone/>
              <a:defRPr sz="2400" b="1">
                <a:solidFill>
                  <a:srgbClr val="E94A4E"/>
                </a:solidFill>
                <a:latin typeface="Kanit"/>
                <a:ea typeface="Kanit"/>
                <a:cs typeface="Kanit"/>
                <a:sym typeface="Kanit"/>
              </a:defRPr>
            </a:lvl5pPr>
            <a:lvl6pPr lvl="5" algn="r" rtl="0">
              <a:spcBef>
                <a:spcPts val="1600"/>
              </a:spcBef>
              <a:spcAft>
                <a:spcPts val="0"/>
              </a:spcAft>
              <a:buNone/>
              <a:defRPr sz="2400" b="1">
                <a:solidFill>
                  <a:srgbClr val="E94A4E"/>
                </a:solidFill>
                <a:latin typeface="Kanit"/>
                <a:ea typeface="Kanit"/>
                <a:cs typeface="Kanit"/>
                <a:sym typeface="Kanit"/>
              </a:defRPr>
            </a:lvl6pPr>
            <a:lvl7pPr lvl="6" algn="r" rtl="0">
              <a:spcBef>
                <a:spcPts val="1600"/>
              </a:spcBef>
              <a:spcAft>
                <a:spcPts val="0"/>
              </a:spcAft>
              <a:buNone/>
              <a:defRPr sz="2400" b="1">
                <a:solidFill>
                  <a:srgbClr val="E94A4E"/>
                </a:solidFill>
                <a:latin typeface="Kanit"/>
                <a:ea typeface="Kanit"/>
                <a:cs typeface="Kanit"/>
                <a:sym typeface="Kanit"/>
              </a:defRPr>
            </a:lvl7pPr>
            <a:lvl8pPr lvl="7" algn="r" rtl="0">
              <a:spcBef>
                <a:spcPts val="1600"/>
              </a:spcBef>
              <a:spcAft>
                <a:spcPts val="0"/>
              </a:spcAft>
              <a:buNone/>
              <a:defRPr sz="2400" b="1">
                <a:solidFill>
                  <a:srgbClr val="E94A4E"/>
                </a:solidFill>
                <a:latin typeface="Kanit"/>
                <a:ea typeface="Kanit"/>
                <a:cs typeface="Kanit"/>
                <a:sym typeface="Kanit"/>
              </a:defRPr>
            </a:lvl8pPr>
            <a:lvl9pPr lvl="8" algn="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14" name="Google Shape;114;p13"/>
          <p:cNvSpPr txBox="1">
            <a:spLocks noGrp="1"/>
          </p:cNvSpPr>
          <p:nvPr>
            <p:ph type="subTitle" idx="17"/>
          </p:nvPr>
        </p:nvSpPr>
        <p:spPr>
          <a:xfrm>
            <a:off x="950949" y="5381151"/>
            <a:ext cx="3645200" cy="7636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15" name="Google Shape;115;p13"/>
          <p:cNvSpPr txBox="1">
            <a:spLocks noGrp="1"/>
          </p:cNvSpPr>
          <p:nvPr>
            <p:ph type="title" idx="18" hasCustomPrompt="1"/>
          </p:nvPr>
        </p:nvSpPr>
        <p:spPr>
          <a:xfrm>
            <a:off x="5041120" y="5331177"/>
            <a:ext cx="841200" cy="560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2400"/>
              <a:buFont typeface="Kanit"/>
              <a:buNone/>
              <a:defRPr sz="3200" b="1">
                <a:solidFill>
                  <a:srgbClr val="D4EBFC"/>
                </a:solidFill>
                <a:latin typeface="Kanit"/>
                <a:ea typeface="Kanit"/>
                <a:cs typeface="Kanit"/>
                <a:sym typeface="Kanit"/>
              </a:defRPr>
            </a:lvl1pPr>
            <a:lvl2pPr lvl="1"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2pPr>
            <a:lvl3pPr lvl="2"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3pPr>
            <a:lvl4pPr lvl="3"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4pPr>
            <a:lvl5pPr lvl="4"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5pPr>
            <a:lvl6pPr lvl="5"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6pPr>
            <a:lvl7pPr lvl="6"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7pPr>
            <a:lvl8pPr lvl="7"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8pPr>
            <a:lvl9pPr lvl="8"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9pPr>
          </a:lstStyle>
          <a:p>
            <a:r>
              <a:t>xx%</a:t>
            </a:r>
          </a:p>
        </p:txBody>
      </p:sp>
      <p:sp>
        <p:nvSpPr>
          <p:cNvPr id="116" name="Google Shape;116;p13"/>
          <p:cNvSpPr txBox="1">
            <a:spLocks noGrp="1"/>
          </p:cNvSpPr>
          <p:nvPr>
            <p:ph type="subTitle" idx="19"/>
          </p:nvPr>
        </p:nvSpPr>
        <p:spPr>
          <a:xfrm>
            <a:off x="7584377" y="4961563"/>
            <a:ext cx="3656000" cy="5244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2400" b="1">
                <a:solidFill>
                  <a:srgbClr val="E94A4E"/>
                </a:solidFill>
                <a:latin typeface="Kanit"/>
                <a:ea typeface="Kanit"/>
                <a:cs typeface="Kanit"/>
                <a:sym typeface="Kanit"/>
              </a:defRPr>
            </a:lvl1pPr>
            <a:lvl2pPr lvl="1" rtl="0">
              <a:spcBef>
                <a:spcPts val="1600"/>
              </a:spcBef>
              <a:spcAft>
                <a:spcPts val="0"/>
              </a:spcAft>
              <a:buNone/>
              <a:defRPr sz="2400" b="1">
                <a:solidFill>
                  <a:srgbClr val="E94A4E"/>
                </a:solidFill>
                <a:latin typeface="Kanit"/>
                <a:ea typeface="Kanit"/>
                <a:cs typeface="Kanit"/>
                <a:sym typeface="Kanit"/>
              </a:defRPr>
            </a:lvl2pPr>
            <a:lvl3pPr lvl="2" rtl="0">
              <a:spcBef>
                <a:spcPts val="1600"/>
              </a:spcBef>
              <a:spcAft>
                <a:spcPts val="0"/>
              </a:spcAft>
              <a:buNone/>
              <a:defRPr sz="2400" b="1">
                <a:solidFill>
                  <a:srgbClr val="E94A4E"/>
                </a:solidFill>
                <a:latin typeface="Kanit"/>
                <a:ea typeface="Kanit"/>
                <a:cs typeface="Kanit"/>
                <a:sym typeface="Kanit"/>
              </a:defRPr>
            </a:lvl3pPr>
            <a:lvl4pPr lvl="3" rtl="0">
              <a:spcBef>
                <a:spcPts val="1600"/>
              </a:spcBef>
              <a:spcAft>
                <a:spcPts val="0"/>
              </a:spcAft>
              <a:buNone/>
              <a:defRPr sz="2400" b="1">
                <a:solidFill>
                  <a:srgbClr val="E94A4E"/>
                </a:solidFill>
                <a:latin typeface="Kanit"/>
                <a:ea typeface="Kanit"/>
                <a:cs typeface="Kanit"/>
                <a:sym typeface="Kanit"/>
              </a:defRPr>
            </a:lvl4pPr>
            <a:lvl5pPr lvl="4" rtl="0">
              <a:spcBef>
                <a:spcPts val="1600"/>
              </a:spcBef>
              <a:spcAft>
                <a:spcPts val="0"/>
              </a:spcAft>
              <a:buNone/>
              <a:defRPr sz="2400" b="1">
                <a:solidFill>
                  <a:srgbClr val="E94A4E"/>
                </a:solidFill>
                <a:latin typeface="Kanit"/>
                <a:ea typeface="Kanit"/>
                <a:cs typeface="Kanit"/>
                <a:sym typeface="Kanit"/>
              </a:defRPr>
            </a:lvl5pPr>
            <a:lvl6pPr lvl="5" rtl="0">
              <a:spcBef>
                <a:spcPts val="1600"/>
              </a:spcBef>
              <a:spcAft>
                <a:spcPts val="0"/>
              </a:spcAft>
              <a:buNone/>
              <a:defRPr sz="2400" b="1">
                <a:solidFill>
                  <a:srgbClr val="E94A4E"/>
                </a:solidFill>
                <a:latin typeface="Kanit"/>
                <a:ea typeface="Kanit"/>
                <a:cs typeface="Kanit"/>
                <a:sym typeface="Kanit"/>
              </a:defRPr>
            </a:lvl6pPr>
            <a:lvl7pPr lvl="6" rtl="0">
              <a:spcBef>
                <a:spcPts val="1600"/>
              </a:spcBef>
              <a:spcAft>
                <a:spcPts val="0"/>
              </a:spcAft>
              <a:buNone/>
              <a:defRPr sz="2400" b="1">
                <a:solidFill>
                  <a:srgbClr val="E94A4E"/>
                </a:solidFill>
                <a:latin typeface="Kanit"/>
                <a:ea typeface="Kanit"/>
                <a:cs typeface="Kanit"/>
                <a:sym typeface="Kanit"/>
              </a:defRPr>
            </a:lvl7pPr>
            <a:lvl8pPr lvl="7" rtl="0">
              <a:spcBef>
                <a:spcPts val="1600"/>
              </a:spcBef>
              <a:spcAft>
                <a:spcPts val="0"/>
              </a:spcAft>
              <a:buNone/>
              <a:defRPr sz="2400" b="1">
                <a:solidFill>
                  <a:srgbClr val="E94A4E"/>
                </a:solidFill>
                <a:latin typeface="Kanit"/>
                <a:ea typeface="Kanit"/>
                <a:cs typeface="Kanit"/>
                <a:sym typeface="Kanit"/>
              </a:defRPr>
            </a:lvl8pPr>
            <a:lvl9pPr lvl="8"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17" name="Google Shape;117;p13"/>
          <p:cNvSpPr txBox="1">
            <a:spLocks noGrp="1"/>
          </p:cNvSpPr>
          <p:nvPr>
            <p:ph type="subTitle" idx="20"/>
          </p:nvPr>
        </p:nvSpPr>
        <p:spPr>
          <a:xfrm>
            <a:off x="7575384" y="5381151"/>
            <a:ext cx="3656000" cy="763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18" name="Google Shape;118;p13"/>
          <p:cNvSpPr txBox="1">
            <a:spLocks noGrp="1"/>
          </p:cNvSpPr>
          <p:nvPr>
            <p:ph type="title" idx="21" hasCustomPrompt="1"/>
          </p:nvPr>
        </p:nvSpPr>
        <p:spPr>
          <a:xfrm>
            <a:off x="6309607" y="5331177"/>
            <a:ext cx="841200" cy="560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2400"/>
              <a:buFont typeface="Kanit"/>
              <a:buNone/>
              <a:defRPr sz="3200" b="1">
                <a:solidFill>
                  <a:srgbClr val="D4EBFC"/>
                </a:solidFill>
                <a:latin typeface="Kanit"/>
                <a:ea typeface="Kanit"/>
                <a:cs typeface="Kanit"/>
                <a:sym typeface="Kanit"/>
              </a:defRPr>
            </a:lvl1pPr>
            <a:lvl2pPr lvl="1"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2pPr>
            <a:lvl3pPr lvl="2"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3pPr>
            <a:lvl4pPr lvl="3"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4pPr>
            <a:lvl5pPr lvl="4"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5pPr>
            <a:lvl6pPr lvl="5"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6pPr>
            <a:lvl7pPr lvl="6"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7pPr>
            <a:lvl8pPr lvl="7"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8pPr>
            <a:lvl9pPr lvl="8" rtl="0">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9pPr>
          </a:lstStyle>
          <a:p>
            <a:r>
              <a:t>xx%</a:t>
            </a:r>
          </a:p>
        </p:txBody>
      </p:sp>
    </p:spTree>
    <p:extLst>
      <p:ext uri="{BB962C8B-B14F-4D97-AF65-F5344CB8AC3E}">
        <p14:creationId xmlns:p14="http://schemas.microsoft.com/office/powerpoint/2010/main" val="11407913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E3F1FE"/>
        </a:solidFill>
        <a:effectLst/>
      </p:bgPr>
    </p:bg>
    <p:spTree>
      <p:nvGrpSpPr>
        <p:cNvPr id="1" name="Shape 119"/>
        <p:cNvGrpSpPr/>
        <p:nvPr/>
      </p:nvGrpSpPr>
      <p:grpSpPr>
        <a:xfrm>
          <a:off x="0" y="0"/>
          <a:ext cx="0" cy="0"/>
          <a:chOff x="0" y="0"/>
          <a:chExt cx="0" cy="0"/>
        </a:xfrm>
      </p:grpSpPr>
      <p:sp>
        <p:nvSpPr>
          <p:cNvPr id="120" name="Google Shape;120;p14"/>
          <p:cNvSpPr txBox="1">
            <a:spLocks noGrp="1"/>
          </p:cNvSpPr>
          <p:nvPr>
            <p:ph type="title"/>
          </p:nvPr>
        </p:nvSpPr>
        <p:spPr>
          <a:xfrm>
            <a:off x="950967" y="3926200"/>
            <a:ext cx="6194800" cy="1135200"/>
          </a:xfrm>
          <a:prstGeom prst="rect">
            <a:avLst/>
          </a:prstGeom>
        </p:spPr>
        <p:txBody>
          <a:bodyPr spcFirstLastPara="1" wrap="square" lIns="91425" tIns="91425" rIns="91425" bIns="91425" anchor="t" anchorCtr="0">
            <a:normAutofit/>
          </a:bodyPr>
          <a:lstStyle>
            <a:lvl1pPr lvl="0" algn="r">
              <a:spcBef>
                <a:spcPts val="0"/>
              </a:spcBef>
              <a:spcAft>
                <a:spcPts val="0"/>
              </a:spcAft>
              <a:buClr>
                <a:srgbClr val="E94A4E"/>
              </a:buClr>
              <a:buSzPts val="3000"/>
              <a:buFont typeface="Kanit"/>
              <a:buNone/>
              <a:defRPr sz="2400" b="1">
                <a:solidFill>
                  <a:srgbClr val="E94A4E"/>
                </a:solidFill>
                <a:latin typeface="Kanit"/>
                <a:ea typeface="Kanit"/>
                <a:cs typeface="Kanit"/>
                <a:sym typeface="Kanit"/>
              </a:defRPr>
            </a:lvl1pPr>
            <a:lvl2pPr lvl="1" algn="ctr">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algn="ctr">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algn="ctr">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algn="ctr">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algn="ctr">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algn="ctr">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algn="ctr">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algn="ctr">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121" name="Google Shape;121;p14"/>
          <p:cNvSpPr txBox="1">
            <a:spLocks noGrp="1"/>
          </p:cNvSpPr>
          <p:nvPr>
            <p:ph type="subTitle" idx="1"/>
          </p:nvPr>
        </p:nvSpPr>
        <p:spPr>
          <a:xfrm>
            <a:off x="950967" y="1796600"/>
            <a:ext cx="6194800" cy="14292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Clr>
                <a:srgbClr val="0258A1"/>
              </a:buClr>
              <a:buSzPts val="1400"/>
              <a:buFont typeface="Montserrat"/>
              <a:buNone/>
              <a:defRPr sz="2800">
                <a:solidFill>
                  <a:srgbClr val="0258A1"/>
                </a:solidFill>
                <a:latin typeface="Montserrat"/>
                <a:ea typeface="Montserrat"/>
                <a:cs typeface="Montserrat"/>
                <a:sym typeface="Montserrat"/>
              </a:defRPr>
            </a:lvl1pPr>
            <a:lvl2pPr lvl="1" algn="ct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2pPr>
            <a:lvl3pPr lvl="2" algn="ct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3pPr>
            <a:lvl4pPr lvl="3" algn="ct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4pPr>
            <a:lvl5pPr lvl="4" algn="ct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5pPr>
            <a:lvl6pPr lvl="5" algn="ct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6pPr>
            <a:lvl7pPr lvl="6" algn="ct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7pPr>
            <a:lvl8pPr lvl="7" algn="ct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8pPr>
            <a:lvl9pPr lvl="8" algn="ct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9pPr>
          </a:lstStyle>
          <a:p>
            <a:r>
              <a:rPr lang="en-US"/>
              <a:t>Click to edit Master subtitle style</a:t>
            </a:r>
            <a:endParaRPr/>
          </a:p>
        </p:txBody>
      </p:sp>
      <p:sp>
        <p:nvSpPr>
          <p:cNvPr id="122" name="Google Shape;122;p14"/>
          <p:cNvSpPr/>
          <p:nvPr/>
        </p:nvSpPr>
        <p:spPr>
          <a:xfrm>
            <a:off x="10221234" y="-93966"/>
            <a:ext cx="1970793" cy="5298567"/>
          </a:xfrm>
          <a:custGeom>
            <a:avLst/>
            <a:gdLst/>
            <a:ahLst/>
            <a:cxnLst/>
            <a:rect l="l" t="t" r="r" b="b"/>
            <a:pathLst>
              <a:path w="37601" h="99885" extrusionOk="0">
                <a:moveTo>
                  <a:pt x="37601" y="1"/>
                </a:moveTo>
                <a:lnTo>
                  <a:pt x="9682" y="825"/>
                </a:lnTo>
                <a:cubicBezTo>
                  <a:pt x="9543" y="846"/>
                  <a:pt x="9404" y="853"/>
                  <a:pt x="9264" y="853"/>
                </a:cubicBezTo>
                <a:cubicBezTo>
                  <a:pt x="8964" y="853"/>
                  <a:pt x="8662" y="821"/>
                  <a:pt x="8362" y="821"/>
                </a:cubicBezTo>
                <a:cubicBezTo>
                  <a:pt x="8168" y="821"/>
                  <a:pt x="7975" y="834"/>
                  <a:pt x="7782" y="878"/>
                </a:cubicBezTo>
                <a:cubicBezTo>
                  <a:pt x="2411" y="2202"/>
                  <a:pt x="0" y="9931"/>
                  <a:pt x="0" y="14753"/>
                </a:cubicBezTo>
                <a:cubicBezTo>
                  <a:pt x="13" y="22587"/>
                  <a:pt x="4887" y="27526"/>
                  <a:pt x="11175" y="31365"/>
                </a:cubicBezTo>
                <a:cubicBezTo>
                  <a:pt x="14936" y="33657"/>
                  <a:pt x="18814" y="35872"/>
                  <a:pt x="22036" y="38911"/>
                </a:cubicBezTo>
                <a:cubicBezTo>
                  <a:pt x="26412" y="43038"/>
                  <a:pt x="28561" y="48461"/>
                  <a:pt x="27487" y="54475"/>
                </a:cubicBezTo>
                <a:cubicBezTo>
                  <a:pt x="26582" y="59545"/>
                  <a:pt x="23857" y="63999"/>
                  <a:pt x="21892" y="68690"/>
                </a:cubicBezTo>
                <a:cubicBezTo>
                  <a:pt x="19953" y="73328"/>
                  <a:pt x="19612" y="78568"/>
                  <a:pt x="20910" y="83429"/>
                </a:cubicBezTo>
                <a:cubicBezTo>
                  <a:pt x="22363" y="88827"/>
                  <a:pt x="26098" y="94709"/>
                  <a:pt x="31417" y="96936"/>
                </a:cubicBezTo>
                <a:cubicBezTo>
                  <a:pt x="32818" y="97539"/>
                  <a:pt x="36815" y="98665"/>
                  <a:pt x="37522" y="99884"/>
                </a:cubicBezTo>
                <a:lnTo>
                  <a:pt x="37601" y="1"/>
                </a:ln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3" name="Google Shape;123;p14"/>
          <p:cNvSpPr/>
          <p:nvPr/>
        </p:nvSpPr>
        <p:spPr>
          <a:xfrm rot="6299997">
            <a:off x="-2990760" y="2136476"/>
            <a:ext cx="5981519" cy="5421593"/>
          </a:xfrm>
          <a:custGeom>
            <a:avLst/>
            <a:gdLst/>
            <a:ahLst/>
            <a:cxnLst/>
            <a:rect l="l" t="t" r="r" b="b"/>
            <a:pathLst>
              <a:path w="64577" h="58532" extrusionOk="0">
                <a:moveTo>
                  <a:pt x="46284" y="0"/>
                </a:moveTo>
                <a:cubicBezTo>
                  <a:pt x="43517" y="0"/>
                  <a:pt x="40773" y="736"/>
                  <a:pt x="38479" y="2287"/>
                </a:cubicBezTo>
                <a:cubicBezTo>
                  <a:pt x="33762" y="5471"/>
                  <a:pt x="33631" y="12441"/>
                  <a:pt x="28850" y="15781"/>
                </a:cubicBezTo>
                <a:cubicBezTo>
                  <a:pt x="25640" y="18035"/>
                  <a:pt x="21906" y="17944"/>
                  <a:pt x="18277" y="18861"/>
                </a:cubicBezTo>
                <a:cubicBezTo>
                  <a:pt x="14635" y="19778"/>
                  <a:pt x="11228" y="21598"/>
                  <a:pt x="8477" y="24166"/>
                </a:cubicBezTo>
                <a:cubicBezTo>
                  <a:pt x="2975" y="29315"/>
                  <a:pt x="0" y="37543"/>
                  <a:pt x="2451" y="44880"/>
                </a:cubicBezTo>
                <a:cubicBezTo>
                  <a:pt x="3303" y="47395"/>
                  <a:pt x="4744" y="49675"/>
                  <a:pt x="6591" y="51574"/>
                </a:cubicBezTo>
                <a:cubicBezTo>
                  <a:pt x="7167" y="52164"/>
                  <a:pt x="7796" y="52727"/>
                  <a:pt x="8477" y="53277"/>
                </a:cubicBezTo>
                <a:cubicBezTo>
                  <a:pt x="13119" y="56969"/>
                  <a:pt x="19116" y="58532"/>
                  <a:pt x="25089" y="58532"/>
                </a:cubicBezTo>
                <a:cubicBezTo>
                  <a:pt x="26449" y="58532"/>
                  <a:pt x="27809" y="58451"/>
                  <a:pt x="29151" y="58295"/>
                </a:cubicBezTo>
                <a:cubicBezTo>
                  <a:pt x="44270" y="56526"/>
                  <a:pt x="57856" y="45273"/>
                  <a:pt x="62415" y="30756"/>
                </a:cubicBezTo>
                <a:cubicBezTo>
                  <a:pt x="64040" y="25595"/>
                  <a:pt x="64576" y="19987"/>
                  <a:pt x="63280" y="14721"/>
                </a:cubicBezTo>
                <a:cubicBezTo>
                  <a:pt x="61970" y="9454"/>
                  <a:pt x="58681" y="4580"/>
                  <a:pt x="53938" y="1960"/>
                </a:cubicBezTo>
                <a:cubicBezTo>
                  <a:pt x="51616" y="677"/>
                  <a:pt x="48939" y="0"/>
                  <a:pt x="46284"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4" name="Google Shape;124;p14"/>
          <p:cNvSpPr/>
          <p:nvPr/>
        </p:nvSpPr>
        <p:spPr>
          <a:xfrm>
            <a:off x="-989667" y="3568400"/>
            <a:ext cx="6370133" cy="3791400"/>
          </a:xfrm>
          <a:custGeom>
            <a:avLst/>
            <a:gdLst/>
            <a:ahLst/>
            <a:cxnLst/>
            <a:rect l="l" t="t" r="r" b="b"/>
            <a:pathLst>
              <a:path w="191104" h="113742" extrusionOk="0">
                <a:moveTo>
                  <a:pt x="191104" y="113742"/>
                </a:moveTo>
                <a:cubicBezTo>
                  <a:pt x="185999" y="93309"/>
                  <a:pt x="170556" y="70758"/>
                  <a:pt x="150123" y="65653"/>
                </a:cubicBezTo>
                <a:cubicBezTo>
                  <a:pt x="138183" y="62670"/>
                  <a:pt x="125994" y="70636"/>
                  <a:pt x="114160" y="74016"/>
                </a:cubicBezTo>
                <a:cubicBezTo>
                  <a:pt x="102901" y="77232"/>
                  <a:pt x="90293" y="76816"/>
                  <a:pt x="79034" y="73598"/>
                </a:cubicBezTo>
                <a:cubicBezTo>
                  <a:pt x="70224" y="71080"/>
                  <a:pt x="63298" y="64130"/>
                  <a:pt x="56035" y="58544"/>
                </a:cubicBezTo>
                <a:cubicBezTo>
                  <a:pt x="41107" y="47063"/>
                  <a:pt x="27219" y="34030"/>
                  <a:pt x="15054" y="19654"/>
                </a:cubicBezTo>
                <a:cubicBezTo>
                  <a:pt x="9723" y="13354"/>
                  <a:pt x="5835" y="5835"/>
                  <a:pt x="0" y="0"/>
                </a:cubicBezTo>
              </a:path>
            </a:pathLst>
          </a:custGeom>
          <a:noFill/>
          <a:ln w="19050" cap="flat" cmpd="sng">
            <a:solidFill>
              <a:srgbClr val="E94A4E"/>
            </a:solidFill>
            <a:prstDash val="solid"/>
            <a:round/>
            <a:headEnd type="none" w="med" len="med"/>
            <a:tailEnd type="none" w="med" len="med"/>
          </a:ln>
        </p:spPr>
      </p:sp>
      <p:sp>
        <p:nvSpPr>
          <p:cNvPr id="125" name="Google Shape;125;p14"/>
          <p:cNvSpPr/>
          <p:nvPr/>
        </p:nvSpPr>
        <p:spPr>
          <a:xfrm>
            <a:off x="-348466" y="5575601"/>
            <a:ext cx="1282367" cy="2313900"/>
          </a:xfrm>
          <a:custGeom>
            <a:avLst/>
            <a:gdLst/>
            <a:ahLst/>
            <a:cxnLst/>
            <a:rect l="l" t="t" r="r" b="b"/>
            <a:pathLst>
              <a:path w="38471" h="69417" extrusionOk="0">
                <a:moveTo>
                  <a:pt x="38471" y="0"/>
                </a:moveTo>
                <a:cubicBezTo>
                  <a:pt x="14815" y="11842"/>
                  <a:pt x="0" y="42962"/>
                  <a:pt x="0" y="69417"/>
                </a:cubicBezTo>
              </a:path>
            </a:pathLst>
          </a:custGeom>
          <a:noFill/>
          <a:ln w="19050" cap="flat" cmpd="sng">
            <a:solidFill>
              <a:srgbClr val="E94A4E"/>
            </a:solidFill>
            <a:prstDash val="solid"/>
            <a:round/>
            <a:headEnd type="none" w="med" len="med"/>
            <a:tailEnd type="none" w="med" len="med"/>
          </a:ln>
        </p:spPr>
      </p:sp>
      <p:sp>
        <p:nvSpPr>
          <p:cNvPr id="126" name="Google Shape;126;p14"/>
          <p:cNvSpPr/>
          <p:nvPr/>
        </p:nvSpPr>
        <p:spPr>
          <a:xfrm>
            <a:off x="1366033" y="-593200"/>
            <a:ext cx="5059835" cy="1186400"/>
          </a:xfrm>
          <a:custGeom>
            <a:avLst/>
            <a:gdLst/>
            <a:ahLst/>
            <a:cxnLst/>
            <a:rect l="l" t="t" r="r" b="b"/>
            <a:pathLst>
              <a:path w="195285" h="35592" extrusionOk="0">
                <a:moveTo>
                  <a:pt x="0" y="0"/>
                </a:moveTo>
                <a:cubicBezTo>
                  <a:pt x="6099" y="18303"/>
                  <a:pt x="26900" y="32393"/>
                  <a:pt x="45998" y="35127"/>
                </a:cubicBezTo>
                <a:cubicBezTo>
                  <a:pt x="62653" y="37511"/>
                  <a:pt x="79354" y="29690"/>
                  <a:pt x="96179" y="29690"/>
                </a:cubicBezTo>
                <a:cubicBezTo>
                  <a:pt x="110479" y="29690"/>
                  <a:pt x="124676" y="36312"/>
                  <a:pt x="138832" y="34290"/>
                </a:cubicBezTo>
                <a:cubicBezTo>
                  <a:pt x="160076" y="31256"/>
                  <a:pt x="185688" y="22540"/>
                  <a:pt x="195285" y="3346"/>
                </a:cubicBezTo>
              </a:path>
            </a:pathLst>
          </a:custGeom>
          <a:noFill/>
          <a:ln w="19050" cap="flat" cmpd="sng">
            <a:solidFill>
              <a:srgbClr val="0258A1"/>
            </a:solidFill>
            <a:prstDash val="solid"/>
            <a:round/>
            <a:headEnd type="none" w="med" len="med"/>
            <a:tailEnd type="none" w="med" len="med"/>
          </a:ln>
        </p:spPr>
      </p:sp>
    </p:spTree>
    <p:extLst>
      <p:ext uri="{BB962C8B-B14F-4D97-AF65-F5344CB8AC3E}">
        <p14:creationId xmlns:p14="http://schemas.microsoft.com/office/powerpoint/2010/main" val="251713392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rgbClr val="E3F1FE"/>
        </a:solidFill>
        <a:effectLst/>
      </p:bgPr>
    </p:bg>
    <p:spTree>
      <p:nvGrpSpPr>
        <p:cNvPr id="1" name="Shape 127"/>
        <p:cNvGrpSpPr/>
        <p:nvPr/>
      </p:nvGrpSpPr>
      <p:grpSpPr>
        <a:xfrm>
          <a:off x="0" y="0"/>
          <a:ext cx="0" cy="0"/>
          <a:chOff x="0" y="0"/>
          <a:chExt cx="0" cy="0"/>
        </a:xfrm>
      </p:grpSpPr>
      <p:sp>
        <p:nvSpPr>
          <p:cNvPr id="128" name="Google Shape;128;p15"/>
          <p:cNvSpPr txBox="1">
            <a:spLocks noGrp="1"/>
          </p:cNvSpPr>
          <p:nvPr>
            <p:ph type="title"/>
          </p:nvPr>
        </p:nvSpPr>
        <p:spPr>
          <a:xfrm>
            <a:off x="950967" y="719333"/>
            <a:ext cx="10290000" cy="8420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129" name="Google Shape;129;p15"/>
          <p:cNvSpPr txBox="1">
            <a:spLocks noGrp="1"/>
          </p:cNvSpPr>
          <p:nvPr>
            <p:ph type="subTitle" idx="1"/>
          </p:nvPr>
        </p:nvSpPr>
        <p:spPr>
          <a:xfrm>
            <a:off x="1430305" y="1849867"/>
            <a:ext cx="3018400" cy="7528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2400" b="1">
                <a:solidFill>
                  <a:srgbClr val="E94A4E"/>
                </a:solidFill>
                <a:latin typeface="Kanit"/>
                <a:ea typeface="Kanit"/>
                <a:cs typeface="Kanit"/>
                <a:sym typeface="Kanit"/>
              </a:defRPr>
            </a:lvl1pPr>
            <a:lvl2pPr lvl="1" algn="r" rtl="0">
              <a:spcBef>
                <a:spcPts val="1600"/>
              </a:spcBef>
              <a:spcAft>
                <a:spcPts val="0"/>
              </a:spcAft>
              <a:buNone/>
              <a:defRPr sz="2400" b="1">
                <a:solidFill>
                  <a:srgbClr val="E94A4E"/>
                </a:solidFill>
                <a:latin typeface="Kanit"/>
                <a:ea typeface="Kanit"/>
                <a:cs typeface="Kanit"/>
                <a:sym typeface="Kanit"/>
              </a:defRPr>
            </a:lvl2pPr>
            <a:lvl3pPr lvl="2" algn="r" rtl="0">
              <a:spcBef>
                <a:spcPts val="1600"/>
              </a:spcBef>
              <a:spcAft>
                <a:spcPts val="0"/>
              </a:spcAft>
              <a:buNone/>
              <a:defRPr sz="2400" b="1">
                <a:solidFill>
                  <a:srgbClr val="E94A4E"/>
                </a:solidFill>
                <a:latin typeface="Kanit"/>
                <a:ea typeface="Kanit"/>
                <a:cs typeface="Kanit"/>
                <a:sym typeface="Kanit"/>
              </a:defRPr>
            </a:lvl3pPr>
            <a:lvl4pPr lvl="3" algn="r" rtl="0">
              <a:spcBef>
                <a:spcPts val="1600"/>
              </a:spcBef>
              <a:spcAft>
                <a:spcPts val="0"/>
              </a:spcAft>
              <a:buNone/>
              <a:defRPr sz="2400" b="1">
                <a:solidFill>
                  <a:srgbClr val="E94A4E"/>
                </a:solidFill>
                <a:latin typeface="Kanit"/>
                <a:ea typeface="Kanit"/>
                <a:cs typeface="Kanit"/>
                <a:sym typeface="Kanit"/>
              </a:defRPr>
            </a:lvl4pPr>
            <a:lvl5pPr lvl="4" algn="r" rtl="0">
              <a:spcBef>
                <a:spcPts val="1600"/>
              </a:spcBef>
              <a:spcAft>
                <a:spcPts val="0"/>
              </a:spcAft>
              <a:buNone/>
              <a:defRPr sz="2400" b="1">
                <a:solidFill>
                  <a:srgbClr val="E94A4E"/>
                </a:solidFill>
                <a:latin typeface="Kanit"/>
                <a:ea typeface="Kanit"/>
                <a:cs typeface="Kanit"/>
                <a:sym typeface="Kanit"/>
              </a:defRPr>
            </a:lvl5pPr>
            <a:lvl6pPr lvl="5" algn="r" rtl="0">
              <a:spcBef>
                <a:spcPts val="1600"/>
              </a:spcBef>
              <a:spcAft>
                <a:spcPts val="0"/>
              </a:spcAft>
              <a:buNone/>
              <a:defRPr sz="2400" b="1">
                <a:solidFill>
                  <a:srgbClr val="E94A4E"/>
                </a:solidFill>
                <a:latin typeface="Kanit"/>
                <a:ea typeface="Kanit"/>
                <a:cs typeface="Kanit"/>
                <a:sym typeface="Kanit"/>
              </a:defRPr>
            </a:lvl6pPr>
            <a:lvl7pPr lvl="6" algn="r" rtl="0">
              <a:spcBef>
                <a:spcPts val="1600"/>
              </a:spcBef>
              <a:spcAft>
                <a:spcPts val="0"/>
              </a:spcAft>
              <a:buNone/>
              <a:defRPr sz="2400" b="1">
                <a:solidFill>
                  <a:srgbClr val="E94A4E"/>
                </a:solidFill>
                <a:latin typeface="Kanit"/>
                <a:ea typeface="Kanit"/>
                <a:cs typeface="Kanit"/>
                <a:sym typeface="Kanit"/>
              </a:defRPr>
            </a:lvl7pPr>
            <a:lvl8pPr lvl="7" algn="r" rtl="0">
              <a:spcBef>
                <a:spcPts val="1600"/>
              </a:spcBef>
              <a:spcAft>
                <a:spcPts val="0"/>
              </a:spcAft>
              <a:buNone/>
              <a:defRPr sz="2400" b="1">
                <a:solidFill>
                  <a:srgbClr val="E94A4E"/>
                </a:solidFill>
                <a:latin typeface="Kanit"/>
                <a:ea typeface="Kanit"/>
                <a:cs typeface="Kanit"/>
                <a:sym typeface="Kanit"/>
              </a:defRPr>
            </a:lvl8pPr>
            <a:lvl9pPr lvl="8" algn="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30" name="Google Shape;130;p15"/>
          <p:cNvSpPr txBox="1">
            <a:spLocks noGrp="1"/>
          </p:cNvSpPr>
          <p:nvPr>
            <p:ph type="subTitle" idx="2"/>
          </p:nvPr>
        </p:nvSpPr>
        <p:spPr>
          <a:xfrm>
            <a:off x="1429433" y="2388583"/>
            <a:ext cx="3019600" cy="13500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31" name="Google Shape;131;p15"/>
          <p:cNvSpPr txBox="1">
            <a:spLocks noGrp="1"/>
          </p:cNvSpPr>
          <p:nvPr>
            <p:ph type="subTitle" idx="3"/>
          </p:nvPr>
        </p:nvSpPr>
        <p:spPr>
          <a:xfrm>
            <a:off x="1432964" y="4129863"/>
            <a:ext cx="3027200" cy="7460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2400" b="1">
                <a:solidFill>
                  <a:srgbClr val="E94A4E"/>
                </a:solidFill>
                <a:latin typeface="Kanit"/>
                <a:ea typeface="Kanit"/>
                <a:cs typeface="Kanit"/>
                <a:sym typeface="Kanit"/>
              </a:defRPr>
            </a:lvl1pPr>
            <a:lvl2pPr lvl="1" algn="r" rtl="0">
              <a:spcBef>
                <a:spcPts val="1600"/>
              </a:spcBef>
              <a:spcAft>
                <a:spcPts val="0"/>
              </a:spcAft>
              <a:buNone/>
              <a:defRPr sz="2400" b="1">
                <a:solidFill>
                  <a:srgbClr val="E94A4E"/>
                </a:solidFill>
                <a:latin typeface="Kanit"/>
                <a:ea typeface="Kanit"/>
                <a:cs typeface="Kanit"/>
                <a:sym typeface="Kanit"/>
              </a:defRPr>
            </a:lvl2pPr>
            <a:lvl3pPr lvl="2" algn="r" rtl="0">
              <a:spcBef>
                <a:spcPts val="1600"/>
              </a:spcBef>
              <a:spcAft>
                <a:spcPts val="0"/>
              </a:spcAft>
              <a:buNone/>
              <a:defRPr sz="2400" b="1">
                <a:solidFill>
                  <a:srgbClr val="E94A4E"/>
                </a:solidFill>
                <a:latin typeface="Kanit"/>
                <a:ea typeface="Kanit"/>
                <a:cs typeface="Kanit"/>
                <a:sym typeface="Kanit"/>
              </a:defRPr>
            </a:lvl3pPr>
            <a:lvl4pPr lvl="3" algn="r" rtl="0">
              <a:spcBef>
                <a:spcPts val="1600"/>
              </a:spcBef>
              <a:spcAft>
                <a:spcPts val="0"/>
              </a:spcAft>
              <a:buNone/>
              <a:defRPr sz="2400" b="1">
                <a:solidFill>
                  <a:srgbClr val="E94A4E"/>
                </a:solidFill>
                <a:latin typeface="Kanit"/>
                <a:ea typeface="Kanit"/>
                <a:cs typeface="Kanit"/>
                <a:sym typeface="Kanit"/>
              </a:defRPr>
            </a:lvl4pPr>
            <a:lvl5pPr lvl="4" algn="r" rtl="0">
              <a:spcBef>
                <a:spcPts val="1600"/>
              </a:spcBef>
              <a:spcAft>
                <a:spcPts val="0"/>
              </a:spcAft>
              <a:buNone/>
              <a:defRPr sz="2400" b="1">
                <a:solidFill>
                  <a:srgbClr val="E94A4E"/>
                </a:solidFill>
                <a:latin typeface="Kanit"/>
                <a:ea typeface="Kanit"/>
                <a:cs typeface="Kanit"/>
                <a:sym typeface="Kanit"/>
              </a:defRPr>
            </a:lvl5pPr>
            <a:lvl6pPr lvl="5" algn="r" rtl="0">
              <a:spcBef>
                <a:spcPts val="1600"/>
              </a:spcBef>
              <a:spcAft>
                <a:spcPts val="0"/>
              </a:spcAft>
              <a:buNone/>
              <a:defRPr sz="2400" b="1">
                <a:solidFill>
                  <a:srgbClr val="E94A4E"/>
                </a:solidFill>
                <a:latin typeface="Kanit"/>
                <a:ea typeface="Kanit"/>
                <a:cs typeface="Kanit"/>
                <a:sym typeface="Kanit"/>
              </a:defRPr>
            </a:lvl6pPr>
            <a:lvl7pPr lvl="6" algn="r" rtl="0">
              <a:spcBef>
                <a:spcPts val="1600"/>
              </a:spcBef>
              <a:spcAft>
                <a:spcPts val="0"/>
              </a:spcAft>
              <a:buNone/>
              <a:defRPr sz="2400" b="1">
                <a:solidFill>
                  <a:srgbClr val="E94A4E"/>
                </a:solidFill>
                <a:latin typeface="Kanit"/>
                <a:ea typeface="Kanit"/>
                <a:cs typeface="Kanit"/>
                <a:sym typeface="Kanit"/>
              </a:defRPr>
            </a:lvl7pPr>
            <a:lvl8pPr lvl="7" algn="r" rtl="0">
              <a:spcBef>
                <a:spcPts val="1600"/>
              </a:spcBef>
              <a:spcAft>
                <a:spcPts val="0"/>
              </a:spcAft>
              <a:buNone/>
              <a:defRPr sz="2400" b="1">
                <a:solidFill>
                  <a:srgbClr val="E94A4E"/>
                </a:solidFill>
                <a:latin typeface="Kanit"/>
                <a:ea typeface="Kanit"/>
                <a:cs typeface="Kanit"/>
                <a:sym typeface="Kanit"/>
              </a:defRPr>
            </a:lvl8pPr>
            <a:lvl9pPr lvl="8" algn="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32" name="Google Shape;132;p15"/>
          <p:cNvSpPr txBox="1">
            <a:spLocks noGrp="1"/>
          </p:cNvSpPr>
          <p:nvPr>
            <p:ph type="subTitle" idx="4"/>
          </p:nvPr>
        </p:nvSpPr>
        <p:spPr>
          <a:xfrm>
            <a:off x="1427333" y="4669467"/>
            <a:ext cx="3024000" cy="13520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33" name="Google Shape;133;p15"/>
          <p:cNvSpPr txBox="1">
            <a:spLocks noGrp="1"/>
          </p:cNvSpPr>
          <p:nvPr>
            <p:ph type="subTitle" idx="5"/>
          </p:nvPr>
        </p:nvSpPr>
        <p:spPr>
          <a:xfrm>
            <a:off x="7731803" y="1853281"/>
            <a:ext cx="3032800" cy="7460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2400" b="1">
                <a:solidFill>
                  <a:srgbClr val="E94A4E"/>
                </a:solidFill>
                <a:latin typeface="Kanit"/>
                <a:ea typeface="Kanit"/>
                <a:cs typeface="Kanit"/>
                <a:sym typeface="Kanit"/>
              </a:defRPr>
            </a:lvl1pPr>
            <a:lvl2pPr lvl="1" rtl="0">
              <a:spcBef>
                <a:spcPts val="1600"/>
              </a:spcBef>
              <a:spcAft>
                <a:spcPts val="0"/>
              </a:spcAft>
              <a:buNone/>
              <a:defRPr sz="2400" b="1">
                <a:solidFill>
                  <a:srgbClr val="E94A4E"/>
                </a:solidFill>
                <a:latin typeface="Kanit"/>
                <a:ea typeface="Kanit"/>
                <a:cs typeface="Kanit"/>
                <a:sym typeface="Kanit"/>
              </a:defRPr>
            </a:lvl2pPr>
            <a:lvl3pPr lvl="2" rtl="0">
              <a:spcBef>
                <a:spcPts val="1600"/>
              </a:spcBef>
              <a:spcAft>
                <a:spcPts val="0"/>
              </a:spcAft>
              <a:buNone/>
              <a:defRPr sz="2400" b="1">
                <a:solidFill>
                  <a:srgbClr val="E94A4E"/>
                </a:solidFill>
                <a:latin typeface="Kanit"/>
                <a:ea typeface="Kanit"/>
                <a:cs typeface="Kanit"/>
                <a:sym typeface="Kanit"/>
              </a:defRPr>
            </a:lvl3pPr>
            <a:lvl4pPr lvl="3" rtl="0">
              <a:spcBef>
                <a:spcPts val="1600"/>
              </a:spcBef>
              <a:spcAft>
                <a:spcPts val="0"/>
              </a:spcAft>
              <a:buNone/>
              <a:defRPr sz="2400" b="1">
                <a:solidFill>
                  <a:srgbClr val="E94A4E"/>
                </a:solidFill>
                <a:latin typeface="Kanit"/>
                <a:ea typeface="Kanit"/>
                <a:cs typeface="Kanit"/>
                <a:sym typeface="Kanit"/>
              </a:defRPr>
            </a:lvl4pPr>
            <a:lvl5pPr lvl="4" rtl="0">
              <a:spcBef>
                <a:spcPts val="1600"/>
              </a:spcBef>
              <a:spcAft>
                <a:spcPts val="0"/>
              </a:spcAft>
              <a:buNone/>
              <a:defRPr sz="2400" b="1">
                <a:solidFill>
                  <a:srgbClr val="E94A4E"/>
                </a:solidFill>
                <a:latin typeface="Kanit"/>
                <a:ea typeface="Kanit"/>
                <a:cs typeface="Kanit"/>
                <a:sym typeface="Kanit"/>
              </a:defRPr>
            </a:lvl5pPr>
            <a:lvl6pPr lvl="5" rtl="0">
              <a:spcBef>
                <a:spcPts val="1600"/>
              </a:spcBef>
              <a:spcAft>
                <a:spcPts val="0"/>
              </a:spcAft>
              <a:buNone/>
              <a:defRPr sz="2400" b="1">
                <a:solidFill>
                  <a:srgbClr val="E94A4E"/>
                </a:solidFill>
                <a:latin typeface="Kanit"/>
                <a:ea typeface="Kanit"/>
                <a:cs typeface="Kanit"/>
                <a:sym typeface="Kanit"/>
              </a:defRPr>
            </a:lvl6pPr>
            <a:lvl7pPr lvl="6" rtl="0">
              <a:spcBef>
                <a:spcPts val="1600"/>
              </a:spcBef>
              <a:spcAft>
                <a:spcPts val="0"/>
              </a:spcAft>
              <a:buNone/>
              <a:defRPr sz="2400" b="1">
                <a:solidFill>
                  <a:srgbClr val="E94A4E"/>
                </a:solidFill>
                <a:latin typeface="Kanit"/>
                <a:ea typeface="Kanit"/>
                <a:cs typeface="Kanit"/>
                <a:sym typeface="Kanit"/>
              </a:defRPr>
            </a:lvl7pPr>
            <a:lvl8pPr lvl="7" rtl="0">
              <a:spcBef>
                <a:spcPts val="1600"/>
              </a:spcBef>
              <a:spcAft>
                <a:spcPts val="0"/>
              </a:spcAft>
              <a:buNone/>
              <a:defRPr sz="2400" b="1">
                <a:solidFill>
                  <a:srgbClr val="E94A4E"/>
                </a:solidFill>
                <a:latin typeface="Kanit"/>
                <a:ea typeface="Kanit"/>
                <a:cs typeface="Kanit"/>
                <a:sym typeface="Kanit"/>
              </a:defRPr>
            </a:lvl8pPr>
            <a:lvl9pPr lvl="8"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34" name="Google Shape;134;p15"/>
          <p:cNvSpPr txBox="1">
            <a:spLocks noGrp="1"/>
          </p:cNvSpPr>
          <p:nvPr>
            <p:ph type="subTitle" idx="6"/>
          </p:nvPr>
        </p:nvSpPr>
        <p:spPr>
          <a:xfrm>
            <a:off x="7724335" y="2386535"/>
            <a:ext cx="3032800" cy="1350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35" name="Google Shape;135;p15"/>
          <p:cNvSpPr txBox="1">
            <a:spLocks noGrp="1"/>
          </p:cNvSpPr>
          <p:nvPr>
            <p:ph type="subTitle" idx="7"/>
          </p:nvPr>
        </p:nvSpPr>
        <p:spPr>
          <a:xfrm>
            <a:off x="7731301" y="4129863"/>
            <a:ext cx="3032800" cy="7460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2400" b="1">
                <a:solidFill>
                  <a:srgbClr val="E94A4E"/>
                </a:solidFill>
                <a:latin typeface="Kanit"/>
                <a:ea typeface="Kanit"/>
                <a:cs typeface="Kanit"/>
                <a:sym typeface="Kanit"/>
              </a:defRPr>
            </a:lvl1pPr>
            <a:lvl2pPr lvl="1" rtl="0">
              <a:spcBef>
                <a:spcPts val="1600"/>
              </a:spcBef>
              <a:spcAft>
                <a:spcPts val="0"/>
              </a:spcAft>
              <a:buNone/>
              <a:defRPr sz="2400" b="1">
                <a:solidFill>
                  <a:srgbClr val="E94A4E"/>
                </a:solidFill>
                <a:latin typeface="Kanit"/>
                <a:ea typeface="Kanit"/>
                <a:cs typeface="Kanit"/>
                <a:sym typeface="Kanit"/>
              </a:defRPr>
            </a:lvl2pPr>
            <a:lvl3pPr lvl="2" rtl="0">
              <a:spcBef>
                <a:spcPts val="1600"/>
              </a:spcBef>
              <a:spcAft>
                <a:spcPts val="0"/>
              </a:spcAft>
              <a:buNone/>
              <a:defRPr sz="2400" b="1">
                <a:solidFill>
                  <a:srgbClr val="E94A4E"/>
                </a:solidFill>
                <a:latin typeface="Kanit"/>
                <a:ea typeface="Kanit"/>
                <a:cs typeface="Kanit"/>
                <a:sym typeface="Kanit"/>
              </a:defRPr>
            </a:lvl3pPr>
            <a:lvl4pPr lvl="3" rtl="0">
              <a:spcBef>
                <a:spcPts val="1600"/>
              </a:spcBef>
              <a:spcAft>
                <a:spcPts val="0"/>
              </a:spcAft>
              <a:buNone/>
              <a:defRPr sz="2400" b="1">
                <a:solidFill>
                  <a:srgbClr val="E94A4E"/>
                </a:solidFill>
                <a:latin typeface="Kanit"/>
                <a:ea typeface="Kanit"/>
                <a:cs typeface="Kanit"/>
                <a:sym typeface="Kanit"/>
              </a:defRPr>
            </a:lvl4pPr>
            <a:lvl5pPr lvl="4" rtl="0">
              <a:spcBef>
                <a:spcPts val="1600"/>
              </a:spcBef>
              <a:spcAft>
                <a:spcPts val="0"/>
              </a:spcAft>
              <a:buNone/>
              <a:defRPr sz="2400" b="1">
                <a:solidFill>
                  <a:srgbClr val="E94A4E"/>
                </a:solidFill>
                <a:latin typeface="Kanit"/>
                <a:ea typeface="Kanit"/>
                <a:cs typeface="Kanit"/>
                <a:sym typeface="Kanit"/>
              </a:defRPr>
            </a:lvl5pPr>
            <a:lvl6pPr lvl="5" rtl="0">
              <a:spcBef>
                <a:spcPts val="1600"/>
              </a:spcBef>
              <a:spcAft>
                <a:spcPts val="0"/>
              </a:spcAft>
              <a:buNone/>
              <a:defRPr sz="2400" b="1">
                <a:solidFill>
                  <a:srgbClr val="E94A4E"/>
                </a:solidFill>
                <a:latin typeface="Kanit"/>
                <a:ea typeface="Kanit"/>
                <a:cs typeface="Kanit"/>
                <a:sym typeface="Kanit"/>
              </a:defRPr>
            </a:lvl6pPr>
            <a:lvl7pPr lvl="6" rtl="0">
              <a:spcBef>
                <a:spcPts val="1600"/>
              </a:spcBef>
              <a:spcAft>
                <a:spcPts val="0"/>
              </a:spcAft>
              <a:buNone/>
              <a:defRPr sz="2400" b="1">
                <a:solidFill>
                  <a:srgbClr val="E94A4E"/>
                </a:solidFill>
                <a:latin typeface="Kanit"/>
                <a:ea typeface="Kanit"/>
                <a:cs typeface="Kanit"/>
                <a:sym typeface="Kanit"/>
              </a:defRPr>
            </a:lvl7pPr>
            <a:lvl8pPr lvl="7" rtl="0">
              <a:spcBef>
                <a:spcPts val="1600"/>
              </a:spcBef>
              <a:spcAft>
                <a:spcPts val="0"/>
              </a:spcAft>
              <a:buNone/>
              <a:defRPr sz="2400" b="1">
                <a:solidFill>
                  <a:srgbClr val="E94A4E"/>
                </a:solidFill>
                <a:latin typeface="Kanit"/>
                <a:ea typeface="Kanit"/>
                <a:cs typeface="Kanit"/>
                <a:sym typeface="Kanit"/>
              </a:defRPr>
            </a:lvl8pPr>
            <a:lvl9pPr lvl="8"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36" name="Google Shape;136;p15"/>
          <p:cNvSpPr txBox="1">
            <a:spLocks noGrp="1"/>
          </p:cNvSpPr>
          <p:nvPr>
            <p:ph type="subTitle" idx="8"/>
          </p:nvPr>
        </p:nvSpPr>
        <p:spPr>
          <a:xfrm>
            <a:off x="7723833" y="4669467"/>
            <a:ext cx="3032800" cy="1352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37" name="Google Shape;137;p15"/>
          <p:cNvSpPr/>
          <p:nvPr/>
        </p:nvSpPr>
        <p:spPr>
          <a:xfrm>
            <a:off x="9646767" y="-1819699"/>
            <a:ext cx="3832215" cy="3473484"/>
          </a:xfrm>
          <a:custGeom>
            <a:avLst/>
            <a:gdLst/>
            <a:ahLst/>
            <a:cxnLst/>
            <a:rect l="l" t="t" r="r" b="b"/>
            <a:pathLst>
              <a:path w="64577" h="58532" extrusionOk="0">
                <a:moveTo>
                  <a:pt x="46284" y="0"/>
                </a:moveTo>
                <a:cubicBezTo>
                  <a:pt x="43517" y="0"/>
                  <a:pt x="40773" y="736"/>
                  <a:pt x="38479" y="2287"/>
                </a:cubicBezTo>
                <a:cubicBezTo>
                  <a:pt x="33762" y="5471"/>
                  <a:pt x="33631" y="12441"/>
                  <a:pt x="28850" y="15781"/>
                </a:cubicBezTo>
                <a:cubicBezTo>
                  <a:pt x="25640" y="18035"/>
                  <a:pt x="21906" y="17944"/>
                  <a:pt x="18277" y="18861"/>
                </a:cubicBezTo>
                <a:cubicBezTo>
                  <a:pt x="14635" y="19778"/>
                  <a:pt x="11228" y="21598"/>
                  <a:pt x="8477" y="24166"/>
                </a:cubicBezTo>
                <a:cubicBezTo>
                  <a:pt x="2975" y="29315"/>
                  <a:pt x="0" y="37543"/>
                  <a:pt x="2451" y="44880"/>
                </a:cubicBezTo>
                <a:cubicBezTo>
                  <a:pt x="3303" y="47395"/>
                  <a:pt x="4744" y="49675"/>
                  <a:pt x="6591" y="51574"/>
                </a:cubicBezTo>
                <a:cubicBezTo>
                  <a:pt x="7167" y="52164"/>
                  <a:pt x="7796" y="52727"/>
                  <a:pt x="8477" y="53277"/>
                </a:cubicBezTo>
                <a:cubicBezTo>
                  <a:pt x="13119" y="56969"/>
                  <a:pt x="19116" y="58532"/>
                  <a:pt x="25089" y="58532"/>
                </a:cubicBezTo>
                <a:cubicBezTo>
                  <a:pt x="26449" y="58532"/>
                  <a:pt x="27809" y="58451"/>
                  <a:pt x="29151" y="58295"/>
                </a:cubicBezTo>
                <a:cubicBezTo>
                  <a:pt x="44270" y="56526"/>
                  <a:pt x="57856" y="45273"/>
                  <a:pt x="62415" y="30756"/>
                </a:cubicBezTo>
                <a:cubicBezTo>
                  <a:pt x="64040" y="25595"/>
                  <a:pt x="64576" y="19987"/>
                  <a:pt x="63280" y="14721"/>
                </a:cubicBezTo>
                <a:cubicBezTo>
                  <a:pt x="61970" y="9454"/>
                  <a:pt x="58681" y="4580"/>
                  <a:pt x="53938" y="1960"/>
                </a:cubicBezTo>
                <a:cubicBezTo>
                  <a:pt x="51616" y="677"/>
                  <a:pt x="48939" y="0"/>
                  <a:pt x="46284"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8" name="Google Shape;138;p15"/>
          <p:cNvSpPr/>
          <p:nvPr/>
        </p:nvSpPr>
        <p:spPr>
          <a:xfrm flipH="1">
            <a:off x="-292885" y="6182301"/>
            <a:ext cx="6913885" cy="675700"/>
          </a:xfrm>
          <a:custGeom>
            <a:avLst/>
            <a:gdLst/>
            <a:ahLst/>
            <a:cxnLst/>
            <a:rect l="l" t="t" r="r" b="b"/>
            <a:pathLst>
              <a:path w="92862" h="20271" extrusionOk="0">
                <a:moveTo>
                  <a:pt x="79072" y="0"/>
                </a:moveTo>
                <a:cubicBezTo>
                  <a:pt x="75484" y="0"/>
                  <a:pt x="71979" y="914"/>
                  <a:pt x="68756" y="2597"/>
                </a:cubicBezTo>
                <a:cubicBezTo>
                  <a:pt x="64327" y="4905"/>
                  <a:pt x="60752" y="7539"/>
                  <a:pt x="55670" y="7539"/>
                </a:cubicBezTo>
                <a:cubicBezTo>
                  <a:pt x="55446" y="7539"/>
                  <a:pt x="55218" y="7534"/>
                  <a:pt x="54987" y="7523"/>
                </a:cubicBezTo>
                <a:cubicBezTo>
                  <a:pt x="49392" y="7275"/>
                  <a:pt x="44480" y="4903"/>
                  <a:pt x="39134" y="3475"/>
                </a:cubicBezTo>
                <a:cubicBezTo>
                  <a:pt x="35751" y="2568"/>
                  <a:pt x="32183" y="2008"/>
                  <a:pt x="28644" y="2008"/>
                </a:cubicBezTo>
                <a:cubicBezTo>
                  <a:pt x="24153" y="2008"/>
                  <a:pt x="19707" y="2910"/>
                  <a:pt x="15736" y="5152"/>
                </a:cubicBezTo>
                <a:cubicBezTo>
                  <a:pt x="12709" y="6855"/>
                  <a:pt x="9119" y="8859"/>
                  <a:pt x="6604" y="11218"/>
                </a:cubicBezTo>
                <a:cubicBezTo>
                  <a:pt x="3840" y="13838"/>
                  <a:pt x="2071" y="17179"/>
                  <a:pt x="1" y="20271"/>
                </a:cubicBezTo>
                <a:lnTo>
                  <a:pt x="90570" y="20100"/>
                </a:lnTo>
                <a:cubicBezTo>
                  <a:pt x="90936" y="15948"/>
                  <a:pt x="92154" y="12397"/>
                  <a:pt x="92692" y="8244"/>
                </a:cubicBezTo>
                <a:cubicBezTo>
                  <a:pt x="92862" y="6947"/>
                  <a:pt x="92823" y="5270"/>
                  <a:pt x="91801" y="4183"/>
                </a:cubicBezTo>
                <a:cubicBezTo>
                  <a:pt x="90792" y="3907"/>
                  <a:pt x="90058" y="2990"/>
                  <a:pt x="89155" y="2427"/>
                </a:cubicBezTo>
                <a:cubicBezTo>
                  <a:pt x="87071" y="1143"/>
                  <a:pt x="84608" y="606"/>
                  <a:pt x="82237" y="239"/>
                </a:cubicBezTo>
                <a:cubicBezTo>
                  <a:pt x="81178" y="79"/>
                  <a:pt x="80122" y="0"/>
                  <a:pt x="79072"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9" name="Google Shape;139;p15"/>
          <p:cNvSpPr/>
          <p:nvPr/>
        </p:nvSpPr>
        <p:spPr>
          <a:xfrm>
            <a:off x="-611466" y="5742871"/>
            <a:ext cx="3303567" cy="1672699"/>
          </a:xfrm>
          <a:custGeom>
            <a:avLst/>
            <a:gdLst/>
            <a:ahLst/>
            <a:cxnLst/>
            <a:rect l="l" t="t" r="r" b="b"/>
            <a:pathLst>
              <a:path w="99107" h="66132" extrusionOk="0">
                <a:moveTo>
                  <a:pt x="0" y="1316"/>
                </a:moveTo>
                <a:cubicBezTo>
                  <a:pt x="18742" y="-1806"/>
                  <a:pt x="40835" y="370"/>
                  <a:pt x="56035" y="11770"/>
                </a:cubicBezTo>
                <a:cubicBezTo>
                  <a:pt x="74530" y="25641"/>
                  <a:pt x="88768" y="45454"/>
                  <a:pt x="99107" y="66132"/>
                </a:cubicBezTo>
              </a:path>
            </a:pathLst>
          </a:custGeom>
          <a:noFill/>
          <a:ln w="19050" cap="flat" cmpd="sng">
            <a:solidFill>
              <a:srgbClr val="0258A1"/>
            </a:solidFill>
            <a:prstDash val="solid"/>
            <a:round/>
            <a:headEnd type="none" w="med" len="med"/>
            <a:tailEnd type="none" w="med" len="med"/>
          </a:ln>
        </p:spPr>
      </p:sp>
      <p:sp>
        <p:nvSpPr>
          <p:cNvPr id="140" name="Google Shape;140;p15"/>
          <p:cNvSpPr/>
          <p:nvPr/>
        </p:nvSpPr>
        <p:spPr>
          <a:xfrm>
            <a:off x="-137533" y="6114595"/>
            <a:ext cx="1505400" cy="1300963"/>
          </a:xfrm>
          <a:custGeom>
            <a:avLst/>
            <a:gdLst/>
            <a:ahLst/>
            <a:cxnLst/>
            <a:rect l="l" t="t" r="r" b="b"/>
            <a:pathLst>
              <a:path w="45162" h="51435" extrusionOk="0">
                <a:moveTo>
                  <a:pt x="45162" y="0"/>
                </a:moveTo>
                <a:cubicBezTo>
                  <a:pt x="35020" y="3381"/>
                  <a:pt x="24463" y="10565"/>
                  <a:pt x="20490" y="20490"/>
                </a:cubicBezTo>
                <a:cubicBezTo>
                  <a:pt x="16711" y="29930"/>
                  <a:pt x="13045" y="40065"/>
                  <a:pt x="5854" y="47253"/>
                </a:cubicBezTo>
                <a:cubicBezTo>
                  <a:pt x="4158" y="48948"/>
                  <a:pt x="2398" y="51435"/>
                  <a:pt x="0" y="51435"/>
                </a:cubicBezTo>
              </a:path>
            </a:pathLst>
          </a:custGeom>
          <a:noFill/>
          <a:ln w="19050" cap="flat" cmpd="sng">
            <a:solidFill>
              <a:srgbClr val="0258A1"/>
            </a:solidFill>
            <a:prstDash val="solid"/>
            <a:round/>
            <a:headEnd type="none" w="med" len="med"/>
            <a:tailEnd type="none" w="med" len="med"/>
          </a:ln>
        </p:spPr>
      </p:sp>
      <p:sp>
        <p:nvSpPr>
          <p:cNvPr id="141" name="Google Shape;141;p15"/>
          <p:cNvSpPr/>
          <p:nvPr/>
        </p:nvSpPr>
        <p:spPr>
          <a:xfrm>
            <a:off x="7405334" y="-1107367"/>
            <a:ext cx="5016252" cy="1979333"/>
          </a:xfrm>
          <a:custGeom>
            <a:avLst/>
            <a:gdLst/>
            <a:ahLst/>
            <a:cxnLst/>
            <a:rect l="l" t="t" r="r" b="b"/>
            <a:pathLst>
              <a:path w="161832" h="59380" extrusionOk="0">
                <a:moveTo>
                  <a:pt x="0" y="0"/>
                </a:moveTo>
                <a:cubicBezTo>
                  <a:pt x="0" y="16337"/>
                  <a:pt x="7839" y="34525"/>
                  <a:pt x="20909" y="44326"/>
                </a:cubicBezTo>
                <a:cubicBezTo>
                  <a:pt x="30219" y="51307"/>
                  <a:pt x="42465" y="53704"/>
                  <a:pt x="53944" y="55616"/>
                </a:cubicBezTo>
                <a:cubicBezTo>
                  <a:pt x="63355" y="57184"/>
                  <a:pt x="74022" y="55053"/>
                  <a:pt x="81962" y="49762"/>
                </a:cubicBezTo>
                <a:cubicBezTo>
                  <a:pt x="87888" y="45813"/>
                  <a:pt x="90726" y="38488"/>
                  <a:pt x="95761" y="33453"/>
                </a:cubicBezTo>
                <a:cubicBezTo>
                  <a:pt x="99995" y="29219"/>
                  <a:pt x="106129" y="26668"/>
                  <a:pt x="112070" y="25926"/>
                </a:cubicBezTo>
                <a:cubicBezTo>
                  <a:pt x="131903" y="23448"/>
                  <a:pt x="152893" y="41503"/>
                  <a:pt x="161832" y="59380"/>
                </a:cubicBezTo>
              </a:path>
            </a:pathLst>
          </a:custGeom>
          <a:noFill/>
          <a:ln w="19050" cap="flat" cmpd="sng">
            <a:solidFill>
              <a:srgbClr val="E94A4E"/>
            </a:solidFill>
            <a:prstDash val="solid"/>
            <a:round/>
            <a:headEnd type="none" w="med" len="med"/>
            <a:tailEnd type="none" w="med" len="med"/>
          </a:ln>
        </p:spPr>
      </p:sp>
    </p:spTree>
    <p:extLst>
      <p:ext uri="{BB962C8B-B14F-4D97-AF65-F5344CB8AC3E}">
        <p14:creationId xmlns:p14="http://schemas.microsoft.com/office/powerpoint/2010/main" val="4045116929"/>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bg>
      <p:bgPr>
        <a:solidFill>
          <a:srgbClr val="E3F1FE"/>
        </a:solidFill>
        <a:effectLst/>
      </p:bgPr>
    </p:bg>
    <p:spTree>
      <p:nvGrpSpPr>
        <p:cNvPr id="1" name="Shape 142"/>
        <p:cNvGrpSpPr/>
        <p:nvPr/>
      </p:nvGrpSpPr>
      <p:grpSpPr>
        <a:xfrm>
          <a:off x="0" y="0"/>
          <a:ext cx="0" cy="0"/>
          <a:chOff x="0" y="0"/>
          <a:chExt cx="0" cy="0"/>
        </a:xfrm>
      </p:grpSpPr>
      <p:sp>
        <p:nvSpPr>
          <p:cNvPr id="143" name="Google Shape;143;p16"/>
          <p:cNvSpPr txBox="1">
            <a:spLocks noGrp="1"/>
          </p:cNvSpPr>
          <p:nvPr>
            <p:ph type="title"/>
          </p:nvPr>
        </p:nvSpPr>
        <p:spPr>
          <a:xfrm>
            <a:off x="950967" y="719333"/>
            <a:ext cx="10290000" cy="8420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144" name="Google Shape;144;p16"/>
          <p:cNvSpPr txBox="1">
            <a:spLocks noGrp="1"/>
          </p:cNvSpPr>
          <p:nvPr>
            <p:ph type="subTitle" idx="1"/>
          </p:nvPr>
        </p:nvSpPr>
        <p:spPr>
          <a:xfrm>
            <a:off x="1982947" y="2683600"/>
            <a:ext cx="3726800" cy="5292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2400" b="1">
                <a:solidFill>
                  <a:srgbClr val="E94A4E"/>
                </a:solidFill>
                <a:latin typeface="Kanit"/>
                <a:ea typeface="Kanit"/>
                <a:cs typeface="Kanit"/>
                <a:sym typeface="Kanit"/>
              </a:defRPr>
            </a:lvl1pPr>
            <a:lvl2pPr lvl="1" algn="ctr" rtl="0">
              <a:spcBef>
                <a:spcPts val="1600"/>
              </a:spcBef>
              <a:spcAft>
                <a:spcPts val="0"/>
              </a:spcAft>
              <a:buNone/>
              <a:defRPr sz="2400" b="1">
                <a:solidFill>
                  <a:srgbClr val="E94A4E"/>
                </a:solidFill>
                <a:latin typeface="Kanit"/>
                <a:ea typeface="Kanit"/>
                <a:cs typeface="Kanit"/>
                <a:sym typeface="Kanit"/>
              </a:defRPr>
            </a:lvl2pPr>
            <a:lvl3pPr lvl="2" algn="ctr" rtl="0">
              <a:spcBef>
                <a:spcPts val="1600"/>
              </a:spcBef>
              <a:spcAft>
                <a:spcPts val="0"/>
              </a:spcAft>
              <a:buNone/>
              <a:defRPr sz="2400" b="1">
                <a:solidFill>
                  <a:srgbClr val="E94A4E"/>
                </a:solidFill>
                <a:latin typeface="Kanit"/>
                <a:ea typeface="Kanit"/>
                <a:cs typeface="Kanit"/>
                <a:sym typeface="Kanit"/>
              </a:defRPr>
            </a:lvl3pPr>
            <a:lvl4pPr lvl="3" algn="ctr" rtl="0">
              <a:spcBef>
                <a:spcPts val="1600"/>
              </a:spcBef>
              <a:spcAft>
                <a:spcPts val="0"/>
              </a:spcAft>
              <a:buNone/>
              <a:defRPr sz="2400" b="1">
                <a:solidFill>
                  <a:srgbClr val="E94A4E"/>
                </a:solidFill>
                <a:latin typeface="Kanit"/>
                <a:ea typeface="Kanit"/>
                <a:cs typeface="Kanit"/>
                <a:sym typeface="Kanit"/>
              </a:defRPr>
            </a:lvl4pPr>
            <a:lvl5pPr lvl="4" algn="ctr" rtl="0">
              <a:spcBef>
                <a:spcPts val="1600"/>
              </a:spcBef>
              <a:spcAft>
                <a:spcPts val="0"/>
              </a:spcAft>
              <a:buNone/>
              <a:defRPr sz="2400" b="1">
                <a:solidFill>
                  <a:srgbClr val="E94A4E"/>
                </a:solidFill>
                <a:latin typeface="Kanit"/>
                <a:ea typeface="Kanit"/>
                <a:cs typeface="Kanit"/>
                <a:sym typeface="Kanit"/>
              </a:defRPr>
            </a:lvl5pPr>
            <a:lvl6pPr lvl="5" algn="ctr" rtl="0">
              <a:spcBef>
                <a:spcPts val="1600"/>
              </a:spcBef>
              <a:spcAft>
                <a:spcPts val="0"/>
              </a:spcAft>
              <a:buNone/>
              <a:defRPr sz="2400" b="1">
                <a:solidFill>
                  <a:srgbClr val="E94A4E"/>
                </a:solidFill>
                <a:latin typeface="Kanit"/>
                <a:ea typeface="Kanit"/>
                <a:cs typeface="Kanit"/>
                <a:sym typeface="Kanit"/>
              </a:defRPr>
            </a:lvl6pPr>
            <a:lvl7pPr lvl="6" algn="ctr" rtl="0">
              <a:spcBef>
                <a:spcPts val="1600"/>
              </a:spcBef>
              <a:spcAft>
                <a:spcPts val="0"/>
              </a:spcAft>
              <a:buNone/>
              <a:defRPr sz="2400" b="1">
                <a:solidFill>
                  <a:srgbClr val="E94A4E"/>
                </a:solidFill>
                <a:latin typeface="Kanit"/>
                <a:ea typeface="Kanit"/>
                <a:cs typeface="Kanit"/>
                <a:sym typeface="Kanit"/>
              </a:defRPr>
            </a:lvl7pPr>
            <a:lvl8pPr lvl="7" algn="ctr" rtl="0">
              <a:spcBef>
                <a:spcPts val="1600"/>
              </a:spcBef>
              <a:spcAft>
                <a:spcPts val="0"/>
              </a:spcAft>
              <a:buNone/>
              <a:defRPr sz="2400" b="1">
                <a:solidFill>
                  <a:srgbClr val="E94A4E"/>
                </a:solidFill>
                <a:latin typeface="Kanit"/>
                <a:ea typeface="Kanit"/>
                <a:cs typeface="Kanit"/>
                <a:sym typeface="Kanit"/>
              </a:defRPr>
            </a:lvl8pPr>
            <a:lvl9pPr lvl="8" algn="ct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45" name="Google Shape;145;p16"/>
          <p:cNvSpPr txBox="1">
            <a:spLocks noGrp="1"/>
          </p:cNvSpPr>
          <p:nvPr>
            <p:ph type="subTitle" idx="2"/>
          </p:nvPr>
        </p:nvSpPr>
        <p:spPr>
          <a:xfrm>
            <a:off x="1981841" y="3100423"/>
            <a:ext cx="3728000" cy="759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46" name="Google Shape;146;p16"/>
          <p:cNvSpPr txBox="1">
            <a:spLocks noGrp="1"/>
          </p:cNvSpPr>
          <p:nvPr>
            <p:ph type="subTitle" idx="3"/>
          </p:nvPr>
        </p:nvSpPr>
        <p:spPr>
          <a:xfrm>
            <a:off x="1986217" y="4961575"/>
            <a:ext cx="3737600" cy="5244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2400" b="1">
                <a:solidFill>
                  <a:srgbClr val="E94A4E"/>
                </a:solidFill>
                <a:latin typeface="Kanit"/>
                <a:ea typeface="Kanit"/>
                <a:cs typeface="Kanit"/>
                <a:sym typeface="Kanit"/>
              </a:defRPr>
            </a:lvl1pPr>
            <a:lvl2pPr lvl="1" algn="ctr" rtl="0">
              <a:spcBef>
                <a:spcPts val="1600"/>
              </a:spcBef>
              <a:spcAft>
                <a:spcPts val="0"/>
              </a:spcAft>
              <a:buNone/>
              <a:defRPr sz="2400" b="1">
                <a:solidFill>
                  <a:srgbClr val="E94A4E"/>
                </a:solidFill>
                <a:latin typeface="Kanit"/>
                <a:ea typeface="Kanit"/>
                <a:cs typeface="Kanit"/>
                <a:sym typeface="Kanit"/>
              </a:defRPr>
            </a:lvl2pPr>
            <a:lvl3pPr lvl="2" algn="ctr" rtl="0">
              <a:spcBef>
                <a:spcPts val="1600"/>
              </a:spcBef>
              <a:spcAft>
                <a:spcPts val="0"/>
              </a:spcAft>
              <a:buNone/>
              <a:defRPr sz="2400" b="1">
                <a:solidFill>
                  <a:srgbClr val="E94A4E"/>
                </a:solidFill>
                <a:latin typeface="Kanit"/>
                <a:ea typeface="Kanit"/>
                <a:cs typeface="Kanit"/>
                <a:sym typeface="Kanit"/>
              </a:defRPr>
            </a:lvl3pPr>
            <a:lvl4pPr lvl="3" algn="ctr" rtl="0">
              <a:spcBef>
                <a:spcPts val="1600"/>
              </a:spcBef>
              <a:spcAft>
                <a:spcPts val="0"/>
              </a:spcAft>
              <a:buNone/>
              <a:defRPr sz="2400" b="1">
                <a:solidFill>
                  <a:srgbClr val="E94A4E"/>
                </a:solidFill>
                <a:latin typeface="Kanit"/>
                <a:ea typeface="Kanit"/>
                <a:cs typeface="Kanit"/>
                <a:sym typeface="Kanit"/>
              </a:defRPr>
            </a:lvl4pPr>
            <a:lvl5pPr lvl="4" algn="ctr" rtl="0">
              <a:spcBef>
                <a:spcPts val="1600"/>
              </a:spcBef>
              <a:spcAft>
                <a:spcPts val="0"/>
              </a:spcAft>
              <a:buNone/>
              <a:defRPr sz="2400" b="1">
                <a:solidFill>
                  <a:srgbClr val="E94A4E"/>
                </a:solidFill>
                <a:latin typeface="Kanit"/>
                <a:ea typeface="Kanit"/>
                <a:cs typeface="Kanit"/>
                <a:sym typeface="Kanit"/>
              </a:defRPr>
            </a:lvl5pPr>
            <a:lvl6pPr lvl="5" algn="ctr" rtl="0">
              <a:spcBef>
                <a:spcPts val="1600"/>
              </a:spcBef>
              <a:spcAft>
                <a:spcPts val="0"/>
              </a:spcAft>
              <a:buNone/>
              <a:defRPr sz="2400" b="1">
                <a:solidFill>
                  <a:srgbClr val="E94A4E"/>
                </a:solidFill>
                <a:latin typeface="Kanit"/>
                <a:ea typeface="Kanit"/>
                <a:cs typeface="Kanit"/>
                <a:sym typeface="Kanit"/>
              </a:defRPr>
            </a:lvl6pPr>
            <a:lvl7pPr lvl="6" algn="ctr" rtl="0">
              <a:spcBef>
                <a:spcPts val="1600"/>
              </a:spcBef>
              <a:spcAft>
                <a:spcPts val="0"/>
              </a:spcAft>
              <a:buNone/>
              <a:defRPr sz="2400" b="1">
                <a:solidFill>
                  <a:srgbClr val="E94A4E"/>
                </a:solidFill>
                <a:latin typeface="Kanit"/>
                <a:ea typeface="Kanit"/>
                <a:cs typeface="Kanit"/>
                <a:sym typeface="Kanit"/>
              </a:defRPr>
            </a:lvl7pPr>
            <a:lvl8pPr lvl="7" algn="ctr" rtl="0">
              <a:spcBef>
                <a:spcPts val="1600"/>
              </a:spcBef>
              <a:spcAft>
                <a:spcPts val="0"/>
              </a:spcAft>
              <a:buNone/>
              <a:defRPr sz="2400" b="1">
                <a:solidFill>
                  <a:srgbClr val="E94A4E"/>
                </a:solidFill>
                <a:latin typeface="Kanit"/>
                <a:ea typeface="Kanit"/>
                <a:cs typeface="Kanit"/>
                <a:sym typeface="Kanit"/>
              </a:defRPr>
            </a:lvl8pPr>
            <a:lvl9pPr lvl="8" algn="ct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47" name="Google Shape;147;p16"/>
          <p:cNvSpPr txBox="1">
            <a:spLocks noGrp="1"/>
          </p:cNvSpPr>
          <p:nvPr>
            <p:ph type="subTitle" idx="4"/>
          </p:nvPr>
        </p:nvSpPr>
        <p:spPr>
          <a:xfrm>
            <a:off x="1979267" y="5381167"/>
            <a:ext cx="3733600" cy="763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48" name="Google Shape;148;p16"/>
          <p:cNvSpPr txBox="1">
            <a:spLocks noGrp="1"/>
          </p:cNvSpPr>
          <p:nvPr>
            <p:ph type="subTitle" idx="5"/>
          </p:nvPr>
        </p:nvSpPr>
        <p:spPr>
          <a:xfrm>
            <a:off x="6467897" y="2686000"/>
            <a:ext cx="3744800" cy="5244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2400" b="1">
                <a:solidFill>
                  <a:srgbClr val="E94A4E"/>
                </a:solidFill>
                <a:latin typeface="Kanit"/>
                <a:ea typeface="Kanit"/>
                <a:cs typeface="Kanit"/>
                <a:sym typeface="Kanit"/>
              </a:defRPr>
            </a:lvl1pPr>
            <a:lvl2pPr lvl="1" algn="ctr" rtl="0">
              <a:spcBef>
                <a:spcPts val="1600"/>
              </a:spcBef>
              <a:spcAft>
                <a:spcPts val="0"/>
              </a:spcAft>
              <a:buNone/>
              <a:defRPr sz="2400" b="1">
                <a:solidFill>
                  <a:srgbClr val="E94A4E"/>
                </a:solidFill>
                <a:latin typeface="Kanit"/>
                <a:ea typeface="Kanit"/>
                <a:cs typeface="Kanit"/>
                <a:sym typeface="Kanit"/>
              </a:defRPr>
            </a:lvl2pPr>
            <a:lvl3pPr lvl="2" algn="ctr" rtl="0">
              <a:spcBef>
                <a:spcPts val="1600"/>
              </a:spcBef>
              <a:spcAft>
                <a:spcPts val="0"/>
              </a:spcAft>
              <a:buNone/>
              <a:defRPr sz="2400" b="1">
                <a:solidFill>
                  <a:srgbClr val="E94A4E"/>
                </a:solidFill>
                <a:latin typeface="Kanit"/>
                <a:ea typeface="Kanit"/>
                <a:cs typeface="Kanit"/>
                <a:sym typeface="Kanit"/>
              </a:defRPr>
            </a:lvl3pPr>
            <a:lvl4pPr lvl="3" algn="ctr" rtl="0">
              <a:spcBef>
                <a:spcPts val="1600"/>
              </a:spcBef>
              <a:spcAft>
                <a:spcPts val="0"/>
              </a:spcAft>
              <a:buNone/>
              <a:defRPr sz="2400" b="1">
                <a:solidFill>
                  <a:srgbClr val="E94A4E"/>
                </a:solidFill>
                <a:latin typeface="Kanit"/>
                <a:ea typeface="Kanit"/>
                <a:cs typeface="Kanit"/>
                <a:sym typeface="Kanit"/>
              </a:defRPr>
            </a:lvl4pPr>
            <a:lvl5pPr lvl="4" algn="ctr" rtl="0">
              <a:spcBef>
                <a:spcPts val="1600"/>
              </a:spcBef>
              <a:spcAft>
                <a:spcPts val="0"/>
              </a:spcAft>
              <a:buNone/>
              <a:defRPr sz="2400" b="1">
                <a:solidFill>
                  <a:srgbClr val="E94A4E"/>
                </a:solidFill>
                <a:latin typeface="Kanit"/>
                <a:ea typeface="Kanit"/>
                <a:cs typeface="Kanit"/>
                <a:sym typeface="Kanit"/>
              </a:defRPr>
            </a:lvl5pPr>
            <a:lvl6pPr lvl="5" algn="ctr" rtl="0">
              <a:spcBef>
                <a:spcPts val="1600"/>
              </a:spcBef>
              <a:spcAft>
                <a:spcPts val="0"/>
              </a:spcAft>
              <a:buNone/>
              <a:defRPr sz="2400" b="1">
                <a:solidFill>
                  <a:srgbClr val="E94A4E"/>
                </a:solidFill>
                <a:latin typeface="Kanit"/>
                <a:ea typeface="Kanit"/>
                <a:cs typeface="Kanit"/>
                <a:sym typeface="Kanit"/>
              </a:defRPr>
            </a:lvl6pPr>
            <a:lvl7pPr lvl="6" algn="ctr" rtl="0">
              <a:spcBef>
                <a:spcPts val="1600"/>
              </a:spcBef>
              <a:spcAft>
                <a:spcPts val="0"/>
              </a:spcAft>
              <a:buNone/>
              <a:defRPr sz="2400" b="1">
                <a:solidFill>
                  <a:srgbClr val="E94A4E"/>
                </a:solidFill>
                <a:latin typeface="Kanit"/>
                <a:ea typeface="Kanit"/>
                <a:cs typeface="Kanit"/>
                <a:sym typeface="Kanit"/>
              </a:defRPr>
            </a:lvl7pPr>
            <a:lvl8pPr lvl="7" algn="ctr" rtl="0">
              <a:spcBef>
                <a:spcPts val="1600"/>
              </a:spcBef>
              <a:spcAft>
                <a:spcPts val="0"/>
              </a:spcAft>
              <a:buNone/>
              <a:defRPr sz="2400" b="1">
                <a:solidFill>
                  <a:srgbClr val="E94A4E"/>
                </a:solidFill>
                <a:latin typeface="Kanit"/>
                <a:ea typeface="Kanit"/>
                <a:cs typeface="Kanit"/>
                <a:sym typeface="Kanit"/>
              </a:defRPr>
            </a:lvl8pPr>
            <a:lvl9pPr lvl="8" algn="ct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49" name="Google Shape;149;p16"/>
          <p:cNvSpPr txBox="1">
            <a:spLocks noGrp="1"/>
          </p:cNvSpPr>
          <p:nvPr>
            <p:ph type="subTitle" idx="6"/>
          </p:nvPr>
        </p:nvSpPr>
        <p:spPr>
          <a:xfrm>
            <a:off x="6458681" y="3098223"/>
            <a:ext cx="3744800" cy="763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50" name="Google Shape;150;p16"/>
          <p:cNvSpPr txBox="1">
            <a:spLocks noGrp="1"/>
          </p:cNvSpPr>
          <p:nvPr>
            <p:ph type="subTitle" idx="7"/>
          </p:nvPr>
        </p:nvSpPr>
        <p:spPr>
          <a:xfrm>
            <a:off x="6467267" y="4961575"/>
            <a:ext cx="3744800" cy="5244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2400" b="1">
                <a:solidFill>
                  <a:srgbClr val="E94A4E"/>
                </a:solidFill>
                <a:latin typeface="Kanit"/>
                <a:ea typeface="Kanit"/>
                <a:cs typeface="Kanit"/>
                <a:sym typeface="Kanit"/>
              </a:defRPr>
            </a:lvl1pPr>
            <a:lvl2pPr lvl="1" algn="ctr" rtl="0">
              <a:spcBef>
                <a:spcPts val="1600"/>
              </a:spcBef>
              <a:spcAft>
                <a:spcPts val="0"/>
              </a:spcAft>
              <a:buNone/>
              <a:defRPr sz="2400" b="1">
                <a:solidFill>
                  <a:srgbClr val="E94A4E"/>
                </a:solidFill>
                <a:latin typeface="Kanit"/>
                <a:ea typeface="Kanit"/>
                <a:cs typeface="Kanit"/>
                <a:sym typeface="Kanit"/>
              </a:defRPr>
            </a:lvl2pPr>
            <a:lvl3pPr lvl="2" algn="ctr" rtl="0">
              <a:spcBef>
                <a:spcPts val="1600"/>
              </a:spcBef>
              <a:spcAft>
                <a:spcPts val="0"/>
              </a:spcAft>
              <a:buNone/>
              <a:defRPr sz="2400" b="1">
                <a:solidFill>
                  <a:srgbClr val="E94A4E"/>
                </a:solidFill>
                <a:latin typeface="Kanit"/>
                <a:ea typeface="Kanit"/>
                <a:cs typeface="Kanit"/>
                <a:sym typeface="Kanit"/>
              </a:defRPr>
            </a:lvl3pPr>
            <a:lvl4pPr lvl="3" algn="ctr" rtl="0">
              <a:spcBef>
                <a:spcPts val="1600"/>
              </a:spcBef>
              <a:spcAft>
                <a:spcPts val="0"/>
              </a:spcAft>
              <a:buNone/>
              <a:defRPr sz="2400" b="1">
                <a:solidFill>
                  <a:srgbClr val="E94A4E"/>
                </a:solidFill>
                <a:latin typeface="Kanit"/>
                <a:ea typeface="Kanit"/>
                <a:cs typeface="Kanit"/>
                <a:sym typeface="Kanit"/>
              </a:defRPr>
            </a:lvl4pPr>
            <a:lvl5pPr lvl="4" algn="ctr" rtl="0">
              <a:spcBef>
                <a:spcPts val="1600"/>
              </a:spcBef>
              <a:spcAft>
                <a:spcPts val="0"/>
              </a:spcAft>
              <a:buNone/>
              <a:defRPr sz="2400" b="1">
                <a:solidFill>
                  <a:srgbClr val="E94A4E"/>
                </a:solidFill>
                <a:latin typeface="Kanit"/>
                <a:ea typeface="Kanit"/>
                <a:cs typeface="Kanit"/>
                <a:sym typeface="Kanit"/>
              </a:defRPr>
            </a:lvl5pPr>
            <a:lvl6pPr lvl="5" algn="ctr" rtl="0">
              <a:spcBef>
                <a:spcPts val="1600"/>
              </a:spcBef>
              <a:spcAft>
                <a:spcPts val="0"/>
              </a:spcAft>
              <a:buNone/>
              <a:defRPr sz="2400" b="1">
                <a:solidFill>
                  <a:srgbClr val="E94A4E"/>
                </a:solidFill>
                <a:latin typeface="Kanit"/>
                <a:ea typeface="Kanit"/>
                <a:cs typeface="Kanit"/>
                <a:sym typeface="Kanit"/>
              </a:defRPr>
            </a:lvl6pPr>
            <a:lvl7pPr lvl="6" algn="ctr" rtl="0">
              <a:spcBef>
                <a:spcPts val="1600"/>
              </a:spcBef>
              <a:spcAft>
                <a:spcPts val="0"/>
              </a:spcAft>
              <a:buNone/>
              <a:defRPr sz="2400" b="1">
                <a:solidFill>
                  <a:srgbClr val="E94A4E"/>
                </a:solidFill>
                <a:latin typeface="Kanit"/>
                <a:ea typeface="Kanit"/>
                <a:cs typeface="Kanit"/>
                <a:sym typeface="Kanit"/>
              </a:defRPr>
            </a:lvl7pPr>
            <a:lvl8pPr lvl="7" algn="ctr" rtl="0">
              <a:spcBef>
                <a:spcPts val="1600"/>
              </a:spcBef>
              <a:spcAft>
                <a:spcPts val="0"/>
              </a:spcAft>
              <a:buNone/>
              <a:defRPr sz="2400" b="1">
                <a:solidFill>
                  <a:srgbClr val="E94A4E"/>
                </a:solidFill>
                <a:latin typeface="Kanit"/>
                <a:ea typeface="Kanit"/>
                <a:cs typeface="Kanit"/>
                <a:sym typeface="Kanit"/>
              </a:defRPr>
            </a:lvl8pPr>
            <a:lvl9pPr lvl="8" algn="ct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51" name="Google Shape;151;p16"/>
          <p:cNvSpPr txBox="1">
            <a:spLocks noGrp="1"/>
          </p:cNvSpPr>
          <p:nvPr>
            <p:ph type="subTitle" idx="8"/>
          </p:nvPr>
        </p:nvSpPr>
        <p:spPr>
          <a:xfrm>
            <a:off x="6458055" y="5381167"/>
            <a:ext cx="3744800" cy="763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52" name="Google Shape;152;p16"/>
          <p:cNvSpPr/>
          <p:nvPr/>
        </p:nvSpPr>
        <p:spPr>
          <a:xfrm rot="10800000">
            <a:off x="-1658929" y="5398746"/>
            <a:ext cx="3645148" cy="3934585"/>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3" name="Google Shape;153;p16"/>
          <p:cNvSpPr/>
          <p:nvPr/>
        </p:nvSpPr>
        <p:spPr>
          <a:xfrm rot="-2700000">
            <a:off x="9418457" y="-1868058"/>
            <a:ext cx="3645156" cy="3934593"/>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4" name="Google Shape;154;p16"/>
          <p:cNvSpPr/>
          <p:nvPr/>
        </p:nvSpPr>
        <p:spPr>
          <a:xfrm rot="900027">
            <a:off x="-2554538" y="5562308"/>
            <a:ext cx="5004121" cy="3003499"/>
          </a:xfrm>
          <a:prstGeom prst="arc">
            <a:avLst>
              <a:gd name="adj1" fmla="val 11456086"/>
              <a:gd name="adj2" fmla="val 0"/>
            </a:avLst>
          </a:prstGeom>
          <a:noFill/>
          <a:ln w="19050" cap="flat" cmpd="sng">
            <a:solidFill>
              <a:srgbClr val="E94A4E"/>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cxnSp>
        <p:nvCxnSpPr>
          <p:cNvPr id="155" name="Google Shape;155;p16"/>
          <p:cNvCxnSpPr/>
          <p:nvPr/>
        </p:nvCxnSpPr>
        <p:spPr>
          <a:xfrm rot="-5400000" flipH="1">
            <a:off x="-1254381" y="6011656"/>
            <a:ext cx="2314000" cy="1212800"/>
          </a:xfrm>
          <a:prstGeom prst="curvedConnector3">
            <a:avLst>
              <a:gd name="adj1" fmla="val 50000"/>
            </a:avLst>
          </a:prstGeom>
          <a:noFill/>
          <a:ln w="19050" cap="flat" cmpd="sng">
            <a:solidFill>
              <a:srgbClr val="E94A4E"/>
            </a:solidFill>
            <a:prstDash val="solid"/>
            <a:round/>
            <a:headEnd type="none" w="med" len="med"/>
            <a:tailEnd type="none" w="med" len="med"/>
          </a:ln>
        </p:spPr>
      </p:cxnSp>
    </p:spTree>
    <p:extLst>
      <p:ext uri="{BB962C8B-B14F-4D97-AF65-F5344CB8AC3E}">
        <p14:creationId xmlns:p14="http://schemas.microsoft.com/office/powerpoint/2010/main" val="2043205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bg>
      <p:bgPr>
        <a:solidFill>
          <a:srgbClr val="E3F1FE"/>
        </a:solidFill>
        <a:effectLst/>
      </p:bgPr>
    </p:bg>
    <p:spTree>
      <p:nvGrpSpPr>
        <p:cNvPr id="1" name="Shape 142"/>
        <p:cNvGrpSpPr/>
        <p:nvPr/>
      </p:nvGrpSpPr>
      <p:grpSpPr>
        <a:xfrm>
          <a:off x="0" y="0"/>
          <a:ext cx="0" cy="0"/>
          <a:chOff x="0" y="0"/>
          <a:chExt cx="0" cy="0"/>
        </a:xfrm>
      </p:grpSpPr>
      <p:sp>
        <p:nvSpPr>
          <p:cNvPr id="143" name="Google Shape;143;p16"/>
          <p:cNvSpPr txBox="1">
            <a:spLocks noGrp="1"/>
          </p:cNvSpPr>
          <p:nvPr>
            <p:ph type="title"/>
          </p:nvPr>
        </p:nvSpPr>
        <p:spPr>
          <a:xfrm>
            <a:off x="950967" y="719333"/>
            <a:ext cx="10290000" cy="8420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144" name="Google Shape;144;p16"/>
          <p:cNvSpPr txBox="1">
            <a:spLocks noGrp="1"/>
          </p:cNvSpPr>
          <p:nvPr>
            <p:ph type="subTitle" idx="1"/>
          </p:nvPr>
        </p:nvSpPr>
        <p:spPr>
          <a:xfrm>
            <a:off x="1982947" y="2683600"/>
            <a:ext cx="3726800" cy="5292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2400" b="1">
                <a:solidFill>
                  <a:srgbClr val="E94A4E"/>
                </a:solidFill>
                <a:latin typeface="Kanit"/>
                <a:ea typeface="Kanit"/>
                <a:cs typeface="Kanit"/>
                <a:sym typeface="Kanit"/>
              </a:defRPr>
            </a:lvl1pPr>
            <a:lvl2pPr lvl="1" algn="ctr" rtl="0">
              <a:spcBef>
                <a:spcPts val="1600"/>
              </a:spcBef>
              <a:spcAft>
                <a:spcPts val="0"/>
              </a:spcAft>
              <a:buNone/>
              <a:defRPr sz="2400" b="1">
                <a:solidFill>
                  <a:srgbClr val="E94A4E"/>
                </a:solidFill>
                <a:latin typeface="Kanit"/>
                <a:ea typeface="Kanit"/>
                <a:cs typeface="Kanit"/>
                <a:sym typeface="Kanit"/>
              </a:defRPr>
            </a:lvl2pPr>
            <a:lvl3pPr lvl="2" algn="ctr" rtl="0">
              <a:spcBef>
                <a:spcPts val="1600"/>
              </a:spcBef>
              <a:spcAft>
                <a:spcPts val="0"/>
              </a:spcAft>
              <a:buNone/>
              <a:defRPr sz="2400" b="1">
                <a:solidFill>
                  <a:srgbClr val="E94A4E"/>
                </a:solidFill>
                <a:latin typeface="Kanit"/>
                <a:ea typeface="Kanit"/>
                <a:cs typeface="Kanit"/>
                <a:sym typeface="Kanit"/>
              </a:defRPr>
            </a:lvl3pPr>
            <a:lvl4pPr lvl="3" algn="ctr" rtl="0">
              <a:spcBef>
                <a:spcPts val="1600"/>
              </a:spcBef>
              <a:spcAft>
                <a:spcPts val="0"/>
              </a:spcAft>
              <a:buNone/>
              <a:defRPr sz="2400" b="1">
                <a:solidFill>
                  <a:srgbClr val="E94A4E"/>
                </a:solidFill>
                <a:latin typeface="Kanit"/>
                <a:ea typeface="Kanit"/>
                <a:cs typeface="Kanit"/>
                <a:sym typeface="Kanit"/>
              </a:defRPr>
            </a:lvl4pPr>
            <a:lvl5pPr lvl="4" algn="ctr" rtl="0">
              <a:spcBef>
                <a:spcPts val="1600"/>
              </a:spcBef>
              <a:spcAft>
                <a:spcPts val="0"/>
              </a:spcAft>
              <a:buNone/>
              <a:defRPr sz="2400" b="1">
                <a:solidFill>
                  <a:srgbClr val="E94A4E"/>
                </a:solidFill>
                <a:latin typeface="Kanit"/>
                <a:ea typeface="Kanit"/>
                <a:cs typeface="Kanit"/>
                <a:sym typeface="Kanit"/>
              </a:defRPr>
            </a:lvl5pPr>
            <a:lvl6pPr lvl="5" algn="ctr" rtl="0">
              <a:spcBef>
                <a:spcPts val="1600"/>
              </a:spcBef>
              <a:spcAft>
                <a:spcPts val="0"/>
              </a:spcAft>
              <a:buNone/>
              <a:defRPr sz="2400" b="1">
                <a:solidFill>
                  <a:srgbClr val="E94A4E"/>
                </a:solidFill>
                <a:latin typeface="Kanit"/>
                <a:ea typeface="Kanit"/>
                <a:cs typeface="Kanit"/>
                <a:sym typeface="Kanit"/>
              </a:defRPr>
            </a:lvl6pPr>
            <a:lvl7pPr lvl="6" algn="ctr" rtl="0">
              <a:spcBef>
                <a:spcPts val="1600"/>
              </a:spcBef>
              <a:spcAft>
                <a:spcPts val="0"/>
              </a:spcAft>
              <a:buNone/>
              <a:defRPr sz="2400" b="1">
                <a:solidFill>
                  <a:srgbClr val="E94A4E"/>
                </a:solidFill>
                <a:latin typeface="Kanit"/>
                <a:ea typeface="Kanit"/>
                <a:cs typeface="Kanit"/>
                <a:sym typeface="Kanit"/>
              </a:defRPr>
            </a:lvl7pPr>
            <a:lvl8pPr lvl="7" algn="ctr" rtl="0">
              <a:spcBef>
                <a:spcPts val="1600"/>
              </a:spcBef>
              <a:spcAft>
                <a:spcPts val="0"/>
              </a:spcAft>
              <a:buNone/>
              <a:defRPr sz="2400" b="1">
                <a:solidFill>
                  <a:srgbClr val="E94A4E"/>
                </a:solidFill>
                <a:latin typeface="Kanit"/>
                <a:ea typeface="Kanit"/>
                <a:cs typeface="Kanit"/>
                <a:sym typeface="Kanit"/>
              </a:defRPr>
            </a:lvl8pPr>
            <a:lvl9pPr lvl="8" algn="ct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45" name="Google Shape;145;p16"/>
          <p:cNvSpPr txBox="1">
            <a:spLocks noGrp="1"/>
          </p:cNvSpPr>
          <p:nvPr>
            <p:ph type="subTitle" idx="2"/>
          </p:nvPr>
        </p:nvSpPr>
        <p:spPr>
          <a:xfrm>
            <a:off x="1981841" y="3100423"/>
            <a:ext cx="3728000" cy="759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46" name="Google Shape;146;p16"/>
          <p:cNvSpPr txBox="1">
            <a:spLocks noGrp="1"/>
          </p:cNvSpPr>
          <p:nvPr>
            <p:ph type="subTitle" idx="3"/>
          </p:nvPr>
        </p:nvSpPr>
        <p:spPr>
          <a:xfrm>
            <a:off x="1986217" y="4961575"/>
            <a:ext cx="3737600" cy="5244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2400" b="1">
                <a:solidFill>
                  <a:srgbClr val="E94A4E"/>
                </a:solidFill>
                <a:latin typeface="Kanit"/>
                <a:ea typeface="Kanit"/>
                <a:cs typeface="Kanit"/>
                <a:sym typeface="Kanit"/>
              </a:defRPr>
            </a:lvl1pPr>
            <a:lvl2pPr lvl="1" algn="ctr" rtl="0">
              <a:spcBef>
                <a:spcPts val="1600"/>
              </a:spcBef>
              <a:spcAft>
                <a:spcPts val="0"/>
              </a:spcAft>
              <a:buNone/>
              <a:defRPr sz="2400" b="1">
                <a:solidFill>
                  <a:srgbClr val="E94A4E"/>
                </a:solidFill>
                <a:latin typeface="Kanit"/>
                <a:ea typeface="Kanit"/>
                <a:cs typeface="Kanit"/>
                <a:sym typeface="Kanit"/>
              </a:defRPr>
            </a:lvl2pPr>
            <a:lvl3pPr lvl="2" algn="ctr" rtl="0">
              <a:spcBef>
                <a:spcPts val="1600"/>
              </a:spcBef>
              <a:spcAft>
                <a:spcPts val="0"/>
              </a:spcAft>
              <a:buNone/>
              <a:defRPr sz="2400" b="1">
                <a:solidFill>
                  <a:srgbClr val="E94A4E"/>
                </a:solidFill>
                <a:latin typeface="Kanit"/>
                <a:ea typeface="Kanit"/>
                <a:cs typeface="Kanit"/>
                <a:sym typeface="Kanit"/>
              </a:defRPr>
            </a:lvl3pPr>
            <a:lvl4pPr lvl="3" algn="ctr" rtl="0">
              <a:spcBef>
                <a:spcPts val="1600"/>
              </a:spcBef>
              <a:spcAft>
                <a:spcPts val="0"/>
              </a:spcAft>
              <a:buNone/>
              <a:defRPr sz="2400" b="1">
                <a:solidFill>
                  <a:srgbClr val="E94A4E"/>
                </a:solidFill>
                <a:latin typeface="Kanit"/>
                <a:ea typeface="Kanit"/>
                <a:cs typeface="Kanit"/>
                <a:sym typeface="Kanit"/>
              </a:defRPr>
            </a:lvl4pPr>
            <a:lvl5pPr lvl="4" algn="ctr" rtl="0">
              <a:spcBef>
                <a:spcPts val="1600"/>
              </a:spcBef>
              <a:spcAft>
                <a:spcPts val="0"/>
              </a:spcAft>
              <a:buNone/>
              <a:defRPr sz="2400" b="1">
                <a:solidFill>
                  <a:srgbClr val="E94A4E"/>
                </a:solidFill>
                <a:latin typeface="Kanit"/>
                <a:ea typeface="Kanit"/>
                <a:cs typeface="Kanit"/>
                <a:sym typeface="Kanit"/>
              </a:defRPr>
            </a:lvl5pPr>
            <a:lvl6pPr lvl="5" algn="ctr" rtl="0">
              <a:spcBef>
                <a:spcPts val="1600"/>
              </a:spcBef>
              <a:spcAft>
                <a:spcPts val="0"/>
              </a:spcAft>
              <a:buNone/>
              <a:defRPr sz="2400" b="1">
                <a:solidFill>
                  <a:srgbClr val="E94A4E"/>
                </a:solidFill>
                <a:latin typeface="Kanit"/>
                <a:ea typeface="Kanit"/>
                <a:cs typeface="Kanit"/>
                <a:sym typeface="Kanit"/>
              </a:defRPr>
            </a:lvl6pPr>
            <a:lvl7pPr lvl="6" algn="ctr" rtl="0">
              <a:spcBef>
                <a:spcPts val="1600"/>
              </a:spcBef>
              <a:spcAft>
                <a:spcPts val="0"/>
              </a:spcAft>
              <a:buNone/>
              <a:defRPr sz="2400" b="1">
                <a:solidFill>
                  <a:srgbClr val="E94A4E"/>
                </a:solidFill>
                <a:latin typeface="Kanit"/>
                <a:ea typeface="Kanit"/>
                <a:cs typeface="Kanit"/>
                <a:sym typeface="Kanit"/>
              </a:defRPr>
            </a:lvl7pPr>
            <a:lvl8pPr lvl="7" algn="ctr" rtl="0">
              <a:spcBef>
                <a:spcPts val="1600"/>
              </a:spcBef>
              <a:spcAft>
                <a:spcPts val="0"/>
              </a:spcAft>
              <a:buNone/>
              <a:defRPr sz="2400" b="1">
                <a:solidFill>
                  <a:srgbClr val="E94A4E"/>
                </a:solidFill>
                <a:latin typeface="Kanit"/>
                <a:ea typeface="Kanit"/>
                <a:cs typeface="Kanit"/>
                <a:sym typeface="Kanit"/>
              </a:defRPr>
            </a:lvl8pPr>
            <a:lvl9pPr lvl="8" algn="ct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47" name="Google Shape;147;p16"/>
          <p:cNvSpPr txBox="1">
            <a:spLocks noGrp="1"/>
          </p:cNvSpPr>
          <p:nvPr>
            <p:ph type="subTitle" idx="4"/>
          </p:nvPr>
        </p:nvSpPr>
        <p:spPr>
          <a:xfrm>
            <a:off x="1979267" y="5381167"/>
            <a:ext cx="3733600" cy="763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48" name="Google Shape;148;p16"/>
          <p:cNvSpPr txBox="1">
            <a:spLocks noGrp="1"/>
          </p:cNvSpPr>
          <p:nvPr>
            <p:ph type="subTitle" idx="5"/>
          </p:nvPr>
        </p:nvSpPr>
        <p:spPr>
          <a:xfrm>
            <a:off x="6467897" y="2686000"/>
            <a:ext cx="3744800" cy="5244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2400" b="1">
                <a:solidFill>
                  <a:srgbClr val="E94A4E"/>
                </a:solidFill>
                <a:latin typeface="Kanit"/>
                <a:ea typeface="Kanit"/>
                <a:cs typeface="Kanit"/>
                <a:sym typeface="Kanit"/>
              </a:defRPr>
            </a:lvl1pPr>
            <a:lvl2pPr lvl="1" algn="ctr" rtl="0">
              <a:spcBef>
                <a:spcPts val="1600"/>
              </a:spcBef>
              <a:spcAft>
                <a:spcPts val="0"/>
              </a:spcAft>
              <a:buNone/>
              <a:defRPr sz="2400" b="1">
                <a:solidFill>
                  <a:srgbClr val="E94A4E"/>
                </a:solidFill>
                <a:latin typeface="Kanit"/>
                <a:ea typeface="Kanit"/>
                <a:cs typeface="Kanit"/>
                <a:sym typeface="Kanit"/>
              </a:defRPr>
            </a:lvl2pPr>
            <a:lvl3pPr lvl="2" algn="ctr" rtl="0">
              <a:spcBef>
                <a:spcPts val="1600"/>
              </a:spcBef>
              <a:spcAft>
                <a:spcPts val="0"/>
              </a:spcAft>
              <a:buNone/>
              <a:defRPr sz="2400" b="1">
                <a:solidFill>
                  <a:srgbClr val="E94A4E"/>
                </a:solidFill>
                <a:latin typeface="Kanit"/>
                <a:ea typeface="Kanit"/>
                <a:cs typeface="Kanit"/>
                <a:sym typeface="Kanit"/>
              </a:defRPr>
            </a:lvl3pPr>
            <a:lvl4pPr lvl="3" algn="ctr" rtl="0">
              <a:spcBef>
                <a:spcPts val="1600"/>
              </a:spcBef>
              <a:spcAft>
                <a:spcPts val="0"/>
              </a:spcAft>
              <a:buNone/>
              <a:defRPr sz="2400" b="1">
                <a:solidFill>
                  <a:srgbClr val="E94A4E"/>
                </a:solidFill>
                <a:latin typeface="Kanit"/>
                <a:ea typeface="Kanit"/>
                <a:cs typeface="Kanit"/>
                <a:sym typeface="Kanit"/>
              </a:defRPr>
            </a:lvl4pPr>
            <a:lvl5pPr lvl="4" algn="ctr" rtl="0">
              <a:spcBef>
                <a:spcPts val="1600"/>
              </a:spcBef>
              <a:spcAft>
                <a:spcPts val="0"/>
              </a:spcAft>
              <a:buNone/>
              <a:defRPr sz="2400" b="1">
                <a:solidFill>
                  <a:srgbClr val="E94A4E"/>
                </a:solidFill>
                <a:latin typeface="Kanit"/>
                <a:ea typeface="Kanit"/>
                <a:cs typeface="Kanit"/>
                <a:sym typeface="Kanit"/>
              </a:defRPr>
            </a:lvl5pPr>
            <a:lvl6pPr lvl="5" algn="ctr" rtl="0">
              <a:spcBef>
                <a:spcPts val="1600"/>
              </a:spcBef>
              <a:spcAft>
                <a:spcPts val="0"/>
              </a:spcAft>
              <a:buNone/>
              <a:defRPr sz="2400" b="1">
                <a:solidFill>
                  <a:srgbClr val="E94A4E"/>
                </a:solidFill>
                <a:latin typeface="Kanit"/>
                <a:ea typeface="Kanit"/>
                <a:cs typeface="Kanit"/>
                <a:sym typeface="Kanit"/>
              </a:defRPr>
            </a:lvl6pPr>
            <a:lvl7pPr lvl="6" algn="ctr" rtl="0">
              <a:spcBef>
                <a:spcPts val="1600"/>
              </a:spcBef>
              <a:spcAft>
                <a:spcPts val="0"/>
              </a:spcAft>
              <a:buNone/>
              <a:defRPr sz="2400" b="1">
                <a:solidFill>
                  <a:srgbClr val="E94A4E"/>
                </a:solidFill>
                <a:latin typeface="Kanit"/>
                <a:ea typeface="Kanit"/>
                <a:cs typeface="Kanit"/>
                <a:sym typeface="Kanit"/>
              </a:defRPr>
            </a:lvl7pPr>
            <a:lvl8pPr lvl="7" algn="ctr" rtl="0">
              <a:spcBef>
                <a:spcPts val="1600"/>
              </a:spcBef>
              <a:spcAft>
                <a:spcPts val="0"/>
              </a:spcAft>
              <a:buNone/>
              <a:defRPr sz="2400" b="1">
                <a:solidFill>
                  <a:srgbClr val="E94A4E"/>
                </a:solidFill>
                <a:latin typeface="Kanit"/>
                <a:ea typeface="Kanit"/>
                <a:cs typeface="Kanit"/>
                <a:sym typeface="Kanit"/>
              </a:defRPr>
            </a:lvl8pPr>
            <a:lvl9pPr lvl="8" algn="ct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49" name="Google Shape;149;p16"/>
          <p:cNvSpPr txBox="1">
            <a:spLocks noGrp="1"/>
          </p:cNvSpPr>
          <p:nvPr>
            <p:ph type="subTitle" idx="6"/>
          </p:nvPr>
        </p:nvSpPr>
        <p:spPr>
          <a:xfrm>
            <a:off x="6458681" y="3098223"/>
            <a:ext cx="3744800" cy="763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50" name="Google Shape;150;p16"/>
          <p:cNvSpPr txBox="1">
            <a:spLocks noGrp="1"/>
          </p:cNvSpPr>
          <p:nvPr>
            <p:ph type="subTitle" idx="7"/>
          </p:nvPr>
        </p:nvSpPr>
        <p:spPr>
          <a:xfrm>
            <a:off x="6467267" y="4961575"/>
            <a:ext cx="3744800" cy="5244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2400" b="1">
                <a:solidFill>
                  <a:srgbClr val="E94A4E"/>
                </a:solidFill>
                <a:latin typeface="Kanit"/>
                <a:ea typeface="Kanit"/>
                <a:cs typeface="Kanit"/>
                <a:sym typeface="Kanit"/>
              </a:defRPr>
            </a:lvl1pPr>
            <a:lvl2pPr lvl="1" algn="ctr" rtl="0">
              <a:spcBef>
                <a:spcPts val="1600"/>
              </a:spcBef>
              <a:spcAft>
                <a:spcPts val="0"/>
              </a:spcAft>
              <a:buNone/>
              <a:defRPr sz="2400" b="1">
                <a:solidFill>
                  <a:srgbClr val="E94A4E"/>
                </a:solidFill>
                <a:latin typeface="Kanit"/>
                <a:ea typeface="Kanit"/>
                <a:cs typeface="Kanit"/>
                <a:sym typeface="Kanit"/>
              </a:defRPr>
            </a:lvl2pPr>
            <a:lvl3pPr lvl="2" algn="ctr" rtl="0">
              <a:spcBef>
                <a:spcPts val="1600"/>
              </a:spcBef>
              <a:spcAft>
                <a:spcPts val="0"/>
              </a:spcAft>
              <a:buNone/>
              <a:defRPr sz="2400" b="1">
                <a:solidFill>
                  <a:srgbClr val="E94A4E"/>
                </a:solidFill>
                <a:latin typeface="Kanit"/>
                <a:ea typeface="Kanit"/>
                <a:cs typeface="Kanit"/>
                <a:sym typeface="Kanit"/>
              </a:defRPr>
            </a:lvl3pPr>
            <a:lvl4pPr lvl="3" algn="ctr" rtl="0">
              <a:spcBef>
                <a:spcPts val="1600"/>
              </a:spcBef>
              <a:spcAft>
                <a:spcPts val="0"/>
              </a:spcAft>
              <a:buNone/>
              <a:defRPr sz="2400" b="1">
                <a:solidFill>
                  <a:srgbClr val="E94A4E"/>
                </a:solidFill>
                <a:latin typeface="Kanit"/>
                <a:ea typeface="Kanit"/>
                <a:cs typeface="Kanit"/>
                <a:sym typeface="Kanit"/>
              </a:defRPr>
            </a:lvl4pPr>
            <a:lvl5pPr lvl="4" algn="ctr" rtl="0">
              <a:spcBef>
                <a:spcPts val="1600"/>
              </a:spcBef>
              <a:spcAft>
                <a:spcPts val="0"/>
              </a:spcAft>
              <a:buNone/>
              <a:defRPr sz="2400" b="1">
                <a:solidFill>
                  <a:srgbClr val="E94A4E"/>
                </a:solidFill>
                <a:latin typeface="Kanit"/>
                <a:ea typeface="Kanit"/>
                <a:cs typeface="Kanit"/>
                <a:sym typeface="Kanit"/>
              </a:defRPr>
            </a:lvl5pPr>
            <a:lvl6pPr lvl="5" algn="ctr" rtl="0">
              <a:spcBef>
                <a:spcPts val="1600"/>
              </a:spcBef>
              <a:spcAft>
                <a:spcPts val="0"/>
              </a:spcAft>
              <a:buNone/>
              <a:defRPr sz="2400" b="1">
                <a:solidFill>
                  <a:srgbClr val="E94A4E"/>
                </a:solidFill>
                <a:latin typeface="Kanit"/>
                <a:ea typeface="Kanit"/>
                <a:cs typeface="Kanit"/>
                <a:sym typeface="Kanit"/>
              </a:defRPr>
            </a:lvl6pPr>
            <a:lvl7pPr lvl="6" algn="ctr" rtl="0">
              <a:spcBef>
                <a:spcPts val="1600"/>
              </a:spcBef>
              <a:spcAft>
                <a:spcPts val="0"/>
              </a:spcAft>
              <a:buNone/>
              <a:defRPr sz="2400" b="1">
                <a:solidFill>
                  <a:srgbClr val="E94A4E"/>
                </a:solidFill>
                <a:latin typeface="Kanit"/>
                <a:ea typeface="Kanit"/>
                <a:cs typeface="Kanit"/>
                <a:sym typeface="Kanit"/>
              </a:defRPr>
            </a:lvl7pPr>
            <a:lvl8pPr lvl="7" algn="ctr" rtl="0">
              <a:spcBef>
                <a:spcPts val="1600"/>
              </a:spcBef>
              <a:spcAft>
                <a:spcPts val="0"/>
              </a:spcAft>
              <a:buNone/>
              <a:defRPr sz="2400" b="1">
                <a:solidFill>
                  <a:srgbClr val="E94A4E"/>
                </a:solidFill>
                <a:latin typeface="Kanit"/>
                <a:ea typeface="Kanit"/>
                <a:cs typeface="Kanit"/>
                <a:sym typeface="Kanit"/>
              </a:defRPr>
            </a:lvl8pPr>
            <a:lvl9pPr lvl="8" algn="ct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51" name="Google Shape;151;p16"/>
          <p:cNvSpPr txBox="1">
            <a:spLocks noGrp="1"/>
          </p:cNvSpPr>
          <p:nvPr>
            <p:ph type="subTitle" idx="8"/>
          </p:nvPr>
        </p:nvSpPr>
        <p:spPr>
          <a:xfrm>
            <a:off x="6458055" y="5381167"/>
            <a:ext cx="3744800" cy="763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52" name="Google Shape;152;p16"/>
          <p:cNvSpPr/>
          <p:nvPr/>
        </p:nvSpPr>
        <p:spPr>
          <a:xfrm rot="10800000">
            <a:off x="-1658929" y="5398746"/>
            <a:ext cx="3645148" cy="3934585"/>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3" name="Google Shape;153;p16"/>
          <p:cNvSpPr/>
          <p:nvPr/>
        </p:nvSpPr>
        <p:spPr>
          <a:xfrm rot="-2700000">
            <a:off x="9418457" y="-1868058"/>
            <a:ext cx="3645156" cy="3934593"/>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 name="Google Shape;154;p16"/>
          <p:cNvSpPr/>
          <p:nvPr/>
        </p:nvSpPr>
        <p:spPr>
          <a:xfrm rot="900027">
            <a:off x="-2554538" y="5562308"/>
            <a:ext cx="5004121" cy="3003499"/>
          </a:xfrm>
          <a:prstGeom prst="arc">
            <a:avLst>
              <a:gd name="adj1" fmla="val 11456086"/>
              <a:gd name="adj2" fmla="val 0"/>
            </a:avLst>
          </a:prstGeom>
          <a:noFill/>
          <a:ln w="19050" cap="flat" cmpd="sng">
            <a:solidFill>
              <a:srgbClr val="E94A4E"/>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55" name="Google Shape;155;p16"/>
          <p:cNvCxnSpPr/>
          <p:nvPr/>
        </p:nvCxnSpPr>
        <p:spPr>
          <a:xfrm rot="-5400000" flipH="1">
            <a:off x="-1254381" y="6011656"/>
            <a:ext cx="2314000" cy="1212800"/>
          </a:xfrm>
          <a:prstGeom prst="curvedConnector3">
            <a:avLst>
              <a:gd name="adj1" fmla="val 50000"/>
            </a:avLst>
          </a:prstGeom>
          <a:noFill/>
          <a:ln w="19050" cap="flat" cmpd="sng">
            <a:solidFill>
              <a:srgbClr val="E94A4E"/>
            </a:solidFill>
            <a:prstDash val="solid"/>
            <a:round/>
            <a:headEnd type="none" w="med" len="med"/>
            <a:tailEnd type="none" w="med" len="med"/>
          </a:ln>
        </p:spPr>
      </p:cxnSp>
    </p:spTree>
    <p:extLst>
      <p:ext uri="{BB962C8B-B14F-4D97-AF65-F5344CB8AC3E}">
        <p14:creationId xmlns:p14="http://schemas.microsoft.com/office/powerpoint/2010/main" val="2075076942"/>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solidFill>
          <a:srgbClr val="E3F1FE"/>
        </a:solidFill>
        <a:effectLst/>
      </p:bgPr>
    </p:bg>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950967" y="719333"/>
            <a:ext cx="10290000" cy="8420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158" name="Google Shape;158;p17"/>
          <p:cNvSpPr txBox="1">
            <a:spLocks noGrp="1"/>
          </p:cNvSpPr>
          <p:nvPr>
            <p:ph type="subTitle" idx="1"/>
          </p:nvPr>
        </p:nvSpPr>
        <p:spPr>
          <a:xfrm>
            <a:off x="1243155" y="4779965"/>
            <a:ext cx="2968000" cy="656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2400" b="1">
                <a:solidFill>
                  <a:srgbClr val="E94A4E"/>
                </a:solidFill>
                <a:latin typeface="Kanit"/>
                <a:ea typeface="Kanit"/>
                <a:cs typeface="Kanit"/>
                <a:sym typeface="Kanit"/>
              </a:defRPr>
            </a:lvl1pPr>
            <a:lvl2pPr lvl="1" algn="ctr" rtl="0">
              <a:lnSpc>
                <a:spcPct val="100000"/>
              </a:lnSpc>
              <a:spcBef>
                <a:spcPts val="0"/>
              </a:spcBef>
              <a:spcAft>
                <a:spcPts val="0"/>
              </a:spcAft>
              <a:buNone/>
              <a:defRPr sz="2400" b="1">
                <a:solidFill>
                  <a:srgbClr val="E94A4E"/>
                </a:solidFill>
                <a:latin typeface="Kanit"/>
                <a:ea typeface="Kanit"/>
                <a:cs typeface="Kanit"/>
                <a:sym typeface="Kanit"/>
              </a:defRPr>
            </a:lvl2pPr>
            <a:lvl3pPr lvl="2" algn="ctr" rtl="0">
              <a:lnSpc>
                <a:spcPct val="100000"/>
              </a:lnSpc>
              <a:spcBef>
                <a:spcPts val="0"/>
              </a:spcBef>
              <a:spcAft>
                <a:spcPts val="0"/>
              </a:spcAft>
              <a:buNone/>
              <a:defRPr sz="2400" b="1">
                <a:solidFill>
                  <a:srgbClr val="E94A4E"/>
                </a:solidFill>
                <a:latin typeface="Kanit"/>
                <a:ea typeface="Kanit"/>
                <a:cs typeface="Kanit"/>
                <a:sym typeface="Kanit"/>
              </a:defRPr>
            </a:lvl3pPr>
            <a:lvl4pPr lvl="3" algn="ctr" rtl="0">
              <a:lnSpc>
                <a:spcPct val="100000"/>
              </a:lnSpc>
              <a:spcBef>
                <a:spcPts val="0"/>
              </a:spcBef>
              <a:spcAft>
                <a:spcPts val="0"/>
              </a:spcAft>
              <a:buNone/>
              <a:defRPr sz="2400" b="1">
                <a:solidFill>
                  <a:srgbClr val="E94A4E"/>
                </a:solidFill>
                <a:latin typeface="Kanit"/>
                <a:ea typeface="Kanit"/>
                <a:cs typeface="Kanit"/>
                <a:sym typeface="Kanit"/>
              </a:defRPr>
            </a:lvl4pPr>
            <a:lvl5pPr lvl="4" algn="ctr" rtl="0">
              <a:lnSpc>
                <a:spcPct val="100000"/>
              </a:lnSpc>
              <a:spcBef>
                <a:spcPts val="0"/>
              </a:spcBef>
              <a:spcAft>
                <a:spcPts val="0"/>
              </a:spcAft>
              <a:buNone/>
              <a:defRPr sz="2400" b="1">
                <a:solidFill>
                  <a:srgbClr val="E94A4E"/>
                </a:solidFill>
                <a:latin typeface="Kanit"/>
                <a:ea typeface="Kanit"/>
                <a:cs typeface="Kanit"/>
                <a:sym typeface="Kanit"/>
              </a:defRPr>
            </a:lvl5pPr>
            <a:lvl6pPr lvl="5" algn="ctr" rtl="0">
              <a:lnSpc>
                <a:spcPct val="100000"/>
              </a:lnSpc>
              <a:spcBef>
                <a:spcPts val="0"/>
              </a:spcBef>
              <a:spcAft>
                <a:spcPts val="0"/>
              </a:spcAft>
              <a:buNone/>
              <a:defRPr sz="2400" b="1">
                <a:solidFill>
                  <a:srgbClr val="E94A4E"/>
                </a:solidFill>
                <a:latin typeface="Kanit"/>
                <a:ea typeface="Kanit"/>
                <a:cs typeface="Kanit"/>
                <a:sym typeface="Kanit"/>
              </a:defRPr>
            </a:lvl6pPr>
            <a:lvl7pPr lvl="6" algn="ctr" rtl="0">
              <a:lnSpc>
                <a:spcPct val="100000"/>
              </a:lnSpc>
              <a:spcBef>
                <a:spcPts val="0"/>
              </a:spcBef>
              <a:spcAft>
                <a:spcPts val="0"/>
              </a:spcAft>
              <a:buNone/>
              <a:defRPr sz="2400" b="1">
                <a:solidFill>
                  <a:srgbClr val="E94A4E"/>
                </a:solidFill>
                <a:latin typeface="Kanit"/>
                <a:ea typeface="Kanit"/>
                <a:cs typeface="Kanit"/>
                <a:sym typeface="Kanit"/>
              </a:defRPr>
            </a:lvl7pPr>
            <a:lvl8pPr lvl="7" algn="ctr" rtl="0">
              <a:lnSpc>
                <a:spcPct val="100000"/>
              </a:lnSpc>
              <a:spcBef>
                <a:spcPts val="0"/>
              </a:spcBef>
              <a:spcAft>
                <a:spcPts val="0"/>
              </a:spcAft>
              <a:buNone/>
              <a:defRPr sz="2400" b="1">
                <a:solidFill>
                  <a:srgbClr val="E94A4E"/>
                </a:solidFill>
                <a:latin typeface="Kanit"/>
                <a:ea typeface="Kanit"/>
                <a:cs typeface="Kanit"/>
                <a:sym typeface="Kanit"/>
              </a:defRPr>
            </a:lvl8pPr>
            <a:lvl9pPr lvl="8" algn="ctr" rtl="0">
              <a:lnSpc>
                <a:spcPct val="100000"/>
              </a:lnSpc>
              <a:spcBef>
                <a:spcPts val="0"/>
              </a:spcBef>
              <a:spcAft>
                <a:spcPts val="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59" name="Google Shape;159;p17"/>
          <p:cNvSpPr txBox="1">
            <a:spLocks noGrp="1"/>
          </p:cNvSpPr>
          <p:nvPr>
            <p:ph type="subTitle" idx="2"/>
          </p:nvPr>
        </p:nvSpPr>
        <p:spPr>
          <a:xfrm>
            <a:off x="1237633" y="5275167"/>
            <a:ext cx="2965200" cy="869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60" name="Google Shape;160;p17"/>
          <p:cNvSpPr txBox="1">
            <a:spLocks noGrp="1"/>
          </p:cNvSpPr>
          <p:nvPr>
            <p:ph type="subTitle" idx="3"/>
          </p:nvPr>
        </p:nvSpPr>
        <p:spPr>
          <a:xfrm>
            <a:off x="4616933" y="4779965"/>
            <a:ext cx="2968000" cy="656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2400" b="1">
                <a:solidFill>
                  <a:srgbClr val="E94A4E"/>
                </a:solidFill>
                <a:latin typeface="Kanit"/>
                <a:ea typeface="Kanit"/>
                <a:cs typeface="Kanit"/>
                <a:sym typeface="Kanit"/>
              </a:defRPr>
            </a:lvl1pPr>
            <a:lvl2pPr lvl="1" algn="ctr" rtl="0">
              <a:lnSpc>
                <a:spcPct val="100000"/>
              </a:lnSpc>
              <a:spcBef>
                <a:spcPts val="0"/>
              </a:spcBef>
              <a:spcAft>
                <a:spcPts val="0"/>
              </a:spcAft>
              <a:buNone/>
              <a:defRPr sz="2400" b="1">
                <a:solidFill>
                  <a:srgbClr val="E94A4E"/>
                </a:solidFill>
                <a:latin typeface="Kanit"/>
                <a:ea typeface="Kanit"/>
                <a:cs typeface="Kanit"/>
                <a:sym typeface="Kanit"/>
              </a:defRPr>
            </a:lvl2pPr>
            <a:lvl3pPr lvl="2" algn="ctr" rtl="0">
              <a:lnSpc>
                <a:spcPct val="100000"/>
              </a:lnSpc>
              <a:spcBef>
                <a:spcPts val="0"/>
              </a:spcBef>
              <a:spcAft>
                <a:spcPts val="0"/>
              </a:spcAft>
              <a:buNone/>
              <a:defRPr sz="2400" b="1">
                <a:solidFill>
                  <a:srgbClr val="E94A4E"/>
                </a:solidFill>
                <a:latin typeface="Kanit"/>
                <a:ea typeface="Kanit"/>
                <a:cs typeface="Kanit"/>
                <a:sym typeface="Kanit"/>
              </a:defRPr>
            </a:lvl3pPr>
            <a:lvl4pPr lvl="3" algn="ctr" rtl="0">
              <a:lnSpc>
                <a:spcPct val="100000"/>
              </a:lnSpc>
              <a:spcBef>
                <a:spcPts val="0"/>
              </a:spcBef>
              <a:spcAft>
                <a:spcPts val="0"/>
              </a:spcAft>
              <a:buNone/>
              <a:defRPr sz="2400" b="1">
                <a:solidFill>
                  <a:srgbClr val="E94A4E"/>
                </a:solidFill>
                <a:latin typeface="Kanit"/>
                <a:ea typeface="Kanit"/>
                <a:cs typeface="Kanit"/>
                <a:sym typeface="Kanit"/>
              </a:defRPr>
            </a:lvl4pPr>
            <a:lvl5pPr lvl="4" algn="ctr" rtl="0">
              <a:lnSpc>
                <a:spcPct val="100000"/>
              </a:lnSpc>
              <a:spcBef>
                <a:spcPts val="0"/>
              </a:spcBef>
              <a:spcAft>
                <a:spcPts val="0"/>
              </a:spcAft>
              <a:buNone/>
              <a:defRPr sz="2400" b="1">
                <a:solidFill>
                  <a:srgbClr val="E94A4E"/>
                </a:solidFill>
                <a:latin typeface="Kanit"/>
                <a:ea typeface="Kanit"/>
                <a:cs typeface="Kanit"/>
                <a:sym typeface="Kanit"/>
              </a:defRPr>
            </a:lvl5pPr>
            <a:lvl6pPr lvl="5" algn="ctr" rtl="0">
              <a:lnSpc>
                <a:spcPct val="100000"/>
              </a:lnSpc>
              <a:spcBef>
                <a:spcPts val="0"/>
              </a:spcBef>
              <a:spcAft>
                <a:spcPts val="0"/>
              </a:spcAft>
              <a:buNone/>
              <a:defRPr sz="2400" b="1">
                <a:solidFill>
                  <a:srgbClr val="E94A4E"/>
                </a:solidFill>
                <a:latin typeface="Kanit"/>
                <a:ea typeface="Kanit"/>
                <a:cs typeface="Kanit"/>
                <a:sym typeface="Kanit"/>
              </a:defRPr>
            </a:lvl6pPr>
            <a:lvl7pPr lvl="6" algn="ctr" rtl="0">
              <a:lnSpc>
                <a:spcPct val="100000"/>
              </a:lnSpc>
              <a:spcBef>
                <a:spcPts val="0"/>
              </a:spcBef>
              <a:spcAft>
                <a:spcPts val="0"/>
              </a:spcAft>
              <a:buNone/>
              <a:defRPr sz="2400" b="1">
                <a:solidFill>
                  <a:srgbClr val="E94A4E"/>
                </a:solidFill>
                <a:latin typeface="Kanit"/>
                <a:ea typeface="Kanit"/>
                <a:cs typeface="Kanit"/>
                <a:sym typeface="Kanit"/>
              </a:defRPr>
            </a:lvl7pPr>
            <a:lvl8pPr lvl="7" algn="ctr" rtl="0">
              <a:lnSpc>
                <a:spcPct val="100000"/>
              </a:lnSpc>
              <a:spcBef>
                <a:spcPts val="0"/>
              </a:spcBef>
              <a:spcAft>
                <a:spcPts val="0"/>
              </a:spcAft>
              <a:buNone/>
              <a:defRPr sz="2400" b="1">
                <a:solidFill>
                  <a:srgbClr val="E94A4E"/>
                </a:solidFill>
                <a:latin typeface="Kanit"/>
                <a:ea typeface="Kanit"/>
                <a:cs typeface="Kanit"/>
                <a:sym typeface="Kanit"/>
              </a:defRPr>
            </a:lvl8pPr>
            <a:lvl9pPr lvl="8" algn="ctr" rtl="0">
              <a:lnSpc>
                <a:spcPct val="100000"/>
              </a:lnSpc>
              <a:spcBef>
                <a:spcPts val="0"/>
              </a:spcBef>
              <a:spcAft>
                <a:spcPts val="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61" name="Google Shape;161;p17"/>
          <p:cNvSpPr txBox="1">
            <a:spLocks noGrp="1"/>
          </p:cNvSpPr>
          <p:nvPr>
            <p:ph type="subTitle" idx="4"/>
          </p:nvPr>
        </p:nvSpPr>
        <p:spPr>
          <a:xfrm>
            <a:off x="4611412" y="5275167"/>
            <a:ext cx="2965200" cy="869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62" name="Google Shape;162;p17"/>
          <p:cNvSpPr txBox="1">
            <a:spLocks noGrp="1"/>
          </p:cNvSpPr>
          <p:nvPr>
            <p:ph type="subTitle" idx="5"/>
          </p:nvPr>
        </p:nvSpPr>
        <p:spPr>
          <a:xfrm>
            <a:off x="7981879" y="4779965"/>
            <a:ext cx="2968000" cy="656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2400" b="1">
                <a:solidFill>
                  <a:srgbClr val="E94A4E"/>
                </a:solidFill>
                <a:latin typeface="Kanit"/>
                <a:ea typeface="Kanit"/>
                <a:cs typeface="Kanit"/>
                <a:sym typeface="Kanit"/>
              </a:defRPr>
            </a:lvl1pPr>
            <a:lvl2pPr lvl="1" algn="ctr" rtl="0">
              <a:lnSpc>
                <a:spcPct val="100000"/>
              </a:lnSpc>
              <a:spcBef>
                <a:spcPts val="0"/>
              </a:spcBef>
              <a:spcAft>
                <a:spcPts val="0"/>
              </a:spcAft>
              <a:buNone/>
              <a:defRPr sz="2400" b="1">
                <a:solidFill>
                  <a:srgbClr val="E94A4E"/>
                </a:solidFill>
                <a:latin typeface="Kanit"/>
                <a:ea typeface="Kanit"/>
                <a:cs typeface="Kanit"/>
                <a:sym typeface="Kanit"/>
              </a:defRPr>
            </a:lvl2pPr>
            <a:lvl3pPr lvl="2" algn="ctr" rtl="0">
              <a:lnSpc>
                <a:spcPct val="100000"/>
              </a:lnSpc>
              <a:spcBef>
                <a:spcPts val="0"/>
              </a:spcBef>
              <a:spcAft>
                <a:spcPts val="0"/>
              </a:spcAft>
              <a:buNone/>
              <a:defRPr sz="2400" b="1">
                <a:solidFill>
                  <a:srgbClr val="E94A4E"/>
                </a:solidFill>
                <a:latin typeface="Kanit"/>
                <a:ea typeface="Kanit"/>
                <a:cs typeface="Kanit"/>
                <a:sym typeface="Kanit"/>
              </a:defRPr>
            </a:lvl3pPr>
            <a:lvl4pPr lvl="3" algn="ctr" rtl="0">
              <a:lnSpc>
                <a:spcPct val="100000"/>
              </a:lnSpc>
              <a:spcBef>
                <a:spcPts val="0"/>
              </a:spcBef>
              <a:spcAft>
                <a:spcPts val="0"/>
              </a:spcAft>
              <a:buNone/>
              <a:defRPr sz="2400" b="1">
                <a:solidFill>
                  <a:srgbClr val="E94A4E"/>
                </a:solidFill>
                <a:latin typeface="Kanit"/>
                <a:ea typeface="Kanit"/>
                <a:cs typeface="Kanit"/>
                <a:sym typeface="Kanit"/>
              </a:defRPr>
            </a:lvl4pPr>
            <a:lvl5pPr lvl="4" algn="ctr" rtl="0">
              <a:lnSpc>
                <a:spcPct val="100000"/>
              </a:lnSpc>
              <a:spcBef>
                <a:spcPts val="0"/>
              </a:spcBef>
              <a:spcAft>
                <a:spcPts val="0"/>
              </a:spcAft>
              <a:buNone/>
              <a:defRPr sz="2400" b="1">
                <a:solidFill>
                  <a:srgbClr val="E94A4E"/>
                </a:solidFill>
                <a:latin typeface="Kanit"/>
                <a:ea typeface="Kanit"/>
                <a:cs typeface="Kanit"/>
                <a:sym typeface="Kanit"/>
              </a:defRPr>
            </a:lvl5pPr>
            <a:lvl6pPr lvl="5" algn="ctr" rtl="0">
              <a:lnSpc>
                <a:spcPct val="100000"/>
              </a:lnSpc>
              <a:spcBef>
                <a:spcPts val="0"/>
              </a:spcBef>
              <a:spcAft>
                <a:spcPts val="0"/>
              </a:spcAft>
              <a:buNone/>
              <a:defRPr sz="2400" b="1">
                <a:solidFill>
                  <a:srgbClr val="E94A4E"/>
                </a:solidFill>
                <a:latin typeface="Kanit"/>
                <a:ea typeface="Kanit"/>
                <a:cs typeface="Kanit"/>
                <a:sym typeface="Kanit"/>
              </a:defRPr>
            </a:lvl6pPr>
            <a:lvl7pPr lvl="6" algn="ctr" rtl="0">
              <a:lnSpc>
                <a:spcPct val="100000"/>
              </a:lnSpc>
              <a:spcBef>
                <a:spcPts val="0"/>
              </a:spcBef>
              <a:spcAft>
                <a:spcPts val="0"/>
              </a:spcAft>
              <a:buNone/>
              <a:defRPr sz="2400" b="1">
                <a:solidFill>
                  <a:srgbClr val="E94A4E"/>
                </a:solidFill>
                <a:latin typeface="Kanit"/>
                <a:ea typeface="Kanit"/>
                <a:cs typeface="Kanit"/>
                <a:sym typeface="Kanit"/>
              </a:defRPr>
            </a:lvl7pPr>
            <a:lvl8pPr lvl="7" algn="ctr" rtl="0">
              <a:lnSpc>
                <a:spcPct val="100000"/>
              </a:lnSpc>
              <a:spcBef>
                <a:spcPts val="0"/>
              </a:spcBef>
              <a:spcAft>
                <a:spcPts val="0"/>
              </a:spcAft>
              <a:buNone/>
              <a:defRPr sz="2400" b="1">
                <a:solidFill>
                  <a:srgbClr val="E94A4E"/>
                </a:solidFill>
                <a:latin typeface="Kanit"/>
                <a:ea typeface="Kanit"/>
                <a:cs typeface="Kanit"/>
                <a:sym typeface="Kanit"/>
              </a:defRPr>
            </a:lvl8pPr>
            <a:lvl9pPr lvl="8" algn="ctr" rtl="0">
              <a:lnSpc>
                <a:spcPct val="100000"/>
              </a:lnSpc>
              <a:spcBef>
                <a:spcPts val="0"/>
              </a:spcBef>
              <a:spcAft>
                <a:spcPts val="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63" name="Google Shape;163;p17"/>
          <p:cNvSpPr txBox="1">
            <a:spLocks noGrp="1"/>
          </p:cNvSpPr>
          <p:nvPr>
            <p:ph type="subTitle" idx="6"/>
          </p:nvPr>
        </p:nvSpPr>
        <p:spPr>
          <a:xfrm>
            <a:off x="7976359" y="5275167"/>
            <a:ext cx="2965200" cy="869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64" name="Google Shape;164;p17"/>
          <p:cNvSpPr txBox="1">
            <a:spLocks noGrp="1"/>
          </p:cNvSpPr>
          <p:nvPr>
            <p:ph type="subTitle" idx="7"/>
          </p:nvPr>
        </p:nvSpPr>
        <p:spPr>
          <a:xfrm>
            <a:off x="1247571" y="2403300"/>
            <a:ext cx="2968000" cy="656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2400" b="1">
                <a:solidFill>
                  <a:srgbClr val="E94A4E"/>
                </a:solidFill>
                <a:latin typeface="Kanit"/>
                <a:ea typeface="Kanit"/>
                <a:cs typeface="Kanit"/>
                <a:sym typeface="Kanit"/>
              </a:defRPr>
            </a:lvl1pPr>
            <a:lvl2pPr lvl="1" algn="ctr" rtl="0">
              <a:lnSpc>
                <a:spcPct val="100000"/>
              </a:lnSpc>
              <a:spcBef>
                <a:spcPts val="0"/>
              </a:spcBef>
              <a:spcAft>
                <a:spcPts val="0"/>
              </a:spcAft>
              <a:buNone/>
              <a:defRPr sz="2400" b="1">
                <a:solidFill>
                  <a:srgbClr val="E94A4E"/>
                </a:solidFill>
                <a:latin typeface="Kanit"/>
                <a:ea typeface="Kanit"/>
                <a:cs typeface="Kanit"/>
                <a:sym typeface="Kanit"/>
              </a:defRPr>
            </a:lvl2pPr>
            <a:lvl3pPr lvl="2" algn="ctr" rtl="0">
              <a:lnSpc>
                <a:spcPct val="100000"/>
              </a:lnSpc>
              <a:spcBef>
                <a:spcPts val="0"/>
              </a:spcBef>
              <a:spcAft>
                <a:spcPts val="0"/>
              </a:spcAft>
              <a:buNone/>
              <a:defRPr sz="2400" b="1">
                <a:solidFill>
                  <a:srgbClr val="E94A4E"/>
                </a:solidFill>
                <a:latin typeface="Kanit"/>
                <a:ea typeface="Kanit"/>
                <a:cs typeface="Kanit"/>
                <a:sym typeface="Kanit"/>
              </a:defRPr>
            </a:lvl3pPr>
            <a:lvl4pPr lvl="3" algn="ctr" rtl="0">
              <a:lnSpc>
                <a:spcPct val="100000"/>
              </a:lnSpc>
              <a:spcBef>
                <a:spcPts val="0"/>
              </a:spcBef>
              <a:spcAft>
                <a:spcPts val="0"/>
              </a:spcAft>
              <a:buNone/>
              <a:defRPr sz="2400" b="1">
                <a:solidFill>
                  <a:srgbClr val="E94A4E"/>
                </a:solidFill>
                <a:latin typeface="Kanit"/>
                <a:ea typeface="Kanit"/>
                <a:cs typeface="Kanit"/>
                <a:sym typeface="Kanit"/>
              </a:defRPr>
            </a:lvl4pPr>
            <a:lvl5pPr lvl="4" algn="ctr" rtl="0">
              <a:lnSpc>
                <a:spcPct val="100000"/>
              </a:lnSpc>
              <a:spcBef>
                <a:spcPts val="0"/>
              </a:spcBef>
              <a:spcAft>
                <a:spcPts val="0"/>
              </a:spcAft>
              <a:buNone/>
              <a:defRPr sz="2400" b="1">
                <a:solidFill>
                  <a:srgbClr val="E94A4E"/>
                </a:solidFill>
                <a:latin typeface="Kanit"/>
                <a:ea typeface="Kanit"/>
                <a:cs typeface="Kanit"/>
                <a:sym typeface="Kanit"/>
              </a:defRPr>
            </a:lvl5pPr>
            <a:lvl6pPr lvl="5" algn="ctr" rtl="0">
              <a:lnSpc>
                <a:spcPct val="100000"/>
              </a:lnSpc>
              <a:spcBef>
                <a:spcPts val="0"/>
              </a:spcBef>
              <a:spcAft>
                <a:spcPts val="0"/>
              </a:spcAft>
              <a:buNone/>
              <a:defRPr sz="2400" b="1">
                <a:solidFill>
                  <a:srgbClr val="E94A4E"/>
                </a:solidFill>
                <a:latin typeface="Kanit"/>
                <a:ea typeface="Kanit"/>
                <a:cs typeface="Kanit"/>
                <a:sym typeface="Kanit"/>
              </a:defRPr>
            </a:lvl6pPr>
            <a:lvl7pPr lvl="6" algn="ctr" rtl="0">
              <a:lnSpc>
                <a:spcPct val="100000"/>
              </a:lnSpc>
              <a:spcBef>
                <a:spcPts val="0"/>
              </a:spcBef>
              <a:spcAft>
                <a:spcPts val="0"/>
              </a:spcAft>
              <a:buNone/>
              <a:defRPr sz="2400" b="1">
                <a:solidFill>
                  <a:srgbClr val="E94A4E"/>
                </a:solidFill>
                <a:latin typeface="Kanit"/>
                <a:ea typeface="Kanit"/>
                <a:cs typeface="Kanit"/>
                <a:sym typeface="Kanit"/>
              </a:defRPr>
            </a:lvl7pPr>
            <a:lvl8pPr lvl="7" algn="ctr" rtl="0">
              <a:lnSpc>
                <a:spcPct val="100000"/>
              </a:lnSpc>
              <a:spcBef>
                <a:spcPts val="0"/>
              </a:spcBef>
              <a:spcAft>
                <a:spcPts val="0"/>
              </a:spcAft>
              <a:buNone/>
              <a:defRPr sz="2400" b="1">
                <a:solidFill>
                  <a:srgbClr val="E94A4E"/>
                </a:solidFill>
                <a:latin typeface="Kanit"/>
                <a:ea typeface="Kanit"/>
                <a:cs typeface="Kanit"/>
                <a:sym typeface="Kanit"/>
              </a:defRPr>
            </a:lvl8pPr>
            <a:lvl9pPr lvl="8" algn="ctr" rtl="0">
              <a:lnSpc>
                <a:spcPct val="100000"/>
              </a:lnSpc>
              <a:spcBef>
                <a:spcPts val="0"/>
              </a:spcBef>
              <a:spcAft>
                <a:spcPts val="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65" name="Google Shape;165;p17"/>
          <p:cNvSpPr txBox="1">
            <a:spLocks noGrp="1"/>
          </p:cNvSpPr>
          <p:nvPr>
            <p:ph type="subTitle" idx="8"/>
          </p:nvPr>
        </p:nvSpPr>
        <p:spPr>
          <a:xfrm>
            <a:off x="1242051" y="2898601"/>
            <a:ext cx="2965200" cy="869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66" name="Google Shape;166;p17"/>
          <p:cNvSpPr txBox="1">
            <a:spLocks noGrp="1"/>
          </p:cNvSpPr>
          <p:nvPr>
            <p:ph type="subTitle" idx="9"/>
          </p:nvPr>
        </p:nvSpPr>
        <p:spPr>
          <a:xfrm>
            <a:off x="4621349" y="2403300"/>
            <a:ext cx="2968000" cy="656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2400" b="1">
                <a:solidFill>
                  <a:srgbClr val="E94A4E"/>
                </a:solidFill>
                <a:latin typeface="Kanit"/>
                <a:ea typeface="Kanit"/>
                <a:cs typeface="Kanit"/>
                <a:sym typeface="Kanit"/>
              </a:defRPr>
            </a:lvl1pPr>
            <a:lvl2pPr lvl="1" algn="ctr" rtl="0">
              <a:lnSpc>
                <a:spcPct val="100000"/>
              </a:lnSpc>
              <a:spcBef>
                <a:spcPts val="0"/>
              </a:spcBef>
              <a:spcAft>
                <a:spcPts val="0"/>
              </a:spcAft>
              <a:buNone/>
              <a:defRPr sz="2400" b="1">
                <a:solidFill>
                  <a:srgbClr val="E94A4E"/>
                </a:solidFill>
                <a:latin typeface="Kanit"/>
                <a:ea typeface="Kanit"/>
                <a:cs typeface="Kanit"/>
                <a:sym typeface="Kanit"/>
              </a:defRPr>
            </a:lvl2pPr>
            <a:lvl3pPr lvl="2" algn="ctr" rtl="0">
              <a:lnSpc>
                <a:spcPct val="100000"/>
              </a:lnSpc>
              <a:spcBef>
                <a:spcPts val="0"/>
              </a:spcBef>
              <a:spcAft>
                <a:spcPts val="0"/>
              </a:spcAft>
              <a:buNone/>
              <a:defRPr sz="2400" b="1">
                <a:solidFill>
                  <a:srgbClr val="E94A4E"/>
                </a:solidFill>
                <a:latin typeface="Kanit"/>
                <a:ea typeface="Kanit"/>
                <a:cs typeface="Kanit"/>
                <a:sym typeface="Kanit"/>
              </a:defRPr>
            </a:lvl3pPr>
            <a:lvl4pPr lvl="3" algn="ctr" rtl="0">
              <a:lnSpc>
                <a:spcPct val="100000"/>
              </a:lnSpc>
              <a:spcBef>
                <a:spcPts val="0"/>
              </a:spcBef>
              <a:spcAft>
                <a:spcPts val="0"/>
              </a:spcAft>
              <a:buNone/>
              <a:defRPr sz="2400" b="1">
                <a:solidFill>
                  <a:srgbClr val="E94A4E"/>
                </a:solidFill>
                <a:latin typeface="Kanit"/>
                <a:ea typeface="Kanit"/>
                <a:cs typeface="Kanit"/>
                <a:sym typeface="Kanit"/>
              </a:defRPr>
            </a:lvl4pPr>
            <a:lvl5pPr lvl="4" algn="ctr" rtl="0">
              <a:lnSpc>
                <a:spcPct val="100000"/>
              </a:lnSpc>
              <a:spcBef>
                <a:spcPts val="0"/>
              </a:spcBef>
              <a:spcAft>
                <a:spcPts val="0"/>
              </a:spcAft>
              <a:buNone/>
              <a:defRPr sz="2400" b="1">
                <a:solidFill>
                  <a:srgbClr val="E94A4E"/>
                </a:solidFill>
                <a:latin typeface="Kanit"/>
                <a:ea typeface="Kanit"/>
                <a:cs typeface="Kanit"/>
                <a:sym typeface="Kanit"/>
              </a:defRPr>
            </a:lvl5pPr>
            <a:lvl6pPr lvl="5" algn="ctr" rtl="0">
              <a:lnSpc>
                <a:spcPct val="100000"/>
              </a:lnSpc>
              <a:spcBef>
                <a:spcPts val="0"/>
              </a:spcBef>
              <a:spcAft>
                <a:spcPts val="0"/>
              </a:spcAft>
              <a:buNone/>
              <a:defRPr sz="2400" b="1">
                <a:solidFill>
                  <a:srgbClr val="E94A4E"/>
                </a:solidFill>
                <a:latin typeface="Kanit"/>
                <a:ea typeface="Kanit"/>
                <a:cs typeface="Kanit"/>
                <a:sym typeface="Kanit"/>
              </a:defRPr>
            </a:lvl6pPr>
            <a:lvl7pPr lvl="6" algn="ctr" rtl="0">
              <a:lnSpc>
                <a:spcPct val="100000"/>
              </a:lnSpc>
              <a:spcBef>
                <a:spcPts val="0"/>
              </a:spcBef>
              <a:spcAft>
                <a:spcPts val="0"/>
              </a:spcAft>
              <a:buNone/>
              <a:defRPr sz="2400" b="1">
                <a:solidFill>
                  <a:srgbClr val="E94A4E"/>
                </a:solidFill>
                <a:latin typeface="Kanit"/>
                <a:ea typeface="Kanit"/>
                <a:cs typeface="Kanit"/>
                <a:sym typeface="Kanit"/>
              </a:defRPr>
            </a:lvl7pPr>
            <a:lvl8pPr lvl="7" algn="ctr" rtl="0">
              <a:lnSpc>
                <a:spcPct val="100000"/>
              </a:lnSpc>
              <a:spcBef>
                <a:spcPts val="0"/>
              </a:spcBef>
              <a:spcAft>
                <a:spcPts val="0"/>
              </a:spcAft>
              <a:buNone/>
              <a:defRPr sz="2400" b="1">
                <a:solidFill>
                  <a:srgbClr val="E94A4E"/>
                </a:solidFill>
                <a:latin typeface="Kanit"/>
                <a:ea typeface="Kanit"/>
                <a:cs typeface="Kanit"/>
                <a:sym typeface="Kanit"/>
              </a:defRPr>
            </a:lvl8pPr>
            <a:lvl9pPr lvl="8" algn="ctr" rtl="0">
              <a:lnSpc>
                <a:spcPct val="100000"/>
              </a:lnSpc>
              <a:spcBef>
                <a:spcPts val="0"/>
              </a:spcBef>
              <a:spcAft>
                <a:spcPts val="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67" name="Google Shape;167;p17"/>
          <p:cNvSpPr txBox="1">
            <a:spLocks noGrp="1"/>
          </p:cNvSpPr>
          <p:nvPr>
            <p:ph type="subTitle" idx="13"/>
          </p:nvPr>
        </p:nvSpPr>
        <p:spPr>
          <a:xfrm>
            <a:off x="4615829" y="2898601"/>
            <a:ext cx="2965200" cy="869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68" name="Google Shape;168;p17"/>
          <p:cNvSpPr txBox="1">
            <a:spLocks noGrp="1"/>
          </p:cNvSpPr>
          <p:nvPr>
            <p:ph type="subTitle" idx="14"/>
          </p:nvPr>
        </p:nvSpPr>
        <p:spPr>
          <a:xfrm>
            <a:off x="7986296" y="2403300"/>
            <a:ext cx="2968000" cy="656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2400" b="1">
                <a:solidFill>
                  <a:srgbClr val="E94A4E"/>
                </a:solidFill>
                <a:latin typeface="Kanit"/>
                <a:ea typeface="Kanit"/>
                <a:cs typeface="Kanit"/>
                <a:sym typeface="Kanit"/>
              </a:defRPr>
            </a:lvl1pPr>
            <a:lvl2pPr lvl="1" algn="ctr" rtl="0">
              <a:lnSpc>
                <a:spcPct val="100000"/>
              </a:lnSpc>
              <a:spcBef>
                <a:spcPts val="0"/>
              </a:spcBef>
              <a:spcAft>
                <a:spcPts val="0"/>
              </a:spcAft>
              <a:buNone/>
              <a:defRPr sz="2400" b="1">
                <a:solidFill>
                  <a:srgbClr val="E94A4E"/>
                </a:solidFill>
                <a:latin typeface="Kanit"/>
                <a:ea typeface="Kanit"/>
                <a:cs typeface="Kanit"/>
                <a:sym typeface="Kanit"/>
              </a:defRPr>
            </a:lvl2pPr>
            <a:lvl3pPr lvl="2" algn="ctr" rtl="0">
              <a:lnSpc>
                <a:spcPct val="100000"/>
              </a:lnSpc>
              <a:spcBef>
                <a:spcPts val="0"/>
              </a:spcBef>
              <a:spcAft>
                <a:spcPts val="0"/>
              </a:spcAft>
              <a:buNone/>
              <a:defRPr sz="2400" b="1">
                <a:solidFill>
                  <a:srgbClr val="E94A4E"/>
                </a:solidFill>
                <a:latin typeface="Kanit"/>
                <a:ea typeface="Kanit"/>
                <a:cs typeface="Kanit"/>
                <a:sym typeface="Kanit"/>
              </a:defRPr>
            </a:lvl3pPr>
            <a:lvl4pPr lvl="3" algn="ctr" rtl="0">
              <a:lnSpc>
                <a:spcPct val="100000"/>
              </a:lnSpc>
              <a:spcBef>
                <a:spcPts val="0"/>
              </a:spcBef>
              <a:spcAft>
                <a:spcPts val="0"/>
              </a:spcAft>
              <a:buNone/>
              <a:defRPr sz="2400" b="1">
                <a:solidFill>
                  <a:srgbClr val="E94A4E"/>
                </a:solidFill>
                <a:latin typeface="Kanit"/>
                <a:ea typeface="Kanit"/>
                <a:cs typeface="Kanit"/>
                <a:sym typeface="Kanit"/>
              </a:defRPr>
            </a:lvl4pPr>
            <a:lvl5pPr lvl="4" algn="ctr" rtl="0">
              <a:lnSpc>
                <a:spcPct val="100000"/>
              </a:lnSpc>
              <a:spcBef>
                <a:spcPts val="0"/>
              </a:spcBef>
              <a:spcAft>
                <a:spcPts val="0"/>
              </a:spcAft>
              <a:buNone/>
              <a:defRPr sz="2400" b="1">
                <a:solidFill>
                  <a:srgbClr val="E94A4E"/>
                </a:solidFill>
                <a:latin typeface="Kanit"/>
                <a:ea typeface="Kanit"/>
                <a:cs typeface="Kanit"/>
                <a:sym typeface="Kanit"/>
              </a:defRPr>
            </a:lvl5pPr>
            <a:lvl6pPr lvl="5" algn="ctr" rtl="0">
              <a:lnSpc>
                <a:spcPct val="100000"/>
              </a:lnSpc>
              <a:spcBef>
                <a:spcPts val="0"/>
              </a:spcBef>
              <a:spcAft>
                <a:spcPts val="0"/>
              </a:spcAft>
              <a:buNone/>
              <a:defRPr sz="2400" b="1">
                <a:solidFill>
                  <a:srgbClr val="E94A4E"/>
                </a:solidFill>
                <a:latin typeface="Kanit"/>
                <a:ea typeface="Kanit"/>
                <a:cs typeface="Kanit"/>
                <a:sym typeface="Kanit"/>
              </a:defRPr>
            </a:lvl6pPr>
            <a:lvl7pPr lvl="6" algn="ctr" rtl="0">
              <a:lnSpc>
                <a:spcPct val="100000"/>
              </a:lnSpc>
              <a:spcBef>
                <a:spcPts val="0"/>
              </a:spcBef>
              <a:spcAft>
                <a:spcPts val="0"/>
              </a:spcAft>
              <a:buNone/>
              <a:defRPr sz="2400" b="1">
                <a:solidFill>
                  <a:srgbClr val="E94A4E"/>
                </a:solidFill>
                <a:latin typeface="Kanit"/>
                <a:ea typeface="Kanit"/>
                <a:cs typeface="Kanit"/>
                <a:sym typeface="Kanit"/>
              </a:defRPr>
            </a:lvl7pPr>
            <a:lvl8pPr lvl="7" algn="ctr" rtl="0">
              <a:lnSpc>
                <a:spcPct val="100000"/>
              </a:lnSpc>
              <a:spcBef>
                <a:spcPts val="0"/>
              </a:spcBef>
              <a:spcAft>
                <a:spcPts val="0"/>
              </a:spcAft>
              <a:buNone/>
              <a:defRPr sz="2400" b="1">
                <a:solidFill>
                  <a:srgbClr val="E94A4E"/>
                </a:solidFill>
                <a:latin typeface="Kanit"/>
                <a:ea typeface="Kanit"/>
                <a:cs typeface="Kanit"/>
                <a:sym typeface="Kanit"/>
              </a:defRPr>
            </a:lvl8pPr>
            <a:lvl9pPr lvl="8" algn="ctr" rtl="0">
              <a:lnSpc>
                <a:spcPct val="100000"/>
              </a:lnSpc>
              <a:spcBef>
                <a:spcPts val="0"/>
              </a:spcBef>
              <a:spcAft>
                <a:spcPts val="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69" name="Google Shape;169;p17"/>
          <p:cNvSpPr txBox="1">
            <a:spLocks noGrp="1"/>
          </p:cNvSpPr>
          <p:nvPr>
            <p:ph type="subTitle" idx="15"/>
          </p:nvPr>
        </p:nvSpPr>
        <p:spPr>
          <a:xfrm>
            <a:off x="7980775" y="2898601"/>
            <a:ext cx="2965200" cy="869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70" name="Google Shape;170;p17"/>
          <p:cNvSpPr/>
          <p:nvPr/>
        </p:nvSpPr>
        <p:spPr>
          <a:xfrm rot="10800000">
            <a:off x="-15733" y="3569334"/>
            <a:ext cx="1253367" cy="3329500"/>
          </a:xfrm>
          <a:custGeom>
            <a:avLst/>
            <a:gdLst/>
            <a:ahLst/>
            <a:cxnLst/>
            <a:rect l="l" t="t" r="r" b="b"/>
            <a:pathLst>
              <a:path w="37601" h="99885" extrusionOk="0">
                <a:moveTo>
                  <a:pt x="37601" y="1"/>
                </a:moveTo>
                <a:lnTo>
                  <a:pt x="9682" y="825"/>
                </a:lnTo>
                <a:cubicBezTo>
                  <a:pt x="9543" y="846"/>
                  <a:pt x="9404" y="853"/>
                  <a:pt x="9264" y="853"/>
                </a:cubicBezTo>
                <a:cubicBezTo>
                  <a:pt x="8964" y="853"/>
                  <a:pt x="8662" y="821"/>
                  <a:pt x="8362" y="821"/>
                </a:cubicBezTo>
                <a:cubicBezTo>
                  <a:pt x="8168" y="821"/>
                  <a:pt x="7975" y="834"/>
                  <a:pt x="7782" y="878"/>
                </a:cubicBezTo>
                <a:cubicBezTo>
                  <a:pt x="2411" y="2202"/>
                  <a:pt x="0" y="9931"/>
                  <a:pt x="0" y="14753"/>
                </a:cubicBezTo>
                <a:cubicBezTo>
                  <a:pt x="13" y="22587"/>
                  <a:pt x="4887" y="27526"/>
                  <a:pt x="11175" y="31365"/>
                </a:cubicBezTo>
                <a:cubicBezTo>
                  <a:pt x="14936" y="33657"/>
                  <a:pt x="18814" y="35872"/>
                  <a:pt x="22036" y="38911"/>
                </a:cubicBezTo>
                <a:cubicBezTo>
                  <a:pt x="26412" y="43038"/>
                  <a:pt x="28561" y="48461"/>
                  <a:pt x="27487" y="54475"/>
                </a:cubicBezTo>
                <a:cubicBezTo>
                  <a:pt x="26582" y="59545"/>
                  <a:pt x="23857" y="63999"/>
                  <a:pt x="21892" y="68690"/>
                </a:cubicBezTo>
                <a:cubicBezTo>
                  <a:pt x="19953" y="73328"/>
                  <a:pt x="19612" y="78568"/>
                  <a:pt x="20910" y="83429"/>
                </a:cubicBezTo>
                <a:cubicBezTo>
                  <a:pt x="22363" y="88827"/>
                  <a:pt x="26098" y="94709"/>
                  <a:pt x="31417" y="96936"/>
                </a:cubicBezTo>
                <a:cubicBezTo>
                  <a:pt x="32818" y="97539"/>
                  <a:pt x="36815" y="98665"/>
                  <a:pt x="37522" y="99884"/>
                </a:cubicBezTo>
                <a:lnTo>
                  <a:pt x="37601" y="1"/>
                </a:ln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1" name="Google Shape;171;p17"/>
          <p:cNvSpPr/>
          <p:nvPr/>
        </p:nvSpPr>
        <p:spPr>
          <a:xfrm rot="2700000">
            <a:off x="8402508" y="-1332769"/>
            <a:ext cx="5129312" cy="2885005"/>
          </a:xfrm>
          <a:custGeom>
            <a:avLst/>
            <a:gdLst/>
            <a:ahLst/>
            <a:cxnLst/>
            <a:rect l="l" t="t" r="r" b="b"/>
            <a:pathLst>
              <a:path w="60828" h="34213" extrusionOk="0">
                <a:moveTo>
                  <a:pt x="35519" y="1"/>
                </a:moveTo>
                <a:cubicBezTo>
                  <a:pt x="29974" y="1"/>
                  <a:pt x="24457" y="1192"/>
                  <a:pt x="19441" y="3674"/>
                </a:cubicBezTo>
                <a:cubicBezTo>
                  <a:pt x="13624" y="6556"/>
                  <a:pt x="4820" y="13068"/>
                  <a:pt x="2370" y="20443"/>
                </a:cubicBezTo>
                <a:cubicBezTo>
                  <a:pt x="1" y="27575"/>
                  <a:pt x="4809" y="34213"/>
                  <a:pt x="11976" y="34213"/>
                </a:cubicBezTo>
                <a:cubicBezTo>
                  <a:pt x="12459" y="34213"/>
                  <a:pt x="12952" y="34183"/>
                  <a:pt x="13454" y="34121"/>
                </a:cubicBezTo>
                <a:cubicBezTo>
                  <a:pt x="17751" y="33584"/>
                  <a:pt x="21563" y="31174"/>
                  <a:pt x="25219" y="28854"/>
                </a:cubicBezTo>
                <a:cubicBezTo>
                  <a:pt x="29984" y="25813"/>
                  <a:pt x="34705" y="23593"/>
                  <a:pt x="40283" y="23593"/>
                </a:cubicBezTo>
                <a:cubicBezTo>
                  <a:pt x="40808" y="23593"/>
                  <a:pt x="41342" y="23613"/>
                  <a:pt x="41884" y="23653"/>
                </a:cubicBezTo>
                <a:cubicBezTo>
                  <a:pt x="44446" y="23851"/>
                  <a:pt x="47929" y="24513"/>
                  <a:pt x="51187" y="24513"/>
                </a:cubicBezTo>
                <a:cubicBezTo>
                  <a:pt x="55490" y="24513"/>
                  <a:pt x="59403" y="23358"/>
                  <a:pt x="60290" y="18452"/>
                </a:cubicBezTo>
                <a:cubicBezTo>
                  <a:pt x="60828" y="15491"/>
                  <a:pt x="59714" y="12425"/>
                  <a:pt x="57932" y="9988"/>
                </a:cubicBezTo>
                <a:cubicBezTo>
                  <a:pt x="54316" y="5050"/>
                  <a:pt x="49049" y="1905"/>
                  <a:pt x="43101" y="739"/>
                </a:cubicBezTo>
                <a:cubicBezTo>
                  <a:pt x="40598" y="250"/>
                  <a:pt x="38056" y="1"/>
                  <a:pt x="35519"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2" name="Google Shape;172;p17"/>
          <p:cNvSpPr/>
          <p:nvPr/>
        </p:nvSpPr>
        <p:spPr>
          <a:xfrm>
            <a:off x="-187199" y="4237333"/>
            <a:ext cx="1905967" cy="2824867"/>
          </a:xfrm>
          <a:custGeom>
            <a:avLst/>
            <a:gdLst/>
            <a:ahLst/>
            <a:cxnLst/>
            <a:rect l="l" t="t" r="r" b="b"/>
            <a:pathLst>
              <a:path w="57179" h="84746" extrusionOk="0">
                <a:moveTo>
                  <a:pt x="0" y="0"/>
                </a:moveTo>
                <a:cubicBezTo>
                  <a:pt x="7825" y="1303"/>
                  <a:pt x="17478" y="6088"/>
                  <a:pt x="19400" y="13784"/>
                </a:cubicBezTo>
                <a:cubicBezTo>
                  <a:pt x="22458" y="26029"/>
                  <a:pt x="18895" y="39317"/>
                  <a:pt x="21953" y="51562"/>
                </a:cubicBezTo>
                <a:cubicBezTo>
                  <a:pt x="24932" y="63491"/>
                  <a:pt x="36623" y="71752"/>
                  <a:pt x="46458" y="79131"/>
                </a:cubicBezTo>
                <a:cubicBezTo>
                  <a:pt x="49685" y="81552"/>
                  <a:pt x="53145" y="84746"/>
                  <a:pt x="57179" y="84746"/>
                </a:cubicBezTo>
              </a:path>
            </a:pathLst>
          </a:custGeom>
          <a:noFill/>
          <a:ln w="19050" cap="flat" cmpd="sng">
            <a:solidFill>
              <a:srgbClr val="0258A1"/>
            </a:solidFill>
            <a:prstDash val="solid"/>
            <a:round/>
            <a:headEnd type="none" w="med" len="med"/>
            <a:tailEnd type="none" w="med" len="med"/>
          </a:ln>
        </p:spPr>
      </p:sp>
      <p:sp>
        <p:nvSpPr>
          <p:cNvPr id="173" name="Google Shape;173;p17"/>
          <p:cNvSpPr/>
          <p:nvPr/>
        </p:nvSpPr>
        <p:spPr>
          <a:xfrm>
            <a:off x="136829" y="5615734"/>
            <a:ext cx="352433" cy="2195233"/>
          </a:xfrm>
          <a:custGeom>
            <a:avLst/>
            <a:gdLst/>
            <a:ahLst/>
            <a:cxnLst/>
            <a:rect l="l" t="t" r="r" b="b"/>
            <a:pathLst>
              <a:path w="10573" h="65857" extrusionOk="0">
                <a:moveTo>
                  <a:pt x="10573" y="0"/>
                </a:moveTo>
                <a:cubicBezTo>
                  <a:pt x="4578" y="0"/>
                  <a:pt x="-1090" y="8989"/>
                  <a:pt x="363" y="14805"/>
                </a:cubicBezTo>
                <a:cubicBezTo>
                  <a:pt x="1913" y="21011"/>
                  <a:pt x="8298" y="25379"/>
                  <a:pt x="9552" y="31652"/>
                </a:cubicBezTo>
                <a:cubicBezTo>
                  <a:pt x="11828" y="43041"/>
                  <a:pt x="8113" y="55471"/>
                  <a:pt x="2915" y="65857"/>
                </a:cubicBezTo>
              </a:path>
            </a:pathLst>
          </a:custGeom>
          <a:noFill/>
          <a:ln w="19050" cap="flat" cmpd="sng">
            <a:solidFill>
              <a:srgbClr val="0258A1"/>
            </a:solidFill>
            <a:prstDash val="solid"/>
            <a:round/>
            <a:headEnd type="none" w="med" len="med"/>
            <a:tailEnd type="none" w="med" len="med"/>
          </a:ln>
        </p:spPr>
      </p:sp>
      <p:sp>
        <p:nvSpPr>
          <p:cNvPr id="174" name="Google Shape;174;p17"/>
          <p:cNvSpPr/>
          <p:nvPr/>
        </p:nvSpPr>
        <p:spPr>
          <a:xfrm>
            <a:off x="9293778" y="-595599"/>
            <a:ext cx="2220167" cy="1670433"/>
          </a:xfrm>
          <a:custGeom>
            <a:avLst/>
            <a:gdLst/>
            <a:ahLst/>
            <a:cxnLst/>
            <a:rect l="l" t="t" r="r" b="b"/>
            <a:pathLst>
              <a:path w="66605" h="50113" extrusionOk="0">
                <a:moveTo>
                  <a:pt x="1463" y="2042"/>
                </a:moveTo>
                <a:cubicBezTo>
                  <a:pt x="-4446" y="16811"/>
                  <a:pt x="9775" y="36230"/>
                  <a:pt x="23415" y="44415"/>
                </a:cubicBezTo>
                <a:cubicBezTo>
                  <a:pt x="33406" y="50410"/>
                  <a:pt x="46826" y="51322"/>
                  <a:pt x="58131" y="48499"/>
                </a:cubicBezTo>
                <a:cubicBezTo>
                  <a:pt x="63031" y="47275"/>
                  <a:pt x="67523" y="40636"/>
                  <a:pt x="66299" y="35736"/>
                </a:cubicBezTo>
                <a:cubicBezTo>
                  <a:pt x="64695" y="29314"/>
                  <a:pt x="53609" y="28374"/>
                  <a:pt x="52005" y="21952"/>
                </a:cubicBezTo>
                <a:cubicBezTo>
                  <a:pt x="50215" y="14784"/>
                  <a:pt x="52729" y="7008"/>
                  <a:pt x="55068" y="0"/>
                </a:cubicBezTo>
              </a:path>
            </a:pathLst>
          </a:custGeom>
          <a:noFill/>
          <a:ln w="19050" cap="flat" cmpd="sng">
            <a:solidFill>
              <a:srgbClr val="E94A4E"/>
            </a:solidFill>
            <a:prstDash val="solid"/>
            <a:round/>
            <a:headEnd type="none" w="med" len="med"/>
            <a:tailEnd type="none" w="med" len="med"/>
          </a:ln>
        </p:spPr>
      </p:sp>
      <p:sp>
        <p:nvSpPr>
          <p:cNvPr id="175" name="Google Shape;175;p17"/>
          <p:cNvSpPr/>
          <p:nvPr/>
        </p:nvSpPr>
        <p:spPr>
          <a:xfrm>
            <a:off x="11281795" y="1004034"/>
            <a:ext cx="1702467" cy="1599633"/>
          </a:xfrm>
          <a:custGeom>
            <a:avLst/>
            <a:gdLst/>
            <a:ahLst/>
            <a:cxnLst/>
            <a:rect l="l" t="t" r="r" b="b"/>
            <a:pathLst>
              <a:path w="51074" h="47989" extrusionOk="0">
                <a:moveTo>
                  <a:pt x="1043" y="0"/>
                </a:moveTo>
                <a:cubicBezTo>
                  <a:pt x="-6273" y="21920"/>
                  <a:pt x="27965" y="47989"/>
                  <a:pt x="51074" y="47989"/>
                </a:cubicBezTo>
              </a:path>
            </a:pathLst>
          </a:custGeom>
          <a:noFill/>
          <a:ln w="19050" cap="flat" cmpd="sng">
            <a:solidFill>
              <a:srgbClr val="E94A4E"/>
            </a:solidFill>
            <a:prstDash val="solid"/>
            <a:round/>
            <a:headEnd type="none" w="med" len="med"/>
            <a:tailEnd type="none" w="med" len="med"/>
          </a:ln>
        </p:spPr>
      </p:sp>
    </p:spTree>
    <p:extLst>
      <p:ext uri="{BB962C8B-B14F-4D97-AF65-F5344CB8AC3E}">
        <p14:creationId xmlns:p14="http://schemas.microsoft.com/office/powerpoint/2010/main" val="132437101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solidFill>
          <a:srgbClr val="E3F1FE"/>
        </a:solidFill>
        <a:effectLst/>
      </p:bgPr>
    </p:bg>
    <p:spTree>
      <p:nvGrpSpPr>
        <p:cNvPr id="1" name="Shape 176"/>
        <p:cNvGrpSpPr/>
        <p:nvPr/>
      </p:nvGrpSpPr>
      <p:grpSpPr>
        <a:xfrm>
          <a:off x="0" y="0"/>
          <a:ext cx="0" cy="0"/>
          <a:chOff x="0" y="0"/>
          <a:chExt cx="0" cy="0"/>
        </a:xfrm>
      </p:grpSpPr>
      <p:sp>
        <p:nvSpPr>
          <p:cNvPr id="177" name="Google Shape;177;p18"/>
          <p:cNvSpPr txBox="1">
            <a:spLocks noGrp="1"/>
          </p:cNvSpPr>
          <p:nvPr>
            <p:ph type="title"/>
          </p:nvPr>
        </p:nvSpPr>
        <p:spPr>
          <a:xfrm>
            <a:off x="950967" y="719333"/>
            <a:ext cx="10290000" cy="8696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178" name="Google Shape;178;p18"/>
          <p:cNvSpPr txBox="1">
            <a:spLocks noGrp="1"/>
          </p:cNvSpPr>
          <p:nvPr>
            <p:ph type="subTitle" idx="1"/>
          </p:nvPr>
        </p:nvSpPr>
        <p:spPr>
          <a:xfrm>
            <a:off x="1150567" y="4249875"/>
            <a:ext cx="3226000" cy="5244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2400" b="1">
                <a:solidFill>
                  <a:srgbClr val="E94A4E"/>
                </a:solidFill>
                <a:latin typeface="Kanit"/>
                <a:ea typeface="Kanit"/>
                <a:cs typeface="Kanit"/>
                <a:sym typeface="Kanit"/>
              </a:defRPr>
            </a:lvl1pPr>
            <a:lvl2pPr lvl="1" algn="ctr" rtl="0">
              <a:spcBef>
                <a:spcPts val="1600"/>
              </a:spcBef>
              <a:spcAft>
                <a:spcPts val="0"/>
              </a:spcAft>
              <a:buNone/>
              <a:defRPr sz="2400" b="1">
                <a:solidFill>
                  <a:srgbClr val="E94A4E"/>
                </a:solidFill>
                <a:latin typeface="Kanit"/>
                <a:ea typeface="Kanit"/>
                <a:cs typeface="Kanit"/>
                <a:sym typeface="Kanit"/>
              </a:defRPr>
            </a:lvl2pPr>
            <a:lvl3pPr lvl="2" algn="ctr" rtl="0">
              <a:spcBef>
                <a:spcPts val="1600"/>
              </a:spcBef>
              <a:spcAft>
                <a:spcPts val="0"/>
              </a:spcAft>
              <a:buNone/>
              <a:defRPr sz="2400" b="1">
                <a:solidFill>
                  <a:srgbClr val="E94A4E"/>
                </a:solidFill>
                <a:latin typeface="Kanit"/>
                <a:ea typeface="Kanit"/>
                <a:cs typeface="Kanit"/>
                <a:sym typeface="Kanit"/>
              </a:defRPr>
            </a:lvl3pPr>
            <a:lvl4pPr lvl="3" algn="ctr" rtl="0">
              <a:spcBef>
                <a:spcPts val="1600"/>
              </a:spcBef>
              <a:spcAft>
                <a:spcPts val="0"/>
              </a:spcAft>
              <a:buNone/>
              <a:defRPr sz="2400" b="1">
                <a:solidFill>
                  <a:srgbClr val="E94A4E"/>
                </a:solidFill>
                <a:latin typeface="Kanit"/>
                <a:ea typeface="Kanit"/>
                <a:cs typeface="Kanit"/>
                <a:sym typeface="Kanit"/>
              </a:defRPr>
            </a:lvl4pPr>
            <a:lvl5pPr lvl="4" algn="ctr" rtl="0">
              <a:spcBef>
                <a:spcPts val="1600"/>
              </a:spcBef>
              <a:spcAft>
                <a:spcPts val="0"/>
              </a:spcAft>
              <a:buNone/>
              <a:defRPr sz="2400" b="1">
                <a:solidFill>
                  <a:srgbClr val="E94A4E"/>
                </a:solidFill>
                <a:latin typeface="Kanit"/>
                <a:ea typeface="Kanit"/>
                <a:cs typeface="Kanit"/>
                <a:sym typeface="Kanit"/>
              </a:defRPr>
            </a:lvl5pPr>
            <a:lvl6pPr lvl="5" algn="ctr" rtl="0">
              <a:spcBef>
                <a:spcPts val="1600"/>
              </a:spcBef>
              <a:spcAft>
                <a:spcPts val="0"/>
              </a:spcAft>
              <a:buNone/>
              <a:defRPr sz="2400" b="1">
                <a:solidFill>
                  <a:srgbClr val="E94A4E"/>
                </a:solidFill>
                <a:latin typeface="Kanit"/>
                <a:ea typeface="Kanit"/>
                <a:cs typeface="Kanit"/>
                <a:sym typeface="Kanit"/>
              </a:defRPr>
            </a:lvl6pPr>
            <a:lvl7pPr lvl="6" algn="ctr" rtl="0">
              <a:spcBef>
                <a:spcPts val="1600"/>
              </a:spcBef>
              <a:spcAft>
                <a:spcPts val="0"/>
              </a:spcAft>
              <a:buNone/>
              <a:defRPr sz="2400" b="1">
                <a:solidFill>
                  <a:srgbClr val="E94A4E"/>
                </a:solidFill>
                <a:latin typeface="Kanit"/>
                <a:ea typeface="Kanit"/>
                <a:cs typeface="Kanit"/>
                <a:sym typeface="Kanit"/>
              </a:defRPr>
            </a:lvl7pPr>
            <a:lvl8pPr lvl="7" algn="ctr" rtl="0">
              <a:spcBef>
                <a:spcPts val="1600"/>
              </a:spcBef>
              <a:spcAft>
                <a:spcPts val="0"/>
              </a:spcAft>
              <a:buNone/>
              <a:defRPr sz="2400" b="1">
                <a:solidFill>
                  <a:srgbClr val="E94A4E"/>
                </a:solidFill>
                <a:latin typeface="Kanit"/>
                <a:ea typeface="Kanit"/>
                <a:cs typeface="Kanit"/>
                <a:sym typeface="Kanit"/>
              </a:defRPr>
            </a:lvl8pPr>
            <a:lvl9pPr lvl="8" algn="ct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79" name="Google Shape;179;p18"/>
          <p:cNvSpPr txBox="1">
            <a:spLocks noGrp="1"/>
          </p:cNvSpPr>
          <p:nvPr>
            <p:ph type="subTitle" idx="2"/>
          </p:nvPr>
        </p:nvSpPr>
        <p:spPr>
          <a:xfrm>
            <a:off x="1144567" y="4771067"/>
            <a:ext cx="3222400" cy="869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80" name="Google Shape;180;p18"/>
          <p:cNvSpPr txBox="1">
            <a:spLocks noGrp="1"/>
          </p:cNvSpPr>
          <p:nvPr>
            <p:ph type="subTitle" idx="3"/>
          </p:nvPr>
        </p:nvSpPr>
        <p:spPr>
          <a:xfrm>
            <a:off x="4486000" y="4249875"/>
            <a:ext cx="3226000" cy="5244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2400" b="1">
                <a:solidFill>
                  <a:srgbClr val="E94A4E"/>
                </a:solidFill>
                <a:latin typeface="Kanit"/>
                <a:ea typeface="Kanit"/>
                <a:cs typeface="Kanit"/>
                <a:sym typeface="Kanit"/>
              </a:defRPr>
            </a:lvl1pPr>
            <a:lvl2pPr lvl="1" algn="ctr" rtl="0">
              <a:spcBef>
                <a:spcPts val="1600"/>
              </a:spcBef>
              <a:spcAft>
                <a:spcPts val="0"/>
              </a:spcAft>
              <a:buNone/>
              <a:defRPr sz="2400" b="1">
                <a:solidFill>
                  <a:srgbClr val="E94A4E"/>
                </a:solidFill>
                <a:latin typeface="Kanit"/>
                <a:ea typeface="Kanit"/>
                <a:cs typeface="Kanit"/>
                <a:sym typeface="Kanit"/>
              </a:defRPr>
            </a:lvl2pPr>
            <a:lvl3pPr lvl="2" algn="ctr" rtl="0">
              <a:spcBef>
                <a:spcPts val="1600"/>
              </a:spcBef>
              <a:spcAft>
                <a:spcPts val="0"/>
              </a:spcAft>
              <a:buNone/>
              <a:defRPr sz="2400" b="1">
                <a:solidFill>
                  <a:srgbClr val="E94A4E"/>
                </a:solidFill>
                <a:latin typeface="Kanit"/>
                <a:ea typeface="Kanit"/>
                <a:cs typeface="Kanit"/>
                <a:sym typeface="Kanit"/>
              </a:defRPr>
            </a:lvl3pPr>
            <a:lvl4pPr lvl="3" algn="ctr" rtl="0">
              <a:spcBef>
                <a:spcPts val="1600"/>
              </a:spcBef>
              <a:spcAft>
                <a:spcPts val="0"/>
              </a:spcAft>
              <a:buNone/>
              <a:defRPr sz="2400" b="1">
                <a:solidFill>
                  <a:srgbClr val="E94A4E"/>
                </a:solidFill>
                <a:latin typeface="Kanit"/>
                <a:ea typeface="Kanit"/>
                <a:cs typeface="Kanit"/>
                <a:sym typeface="Kanit"/>
              </a:defRPr>
            </a:lvl4pPr>
            <a:lvl5pPr lvl="4" algn="ctr" rtl="0">
              <a:spcBef>
                <a:spcPts val="1600"/>
              </a:spcBef>
              <a:spcAft>
                <a:spcPts val="0"/>
              </a:spcAft>
              <a:buNone/>
              <a:defRPr sz="2400" b="1">
                <a:solidFill>
                  <a:srgbClr val="E94A4E"/>
                </a:solidFill>
                <a:latin typeface="Kanit"/>
                <a:ea typeface="Kanit"/>
                <a:cs typeface="Kanit"/>
                <a:sym typeface="Kanit"/>
              </a:defRPr>
            </a:lvl5pPr>
            <a:lvl6pPr lvl="5" algn="ctr" rtl="0">
              <a:spcBef>
                <a:spcPts val="1600"/>
              </a:spcBef>
              <a:spcAft>
                <a:spcPts val="0"/>
              </a:spcAft>
              <a:buNone/>
              <a:defRPr sz="2400" b="1">
                <a:solidFill>
                  <a:srgbClr val="E94A4E"/>
                </a:solidFill>
                <a:latin typeface="Kanit"/>
                <a:ea typeface="Kanit"/>
                <a:cs typeface="Kanit"/>
                <a:sym typeface="Kanit"/>
              </a:defRPr>
            </a:lvl6pPr>
            <a:lvl7pPr lvl="6" algn="ctr" rtl="0">
              <a:spcBef>
                <a:spcPts val="1600"/>
              </a:spcBef>
              <a:spcAft>
                <a:spcPts val="0"/>
              </a:spcAft>
              <a:buNone/>
              <a:defRPr sz="2400" b="1">
                <a:solidFill>
                  <a:srgbClr val="E94A4E"/>
                </a:solidFill>
                <a:latin typeface="Kanit"/>
                <a:ea typeface="Kanit"/>
                <a:cs typeface="Kanit"/>
                <a:sym typeface="Kanit"/>
              </a:defRPr>
            </a:lvl7pPr>
            <a:lvl8pPr lvl="7" algn="ctr" rtl="0">
              <a:spcBef>
                <a:spcPts val="1600"/>
              </a:spcBef>
              <a:spcAft>
                <a:spcPts val="0"/>
              </a:spcAft>
              <a:buNone/>
              <a:defRPr sz="2400" b="1">
                <a:solidFill>
                  <a:srgbClr val="E94A4E"/>
                </a:solidFill>
                <a:latin typeface="Kanit"/>
                <a:ea typeface="Kanit"/>
                <a:cs typeface="Kanit"/>
                <a:sym typeface="Kanit"/>
              </a:defRPr>
            </a:lvl8pPr>
            <a:lvl9pPr lvl="8" algn="ct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81" name="Google Shape;181;p18"/>
          <p:cNvSpPr txBox="1">
            <a:spLocks noGrp="1"/>
          </p:cNvSpPr>
          <p:nvPr>
            <p:ph type="subTitle" idx="4"/>
          </p:nvPr>
        </p:nvSpPr>
        <p:spPr>
          <a:xfrm>
            <a:off x="4480000" y="4771067"/>
            <a:ext cx="3222400" cy="869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82" name="Google Shape;182;p18"/>
          <p:cNvSpPr txBox="1">
            <a:spLocks noGrp="1"/>
          </p:cNvSpPr>
          <p:nvPr>
            <p:ph type="subTitle" idx="5"/>
          </p:nvPr>
        </p:nvSpPr>
        <p:spPr>
          <a:xfrm>
            <a:off x="7811833" y="4249875"/>
            <a:ext cx="3226000" cy="5244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2400" b="1">
                <a:solidFill>
                  <a:srgbClr val="E94A4E"/>
                </a:solidFill>
                <a:latin typeface="Kanit"/>
                <a:ea typeface="Kanit"/>
                <a:cs typeface="Kanit"/>
                <a:sym typeface="Kanit"/>
              </a:defRPr>
            </a:lvl1pPr>
            <a:lvl2pPr lvl="1" algn="ctr" rtl="0">
              <a:spcBef>
                <a:spcPts val="1600"/>
              </a:spcBef>
              <a:spcAft>
                <a:spcPts val="0"/>
              </a:spcAft>
              <a:buNone/>
              <a:defRPr sz="2400" b="1">
                <a:solidFill>
                  <a:srgbClr val="E94A4E"/>
                </a:solidFill>
                <a:latin typeface="Kanit"/>
                <a:ea typeface="Kanit"/>
                <a:cs typeface="Kanit"/>
                <a:sym typeface="Kanit"/>
              </a:defRPr>
            </a:lvl2pPr>
            <a:lvl3pPr lvl="2" algn="ctr" rtl="0">
              <a:spcBef>
                <a:spcPts val="1600"/>
              </a:spcBef>
              <a:spcAft>
                <a:spcPts val="0"/>
              </a:spcAft>
              <a:buNone/>
              <a:defRPr sz="2400" b="1">
                <a:solidFill>
                  <a:srgbClr val="E94A4E"/>
                </a:solidFill>
                <a:latin typeface="Kanit"/>
                <a:ea typeface="Kanit"/>
                <a:cs typeface="Kanit"/>
                <a:sym typeface="Kanit"/>
              </a:defRPr>
            </a:lvl3pPr>
            <a:lvl4pPr lvl="3" algn="ctr" rtl="0">
              <a:spcBef>
                <a:spcPts val="1600"/>
              </a:spcBef>
              <a:spcAft>
                <a:spcPts val="0"/>
              </a:spcAft>
              <a:buNone/>
              <a:defRPr sz="2400" b="1">
                <a:solidFill>
                  <a:srgbClr val="E94A4E"/>
                </a:solidFill>
                <a:latin typeface="Kanit"/>
                <a:ea typeface="Kanit"/>
                <a:cs typeface="Kanit"/>
                <a:sym typeface="Kanit"/>
              </a:defRPr>
            </a:lvl4pPr>
            <a:lvl5pPr lvl="4" algn="ctr" rtl="0">
              <a:spcBef>
                <a:spcPts val="1600"/>
              </a:spcBef>
              <a:spcAft>
                <a:spcPts val="0"/>
              </a:spcAft>
              <a:buNone/>
              <a:defRPr sz="2400" b="1">
                <a:solidFill>
                  <a:srgbClr val="E94A4E"/>
                </a:solidFill>
                <a:latin typeface="Kanit"/>
                <a:ea typeface="Kanit"/>
                <a:cs typeface="Kanit"/>
                <a:sym typeface="Kanit"/>
              </a:defRPr>
            </a:lvl5pPr>
            <a:lvl6pPr lvl="5" algn="ctr" rtl="0">
              <a:spcBef>
                <a:spcPts val="1600"/>
              </a:spcBef>
              <a:spcAft>
                <a:spcPts val="0"/>
              </a:spcAft>
              <a:buNone/>
              <a:defRPr sz="2400" b="1">
                <a:solidFill>
                  <a:srgbClr val="E94A4E"/>
                </a:solidFill>
                <a:latin typeface="Kanit"/>
                <a:ea typeface="Kanit"/>
                <a:cs typeface="Kanit"/>
                <a:sym typeface="Kanit"/>
              </a:defRPr>
            </a:lvl6pPr>
            <a:lvl7pPr lvl="6" algn="ctr" rtl="0">
              <a:spcBef>
                <a:spcPts val="1600"/>
              </a:spcBef>
              <a:spcAft>
                <a:spcPts val="0"/>
              </a:spcAft>
              <a:buNone/>
              <a:defRPr sz="2400" b="1">
                <a:solidFill>
                  <a:srgbClr val="E94A4E"/>
                </a:solidFill>
                <a:latin typeface="Kanit"/>
                <a:ea typeface="Kanit"/>
                <a:cs typeface="Kanit"/>
                <a:sym typeface="Kanit"/>
              </a:defRPr>
            </a:lvl7pPr>
            <a:lvl8pPr lvl="7" algn="ctr" rtl="0">
              <a:spcBef>
                <a:spcPts val="1600"/>
              </a:spcBef>
              <a:spcAft>
                <a:spcPts val="0"/>
              </a:spcAft>
              <a:buNone/>
              <a:defRPr sz="2400" b="1">
                <a:solidFill>
                  <a:srgbClr val="E94A4E"/>
                </a:solidFill>
                <a:latin typeface="Kanit"/>
                <a:ea typeface="Kanit"/>
                <a:cs typeface="Kanit"/>
                <a:sym typeface="Kanit"/>
              </a:defRPr>
            </a:lvl8pPr>
            <a:lvl9pPr lvl="8" algn="ct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83" name="Google Shape;183;p18"/>
          <p:cNvSpPr txBox="1">
            <a:spLocks noGrp="1"/>
          </p:cNvSpPr>
          <p:nvPr>
            <p:ph type="subTitle" idx="6"/>
          </p:nvPr>
        </p:nvSpPr>
        <p:spPr>
          <a:xfrm>
            <a:off x="7805833" y="4771067"/>
            <a:ext cx="3222400" cy="869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84" name="Google Shape;184;p18"/>
          <p:cNvSpPr/>
          <p:nvPr/>
        </p:nvSpPr>
        <p:spPr>
          <a:xfrm>
            <a:off x="6958567" y="-2653207"/>
            <a:ext cx="3645148" cy="3934585"/>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85" name="Google Shape;185;p18"/>
          <p:cNvSpPr/>
          <p:nvPr/>
        </p:nvSpPr>
        <p:spPr>
          <a:xfrm rot="8100000">
            <a:off x="-2000610" y="5070121"/>
            <a:ext cx="3645156" cy="3934593"/>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86" name="Google Shape;186;p18"/>
          <p:cNvSpPr/>
          <p:nvPr/>
        </p:nvSpPr>
        <p:spPr>
          <a:xfrm rot="-8426936">
            <a:off x="8788706" y="-1501721"/>
            <a:ext cx="5004037" cy="3003520"/>
          </a:xfrm>
          <a:prstGeom prst="arc">
            <a:avLst>
              <a:gd name="adj1" fmla="val 11456086"/>
              <a:gd name="adj2" fmla="val 0"/>
            </a:avLst>
          </a:prstGeom>
          <a:noFill/>
          <a:ln w="19050" cap="flat" cmpd="sng">
            <a:solidFill>
              <a:srgbClr val="E94A4E"/>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cxnSp>
        <p:nvCxnSpPr>
          <p:cNvPr id="187" name="Google Shape;187;p18"/>
          <p:cNvCxnSpPr/>
          <p:nvPr/>
        </p:nvCxnSpPr>
        <p:spPr>
          <a:xfrm rot="6873227" flipH="1">
            <a:off x="9989251" y="-182144"/>
            <a:ext cx="2314056" cy="1212875"/>
          </a:xfrm>
          <a:prstGeom prst="curvedConnector3">
            <a:avLst>
              <a:gd name="adj1" fmla="val 50000"/>
            </a:avLst>
          </a:prstGeom>
          <a:noFill/>
          <a:ln w="19050" cap="flat" cmpd="sng">
            <a:solidFill>
              <a:srgbClr val="E94A4E"/>
            </a:solidFill>
            <a:prstDash val="solid"/>
            <a:round/>
            <a:headEnd type="none" w="med" len="med"/>
            <a:tailEnd type="none" w="med" len="med"/>
          </a:ln>
        </p:spPr>
      </p:cxnSp>
    </p:spTree>
    <p:extLst>
      <p:ext uri="{BB962C8B-B14F-4D97-AF65-F5344CB8AC3E}">
        <p14:creationId xmlns:p14="http://schemas.microsoft.com/office/powerpoint/2010/main" val="4191931057"/>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bg>
      <p:bgPr>
        <a:solidFill>
          <a:srgbClr val="E3F1FE"/>
        </a:solidFill>
        <a:effectLst/>
      </p:bgPr>
    </p:bg>
    <p:spTree>
      <p:nvGrpSpPr>
        <p:cNvPr id="1" name="Shape 188"/>
        <p:cNvGrpSpPr/>
        <p:nvPr/>
      </p:nvGrpSpPr>
      <p:grpSpPr>
        <a:xfrm>
          <a:off x="0" y="0"/>
          <a:ext cx="0" cy="0"/>
          <a:chOff x="0" y="0"/>
          <a:chExt cx="0" cy="0"/>
        </a:xfrm>
      </p:grpSpPr>
      <p:sp>
        <p:nvSpPr>
          <p:cNvPr id="189" name="Google Shape;189;p19"/>
          <p:cNvSpPr txBox="1">
            <a:spLocks noGrp="1"/>
          </p:cNvSpPr>
          <p:nvPr>
            <p:ph type="title"/>
          </p:nvPr>
        </p:nvSpPr>
        <p:spPr>
          <a:xfrm>
            <a:off x="950967" y="719333"/>
            <a:ext cx="10290000" cy="8696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190" name="Google Shape;190;p19"/>
          <p:cNvSpPr txBox="1">
            <a:spLocks noGrp="1"/>
          </p:cNvSpPr>
          <p:nvPr>
            <p:ph type="subTitle" idx="1"/>
          </p:nvPr>
        </p:nvSpPr>
        <p:spPr>
          <a:xfrm>
            <a:off x="1624159" y="1743951"/>
            <a:ext cx="2415600" cy="6340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2400" b="1">
                <a:solidFill>
                  <a:srgbClr val="E94A4E"/>
                </a:solidFill>
                <a:latin typeface="Kanit"/>
                <a:ea typeface="Kanit"/>
                <a:cs typeface="Kanit"/>
                <a:sym typeface="Kanit"/>
              </a:defRPr>
            </a:lvl1pPr>
            <a:lvl2pPr lvl="1" algn="r" rtl="0">
              <a:spcBef>
                <a:spcPts val="1600"/>
              </a:spcBef>
              <a:spcAft>
                <a:spcPts val="0"/>
              </a:spcAft>
              <a:buNone/>
              <a:defRPr sz="2400" b="1">
                <a:solidFill>
                  <a:srgbClr val="E94A4E"/>
                </a:solidFill>
                <a:latin typeface="Kanit"/>
                <a:ea typeface="Kanit"/>
                <a:cs typeface="Kanit"/>
                <a:sym typeface="Kanit"/>
              </a:defRPr>
            </a:lvl2pPr>
            <a:lvl3pPr lvl="2" algn="r" rtl="0">
              <a:spcBef>
                <a:spcPts val="1600"/>
              </a:spcBef>
              <a:spcAft>
                <a:spcPts val="0"/>
              </a:spcAft>
              <a:buNone/>
              <a:defRPr sz="2400" b="1">
                <a:solidFill>
                  <a:srgbClr val="E94A4E"/>
                </a:solidFill>
                <a:latin typeface="Kanit"/>
                <a:ea typeface="Kanit"/>
                <a:cs typeface="Kanit"/>
                <a:sym typeface="Kanit"/>
              </a:defRPr>
            </a:lvl3pPr>
            <a:lvl4pPr lvl="3" algn="r" rtl="0">
              <a:spcBef>
                <a:spcPts val="1600"/>
              </a:spcBef>
              <a:spcAft>
                <a:spcPts val="0"/>
              </a:spcAft>
              <a:buNone/>
              <a:defRPr sz="2400" b="1">
                <a:solidFill>
                  <a:srgbClr val="E94A4E"/>
                </a:solidFill>
                <a:latin typeface="Kanit"/>
                <a:ea typeface="Kanit"/>
                <a:cs typeface="Kanit"/>
                <a:sym typeface="Kanit"/>
              </a:defRPr>
            </a:lvl4pPr>
            <a:lvl5pPr lvl="4" algn="r" rtl="0">
              <a:spcBef>
                <a:spcPts val="1600"/>
              </a:spcBef>
              <a:spcAft>
                <a:spcPts val="0"/>
              </a:spcAft>
              <a:buNone/>
              <a:defRPr sz="2400" b="1">
                <a:solidFill>
                  <a:srgbClr val="E94A4E"/>
                </a:solidFill>
                <a:latin typeface="Kanit"/>
                <a:ea typeface="Kanit"/>
                <a:cs typeface="Kanit"/>
                <a:sym typeface="Kanit"/>
              </a:defRPr>
            </a:lvl5pPr>
            <a:lvl6pPr lvl="5" algn="r" rtl="0">
              <a:spcBef>
                <a:spcPts val="1600"/>
              </a:spcBef>
              <a:spcAft>
                <a:spcPts val="0"/>
              </a:spcAft>
              <a:buNone/>
              <a:defRPr sz="2400" b="1">
                <a:solidFill>
                  <a:srgbClr val="E94A4E"/>
                </a:solidFill>
                <a:latin typeface="Kanit"/>
                <a:ea typeface="Kanit"/>
                <a:cs typeface="Kanit"/>
                <a:sym typeface="Kanit"/>
              </a:defRPr>
            </a:lvl6pPr>
            <a:lvl7pPr lvl="6" algn="r" rtl="0">
              <a:spcBef>
                <a:spcPts val="1600"/>
              </a:spcBef>
              <a:spcAft>
                <a:spcPts val="0"/>
              </a:spcAft>
              <a:buNone/>
              <a:defRPr sz="2400" b="1">
                <a:solidFill>
                  <a:srgbClr val="E94A4E"/>
                </a:solidFill>
                <a:latin typeface="Kanit"/>
                <a:ea typeface="Kanit"/>
                <a:cs typeface="Kanit"/>
                <a:sym typeface="Kanit"/>
              </a:defRPr>
            </a:lvl7pPr>
            <a:lvl8pPr lvl="7" algn="r" rtl="0">
              <a:spcBef>
                <a:spcPts val="1600"/>
              </a:spcBef>
              <a:spcAft>
                <a:spcPts val="0"/>
              </a:spcAft>
              <a:buNone/>
              <a:defRPr sz="2400" b="1">
                <a:solidFill>
                  <a:srgbClr val="E94A4E"/>
                </a:solidFill>
                <a:latin typeface="Kanit"/>
                <a:ea typeface="Kanit"/>
                <a:cs typeface="Kanit"/>
                <a:sym typeface="Kanit"/>
              </a:defRPr>
            </a:lvl8pPr>
            <a:lvl9pPr lvl="8" algn="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91" name="Google Shape;191;p19"/>
          <p:cNvSpPr txBox="1">
            <a:spLocks noGrp="1"/>
          </p:cNvSpPr>
          <p:nvPr>
            <p:ph type="subTitle" idx="2"/>
          </p:nvPr>
        </p:nvSpPr>
        <p:spPr>
          <a:xfrm>
            <a:off x="1619665" y="2234360"/>
            <a:ext cx="2413200" cy="8184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867">
                <a:solidFill>
                  <a:srgbClr val="0258A1"/>
                </a:solidFill>
              </a:defRPr>
            </a:lvl1pPr>
            <a:lvl2pPr lvl="1" algn="r" rtl="0">
              <a:lnSpc>
                <a:spcPct val="100000"/>
              </a:lnSpc>
              <a:spcBef>
                <a:spcPts val="0"/>
              </a:spcBef>
              <a:spcAft>
                <a:spcPts val="0"/>
              </a:spcAft>
              <a:buNone/>
              <a:defRPr sz="1867">
                <a:solidFill>
                  <a:srgbClr val="0258A1"/>
                </a:solidFill>
              </a:defRPr>
            </a:lvl2pPr>
            <a:lvl3pPr lvl="2" algn="r" rtl="0">
              <a:lnSpc>
                <a:spcPct val="100000"/>
              </a:lnSpc>
              <a:spcBef>
                <a:spcPts val="0"/>
              </a:spcBef>
              <a:spcAft>
                <a:spcPts val="0"/>
              </a:spcAft>
              <a:buNone/>
              <a:defRPr sz="1867">
                <a:solidFill>
                  <a:srgbClr val="0258A1"/>
                </a:solidFill>
              </a:defRPr>
            </a:lvl3pPr>
            <a:lvl4pPr lvl="3" algn="r" rtl="0">
              <a:lnSpc>
                <a:spcPct val="100000"/>
              </a:lnSpc>
              <a:spcBef>
                <a:spcPts val="0"/>
              </a:spcBef>
              <a:spcAft>
                <a:spcPts val="0"/>
              </a:spcAft>
              <a:buNone/>
              <a:defRPr sz="1867">
                <a:solidFill>
                  <a:srgbClr val="0258A1"/>
                </a:solidFill>
              </a:defRPr>
            </a:lvl4pPr>
            <a:lvl5pPr lvl="4" algn="r" rtl="0">
              <a:lnSpc>
                <a:spcPct val="100000"/>
              </a:lnSpc>
              <a:spcBef>
                <a:spcPts val="0"/>
              </a:spcBef>
              <a:spcAft>
                <a:spcPts val="0"/>
              </a:spcAft>
              <a:buNone/>
              <a:defRPr sz="1867">
                <a:solidFill>
                  <a:srgbClr val="0258A1"/>
                </a:solidFill>
              </a:defRPr>
            </a:lvl5pPr>
            <a:lvl6pPr lvl="5" algn="r" rtl="0">
              <a:lnSpc>
                <a:spcPct val="100000"/>
              </a:lnSpc>
              <a:spcBef>
                <a:spcPts val="0"/>
              </a:spcBef>
              <a:spcAft>
                <a:spcPts val="0"/>
              </a:spcAft>
              <a:buNone/>
              <a:defRPr sz="1867">
                <a:solidFill>
                  <a:srgbClr val="0258A1"/>
                </a:solidFill>
              </a:defRPr>
            </a:lvl6pPr>
            <a:lvl7pPr lvl="6" algn="r" rtl="0">
              <a:lnSpc>
                <a:spcPct val="100000"/>
              </a:lnSpc>
              <a:spcBef>
                <a:spcPts val="0"/>
              </a:spcBef>
              <a:spcAft>
                <a:spcPts val="0"/>
              </a:spcAft>
              <a:buNone/>
              <a:defRPr sz="1867">
                <a:solidFill>
                  <a:srgbClr val="0258A1"/>
                </a:solidFill>
              </a:defRPr>
            </a:lvl7pPr>
            <a:lvl8pPr lvl="7" algn="r" rtl="0">
              <a:lnSpc>
                <a:spcPct val="100000"/>
              </a:lnSpc>
              <a:spcBef>
                <a:spcPts val="0"/>
              </a:spcBef>
              <a:spcAft>
                <a:spcPts val="0"/>
              </a:spcAft>
              <a:buNone/>
              <a:defRPr sz="1867">
                <a:solidFill>
                  <a:srgbClr val="0258A1"/>
                </a:solidFill>
              </a:defRPr>
            </a:lvl8pPr>
            <a:lvl9pPr lvl="8" algn="r" rtl="0">
              <a:lnSpc>
                <a:spcPct val="100000"/>
              </a:lnSpc>
              <a:spcBef>
                <a:spcPts val="0"/>
              </a:spcBef>
              <a:spcAft>
                <a:spcPts val="0"/>
              </a:spcAft>
              <a:buNone/>
              <a:defRPr sz="1867">
                <a:solidFill>
                  <a:srgbClr val="0258A1"/>
                </a:solidFill>
              </a:defRPr>
            </a:lvl9pPr>
          </a:lstStyle>
          <a:p>
            <a:r>
              <a:rPr lang="en-US"/>
              <a:t>Click to edit Master subtitle style</a:t>
            </a:r>
            <a:endParaRPr/>
          </a:p>
        </p:txBody>
      </p:sp>
      <p:sp>
        <p:nvSpPr>
          <p:cNvPr id="192" name="Google Shape;192;p19"/>
          <p:cNvSpPr txBox="1">
            <a:spLocks noGrp="1"/>
          </p:cNvSpPr>
          <p:nvPr>
            <p:ph type="subTitle" idx="3"/>
          </p:nvPr>
        </p:nvSpPr>
        <p:spPr>
          <a:xfrm>
            <a:off x="1624159" y="3290053"/>
            <a:ext cx="2415600" cy="6340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2400" b="1">
                <a:solidFill>
                  <a:srgbClr val="E94A4E"/>
                </a:solidFill>
                <a:latin typeface="Kanit"/>
                <a:ea typeface="Kanit"/>
                <a:cs typeface="Kanit"/>
                <a:sym typeface="Kanit"/>
              </a:defRPr>
            </a:lvl1pPr>
            <a:lvl2pPr lvl="1" algn="r" rtl="0">
              <a:spcBef>
                <a:spcPts val="1600"/>
              </a:spcBef>
              <a:spcAft>
                <a:spcPts val="0"/>
              </a:spcAft>
              <a:buNone/>
              <a:defRPr sz="2400" b="1">
                <a:solidFill>
                  <a:srgbClr val="E94A4E"/>
                </a:solidFill>
                <a:latin typeface="Kanit"/>
                <a:ea typeface="Kanit"/>
                <a:cs typeface="Kanit"/>
                <a:sym typeface="Kanit"/>
              </a:defRPr>
            </a:lvl2pPr>
            <a:lvl3pPr lvl="2" algn="r" rtl="0">
              <a:spcBef>
                <a:spcPts val="1600"/>
              </a:spcBef>
              <a:spcAft>
                <a:spcPts val="0"/>
              </a:spcAft>
              <a:buNone/>
              <a:defRPr sz="2400" b="1">
                <a:solidFill>
                  <a:srgbClr val="E94A4E"/>
                </a:solidFill>
                <a:latin typeface="Kanit"/>
                <a:ea typeface="Kanit"/>
                <a:cs typeface="Kanit"/>
                <a:sym typeface="Kanit"/>
              </a:defRPr>
            </a:lvl3pPr>
            <a:lvl4pPr lvl="3" algn="r" rtl="0">
              <a:spcBef>
                <a:spcPts val="1600"/>
              </a:spcBef>
              <a:spcAft>
                <a:spcPts val="0"/>
              </a:spcAft>
              <a:buNone/>
              <a:defRPr sz="2400" b="1">
                <a:solidFill>
                  <a:srgbClr val="E94A4E"/>
                </a:solidFill>
                <a:latin typeface="Kanit"/>
                <a:ea typeface="Kanit"/>
                <a:cs typeface="Kanit"/>
                <a:sym typeface="Kanit"/>
              </a:defRPr>
            </a:lvl4pPr>
            <a:lvl5pPr lvl="4" algn="r" rtl="0">
              <a:spcBef>
                <a:spcPts val="1600"/>
              </a:spcBef>
              <a:spcAft>
                <a:spcPts val="0"/>
              </a:spcAft>
              <a:buNone/>
              <a:defRPr sz="2400" b="1">
                <a:solidFill>
                  <a:srgbClr val="E94A4E"/>
                </a:solidFill>
                <a:latin typeface="Kanit"/>
                <a:ea typeface="Kanit"/>
                <a:cs typeface="Kanit"/>
                <a:sym typeface="Kanit"/>
              </a:defRPr>
            </a:lvl5pPr>
            <a:lvl6pPr lvl="5" algn="r" rtl="0">
              <a:spcBef>
                <a:spcPts val="1600"/>
              </a:spcBef>
              <a:spcAft>
                <a:spcPts val="0"/>
              </a:spcAft>
              <a:buNone/>
              <a:defRPr sz="2400" b="1">
                <a:solidFill>
                  <a:srgbClr val="E94A4E"/>
                </a:solidFill>
                <a:latin typeface="Kanit"/>
                <a:ea typeface="Kanit"/>
                <a:cs typeface="Kanit"/>
                <a:sym typeface="Kanit"/>
              </a:defRPr>
            </a:lvl6pPr>
            <a:lvl7pPr lvl="6" algn="r" rtl="0">
              <a:spcBef>
                <a:spcPts val="1600"/>
              </a:spcBef>
              <a:spcAft>
                <a:spcPts val="0"/>
              </a:spcAft>
              <a:buNone/>
              <a:defRPr sz="2400" b="1">
                <a:solidFill>
                  <a:srgbClr val="E94A4E"/>
                </a:solidFill>
                <a:latin typeface="Kanit"/>
                <a:ea typeface="Kanit"/>
                <a:cs typeface="Kanit"/>
                <a:sym typeface="Kanit"/>
              </a:defRPr>
            </a:lvl7pPr>
            <a:lvl8pPr lvl="7" algn="r" rtl="0">
              <a:spcBef>
                <a:spcPts val="1600"/>
              </a:spcBef>
              <a:spcAft>
                <a:spcPts val="0"/>
              </a:spcAft>
              <a:buNone/>
              <a:defRPr sz="2400" b="1">
                <a:solidFill>
                  <a:srgbClr val="E94A4E"/>
                </a:solidFill>
                <a:latin typeface="Kanit"/>
                <a:ea typeface="Kanit"/>
                <a:cs typeface="Kanit"/>
                <a:sym typeface="Kanit"/>
              </a:defRPr>
            </a:lvl8pPr>
            <a:lvl9pPr lvl="8" algn="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93" name="Google Shape;193;p19"/>
          <p:cNvSpPr txBox="1">
            <a:spLocks noGrp="1"/>
          </p:cNvSpPr>
          <p:nvPr>
            <p:ph type="subTitle" idx="4"/>
          </p:nvPr>
        </p:nvSpPr>
        <p:spPr>
          <a:xfrm>
            <a:off x="1619665" y="3780455"/>
            <a:ext cx="2413200" cy="8184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867">
                <a:solidFill>
                  <a:srgbClr val="0258A1"/>
                </a:solidFill>
              </a:defRPr>
            </a:lvl1pPr>
            <a:lvl2pPr lvl="1" algn="r" rtl="0">
              <a:lnSpc>
                <a:spcPct val="100000"/>
              </a:lnSpc>
              <a:spcBef>
                <a:spcPts val="0"/>
              </a:spcBef>
              <a:spcAft>
                <a:spcPts val="0"/>
              </a:spcAft>
              <a:buNone/>
              <a:defRPr sz="1867">
                <a:solidFill>
                  <a:srgbClr val="0258A1"/>
                </a:solidFill>
              </a:defRPr>
            </a:lvl2pPr>
            <a:lvl3pPr lvl="2" algn="r" rtl="0">
              <a:lnSpc>
                <a:spcPct val="100000"/>
              </a:lnSpc>
              <a:spcBef>
                <a:spcPts val="0"/>
              </a:spcBef>
              <a:spcAft>
                <a:spcPts val="0"/>
              </a:spcAft>
              <a:buNone/>
              <a:defRPr sz="1867">
                <a:solidFill>
                  <a:srgbClr val="0258A1"/>
                </a:solidFill>
              </a:defRPr>
            </a:lvl3pPr>
            <a:lvl4pPr lvl="3" algn="r" rtl="0">
              <a:lnSpc>
                <a:spcPct val="100000"/>
              </a:lnSpc>
              <a:spcBef>
                <a:spcPts val="0"/>
              </a:spcBef>
              <a:spcAft>
                <a:spcPts val="0"/>
              </a:spcAft>
              <a:buNone/>
              <a:defRPr sz="1867">
                <a:solidFill>
                  <a:srgbClr val="0258A1"/>
                </a:solidFill>
              </a:defRPr>
            </a:lvl4pPr>
            <a:lvl5pPr lvl="4" algn="r" rtl="0">
              <a:lnSpc>
                <a:spcPct val="100000"/>
              </a:lnSpc>
              <a:spcBef>
                <a:spcPts val="0"/>
              </a:spcBef>
              <a:spcAft>
                <a:spcPts val="0"/>
              </a:spcAft>
              <a:buNone/>
              <a:defRPr sz="1867">
                <a:solidFill>
                  <a:srgbClr val="0258A1"/>
                </a:solidFill>
              </a:defRPr>
            </a:lvl5pPr>
            <a:lvl6pPr lvl="5" algn="r" rtl="0">
              <a:lnSpc>
                <a:spcPct val="100000"/>
              </a:lnSpc>
              <a:spcBef>
                <a:spcPts val="0"/>
              </a:spcBef>
              <a:spcAft>
                <a:spcPts val="0"/>
              </a:spcAft>
              <a:buNone/>
              <a:defRPr sz="1867">
                <a:solidFill>
                  <a:srgbClr val="0258A1"/>
                </a:solidFill>
              </a:defRPr>
            </a:lvl6pPr>
            <a:lvl7pPr lvl="6" algn="r" rtl="0">
              <a:lnSpc>
                <a:spcPct val="100000"/>
              </a:lnSpc>
              <a:spcBef>
                <a:spcPts val="0"/>
              </a:spcBef>
              <a:spcAft>
                <a:spcPts val="0"/>
              </a:spcAft>
              <a:buNone/>
              <a:defRPr sz="1867">
                <a:solidFill>
                  <a:srgbClr val="0258A1"/>
                </a:solidFill>
              </a:defRPr>
            </a:lvl7pPr>
            <a:lvl8pPr lvl="7" algn="r" rtl="0">
              <a:lnSpc>
                <a:spcPct val="100000"/>
              </a:lnSpc>
              <a:spcBef>
                <a:spcPts val="0"/>
              </a:spcBef>
              <a:spcAft>
                <a:spcPts val="0"/>
              </a:spcAft>
              <a:buNone/>
              <a:defRPr sz="1867">
                <a:solidFill>
                  <a:srgbClr val="0258A1"/>
                </a:solidFill>
              </a:defRPr>
            </a:lvl8pPr>
            <a:lvl9pPr lvl="8" algn="r" rtl="0">
              <a:lnSpc>
                <a:spcPct val="100000"/>
              </a:lnSpc>
              <a:spcBef>
                <a:spcPts val="0"/>
              </a:spcBef>
              <a:spcAft>
                <a:spcPts val="0"/>
              </a:spcAft>
              <a:buNone/>
              <a:defRPr sz="1867">
                <a:solidFill>
                  <a:srgbClr val="0258A1"/>
                </a:solidFill>
              </a:defRPr>
            </a:lvl9pPr>
          </a:lstStyle>
          <a:p>
            <a:r>
              <a:rPr lang="en-US"/>
              <a:t>Click to edit Master subtitle style</a:t>
            </a:r>
            <a:endParaRPr/>
          </a:p>
        </p:txBody>
      </p:sp>
      <p:sp>
        <p:nvSpPr>
          <p:cNvPr id="194" name="Google Shape;194;p19"/>
          <p:cNvSpPr txBox="1">
            <a:spLocks noGrp="1"/>
          </p:cNvSpPr>
          <p:nvPr>
            <p:ph type="subTitle" idx="5"/>
          </p:nvPr>
        </p:nvSpPr>
        <p:spPr>
          <a:xfrm>
            <a:off x="1626405" y="4836141"/>
            <a:ext cx="2415600" cy="6340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2400" b="1">
                <a:solidFill>
                  <a:srgbClr val="E94A4E"/>
                </a:solidFill>
                <a:latin typeface="Kanit"/>
                <a:ea typeface="Kanit"/>
                <a:cs typeface="Kanit"/>
                <a:sym typeface="Kanit"/>
              </a:defRPr>
            </a:lvl1pPr>
            <a:lvl2pPr lvl="1" algn="r" rtl="0">
              <a:spcBef>
                <a:spcPts val="1600"/>
              </a:spcBef>
              <a:spcAft>
                <a:spcPts val="0"/>
              </a:spcAft>
              <a:buNone/>
              <a:defRPr sz="2400" b="1">
                <a:solidFill>
                  <a:srgbClr val="E94A4E"/>
                </a:solidFill>
                <a:latin typeface="Kanit"/>
                <a:ea typeface="Kanit"/>
                <a:cs typeface="Kanit"/>
                <a:sym typeface="Kanit"/>
              </a:defRPr>
            </a:lvl2pPr>
            <a:lvl3pPr lvl="2" algn="r" rtl="0">
              <a:spcBef>
                <a:spcPts val="1600"/>
              </a:spcBef>
              <a:spcAft>
                <a:spcPts val="0"/>
              </a:spcAft>
              <a:buNone/>
              <a:defRPr sz="2400" b="1">
                <a:solidFill>
                  <a:srgbClr val="E94A4E"/>
                </a:solidFill>
                <a:latin typeface="Kanit"/>
                <a:ea typeface="Kanit"/>
                <a:cs typeface="Kanit"/>
                <a:sym typeface="Kanit"/>
              </a:defRPr>
            </a:lvl3pPr>
            <a:lvl4pPr lvl="3" algn="r" rtl="0">
              <a:spcBef>
                <a:spcPts val="1600"/>
              </a:spcBef>
              <a:spcAft>
                <a:spcPts val="0"/>
              </a:spcAft>
              <a:buNone/>
              <a:defRPr sz="2400" b="1">
                <a:solidFill>
                  <a:srgbClr val="E94A4E"/>
                </a:solidFill>
                <a:latin typeface="Kanit"/>
                <a:ea typeface="Kanit"/>
                <a:cs typeface="Kanit"/>
                <a:sym typeface="Kanit"/>
              </a:defRPr>
            </a:lvl4pPr>
            <a:lvl5pPr lvl="4" algn="r" rtl="0">
              <a:spcBef>
                <a:spcPts val="1600"/>
              </a:spcBef>
              <a:spcAft>
                <a:spcPts val="0"/>
              </a:spcAft>
              <a:buNone/>
              <a:defRPr sz="2400" b="1">
                <a:solidFill>
                  <a:srgbClr val="E94A4E"/>
                </a:solidFill>
                <a:latin typeface="Kanit"/>
                <a:ea typeface="Kanit"/>
                <a:cs typeface="Kanit"/>
                <a:sym typeface="Kanit"/>
              </a:defRPr>
            </a:lvl5pPr>
            <a:lvl6pPr lvl="5" algn="r" rtl="0">
              <a:spcBef>
                <a:spcPts val="1600"/>
              </a:spcBef>
              <a:spcAft>
                <a:spcPts val="0"/>
              </a:spcAft>
              <a:buNone/>
              <a:defRPr sz="2400" b="1">
                <a:solidFill>
                  <a:srgbClr val="E94A4E"/>
                </a:solidFill>
                <a:latin typeface="Kanit"/>
                <a:ea typeface="Kanit"/>
                <a:cs typeface="Kanit"/>
                <a:sym typeface="Kanit"/>
              </a:defRPr>
            </a:lvl6pPr>
            <a:lvl7pPr lvl="6" algn="r" rtl="0">
              <a:spcBef>
                <a:spcPts val="1600"/>
              </a:spcBef>
              <a:spcAft>
                <a:spcPts val="0"/>
              </a:spcAft>
              <a:buNone/>
              <a:defRPr sz="2400" b="1">
                <a:solidFill>
                  <a:srgbClr val="E94A4E"/>
                </a:solidFill>
                <a:latin typeface="Kanit"/>
                <a:ea typeface="Kanit"/>
                <a:cs typeface="Kanit"/>
                <a:sym typeface="Kanit"/>
              </a:defRPr>
            </a:lvl7pPr>
            <a:lvl8pPr lvl="7" algn="r" rtl="0">
              <a:spcBef>
                <a:spcPts val="1600"/>
              </a:spcBef>
              <a:spcAft>
                <a:spcPts val="0"/>
              </a:spcAft>
              <a:buNone/>
              <a:defRPr sz="2400" b="1">
                <a:solidFill>
                  <a:srgbClr val="E94A4E"/>
                </a:solidFill>
                <a:latin typeface="Kanit"/>
                <a:ea typeface="Kanit"/>
                <a:cs typeface="Kanit"/>
                <a:sym typeface="Kanit"/>
              </a:defRPr>
            </a:lvl8pPr>
            <a:lvl9pPr lvl="8" algn="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95" name="Google Shape;195;p19"/>
          <p:cNvSpPr txBox="1">
            <a:spLocks noGrp="1"/>
          </p:cNvSpPr>
          <p:nvPr>
            <p:ph type="subTitle" idx="6"/>
          </p:nvPr>
        </p:nvSpPr>
        <p:spPr>
          <a:xfrm>
            <a:off x="1621912" y="5326533"/>
            <a:ext cx="2413200" cy="8184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867">
                <a:solidFill>
                  <a:srgbClr val="0258A1"/>
                </a:solidFill>
              </a:defRPr>
            </a:lvl1pPr>
            <a:lvl2pPr lvl="1" algn="r" rtl="0">
              <a:lnSpc>
                <a:spcPct val="100000"/>
              </a:lnSpc>
              <a:spcBef>
                <a:spcPts val="0"/>
              </a:spcBef>
              <a:spcAft>
                <a:spcPts val="0"/>
              </a:spcAft>
              <a:buNone/>
              <a:defRPr sz="1867">
                <a:solidFill>
                  <a:srgbClr val="0258A1"/>
                </a:solidFill>
              </a:defRPr>
            </a:lvl2pPr>
            <a:lvl3pPr lvl="2" algn="r" rtl="0">
              <a:lnSpc>
                <a:spcPct val="100000"/>
              </a:lnSpc>
              <a:spcBef>
                <a:spcPts val="0"/>
              </a:spcBef>
              <a:spcAft>
                <a:spcPts val="0"/>
              </a:spcAft>
              <a:buNone/>
              <a:defRPr sz="1867">
                <a:solidFill>
                  <a:srgbClr val="0258A1"/>
                </a:solidFill>
              </a:defRPr>
            </a:lvl3pPr>
            <a:lvl4pPr lvl="3" algn="r" rtl="0">
              <a:lnSpc>
                <a:spcPct val="100000"/>
              </a:lnSpc>
              <a:spcBef>
                <a:spcPts val="0"/>
              </a:spcBef>
              <a:spcAft>
                <a:spcPts val="0"/>
              </a:spcAft>
              <a:buNone/>
              <a:defRPr sz="1867">
                <a:solidFill>
                  <a:srgbClr val="0258A1"/>
                </a:solidFill>
              </a:defRPr>
            </a:lvl4pPr>
            <a:lvl5pPr lvl="4" algn="r" rtl="0">
              <a:lnSpc>
                <a:spcPct val="100000"/>
              </a:lnSpc>
              <a:spcBef>
                <a:spcPts val="0"/>
              </a:spcBef>
              <a:spcAft>
                <a:spcPts val="0"/>
              </a:spcAft>
              <a:buNone/>
              <a:defRPr sz="1867">
                <a:solidFill>
                  <a:srgbClr val="0258A1"/>
                </a:solidFill>
              </a:defRPr>
            </a:lvl5pPr>
            <a:lvl6pPr lvl="5" algn="r" rtl="0">
              <a:lnSpc>
                <a:spcPct val="100000"/>
              </a:lnSpc>
              <a:spcBef>
                <a:spcPts val="0"/>
              </a:spcBef>
              <a:spcAft>
                <a:spcPts val="0"/>
              </a:spcAft>
              <a:buNone/>
              <a:defRPr sz="1867">
                <a:solidFill>
                  <a:srgbClr val="0258A1"/>
                </a:solidFill>
              </a:defRPr>
            </a:lvl6pPr>
            <a:lvl7pPr lvl="6" algn="r" rtl="0">
              <a:lnSpc>
                <a:spcPct val="100000"/>
              </a:lnSpc>
              <a:spcBef>
                <a:spcPts val="0"/>
              </a:spcBef>
              <a:spcAft>
                <a:spcPts val="0"/>
              </a:spcAft>
              <a:buNone/>
              <a:defRPr sz="1867">
                <a:solidFill>
                  <a:srgbClr val="0258A1"/>
                </a:solidFill>
              </a:defRPr>
            </a:lvl7pPr>
            <a:lvl8pPr lvl="7" algn="r" rtl="0">
              <a:lnSpc>
                <a:spcPct val="100000"/>
              </a:lnSpc>
              <a:spcBef>
                <a:spcPts val="0"/>
              </a:spcBef>
              <a:spcAft>
                <a:spcPts val="0"/>
              </a:spcAft>
              <a:buNone/>
              <a:defRPr sz="1867">
                <a:solidFill>
                  <a:srgbClr val="0258A1"/>
                </a:solidFill>
              </a:defRPr>
            </a:lvl8pPr>
            <a:lvl9pPr lvl="8" algn="r" rtl="0">
              <a:lnSpc>
                <a:spcPct val="100000"/>
              </a:lnSpc>
              <a:spcBef>
                <a:spcPts val="0"/>
              </a:spcBef>
              <a:spcAft>
                <a:spcPts val="0"/>
              </a:spcAft>
              <a:buNone/>
              <a:defRPr sz="1867">
                <a:solidFill>
                  <a:srgbClr val="0258A1"/>
                </a:solidFill>
              </a:defRPr>
            </a:lvl9pPr>
          </a:lstStyle>
          <a:p>
            <a:r>
              <a:rPr lang="en-US"/>
              <a:t>Click to edit Master subtitle style</a:t>
            </a:r>
            <a:endParaRPr/>
          </a:p>
        </p:txBody>
      </p:sp>
      <p:sp>
        <p:nvSpPr>
          <p:cNvPr id="196" name="Google Shape;196;p19"/>
          <p:cNvSpPr txBox="1">
            <a:spLocks noGrp="1"/>
          </p:cNvSpPr>
          <p:nvPr>
            <p:ph type="title" idx="7" hasCustomPrompt="1"/>
          </p:nvPr>
        </p:nvSpPr>
        <p:spPr>
          <a:xfrm>
            <a:off x="4641233" y="2143248"/>
            <a:ext cx="836000" cy="634800"/>
          </a:xfrm>
          <a:prstGeom prst="rect">
            <a:avLst/>
          </a:prstGeom>
          <a:solidFill>
            <a:srgbClr val="E94A4E"/>
          </a:solidFill>
        </p:spPr>
        <p:txBody>
          <a:bodyPr spcFirstLastPara="1" wrap="square" lIns="91425" tIns="91425" rIns="91425" bIns="91425" anchor="ctr" anchorCtr="0">
            <a:normAutofit/>
          </a:bodyPr>
          <a:lstStyle>
            <a:lvl1pPr lvl="0" algn="ctr" rtl="0">
              <a:spcBef>
                <a:spcPts val="0"/>
              </a:spcBef>
              <a:spcAft>
                <a:spcPts val="0"/>
              </a:spcAft>
              <a:buSzPts val="1800"/>
              <a:buFont typeface="Kanit"/>
              <a:buNone/>
              <a:defRPr sz="3200" b="1">
                <a:solidFill>
                  <a:srgbClr val="E3F1FE"/>
                </a:solidFill>
                <a:latin typeface="Kanit"/>
                <a:ea typeface="Kanit"/>
                <a:cs typeface="Kanit"/>
                <a:sym typeface="Kanit"/>
              </a:defRPr>
            </a:lvl1pPr>
            <a:lvl2pPr lvl="1" algn="ctr" rtl="0">
              <a:spcBef>
                <a:spcPts val="0"/>
              </a:spcBef>
              <a:spcAft>
                <a:spcPts val="0"/>
              </a:spcAft>
              <a:buSzPts val="1800"/>
              <a:buFont typeface="Kanit"/>
              <a:buNone/>
              <a:defRPr sz="2400" b="1">
                <a:latin typeface="Kanit"/>
                <a:ea typeface="Kanit"/>
                <a:cs typeface="Kanit"/>
                <a:sym typeface="Kanit"/>
              </a:defRPr>
            </a:lvl2pPr>
            <a:lvl3pPr lvl="2" algn="ctr" rtl="0">
              <a:spcBef>
                <a:spcPts val="0"/>
              </a:spcBef>
              <a:spcAft>
                <a:spcPts val="0"/>
              </a:spcAft>
              <a:buSzPts val="1800"/>
              <a:buFont typeface="Kanit"/>
              <a:buNone/>
              <a:defRPr sz="2400" b="1">
                <a:latin typeface="Kanit"/>
                <a:ea typeface="Kanit"/>
                <a:cs typeface="Kanit"/>
                <a:sym typeface="Kanit"/>
              </a:defRPr>
            </a:lvl3pPr>
            <a:lvl4pPr lvl="3" algn="ctr" rtl="0">
              <a:spcBef>
                <a:spcPts val="0"/>
              </a:spcBef>
              <a:spcAft>
                <a:spcPts val="0"/>
              </a:spcAft>
              <a:buSzPts val="1800"/>
              <a:buFont typeface="Kanit"/>
              <a:buNone/>
              <a:defRPr sz="2400" b="1">
                <a:latin typeface="Kanit"/>
                <a:ea typeface="Kanit"/>
                <a:cs typeface="Kanit"/>
                <a:sym typeface="Kanit"/>
              </a:defRPr>
            </a:lvl4pPr>
            <a:lvl5pPr lvl="4" algn="ctr" rtl="0">
              <a:spcBef>
                <a:spcPts val="0"/>
              </a:spcBef>
              <a:spcAft>
                <a:spcPts val="0"/>
              </a:spcAft>
              <a:buSzPts val="1800"/>
              <a:buFont typeface="Kanit"/>
              <a:buNone/>
              <a:defRPr sz="2400" b="1">
                <a:latin typeface="Kanit"/>
                <a:ea typeface="Kanit"/>
                <a:cs typeface="Kanit"/>
                <a:sym typeface="Kanit"/>
              </a:defRPr>
            </a:lvl5pPr>
            <a:lvl6pPr lvl="5" algn="ctr" rtl="0">
              <a:spcBef>
                <a:spcPts val="0"/>
              </a:spcBef>
              <a:spcAft>
                <a:spcPts val="0"/>
              </a:spcAft>
              <a:buSzPts val="1800"/>
              <a:buFont typeface="Kanit"/>
              <a:buNone/>
              <a:defRPr sz="2400" b="1">
                <a:latin typeface="Kanit"/>
                <a:ea typeface="Kanit"/>
                <a:cs typeface="Kanit"/>
                <a:sym typeface="Kanit"/>
              </a:defRPr>
            </a:lvl6pPr>
            <a:lvl7pPr lvl="6" algn="ctr" rtl="0">
              <a:spcBef>
                <a:spcPts val="0"/>
              </a:spcBef>
              <a:spcAft>
                <a:spcPts val="0"/>
              </a:spcAft>
              <a:buSzPts val="1800"/>
              <a:buFont typeface="Kanit"/>
              <a:buNone/>
              <a:defRPr sz="2400" b="1">
                <a:latin typeface="Kanit"/>
                <a:ea typeface="Kanit"/>
                <a:cs typeface="Kanit"/>
                <a:sym typeface="Kanit"/>
              </a:defRPr>
            </a:lvl7pPr>
            <a:lvl8pPr lvl="7" algn="ctr" rtl="0">
              <a:spcBef>
                <a:spcPts val="0"/>
              </a:spcBef>
              <a:spcAft>
                <a:spcPts val="0"/>
              </a:spcAft>
              <a:buSzPts val="1800"/>
              <a:buFont typeface="Kanit"/>
              <a:buNone/>
              <a:defRPr sz="2400" b="1">
                <a:latin typeface="Kanit"/>
                <a:ea typeface="Kanit"/>
                <a:cs typeface="Kanit"/>
                <a:sym typeface="Kanit"/>
              </a:defRPr>
            </a:lvl8pPr>
            <a:lvl9pPr lvl="8" algn="ctr" rtl="0">
              <a:spcBef>
                <a:spcPts val="0"/>
              </a:spcBef>
              <a:spcAft>
                <a:spcPts val="0"/>
              </a:spcAft>
              <a:buSzPts val="1800"/>
              <a:buFont typeface="Kanit"/>
              <a:buNone/>
              <a:defRPr sz="2400" b="1">
                <a:latin typeface="Kanit"/>
                <a:ea typeface="Kanit"/>
                <a:cs typeface="Kanit"/>
                <a:sym typeface="Kanit"/>
              </a:defRPr>
            </a:lvl9pPr>
          </a:lstStyle>
          <a:p>
            <a:r>
              <a:t>xx%</a:t>
            </a:r>
          </a:p>
        </p:txBody>
      </p:sp>
      <p:sp>
        <p:nvSpPr>
          <p:cNvPr id="197" name="Google Shape;197;p19"/>
          <p:cNvSpPr txBox="1">
            <a:spLocks noGrp="1"/>
          </p:cNvSpPr>
          <p:nvPr>
            <p:ph type="title" idx="8" hasCustomPrompt="1"/>
          </p:nvPr>
        </p:nvSpPr>
        <p:spPr>
          <a:xfrm>
            <a:off x="4641233" y="3671632"/>
            <a:ext cx="836000" cy="634800"/>
          </a:xfrm>
          <a:prstGeom prst="rect">
            <a:avLst/>
          </a:prstGeom>
          <a:solidFill>
            <a:srgbClr val="E94A4E"/>
          </a:solidFill>
        </p:spPr>
        <p:txBody>
          <a:bodyPr spcFirstLastPara="1" wrap="square" lIns="91425" tIns="91425" rIns="91425" bIns="91425" anchor="ctr" anchorCtr="0">
            <a:normAutofit/>
          </a:bodyPr>
          <a:lstStyle>
            <a:lvl1pPr lvl="0" algn="ctr" rtl="0">
              <a:spcBef>
                <a:spcPts val="0"/>
              </a:spcBef>
              <a:spcAft>
                <a:spcPts val="0"/>
              </a:spcAft>
              <a:buSzPts val="1800"/>
              <a:buFont typeface="Kanit"/>
              <a:buNone/>
              <a:defRPr sz="3200" b="1">
                <a:solidFill>
                  <a:srgbClr val="E3F1FE"/>
                </a:solidFill>
                <a:latin typeface="Kanit"/>
                <a:ea typeface="Kanit"/>
                <a:cs typeface="Kanit"/>
                <a:sym typeface="Kanit"/>
              </a:defRPr>
            </a:lvl1pPr>
            <a:lvl2pPr lvl="1" algn="ctr" rtl="0">
              <a:spcBef>
                <a:spcPts val="0"/>
              </a:spcBef>
              <a:spcAft>
                <a:spcPts val="0"/>
              </a:spcAft>
              <a:buSzPts val="1800"/>
              <a:buFont typeface="Kanit"/>
              <a:buNone/>
              <a:defRPr sz="2400" b="1">
                <a:latin typeface="Kanit"/>
                <a:ea typeface="Kanit"/>
                <a:cs typeface="Kanit"/>
                <a:sym typeface="Kanit"/>
              </a:defRPr>
            </a:lvl2pPr>
            <a:lvl3pPr lvl="2" algn="ctr" rtl="0">
              <a:spcBef>
                <a:spcPts val="0"/>
              </a:spcBef>
              <a:spcAft>
                <a:spcPts val="0"/>
              </a:spcAft>
              <a:buSzPts val="1800"/>
              <a:buFont typeface="Kanit"/>
              <a:buNone/>
              <a:defRPr sz="2400" b="1">
                <a:latin typeface="Kanit"/>
                <a:ea typeface="Kanit"/>
                <a:cs typeface="Kanit"/>
                <a:sym typeface="Kanit"/>
              </a:defRPr>
            </a:lvl3pPr>
            <a:lvl4pPr lvl="3" algn="ctr" rtl="0">
              <a:spcBef>
                <a:spcPts val="0"/>
              </a:spcBef>
              <a:spcAft>
                <a:spcPts val="0"/>
              </a:spcAft>
              <a:buSzPts val="1800"/>
              <a:buFont typeface="Kanit"/>
              <a:buNone/>
              <a:defRPr sz="2400" b="1">
                <a:latin typeface="Kanit"/>
                <a:ea typeface="Kanit"/>
                <a:cs typeface="Kanit"/>
                <a:sym typeface="Kanit"/>
              </a:defRPr>
            </a:lvl4pPr>
            <a:lvl5pPr lvl="4" algn="ctr" rtl="0">
              <a:spcBef>
                <a:spcPts val="0"/>
              </a:spcBef>
              <a:spcAft>
                <a:spcPts val="0"/>
              </a:spcAft>
              <a:buSzPts val="1800"/>
              <a:buFont typeface="Kanit"/>
              <a:buNone/>
              <a:defRPr sz="2400" b="1">
                <a:latin typeface="Kanit"/>
                <a:ea typeface="Kanit"/>
                <a:cs typeface="Kanit"/>
                <a:sym typeface="Kanit"/>
              </a:defRPr>
            </a:lvl5pPr>
            <a:lvl6pPr lvl="5" algn="ctr" rtl="0">
              <a:spcBef>
                <a:spcPts val="0"/>
              </a:spcBef>
              <a:spcAft>
                <a:spcPts val="0"/>
              </a:spcAft>
              <a:buSzPts val="1800"/>
              <a:buFont typeface="Kanit"/>
              <a:buNone/>
              <a:defRPr sz="2400" b="1">
                <a:latin typeface="Kanit"/>
                <a:ea typeface="Kanit"/>
                <a:cs typeface="Kanit"/>
                <a:sym typeface="Kanit"/>
              </a:defRPr>
            </a:lvl6pPr>
            <a:lvl7pPr lvl="6" algn="ctr" rtl="0">
              <a:spcBef>
                <a:spcPts val="0"/>
              </a:spcBef>
              <a:spcAft>
                <a:spcPts val="0"/>
              </a:spcAft>
              <a:buSzPts val="1800"/>
              <a:buFont typeface="Kanit"/>
              <a:buNone/>
              <a:defRPr sz="2400" b="1">
                <a:latin typeface="Kanit"/>
                <a:ea typeface="Kanit"/>
                <a:cs typeface="Kanit"/>
                <a:sym typeface="Kanit"/>
              </a:defRPr>
            </a:lvl7pPr>
            <a:lvl8pPr lvl="7" algn="ctr" rtl="0">
              <a:spcBef>
                <a:spcPts val="0"/>
              </a:spcBef>
              <a:spcAft>
                <a:spcPts val="0"/>
              </a:spcAft>
              <a:buSzPts val="1800"/>
              <a:buFont typeface="Kanit"/>
              <a:buNone/>
              <a:defRPr sz="2400" b="1">
                <a:latin typeface="Kanit"/>
                <a:ea typeface="Kanit"/>
                <a:cs typeface="Kanit"/>
                <a:sym typeface="Kanit"/>
              </a:defRPr>
            </a:lvl8pPr>
            <a:lvl9pPr lvl="8" algn="ctr" rtl="0">
              <a:spcBef>
                <a:spcPts val="0"/>
              </a:spcBef>
              <a:spcAft>
                <a:spcPts val="0"/>
              </a:spcAft>
              <a:buSzPts val="1800"/>
              <a:buFont typeface="Kanit"/>
              <a:buNone/>
              <a:defRPr sz="2400" b="1">
                <a:latin typeface="Kanit"/>
                <a:ea typeface="Kanit"/>
                <a:cs typeface="Kanit"/>
                <a:sym typeface="Kanit"/>
              </a:defRPr>
            </a:lvl9pPr>
          </a:lstStyle>
          <a:p>
            <a:r>
              <a:t>xx%</a:t>
            </a:r>
          </a:p>
        </p:txBody>
      </p:sp>
      <p:sp>
        <p:nvSpPr>
          <p:cNvPr id="198" name="Google Shape;198;p19"/>
          <p:cNvSpPr txBox="1">
            <a:spLocks noGrp="1"/>
          </p:cNvSpPr>
          <p:nvPr>
            <p:ph type="title" idx="9" hasCustomPrompt="1"/>
          </p:nvPr>
        </p:nvSpPr>
        <p:spPr>
          <a:xfrm>
            <a:off x="4687433" y="5267167"/>
            <a:ext cx="743600" cy="539200"/>
          </a:xfrm>
          <a:prstGeom prst="rect">
            <a:avLst/>
          </a:prstGeom>
          <a:solidFill>
            <a:srgbClr val="E94A4E"/>
          </a:solidFill>
        </p:spPr>
        <p:txBody>
          <a:bodyPr spcFirstLastPara="1" wrap="square" lIns="91425" tIns="91425" rIns="91425" bIns="91425" anchor="ctr" anchorCtr="0">
            <a:normAutofit/>
          </a:bodyPr>
          <a:lstStyle>
            <a:lvl1pPr lvl="0" algn="ctr" rtl="0">
              <a:spcBef>
                <a:spcPts val="0"/>
              </a:spcBef>
              <a:spcAft>
                <a:spcPts val="0"/>
              </a:spcAft>
              <a:buSzPts val="1800"/>
              <a:buFont typeface="Kanit"/>
              <a:buNone/>
              <a:defRPr sz="3200" b="1">
                <a:solidFill>
                  <a:srgbClr val="E3F1FE"/>
                </a:solidFill>
                <a:latin typeface="Kanit"/>
                <a:ea typeface="Kanit"/>
                <a:cs typeface="Kanit"/>
                <a:sym typeface="Kanit"/>
              </a:defRPr>
            </a:lvl1pPr>
            <a:lvl2pPr lvl="1" algn="ctr" rtl="0">
              <a:spcBef>
                <a:spcPts val="0"/>
              </a:spcBef>
              <a:spcAft>
                <a:spcPts val="0"/>
              </a:spcAft>
              <a:buSzPts val="1800"/>
              <a:buFont typeface="Kanit"/>
              <a:buNone/>
              <a:defRPr sz="2400" b="1">
                <a:latin typeface="Kanit"/>
                <a:ea typeface="Kanit"/>
                <a:cs typeface="Kanit"/>
                <a:sym typeface="Kanit"/>
              </a:defRPr>
            </a:lvl2pPr>
            <a:lvl3pPr lvl="2" algn="ctr" rtl="0">
              <a:spcBef>
                <a:spcPts val="0"/>
              </a:spcBef>
              <a:spcAft>
                <a:spcPts val="0"/>
              </a:spcAft>
              <a:buSzPts val="1800"/>
              <a:buFont typeface="Kanit"/>
              <a:buNone/>
              <a:defRPr sz="2400" b="1">
                <a:latin typeface="Kanit"/>
                <a:ea typeface="Kanit"/>
                <a:cs typeface="Kanit"/>
                <a:sym typeface="Kanit"/>
              </a:defRPr>
            </a:lvl3pPr>
            <a:lvl4pPr lvl="3" algn="ctr" rtl="0">
              <a:spcBef>
                <a:spcPts val="0"/>
              </a:spcBef>
              <a:spcAft>
                <a:spcPts val="0"/>
              </a:spcAft>
              <a:buSzPts val="1800"/>
              <a:buFont typeface="Kanit"/>
              <a:buNone/>
              <a:defRPr sz="2400" b="1">
                <a:latin typeface="Kanit"/>
                <a:ea typeface="Kanit"/>
                <a:cs typeface="Kanit"/>
                <a:sym typeface="Kanit"/>
              </a:defRPr>
            </a:lvl4pPr>
            <a:lvl5pPr lvl="4" algn="ctr" rtl="0">
              <a:spcBef>
                <a:spcPts val="0"/>
              </a:spcBef>
              <a:spcAft>
                <a:spcPts val="0"/>
              </a:spcAft>
              <a:buSzPts val="1800"/>
              <a:buFont typeface="Kanit"/>
              <a:buNone/>
              <a:defRPr sz="2400" b="1">
                <a:latin typeface="Kanit"/>
                <a:ea typeface="Kanit"/>
                <a:cs typeface="Kanit"/>
                <a:sym typeface="Kanit"/>
              </a:defRPr>
            </a:lvl5pPr>
            <a:lvl6pPr lvl="5" algn="ctr" rtl="0">
              <a:spcBef>
                <a:spcPts val="0"/>
              </a:spcBef>
              <a:spcAft>
                <a:spcPts val="0"/>
              </a:spcAft>
              <a:buSzPts val="1800"/>
              <a:buFont typeface="Kanit"/>
              <a:buNone/>
              <a:defRPr sz="2400" b="1">
                <a:latin typeface="Kanit"/>
                <a:ea typeface="Kanit"/>
                <a:cs typeface="Kanit"/>
                <a:sym typeface="Kanit"/>
              </a:defRPr>
            </a:lvl6pPr>
            <a:lvl7pPr lvl="6" algn="ctr" rtl="0">
              <a:spcBef>
                <a:spcPts val="0"/>
              </a:spcBef>
              <a:spcAft>
                <a:spcPts val="0"/>
              </a:spcAft>
              <a:buSzPts val="1800"/>
              <a:buFont typeface="Kanit"/>
              <a:buNone/>
              <a:defRPr sz="2400" b="1">
                <a:latin typeface="Kanit"/>
                <a:ea typeface="Kanit"/>
                <a:cs typeface="Kanit"/>
                <a:sym typeface="Kanit"/>
              </a:defRPr>
            </a:lvl7pPr>
            <a:lvl8pPr lvl="7" algn="ctr" rtl="0">
              <a:spcBef>
                <a:spcPts val="0"/>
              </a:spcBef>
              <a:spcAft>
                <a:spcPts val="0"/>
              </a:spcAft>
              <a:buSzPts val="1800"/>
              <a:buFont typeface="Kanit"/>
              <a:buNone/>
              <a:defRPr sz="2400" b="1">
                <a:latin typeface="Kanit"/>
                <a:ea typeface="Kanit"/>
                <a:cs typeface="Kanit"/>
                <a:sym typeface="Kanit"/>
              </a:defRPr>
            </a:lvl8pPr>
            <a:lvl9pPr lvl="8" algn="ctr" rtl="0">
              <a:spcBef>
                <a:spcPts val="0"/>
              </a:spcBef>
              <a:spcAft>
                <a:spcPts val="0"/>
              </a:spcAft>
              <a:buSzPts val="1800"/>
              <a:buFont typeface="Kanit"/>
              <a:buNone/>
              <a:defRPr sz="2400" b="1">
                <a:latin typeface="Kanit"/>
                <a:ea typeface="Kanit"/>
                <a:cs typeface="Kanit"/>
                <a:sym typeface="Kanit"/>
              </a:defRPr>
            </a:lvl9pPr>
          </a:lstStyle>
          <a:p>
            <a:r>
              <a:t>xx%</a:t>
            </a:r>
          </a:p>
        </p:txBody>
      </p:sp>
      <p:sp>
        <p:nvSpPr>
          <p:cNvPr id="199" name="Google Shape;199;p19"/>
          <p:cNvSpPr/>
          <p:nvPr/>
        </p:nvSpPr>
        <p:spPr>
          <a:xfrm rot="-7816457">
            <a:off x="9528144" y="-1038606"/>
            <a:ext cx="2764600" cy="2077201"/>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0" name="Google Shape;200;p19"/>
          <p:cNvSpPr/>
          <p:nvPr/>
        </p:nvSpPr>
        <p:spPr>
          <a:xfrm rot="-7816457">
            <a:off x="-818423" y="5383161"/>
            <a:ext cx="2764600" cy="2077201"/>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1" name="Google Shape;201;p19"/>
          <p:cNvSpPr/>
          <p:nvPr/>
        </p:nvSpPr>
        <p:spPr>
          <a:xfrm>
            <a:off x="-183433" y="5037133"/>
            <a:ext cx="1888933" cy="2399467"/>
          </a:xfrm>
          <a:custGeom>
            <a:avLst/>
            <a:gdLst/>
            <a:ahLst/>
            <a:cxnLst/>
            <a:rect l="l" t="t" r="r" b="b"/>
            <a:pathLst>
              <a:path w="56668" h="71984" extrusionOk="0">
                <a:moveTo>
                  <a:pt x="0" y="0"/>
                </a:moveTo>
                <a:cubicBezTo>
                  <a:pt x="10280" y="0"/>
                  <a:pt x="26604" y="239"/>
                  <a:pt x="29100" y="10211"/>
                </a:cubicBezTo>
                <a:cubicBezTo>
                  <a:pt x="31349" y="19200"/>
                  <a:pt x="18974" y="31227"/>
                  <a:pt x="25526" y="37779"/>
                </a:cubicBezTo>
                <a:cubicBezTo>
                  <a:pt x="32708" y="44961"/>
                  <a:pt x="45061" y="45802"/>
                  <a:pt x="51563" y="53605"/>
                </a:cubicBezTo>
                <a:cubicBezTo>
                  <a:pt x="55633" y="58490"/>
                  <a:pt x="53827" y="66296"/>
                  <a:pt x="56668" y="71984"/>
                </a:cubicBezTo>
              </a:path>
            </a:pathLst>
          </a:custGeom>
          <a:noFill/>
          <a:ln w="19050" cap="flat" cmpd="sng">
            <a:solidFill>
              <a:srgbClr val="E94A4E"/>
            </a:solidFill>
            <a:prstDash val="solid"/>
            <a:round/>
            <a:headEnd type="none" w="med" len="med"/>
            <a:tailEnd type="none" w="med" len="med"/>
          </a:ln>
        </p:spPr>
      </p:sp>
      <p:sp>
        <p:nvSpPr>
          <p:cNvPr id="202" name="Google Shape;202;p19"/>
          <p:cNvSpPr/>
          <p:nvPr/>
        </p:nvSpPr>
        <p:spPr>
          <a:xfrm>
            <a:off x="-459467" y="5785900"/>
            <a:ext cx="1174200" cy="595600"/>
          </a:xfrm>
          <a:custGeom>
            <a:avLst/>
            <a:gdLst/>
            <a:ahLst/>
            <a:cxnLst/>
            <a:rect l="l" t="t" r="r" b="b"/>
            <a:pathLst>
              <a:path w="35226" h="17868" extrusionOk="0">
                <a:moveTo>
                  <a:pt x="35226" y="0"/>
                </a:moveTo>
                <a:cubicBezTo>
                  <a:pt x="28997" y="1039"/>
                  <a:pt x="21898" y="805"/>
                  <a:pt x="16847" y="4595"/>
                </a:cubicBezTo>
                <a:cubicBezTo>
                  <a:pt x="11128" y="8885"/>
                  <a:pt x="7149" y="17868"/>
                  <a:pt x="0" y="17868"/>
                </a:cubicBezTo>
              </a:path>
            </a:pathLst>
          </a:custGeom>
          <a:noFill/>
          <a:ln w="19050" cap="flat" cmpd="sng">
            <a:solidFill>
              <a:srgbClr val="E94A4E"/>
            </a:solidFill>
            <a:prstDash val="solid"/>
            <a:round/>
            <a:headEnd type="none" w="med" len="med"/>
            <a:tailEnd type="none" w="med" len="med"/>
          </a:ln>
        </p:spPr>
      </p:sp>
    </p:spTree>
    <p:extLst>
      <p:ext uri="{BB962C8B-B14F-4D97-AF65-F5344CB8AC3E}">
        <p14:creationId xmlns:p14="http://schemas.microsoft.com/office/powerpoint/2010/main" val="2042643379"/>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bg>
      <p:bgPr>
        <a:solidFill>
          <a:srgbClr val="E3F1FE"/>
        </a:solidFill>
        <a:effectLst/>
      </p:bgPr>
    </p:bg>
    <p:spTree>
      <p:nvGrpSpPr>
        <p:cNvPr id="1" name="Shape 203"/>
        <p:cNvGrpSpPr/>
        <p:nvPr/>
      </p:nvGrpSpPr>
      <p:grpSpPr>
        <a:xfrm>
          <a:off x="0" y="0"/>
          <a:ext cx="0" cy="0"/>
          <a:chOff x="0" y="0"/>
          <a:chExt cx="0" cy="0"/>
        </a:xfrm>
      </p:grpSpPr>
      <p:sp>
        <p:nvSpPr>
          <p:cNvPr id="204" name="Google Shape;204;p20"/>
          <p:cNvSpPr txBox="1">
            <a:spLocks noGrp="1"/>
          </p:cNvSpPr>
          <p:nvPr>
            <p:ph type="title"/>
          </p:nvPr>
        </p:nvSpPr>
        <p:spPr>
          <a:xfrm>
            <a:off x="950967" y="719333"/>
            <a:ext cx="10290000" cy="8696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205" name="Google Shape;205;p20"/>
          <p:cNvSpPr txBox="1">
            <a:spLocks noGrp="1"/>
          </p:cNvSpPr>
          <p:nvPr>
            <p:ph type="subTitle" idx="1"/>
          </p:nvPr>
        </p:nvSpPr>
        <p:spPr>
          <a:xfrm>
            <a:off x="1360593" y="2138200"/>
            <a:ext cx="2826800" cy="6340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2400" b="1">
                <a:solidFill>
                  <a:srgbClr val="E94A4E"/>
                </a:solidFill>
                <a:latin typeface="Kanit"/>
                <a:ea typeface="Kanit"/>
                <a:cs typeface="Kanit"/>
                <a:sym typeface="Kanit"/>
              </a:defRPr>
            </a:lvl1pPr>
            <a:lvl2pPr lvl="1" algn="r" rtl="0">
              <a:spcBef>
                <a:spcPts val="1600"/>
              </a:spcBef>
              <a:spcAft>
                <a:spcPts val="0"/>
              </a:spcAft>
              <a:buNone/>
              <a:defRPr sz="2400" b="1">
                <a:solidFill>
                  <a:srgbClr val="E94A4E"/>
                </a:solidFill>
                <a:latin typeface="Kanit"/>
                <a:ea typeface="Kanit"/>
                <a:cs typeface="Kanit"/>
                <a:sym typeface="Kanit"/>
              </a:defRPr>
            </a:lvl2pPr>
            <a:lvl3pPr lvl="2" algn="r" rtl="0">
              <a:spcBef>
                <a:spcPts val="1600"/>
              </a:spcBef>
              <a:spcAft>
                <a:spcPts val="0"/>
              </a:spcAft>
              <a:buNone/>
              <a:defRPr sz="2400" b="1">
                <a:solidFill>
                  <a:srgbClr val="E94A4E"/>
                </a:solidFill>
                <a:latin typeface="Kanit"/>
                <a:ea typeface="Kanit"/>
                <a:cs typeface="Kanit"/>
                <a:sym typeface="Kanit"/>
              </a:defRPr>
            </a:lvl3pPr>
            <a:lvl4pPr lvl="3" algn="r" rtl="0">
              <a:spcBef>
                <a:spcPts val="1600"/>
              </a:spcBef>
              <a:spcAft>
                <a:spcPts val="0"/>
              </a:spcAft>
              <a:buNone/>
              <a:defRPr sz="2400" b="1">
                <a:solidFill>
                  <a:srgbClr val="E94A4E"/>
                </a:solidFill>
                <a:latin typeface="Kanit"/>
                <a:ea typeface="Kanit"/>
                <a:cs typeface="Kanit"/>
                <a:sym typeface="Kanit"/>
              </a:defRPr>
            </a:lvl4pPr>
            <a:lvl5pPr lvl="4" algn="r" rtl="0">
              <a:spcBef>
                <a:spcPts val="1600"/>
              </a:spcBef>
              <a:spcAft>
                <a:spcPts val="0"/>
              </a:spcAft>
              <a:buNone/>
              <a:defRPr sz="2400" b="1">
                <a:solidFill>
                  <a:srgbClr val="E94A4E"/>
                </a:solidFill>
                <a:latin typeface="Kanit"/>
                <a:ea typeface="Kanit"/>
                <a:cs typeface="Kanit"/>
                <a:sym typeface="Kanit"/>
              </a:defRPr>
            </a:lvl5pPr>
            <a:lvl6pPr lvl="5" algn="r" rtl="0">
              <a:spcBef>
                <a:spcPts val="1600"/>
              </a:spcBef>
              <a:spcAft>
                <a:spcPts val="0"/>
              </a:spcAft>
              <a:buNone/>
              <a:defRPr sz="2400" b="1">
                <a:solidFill>
                  <a:srgbClr val="E94A4E"/>
                </a:solidFill>
                <a:latin typeface="Kanit"/>
                <a:ea typeface="Kanit"/>
                <a:cs typeface="Kanit"/>
                <a:sym typeface="Kanit"/>
              </a:defRPr>
            </a:lvl6pPr>
            <a:lvl7pPr lvl="6" algn="r" rtl="0">
              <a:spcBef>
                <a:spcPts val="1600"/>
              </a:spcBef>
              <a:spcAft>
                <a:spcPts val="0"/>
              </a:spcAft>
              <a:buNone/>
              <a:defRPr sz="2400" b="1">
                <a:solidFill>
                  <a:srgbClr val="E94A4E"/>
                </a:solidFill>
                <a:latin typeface="Kanit"/>
                <a:ea typeface="Kanit"/>
                <a:cs typeface="Kanit"/>
                <a:sym typeface="Kanit"/>
              </a:defRPr>
            </a:lvl7pPr>
            <a:lvl8pPr lvl="7" algn="r" rtl="0">
              <a:spcBef>
                <a:spcPts val="1600"/>
              </a:spcBef>
              <a:spcAft>
                <a:spcPts val="0"/>
              </a:spcAft>
              <a:buNone/>
              <a:defRPr sz="2400" b="1">
                <a:solidFill>
                  <a:srgbClr val="E94A4E"/>
                </a:solidFill>
                <a:latin typeface="Kanit"/>
                <a:ea typeface="Kanit"/>
                <a:cs typeface="Kanit"/>
                <a:sym typeface="Kanit"/>
              </a:defRPr>
            </a:lvl8pPr>
            <a:lvl9pPr lvl="8" algn="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206" name="Google Shape;206;p20"/>
          <p:cNvSpPr txBox="1">
            <a:spLocks noGrp="1"/>
          </p:cNvSpPr>
          <p:nvPr>
            <p:ph type="subTitle" idx="2"/>
          </p:nvPr>
        </p:nvSpPr>
        <p:spPr>
          <a:xfrm>
            <a:off x="1363393" y="2628611"/>
            <a:ext cx="2824000" cy="8184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867">
                <a:solidFill>
                  <a:srgbClr val="0258A1"/>
                </a:solidFill>
              </a:defRPr>
            </a:lvl1pPr>
            <a:lvl2pPr lvl="1" algn="r" rtl="0">
              <a:lnSpc>
                <a:spcPct val="100000"/>
              </a:lnSpc>
              <a:spcBef>
                <a:spcPts val="0"/>
              </a:spcBef>
              <a:spcAft>
                <a:spcPts val="0"/>
              </a:spcAft>
              <a:buNone/>
              <a:defRPr sz="1867">
                <a:solidFill>
                  <a:srgbClr val="0258A1"/>
                </a:solidFill>
              </a:defRPr>
            </a:lvl2pPr>
            <a:lvl3pPr lvl="2" algn="r" rtl="0">
              <a:lnSpc>
                <a:spcPct val="100000"/>
              </a:lnSpc>
              <a:spcBef>
                <a:spcPts val="0"/>
              </a:spcBef>
              <a:spcAft>
                <a:spcPts val="0"/>
              </a:spcAft>
              <a:buNone/>
              <a:defRPr sz="1867">
                <a:solidFill>
                  <a:srgbClr val="0258A1"/>
                </a:solidFill>
              </a:defRPr>
            </a:lvl3pPr>
            <a:lvl4pPr lvl="3" algn="r" rtl="0">
              <a:lnSpc>
                <a:spcPct val="100000"/>
              </a:lnSpc>
              <a:spcBef>
                <a:spcPts val="0"/>
              </a:spcBef>
              <a:spcAft>
                <a:spcPts val="0"/>
              </a:spcAft>
              <a:buNone/>
              <a:defRPr sz="1867">
                <a:solidFill>
                  <a:srgbClr val="0258A1"/>
                </a:solidFill>
              </a:defRPr>
            </a:lvl4pPr>
            <a:lvl5pPr lvl="4" algn="r" rtl="0">
              <a:lnSpc>
                <a:spcPct val="100000"/>
              </a:lnSpc>
              <a:spcBef>
                <a:spcPts val="0"/>
              </a:spcBef>
              <a:spcAft>
                <a:spcPts val="0"/>
              </a:spcAft>
              <a:buNone/>
              <a:defRPr sz="1867">
                <a:solidFill>
                  <a:srgbClr val="0258A1"/>
                </a:solidFill>
              </a:defRPr>
            </a:lvl5pPr>
            <a:lvl6pPr lvl="5" algn="r" rtl="0">
              <a:lnSpc>
                <a:spcPct val="100000"/>
              </a:lnSpc>
              <a:spcBef>
                <a:spcPts val="0"/>
              </a:spcBef>
              <a:spcAft>
                <a:spcPts val="0"/>
              </a:spcAft>
              <a:buNone/>
              <a:defRPr sz="1867">
                <a:solidFill>
                  <a:srgbClr val="0258A1"/>
                </a:solidFill>
              </a:defRPr>
            </a:lvl6pPr>
            <a:lvl7pPr lvl="6" algn="r" rtl="0">
              <a:lnSpc>
                <a:spcPct val="100000"/>
              </a:lnSpc>
              <a:spcBef>
                <a:spcPts val="0"/>
              </a:spcBef>
              <a:spcAft>
                <a:spcPts val="0"/>
              </a:spcAft>
              <a:buNone/>
              <a:defRPr sz="1867">
                <a:solidFill>
                  <a:srgbClr val="0258A1"/>
                </a:solidFill>
              </a:defRPr>
            </a:lvl7pPr>
            <a:lvl8pPr lvl="7" algn="r" rtl="0">
              <a:lnSpc>
                <a:spcPct val="100000"/>
              </a:lnSpc>
              <a:spcBef>
                <a:spcPts val="0"/>
              </a:spcBef>
              <a:spcAft>
                <a:spcPts val="0"/>
              </a:spcAft>
              <a:buNone/>
              <a:defRPr sz="1867">
                <a:solidFill>
                  <a:srgbClr val="0258A1"/>
                </a:solidFill>
              </a:defRPr>
            </a:lvl8pPr>
            <a:lvl9pPr lvl="8" algn="r" rtl="0">
              <a:lnSpc>
                <a:spcPct val="100000"/>
              </a:lnSpc>
              <a:spcBef>
                <a:spcPts val="0"/>
              </a:spcBef>
              <a:spcAft>
                <a:spcPts val="0"/>
              </a:spcAft>
              <a:buNone/>
              <a:defRPr sz="1867">
                <a:solidFill>
                  <a:srgbClr val="0258A1"/>
                </a:solidFill>
              </a:defRPr>
            </a:lvl9pPr>
          </a:lstStyle>
          <a:p>
            <a:r>
              <a:rPr lang="en-US"/>
              <a:t>Click to edit Master subtitle style</a:t>
            </a:r>
            <a:endParaRPr/>
          </a:p>
        </p:txBody>
      </p:sp>
      <p:sp>
        <p:nvSpPr>
          <p:cNvPr id="207" name="Google Shape;207;p20"/>
          <p:cNvSpPr txBox="1">
            <a:spLocks noGrp="1"/>
          </p:cNvSpPr>
          <p:nvPr>
            <p:ph type="subTitle" idx="3"/>
          </p:nvPr>
        </p:nvSpPr>
        <p:spPr>
          <a:xfrm flipH="1">
            <a:off x="8148991" y="3477384"/>
            <a:ext cx="2834800" cy="6340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2400" b="1">
                <a:solidFill>
                  <a:schemeClr val="accent2"/>
                </a:solidFill>
                <a:latin typeface="Kanit"/>
                <a:ea typeface="Kanit"/>
                <a:cs typeface="Kanit"/>
                <a:sym typeface="Kanit"/>
              </a:defRPr>
            </a:lvl1pPr>
            <a:lvl2pPr lvl="1" rtl="0">
              <a:spcBef>
                <a:spcPts val="1600"/>
              </a:spcBef>
              <a:spcAft>
                <a:spcPts val="0"/>
              </a:spcAft>
              <a:buNone/>
              <a:defRPr sz="2400" b="1">
                <a:solidFill>
                  <a:schemeClr val="accent2"/>
                </a:solidFill>
                <a:latin typeface="Kanit"/>
                <a:ea typeface="Kanit"/>
                <a:cs typeface="Kanit"/>
                <a:sym typeface="Kanit"/>
              </a:defRPr>
            </a:lvl2pPr>
            <a:lvl3pPr lvl="2" rtl="0">
              <a:spcBef>
                <a:spcPts val="1600"/>
              </a:spcBef>
              <a:spcAft>
                <a:spcPts val="0"/>
              </a:spcAft>
              <a:buNone/>
              <a:defRPr sz="2400" b="1">
                <a:solidFill>
                  <a:schemeClr val="accent2"/>
                </a:solidFill>
                <a:latin typeface="Kanit"/>
                <a:ea typeface="Kanit"/>
                <a:cs typeface="Kanit"/>
                <a:sym typeface="Kanit"/>
              </a:defRPr>
            </a:lvl3pPr>
            <a:lvl4pPr lvl="3" rtl="0">
              <a:spcBef>
                <a:spcPts val="1600"/>
              </a:spcBef>
              <a:spcAft>
                <a:spcPts val="0"/>
              </a:spcAft>
              <a:buNone/>
              <a:defRPr sz="2400" b="1">
                <a:solidFill>
                  <a:schemeClr val="accent2"/>
                </a:solidFill>
                <a:latin typeface="Kanit"/>
                <a:ea typeface="Kanit"/>
                <a:cs typeface="Kanit"/>
                <a:sym typeface="Kanit"/>
              </a:defRPr>
            </a:lvl4pPr>
            <a:lvl5pPr lvl="4" rtl="0">
              <a:spcBef>
                <a:spcPts val="1600"/>
              </a:spcBef>
              <a:spcAft>
                <a:spcPts val="0"/>
              </a:spcAft>
              <a:buNone/>
              <a:defRPr sz="2400" b="1">
                <a:solidFill>
                  <a:schemeClr val="accent2"/>
                </a:solidFill>
                <a:latin typeface="Kanit"/>
                <a:ea typeface="Kanit"/>
                <a:cs typeface="Kanit"/>
                <a:sym typeface="Kanit"/>
              </a:defRPr>
            </a:lvl5pPr>
            <a:lvl6pPr lvl="5" rtl="0">
              <a:spcBef>
                <a:spcPts val="1600"/>
              </a:spcBef>
              <a:spcAft>
                <a:spcPts val="0"/>
              </a:spcAft>
              <a:buNone/>
              <a:defRPr sz="2400" b="1">
                <a:solidFill>
                  <a:schemeClr val="accent2"/>
                </a:solidFill>
                <a:latin typeface="Kanit"/>
                <a:ea typeface="Kanit"/>
                <a:cs typeface="Kanit"/>
                <a:sym typeface="Kanit"/>
              </a:defRPr>
            </a:lvl6pPr>
            <a:lvl7pPr lvl="6" rtl="0">
              <a:spcBef>
                <a:spcPts val="1600"/>
              </a:spcBef>
              <a:spcAft>
                <a:spcPts val="0"/>
              </a:spcAft>
              <a:buNone/>
              <a:defRPr sz="2400" b="1">
                <a:solidFill>
                  <a:schemeClr val="accent2"/>
                </a:solidFill>
                <a:latin typeface="Kanit"/>
                <a:ea typeface="Kanit"/>
                <a:cs typeface="Kanit"/>
                <a:sym typeface="Kanit"/>
              </a:defRPr>
            </a:lvl7pPr>
            <a:lvl8pPr lvl="7" rtl="0">
              <a:spcBef>
                <a:spcPts val="1600"/>
              </a:spcBef>
              <a:spcAft>
                <a:spcPts val="0"/>
              </a:spcAft>
              <a:buNone/>
              <a:defRPr sz="2400" b="1">
                <a:solidFill>
                  <a:schemeClr val="accent2"/>
                </a:solidFill>
                <a:latin typeface="Kanit"/>
                <a:ea typeface="Kanit"/>
                <a:cs typeface="Kanit"/>
                <a:sym typeface="Kanit"/>
              </a:defRPr>
            </a:lvl8pPr>
            <a:lvl9pPr lvl="8" rtl="0">
              <a:spcBef>
                <a:spcPts val="1600"/>
              </a:spcBef>
              <a:spcAft>
                <a:spcPts val="1600"/>
              </a:spcAft>
              <a:buNone/>
              <a:defRPr sz="2400" b="1">
                <a:solidFill>
                  <a:schemeClr val="accent2"/>
                </a:solidFill>
                <a:latin typeface="Kanit"/>
                <a:ea typeface="Kanit"/>
                <a:cs typeface="Kanit"/>
                <a:sym typeface="Kanit"/>
              </a:defRPr>
            </a:lvl9pPr>
          </a:lstStyle>
          <a:p>
            <a:r>
              <a:rPr lang="en-US"/>
              <a:t>Click to edit Master subtitle style</a:t>
            </a:r>
            <a:endParaRPr/>
          </a:p>
        </p:txBody>
      </p:sp>
      <p:sp>
        <p:nvSpPr>
          <p:cNvPr id="208" name="Google Shape;208;p20"/>
          <p:cNvSpPr txBox="1">
            <a:spLocks noGrp="1"/>
          </p:cNvSpPr>
          <p:nvPr>
            <p:ph type="subTitle" idx="4"/>
          </p:nvPr>
        </p:nvSpPr>
        <p:spPr>
          <a:xfrm flipH="1">
            <a:off x="8148991" y="3967784"/>
            <a:ext cx="2832000" cy="818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867">
                <a:solidFill>
                  <a:srgbClr val="0258A1"/>
                </a:solidFill>
              </a:defRPr>
            </a:lvl1pPr>
            <a:lvl2pPr lvl="1" rtl="0">
              <a:lnSpc>
                <a:spcPct val="100000"/>
              </a:lnSpc>
              <a:spcBef>
                <a:spcPts val="0"/>
              </a:spcBef>
              <a:spcAft>
                <a:spcPts val="0"/>
              </a:spcAft>
              <a:buNone/>
              <a:defRPr sz="1867">
                <a:solidFill>
                  <a:srgbClr val="0258A1"/>
                </a:solidFill>
              </a:defRPr>
            </a:lvl2pPr>
            <a:lvl3pPr lvl="2" rtl="0">
              <a:lnSpc>
                <a:spcPct val="100000"/>
              </a:lnSpc>
              <a:spcBef>
                <a:spcPts val="0"/>
              </a:spcBef>
              <a:spcAft>
                <a:spcPts val="0"/>
              </a:spcAft>
              <a:buNone/>
              <a:defRPr sz="1867">
                <a:solidFill>
                  <a:srgbClr val="0258A1"/>
                </a:solidFill>
              </a:defRPr>
            </a:lvl3pPr>
            <a:lvl4pPr lvl="3" rtl="0">
              <a:lnSpc>
                <a:spcPct val="100000"/>
              </a:lnSpc>
              <a:spcBef>
                <a:spcPts val="0"/>
              </a:spcBef>
              <a:spcAft>
                <a:spcPts val="0"/>
              </a:spcAft>
              <a:buNone/>
              <a:defRPr sz="1867">
                <a:solidFill>
                  <a:srgbClr val="0258A1"/>
                </a:solidFill>
              </a:defRPr>
            </a:lvl4pPr>
            <a:lvl5pPr lvl="4" rtl="0">
              <a:lnSpc>
                <a:spcPct val="100000"/>
              </a:lnSpc>
              <a:spcBef>
                <a:spcPts val="0"/>
              </a:spcBef>
              <a:spcAft>
                <a:spcPts val="0"/>
              </a:spcAft>
              <a:buNone/>
              <a:defRPr sz="1867">
                <a:solidFill>
                  <a:srgbClr val="0258A1"/>
                </a:solidFill>
              </a:defRPr>
            </a:lvl5pPr>
            <a:lvl6pPr lvl="5" rtl="0">
              <a:lnSpc>
                <a:spcPct val="100000"/>
              </a:lnSpc>
              <a:spcBef>
                <a:spcPts val="0"/>
              </a:spcBef>
              <a:spcAft>
                <a:spcPts val="0"/>
              </a:spcAft>
              <a:buNone/>
              <a:defRPr sz="1867">
                <a:solidFill>
                  <a:srgbClr val="0258A1"/>
                </a:solidFill>
              </a:defRPr>
            </a:lvl6pPr>
            <a:lvl7pPr lvl="6" rtl="0">
              <a:lnSpc>
                <a:spcPct val="100000"/>
              </a:lnSpc>
              <a:spcBef>
                <a:spcPts val="0"/>
              </a:spcBef>
              <a:spcAft>
                <a:spcPts val="0"/>
              </a:spcAft>
              <a:buNone/>
              <a:defRPr sz="1867">
                <a:solidFill>
                  <a:srgbClr val="0258A1"/>
                </a:solidFill>
              </a:defRPr>
            </a:lvl7pPr>
            <a:lvl8pPr lvl="7" rtl="0">
              <a:lnSpc>
                <a:spcPct val="100000"/>
              </a:lnSpc>
              <a:spcBef>
                <a:spcPts val="0"/>
              </a:spcBef>
              <a:spcAft>
                <a:spcPts val="0"/>
              </a:spcAft>
              <a:buNone/>
              <a:defRPr sz="1867">
                <a:solidFill>
                  <a:srgbClr val="0258A1"/>
                </a:solidFill>
              </a:defRPr>
            </a:lvl8pPr>
            <a:lvl9pPr lvl="8" rtl="0">
              <a:lnSpc>
                <a:spcPct val="100000"/>
              </a:lnSpc>
              <a:spcBef>
                <a:spcPts val="0"/>
              </a:spcBef>
              <a:spcAft>
                <a:spcPts val="0"/>
              </a:spcAft>
              <a:buNone/>
              <a:defRPr sz="1867">
                <a:solidFill>
                  <a:srgbClr val="0258A1"/>
                </a:solidFill>
              </a:defRPr>
            </a:lvl9pPr>
          </a:lstStyle>
          <a:p>
            <a:r>
              <a:rPr lang="en-US"/>
              <a:t>Click to edit Master subtitle style</a:t>
            </a:r>
            <a:endParaRPr/>
          </a:p>
        </p:txBody>
      </p:sp>
      <p:sp>
        <p:nvSpPr>
          <p:cNvPr id="209" name="Google Shape;209;p20"/>
          <p:cNvSpPr txBox="1">
            <a:spLocks noGrp="1"/>
          </p:cNvSpPr>
          <p:nvPr>
            <p:ph type="subTitle" idx="5"/>
          </p:nvPr>
        </p:nvSpPr>
        <p:spPr>
          <a:xfrm>
            <a:off x="1367256" y="4836141"/>
            <a:ext cx="2826800" cy="6340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2400" b="1">
                <a:solidFill>
                  <a:srgbClr val="E94A4E"/>
                </a:solidFill>
                <a:latin typeface="Kanit"/>
                <a:ea typeface="Kanit"/>
                <a:cs typeface="Kanit"/>
                <a:sym typeface="Kanit"/>
              </a:defRPr>
            </a:lvl1pPr>
            <a:lvl2pPr lvl="1" algn="r" rtl="0">
              <a:spcBef>
                <a:spcPts val="1600"/>
              </a:spcBef>
              <a:spcAft>
                <a:spcPts val="0"/>
              </a:spcAft>
              <a:buNone/>
              <a:defRPr sz="2400" b="1">
                <a:solidFill>
                  <a:srgbClr val="E94A4E"/>
                </a:solidFill>
                <a:latin typeface="Kanit"/>
                <a:ea typeface="Kanit"/>
                <a:cs typeface="Kanit"/>
                <a:sym typeface="Kanit"/>
              </a:defRPr>
            </a:lvl2pPr>
            <a:lvl3pPr lvl="2" algn="r" rtl="0">
              <a:spcBef>
                <a:spcPts val="1600"/>
              </a:spcBef>
              <a:spcAft>
                <a:spcPts val="0"/>
              </a:spcAft>
              <a:buNone/>
              <a:defRPr sz="2400" b="1">
                <a:solidFill>
                  <a:srgbClr val="E94A4E"/>
                </a:solidFill>
                <a:latin typeface="Kanit"/>
                <a:ea typeface="Kanit"/>
                <a:cs typeface="Kanit"/>
                <a:sym typeface="Kanit"/>
              </a:defRPr>
            </a:lvl3pPr>
            <a:lvl4pPr lvl="3" algn="r" rtl="0">
              <a:spcBef>
                <a:spcPts val="1600"/>
              </a:spcBef>
              <a:spcAft>
                <a:spcPts val="0"/>
              </a:spcAft>
              <a:buNone/>
              <a:defRPr sz="2400" b="1">
                <a:solidFill>
                  <a:srgbClr val="E94A4E"/>
                </a:solidFill>
                <a:latin typeface="Kanit"/>
                <a:ea typeface="Kanit"/>
                <a:cs typeface="Kanit"/>
                <a:sym typeface="Kanit"/>
              </a:defRPr>
            </a:lvl4pPr>
            <a:lvl5pPr lvl="4" algn="r" rtl="0">
              <a:spcBef>
                <a:spcPts val="1600"/>
              </a:spcBef>
              <a:spcAft>
                <a:spcPts val="0"/>
              </a:spcAft>
              <a:buNone/>
              <a:defRPr sz="2400" b="1">
                <a:solidFill>
                  <a:srgbClr val="E94A4E"/>
                </a:solidFill>
                <a:latin typeface="Kanit"/>
                <a:ea typeface="Kanit"/>
                <a:cs typeface="Kanit"/>
                <a:sym typeface="Kanit"/>
              </a:defRPr>
            </a:lvl5pPr>
            <a:lvl6pPr lvl="5" algn="r" rtl="0">
              <a:spcBef>
                <a:spcPts val="1600"/>
              </a:spcBef>
              <a:spcAft>
                <a:spcPts val="0"/>
              </a:spcAft>
              <a:buNone/>
              <a:defRPr sz="2400" b="1">
                <a:solidFill>
                  <a:srgbClr val="E94A4E"/>
                </a:solidFill>
                <a:latin typeface="Kanit"/>
                <a:ea typeface="Kanit"/>
                <a:cs typeface="Kanit"/>
                <a:sym typeface="Kanit"/>
              </a:defRPr>
            </a:lvl6pPr>
            <a:lvl7pPr lvl="6" algn="r" rtl="0">
              <a:spcBef>
                <a:spcPts val="1600"/>
              </a:spcBef>
              <a:spcAft>
                <a:spcPts val="0"/>
              </a:spcAft>
              <a:buNone/>
              <a:defRPr sz="2400" b="1">
                <a:solidFill>
                  <a:srgbClr val="E94A4E"/>
                </a:solidFill>
                <a:latin typeface="Kanit"/>
                <a:ea typeface="Kanit"/>
                <a:cs typeface="Kanit"/>
                <a:sym typeface="Kanit"/>
              </a:defRPr>
            </a:lvl7pPr>
            <a:lvl8pPr lvl="7" algn="r" rtl="0">
              <a:spcBef>
                <a:spcPts val="1600"/>
              </a:spcBef>
              <a:spcAft>
                <a:spcPts val="0"/>
              </a:spcAft>
              <a:buNone/>
              <a:defRPr sz="2400" b="1">
                <a:solidFill>
                  <a:srgbClr val="E94A4E"/>
                </a:solidFill>
                <a:latin typeface="Kanit"/>
                <a:ea typeface="Kanit"/>
                <a:cs typeface="Kanit"/>
                <a:sym typeface="Kanit"/>
              </a:defRPr>
            </a:lvl8pPr>
            <a:lvl9pPr lvl="8" algn="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210" name="Google Shape;210;p20"/>
          <p:cNvSpPr txBox="1">
            <a:spLocks noGrp="1"/>
          </p:cNvSpPr>
          <p:nvPr>
            <p:ph type="subTitle" idx="6"/>
          </p:nvPr>
        </p:nvSpPr>
        <p:spPr>
          <a:xfrm>
            <a:off x="1370056" y="5326533"/>
            <a:ext cx="2824000" cy="8184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867">
                <a:solidFill>
                  <a:srgbClr val="0258A1"/>
                </a:solidFill>
              </a:defRPr>
            </a:lvl1pPr>
            <a:lvl2pPr lvl="1" algn="r" rtl="0">
              <a:lnSpc>
                <a:spcPct val="100000"/>
              </a:lnSpc>
              <a:spcBef>
                <a:spcPts val="0"/>
              </a:spcBef>
              <a:spcAft>
                <a:spcPts val="0"/>
              </a:spcAft>
              <a:buNone/>
              <a:defRPr sz="1867">
                <a:solidFill>
                  <a:srgbClr val="0258A1"/>
                </a:solidFill>
              </a:defRPr>
            </a:lvl2pPr>
            <a:lvl3pPr lvl="2" algn="r" rtl="0">
              <a:lnSpc>
                <a:spcPct val="100000"/>
              </a:lnSpc>
              <a:spcBef>
                <a:spcPts val="0"/>
              </a:spcBef>
              <a:spcAft>
                <a:spcPts val="0"/>
              </a:spcAft>
              <a:buNone/>
              <a:defRPr sz="1867">
                <a:solidFill>
                  <a:srgbClr val="0258A1"/>
                </a:solidFill>
              </a:defRPr>
            </a:lvl3pPr>
            <a:lvl4pPr lvl="3" algn="r" rtl="0">
              <a:lnSpc>
                <a:spcPct val="100000"/>
              </a:lnSpc>
              <a:spcBef>
                <a:spcPts val="0"/>
              </a:spcBef>
              <a:spcAft>
                <a:spcPts val="0"/>
              </a:spcAft>
              <a:buNone/>
              <a:defRPr sz="1867">
                <a:solidFill>
                  <a:srgbClr val="0258A1"/>
                </a:solidFill>
              </a:defRPr>
            </a:lvl4pPr>
            <a:lvl5pPr lvl="4" algn="r" rtl="0">
              <a:lnSpc>
                <a:spcPct val="100000"/>
              </a:lnSpc>
              <a:spcBef>
                <a:spcPts val="0"/>
              </a:spcBef>
              <a:spcAft>
                <a:spcPts val="0"/>
              </a:spcAft>
              <a:buNone/>
              <a:defRPr sz="1867">
                <a:solidFill>
                  <a:srgbClr val="0258A1"/>
                </a:solidFill>
              </a:defRPr>
            </a:lvl5pPr>
            <a:lvl6pPr lvl="5" algn="r" rtl="0">
              <a:lnSpc>
                <a:spcPct val="100000"/>
              </a:lnSpc>
              <a:spcBef>
                <a:spcPts val="0"/>
              </a:spcBef>
              <a:spcAft>
                <a:spcPts val="0"/>
              </a:spcAft>
              <a:buNone/>
              <a:defRPr sz="1867">
                <a:solidFill>
                  <a:srgbClr val="0258A1"/>
                </a:solidFill>
              </a:defRPr>
            </a:lvl6pPr>
            <a:lvl7pPr lvl="6" algn="r" rtl="0">
              <a:lnSpc>
                <a:spcPct val="100000"/>
              </a:lnSpc>
              <a:spcBef>
                <a:spcPts val="0"/>
              </a:spcBef>
              <a:spcAft>
                <a:spcPts val="0"/>
              </a:spcAft>
              <a:buNone/>
              <a:defRPr sz="1867">
                <a:solidFill>
                  <a:srgbClr val="0258A1"/>
                </a:solidFill>
              </a:defRPr>
            </a:lvl7pPr>
            <a:lvl8pPr lvl="7" algn="r" rtl="0">
              <a:lnSpc>
                <a:spcPct val="100000"/>
              </a:lnSpc>
              <a:spcBef>
                <a:spcPts val="0"/>
              </a:spcBef>
              <a:spcAft>
                <a:spcPts val="0"/>
              </a:spcAft>
              <a:buNone/>
              <a:defRPr sz="1867">
                <a:solidFill>
                  <a:srgbClr val="0258A1"/>
                </a:solidFill>
              </a:defRPr>
            </a:lvl8pPr>
            <a:lvl9pPr lvl="8" algn="r" rtl="0">
              <a:lnSpc>
                <a:spcPct val="100000"/>
              </a:lnSpc>
              <a:spcBef>
                <a:spcPts val="0"/>
              </a:spcBef>
              <a:spcAft>
                <a:spcPts val="0"/>
              </a:spcAft>
              <a:buNone/>
              <a:defRPr sz="1867">
                <a:solidFill>
                  <a:srgbClr val="0258A1"/>
                </a:solidFill>
              </a:defRPr>
            </a:lvl9pPr>
          </a:lstStyle>
          <a:p>
            <a:r>
              <a:rPr lang="en-US"/>
              <a:t>Click to edit Master subtitle style</a:t>
            </a:r>
            <a:endParaRPr/>
          </a:p>
        </p:txBody>
      </p:sp>
      <p:sp>
        <p:nvSpPr>
          <p:cNvPr id="211" name="Google Shape;211;p20"/>
          <p:cNvSpPr/>
          <p:nvPr/>
        </p:nvSpPr>
        <p:spPr>
          <a:xfrm rot="10224549">
            <a:off x="8716412" y="5031538"/>
            <a:ext cx="4400357" cy="3306239"/>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2" name="Google Shape;212;p20"/>
          <p:cNvSpPr/>
          <p:nvPr/>
        </p:nvSpPr>
        <p:spPr>
          <a:xfrm rot="1917792">
            <a:off x="9444009" y="-2110728"/>
            <a:ext cx="3803588" cy="2830107"/>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3" name="Google Shape;213;p20"/>
          <p:cNvSpPr/>
          <p:nvPr/>
        </p:nvSpPr>
        <p:spPr>
          <a:xfrm rot="-4175609">
            <a:off x="8568683" y="3760528"/>
            <a:ext cx="4488643" cy="3777699"/>
          </a:xfrm>
          <a:custGeom>
            <a:avLst/>
            <a:gdLst/>
            <a:ahLst/>
            <a:cxnLst/>
            <a:rect l="l" t="t" r="r" b="b"/>
            <a:pathLst>
              <a:path w="134651" h="113324" extrusionOk="0">
                <a:moveTo>
                  <a:pt x="0" y="0"/>
                </a:moveTo>
                <a:cubicBezTo>
                  <a:pt x="3302" y="16516"/>
                  <a:pt x="9002" y="34087"/>
                  <a:pt x="20909" y="45999"/>
                </a:cubicBezTo>
                <a:cubicBezTo>
                  <a:pt x="31608" y="56703"/>
                  <a:pt x="44064" y="65495"/>
                  <a:pt x="55617" y="75271"/>
                </a:cubicBezTo>
                <a:cubicBezTo>
                  <a:pt x="70821" y="88137"/>
                  <a:pt x="88858" y="97869"/>
                  <a:pt x="107470" y="104961"/>
                </a:cubicBezTo>
                <a:cubicBezTo>
                  <a:pt x="116328" y="108336"/>
                  <a:pt x="125172" y="113324"/>
                  <a:pt x="134651" y="113324"/>
                </a:cubicBezTo>
              </a:path>
            </a:pathLst>
          </a:custGeom>
          <a:noFill/>
          <a:ln w="19050" cap="flat" cmpd="sng">
            <a:solidFill>
              <a:srgbClr val="0258A1"/>
            </a:solidFill>
            <a:prstDash val="solid"/>
            <a:round/>
            <a:headEnd type="none" w="med" len="med"/>
            <a:tailEnd type="none" w="med" len="med"/>
          </a:ln>
        </p:spPr>
      </p:sp>
      <p:sp>
        <p:nvSpPr>
          <p:cNvPr id="214" name="Google Shape;214;p20"/>
          <p:cNvSpPr/>
          <p:nvPr/>
        </p:nvSpPr>
        <p:spPr>
          <a:xfrm rot="-4175609">
            <a:off x="10331319" y="4514019"/>
            <a:ext cx="2787972" cy="1313848"/>
          </a:xfrm>
          <a:custGeom>
            <a:avLst/>
            <a:gdLst/>
            <a:ahLst/>
            <a:cxnLst/>
            <a:rect l="l" t="t" r="r" b="b"/>
            <a:pathLst>
              <a:path w="83634" h="39413" extrusionOk="0">
                <a:moveTo>
                  <a:pt x="0" y="11396"/>
                </a:moveTo>
                <a:cubicBezTo>
                  <a:pt x="11311" y="85"/>
                  <a:pt x="32403" y="-2911"/>
                  <a:pt x="47253" y="3033"/>
                </a:cubicBezTo>
                <a:cubicBezTo>
                  <a:pt x="58188" y="7410"/>
                  <a:pt x="67075" y="16417"/>
                  <a:pt x="74434" y="25614"/>
                </a:cubicBezTo>
                <a:cubicBezTo>
                  <a:pt x="77888" y="29931"/>
                  <a:pt x="83634" y="33885"/>
                  <a:pt x="83634" y="39413"/>
                </a:cubicBezTo>
              </a:path>
            </a:pathLst>
          </a:custGeom>
          <a:noFill/>
          <a:ln w="19050" cap="flat" cmpd="sng">
            <a:solidFill>
              <a:srgbClr val="0258A1"/>
            </a:solidFill>
            <a:prstDash val="solid"/>
            <a:round/>
            <a:headEnd type="none" w="med" len="med"/>
            <a:tailEnd type="none" w="med" len="med"/>
          </a:ln>
        </p:spPr>
      </p:sp>
      <p:sp>
        <p:nvSpPr>
          <p:cNvPr id="215" name="Google Shape;215;p20"/>
          <p:cNvSpPr/>
          <p:nvPr/>
        </p:nvSpPr>
        <p:spPr>
          <a:xfrm>
            <a:off x="8976733" y="-459999"/>
            <a:ext cx="4070200" cy="1170900"/>
          </a:xfrm>
          <a:custGeom>
            <a:avLst/>
            <a:gdLst/>
            <a:ahLst/>
            <a:cxnLst/>
            <a:rect l="l" t="t" r="r" b="b"/>
            <a:pathLst>
              <a:path w="122106" h="35127" extrusionOk="0">
                <a:moveTo>
                  <a:pt x="0" y="0"/>
                </a:moveTo>
                <a:cubicBezTo>
                  <a:pt x="2514" y="12578"/>
                  <a:pt x="15858" y="23413"/>
                  <a:pt x="28436" y="25927"/>
                </a:cubicBezTo>
                <a:cubicBezTo>
                  <a:pt x="47440" y="29726"/>
                  <a:pt x="67377" y="21926"/>
                  <a:pt x="86561" y="24672"/>
                </a:cubicBezTo>
                <a:cubicBezTo>
                  <a:pt x="98787" y="26422"/>
                  <a:pt x="111057" y="29609"/>
                  <a:pt x="122106" y="35127"/>
                </a:cubicBezTo>
              </a:path>
            </a:pathLst>
          </a:custGeom>
          <a:noFill/>
          <a:ln w="19050" cap="flat" cmpd="sng">
            <a:solidFill>
              <a:srgbClr val="E94A4E"/>
            </a:solidFill>
            <a:prstDash val="solid"/>
            <a:round/>
            <a:headEnd type="none" w="med" len="med"/>
            <a:tailEnd type="none" w="med" len="med"/>
          </a:ln>
        </p:spPr>
      </p:sp>
    </p:spTree>
    <p:extLst>
      <p:ext uri="{BB962C8B-B14F-4D97-AF65-F5344CB8AC3E}">
        <p14:creationId xmlns:p14="http://schemas.microsoft.com/office/powerpoint/2010/main" val="70479795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16"/>
        <p:cNvGrpSpPr/>
        <p:nvPr/>
      </p:nvGrpSpPr>
      <p:grpSpPr>
        <a:xfrm>
          <a:off x="0" y="0"/>
          <a:ext cx="0" cy="0"/>
          <a:chOff x="0" y="0"/>
          <a:chExt cx="0" cy="0"/>
        </a:xfrm>
      </p:grpSpPr>
      <p:sp>
        <p:nvSpPr>
          <p:cNvPr id="217" name="Google Shape;217;p21"/>
          <p:cNvSpPr/>
          <p:nvPr/>
        </p:nvSpPr>
        <p:spPr>
          <a:xfrm rot="4468851">
            <a:off x="-2262158" y="3929809"/>
            <a:ext cx="5981579" cy="5421648"/>
          </a:xfrm>
          <a:custGeom>
            <a:avLst/>
            <a:gdLst/>
            <a:ahLst/>
            <a:cxnLst/>
            <a:rect l="l" t="t" r="r" b="b"/>
            <a:pathLst>
              <a:path w="64577" h="58532" extrusionOk="0">
                <a:moveTo>
                  <a:pt x="46284" y="0"/>
                </a:moveTo>
                <a:cubicBezTo>
                  <a:pt x="43517" y="0"/>
                  <a:pt x="40773" y="736"/>
                  <a:pt x="38479" y="2287"/>
                </a:cubicBezTo>
                <a:cubicBezTo>
                  <a:pt x="33762" y="5471"/>
                  <a:pt x="33631" y="12441"/>
                  <a:pt x="28850" y="15781"/>
                </a:cubicBezTo>
                <a:cubicBezTo>
                  <a:pt x="25640" y="18035"/>
                  <a:pt x="21906" y="17944"/>
                  <a:pt x="18277" y="18861"/>
                </a:cubicBezTo>
                <a:cubicBezTo>
                  <a:pt x="14635" y="19778"/>
                  <a:pt x="11228" y="21598"/>
                  <a:pt x="8477" y="24166"/>
                </a:cubicBezTo>
                <a:cubicBezTo>
                  <a:pt x="2975" y="29315"/>
                  <a:pt x="0" y="37543"/>
                  <a:pt x="2451" y="44880"/>
                </a:cubicBezTo>
                <a:cubicBezTo>
                  <a:pt x="3303" y="47395"/>
                  <a:pt x="4744" y="49675"/>
                  <a:pt x="6591" y="51574"/>
                </a:cubicBezTo>
                <a:cubicBezTo>
                  <a:pt x="7167" y="52164"/>
                  <a:pt x="7796" y="52727"/>
                  <a:pt x="8477" y="53277"/>
                </a:cubicBezTo>
                <a:cubicBezTo>
                  <a:pt x="13119" y="56969"/>
                  <a:pt x="19116" y="58532"/>
                  <a:pt x="25089" y="58532"/>
                </a:cubicBezTo>
                <a:cubicBezTo>
                  <a:pt x="26449" y="58532"/>
                  <a:pt x="27809" y="58451"/>
                  <a:pt x="29151" y="58295"/>
                </a:cubicBezTo>
                <a:cubicBezTo>
                  <a:pt x="44270" y="56526"/>
                  <a:pt x="57856" y="45273"/>
                  <a:pt x="62415" y="30756"/>
                </a:cubicBezTo>
                <a:cubicBezTo>
                  <a:pt x="64040" y="25595"/>
                  <a:pt x="64576" y="19987"/>
                  <a:pt x="63280" y="14721"/>
                </a:cubicBezTo>
                <a:cubicBezTo>
                  <a:pt x="61970" y="9454"/>
                  <a:pt x="58681" y="4580"/>
                  <a:pt x="53938" y="1960"/>
                </a:cubicBezTo>
                <a:cubicBezTo>
                  <a:pt x="51616" y="677"/>
                  <a:pt x="48939" y="0"/>
                  <a:pt x="46284"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8" name="Google Shape;218;p21"/>
          <p:cNvSpPr/>
          <p:nvPr/>
        </p:nvSpPr>
        <p:spPr>
          <a:xfrm rot="1178721">
            <a:off x="-1045261" y="4426308"/>
            <a:ext cx="6370189" cy="3791433"/>
          </a:xfrm>
          <a:custGeom>
            <a:avLst/>
            <a:gdLst/>
            <a:ahLst/>
            <a:cxnLst/>
            <a:rect l="l" t="t" r="r" b="b"/>
            <a:pathLst>
              <a:path w="191104" h="113742" extrusionOk="0">
                <a:moveTo>
                  <a:pt x="191104" y="113742"/>
                </a:moveTo>
                <a:cubicBezTo>
                  <a:pt x="185999" y="93309"/>
                  <a:pt x="170556" y="70758"/>
                  <a:pt x="150123" y="65653"/>
                </a:cubicBezTo>
                <a:cubicBezTo>
                  <a:pt x="138183" y="62670"/>
                  <a:pt x="125994" y="70636"/>
                  <a:pt x="114160" y="74016"/>
                </a:cubicBezTo>
                <a:cubicBezTo>
                  <a:pt x="102901" y="77232"/>
                  <a:pt x="90293" y="76816"/>
                  <a:pt x="79034" y="73598"/>
                </a:cubicBezTo>
                <a:cubicBezTo>
                  <a:pt x="70224" y="71080"/>
                  <a:pt x="63298" y="64130"/>
                  <a:pt x="56035" y="58544"/>
                </a:cubicBezTo>
                <a:cubicBezTo>
                  <a:pt x="41107" y="47063"/>
                  <a:pt x="27219" y="34030"/>
                  <a:pt x="15054" y="19654"/>
                </a:cubicBezTo>
                <a:cubicBezTo>
                  <a:pt x="9723" y="13354"/>
                  <a:pt x="5835" y="5835"/>
                  <a:pt x="0" y="0"/>
                </a:cubicBezTo>
              </a:path>
            </a:pathLst>
          </a:custGeom>
          <a:noFill/>
          <a:ln w="19050" cap="flat" cmpd="sng">
            <a:solidFill>
              <a:srgbClr val="E94A4E"/>
            </a:solidFill>
            <a:prstDash val="solid"/>
            <a:round/>
            <a:headEnd type="none" w="med" len="med"/>
            <a:tailEnd type="none" w="med" len="med"/>
          </a:ln>
        </p:spPr>
      </p:sp>
      <p:sp>
        <p:nvSpPr>
          <p:cNvPr id="219" name="Google Shape;219;p21"/>
          <p:cNvSpPr/>
          <p:nvPr/>
        </p:nvSpPr>
        <p:spPr>
          <a:xfrm rot="1178721">
            <a:off x="-719668" y="5719991"/>
            <a:ext cx="1282379" cy="2313920"/>
          </a:xfrm>
          <a:custGeom>
            <a:avLst/>
            <a:gdLst/>
            <a:ahLst/>
            <a:cxnLst/>
            <a:rect l="l" t="t" r="r" b="b"/>
            <a:pathLst>
              <a:path w="38471" h="69417" extrusionOk="0">
                <a:moveTo>
                  <a:pt x="38471" y="0"/>
                </a:moveTo>
                <a:cubicBezTo>
                  <a:pt x="14815" y="11842"/>
                  <a:pt x="0" y="42962"/>
                  <a:pt x="0" y="69417"/>
                </a:cubicBezTo>
              </a:path>
            </a:pathLst>
          </a:custGeom>
          <a:noFill/>
          <a:ln w="19050" cap="flat" cmpd="sng">
            <a:solidFill>
              <a:srgbClr val="E94A4E"/>
            </a:solidFill>
            <a:prstDash val="solid"/>
            <a:round/>
            <a:headEnd type="none" w="med" len="med"/>
            <a:tailEnd type="none" w="med" len="med"/>
          </a:ln>
        </p:spPr>
      </p:sp>
      <p:sp>
        <p:nvSpPr>
          <p:cNvPr id="220" name="Google Shape;220;p21"/>
          <p:cNvSpPr/>
          <p:nvPr/>
        </p:nvSpPr>
        <p:spPr>
          <a:xfrm rot="1917792">
            <a:off x="9500375" y="-1697362"/>
            <a:ext cx="3803588" cy="2830107"/>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1" name="Google Shape;221;p21"/>
          <p:cNvSpPr txBox="1">
            <a:spLocks noGrp="1"/>
          </p:cNvSpPr>
          <p:nvPr>
            <p:ph type="title"/>
          </p:nvPr>
        </p:nvSpPr>
        <p:spPr>
          <a:xfrm>
            <a:off x="950967" y="719333"/>
            <a:ext cx="10290000" cy="9152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222" name="Google Shape;222;p21"/>
          <p:cNvSpPr txBox="1">
            <a:spLocks noGrp="1"/>
          </p:cNvSpPr>
          <p:nvPr>
            <p:ph type="subTitle" idx="1"/>
          </p:nvPr>
        </p:nvSpPr>
        <p:spPr>
          <a:xfrm>
            <a:off x="6548733" y="2913565"/>
            <a:ext cx="4328800" cy="6376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67">
                <a:solidFill>
                  <a:srgbClr val="0258A1"/>
                </a:solidFill>
                <a:latin typeface="Montserrat"/>
                <a:ea typeface="Montserrat"/>
                <a:cs typeface="Montserrat"/>
                <a:sym typeface="Montserrat"/>
              </a:defRPr>
            </a:lvl1pPr>
            <a:lvl2pPr lvl="1" algn="ctr" rtl="0">
              <a:spcBef>
                <a:spcPts val="1600"/>
              </a:spcBef>
              <a:spcAft>
                <a:spcPts val="0"/>
              </a:spcAft>
              <a:buNone/>
              <a:defRPr sz="1867">
                <a:solidFill>
                  <a:srgbClr val="0258A1"/>
                </a:solidFill>
                <a:latin typeface="Montserrat"/>
                <a:ea typeface="Montserrat"/>
                <a:cs typeface="Montserrat"/>
                <a:sym typeface="Montserrat"/>
              </a:defRPr>
            </a:lvl2pPr>
            <a:lvl3pPr lvl="2" algn="ctr" rtl="0">
              <a:spcBef>
                <a:spcPts val="1600"/>
              </a:spcBef>
              <a:spcAft>
                <a:spcPts val="0"/>
              </a:spcAft>
              <a:buNone/>
              <a:defRPr sz="1867">
                <a:solidFill>
                  <a:srgbClr val="0258A1"/>
                </a:solidFill>
                <a:latin typeface="Montserrat"/>
                <a:ea typeface="Montserrat"/>
                <a:cs typeface="Montserrat"/>
                <a:sym typeface="Montserrat"/>
              </a:defRPr>
            </a:lvl3pPr>
            <a:lvl4pPr lvl="3" algn="ctr" rtl="0">
              <a:spcBef>
                <a:spcPts val="1600"/>
              </a:spcBef>
              <a:spcAft>
                <a:spcPts val="0"/>
              </a:spcAft>
              <a:buNone/>
              <a:defRPr sz="1867">
                <a:solidFill>
                  <a:srgbClr val="0258A1"/>
                </a:solidFill>
                <a:latin typeface="Montserrat"/>
                <a:ea typeface="Montserrat"/>
                <a:cs typeface="Montserrat"/>
                <a:sym typeface="Montserrat"/>
              </a:defRPr>
            </a:lvl4pPr>
            <a:lvl5pPr lvl="4" algn="ctr" rtl="0">
              <a:spcBef>
                <a:spcPts val="1600"/>
              </a:spcBef>
              <a:spcAft>
                <a:spcPts val="0"/>
              </a:spcAft>
              <a:buNone/>
              <a:defRPr sz="1867">
                <a:solidFill>
                  <a:srgbClr val="0258A1"/>
                </a:solidFill>
                <a:latin typeface="Montserrat"/>
                <a:ea typeface="Montserrat"/>
                <a:cs typeface="Montserrat"/>
                <a:sym typeface="Montserrat"/>
              </a:defRPr>
            </a:lvl5pPr>
            <a:lvl6pPr lvl="5" algn="ctr" rtl="0">
              <a:spcBef>
                <a:spcPts val="1600"/>
              </a:spcBef>
              <a:spcAft>
                <a:spcPts val="0"/>
              </a:spcAft>
              <a:buNone/>
              <a:defRPr sz="1867">
                <a:solidFill>
                  <a:srgbClr val="0258A1"/>
                </a:solidFill>
                <a:latin typeface="Montserrat"/>
                <a:ea typeface="Montserrat"/>
                <a:cs typeface="Montserrat"/>
                <a:sym typeface="Montserrat"/>
              </a:defRPr>
            </a:lvl6pPr>
            <a:lvl7pPr lvl="6" algn="ctr" rtl="0">
              <a:spcBef>
                <a:spcPts val="1600"/>
              </a:spcBef>
              <a:spcAft>
                <a:spcPts val="0"/>
              </a:spcAft>
              <a:buNone/>
              <a:defRPr sz="1867">
                <a:solidFill>
                  <a:srgbClr val="0258A1"/>
                </a:solidFill>
                <a:latin typeface="Montserrat"/>
                <a:ea typeface="Montserrat"/>
                <a:cs typeface="Montserrat"/>
                <a:sym typeface="Montserrat"/>
              </a:defRPr>
            </a:lvl7pPr>
            <a:lvl8pPr lvl="7" algn="ctr" rtl="0">
              <a:spcBef>
                <a:spcPts val="1600"/>
              </a:spcBef>
              <a:spcAft>
                <a:spcPts val="0"/>
              </a:spcAft>
              <a:buNone/>
              <a:defRPr sz="1867">
                <a:solidFill>
                  <a:srgbClr val="0258A1"/>
                </a:solidFill>
                <a:latin typeface="Montserrat"/>
                <a:ea typeface="Montserrat"/>
                <a:cs typeface="Montserrat"/>
                <a:sym typeface="Montserrat"/>
              </a:defRPr>
            </a:lvl8pPr>
            <a:lvl9pPr lvl="8" algn="ctr" rtl="0">
              <a:spcBef>
                <a:spcPts val="1600"/>
              </a:spcBef>
              <a:spcAft>
                <a:spcPts val="160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223" name="Google Shape;223;p21"/>
          <p:cNvSpPr txBox="1">
            <a:spLocks noGrp="1"/>
          </p:cNvSpPr>
          <p:nvPr>
            <p:ph type="title" idx="2" hasCustomPrompt="1"/>
          </p:nvPr>
        </p:nvSpPr>
        <p:spPr>
          <a:xfrm>
            <a:off x="6548700" y="1643600"/>
            <a:ext cx="4328800" cy="915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1pPr>
            <a:lvl2pPr lvl="1"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2pPr>
            <a:lvl3pPr lvl="2"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3pPr>
            <a:lvl4pPr lvl="3"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4pPr>
            <a:lvl5pPr lvl="4"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5pPr>
            <a:lvl6pPr lvl="5"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6pPr>
            <a:lvl7pPr lvl="6"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7pPr>
            <a:lvl8pPr lvl="7"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8pPr>
            <a:lvl9pPr lvl="8"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9pPr>
          </a:lstStyle>
          <a:p>
            <a:r>
              <a:t>xx%</a:t>
            </a:r>
          </a:p>
        </p:txBody>
      </p:sp>
      <p:sp>
        <p:nvSpPr>
          <p:cNvPr id="224" name="Google Shape;224;p21"/>
          <p:cNvSpPr txBox="1">
            <a:spLocks noGrp="1"/>
          </p:cNvSpPr>
          <p:nvPr>
            <p:ph type="subTitle" idx="3"/>
          </p:nvPr>
        </p:nvSpPr>
        <p:spPr>
          <a:xfrm>
            <a:off x="1314433" y="4065032"/>
            <a:ext cx="4328800" cy="6376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67">
                <a:solidFill>
                  <a:srgbClr val="0258A1"/>
                </a:solidFill>
                <a:latin typeface="Montserrat"/>
                <a:ea typeface="Montserrat"/>
                <a:cs typeface="Montserrat"/>
                <a:sym typeface="Montserrat"/>
              </a:defRPr>
            </a:lvl1pPr>
            <a:lvl2pPr lvl="1" algn="ctr" rtl="0">
              <a:spcBef>
                <a:spcPts val="1600"/>
              </a:spcBef>
              <a:spcAft>
                <a:spcPts val="0"/>
              </a:spcAft>
              <a:buNone/>
              <a:defRPr sz="1867">
                <a:solidFill>
                  <a:srgbClr val="0258A1"/>
                </a:solidFill>
                <a:latin typeface="Montserrat"/>
                <a:ea typeface="Montserrat"/>
                <a:cs typeface="Montserrat"/>
                <a:sym typeface="Montserrat"/>
              </a:defRPr>
            </a:lvl2pPr>
            <a:lvl3pPr lvl="2" algn="ctr" rtl="0">
              <a:spcBef>
                <a:spcPts val="1600"/>
              </a:spcBef>
              <a:spcAft>
                <a:spcPts val="0"/>
              </a:spcAft>
              <a:buNone/>
              <a:defRPr sz="1867">
                <a:solidFill>
                  <a:srgbClr val="0258A1"/>
                </a:solidFill>
                <a:latin typeface="Montserrat"/>
                <a:ea typeface="Montserrat"/>
                <a:cs typeface="Montserrat"/>
                <a:sym typeface="Montserrat"/>
              </a:defRPr>
            </a:lvl3pPr>
            <a:lvl4pPr lvl="3" algn="ctr" rtl="0">
              <a:spcBef>
                <a:spcPts val="1600"/>
              </a:spcBef>
              <a:spcAft>
                <a:spcPts val="0"/>
              </a:spcAft>
              <a:buNone/>
              <a:defRPr sz="1867">
                <a:solidFill>
                  <a:srgbClr val="0258A1"/>
                </a:solidFill>
                <a:latin typeface="Montserrat"/>
                <a:ea typeface="Montserrat"/>
                <a:cs typeface="Montserrat"/>
                <a:sym typeface="Montserrat"/>
              </a:defRPr>
            </a:lvl4pPr>
            <a:lvl5pPr lvl="4" algn="ctr" rtl="0">
              <a:spcBef>
                <a:spcPts val="1600"/>
              </a:spcBef>
              <a:spcAft>
                <a:spcPts val="0"/>
              </a:spcAft>
              <a:buNone/>
              <a:defRPr sz="1867">
                <a:solidFill>
                  <a:srgbClr val="0258A1"/>
                </a:solidFill>
                <a:latin typeface="Montserrat"/>
                <a:ea typeface="Montserrat"/>
                <a:cs typeface="Montserrat"/>
                <a:sym typeface="Montserrat"/>
              </a:defRPr>
            </a:lvl5pPr>
            <a:lvl6pPr lvl="5" algn="ctr" rtl="0">
              <a:spcBef>
                <a:spcPts val="1600"/>
              </a:spcBef>
              <a:spcAft>
                <a:spcPts val="0"/>
              </a:spcAft>
              <a:buNone/>
              <a:defRPr sz="1867">
                <a:solidFill>
                  <a:srgbClr val="0258A1"/>
                </a:solidFill>
                <a:latin typeface="Montserrat"/>
                <a:ea typeface="Montserrat"/>
                <a:cs typeface="Montserrat"/>
                <a:sym typeface="Montserrat"/>
              </a:defRPr>
            </a:lvl6pPr>
            <a:lvl7pPr lvl="6" algn="ctr" rtl="0">
              <a:spcBef>
                <a:spcPts val="1600"/>
              </a:spcBef>
              <a:spcAft>
                <a:spcPts val="0"/>
              </a:spcAft>
              <a:buNone/>
              <a:defRPr sz="1867">
                <a:solidFill>
                  <a:srgbClr val="0258A1"/>
                </a:solidFill>
                <a:latin typeface="Montserrat"/>
                <a:ea typeface="Montserrat"/>
                <a:cs typeface="Montserrat"/>
                <a:sym typeface="Montserrat"/>
              </a:defRPr>
            </a:lvl7pPr>
            <a:lvl8pPr lvl="7" algn="ctr" rtl="0">
              <a:spcBef>
                <a:spcPts val="1600"/>
              </a:spcBef>
              <a:spcAft>
                <a:spcPts val="0"/>
              </a:spcAft>
              <a:buNone/>
              <a:defRPr sz="1867">
                <a:solidFill>
                  <a:srgbClr val="0258A1"/>
                </a:solidFill>
                <a:latin typeface="Montserrat"/>
                <a:ea typeface="Montserrat"/>
                <a:cs typeface="Montserrat"/>
                <a:sym typeface="Montserrat"/>
              </a:defRPr>
            </a:lvl8pPr>
            <a:lvl9pPr lvl="8" algn="ctr" rtl="0">
              <a:spcBef>
                <a:spcPts val="1600"/>
              </a:spcBef>
              <a:spcAft>
                <a:spcPts val="160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225" name="Google Shape;225;p21"/>
          <p:cNvSpPr txBox="1">
            <a:spLocks noGrp="1"/>
          </p:cNvSpPr>
          <p:nvPr>
            <p:ph type="title" idx="4" hasCustomPrompt="1"/>
          </p:nvPr>
        </p:nvSpPr>
        <p:spPr>
          <a:xfrm>
            <a:off x="1314400" y="2808533"/>
            <a:ext cx="4328800" cy="915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1pPr>
            <a:lvl2pPr lvl="1"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2pPr>
            <a:lvl3pPr lvl="2"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3pPr>
            <a:lvl4pPr lvl="3"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4pPr>
            <a:lvl5pPr lvl="4"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5pPr>
            <a:lvl6pPr lvl="5"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6pPr>
            <a:lvl7pPr lvl="6"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7pPr>
            <a:lvl8pPr lvl="7"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8pPr>
            <a:lvl9pPr lvl="8"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9pPr>
          </a:lstStyle>
          <a:p>
            <a:r>
              <a:t>xx%</a:t>
            </a:r>
          </a:p>
        </p:txBody>
      </p:sp>
      <p:sp>
        <p:nvSpPr>
          <p:cNvPr id="226" name="Google Shape;226;p21"/>
          <p:cNvSpPr txBox="1">
            <a:spLocks noGrp="1"/>
          </p:cNvSpPr>
          <p:nvPr>
            <p:ph type="subTitle" idx="5"/>
          </p:nvPr>
        </p:nvSpPr>
        <p:spPr>
          <a:xfrm>
            <a:off x="6548717" y="5235799"/>
            <a:ext cx="4328800" cy="6376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67">
                <a:solidFill>
                  <a:srgbClr val="0258A1"/>
                </a:solidFill>
                <a:latin typeface="Montserrat"/>
                <a:ea typeface="Montserrat"/>
                <a:cs typeface="Montserrat"/>
                <a:sym typeface="Montserrat"/>
              </a:defRPr>
            </a:lvl1pPr>
            <a:lvl2pPr lvl="1" algn="ctr" rtl="0">
              <a:spcBef>
                <a:spcPts val="1600"/>
              </a:spcBef>
              <a:spcAft>
                <a:spcPts val="0"/>
              </a:spcAft>
              <a:buNone/>
              <a:defRPr sz="1867">
                <a:solidFill>
                  <a:srgbClr val="0258A1"/>
                </a:solidFill>
                <a:latin typeface="Montserrat"/>
                <a:ea typeface="Montserrat"/>
                <a:cs typeface="Montserrat"/>
                <a:sym typeface="Montserrat"/>
              </a:defRPr>
            </a:lvl2pPr>
            <a:lvl3pPr lvl="2" algn="ctr" rtl="0">
              <a:spcBef>
                <a:spcPts val="1600"/>
              </a:spcBef>
              <a:spcAft>
                <a:spcPts val="0"/>
              </a:spcAft>
              <a:buNone/>
              <a:defRPr sz="1867">
                <a:solidFill>
                  <a:srgbClr val="0258A1"/>
                </a:solidFill>
                <a:latin typeface="Montserrat"/>
                <a:ea typeface="Montserrat"/>
                <a:cs typeface="Montserrat"/>
                <a:sym typeface="Montserrat"/>
              </a:defRPr>
            </a:lvl3pPr>
            <a:lvl4pPr lvl="3" algn="ctr" rtl="0">
              <a:spcBef>
                <a:spcPts val="1600"/>
              </a:spcBef>
              <a:spcAft>
                <a:spcPts val="0"/>
              </a:spcAft>
              <a:buNone/>
              <a:defRPr sz="1867">
                <a:solidFill>
                  <a:srgbClr val="0258A1"/>
                </a:solidFill>
                <a:latin typeface="Montserrat"/>
                <a:ea typeface="Montserrat"/>
                <a:cs typeface="Montserrat"/>
                <a:sym typeface="Montserrat"/>
              </a:defRPr>
            </a:lvl4pPr>
            <a:lvl5pPr lvl="4" algn="ctr" rtl="0">
              <a:spcBef>
                <a:spcPts val="1600"/>
              </a:spcBef>
              <a:spcAft>
                <a:spcPts val="0"/>
              </a:spcAft>
              <a:buNone/>
              <a:defRPr sz="1867">
                <a:solidFill>
                  <a:srgbClr val="0258A1"/>
                </a:solidFill>
                <a:latin typeface="Montserrat"/>
                <a:ea typeface="Montserrat"/>
                <a:cs typeface="Montserrat"/>
                <a:sym typeface="Montserrat"/>
              </a:defRPr>
            </a:lvl5pPr>
            <a:lvl6pPr lvl="5" algn="ctr" rtl="0">
              <a:spcBef>
                <a:spcPts val="1600"/>
              </a:spcBef>
              <a:spcAft>
                <a:spcPts val="0"/>
              </a:spcAft>
              <a:buNone/>
              <a:defRPr sz="1867">
                <a:solidFill>
                  <a:srgbClr val="0258A1"/>
                </a:solidFill>
                <a:latin typeface="Montserrat"/>
                <a:ea typeface="Montserrat"/>
                <a:cs typeface="Montserrat"/>
                <a:sym typeface="Montserrat"/>
              </a:defRPr>
            </a:lvl6pPr>
            <a:lvl7pPr lvl="6" algn="ctr" rtl="0">
              <a:spcBef>
                <a:spcPts val="1600"/>
              </a:spcBef>
              <a:spcAft>
                <a:spcPts val="0"/>
              </a:spcAft>
              <a:buNone/>
              <a:defRPr sz="1867">
                <a:solidFill>
                  <a:srgbClr val="0258A1"/>
                </a:solidFill>
                <a:latin typeface="Montserrat"/>
                <a:ea typeface="Montserrat"/>
                <a:cs typeface="Montserrat"/>
                <a:sym typeface="Montserrat"/>
              </a:defRPr>
            </a:lvl7pPr>
            <a:lvl8pPr lvl="7" algn="ctr" rtl="0">
              <a:spcBef>
                <a:spcPts val="1600"/>
              </a:spcBef>
              <a:spcAft>
                <a:spcPts val="0"/>
              </a:spcAft>
              <a:buNone/>
              <a:defRPr sz="1867">
                <a:solidFill>
                  <a:srgbClr val="0258A1"/>
                </a:solidFill>
                <a:latin typeface="Montserrat"/>
                <a:ea typeface="Montserrat"/>
                <a:cs typeface="Montserrat"/>
                <a:sym typeface="Montserrat"/>
              </a:defRPr>
            </a:lvl8pPr>
            <a:lvl9pPr lvl="8" algn="ctr" rtl="0">
              <a:spcBef>
                <a:spcPts val="1600"/>
              </a:spcBef>
              <a:spcAft>
                <a:spcPts val="160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227" name="Google Shape;227;p21"/>
          <p:cNvSpPr txBox="1">
            <a:spLocks noGrp="1"/>
          </p:cNvSpPr>
          <p:nvPr>
            <p:ph type="title" idx="6" hasCustomPrompt="1"/>
          </p:nvPr>
        </p:nvSpPr>
        <p:spPr>
          <a:xfrm>
            <a:off x="6548684" y="3965833"/>
            <a:ext cx="4328800" cy="915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1pPr>
            <a:lvl2pPr lvl="1"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2pPr>
            <a:lvl3pPr lvl="2"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3pPr>
            <a:lvl4pPr lvl="3"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4pPr>
            <a:lvl5pPr lvl="4"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5pPr>
            <a:lvl6pPr lvl="5"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6pPr>
            <a:lvl7pPr lvl="6"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7pPr>
            <a:lvl8pPr lvl="7"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8pPr>
            <a:lvl9pPr lvl="8"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9pPr>
          </a:lstStyle>
          <a:p>
            <a:r>
              <a:t>xx%</a:t>
            </a:r>
          </a:p>
        </p:txBody>
      </p:sp>
    </p:spTree>
    <p:extLst>
      <p:ext uri="{BB962C8B-B14F-4D97-AF65-F5344CB8AC3E}">
        <p14:creationId xmlns:p14="http://schemas.microsoft.com/office/powerpoint/2010/main" val="96589887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228"/>
        <p:cNvGrpSpPr/>
        <p:nvPr/>
      </p:nvGrpSpPr>
      <p:grpSpPr>
        <a:xfrm>
          <a:off x="0" y="0"/>
          <a:ext cx="0" cy="0"/>
          <a:chOff x="0" y="0"/>
          <a:chExt cx="0" cy="0"/>
        </a:xfrm>
      </p:grpSpPr>
      <p:sp>
        <p:nvSpPr>
          <p:cNvPr id="229" name="Google Shape;229;p22"/>
          <p:cNvSpPr/>
          <p:nvPr/>
        </p:nvSpPr>
        <p:spPr>
          <a:xfrm flipH="1">
            <a:off x="7275616" y="5188686"/>
            <a:ext cx="4951929" cy="2516893"/>
          </a:xfrm>
          <a:custGeom>
            <a:avLst/>
            <a:gdLst/>
            <a:ahLst/>
            <a:cxnLst/>
            <a:rect l="l" t="t" r="r" b="b"/>
            <a:pathLst>
              <a:path w="66359" h="34245" extrusionOk="0">
                <a:moveTo>
                  <a:pt x="15064" y="1"/>
                </a:moveTo>
                <a:cubicBezTo>
                  <a:pt x="13915" y="1"/>
                  <a:pt x="12767" y="92"/>
                  <a:pt x="11634" y="272"/>
                </a:cubicBezTo>
                <a:cubicBezTo>
                  <a:pt x="9302" y="653"/>
                  <a:pt x="1" y="3194"/>
                  <a:pt x="381" y="6482"/>
                </a:cubicBezTo>
                <a:cubicBezTo>
                  <a:pt x="512" y="7596"/>
                  <a:pt x="525" y="8540"/>
                  <a:pt x="734" y="9640"/>
                </a:cubicBezTo>
                <a:lnTo>
                  <a:pt x="734" y="34244"/>
                </a:lnTo>
                <a:lnTo>
                  <a:pt x="66359" y="33497"/>
                </a:lnTo>
                <a:cubicBezTo>
                  <a:pt x="64786" y="29842"/>
                  <a:pt x="62231" y="26593"/>
                  <a:pt x="58288" y="24654"/>
                </a:cubicBezTo>
                <a:cubicBezTo>
                  <a:pt x="53755" y="22427"/>
                  <a:pt x="48462" y="23291"/>
                  <a:pt x="43746" y="20933"/>
                </a:cubicBezTo>
                <a:cubicBezTo>
                  <a:pt x="39789" y="18954"/>
                  <a:pt x="36291" y="15876"/>
                  <a:pt x="33985" y="12077"/>
                </a:cubicBezTo>
                <a:cubicBezTo>
                  <a:pt x="31457" y="7884"/>
                  <a:pt x="29242" y="4779"/>
                  <a:pt x="24749" y="2368"/>
                </a:cubicBezTo>
                <a:cubicBezTo>
                  <a:pt x="21782" y="778"/>
                  <a:pt x="18421" y="1"/>
                  <a:pt x="15064"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0" name="Google Shape;230;p22"/>
          <p:cNvSpPr/>
          <p:nvPr/>
        </p:nvSpPr>
        <p:spPr>
          <a:xfrm rot="-7883629">
            <a:off x="-2125884" y="4621706"/>
            <a:ext cx="5135957" cy="3858937"/>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1" name="Google Shape;231;p22"/>
          <p:cNvSpPr/>
          <p:nvPr/>
        </p:nvSpPr>
        <p:spPr>
          <a:xfrm rot="10800000">
            <a:off x="-2787733" y="4041325"/>
            <a:ext cx="4490567" cy="3344467"/>
          </a:xfrm>
          <a:custGeom>
            <a:avLst/>
            <a:gdLst/>
            <a:ahLst/>
            <a:cxnLst/>
            <a:rect l="l" t="t" r="r" b="b"/>
            <a:pathLst>
              <a:path w="134717" h="100334" extrusionOk="0">
                <a:moveTo>
                  <a:pt x="0" y="0"/>
                </a:moveTo>
                <a:cubicBezTo>
                  <a:pt x="5867" y="8803"/>
                  <a:pt x="10445" y="18586"/>
                  <a:pt x="17473" y="26493"/>
                </a:cubicBezTo>
                <a:cubicBezTo>
                  <a:pt x="41141" y="53121"/>
                  <a:pt x="70904" y="75742"/>
                  <a:pt x="103715" y="89624"/>
                </a:cubicBezTo>
                <a:cubicBezTo>
                  <a:pt x="113784" y="93884"/>
                  <a:pt x="123784" y="100334"/>
                  <a:pt x="134717" y="100334"/>
                </a:cubicBezTo>
              </a:path>
            </a:pathLst>
          </a:custGeom>
          <a:noFill/>
          <a:ln w="19050" cap="flat" cmpd="sng">
            <a:solidFill>
              <a:srgbClr val="0258A1"/>
            </a:solidFill>
            <a:prstDash val="solid"/>
            <a:round/>
            <a:headEnd type="none" w="med" len="med"/>
            <a:tailEnd type="none" w="med" len="med"/>
          </a:ln>
        </p:spPr>
      </p:sp>
      <p:sp>
        <p:nvSpPr>
          <p:cNvPr id="232" name="Google Shape;232;p22"/>
          <p:cNvSpPr/>
          <p:nvPr/>
        </p:nvSpPr>
        <p:spPr>
          <a:xfrm flipH="1">
            <a:off x="9282834" y="5490924"/>
            <a:ext cx="3194133" cy="2350201"/>
          </a:xfrm>
          <a:custGeom>
            <a:avLst/>
            <a:gdLst/>
            <a:ahLst/>
            <a:cxnLst/>
            <a:rect l="l" t="t" r="r" b="b"/>
            <a:pathLst>
              <a:path w="95824" h="71587" extrusionOk="0">
                <a:moveTo>
                  <a:pt x="0" y="0"/>
                </a:moveTo>
                <a:cubicBezTo>
                  <a:pt x="4285" y="8569"/>
                  <a:pt x="12329" y="16139"/>
                  <a:pt x="21419" y="19165"/>
                </a:cubicBezTo>
                <a:cubicBezTo>
                  <a:pt x="30023" y="22029"/>
                  <a:pt x="39678" y="19787"/>
                  <a:pt x="48476" y="21984"/>
                </a:cubicBezTo>
                <a:cubicBezTo>
                  <a:pt x="57453" y="24225"/>
                  <a:pt x="65057" y="30317"/>
                  <a:pt x="72713" y="35512"/>
                </a:cubicBezTo>
                <a:cubicBezTo>
                  <a:pt x="81114" y="41213"/>
                  <a:pt x="89418" y="49336"/>
                  <a:pt x="91878" y="59186"/>
                </a:cubicBezTo>
                <a:cubicBezTo>
                  <a:pt x="92929" y="63395"/>
                  <a:pt x="91486" y="71587"/>
                  <a:pt x="95824" y="71587"/>
                </a:cubicBezTo>
              </a:path>
            </a:pathLst>
          </a:custGeom>
          <a:noFill/>
          <a:ln w="19050" cap="flat" cmpd="sng">
            <a:solidFill>
              <a:srgbClr val="E94A4E"/>
            </a:solidFill>
            <a:prstDash val="solid"/>
            <a:round/>
            <a:headEnd type="none" w="med" len="med"/>
            <a:tailEnd type="none" w="med" len="med"/>
          </a:ln>
        </p:spPr>
      </p:sp>
      <p:sp>
        <p:nvSpPr>
          <p:cNvPr id="233" name="Google Shape;233;p22"/>
          <p:cNvSpPr/>
          <p:nvPr/>
        </p:nvSpPr>
        <p:spPr>
          <a:xfrm rot="10800000" flipH="1">
            <a:off x="10910820" y="6184125"/>
            <a:ext cx="563467" cy="1924560"/>
          </a:xfrm>
          <a:custGeom>
            <a:avLst/>
            <a:gdLst/>
            <a:ahLst/>
            <a:cxnLst/>
            <a:rect l="l" t="t" r="r" b="b"/>
            <a:pathLst>
              <a:path w="16904" h="58622" extrusionOk="0">
                <a:moveTo>
                  <a:pt x="13351" y="0"/>
                </a:moveTo>
                <a:cubicBezTo>
                  <a:pt x="9511" y="1281"/>
                  <a:pt x="4322" y="1142"/>
                  <a:pt x="2077" y="4510"/>
                </a:cubicBezTo>
                <a:cubicBezTo>
                  <a:pt x="-225" y="7964"/>
                  <a:pt x="-363" y="12973"/>
                  <a:pt x="950" y="16910"/>
                </a:cubicBezTo>
                <a:cubicBezTo>
                  <a:pt x="3178" y="23591"/>
                  <a:pt x="14787" y="24660"/>
                  <a:pt x="16169" y="31566"/>
                </a:cubicBezTo>
                <a:cubicBezTo>
                  <a:pt x="17425" y="37841"/>
                  <a:pt x="16595" y="44523"/>
                  <a:pt x="15042" y="50731"/>
                </a:cubicBezTo>
                <a:cubicBezTo>
                  <a:pt x="14364" y="53441"/>
                  <a:pt x="10250" y="56645"/>
                  <a:pt x="12223" y="58622"/>
                </a:cubicBezTo>
              </a:path>
            </a:pathLst>
          </a:custGeom>
          <a:noFill/>
          <a:ln w="19050" cap="flat" cmpd="sng">
            <a:solidFill>
              <a:srgbClr val="E94A4E"/>
            </a:solidFill>
            <a:prstDash val="solid"/>
            <a:round/>
            <a:headEnd type="none" w="med" len="med"/>
            <a:tailEnd type="none" w="med" len="med"/>
          </a:ln>
        </p:spPr>
      </p:sp>
      <p:sp>
        <p:nvSpPr>
          <p:cNvPr id="234" name="Google Shape;234;p22"/>
          <p:cNvSpPr txBox="1">
            <a:spLocks noGrp="1"/>
          </p:cNvSpPr>
          <p:nvPr>
            <p:ph type="title"/>
          </p:nvPr>
        </p:nvSpPr>
        <p:spPr>
          <a:xfrm>
            <a:off x="6807200" y="2766200"/>
            <a:ext cx="4424800" cy="15476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rgbClr val="E94A4E"/>
              </a:buClr>
              <a:buSzPts val="3600"/>
              <a:buFont typeface="Kanit"/>
              <a:buNone/>
              <a:defRPr sz="6667" b="1">
                <a:solidFill>
                  <a:srgbClr val="E94A4E"/>
                </a:solidFill>
                <a:latin typeface="Kanit"/>
                <a:ea typeface="Kanit"/>
                <a:cs typeface="Kanit"/>
                <a:sym typeface="Kanit"/>
              </a:defRPr>
            </a:lvl1pPr>
            <a:lvl2pPr lvl="1" algn="r" rtl="0">
              <a:spcBef>
                <a:spcPts val="0"/>
              </a:spcBef>
              <a:spcAft>
                <a:spcPts val="0"/>
              </a:spcAft>
              <a:buClr>
                <a:srgbClr val="E94A4E"/>
              </a:buClr>
              <a:buSzPts val="3600"/>
              <a:buFont typeface="Kanit"/>
              <a:buNone/>
              <a:defRPr sz="4800" b="1">
                <a:solidFill>
                  <a:srgbClr val="E94A4E"/>
                </a:solidFill>
                <a:latin typeface="Kanit"/>
                <a:ea typeface="Kanit"/>
                <a:cs typeface="Kanit"/>
                <a:sym typeface="Kanit"/>
              </a:defRPr>
            </a:lvl2pPr>
            <a:lvl3pPr lvl="2" algn="r" rtl="0">
              <a:spcBef>
                <a:spcPts val="0"/>
              </a:spcBef>
              <a:spcAft>
                <a:spcPts val="0"/>
              </a:spcAft>
              <a:buClr>
                <a:srgbClr val="E94A4E"/>
              </a:buClr>
              <a:buSzPts val="3600"/>
              <a:buFont typeface="Kanit"/>
              <a:buNone/>
              <a:defRPr sz="4800" b="1">
                <a:solidFill>
                  <a:srgbClr val="E94A4E"/>
                </a:solidFill>
                <a:latin typeface="Kanit"/>
                <a:ea typeface="Kanit"/>
                <a:cs typeface="Kanit"/>
                <a:sym typeface="Kanit"/>
              </a:defRPr>
            </a:lvl3pPr>
            <a:lvl4pPr lvl="3" algn="r" rtl="0">
              <a:spcBef>
                <a:spcPts val="0"/>
              </a:spcBef>
              <a:spcAft>
                <a:spcPts val="0"/>
              </a:spcAft>
              <a:buClr>
                <a:srgbClr val="E94A4E"/>
              </a:buClr>
              <a:buSzPts val="3600"/>
              <a:buFont typeface="Kanit"/>
              <a:buNone/>
              <a:defRPr sz="4800" b="1">
                <a:solidFill>
                  <a:srgbClr val="E94A4E"/>
                </a:solidFill>
                <a:latin typeface="Kanit"/>
                <a:ea typeface="Kanit"/>
                <a:cs typeface="Kanit"/>
                <a:sym typeface="Kanit"/>
              </a:defRPr>
            </a:lvl4pPr>
            <a:lvl5pPr lvl="4" algn="r" rtl="0">
              <a:spcBef>
                <a:spcPts val="0"/>
              </a:spcBef>
              <a:spcAft>
                <a:spcPts val="0"/>
              </a:spcAft>
              <a:buClr>
                <a:srgbClr val="E94A4E"/>
              </a:buClr>
              <a:buSzPts val="3600"/>
              <a:buFont typeface="Kanit"/>
              <a:buNone/>
              <a:defRPr sz="4800" b="1">
                <a:solidFill>
                  <a:srgbClr val="E94A4E"/>
                </a:solidFill>
                <a:latin typeface="Kanit"/>
                <a:ea typeface="Kanit"/>
                <a:cs typeface="Kanit"/>
                <a:sym typeface="Kanit"/>
              </a:defRPr>
            </a:lvl5pPr>
            <a:lvl6pPr lvl="5" algn="r" rtl="0">
              <a:spcBef>
                <a:spcPts val="0"/>
              </a:spcBef>
              <a:spcAft>
                <a:spcPts val="0"/>
              </a:spcAft>
              <a:buClr>
                <a:srgbClr val="E94A4E"/>
              </a:buClr>
              <a:buSzPts val="3600"/>
              <a:buFont typeface="Kanit"/>
              <a:buNone/>
              <a:defRPr sz="4800" b="1">
                <a:solidFill>
                  <a:srgbClr val="E94A4E"/>
                </a:solidFill>
                <a:latin typeface="Kanit"/>
                <a:ea typeface="Kanit"/>
                <a:cs typeface="Kanit"/>
                <a:sym typeface="Kanit"/>
              </a:defRPr>
            </a:lvl6pPr>
            <a:lvl7pPr lvl="6" algn="r" rtl="0">
              <a:spcBef>
                <a:spcPts val="0"/>
              </a:spcBef>
              <a:spcAft>
                <a:spcPts val="0"/>
              </a:spcAft>
              <a:buClr>
                <a:srgbClr val="E94A4E"/>
              </a:buClr>
              <a:buSzPts val="3600"/>
              <a:buFont typeface="Kanit"/>
              <a:buNone/>
              <a:defRPr sz="4800" b="1">
                <a:solidFill>
                  <a:srgbClr val="E94A4E"/>
                </a:solidFill>
                <a:latin typeface="Kanit"/>
                <a:ea typeface="Kanit"/>
                <a:cs typeface="Kanit"/>
                <a:sym typeface="Kanit"/>
              </a:defRPr>
            </a:lvl7pPr>
            <a:lvl8pPr lvl="7" algn="r" rtl="0">
              <a:spcBef>
                <a:spcPts val="0"/>
              </a:spcBef>
              <a:spcAft>
                <a:spcPts val="0"/>
              </a:spcAft>
              <a:buClr>
                <a:srgbClr val="E94A4E"/>
              </a:buClr>
              <a:buSzPts val="3600"/>
              <a:buFont typeface="Kanit"/>
              <a:buNone/>
              <a:defRPr sz="4800" b="1">
                <a:solidFill>
                  <a:srgbClr val="E94A4E"/>
                </a:solidFill>
                <a:latin typeface="Kanit"/>
                <a:ea typeface="Kanit"/>
                <a:cs typeface="Kanit"/>
                <a:sym typeface="Kanit"/>
              </a:defRPr>
            </a:lvl8pPr>
            <a:lvl9pPr lvl="8" algn="r" rtl="0">
              <a:spcBef>
                <a:spcPts val="0"/>
              </a:spcBef>
              <a:spcAft>
                <a:spcPts val="0"/>
              </a:spcAft>
              <a:buClr>
                <a:srgbClr val="E94A4E"/>
              </a:buClr>
              <a:buSzPts val="3600"/>
              <a:buFont typeface="Kanit"/>
              <a:buNone/>
              <a:defRPr sz="4800" b="1">
                <a:solidFill>
                  <a:srgbClr val="E94A4E"/>
                </a:solidFill>
                <a:latin typeface="Kanit"/>
                <a:ea typeface="Kanit"/>
                <a:cs typeface="Kanit"/>
                <a:sym typeface="Kanit"/>
              </a:defRPr>
            </a:lvl9pPr>
          </a:lstStyle>
          <a:p>
            <a:r>
              <a:rPr lang="en-US"/>
              <a:t>Click to edit Master title style</a:t>
            </a:r>
            <a:endParaRPr/>
          </a:p>
        </p:txBody>
      </p:sp>
      <p:sp>
        <p:nvSpPr>
          <p:cNvPr id="235" name="Google Shape;235;p22"/>
          <p:cNvSpPr txBox="1">
            <a:spLocks noGrp="1"/>
          </p:cNvSpPr>
          <p:nvPr>
            <p:ph type="title" idx="2" hasCustomPrompt="1"/>
          </p:nvPr>
        </p:nvSpPr>
        <p:spPr>
          <a:xfrm>
            <a:off x="9555900" y="1358900"/>
            <a:ext cx="1119200" cy="978000"/>
          </a:xfrm>
          <a:prstGeom prst="rect">
            <a:avLst/>
          </a:prstGeom>
          <a:solidFill>
            <a:srgbClr val="E94A4E"/>
          </a:solidFill>
        </p:spPr>
        <p:txBody>
          <a:bodyPr spcFirstLastPara="1" wrap="square" lIns="91425" tIns="91425" rIns="91425" bIns="91425" anchor="ctr" anchorCtr="0">
            <a:normAutofit/>
          </a:bodyPr>
          <a:lstStyle>
            <a:lvl1pPr lvl="0" rtl="0">
              <a:spcBef>
                <a:spcPts val="0"/>
              </a:spcBef>
              <a:spcAft>
                <a:spcPts val="0"/>
              </a:spcAft>
              <a:buClr>
                <a:srgbClr val="E94A4E"/>
              </a:buClr>
              <a:buSzPts val="4800"/>
              <a:buFont typeface="Kanit"/>
              <a:buNone/>
              <a:defRPr sz="6400" b="1">
                <a:solidFill>
                  <a:srgbClr val="E3F1FE"/>
                </a:solidFill>
                <a:latin typeface="Kanit"/>
                <a:ea typeface="Kanit"/>
                <a:cs typeface="Kanit"/>
                <a:sym typeface="Kanit"/>
              </a:defRPr>
            </a:lvl1pPr>
            <a:lvl2pPr lvl="1"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2pPr>
            <a:lvl3pPr lvl="2"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3pPr>
            <a:lvl4pPr lvl="3"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4pPr>
            <a:lvl5pPr lvl="4"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5pPr>
            <a:lvl6pPr lvl="5"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6pPr>
            <a:lvl7pPr lvl="6"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7pPr>
            <a:lvl8pPr lvl="7"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8pPr>
            <a:lvl9pPr lvl="8"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9pPr>
          </a:lstStyle>
          <a:p>
            <a:r>
              <a:t>xx%</a:t>
            </a:r>
          </a:p>
        </p:txBody>
      </p:sp>
      <p:sp>
        <p:nvSpPr>
          <p:cNvPr id="236" name="Google Shape;236;p22"/>
          <p:cNvSpPr txBox="1">
            <a:spLocks noGrp="1"/>
          </p:cNvSpPr>
          <p:nvPr>
            <p:ph type="subTitle" idx="1"/>
          </p:nvPr>
        </p:nvSpPr>
        <p:spPr>
          <a:xfrm>
            <a:off x="7610433" y="4279533"/>
            <a:ext cx="3621600" cy="8768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85332504"/>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37"/>
        <p:cNvGrpSpPr/>
        <p:nvPr/>
      </p:nvGrpSpPr>
      <p:grpSpPr>
        <a:xfrm>
          <a:off x="0" y="0"/>
          <a:ext cx="0" cy="0"/>
          <a:chOff x="0" y="0"/>
          <a:chExt cx="0" cy="0"/>
        </a:xfrm>
      </p:grpSpPr>
      <p:sp>
        <p:nvSpPr>
          <p:cNvPr id="238" name="Google Shape;238;p23"/>
          <p:cNvSpPr txBox="1">
            <a:spLocks noGrp="1"/>
          </p:cNvSpPr>
          <p:nvPr>
            <p:ph type="title"/>
          </p:nvPr>
        </p:nvSpPr>
        <p:spPr>
          <a:xfrm>
            <a:off x="6296433" y="1281117"/>
            <a:ext cx="4764800" cy="9912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239" name="Google Shape;239;p23"/>
          <p:cNvSpPr txBox="1">
            <a:spLocks noGrp="1"/>
          </p:cNvSpPr>
          <p:nvPr>
            <p:ph type="subTitle" idx="1"/>
          </p:nvPr>
        </p:nvSpPr>
        <p:spPr>
          <a:xfrm>
            <a:off x="6296433" y="2114884"/>
            <a:ext cx="4764800" cy="3462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1"/>
              </a:buClr>
              <a:buSzPts val="1400"/>
              <a:buFont typeface="Montserrat"/>
              <a:buChar char="●"/>
              <a:defRPr sz="1867">
                <a:solidFill>
                  <a:srgbClr val="0258A1"/>
                </a:solidFill>
                <a:latin typeface="Montserrat"/>
                <a:ea typeface="Montserrat"/>
                <a:cs typeface="Montserrat"/>
                <a:sym typeface="Montserrat"/>
              </a:defRPr>
            </a:lvl1pPr>
            <a:lvl2pPr lvl="1">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2pPr>
            <a:lvl3pPr lvl="2">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3pPr>
            <a:lvl4pPr lvl="3">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4pPr>
            <a:lvl5pPr lvl="4">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5pPr>
            <a:lvl6pPr lvl="5">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6pPr>
            <a:lvl7pPr lvl="6">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7pPr>
            <a:lvl8pPr lvl="7">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8pPr>
            <a:lvl9pPr lvl="8">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9pPr>
          </a:lstStyle>
          <a:p>
            <a:r>
              <a:rPr lang="en-US"/>
              <a:t>Click to edit Master subtitle style</a:t>
            </a:r>
            <a:endParaRPr/>
          </a:p>
        </p:txBody>
      </p:sp>
      <p:sp>
        <p:nvSpPr>
          <p:cNvPr id="240" name="Google Shape;240;p23"/>
          <p:cNvSpPr/>
          <p:nvPr/>
        </p:nvSpPr>
        <p:spPr>
          <a:xfrm rot="5400000" flipH="1">
            <a:off x="-1767215" y="1546585"/>
            <a:ext cx="4521451" cy="986995"/>
          </a:xfrm>
          <a:custGeom>
            <a:avLst/>
            <a:gdLst/>
            <a:ahLst/>
            <a:cxnLst/>
            <a:rect l="l" t="t" r="r" b="b"/>
            <a:pathLst>
              <a:path w="92862" h="20271" extrusionOk="0">
                <a:moveTo>
                  <a:pt x="79072" y="0"/>
                </a:moveTo>
                <a:cubicBezTo>
                  <a:pt x="75484" y="0"/>
                  <a:pt x="71979" y="914"/>
                  <a:pt x="68756" y="2597"/>
                </a:cubicBezTo>
                <a:cubicBezTo>
                  <a:pt x="64327" y="4905"/>
                  <a:pt x="60752" y="7539"/>
                  <a:pt x="55670" y="7539"/>
                </a:cubicBezTo>
                <a:cubicBezTo>
                  <a:pt x="55446" y="7539"/>
                  <a:pt x="55218" y="7534"/>
                  <a:pt x="54987" y="7523"/>
                </a:cubicBezTo>
                <a:cubicBezTo>
                  <a:pt x="49392" y="7275"/>
                  <a:pt x="44480" y="4903"/>
                  <a:pt x="39134" y="3475"/>
                </a:cubicBezTo>
                <a:cubicBezTo>
                  <a:pt x="35751" y="2568"/>
                  <a:pt x="32183" y="2008"/>
                  <a:pt x="28644" y="2008"/>
                </a:cubicBezTo>
                <a:cubicBezTo>
                  <a:pt x="24153" y="2008"/>
                  <a:pt x="19707" y="2910"/>
                  <a:pt x="15736" y="5152"/>
                </a:cubicBezTo>
                <a:cubicBezTo>
                  <a:pt x="12709" y="6855"/>
                  <a:pt x="9119" y="8859"/>
                  <a:pt x="6604" y="11218"/>
                </a:cubicBezTo>
                <a:cubicBezTo>
                  <a:pt x="3840" y="13838"/>
                  <a:pt x="2071" y="17179"/>
                  <a:pt x="1" y="20271"/>
                </a:cubicBezTo>
                <a:lnTo>
                  <a:pt x="90570" y="20100"/>
                </a:lnTo>
                <a:cubicBezTo>
                  <a:pt x="90936" y="15948"/>
                  <a:pt x="92154" y="12397"/>
                  <a:pt x="92692" y="8244"/>
                </a:cubicBezTo>
                <a:cubicBezTo>
                  <a:pt x="92862" y="6947"/>
                  <a:pt x="92823" y="5270"/>
                  <a:pt x="91801" y="4183"/>
                </a:cubicBezTo>
                <a:cubicBezTo>
                  <a:pt x="90792" y="3907"/>
                  <a:pt x="90058" y="2990"/>
                  <a:pt x="89155" y="2427"/>
                </a:cubicBezTo>
                <a:cubicBezTo>
                  <a:pt x="87071" y="1143"/>
                  <a:pt x="84608" y="606"/>
                  <a:pt x="82237" y="239"/>
                </a:cubicBezTo>
                <a:cubicBezTo>
                  <a:pt x="81178" y="79"/>
                  <a:pt x="80122" y="0"/>
                  <a:pt x="79072"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1" name="Google Shape;241;p23"/>
          <p:cNvSpPr/>
          <p:nvPr/>
        </p:nvSpPr>
        <p:spPr>
          <a:xfrm rot="4955450">
            <a:off x="10267238" y="97145"/>
            <a:ext cx="3331793" cy="1873869"/>
          </a:xfrm>
          <a:custGeom>
            <a:avLst/>
            <a:gdLst/>
            <a:ahLst/>
            <a:cxnLst/>
            <a:rect l="l" t="t" r="r" b="b"/>
            <a:pathLst>
              <a:path w="60828" h="34213" extrusionOk="0">
                <a:moveTo>
                  <a:pt x="35519" y="1"/>
                </a:moveTo>
                <a:cubicBezTo>
                  <a:pt x="29974" y="1"/>
                  <a:pt x="24457" y="1192"/>
                  <a:pt x="19441" y="3674"/>
                </a:cubicBezTo>
                <a:cubicBezTo>
                  <a:pt x="13624" y="6556"/>
                  <a:pt x="4820" y="13068"/>
                  <a:pt x="2370" y="20443"/>
                </a:cubicBezTo>
                <a:cubicBezTo>
                  <a:pt x="1" y="27575"/>
                  <a:pt x="4809" y="34213"/>
                  <a:pt x="11976" y="34213"/>
                </a:cubicBezTo>
                <a:cubicBezTo>
                  <a:pt x="12459" y="34213"/>
                  <a:pt x="12952" y="34183"/>
                  <a:pt x="13454" y="34121"/>
                </a:cubicBezTo>
                <a:cubicBezTo>
                  <a:pt x="17751" y="33584"/>
                  <a:pt x="21563" y="31174"/>
                  <a:pt x="25219" y="28854"/>
                </a:cubicBezTo>
                <a:cubicBezTo>
                  <a:pt x="29984" y="25813"/>
                  <a:pt x="34705" y="23593"/>
                  <a:pt x="40283" y="23593"/>
                </a:cubicBezTo>
                <a:cubicBezTo>
                  <a:pt x="40808" y="23593"/>
                  <a:pt x="41342" y="23613"/>
                  <a:pt x="41884" y="23653"/>
                </a:cubicBezTo>
                <a:cubicBezTo>
                  <a:pt x="44446" y="23851"/>
                  <a:pt x="47929" y="24513"/>
                  <a:pt x="51187" y="24513"/>
                </a:cubicBezTo>
                <a:cubicBezTo>
                  <a:pt x="55490" y="24513"/>
                  <a:pt x="59403" y="23358"/>
                  <a:pt x="60290" y="18452"/>
                </a:cubicBezTo>
                <a:cubicBezTo>
                  <a:pt x="60828" y="15491"/>
                  <a:pt x="59714" y="12425"/>
                  <a:pt x="57932" y="9988"/>
                </a:cubicBezTo>
                <a:cubicBezTo>
                  <a:pt x="54316" y="5050"/>
                  <a:pt x="49049" y="1905"/>
                  <a:pt x="43101" y="739"/>
                </a:cubicBezTo>
                <a:cubicBezTo>
                  <a:pt x="40598" y="250"/>
                  <a:pt x="38056" y="1"/>
                  <a:pt x="35519"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2" name="Google Shape;242;p23"/>
          <p:cNvSpPr/>
          <p:nvPr/>
        </p:nvSpPr>
        <p:spPr>
          <a:xfrm>
            <a:off x="0" y="-442467"/>
            <a:ext cx="1250000" cy="2603667"/>
          </a:xfrm>
          <a:custGeom>
            <a:avLst/>
            <a:gdLst/>
            <a:ahLst/>
            <a:cxnLst/>
            <a:rect l="l" t="t" r="r" b="b"/>
            <a:pathLst>
              <a:path w="37500" h="78110" extrusionOk="0">
                <a:moveTo>
                  <a:pt x="13784" y="0"/>
                </a:moveTo>
                <a:cubicBezTo>
                  <a:pt x="9594" y="8385"/>
                  <a:pt x="9691" y="20581"/>
                  <a:pt x="15316" y="28079"/>
                </a:cubicBezTo>
                <a:cubicBezTo>
                  <a:pt x="21599" y="36454"/>
                  <a:pt x="35971" y="40153"/>
                  <a:pt x="37268" y="50542"/>
                </a:cubicBezTo>
                <a:cubicBezTo>
                  <a:pt x="38196" y="57974"/>
                  <a:pt x="35091" y="66978"/>
                  <a:pt x="29100" y="71473"/>
                </a:cubicBezTo>
                <a:cubicBezTo>
                  <a:pt x="21142" y="77444"/>
                  <a:pt x="9949" y="78110"/>
                  <a:pt x="0" y="78110"/>
                </a:cubicBezTo>
              </a:path>
            </a:pathLst>
          </a:custGeom>
          <a:noFill/>
          <a:ln w="19050" cap="flat" cmpd="sng">
            <a:solidFill>
              <a:srgbClr val="E94A4E"/>
            </a:solidFill>
            <a:prstDash val="solid"/>
            <a:round/>
            <a:headEnd type="none" w="med" len="med"/>
            <a:tailEnd type="none" w="med" len="med"/>
          </a:ln>
        </p:spPr>
      </p:sp>
      <p:sp>
        <p:nvSpPr>
          <p:cNvPr id="243" name="Google Shape;243;p23"/>
          <p:cNvSpPr/>
          <p:nvPr/>
        </p:nvSpPr>
        <p:spPr>
          <a:xfrm>
            <a:off x="1136721" y="-340334"/>
            <a:ext cx="493500" cy="1463467"/>
          </a:xfrm>
          <a:custGeom>
            <a:avLst/>
            <a:gdLst/>
            <a:ahLst/>
            <a:cxnLst/>
            <a:rect l="l" t="t" r="r" b="b"/>
            <a:pathLst>
              <a:path w="14805" h="43904" extrusionOk="0">
                <a:moveTo>
                  <a:pt x="2656" y="43904"/>
                </a:moveTo>
                <a:cubicBezTo>
                  <a:pt x="9162" y="42279"/>
                  <a:pt x="16026" y="34073"/>
                  <a:pt x="14398" y="27568"/>
                </a:cubicBezTo>
                <a:cubicBezTo>
                  <a:pt x="13049" y="22178"/>
                  <a:pt x="4969" y="21292"/>
                  <a:pt x="1634" y="16847"/>
                </a:cubicBezTo>
                <a:cubicBezTo>
                  <a:pt x="-1761" y="12322"/>
                  <a:pt x="1145" y="5059"/>
                  <a:pt x="3677" y="0"/>
                </a:cubicBezTo>
              </a:path>
            </a:pathLst>
          </a:custGeom>
          <a:noFill/>
          <a:ln w="19050" cap="flat" cmpd="sng">
            <a:solidFill>
              <a:srgbClr val="E94A4E"/>
            </a:solidFill>
            <a:prstDash val="solid"/>
            <a:round/>
            <a:headEnd type="none" w="med" len="med"/>
            <a:tailEnd type="none" w="med" len="med"/>
          </a:ln>
        </p:spPr>
      </p:sp>
      <p:sp>
        <p:nvSpPr>
          <p:cNvPr id="244" name="Google Shape;244;p23"/>
          <p:cNvSpPr/>
          <p:nvPr/>
        </p:nvSpPr>
        <p:spPr>
          <a:xfrm>
            <a:off x="11177603" y="-663667"/>
            <a:ext cx="1755600" cy="3914000"/>
          </a:xfrm>
          <a:custGeom>
            <a:avLst/>
            <a:gdLst/>
            <a:ahLst/>
            <a:cxnLst/>
            <a:rect l="l" t="t" r="r" b="b"/>
            <a:pathLst>
              <a:path w="52668" h="117420" extrusionOk="0">
                <a:moveTo>
                  <a:pt x="17442" y="0"/>
                </a:moveTo>
                <a:cubicBezTo>
                  <a:pt x="12755" y="4687"/>
                  <a:pt x="6780" y="8713"/>
                  <a:pt x="4169" y="14805"/>
                </a:cubicBezTo>
                <a:cubicBezTo>
                  <a:pt x="-800" y="26396"/>
                  <a:pt x="-935" y="40349"/>
                  <a:pt x="2126" y="52583"/>
                </a:cubicBezTo>
                <a:cubicBezTo>
                  <a:pt x="5236" y="65013"/>
                  <a:pt x="12469" y="76704"/>
                  <a:pt x="21526" y="85767"/>
                </a:cubicBezTo>
                <a:cubicBezTo>
                  <a:pt x="26939" y="91184"/>
                  <a:pt x="35119" y="93573"/>
                  <a:pt x="39905" y="99551"/>
                </a:cubicBezTo>
                <a:cubicBezTo>
                  <a:pt x="44479" y="105265"/>
                  <a:pt x="46122" y="114144"/>
                  <a:pt x="52668" y="117420"/>
                </a:cubicBezTo>
              </a:path>
            </a:pathLst>
          </a:custGeom>
          <a:noFill/>
          <a:ln w="19050" cap="flat" cmpd="sng">
            <a:solidFill>
              <a:srgbClr val="0258A1"/>
            </a:solidFill>
            <a:prstDash val="solid"/>
            <a:round/>
            <a:headEnd type="none" w="med" len="med"/>
            <a:tailEnd type="none" w="med" len="med"/>
          </a:ln>
        </p:spPr>
      </p:sp>
    </p:spTree>
    <p:extLst>
      <p:ext uri="{BB962C8B-B14F-4D97-AF65-F5344CB8AC3E}">
        <p14:creationId xmlns:p14="http://schemas.microsoft.com/office/powerpoint/2010/main" val="64312323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45"/>
        <p:cNvGrpSpPr/>
        <p:nvPr/>
      </p:nvGrpSpPr>
      <p:grpSpPr>
        <a:xfrm>
          <a:off x="0" y="0"/>
          <a:ext cx="0" cy="0"/>
          <a:chOff x="0" y="0"/>
          <a:chExt cx="0" cy="0"/>
        </a:xfrm>
      </p:grpSpPr>
      <p:sp>
        <p:nvSpPr>
          <p:cNvPr id="246" name="Google Shape;246;p24"/>
          <p:cNvSpPr txBox="1">
            <a:spLocks noGrp="1"/>
          </p:cNvSpPr>
          <p:nvPr>
            <p:ph type="title"/>
          </p:nvPr>
        </p:nvSpPr>
        <p:spPr>
          <a:xfrm>
            <a:off x="950967" y="719333"/>
            <a:ext cx="10290000" cy="9700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247" name="Google Shape;247;p24"/>
          <p:cNvSpPr txBox="1">
            <a:spLocks noGrp="1"/>
          </p:cNvSpPr>
          <p:nvPr>
            <p:ph type="subTitle" idx="1"/>
          </p:nvPr>
        </p:nvSpPr>
        <p:spPr>
          <a:xfrm>
            <a:off x="950967" y="1922933"/>
            <a:ext cx="4392400" cy="42220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accent1"/>
              </a:buClr>
              <a:buSzPts val="1400"/>
              <a:buFont typeface="Montserrat"/>
              <a:buChar char="●"/>
              <a:defRPr sz="1867">
                <a:solidFill>
                  <a:srgbClr val="0258A1"/>
                </a:solidFill>
                <a:latin typeface="Montserrat"/>
                <a:ea typeface="Montserrat"/>
                <a:cs typeface="Montserrat"/>
                <a:sym typeface="Montserrat"/>
              </a:defRPr>
            </a:lvl1pPr>
            <a:lvl2pPr lvl="1" rtl="0">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2pPr>
            <a:lvl3pPr lvl="2" rtl="0">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3pPr>
            <a:lvl4pPr lvl="3" rtl="0">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4pPr>
            <a:lvl5pPr lvl="4" rtl="0">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5pPr>
            <a:lvl6pPr lvl="5" rtl="0">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6pPr>
            <a:lvl7pPr lvl="6" rtl="0">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7pPr>
            <a:lvl8pPr lvl="7" rtl="0">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8pPr>
            <a:lvl9pPr lvl="8" rtl="0">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9pPr>
          </a:lstStyle>
          <a:p>
            <a:r>
              <a:rPr lang="en-US"/>
              <a:t>Click to edit Master subtitle style</a:t>
            </a:r>
            <a:endParaRPr/>
          </a:p>
        </p:txBody>
      </p:sp>
      <p:sp>
        <p:nvSpPr>
          <p:cNvPr id="248" name="Google Shape;248;p24"/>
          <p:cNvSpPr/>
          <p:nvPr/>
        </p:nvSpPr>
        <p:spPr>
          <a:xfrm flipH="1">
            <a:off x="7153267" y="-787366"/>
            <a:ext cx="5167292" cy="1574740"/>
          </a:xfrm>
          <a:custGeom>
            <a:avLst/>
            <a:gdLst/>
            <a:ahLst/>
            <a:cxnLst/>
            <a:rect l="l" t="t" r="r" b="b"/>
            <a:pathLst>
              <a:path w="88892" h="26487" extrusionOk="0">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9" name="Google Shape;249;p24"/>
          <p:cNvSpPr/>
          <p:nvPr/>
        </p:nvSpPr>
        <p:spPr>
          <a:xfrm>
            <a:off x="4387901" y="6043167"/>
            <a:ext cx="2649967" cy="1971740"/>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0" name="Google Shape;250;p24"/>
          <p:cNvSpPr/>
          <p:nvPr/>
        </p:nvSpPr>
        <p:spPr>
          <a:xfrm>
            <a:off x="8917101" y="-799799"/>
            <a:ext cx="4084167" cy="1616633"/>
          </a:xfrm>
          <a:custGeom>
            <a:avLst/>
            <a:gdLst/>
            <a:ahLst/>
            <a:cxnLst/>
            <a:rect l="l" t="t" r="r" b="b"/>
            <a:pathLst>
              <a:path w="122525" h="48499" extrusionOk="0">
                <a:moveTo>
                  <a:pt x="0" y="0"/>
                </a:moveTo>
                <a:cubicBezTo>
                  <a:pt x="3004" y="10514"/>
                  <a:pt x="4741" y="22231"/>
                  <a:pt x="11742" y="30631"/>
                </a:cubicBezTo>
                <a:cubicBezTo>
                  <a:pt x="14919" y="34442"/>
                  <a:pt x="20067" y="36071"/>
                  <a:pt x="24505" y="38289"/>
                </a:cubicBezTo>
                <a:cubicBezTo>
                  <a:pt x="41456" y="46763"/>
                  <a:pt x="62351" y="45097"/>
                  <a:pt x="81173" y="42883"/>
                </a:cubicBezTo>
                <a:cubicBezTo>
                  <a:pt x="88321" y="42042"/>
                  <a:pt x="95473" y="39439"/>
                  <a:pt x="102615" y="40331"/>
                </a:cubicBezTo>
                <a:cubicBezTo>
                  <a:pt x="109733" y="41220"/>
                  <a:pt x="116110" y="45288"/>
                  <a:pt x="122525" y="48499"/>
                </a:cubicBezTo>
              </a:path>
            </a:pathLst>
          </a:custGeom>
          <a:noFill/>
          <a:ln w="19050" cap="flat" cmpd="sng">
            <a:solidFill>
              <a:srgbClr val="E94A4E"/>
            </a:solidFill>
            <a:prstDash val="solid"/>
            <a:round/>
            <a:headEnd type="none" w="med" len="med"/>
            <a:tailEnd type="none" w="med" len="med"/>
          </a:ln>
        </p:spPr>
      </p:sp>
      <p:sp>
        <p:nvSpPr>
          <p:cNvPr id="251" name="Google Shape;251;p24"/>
          <p:cNvSpPr/>
          <p:nvPr/>
        </p:nvSpPr>
        <p:spPr>
          <a:xfrm>
            <a:off x="4152234" y="6492675"/>
            <a:ext cx="3692767" cy="1209667"/>
          </a:xfrm>
          <a:custGeom>
            <a:avLst/>
            <a:gdLst/>
            <a:ahLst/>
            <a:cxnLst/>
            <a:rect l="l" t="t" r="r" b="b"/>
            <a:pathLst>
              <a:path w="110783" h="36290" extrusionOk="0">
                <a:moveTo>
                  <a:pt x="0" y="26590"/>
                </a:moveTo>
                <a:cubicBezTo>
                  <a:pt x="8890" y="17700"/>
                  <a:pt x="17427" y="7264"/>
                  <a:pt x="29100" y="2596"/>
                </a:cubicBezTo>
                <a:cubicBezTo>
                  <a:pt x="42419" y="-2730"/>
                  <a:pt x="58376" y="1633"/>
                  <a:pt x="71984" y="6169"/>
                </a:cubicBezTo>
                <a:cubicBezTo>
                  <a:pt x="83091" y="9871"/>
                  <a:pt x="92931" y="17183"/>
                  <a:pt x="101594" y="25058"/>
                </a:cubicBezTo>
                <a:cubicBezTo>
                  <a:pt x="105173" y="28312"/>
                  <a:pt x="110783" y="31453"/>
                  <a:pt x="110783" y="36290"/>
                </a:cubicBezTo>
              </a:path>
            </a:pathLst>
          </a:custGeom>
          <a:noFill/>
          <a:ln w="19050" cap="flat" cmpd="sng">
            <a:solidFill>
              <a:srgbClr val="0258A1"/>
            </a:solidFill>
            <a:prstDash val="solid"/>
            <a:round/>
            <a:headEnd type="none" w="med" len="med"/>
            <a:tailEnd type="none" w="med" len="med"/>
          </a:ln>
        </p:spPr>
      </p:sp>
    </p:spTree>
    <p:extLst>
      <p:ext uri="{BB962C8B-B14F-4D97-AF65-F5344CB8AC3E}">
        <p14:creationId xmlns:p14="http://schemas.microsoft.com/office/powerpoint/2010/main" val="176220386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6754667" y="2345000"/>
            <a:ext cx="3982400" cy="10652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254" name="Google Shape;254;p25"/>
          <p:cNvSpPr/>
          <p:nvPr/>
        </p:nvSpPr>
        <p:spPr>
          <a:xfrm flipH="1">
            <a:off x="7153267" y="-787366"/>
            <a:ext cx="5167292" cy="1574740"/>
          </a:xfrm>
          <a:custGeom>
            <a:avLst/>
            <a:gdLst/>
            <a:ahLst/>
            <a:cxnLst/>
            <a:rect l="l" t="t" r="r" b="b"/>
            <a:pathLst>
              <a:path w="88892" h="26487" extrusionOk="0">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5" name="Google Shape;255;p25"/>
          <p:cNvSpPr/>
          <p:nvPr/>
        </p:nvSpPr>
        <p:spPr>
          <a:xfrm>
            <a:off x="4387901" y="6043167"/>
            <a:ext cx="2649967" cy="1971740"/>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6" name="Google Shape;256;p25"/>
          <p:cNvSpPr/>
          <p:nvPr/>
        </p:nvSpPr>
        <p:spPr>
          <a:xfrm>
            <a:off x="8917101" y="-799799"/>
            <a:ext cx="4084167" cy="1616633"/>
          </a:xfrm>
          <a:custGeom>
            <a:avLst/>
            <a:gdLst/>
            <a:ahLst/>
            <a:cxnLst/>
            <a:rect l="l" t="t" r="r" b="b"/>
            <a:pathLst>
              <a:path w="122525" h="48499" extrusionOk="0">
                <a:moveTo>
                  <a:pt x="0" y="0"/>
                </a:moveTo>
                <a:cubicBezTo>
                  <a:pt x="3004" y="10514"/>
                  <a:pt x="4741" y="22231"/>
                  <a:pt x="11742" y="30631"/>
                </a:cubicBezTo>
                <a:cubicBezTo>
                  <a:pt x="14919" y="34442"/>
                  <a:pt x="20067" y="36071"/>
                  <a:pt x="24505" y="38289"/>
                </a:cubicBezTo>
                <a:cubicBezTo>
                  <a:pt x="41456" y="46763"/>
                  <a:pt x="62351" y="45097"/>
                  <a:pt x="81173" y="42883"/>
                </a:cubicBezTo>
                <a:cubicBezTo>
                  <a:pt x="88321" y="42042"/>
                  <a:pt x="95473" y="39439"/>
                  <a:pt x="102615" y="40331"/>
                </a:cubicBezTo>
                <a:cubicBezTo>
                  <a:pt x="109733" y="41220"/>
                  <a:pt x="116110" y="45288"/>
                  <a:pt x="122525" y="48499"/>
                </a:cubicBezTo>
              </a:path>
            </a:pathLst>
          </a:custGeom>
          <a:noFill/>
          <a:ln w="19050" cap="flat" cmpd="sng">
            <a:solidFill>
              <a:srgbClr val="E94A4E"/>
            </a:solidFill>
            <a:prstDash val="solid"/>
            <a:round/>
            <a:headEnd type="none" w="med" len="med"/>
            <a:tailEnd type="none" w="med" len="med"/>
          </a:ln>
        </p:spPr>
      </p:sp>
      <p:sp>
        <p:nvSpPr>
          <p:cNvPr id="257" name="Google Shape;257;p25"/>
          <p:cNvSpPr/>
          <p:nvPr/>
        </p:nvSpPr>
        <p:spPr>
          <a:xfrm>
            <a:off x="4152234" y="6492675"/>
            <a:ext cx="3692767" cy="1209667"/>
          </a:xfrm>
          <a:custGeom>
            <a:avLst/>
            <a:gdLst/>
            <a:ahLst/>
            <a:cxnLst/>
            <a:rect l="l" t="t" r="r" b="b"/>
            <a:pathLst>
              <a:path w="110783" h="36290" extrusionOk="0">
                <a:moveTo>
                  <a:pt x="0" y="26590"/>
                </a:moveTo>
                <a:cubicBezTo>
                  <a:pt x="8890" y="17700"/>
                  <a:pt x="17427" y="7264"/>
                  <a:pt x="29100" y="2596"/>
                </a:cubicBezTo>
                <a:cubicBezTo>
                  <a:pt x="42419" y="-2730"/>
                  <a:pt x="58376" y="1633"/>
                  <a:pt x="71984" y="6169"/>
                </a:cubicBezTo>
                <a:cubicBezTo>
                  <a:pt x="83091" y="9871"/>
                  <a:pt x="92931" y="17183"/>
                  <a:pt x="101594" y="25058"/>
                </a:cubicBezTo>
                <a:cubicBezTo>
                  <a:pt x="105173" y="28312"/>
                  <a:pt x="110783" y="31453"/>
                  <a:pt x="110783" y="36290"/>
                </a:cubicBezTo>
              </a:path>
            </a:pathLst>
          </a:custGeom>
          <a:noFill/>
          <a:ln w="19050" cap="flat" cmpd="sng">
            <a:solidFill>
              <a:srgbClr val="0258A1"/>
            </a:solidFill>
            <a:prstDash val="solid"/>
            <a:round/>
            <a:headEnd type="none" w="med" len="med"/>
            <a:tailEnd type="none" w="med" len="med"/>
          </a:ln>
        </p:spPr>
      </p:sp>
      <p:sp>
        <p:nvSpPr>
          <p:cNvPr id="258" name="Google Shape;258;p25"/>
          <p:cNvSpPr txBox="1">
            <a:spLocks noGrp="1"/>
          </p:cNvSpPr>
          <p:nvPr>
            <p:ph type="subTitle" idx="1"/>
          </p:nvPr>
        </p:nvSpPr>
        <p:spPr>
          <a:xfrm>
            <a:off x="6754667" y="3260800"/>
            <a:ext cx="3982400" cy="16948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74571268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259"/>
        <p:cNvGrpSpPr/>
        <p:nvPr/>
      </p:nvGrpSpPr>
      <p:grpSpPr>
        <a:xfrm>
          <a:off x="0" y="0"/>
          <a:ext cx="0" cy="0"/>
          <a:chOff x="0" y="0"/>
          <a:chExt cx="0" cy="0"/>
        </a:xfrm>
      </p:grpSpPr>
      <p:sp>
        <p:nvSpPr>
          <p:cNvPr id="260" name="Google Shape;260;p26"/>
          <p:cNvSpPr txBox="1">
            <a:spLocks noGrp="1"/>
          </p:cNvSpPr>
          <p:nvPr>
            <p:ph type="title"/>
          </p:nvPr>
        </p:nvSpPr>
        <p:spPr>
          <a:xfrm>
            <a:off x="6754667" y="2345000"/>
            <a:ext cx="3982400" cy="10652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261" name="Google Shape;261;p26"/>
          <p:cNvSpPr/>
          <p:nvPr/>
        </p:nvSpPr>
        <p:spPr>
          <a:xfrm rot="10800000">
            <a:off x="7055201" y="5569527"/>
            <a:ext cx="5167292" cy="1574740"/>
          </a:xfrm>
          <a:custGeom>
            <a:avLst/>
            <a:gdLst/>
            <a:ahLst/>
            <a:cxnLst/>
            <a:rect l="l" t="t" r="r" b="b"/>
            <a:pathLst>
              <a:path w="88892" h="26487" extrusionOk="0">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2" name="Google Shape;262;p26"/>
          <p:cNvSpPr/>
          <p:nvPr/>
        </p:nvSpPr>
        <p:spPr>
          <a:xfrm rot="10800000" flipH="1">
            <a:off x="8819034" y="5540068"/>
            <a:ext cx="4084167" cy="1616633"/>
          </a:xfrm>
          <a:custGeom>
            <a:avLst/>
            <a:gdLst/>
            <a:ahLst/>
            <a:cxnLst/>
            <a:rect l="l" t="t" r="r" b="b"/>
            <a:pathLst>
              <a:path w="122525" h="48499" extrusionOk="0">
                <a:moveTo>
                  <a:pt x="0" y="0"/>
                </a:moveTo>
                <a:cubicBezTo>
                  <a:pt x="3004" y="10514"/>
                  <a:pt x="4741" y="22231"/>
                  <a:pt x="11742" y="30631"/>
                </a:cubicBezTo>
                <a:cubicBezTo>
                  <a:pt x="14919" y="34442"/>
                  <a:pt x="20067" y="36071"/>
                  <a:pt x="24505" y="38289"/>
                </a:cubicBezTo>
                <a:cubicBezTo>
                  <a:pt x="41456" y="46763"/>
                  <a:pt x="62351" y="45097"/>
                  <a:pt x="81173" y="42883"/>
                </a:cubicBezTo>
                <a:cubicBezTo>
                  <a:pt x="88321" y="42042"/>
                  <a:pt x="95473" y="39439"/>
                  <a:pt x="102615" y="40331"/>
                </a:cubicBezTo>
                <a:cubicBezTo>
                  <a:pt x="109733" y="41220"/>
                  <a:pt x="116110" y="45288"/>
                  <a:pt x="122525" y="48499"/>
                </a:cubicBezTo>
              </a:path>
            </a:pathLst>
          </a:custGeom>
          <a:noFill/>
          <a:ln w="19050" cap="flat" cmpd="sng">
            <a:solidFill>
              <a:srgbClr val="E94A4E"/>
            </a:solidFill>
            <a:prstDash val="solid"/>
            <a:round/>
            <a:headEnd type="none" w="med" len="med"/>
            <a:tailEnd type="none" w="med" len="med"/>
          </a:ln>
        </p:spPr>
      </p:sp>
      <p:sp>
        <p:nvSpPr>
          <p:cNvPr id="263" name="Google Shape;263;p26"/>
          <p:cNvSpPr txBox="1">
            <a:spLocks noGrp="1"/>
          </p:cNvSpPr>
          <p:nvPr>
            <p:ph type="subTitle" idx="1"/>
          </p:nvPr>
        </p:nvSpPr>
        <p:spPr>
          <a:xfrm>
            <a:off x="6754667" y="3260800"/>
            <a:ext cx="3982400" cy="1373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6368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solidFill>
          <a:srgbClr val="E3F1FE"/>
        </a:solidFill>
        <a:effectLst/>
      </p:bgPr>
    </p:bg>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950967" y="719333"/>
            <a:ext cx="10290000" cy="8420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158" name="Google Shape;158;p17"/>
          <p:cNvSpPr txBox="1">
            <a:spLocks noGrp="1"/>
          </p:cNvSpPr>
          <p:nvPr>
            <p:ph type="subTitle" idx="1"/>
          </p:nvPr>
        </p:nvSpPr>
        <p:spPr>
          <a:xfrm>
            <a:off x="1243155" y="4779965"/>
            <a:ext cx="2968000" cy="656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2400" b="1">
                <a:solidFill>
                  <a:srgbClr val="E94A4E"/>
                </a:solidFill>
                <a:latin typeface="Kanit"/>
                <a:ea typeface="Kanit"/>
                <a:cs typeface="Kanit"/>
                <a:sym typeface="Kanit"/>
              </a:defRPr>
            </a:lvl1pPr>
            <a:lvl2pPr lvl="1" algn="ctr" rtl="0">
              <a:lnSpc>
                <a:spcPct val="100000"/>
              </a:lnSpc>
              <a:spcBef>
                <a:spcPts val="0"/>
              </a:spcBef>
              <a:spcAft>
                <a:spcPts val="0"/>
              </a:spcAft>
              <a:buNone/>
              <a:defRPr sz="2400" b="1">
                <a:solidFill>
                  <a:srgbClr val="E94A4E"/>
                </a:solidFill>
                <a:latin typeface="Kanit"/>
                <a:ea typeface="Kanit"/>
                <a:cs typeface="Kanit"/>
                <a:sym typeface="Kanit"/>
              </a:defRPr>
            </a:lvl2pPr>
            <a:lvl3pPr lvl="2" algn="ctr" rtl="0">
              <a:lnSpc>
                <a:spcPct val="100000"/>
              </a:lnSpc>
              <a:spcBef>
                <a:spcPts val="0"/>
              </a:spcBef>
              <a:spcAft>
                <a:spcPts val="0"/>
              </a:spcAft>
              <a:buNone/>
              <a:defRPr sz="2400" b="1">
                <a:solidFill>
                  <a:srgbClr val="E94A4E"/>
                </a:solidFill>
                <a:latin typeface="Kanit"/>
                <a:ea typeface="Kanit"/>
                <a:cs typeface="Kanit"/>
                <a:sym typeface="Kanit"/>
              </a:defRPr>
            </a:lvl3pPr>
            <a:lvl4pPr lvl="3" algn="ctr" rtl="0">
              <a:lnSpc>
                <a:spcPct val="100000"/>
              </a:lnSpc>
              <a:spcBef>
                <a:spcPts val="0"/>
              </a:spcBef>
              <a:spcAft>
                <a:spcPts val="0"/>
              </a:spcAft>
              <a:buNone/>
              <a:defRPr sz="2400" b="1">
                <a:solidFill>
                  <a:srgbClr val="E94A4E"/>
                </a:solidFill>
                <a:latin typeface="Kanit"/>
                <a:ea typeface="Kanit"/>
                <a:cs typeface="Kanit"/>
                <a:sym typeface="Kanit"/>
              </a:defRPr>
            </a:lvl4pPr>
            <a:lvl5pPr lvl="4" algn="ctr" rtl="0">
              <a:lnSpc>
                <a:spcPct val="100000"/>
              </a:lnSpc>
              <a:spcBef>
                <a:spcPts val="0"/>
              </a:spcBef>
              <a:spcAft>
                <a:spcPts val="0"/>
              </a:spcAft>
              <a:buNone/>
              <a:defRPr sz="2400" b="1">
                <a:solidFill>
                  <a:srgbClr val="E94A4E"/>
                </a:solidFill>
                <a:latin typeface="Kanit"/>
                <a:ea typeface="Kanit"/>
                <a:cs typeface="Kanit"/>
                <a:sym typeface="Kanit"/>
              </a:defRPr>
            </a:lvl5pPr>
            <a:lvl6pPr lvl="5" algn="ctr" rtl="0">
              <a:lnSpc>
                <a:spcPct val="100000"/>
              </a:lnSpc>
              <a:spcBef>
                <a:spcPts val="0"/>
              </a:spcBef>
              <a:spcAft>
                <a:spcPts val="0"/>
              </a:spcAft>
              <a:buNone/>
              <a:defRPr sz="2400" b="1">
                <a:solidFill>
                  <a:srgbClr val="E94A4E"/>
                </a:solidFill>
                <a:latin typeface="Kanit"/>
                <a:ea typeface="Kanit"/>
                <a:cs typeface="Kanit"/>
                <a:sym typeface="Kanit"/>
              </a:defRPr>
            </a:lvl6pPr>
            <a:lvl7pPr lvl="6" algn="ctr" rtl="0">
              <a:lnSpc>
                <a:spcPct val="100000"/>
              </a:lnSpc>
              <a:spcBef>
                <a:spcPts val="0"/>
              </a:spcBef>
              <a:spcAft>
                <a:spcPts val="0"/>
              </a:spcAft>
              <a:buNone/>
              <a:defRPr sz="2400" b="1">
                <a:solidFill>
                  <a:srgbClr val="E94A4E"/>
                </a:solidFill>
                <a:latin typeface="Kanit"/>
                <a:ea typeface="Kanit"/>
                <a:cs typeface="Kanit"/>
                <a:sym typeface="Kanit"/>
              </a:defRPr>
            </a:lvl7pPr>
            <a:lvl8pPr lvl="7" algn="ctr" rtl="0">
              <a:lnSpc>
                <a:spcPct val="100000"/>
              </a:lnSpc>
              <a:spcBef>
                <a:spcPts val="0"/>
              </a:spcBef>
              <a:spcAft>
                <a:spcPts val="0"/>
              </a:spcAft>
              <a:buNone/>
              <a:defRPr sz="2400" b="1">
                <a:solidFill>
                  <a:srgbClr val="E94A4E"/>
                </a:solidFill>
                <a:latin typeface="Kanit"/>
                <a:ea typeface="Kanit"/>
                <a:cs typeface="Kanit"/>
                <a:sym typeface="Kanit"/>
              </a:defRPr>
            </a:lvl8pPr>
            <a:lvl9pPr lvl="8" algn="ctr" rtl="0">
              <a:lnSpc>
                <a:spcPct val="100000"/>
              </a:lnSpc>
              <a:spcBef>
                <a:spcPts val="0"/>
              </a:spcBef>
              <a:spcAft>
                <a:spcPts val="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59" name="Google Shape;159;p17"/>
          <p:cNvSpPr txBox="1">
            <a:spLocks noGrp="1"/>
          </p:cNvSpPr>
          <p:nvPr>
            <p:ph type="subTitle" idx="2"/>
          </p:nvPr>
        </p:nvSpPr>
        <p:spPr>
          <a:xfrm>
            <a:off x="1237633" y="5275167"/>
            <a:ext cx="2965200" cy="869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60" name="Google Shape;160;p17"/>
          <p:cNvSpPr txBox="1">
            <a:spLocks noGrp="1"/>
          </p:cNvSpPr>
          <p:nvPr>
            <p:ph type="subTitle" idx="3"/>
          </p:nvPr>
        </p:nvSpPr>
        <p:spPr>
          <a:xfrm>
            <a:off x="4616933" y="4779965"/>
            <a:ext cx="2968000" cy="656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2400" b="1">
                <a:solidFill>
                  <a:srgbClr val="E94A4E"/>
                </a:solidFill>
                <a:latin typeface="Kanit"/>
                <a:ea typeface="Kanit"/>
                <a:cs typeface="Kanit"/>
                <a:sym typeface="Kanit"/>
              </a:defRPr>
            </a:lvl1pPr>
            <a:lvl2pPr lvl="1" algn="ctr" rtl="0">
              <a:lnSpc>
                <a:spcPct val="100000"/>
              </a:lnSpc>
              <a:spcBef>
                <a:spcPts val="0"/>
              </a:spcBef>
              <a:spcAft>
                <a:spcPts val="0"/>
              </a:spcAft>
              <a:buNone/>
              <a:defRPr sz="2400" b="1">
                <a:solidFill>
                  <a:srgbClr val="E94A4E"/>
                </a:solidFill>
                <a:latin typeface="Kanit"/>
                <a:ea typeface="Kanit"/>
                <a:cs typeface="Kanit"/>
                <a:sym typeface="Kanit"/>
              </a:defRPr>
            </a:lvl2pPr>
            <a:lvl3pPr lvl="2" algn="ctr" rtl="0">
              <a:lnSpc>
                <a:spcPct val="100000"/>
              </a:lnSpc>
              <a:spcBef>
                <a:spcPts val="0"/>
              </a:spcBef>
              <a:spcAft>
                <a:spcPts val="0"/>
              </a:spcAft>
              <a:buNone/>
              <a:defRPr sz="2400" b="1">
                <a:solidFill>
                  <a:srgbClr val="E94A4E"/>
                </a:solidFill>
                <a:latin typeface="Kanit"/>
                <a:ea typeface="Kanit"/>
                <a:cs typeface="Kanit"/>
                <a:sym typeface="Kanit"/>
              </a:defRPr>
            </a:lvl3pPr>
            <a:lvl4pPr lvl="3" algn="ctr" rtl="0">
              <a:lnSpc>
                <a:spcPct val="100000"/>
              </a:lnSpc>
              <a:spcBef>
                <a:spcPts val="0"/>
              </a:spcBef>
              <a:spcAft>
                <a:spcPts val="0"/>
              </a:spcAft>
              <a:buNone/>
              <a:defRPr sz="2400" b="1">
                <a:solidFill>
                  <a:srgbClr val="E94A4E"/>
                </a:solidFill>
                <a:latin typeface="Kanit"/>
                <a:ea typeface="Kanit"/>
                <a:cs typeface="Kanit"/>
                <a:sym typeface="Kanit"/>
              </a:defRPr>
            </a:lvl4pPr>
            <a:lvl5pPr lvl="4" algn="ctr" rtl="0">
              <a:lnSpc>
                <a:spcPct val="100000"/>
              </a:lnSpc>
              <a:spcBef>
                <a:spcPts val="0"/>
              </a:spcBef>
              <a:spcAft>
                <a:spcPts val="0"/>
              </a:spcAft>
              <a:buNone/>
              <a:defRPr sz="2400" b="1">
                <a:solidFill>
                  <a:srgbClr val="E94A4E"/>
                </a:solidFill>
                <a:latin typeface="Kanit"/>
                <a:ea typeface="Kanit"/>
                <a:cs typeface="Kanit"/>
                <a:sym typeface="Kanit"/>
              </a:defRPr>
            </a:lvl5pPr>
            <a:lvl6pPr lvl="5" algn="ctr" rtl="0">
              <a:lnSpc>
                <a:spcPct val="100000"/>
              </a:lnSpc>
              <a:spcBef>
                <a:spcPts val="0"/>
              </a:spcBef>
              <a:spcAft>
                <a:spcPts val="0"/>
              </a:spcAft>
              <a:buNone/>
              <a:defRPr sz="2400" b="1">
                <a:solidFill>
                  <a:srgbClr val="E94A4E"/>
                </a:solidFill>
                <a:latin typeface="Kanit"/>
                <a:ea typeface="Kanit"/>
                <a:cs typeface="Kanit"/>
                <a:sym typeface="Kanit"/>
              </a:defRPr>
            </a:lvl6pPr>
            <a:lvl7pPr lvl="6" algn="ctr" rtl="0">
              <a:lnSpc>
                <a:spcPct val="100000"/>
              </a:lnSpc>
              <a:spcBef>
                <a:spcPts val="0"/>
              </a:spcBef>
              <a:spcAft>
                <a:spcPts val="0"/>
              </a:spcAft>
              <a:buNone/>
              <a:defRPr sz="2400" b="1">
                <a:solidFill>
                  <a:srgbClr val="E94A4E"/>
                </a:solidFill>
                <a:latin typeface="Kanit"/>
                <a:ea typeface="Kanit"/>
                <a:cs typeface="Kanit"/>
                <a:sym typeface="Kanit"/>
              </a:defRPr>
            </a:lvl7pPr>
            <a:lvl8pPr lvl="7" algn="ctr" rtl="0">
              <a:lnSpc>
                <a:spcPct val="100000"/>
              </a:lnSpc>
              <a:spcBef>
                <a:spcPts val="0"/>
              </a:spcBef>
              <a:spcAft>
                <a:spcPts val="0"/>
              </a:spcAft>
              <a:buNone/>
              <a:defRPr sz="2400" b="1">
                <a:solidFill>
                  <a:srgbClr val="E94A4E"/>
                </a:solidFill>
                <a:latin typeface="Kanit"/>
                <a:ea typeface="Kanit"/>
                <a:cs typeface="Kanit"/>
                <a:sym typeface="Kanit"/>
              </a:defRPr>
            </a:lvl8pPr>
            <a:lvl9pPr lvl="8" algn="ctr" rtl="0">
              <a:lnSpc>
                <a:spcPct val="100000"/>
              </a:lnSpc>
              <a:spcBef>
                <a:spcPts val="0"/>
              </a:spcBef>
              <a:spcAft>
                <a:spcPts val="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61" name="Google Shape;161;p17"/>
          <p:cNvSpPr txBox="1">
            <a:spLocks noGrp="1"/>
          </p:cNvSpPr>
          <p:nvPr>
            <p:ph type="subTitle" idx="4"/>
          </p:nvPr>
        </p:nvSpPr>
        <p:spPr>
          <a:xfrm>
            <a:off x="4611412" y="5275167"/>
            <a:ext cx="2965200" cy="869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62" name="Google Shape;162;p17"/>
          <p:cNvSpPr txBox="1">
            <a:spLocks noGrp="1"/>
          </p:cNvSpPr>
          <p:nvPr>
            <p:ph type="subTitle" idx="5"/>
          </p:nvPr>
        </p:nvSpPr>
        <p:spPr>
          <a:xfrm>
            <a:off x="7981879" y="4779965"/>
            <a:ext cx="2968000" cy="656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2400" b="1">
                <a:solidFill>
                  <a:srgbClr val="E94A4E"/>
                </a:solidFill>
                <a:latin typeface="Kanit"/>
                <a:ea typeface="Kanit"/>
                <a:cs typeface="Kanit"/>
                <a:sym typeface="Kanit"/>
              </a:defRPr>
            </a:lvl1pPr>
            <a:lvl2pPr lvl="1" algn="ctr" rtl="0">
              <a:lnSpc>
                <a:spcPct val="100000"/>
              </a:lnSpc>
              <a:spcBef>
                <a:spcPts val="0"/>
              </a:spcBef>
              <a:spcAft>
                <a:spcPts val="0"/>
              </a:spcAft>
              <a:buNone/>
              <a:defRPr sz="2400" b="1">
                <a:solidFill>
                  <a:srgbClr val="E94A4E"/>
                </a:solidFill>
                <a:latin typeface="Kanit"/>
                <a:ea typeface="Kanit"/>
                <a:cs typeface="Kanit"/>
                <a:sym typeface="Kanit"/>
              </a:defRPr>
            </a:lvl2pPr>
            <a:lvl3pPr lvl="2" algn="ctr" rtl="0">
              <a:lnSpc>
                <a:spcPct val="100000"/>
              </a:lnSpc>
              <a:spcBef>
                <a:spcPts val="0"/>
              </a:spcBef>
              <a:spcAft>
                <a:spcPts val="0"/>
              </a:spcAft>
              <a:buNone/>
              <a:defRPr sz="2400" b="1">
                <a:solidFill>
                  <a:srgbClr val="E94A4E"/>
                </a:solidFill>
                <a:latin typeface="Kanit"/>
                <a:ea typeface="Kanit"/>
                <a:cs typeface="Kanit"/>
                <a:sym typeface="Kanit"/>
              </a:defRPr>
            </a:lvl3pPr>
            <a:lvl4pPr lvl="3" algn="ctr" rtl="0">
              <a:lnSpc>
                <a:spcPct val="100000"/>
              </a:lnSpc>
              <a:spcBef>
                <a:spcPts val="0"/>
              </a:spcBef>
              <a:spcAft>
                <a:spcPts val="0"/>
              </a:spcAft>
              <a:buNone/>
              <a:defRPr sz="2400" b="1">
                <a:solidFill>
                  <a:srgbClr val="E94A4E"/>
                </a:solidFill>
                <a:latin typeface="Kanit"/>
                <a:ea typeface="Kanit"/>
                <a:cs typeface="Kanit"/>
                <a:sym typeface="Kanit"/>
              </a:defRPr>
            </a:lvl4pPr>
            <a:lvl5pPr lvl="4" algn="ctr" rtl="0">
              <a:lnSpc>
                <a:spcPct val="100000"/>
              </a:lnSpc>
              <a:spcBef>
                <a:spcPts val="0"/>
              </a:spcBef>
              <a:spcAft>
                <a:spcPts val="0"/>
              </a:spcAft>
              <a:buNone/>
              <a:defRPr sz="2400" b="1">
                <a:solidFill>
                  <a:srgbClr val="E94A4E"/>
                </a:solidFill>
                <a:latin typeface="Kanit"/>
                <a:ea typeface="Kanit"/>
                <a:cs typeface="Kanit"/>
                <a:sym typeface="Kanit"/>
              </a:defRPr>
            </a:lvl5pPr>
            <a:lvl6pPr lvl="5" algn="ctr" rtl="0">
              <a:lnSpc>
                <a:spcPct val="100000"/>
              </a:lnSpc>
              <a:spcBef>
                <a:spcPts val="0"/>
              </a:spcBef>
              <a:spcAft>
                <a:spcPts val="0"/>
              </a:spcAft>
              <a:buNone/>
              <a:defRPr sz="2400" b="1">
                <a:solidFill>
                  <a:srgbClr val="E94A4E"/>
                </a:solidFill>
                <a:latin typeface="Kanit"/>
                <a:ea typeface="Kanit"/>
                <a:cs typeface="Kanit"/>
                <a:sym typeface="Kanit"/>
              </a:defRPr>
            </a:lvl6pPr>
            <a:lvl7pPr lvl="6" algn="ctr" rtl="0">
              <a:lnSpc>
                <a:spcPct val="100000"/>
              </a:lnSpc>
              <a:spcBef>
                <a:spcPts val="0"/>
              </a:spcBef>
              <a:spcAft>
                <a:spcPts val="0"/>
              </a:spcAft>
              <a:buNone/>
              <a:defRPr sz="2400" b="1">
                <a:solidFill>
                  <a:srgbClr val="E94A4E"/>
                </a:solidFill>
                <a:latin typeface="Kanit"/>
                <a:ea typeface="Kanit"/>
                <a:cs typeface="Kanit"/>
                <a:sym typeface="Kanit"/>
              </a:defRPr>
            </a:lvl7pPr>
            <a:lvl8pPr lvl="7" algn="ctr" rtl="0">
              <a:lnSpc>
                <a:spcPct val="100000"/>
              </a:lnSpc>
              <a:spcBef>
                <a:spcPts val="0"/>
              </a:spcBef>
              <a:spcAft>
                <a:spcPts val="0"/>
              </a:spcAft>
              <a:buNone/>
              <a:defRPr sz="2400" b="1">
                <a:solidFill>
                  <a:srgbClr val="E94A4E"/>
                </a:solidFill>
                <a:latin typeface="Kanit"/>
                <a:ea typeface="Kanit"/>
                <a:cs typeface="Kanit"/>
                <a:sym typeface="Kanit"/>
              </a:defRPr>
            </a:lvl8pPr>
            <a:lvl9pPr lvl="8" algn="ctr" rtl="0">
              <a:lnSpc>
                <a:spcPct val="100000"/>
              </a:lnSpc>
              <a:spcBef>
                <a:spcPts val="0"/>
              </a:spcBef>
              <a:spcAft>
                <a:spcPts val="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63" name="Google Shape;163;p17"/>
          <p:cNvSpPr txBox="1">
            <a:spLocks noGrp="1"/>
          </p:cNvSpPr>
          <p:nvPr>
            <p:ph type="subTitle" idx="6"/>
          </p:nvPr>
        </p:nvSpPr>
        <p:spPr>
          <a:xfrm>
            <a:off x="7976359" y="5275167"/>
            <a:ext cx="2965200" cy="869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64" name="Google Shape;164;p17"/>
          <p:cNvSpPr txBox="1">
            <a:spLocks noGrp="1"/>
          </p:cNvSpPr>
          <p:nvPr>
            <p:ph type="subTitle" idx="7"/>
          </p:nvPr>
        </p:nvSpPr>
        <p:spPr>
          <a:xfrm>
            <a:off x="1247571" y="2403300"/>
            <a:ext cx="2968000" cy="656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2400" b="1">
                <a:solidFill>
                  <a:srgbClr val="E94A4E"/>
                </a:solidFill>
                <a:latin typeface="Kanit"/>
                <a:ea typeface="Kanit"/>
                <a:cs typeface="Kanit"/>
                <a:sym typeface="Kanit"/>
              </a:defRPr>
            </a:lvl1pPr>
            <a:lvl2pPr lvl="1" algn="ctr" rtl="0">
              <a:lnSpc>
                <a:spcPct val="100000"/>
              </a:lnSpc>
              <a:spcBef>
                <a:spcPts val="0"/>
              </a:spcBef>
              <a:spcAft>
                <a:spcPts val="0"/>
              </a:spcAft>
              <a:buNone/>
              <a:defRPr sz="2400" b="1">
                <a:solidFill>
                  <a:srgbClr val="E94A4E"/>
                </a:solidFill>
                <a:latin typeface="Kanit"/>
                <a:ea typeface="Kanit"/>
                <a:cs typeface="Kanit"/>
                <a:sym typeface="Kanit"/>
              </a:defRPr>
            </a:lvl2pPr>
            <a:lvl3pPr lvl="2" algn="ctr" rtl="0">
              <a:lnSpc>
                <a:spcPct val="100000"/>
              </a:lnSpc>
              <a:spcBef>
                <a:spcPts val="0"/>
              </a:spcBef>
              <a:spcAft>
                <a:spcPts val="0"/>
              </a:spcAft>
              <a:buNone/>
              <a:defRPr sz="2400" b="1">
                <a:solidFill>
                  <a:srgbClr val="E94A4E"/>
                </a:solidFill>
                <a:latin typeface="Kanit"/>
                <a:ea typeface="Kanit"/>
                <a:cs typeface="Kanit"/>
                <a:sym typeface="Kanit"/>
              </a:defRPr>
            </a:lvl3pPr>
            <a:lvl4pPr lvl="3" algn="ctr" rtl="0">
              <a:lnSpc>
                <a:spcPct val="100000"/>
              </a:lnSpc>
              <a:spcBef>
                <a:spcPts val="0"/>
              </a:spcBef>
              <a:spcAft>
                <a:spcPts val="0"/>
              </a:spcAft>
              <a:buNone/>
              <a:defRPr sz="2400" b="1">
                <a:solidFill>
                  <a:srgbClr val="E94A4E"/>
                </a:solidFill>
                <a:latin typeface="Kanit"/>
                <a:ea typeface="Kanit"/>
                <a:cs typeface="Kanit"/>
                <a:sym typeface="Kanit"/>
              </a:defRPr>
            </a:lvl4pPr>
            <a:lvl5pPr lvl="4" algn="ctr" rtl="0">
              <a:lnSpc>
                <a:spcPct val="100000"/>
              </a:lnSpc>
              <a:spcBef>
                <a:spcPts val="0"/>
              </a:spcBef>
              <a:spcAft>
                <a:spcPts val="0"/>
              </a:spcAft>
              <a:buNone/>
              <a:defRPr sz="2400" b="1">
                <a:solidFill>
                  <a:srgbClr val="E94A4E"/>
                </a:solidFill>
                <a:latin typeface="Kanit"/>
                <a:ea typeface="Kanit"/>
                <a:cs typeface="Kanit"/>
                <a:sym typeface="Kanit"/>
              </a:defRPr>
            </a:lvl5pPr>
            <a:lvl6pPr lvl="5" algn="ctr" rtl="0">
              <a:lnSpc>
                <a:spcPct val="100000"/>
              </a:lnSpc>
              <a:spcBef>
                <a:spcPts val="0"/>
              </a:spcBef>
              <a:spcAft>
                <a:spcPts val="0"/>
              </a:spcAft>
              <a:buNone/>
              <a:defRPr sz="2400" b="1">
                <a:solidFill>
                  <a:srgbClr val="E94A4E"/>
                </a:solidFill>
                <a:latin typeface="Kanit"/>
                <a:ea typeface="Kanit"/>
                <a:cs typeface="Kanit"/>
                <a:sym typeface="Kanit"/>
              </a:defRPr>
            </a:lvl6pPr>
            <a:lvl7pPr lvl="6" algn="ctr" rtl="0">
              <a:lnSpc>
                <a:spcPct val="100000"/>
              </a:lnSpc>
              <a:spcBef>
                <a:spcPts val="0"/>
              </a:spcBef>
              <a:spcAft>
                <a:spcPts val="0"/>
              </a:spcAft>
              <a:buNone/>
              <a:defRPr sz="2400" b="1">
                <a:solidFill>
                  <a:srgbClr val="E94A4E"/>
                </a:solidFill>
                <a:latin typeface="Kanit"/>
                <a:ea typeface="Kanit"/>
                <a:cs typeface="Kanit"/>
                <a:sym typeface="Kanit"/>
              </a:defRPr>
            </a:lvl7pPr>
            <a:lvl8pPr lvl="7" algn="ctr" rtl="0">
              <a:lnSpc>
                <a:spcPct val="100000"/>
              </a:lnSpc>
              <a:spcBef>
                <a:spcPts val="0"/>
              </a:spcBef>
              <a:spcAft>
                <a:spcPts val="0"/>
              </a:spcAft>
              <a:buNone/>
              <a:defRPr sz="2400" b="1">
                <a:solidFill>
                  <a:srgbClr val="E94A4E"/>
                </a:solidFill>
                <a:latin typeface="Kanit"/>
                <a:ea typeface="Kanit"/>
                <a:cs typeface="Kanit"/>
                <a:sym typeface="Kanit"/>
              </a:defRPr>
            </a:lvl8pPr>
            <a:lvl9pPr lvl="8" algn="ctr" rtl="0">
              <a:lnSpc>
                <a:spcPct val="100000"/>
              </a:lnSpc>
              <a:spcBef>
                <a:spcPts val="0"/>
              </a:spcBef>
              <a:spcAft>
                <a:spcPts val="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65" name="Google Shape;165;p17"/>
          <p:cNvSpPr txBox="1">
            <a:spLocks noGrp="1"/>
          </p:cNvSpPr>
          <p:nvPr>
            <p:ph type="subTitle" idx="8"/>
          </p:nvPr>
        </p:nvSpPr>
        <p:spPr>
          <a:xfrm>
            <a:off x="1242051" y="2898601"/>
            <a:ext cx="2965200" cy="869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66" name="Google Shape;166;p17"/>
          <p:cNvSpPr txBox="1">
            <a:spLocks noGrp="1"/>
          </p:cNvSpPr>
          <p:nvPr>
            <p:ph type="subTitle" idx="9"/>
          </p:nvPr>
        </p:nvSpPr>
        <p:spPr>
          <a:xfrm>
            <a:off x="4621349" y="2403300"/>
            <a:ext cx="2968000" cy="656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2400" b="1">
                <a:solidFill>
                  <a:srgbClr val="E94A4E"/>
                </a:solidFill>
                <a:latin typeface="Kanit"/>
                <a:ea typeface="Kanit"/>
                <a:cs typeface="Kanit"/>
                <a:sym typeface="Kanit"/>
              </a:defRPr>
            </a:lvl1pPr>
            <a:lvl2pPr lvl="1" algn="ctr" rtl="0">
              <a:lnSpc>
                <a:spcPct val="100000"/>
              </a:lnSpc>
              <a:spcBef>
                <a:spcPts val="0"/>
              </a:spcBef>
              <a:spcAft>
                <a:spcPts val="0"/>
              </a:spcAft>
              <a:buNone/>
              <a:defRPr sz="2400" b="1">
                <a:solidFill>
                  <a:srgbClr val="E94A4E"/>
                </a:solidFill>
                <a:latin typeface="Kanit"/>
                <a:ea typeface="Kanit"/>
                <a:cs typeface="Kanit"/>
                <a:sym typeface="Kanit"/>
              </a:defRPr>
            </a:lvl2pPr>
            <a:lvl3pPr lvl="2" algn="ctr" rtl="0">
              <a:lnSpc>
                <a:spcPct val="100000"/>
              </a:lnSpc>
              <a:spcBef>
                <a:spcPts val="0"/>
              </a:spcBef>
              <a:spcAft>
                <a:spcPts val="0"/>
              </a:spcAft>
              <a:buNone/>
              <a:defRPr sz="2400" b="1">
                <a:solidFill>
                  <a:srgbClr val="E94A4E"/>
                </a:solidFill>
                <a:latin typeface="Kanit"/>
                <a:ea typeface="Kanit"/>
                <a:cs typeface="Kanit"/>
                <a:sym typeface="Kanit"/>
              </a:defRPr>
            </a:lvl3pPr>
            <a:lvl4pPr lvl="3" algn="ctr" rtl="0">
              <a:lnSpc>
                <a:spcPct val="100000"/>
              </a:lnSpc>
              <a:spcBef>
                <a:spcPts val="0"/>
              </a:spcBef>
              <a:spcAft>
                <a:spcPts val="0"/>
              </a:spcAft>
              <a:buNone/>
              <a:defRPr sz="2400" b="1">
                <a:solidFill>
                  <a:srgbClr val="E94A4E"/>
                </a:solidFill>
                <a:latin typeface="Kanit"/>
                <a:ea typeface="Kanit"/>
                <a:cs typeface="Kanit"/>
                <a:sym typeface="Kanit"/>
              </a:defRPr>
            </a:lvl4pPr>
            <a:lvl5pPr lvl="4" algn="ctr" rtl="0">
              <a:lnSpc>
                <a:spcPct val="100000"/>
              </a:lnSpc>
              <a:spcBef>
                <a:spcPts val="0"/>
              </a:spcBef>
              <a:spcAft>
                <a:spcPts val="0"/>
              </a:spcAft>
              <a:buNone/>
              <a:defRPr sz="2400" b="1">
                <a:solidFill>
                  <a:srgbClr val="E94A4E"/>
                </a:solidFill>
                <a:latin typeface="Kanit"/>
                <a:ea typeface="Kanit"/>
                <a:cs typeface="Kanit"/>
                <a:sym typeface="Kanit"/>
              </a:defRPr>
            </a:lvl5pPr>
            <a:lvl6pPr lvl="5" algn="ctr" rtl="0">
              <a:lnSpc>
                <a:spcPct val="100000"/>
              </a:lnSpc>
              <a:spcBef>
                <a:spcPts val="0"/>
              </a:spcBef>
              <a:spcAft>
                <a:spcPts val="0"/>
              </a:spcAft>
              <a:buNone/>
              <a:defRPr sz="2400" b="1">
                <a:solidFill>
                  <a:srgbClr val="E94A4E"/>
                </a:solidFill>
                <a:latin typeface="Kanit"/>
                <a:ea typeface="Kanit"/>
                <a:cs typeface="Kanit"/>
                <a:sym typeface="Kanit"/>
              </a:defRPr>
            </a:lvl6pPr>
            <a:lvl7pPr lvl="6" algn="ctr" rtl="0">
              <a:lnSpc>
                <a:spcPct val="100000"/>
              </a:lnSpc>
              <a:spcBef>
                <a:spcPts val="0"/>
              </a:spcBef>
              <a:spcAft>
                <a:spcPts val="0"/>
              </a:spcAft>
              <a:buNone/>
              <a:defRPr sz="2400" b="1">
                <a:solidFill>
                  <a:srgbClr val="E94A4E"/>
                </a:solidFill>
                <a:latin typeface="Kanit"/>
                <a:ea typeface="Kanit"/>
                <a:cs typeface="Kanit"/>
                <a:sym typeface="Kanit"/>
              </a:defRPr>
            </a:lvl7pPr>
            <a:lvl8pPr lvl="7" algn="ctr" rtl="0">
              <a:lnSpc>
                <a:spcPct val="100000"/>
              </a:lnSpc>
              <a:spcBef>
                <a:spcPts val="0"/>
              </a:spcBef>
              <a:spcAft>
                <a:spcPts val="0"/>
              </a:spcAft>
              <a:buNone/>
              <a:defRPr sz="2400" b="1">
                <a:solidFill>
                  <a:srgbClr val="E94A4E"/>
                </a:solidFill>
                <a:latin typeface="Kanit"/>
                <a:ea typeface="Kanit"/>
                <a:cs typeface="Kanit"/>
                <a:sym typeface="Kanit"/>
              </a:defRPr>
            </a:lvl8pPr>
            <a:lvl9pPr lvl="8" algn="ctr" rtl="0">
              <a:lnSpc>
                <a:spcPct val="100000"/>
              </a:lnSpc>
              <a:spcBef>
                <a:spcPts val="0"/>
              </a:spcBef>
              <a:spcAft>
                <a:spcPts val="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67" name="Google Shape;167;p17"/>
          <p:cNvSpPr txBox="1">
            <a:spLocks noGrp="1"/>
          </p:cNvSpPr>
          <p:nvPr>
            <p:ph type="subTitle" idx="13"/>
          </p:nvPr>
        </p:nvSpPr>
        <p:spPr>
          <a:xfrm>
            <a:off x="4615829" y="2898601"/>
            <a:ext cx="2965200" cy="869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68" name="Google Shape;168;p17"/>
          <p:cNvSpPr txBox="1">
            <a:spLocks noGrp="1"/>
          </p:cNvSpPr>
          <p:nvPr>
            <p:ph type="subTitle" idx="14"/>
          </p:nvPr>
        </p:nvSpPr>
        <p:spPr>
          <a:xfrm>
            <a:off x="7986296" y="2403300"/>
            <a:ext cx="2968000" cy="656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2400" b="1">
                <a:solidFill>
                  <a:srgbClr val="E94A4E"/>
                </a:solidFill>
                <a:latin typeface="Kanit"/>
                <a:ea typeface="Kanit"/>
                <a:cs typeface="Kanit"/>
                <a:sym typeface="Kanit"/>
              </a:defRPr>
            </a:lvl1pPr>
            <a:lvl2pPr lvl="1" algn="ctr" rtl="0">
              <a:lnSpc>
                <a:spcPct val="100000"/>
              </a:lnSpc>
              <a:spcBef>
                <a:spcPts val="0"/>
              </a:spcBef>
              <a:spcAft>
                <a:spcPts val="0"/>
              </a:spcAft>
              <a:buNone/>
              <a:defRPr sz="2400" b="1">
                <a:solidFill>
                  <a:srgbClr val="E94A4E"/>
                </a:solidFill>
                <a:latin typeface="Kanit"/>
                <a:ea typeface="Kanit"/>
                <a:cs typeface="Kanit"/>
                <a:sym typeface="Kanit"/>
              </a:defRPr>
            </a:lvl2pPr>
            <a:lvl3pPr lvl="2" algn="ctr" rtl="0">
              <a:lnSpc>
                <a:spcPct val="100000"/>
              </a:lnSpc>
              <a:spcBef>
                <a:spcPts val="0"/>
              </a:spcBef>
              <a:spcAft>
                <a:spcPts val="0"/>
              </a:spcAft>
              <a:buNone/>
              <a:defRPr sz="2400" b="1">
                <a:solidFill>
                  <a:srgbClr val="E94A4E"/>
                </a:solidFill>
                <a:latin typeface="Kanit"/>
                <a:ea typeface="Kanit"/>
                <a:cs typeface="Kanit"/>
                <a:sym typeface="Kanit"/>
              </a:defRPr>
            </a:lvl3pPr>
            <a:lvl4pPr lvl="3" algn="ctr" rtl="0">
              <a:lnSpc>
                <a:spcPct val="100000"/>
              </a:lnSpc>
              <a:spcBef>
                <a:spcPts val="0"/>
              </a:spcBef>
              <a:spcAft>
                <a:spcPts val="0"/>
              </a:spcAft>
              <a:buNone/>
              <a:defRPr sz="2400" b="1">
                <a:solidFill>
                  <a:srgbClr val="E94A4E"/>
                </a:solidFill>
                <a:latin typeface="Kanit"/>
                <a:ea typeface="Kanit"/>
                <a:cs typeface="Kanit"/>
                <a:sym typeface="Kanit"/>
              </a:defRPr>
            </a:lvl4pPr>
            <a:lvl5pPr lvl="4" algn="ctr" rtl="0">
              <a:lnSpc>
                <a:spcPct val="100000"/>
              </a:lnSpc>
              <a:spcBef>
                <a:spcPts val="0"/>
              </a:spcBef>
              <a:spcAft>
                <a:spcPts val="0"/>
              </a:spcAft>
              <a:buNone/>
              <a:defRPr sz="2400" b="1">
                <a:solidFill>
                  <a:srgbClr val="E94A4E"/>
                </a:solidFill>
                <a:latin typeface="Kanit"/>
                <a:ea typeface="Kanit"/>
                <a:cs typeface="Kanit"/>
                <a:sym typeface="Kanit"/>
              </a:defRPr>
            </a:lvl5pPr>
            <a:lvl6pPr lvl="5" algn="ctr" rtl="0">
              <a:lnSpc>
                <a:spcPct val="100000"/>
              </a:lnSpc>
              <a:spcBef>
                <a:spcPts val="0"/>
              </a:spcBef>
              <a:spcAft>
                <a:spcPts val="0"/>
              </a:spcAft>
              <a:buNone/>
              <a:defRPr sz="2400" b="1">
                <a:solidFill>
                  <a:srgbClr val="E94A4E"/>
                </a:solidFill>
                <a:latin typeface="Kanit"/>
                <a:ea typeface="Kanit"/>
                <a:cs typeface="Kanit"/>
                <a:sym typeface="Kanit"/>
              </a:defRPr>
            </a:lvl6pPr>
            <a:lvl7pPr lvl="6" algn="ctr" rtl="0">
              <a:lnSpc>
                <a:spcPct val="100000"/>
              </a:lnSpc>
              <a:spcBef>
                <a:spcPts val="0"/>
              </a:spcBef>
              <a:spcAft>
                <a:spcPts val="0"/>
              </a:spcAft>
              <a:buNone/>
              <a:defRPr sz="2400" b="1">
                <a:solidFill>
                  <a:srgbClr val="E94A4E"/>
                </a:solidFill>
                <a:latin typeface="Kanit"/>
                <a:ea typeface="Kanit"/>
                <a:cs typeface="Kanit"/>
                <a:sym typeface="Kanit"/>
              </a:defRPr>
            </a:lvl7pPr>
            <a:lvl8pPr lvl="7" algn="ctr" rtl="0">
              <a:lnSpc>
                <a:spcPct val="100000"/>
              </a:lnSpc>
              <a:spcBef>
                <a:spcPts val="0"/>
              </a:spcBef>
              <a:spcAft>
                <a:spcPts val="0"/>
              </a:spcAft>
              <a:buNone/>
              <a:defRPr sz="2400" b="1">
                <a:solidFill>
                  <a:srgbClr val="E94A4E"/>
                </a:solidFill>
                <a:latin typeface="Kanit"/>
                <a:ea typeface="Kanit"/>
                <a:cs typeface="Kanit"/>
                <a:sym typeface="Kanit"/>
              </a:defRPr>
            </a:lvl8pPr>
            <a:lvl9pPr lvl="8" algn="ctr" rtl="0">
              <a:lnSpc>
                <a:spcPct val="100000"/>
              </a:lnSpc>
              <a:spcBef>
                <a:spcPts val="0"/>
              </a:spcBef>
              <a:spcAft>
                <a:spcPts val="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69" name="Google Shape;169;p17"/>
          <p:cNvSpPr txBox="1">
            <a:spLocks noGrp="1"/>
          </p:cNvSpPr>
          <p:nvPr>
            <p:ph type="subTitle" idx="15"/>
          </p:nvPr>
        </p:nvSpPr>
        <p:spPr>
          <a:xfrm>
            <a:off x="7980775" y="2898601"/>
            <a:ext cx="2965200" cy="869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70" name="Google Shape;170;p17"/>
          <p:cNvSpPr/>
          <p:nvPr/>
        </p:nvSpPr>
        <p:spPr>
          <a:xfrm rot="10800000">
            <a:off x="-15733" y="3569334"/>
            <a:ext cx="1253367" cy="3329500"/>
          </a:xfrm>
          <a:custGeom>
            <a:avLst/>
            <a:gdLst/>
            <a:ahLst/>
            <a:cxnLst/>
            <a:rect l="l" t="t" r="r" b="b"/>
            <a:pathLst>
              <a:path w="37601" h="99885" extrusionOk="0">
                <a:moveTo>
                  <a:pt x="37601" y="1"/>
                </a:moveTo>
                <a:lnTo>
                  <a:pt x="9682" y="825"/>
                </a:lnTo>
                <a:cubicBezTo>
                  <a:pt x="9543" y="846"/>
                  <a:pt x="9404" y="853"/>
                  <a:pt x="9264" y="853"/>
                </a:cubicBezTo>
                <a:cubicBezTo>
                  <a:pt x="8964" y="853"/>
                  <a:pt x="8662" y="821"/>
                  <a:pt x="8362" y="821"/>
                </a:cubicBezTo>
                <a:cubicBezTo>
                  <a:pt x="8168" y="821"/>
                  <a:pt x="7975" y="834"/>
                  <a:pt x="7782" y="878"/>
                </a:cubicBezTo>
                <a:cubicBezTo>
                  <a:pt x="2411" y="2202"/>
                  <a:pt x="0" y="9931"/>
                  <a:pt x="0" y="14753"/>
                </a:cubicBezTo>
                <a:cubicBezTo>
                  <a:pt x="13" y="22587"/>
                  <a:pt x="4887" y="27526"/>
                  <a:pt x="11175" y="31365"/>
                </a:cubicBezTo>
                <a:cubicBezTo>
                  <a:pt x="14936" y="33657"/>
                  <a:pt x="18814" y="35872"/>
                  <a:pt x="22036" y="38911"/>
                </a:cubicBezTo>
                <a:cubicBezTo>
                  <a:pt x="26412" y="43038"/>
                  <a:pt x="28561" y="48461"/>
                  <a:pt x="27487" y="54475"/>
                </a:cubicBezTo>
                <a:cubicBezTo>
                  <a:pt x="26582" y="59545"/>
                  <a:pt x="23857" y="63999"/>
                  <a:pt x="21892" y="68690"/>
                </a:cubicBezTo>
                <a:cubicBezTo>
                  <a:pt x="19953" y="73328"/>
                  <a:pt x="19612" y="78568"/>
                  <a:pt x="20910" y="83429"/>
                </a:cubicBezTo>
                <a:cubicBezTo>
                  <a:pt x="22363" y="88827"/>
                  <a:pt x="26098" y="94709"/>
                  <a:pt x="31417" y="96936"/>
                </a:cubicBezTo>
                <a:cubicBezTo>
                  <a:pt x="32818" y="97539"/>
                  <a:pt x="36815" y="98665"/>
                  <a:pt x="37522" y="99884"/>
                </a:cubicBezTo>
                <a:lnTo>
                  <a:pt x="37601" y="1"/>
                </a:ln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1" name="Google Shape;171;p17"/>
          <p:cNvSpPr/>
          <p:nvPr/>
        </p:nvSpPr>
        <p:spPr>
          <a:xfrm rot="2700000">
            <a:off x="8402508" y="-1332769"/>
            <a:ext cx="5129312" cy="2885005"/>
          </a:xfrm>
          <a:custGeom>
            <a:avLst/>
            <a:gdLst/>
            <a:ahLst/>
            <a:cxnLst/>
            <a:rect l="l" t="t" r="r" b="b"/>
            <a:pathLst>
              <a:path w="60828" h="34213" extrusionOk="0">
                <a:moveTo>
                  <a:pt x="35519" y="1"/>
                </a:moveTo>
                <a:cubicBezTo>
                  <a:pt x="29974" y="1"/>
                  <a:pt x="24457" y="1192"/>
                  <a:pt x="19441" y="3674"/>
                </a:cubicBezTo>
                <a:cubicBezTo>
                  <a:pt x="13624" y="6556"/>
                  <a:pt x="4820" y="13068"/>
                  <a:pt x="2370" y="20443"/>
                </a:cubicBezTo>
                <a:cubicBezTo>
                  <a:pt x="1" y="27575"/>
                  <a:pt x="4809" y="34213"/>
                  <a:pt x="11976" y="34213"/>
                </a:cubicBezTo>
                <a:cubicBezTo>
                  <a:pt x="12459" y="34213"/>
                  <a:pt x="12952" y="34183"/>
                  <a:pt x="13454" y="34121"/>
                </a:cubicBezTo>
                <a:cubicBezTo>
                  <a:pt x="17751" y="33584"/>
                  <a:pt x="21563" y="31174"/>
                  <a:pt x="25219" y="28854"/>
                </a:cubicBezTo>
                <a:cubicBezTo>
                  <a:pt x="29984" y="25813"/>
                  <a:pt x="34705" y="23593"/>
                  <a:pt x="40283" y="23593"/>
                </a:cubicBezTo>
                <a:cubicBezTo>
                  <a:pt x="40808" y="23593"/>
                  <a:pt x="41342" y="23613"/>
                  <a:pt x="41884" y="23653"/>
                </a:cubicBezTo>
                <a:cubicBezTo>
                  <a:pt x="44446" y="23851"/>
                  <a:pt x="47929" y="24513"/>
                  <a:pt x="51187" y="24513"/>
                </a:cubicBezTo>
                <a:cubicBezTo>
                  <a:pt x="55490" y="24513"/>
                  <a:pt x="59403" y="23358"/>
                  <a:pt x="60290" y="18452"/>
                </a:cubicBezTo>
                <a:cubicBezTo>
                  <a:pt x="60828" y="15491"/>
                  <a:pt x="59714" y="12425"/>
                  <a:pt x="57932" y="9988"/>
                </a:cubicBezTo>
                <a:cubicBezTo>
                  <a:pt x="54316" y="5050"/>
                  <a:pt x="49049" y="1905"/>
                  <a:pt x="43101" y="739"/>
                </a:cubicBezTo>
                <a:cubicBezTo>
                  <a:pt x="40598" y="250"/>
                  <a:pt x="38056" y="1"/>
                  <a:pt x="35519"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2" name="Google Shape;172;p17"/>
          <p:cNvSpPr/>
          <p:nvPr/>
        </p:nvSpPr>
        <p:spPr>
          <a:xfrm>
            <a:off x="-187199" y="4237333"/>
            <a:ext cx="1905967" cy="2824867"/>
          </a:xfrm>
          <a:custGeom>
            <a:avLst/>
            <a:gdLst/>
            <a:ahLst/>
            <a:cxnLst/>
            <a:rect l="l" t="t" r="r" b="b"/>
            <a:pathLst>
              <a:path w="57179" h="84746" extrusionOk="0">
                <a:moveTo>
                  <a:pt x="0" y="0"/>
                </a:moveTo>
                <a:cubicBezTo>
                  <a:pt x="7825" y="1303"/>
                  <a:pt x="17478" y="6088"/>
                  <a:pt x="19400" y="13784"/>
                </a:cubicBezTo>
                <a:cubicBezTo>
                  <a:pt x="22458" y="26029"/>
                  <a:pt x="18895" y="39317"/>
                  <a:pt x="21953" y="51562"/>
                </a:cubicBezTo>
                <a:cubicBezTo>
                  <a:pt x="24932" y="63491"/>
                  <a:pt x="36623" y="71752"/>
                  <a:pt x="46458" y="79131"/>
                </a:cubicBezTo>
                <a:cubicBezTo>
                  <a:pt x="49685" y="81552"/>
                  <a:pt x="53145" y="84746"/>
                  <a:pt x="57179" y="84746"/>
                </a:cubicBezTo>
              </a:path>
            </a:pathLst>
          </a:custGeom>
          <a:noFill/>
          <a:ln w="19050" cap="flat" cmpd="sng">
            <a:solidFill>
              <a:srgbClr val="0258A1"/>
            </a:solidFill>
            <a:prstDash val="solid"/>
            <a:round/>
            <a:headEnd type="none" w="med" len="med"/>
            <a:tailEnd type="none" w="med" len="med"/>
          </a:ln>
        </p:spPr>
      </p:sp>
      <p:sp>
        <p:nvSpPr>
          <p:cNvPr id="173" name="Google Shape;173;p17"/>
          <p:cNvSpPr/>
          <p:nvPr/>
        </p:nvSpPr>
        <p:spPr>
          <a:xfrm>
            <a:off x="136829" y="5615734"/>
            <a:ext cx="352433" cy="2195233"/>
          </a:xfrm>
          <a:custGeom>
            <a:avLst/>
            <a:gdLst/>
            <a:ahLst/>
            <a:cxnLst/>
            <a:rect l="l" t="t" r="r" b="b"/>
            <a:pathLst>
              <a:path w="10573" h="65857" extrusionOk="0">
                <a:moveTo>
                  <a:pt x="10573" y="0"/>
                </a:moveTo>
                <a:cubicBezTo>
                  <a:pt x="4578" y="0"/>
                  <a:pt x="-1090" y="8989"/>
                  <a:pt x="363" y="14805"/>
                </a:cubicBezTo>
                <a:cubicBezTo>
                  <a:pt x="1913" y="21011"/>
                  <a:pt x="8298" y="25379"/>
                  <a:pt x="9552" y="31652"/>
                </a:cubicBezTo>
                <a:cubicBezTo>
                  <a:pt x="11828" y="43041"/>
                  <a:pt x="8113" y="55471"/>
                  <a:pt x="2915" y="65857"/>
                </a:cubicBezTo>
              </a:path>
            </a:pathLst>
          </a:custGeom>
          <a:noFill/>
          <a:ln w="19050" cap="flat" cmpd="sng">
            <a:solidFill>
              <a:srgbClr val="0258A1"/>
            </a:solidFill>
            <a:prstDash val="solid"/>
            <a:round/>
            <a:headEnd type="none" w="med" len="med"/>
            <a:tailEnd type="none" w="med" len="med"/>
          </a:ln>
        </p:spPr>
      </p:sp>
      <p:sp>
        <p:nvSpPr>
          <p:cNvPr id="174" name="Google Shape;174;p17"/>
          <p:cNvSpPr/>
          <p:nvPr/>
        </p:nvSpPr>
        <p:spPr>
          <a:xfrm>
            <a:off x="9293778" y="-595599"/>
            <a:ext cx="2220167" cy="1670433"/>
          </a:xfrm>
          <a:custGeom>
            <a:avLst/>
            <a:gdLst/>
            <a:ahLst/>
            <a:cxnLst/>
            <a:rect l="l" t="t" r="r" b="b"/>
            <a:pathLst>
              <a:path w="66605" h="50113" extrusionOk="0">
                <a:moveTo>
                  <a:pt x="1463" y="2042"/>
                </a:moveTo>
                <a:cubicBezTo>
                  <a:pt x="-4446" y="16811"/>
                  <a:pt x="9775" y="36230"/>
                  <a:pt x="23415" y="44415"/>
                </a:cubicBezTo>
                <a:cubicBezTo>
                  <a:pt x="33406" y="50410"/>
                  <a:pt x="46826" y="51322"/>
                  <a:pt x="58131" y="48499"/>
                </a:cubicBezTo>
                <a:cubicBezTo>
                  <a:pt x="63031" y="47275"/>
                  <a:pt x="67523" y="40636"/>
                  <a:pt x="66299" y="35736"/>
                </a:cubicBezTo>
                <a:cubicBezTo>
                  <a:pt x="64695" y="29314"/>
                  <a:pt x="53609" y="28374"/>
                  <a:pt x="52005" y="21952"/>
                </a:cubicBezTo>
                <a:cubicBezTo>
                  <a:pt x="50215" y="14784"/>
                  <a:pt x="52729" y="7008"/>
                  <a:pt x="55068" y="0"/>
                </a:cubicBezTo>
              </a:path>
            </a:pathLst>
          </a:custGeom>
          <a:noFill/>
          <a:ln w="19050" cap="flat" cmpd="sng">
            <a:solidFill>
              <a:srgbClr val="E94A4E"/>
            </a:solidFill>
            <a:prstDash val="solid"/>
            <a:round/>
            <a:headEnd type="none" w="med" len="med"/>
            <a:tailEnd type="none" w="med" len="med"/>
          </a:ln>
        </p:spPr>
      </p:sp>
      <p:sp>
        <p:nvSpPr>
          <p:cNvPr id="175" name="Google Shape;175;p17"/>
          <p:cNvSpPr/>
          <p:nvPr/>
        </p:nvSpPr>
        <p:spPr>
          <a:xfrm>
            <a:off x="11281795" y="1004034"/>
            <a:ext cx="1702467" cy="1599633"/>
          </a:xfrm>
          <a:custGeom>
            <a:avLst/>
            <a:gdLst/>
            <a:ahLst/>
            <a:cxnLst/>
            <a:rect l="l" t="t" r="r" b="b"/>
            <a:pathLst>
              <a:path w="51074" h="47989" extrusionOk="0">
                <a:moveTo>
                  <a:pt x="1043" y="0"/>
                </a:moveTo>
                <a:cubicBezTo>
                  <a:pt x="-6273" y="21920"/>
                  <a:pt x="27965" y="47989"/>
                  <a:pt x="51074" y="47989"/>
                </a:cubicBezTo>
              </a:path>
            </a:pathLst>
          </a:custGeom>
          <a:noFill/>
          <a:ln w="19050" cap="flat" cmpd="sng">
            <a:solidFill>
              <a:srgbClr val="E94A4E"/>
            </a:solidFill>
            <a:prstDash val="solid"/>
            <a:round/>
            <a:headEnd type="none" w="med" len="med"/>
            <a:tailEnd type="none" w="med" len="med"/>
          </a:ln>
        </p:spPr>
      </p:sp>
    </p:spTree>
    <p:extLst>
      <p:ext uri="{BB962C8B-B14F-4D97-AF65-F5344CB8AC3E}">
        <p14:creationId xmlns:p14="http://schemas.microsoft.com/office/powerpoint/2010/main" val="403300706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matchingName="Two columns 1">
  <p:cSld name="Two columns 1">
    <p:spTree>
      <p:nvGrpSpPr>
        <p:cNvPr id="1" name="Shape 264"/>
        <p:cNvGrpSpPr/>
        <p:nvPr/>
      </p:nvGrpSpPr>
      <p:grpSpPr>
        <a:xfrm>
          <a:off x="0" y="0"/>
          <a:ext cx="0" cy="0"/>
          <a:chOff x="0" y="0"/>
          <a:chExt cx="0" cy="0"/>
        </a:xfrm>
      </p:grpSpPr>
      <p:sp>
        <p:nvSpPr>
          <p:cNvPr id="265" name="Google Shape;265;p27"/>
          <p:cNvSpPr txBox="1">
            <a:spLocks noGrp="1"/>
          </p:cNvSpPr>
          <p:nvPr>
            <p:ph type="title"/>
          </p:nvPr>
        </p:nvSpPr>
        <p:spPr>
          <a:xfrm>
            <a:off x="950967" y="719333"/>
            <a:ext cx="10290000" cy="10676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266" name="Google Shape;266;p27"/>
          <p:cNvSpPr txBox="1">
            <a:spLocks noGrp="1"/>
          </p:cNvSpPr>
          <p:nvPr>
            <p:ph type="subTitle" idx="1"/>
          </p:nvPr>
        </p:nvSpPr>
        <p:spPr>
          <a:xfrm>
            <a:off x="2147751" y="2059100"/>
            <a:ext cx="3401200" cy="9076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2400" b="1">
                <a:solidFill>
                  <a:srgbClr val="E94A4E"/>
                </a:solidFill>
                <a:latin typeface="Kanit"/>
                <a:ea typeface="Kanit"/>
                <a:cs typeface="Kanit"/>
                <a:sym typeface="Kanit"/>
              </a:defRPr>
            </a:lvl1pPr>
            <a:lvl2pPr lvl="1" algn="ctr" rtl="0">
              <a:spcBef>
                <a:spcPts val="1600"/>
              </a:spcBef>
              <a:spcAft>
                <a:spcPts val="0"/>
              </a:spcAft>
              <a:buNone/>
              <a:defRPr sz="2400" b="1">
                <a:solidFill>
                  <a:srgbClr val="E94A4E"/>
                </a:solidFill>
                <a:latin typeface="Kanit"/>
                <a:ea typeface="Kanit"/>
                <a:cs typeface="Kanit"/>
                <a:sym typeface="Kanit"/>
              </a:defRPr>
            </a:lvl2pPr>
            <a:lvl3pPr lvl="2" algn="ctr" rtl="0">
              <a:spcBef>
                <a:spcPts val="1600"/>
              </a:spcBef>
              <a:spcAft>
                <a:spcPts val="0"/>
              </a:spcAft>
              <a:buNone/>
              <a:defRPr sz="2400" b="1">
                <a:solidFill>
                  <a:srgbClr val="E94A4E"/>
                </a:solidFill>
                <a:latin typeface="Kanit"/>
                <a:ea typeface="Kanit"/>
                <a:cs typeface="Kanit"/>
                <a:sym typeface="Kanit"/>
              </a:defRPr>
            </a:lvl3pPr>
            <a:lvl4pPr lvl="3" algn="ctr" rtl="0">
              <a:spcBef>
                <a:spcPts val="1600"/>
              </a:spcBef>
              <a:spcAft>
                <a:spcPts val="0"/>
              </a:spcAft>
              <a:buNone/>
              <a:defRPr sz="2400" b="1">
                <a:solidFill>
                  <a:srgbClr val="E94A4E"/>
                </a:solidFill>
                <a:latin typeface="Kanit"/>
                <a:ea typeface="Kanit"/>
                <a:cs typeface="Kanit"/>
                <a:sym typeface="Kanit"/>
              </a:defRPr>
            </a:lvl4pPr>
            <a:lvl5pPr lvl="4" algn="ctr" rtl="0">
              <a:spcBef>
                <a:spcPts val="1600"/>
              </a:spcBef>
              <a:spcAft>
                <a:spcPts val="0"/>
              </a:spcAft>
              <a:buNone/>
              <a:defRPr sz="2400" b="1">
                <a:solidFill>
                  <a:srgbClr val="E94A4E"/>
                </a:solidFill>
                <a:latin typeface="Kanit"/>
                <a:ea typeface="Kanit"/>
                <a:cs typeface="Kanit"/>
                <a:sym typeface="Kanit"/>
              </a:defRPr>
            </a:lvl5pPr>
            <a:lvl6pPr lvl="5" algn="ctr" rtl="0">
              <a:spcBef>
                <a:spcPts val="1600"/>
              </a:spcBef>
              <a:spcAft>
                <a:spcPts val="0"/>
              </a:spcAft>
              <a:buNone/>
              <a:defRPr sz="2400" b="1">
                <a:solidFill>
                  <a:srgbClr val="E94A4E"/>
                </a:solidFill>
                <a:latin typeface="Kanit"/>
                <a:ea typeface="Kanit"/>
                <a:cs typeface="Kanit"/>
                <a:sym typeface="Kanit"/>
              </a:defRPr>
            </a:lvl6pPr>
            <a:lvl7pPr lvl="6" algn="ctr" rtl="0">
              <a:spcBef>
                <a:spcPts val="1600"/>
              </a:spcBef>
              <a:spcAft>
                <a:spcPts val="0"/>
              </a:spcAft>
              <a:buNone/>
              <a:defRPr sz="2400" b="1">
                <a:solidFill>
                  <a:srgbClr val="E94A4E"/>
                </a:solidFill>
                <a:latin typeface="Kanit"/>
                <a:ea typeface="Kanit"/>
                <a:cs typeface="Kanit"/>
                <a:sym typeface="Kanit"/>
              </a:defRPr>
            </a:lvl7pPr>
            <a:lvl8pPr lvl="7" algn="ctr" rtl="0">
              <a:spcBef>
                <a:spcPts val="1600"/>
              </a:spcBef>
              <a:spcAft>
                <a:spcPts val="0"/>
              </a:spcAft>
              <a:buNone/>
              <a:defRPr sz="2400" b="1">
                <a:solidFill>
                  <a:srgbClr val="E94A4E"/>
                </a:solidFill>
                <a:latin typeface="Kanit"/>
                <a:ea typeface="Kanit"/>
                <a:cs typeface="Kanit"/>
                <a:sym typeface="Kanit"/>
              </a:defRPr>
            </a:lvl8pPr>
            <a:lvl9pPr lvl="8" algn="ct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267" name="Google Shape;267;p27"/>
          <p:cNvSpPr txBox="1">
            <a:spLocks noGrp="1"/>
          </p:cNvSpPr>
          <p:nvPr>
            <p:ph type="subTitle" idx="2"/>
          </p:nvPr>
        </p:nvSpPr>
        <p:spPr>
          <a:xfrm>
            <a:off x="6644384" y="2865167"/>
            <a:ext cx="3398400" cy="3279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268" name="Google Shape;268;p27"/>
          <p:cNvSpPr txBox="1">
            <a:spLocks noGrp="1"/>
          </p:cNvSpPr>
          <p:nvPr>
            <p:ph type="subTitle" idx="3"/>
          </p:nvPr>
        </p:nvSpPr>
        <p:spPr>
          <a:xfrm>
            <a:off x="6642987" y="2059100"/>
            <a:ext cx="3401200" cy="9076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2400" b="1">
                <a:solidFill>
                  <a:srgbClr val="E94A4E"/>
                </a:solidFill>
                <a:latin typeface="Kanit"/>
                <a:ea typeface="Kanit"/>
                <a:cs typeface="Kanit"/>
                <a:sym typeface="Kanit"/>
              </a:defRPr>
            </a:lvl1pPr>
            <a:lvl2pPr lvl="1" algn="ctr" rtl="0">
              <a:spcBef>
                <a:spcPts val="1600"/>
              </a:spcBef>
              <a:spcAft>
                <a:spcPts val="0"/>
              </a:spcAft>
              <a:buNone/>
              <a:defRPr sz="2400" b="1">
                <a:solidFill>
                  <a:srgbClr val="E94A4E"/>
                </a:solidFill>
                <a:latin typeface="Kanit"/>
                <a:ea typeface="Kanit"/>
                <a:cs typeface="Kanit"/>
                <a:sym typeface="Kanit"/>
              </a:defRPr>
            </a:lvl2pPr>
            <a:lvl3pPr lvl="2" algn="ctr" rtl="0">
              <a:spcBef>
                <a:spcPts val="1600"/>
              </a:spcBef>
              <a:spcAft>
                <a:spcPts val="0"/>
              </a:spcAft>
              <a:buNone/>
              <a:defRPr sz="2400" b="1">
                <a:solidFill>
                  <a:srgbClr val="E94A4E"/>
                </a:solidFill>
                <a:latin typeface="Kanit"/>
                <a:ea typeface="Kanit"/>
                <a:cs typeface="Kanit"/>
                <a:sym typeface="Kanit"/>
              </a:defRPr>
            </a:lvl3pPr>
            <a:lvl4pPr lvl="3" algn="ctr" rtl="0">
              <a:spcBef>
                <a:spcPts val="1600"/>
              </a:spcBef>
              <a:spcAft>
                <a:spcPts val="0"/>
              </a:spcAft>
              <a:buNone/>
              <a:defRPr sz="2400" b="1">
                <a:solidFill>
                  <a:srgbClr val="E94A4E"/>
                </a:solidFill>
                <a:latin typeface="Kanit"/>
                <a:ea typeface="Kanit"/>
                <a:cs typeface="Kanit"/>
                <a:sym typeface="Kanit"/>
              </a:defRPr>
            </a:lvl4pPr>
            <a:lvl5pPr lvl="4" algn="ctr" rtl="0">
              <a:spcBef>
                <a:spcPts val="1600"/>
              </a:spcBef>
              <a:spcAft>
                <a:spcPts val="0"/>
              </a:spcAft>
              <a:buNone/>
              <a:defRPr sz="2400" b="1">
                <a:solidFill>
                  <a:srgbClr val="E94A4E"/>
                </a:solidFill>
                <a:latin typeface="Kanit"/>
                <a:ea typeface="Kanit"/>
                <a:cs typeface="Kanit"/>
                <a:sym typeface="Kanit"/>
              </a:defRPr>
            </a:lvl5pPr>
            <a:lvl6pPr lvl="5" algn="ctr" rtl="0">
              <a:spcBef>
                <a:spcPts val="1600"/>
              </a:spcBef>
              <a:spcAft>
                <a:spcPts val="0"/>
              </a:spcAft>
              <a:buNone/>
              <a:defRPr sz="2400" b="1">
                <a:solidFill>
                  <a:srgbClr val="E94A4E"/>
                </a:solidFill>
                <a:latin typeface="Kanit"/>
                <a:ea typeface="Kanit"/>
                <a:cs typeface="Kanit"/>
                <a:sym typeface="Kanit"/>
              </a:defRPr>
            </a:lvl6pPr>
            <a:lvl7pPr lvl="6" algn="ctr" rtl="0">
              <a:spcBef>
                <a:spcPts val="1600"/>
              </a:spcBef>
              <a:spcAft>
                <a:spcPts val="0"/>
              </a:spcAft>
              <a:buNone/>
              <a:defRPr sz="2400" b="1">
                <a:solidFill>
                  <a:srgbClr val="E94A4E"/>
                </a:solidFill>
                <a:latin typeface="Kanit"/>
                <a:ea typeface="Kanit"/>
                <a:cs typeface="Kanit"/>
                <a:sym typeface="Kanit"/>
              </a:defRPr>
            </a:lvl7pPr>
            <a:lvl8pPr lvl="7" algn="ctr" rtl="0">
              <a:spcBef>
                <a:spcPts val="1600"/>
              </a:spcBef>
              <a:spcAft>
                <a:spcPts val="0"/>
              </a:spcAft>
              <a:buNone/>
              <a:defRPr sz="2400" b="1">
                <a:solidFill>
                  <a:srgbClr val="E94A4E"/>
                </a:solidFill>
                <a:latin typeface="Kanit"/>
                <a:ea typeface="Kanit"/>
                <a:cs typeface="Kanit"/>
                <a:sym typeface="Kanit"/>
              </a:defRPr>
            </a:lvl8pPr>
            <a:lvl9pPr lvl="8" algn="ct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269" name="Google Shape;269;p27"/>
          <p:cNvSpPr txBox="1">
            <a:spLocks noGrp="1"/>
          </p:cNvSpPr>
          <p:nvPr>
            <p:ph type="subTitle" idx="4"/>
          </p:nvPr>
        </p:nvSpPr>
        <p:spPr>
          <a:xfrm>
            <a:off x="2149152" y="2865167"/>
            <a:ext cx="3398400" cy="3279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270" name="Google Shape;270;p27"/>
          <p:cNvSpPr/>
          <p:nvPr/>
        </p:nvSpPr>
        <p:spPr>
          <a:xfrm>
            <a:off x="8353467" y="-1639816"/>
            <a:ext cx="4407748" cy="3279640"/>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1" name="Google Shape;271;p27"/>
          <p:cNvSpPr/>
          <p:nvPr/>
        </p:nvSpPr>
        <p:spPr>
          <a:xfrm>
            <a:off x="-2061166" y="4996951"/>
            <a:ext cx="4407748" cy="3279640"/>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2" name="Google Shape;272;p27"/>
          <p:cNvSpPr/>
          <p:nvPr/>
        </p:nvSpPr>
        <p:spPr>
          <a:xfrm>
            <a:off x="6840967" y="-747266"/>
            <a:ext cx="6058200" cy="2688767"/>
          </a:xfrm>
          <a:custGeom>
            <a:avLst/>
            <a:gdLst/>
            <a:ahLst/>
            <a:cxnLst/>
            <a:rect l="l" t="t" r="r" b="b"/>
            <a:pathLst>
              <a:path w="181746" h="80663" extrusionOk="0">
                <a:moveTo>
                  <a:pt x="0" y="0"/>
                </a:moveTo>
                <a:cubicBezTo>
                  <a:pt x="0" y="10602"/>
                  <a:pt x="2715" y="22625"/>
                  <a:pt x="10211" y="30121"/>
                </a:cubicBezTo>
                <a:cubicBezTo>
                  <a:pt x="14947" y="34857"/>
                  <a:pt x="21582" y="37685"/>
                  <a:pt x="28079" y="39311"/>
                </a:cubicBezTo>
                <a:cubicBezTo>
                  <a:pt x="39335" y="42128"/>
                  <a:pt x="52022" y="41068"/>
                  <a:pt x="62795" y="36758"/>
                </a:cubicBezTo>
                <a:cubicBezTo>
                  <a:pt x="67319" y="34948"/>
                  <a:pt x="71340" y="31813"/>
                  <a:pt x="76068" y="30632"/>
                </a:cubicBezTo>
                <a:cubicBezTo>
                  <a:pt x="87819" y="27697"/>
                  <a:pt x="100368" y="26086"/>
                  <a:pt x="112315" y="28079"/>
                </a:cubicBezTo>
                <a:cubicBezTo>
                  <a:pt x="140951" y="32856"/>
                  <a:pt x="155784" y="67669"/>
                  <a:pt x="181746" y="80663"/>
                </a:cubicBezTo>
              </a:path>
            </a:pathLst>
          </a:custGeom>
          <a:noFill/>
          <a:ln w="19050" cap="flat" cmpd="sng">
            <a:solidFill>
              <a:srgbClr val="E94A4E"/>
            </a:solidFill>
            <a:prstDash val="solid"/>
            <a:round/>
            <a:headEnd type="none" w="med" len="med"/>
            <a:tailEnd type="none" w="med" len="med"/>
          </a:ln>
        </p:spPr>
      </p:sp>
      <p:sp>
        <p:nvSpPr>
          <p:cNvPr id="273" name="Google Shape;273;p27"/>
          <p:cNvSpPr/>
          <p:nvPr/>
        </p:nvSpPr>
        <p:spPr>
          <a:xfrm>
            <a:off x="9814896" y="171700"/>
            <a:ext cx="2846033" cy="1974000"/>
          </a:xfrm>
          <a:custGeom>
            <a:avLst/>
            <a:gdLst/>
            <a:ahLst/>
            <a:cxnLst/>
            <a:rect l="l" t="t" r="r" b="b"/>
            <a:pathLst>
              <a:path w="85381" h="59220" extrusionOk="0">
                <a:moveTo>
                  <a:pt x="3187" y="0"/>
                </a:moveTo>
                <a:cubicBezTo>
                  <a:pt x="-5054" y="12357"/>
                  <a:pt x="4075" y="35005"/>
                  <a:pt x="16971" y="42373"/>
                </a:cubicBezTo>
                <a:cubicBezTo>
                  <a:pt x="37362" y="54023"/>
                  <a:pt x="64372" y="48726"/>
                  <a:pt x="85381" y="59220"/>
                </a:cubicBezTo>
              </a:path>
            </a:pathLst>
          </a:custGeom>
          <a:noFill/>
          <a:ln w="19050" cap="flat" cmpd="sng">
            <a:solidFill>
              <a:srgbClr val="E94A4E"/>
            </a:solidFill>
            <a:prstDash val="solid"/>
            <a:round/>
            <a:headEnd type="none" w="med" len="med"/>
            <a:tailEnd type="none" w="med" len="med"/>
          </a:ln>
        </p:spPr>
      </p:sp>
      <p:sp>
        <p:nvSpPr>
          <p:cNvPr id="274" name="Google Shape;274;p27"/>
          <p:cNvSpPr/>
          <p:nvPr/>
        </p:nvSpPr>
        <p:spPr>
          <a:xfrm>
            <a:off x="-765767" y="4798901"/>
            <a:ext cx="4594667" cy="2382433"/>
          </a:xfrm>
          <a:custGeom>
            <a:avLst/>
            <a:gdLst/>
            <a:ahLst/>
            <a:cxnLst/>
            <a:rect l="l" t="t" r="r" b="b"/>
            <a:pathLst>
              <a:path w="137840" h="71473" extrusionOk="0">
                <a:moveTo>
                  <a:pt x="0" y="0"/>
                </a:moveTo>
                <a:cubicBezTo>
                  <a:pt x="12385" y="0"/>
                  <a:pt x="26338" y="738"/>
                  <a:pt x="36247" y="8168"/>
                </a:cubicBezTo>
                <a:cubicBezTo>
                  <a:pt x="49539" y="18133"/>
                  <a:pt x="58701" y="32671"/>
                  <a:pt x="70451" y="44415"/>
                </a:cubicBezTo>
                <a:cubicBezTo>
                  <a:pt x="78636" y="52596"/>
                  <a:pt x="90105" y="57093"/>
                  <a:pt x="101083" y="60752"/>
                </a:cubicBezTo>
                <a:cubicBezTo>
                  <a:pt x="113191" y="64788"/>
                  <a:pt x="125077" y="71473"/>
                  <a:pt x="137840" y="71473"/>
                </a:cubicBezTo>
              </a:path>
            </a:pathLst>
          </a:custGeom>
          <a:noFill/>
          <a:ln w="19050" cap="flat" cmpd="sng">
            <a:solidFill>
              <a:srgbClr val="0258A1"/>
            </a:solidFill>
            <a:prstDash val="solid"/>
            <a:round/>
            <a:headEnd type="none" w="med" len="med"/>
            <a:tailEnd type="none" w="med" len="med"/>
          </a:ln>
        </p:spPr>
      </p:sp>
    </p:spTree>
    <p:extLst>
      <p:ext uri="{BB962C8B-B14F-4D97-AF65-F5344CB8AC3E}">
        <p14:creationId xmlns:p14="http://schemas.microsoft.com/office/powerpoint/2010/main" val="187789417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75"/>
        <p:cNvGrpSpPr/>
        <p:nvPr/>
      </p:nvGrpSpPr>
      <p:grpSpPr>
        <a:xfrm>
          <a:off x="0" y="0"/>
          <a:ext cx="0" cy="0"/>
          <a:chOff x="0" y="0"/>
          <a:chExt cx="0" cy="0"/>
        </a:xfrm>
      </p:grpSpPr>
      <p:sp>
        <p:nvSpPr>
          <p:cNvPr id="276" name="Google Shape;276;p28"/>
          <p:cNvSpPr txBox="1">
            <a:spLocks noGrp="1"/>
          </p:cNvSpPr>
          <p:nvPr>
            <p:ph type="title"/>
          </p:nvPr>
        </p:nvSpPr>
        <p:spPr>
          <a:xfrm>
            <a:off x="950967" y="719333"/>
            <a:ext cx="10290000" cy="9104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277" name="Google Shape;277;p28"/>
          <p:cNvSpPr/>
          <p:nvPr/>
        </p:nvSpPr>
        <p:spPr>
          <a:xfrm rot="-3187226">
            <a:off x="9796876" y="-2066871"/>
            <a:ext cx="4400384" cy="3306259"/>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8" name="Google Shape;278;p28"/>
          <p:cNvSpPr/>
          <p:nvPr/>
        </p:nvSpPr>
        <p:spPr>
          <a:xfrm rot="-8882208">
            <a:off x="-1385041" y="6219705"/>
            <a:ext cx="3803588" cy="2830107"/>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9" name="Google Shape;279;p28"/>
          <p:cNvSpPr/>
          <p:nvPr/>
        </p:nvSpPr>
        <p:spPr>
          <a:xfrm rot="556266">
            <a:off x="10234556" y="-1823997"/>
            <a:ext cx="4488197" cy="3777325"/>
          </a:xfrm>
          <a:custGeom>
            <a:avLst/>
            <a:gdLst/>
            <a:ahLst/>
            <a:cxnLst/>
            <a:rect l="l" t="t" r="r" b="b"/>
            <a:pathLst>
              <a:path w="134651" h="113324" extrusionOk="0">
                <a:moveTo>
                  <a:pt x="0" y="0"/>
                </a:moveTo>
                <a:cubicBezTo>
                  <a:pt x="3302" y="16516"/>
                  <a:pt x="9002" y="34087"/>
                  <a:pt x="20909" y="45999"/>
                </a:cubicBezTo>
                <a:cubicBezTo>
                  <a:pt x="31608" y="56703"/>
                  <a:pt x="44064" y="65495"/>
                  <a:pt x="55617" y="75271"/>
                </a:cubicBezTo>
                <a:cubicBezTo>
                  <a:pt x="70821" y="88137"/>
                  <a:pt x="88858" y="97869"/>
                  <a:pt x="107470" y="104961"/>
                </a:cubicBezTo>
                <a:cubicBezTo>
                  <a:pt x="116328" y="108336"/>
                  <a:pt x="125172" y="113324"/>
                  <a:pt x="134651" y="113324"/>
                </a:cubicBezTo>
              </a:path>
            </a:pathLst>
          </a:custGeom>
          <a:noFill/>
          <a:ln w="19050" cap="flat" cmpd="sng">
            <a:solidFill>
              <a:srgbClr val="0258A1"/>
            </a:solidFill>
            <a:prstDash val="solid"/>
            <a:round/>
            <a:headEnd type="none" w="med" len="med"/>
            <a:tailEnd type="none" w="med" len="med"/>
          </a:ln>
        </p:spPr>
      </p:sp>
      <p:sp>
        <p:nvSpPr>
          <p:cNvPr id="280" name="Google Shape;280;p28"/>
          <p:cNvSpPr/>
          <p:nvPr/>
        </p:nvSpPr>
        <p:spPr>
          <a:xfrm rot="556266">
            <a:off x="11730422" y="210708"/>
            <a:ext cx="2787695" cy="1313717"/>
          </a:xfrm>
          <a:custGeom>
            <a:avLst/>
            <a:gdLst/>
            <a:ahLst/>
            <a:cxnLst/>
            <a:rect l="l" t="t" r="r" b="b"/>
            <a:pathLst>
              <a:path w="83634" h="39413" extrusionOk="0">
                <a:moveTo>
                  <a:pt x="0" y="11396"/>
                </a:moveTo>
                <a:cubicBezTo>
                  <a:pt x="11311" y="85"/>
                  <a:pt x="32403" y="-2911"/>
                  <a:pt x="47253" y="3033"/>
                </a:cubicBezTo>
                <a:cubicBezTo>
                  <a:pt x="58188" y="7410"/>
                  <a:pt x="67075" y="16417"/>
                  <a:pt x="74434" y="25614"/>
                </a:cubicBezTo>
                <a:cubicBezTo>
                  <a:pt x="77888" y="29931"/>
                  <a:pt x="83634" y="33885"/>
                  <a:pt x="83634" y="39413"/>
                </a:cubicBezTo>
              </a:path>
            </a:pathLst>
          </a:custGeom>
          <a:noFill/>
          <a:ln w="19050" cap="flat" cmpd="sng">
            <a:solidFill>
              <a:srgbClr val="0258A1"/>
            </a:solidFill>
            <a:prstDash val="solid"/>
            <a:round/>
            <a:headEnd type="none" w="med" len="med"/>
            <a:tailEnd type="none" w="med" len="med"/>
          </a:ln>
        </p:spPr>
      </p:sp>
      <p:sp>
        <p:nvSpPr>
          <p:cNvPr id="281" name="Google Shape;281;p28"/>
          <p:cNvSpPr/>
          <p:nvPr/>
        </p:nvSpPr>
        <p:spPr>
          <a:xfrm rot="10800000">
            <a:off x="-1184377" y="6228185"/>
            <a:ext cx="4070200" cy="1170900"/>
          </a:xfrm>
          <a:custGeom>
            <a:avLst/>
            <a:gdLst/>
            <a:ahLst/>
            <a:cxnLst/>
            <a:rect l="l" t="t" r="r" b="b"/>
            <a:pathLst>
              <a:path w="122106" h="35127" extrusionOk="0">
                <a:moveTo>
                  <a:pt x="0" y="0"/>
                </a:moveTo>
                <a:cubicBezTo>
                  <a:pt x="2514" y="12578"/>
                  <a:pt x="15858" y="23413"/>
                  <a:pt x="28436" y="25927"/>
                </a:cubicBezTo>
                <a:cubicBezTo>
                  <a:pt x="47440" y="29726"/>
                  <a:pt x="67377" y="21926"/>
                  <a:pt x="86561" y="24672"/>
                </a:cubicBezTo>
                <a:cubicBezTo>
                  <a:pt x="98787" y="26422"/>
                  <a:pt x="111057" y="29609"/>
                  <a:pt x="122106" y="35127"/>
                </a:cubicBezTo>
              </a:path>
            </a:pathLst>
          </a:custGeom>
          <a:noFill/>
          <a:ln w="19050" cap="flat" cmpd="sng">
            <a:solidFill>
              <a:srgbClr val="E94A4E"/>
            </a:solidFill>
            <a:prstDash val="solid"/>
            <a:round/>
            <a:headEnd type="none" w="med" len="med"/>
            <a:tailEnd type="none" w="med" len="med"/>
          </a:ln>
        </p:spPr>
      </p:sp>
    </p:spTree>
    <p:extLst>
      <p:ext uri="{BB962C8B-B14F-4D97-AF65-F5344CB8AC3E}">
        <p14:creationId xmlns:p14="http://schemas.microsoft.com/office/powerpoint/2010/main" val="2728351777"/>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282"/>
        <p:cNvGrpSpPr/>
        <p:nvPr/>
      </p:nvGrpSpPr>
      <p:grpSpPr>
        <a:xfrm>
          <a:off x="0" y="0"/>
          <a:ext cx="0" cy="0"/>
          <a:chOff x="0" y="0"/>
          <a:chExt cx="0" cy="0"/>
        </a:xfrm>
      </p:grpSpPr>
      <p:sp>
        <p:nvSpPr>
          <p:cNvPr id="283" name="Google Shape;283;p29"/>
          <p:cNvSpPr/>
          <p:nvPr/>
        </p:nvSpPr>
        <p:spPr>
          <a:xfrm rot="10800000">
            <a:off x="7362685" y="-101599"/>
            <a:ext cx="4930916" cy="2544632"/>
          </a:xfrm>
          <a:custGeom>
            <a:avLst/>
            <a:gdLst/>
            <a:ahLst/>
            <a:cxnLst/>
            <a:rect l="l" t="t" r="r" b="b"/>
            <a:pathLst>
              <a:path w="66359" h="34245" extrusionOk="0">
                <a:moveTo>
                  <a:pt x="15064" y="1"/>
                </a:moveTo>
                <a:cubicBezTo>
                  <a:pt x="13915" y="1"/>
                  <a:pt x="12767" y="92"/>
                  <a:pt x="11634" y="272"/>
                </a:cubicBezTo>
                <a:cubicBezTo>
                  <a:pt x="9302" y="653"/>
                  <a:pt x="1" y="3194"/>
                  <a:pt x="381" y="6482"/>
                </a:cubicBezTo>
                <a:cubicBezTo>
                  <a:pt x="512" y="7596"/>
                  <a:pt x="525" y="8540"/>
                  <a:pt x="734" y="9640"/>
                </a:cubicBezTo>
                <a:lnTo>
                  <a:pt x="734" y="34244"/>
                </a:lnTo>
                <a:lnTo>
                  <a:pt x="66359" y="33497"/>
                </a:lnTo>
                <a:cubicBezTo>
                  <a:pt x="64786" y="29842"/>
                  <a:pt x="62231" y="26593"/>
                  <a:pt x="58288" y="24654"/>
                </a:cubicBezTo>
                <a:cubicBezTo>
                  <a:pt x="53755" y="22427"/>
                  <a:pt x="48462" y="23291"/>
                  <a:pt x="43746" y="20933"/>
                </a:cubicBezTo>
                <a:cubicBezTo>
                  <a:pt x="39789" y="18954"/>
                  <a:pt x="36291" y="15876"/>
                  <a:pt x="33985" y="12077"/>
                </a:cubicBezTo>
                <a:cubicBezTo>
                  <a:pt x="31457" y="7884"/>
                  <a:pt x="29242" y="4779"/>
                  <a:pt x="24749" y="2368"/>
                </a:cubicBezTo>
                <a:cubicBezTo>
                  <a:pt x="21782" y="778"/>
                  <a:pt x="18421" y="1"/>
                  <a:pt x="15064"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4" name="Google Shape;284;p29"/>
          <p:cNvSpPr txBox="1">
            <a:spLocks noGrp="1"/>
          </p:cNvSpPr>
          <p:nvPr>
            <p:ph type="title"/>
          </p:nvPr>
        </p:nvSpPr>
        <p:spPr>
          <a:xfrm>
            <a:off x="950967" y="719333"/>
            <a:ext cx="10290000" cy="8936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285" name="Google Shape;285;p29"/>
          <p:cNvSpPr txBox="1">
            <a:spLocks noGrp="1"/>
          </p:cNvSpPr>
          <p:nvPr>
            <p:ph type="subTitle" idx="1"/>
          </p:nvPr>
        </p:nvSpPr>
        <p:spPr>
          <a:xfrm>
            <a:off x="950967" y="1511300"/>
            <a:ext cx="10290000" cy="4633600"/>
          </a:xfrm>
          <a:prstGeom prst="rect">
            <a:avLst/>
          </a:prstGeom>
        </p:spPr>
        <p:txBody>
          <a:bodyPr spcFirstLastPara="1" wrap="square" lIns="91425" tIns="91425" rIns="91425" bIns="91425" anchor="t" anchorCtr="0">
            <a:normAutofit/>
          </a:bodyPr>
          <a:lstStyle>
            <a:lvl1pPr marR="67732" lvl="0" rtl="0">
              <a:lnSpc>
                <a:spcPct val="150000"/>
              </a:lnSpc>
              <a:spcBef>
                <a:spcPts val="0"/>
              </a:spcBef>
              <a:spcAft>
                <a:spcPts val="0"/>
              </a:spcAft>
              <a:buClr>
                <a:srgbClr val="0258A1"/>
              </a:buClr>
              <a:buSzPts val="1400"/>
              <a:buFont typeface="Montserrat Light"/>
              <a:buChar char="●"/>
              <a:defRPr sz="1867">
                <a:solidFill>
                  <a:schemeClr val="hlink"/>
                </a:solidFill>
              </a:defRPr>
            </a:lvl1pPr>
            <a:lvl2pPr lvl="1" algn="ctr" rtl="0">
              <a:spcBef>
                <a:spcPts val="0"/>
              </a:spcBef>
              <a:spcAft>
                <a:spcPts val="0"/>
              </a:spcAft>
              <a:buClr>
                <a:srgbClr val="0258A1"/>
              </a:buClr>
              <a:buSzPts val="1400"/>
              <a:buFont typeface="Montserrat Light"/>
              <a:buChar char="○"/>
              <a:defRPr>
                <a:solidFill>
                  <a:srgbClr val="0258A1"/>
                </a:solidFill>
                <a:latin typeface="Montserrat Light"/>
                <a:ea typeface="Montserrat Light"/>
                <a:cs typeface="Montserrat Light"/>
                <a:sym typeface="Montserrat Light"/>
              </a:defRPr>
            </a:lvl2pPr>
            <a:lvl3pPr lvl="2" algn="ctr" rtl="0">
              <a:spcBef>
                <a:spcPts val="0"/>
              </a:spcBef>
              <a:spcAft>
                <a:spcPts val="0"/>
              </a:spcAft>
              <a:buClr>
                <a:srgbClr val="0258A1"/>
              </a:buClr>
              <a:buSzPts val="1400"/>
              <a:buFont typeface="Montserrat Light"/>
              <a:buChar char="■"/>
              <a:defRPr>
                <a:solidFill>
                  <a:srgbClr val="0258A1"/>
                </a:solidFill>
                <a:latin typeface="Montserrat Light"/>
                <a:ea typeface="Montserrat Light"/>
                <a:cs typeface="Montserrat Light"/>
                <a:sym typeface="Montserrat Light"/>
              </a:defRPr>
            </a:lvl3pPr>
            <a:lvl4pPr lvl="3" algn="ctr" rtl="0">
              <a:spcBef>
                <a:spcPts val="0"/>
              </a:spcBef>
              <a:spcAft>
                <a:spcPts val="0"/>
              </a:spcAft>
              <a:buClr>
                <a:srgbClr val="0258A1"/>
              </a:buClr>
              <a:buSzPts val="1400"/>
              <a:buFont typeface="Montserrat Light"/>
              <a:buChar char="●"/>
              <a:defRPr>
                <a:solidFill>
                  <a:srgbClr val="0258A1"/>
                </a:solidFill>
                <a:latin typeface="Montserrat Light"/>
                <a:ea typeface="Montserrat Light"/>
                <a:cs typeface="Montserrat Light"/>
                <a:sym typeface="Montserrat Light"/>
              </a:defRPr>
            </a:lvl4pPr>
            <a:lvl5pPr lvl="4" algn="ctr" rtl="0">
              <a:spcBef>
                <a:spcPts val="0"/>
              </a:spcBef>
              <a:spcAft>
                <a:spcPts val="0"/>
              </a:spcAft>
              <a:buClr>
                <a:srgbClr val="0258A1"/>
              </a:buClr>
              <a:buSzPts val="1400"/>
              <a:buFont typeface="Montserrat Light"/>
              <a:buChar char="○"/>
              <a:defRPr>
                <a:solidFill>
                  <a:srgbClr val="0258A1"/>
                </a:solidFill>
                <a:latin typeface="Montserrat Light"/>
                <a:ea typeface="Montserrat Light"/>
                <a:cs typeface="Montserrat Light"/>
                <a:sym typeface="Montserrat Light"/>
              </a:defRPr>
            </a:lvl5pPr>
            <a:lvl6pPr lvl="5" algn="ctr" rtl="0">
              <a:spcBef>
                <a:spcPts val="0"/>
              </a:spcBef>
              <a:spcAft>
                <a:spcPts val="0"/>
              </a:spcAft>
              <a:buClr>
                <a:srgbClr val="0258A1"/>
              </a:buClr>
              <a:buSzPts val="1400"/>
              <a:buFont typeface="Montserrat Light"/>
              <a:buChar char="■"/>
              <a:defRPr>
                <a:solidFill>
                  <a:srgbClr val="0258A1"/>
                </a:solidFill>
                <a:latin typeface="Montserrat Light"/>
                <a:ea typeface="Montserrat Light"/>
                <a:cs typeface="Montserrat Light"/>
                <a:sym typeface="Montserrat Light"/>
              </a:defRPr>
            </a:lvl6pPr>
            <a:lvl7pPr lvl="6" algn="ctr" rtl="0">
              <a:spcBef>
                <a:spcPts val="0"/>
              </a:spcBef>
              <a:spcAft>
                <a:spcPts val="0"/>
              </a:spcAft>
              <a:buClr>
                <a:srgbClr val="0258A1"/>
              </a:buClr>
              <a:buSzPts val="1400"/>
              <a:buFont typeface="Montserrat Light"/>
              <a:buChar char="●"/>
              <a:defRPr>
                <a:solidFill>
                  <a:srgbClr val="0258A1"/>
                </a:solidFill>
                <a:latin typeface="Montserrat Light"/>
                <a:ea typeface="Montserrat Light"/>
                <a:cs typeface="Montserrat Light"/>
                <a:sym typeface="Montserrat Light"/>
              </a:defRPr>
            </a:lvl7pPr>
            <a:lvl8pPr lvl="7" algn="ctr" rtl="0">
              <a:spcBef>
                <a:spcPts val="0"/>
              </a:spcBef>
              <a:spcAft>
                <a:spcPts val="0"/>
              </a:spcAft>
              <a:buClr>
                <a:srgbClr val="0258A1"/>
              </a:buClr>
              <a:buSzPts val="1400"/>
              <a:buFont typeface="Montserrat Light"/>
              <a:buChar char="○"/>
              <a:defRPr>
                <a:solidFill>
                  <a:srgbClr val="0258A1"/>
                </a:solidFill>
                <a:latin typeface="Montserrat Light"/>
                <a:ea typeface="Montserrat Light"/>
                <a:cs typeface="Montserrat Light"/>
                <a:sym typeface="Montserrat Light"/>
              </a:defRPr>
            </a:lvl8pPr>
            <a:lvl9pPr lvl="8" algn="ctr" rtl="0">
              <a:spcBef>
                <a:spcPts val="0"/>
              </a:spcBef>
              <a:spcAft>
                <a:spcPts val="0"/>
              </a:spcAft>
              <a:buClr>
                <a:srgbClr val="0258A1"/>
              </a:buClr>
              <a:buSzPts val="1400"/>
              <a:buFont typeface="Montserrat Light"/>
              <a:buChar char="■"/>
              <a:defRPr>
                <a:solidFill>
                  <a:srgbClr val="0258A1"/>
                </a:solidFill>
                <a:latin typeface="Montserrat Light"/>
                <a:ea typeface="Montserrat Light"/>
                <a:cs typeface="Montserrat Light"/>
                <a:sym typeface="Montserrat Light"/>
              </a:defRPr>
            </a:lvl9pPr>
          </a:lstStyle>
          <a:p>
            <a:r>
              <a:rPr lang="en-US"/>
              <a:t>Click to edit Master subtitle style</a:t>
            </a:r>
            <a:endParaRPr/>
          </a:p>
        </p:txBody>
      </p:sp>
    </p:spTree>
    <p:extLst>
      <p:ext uri="{BB962C8B-B14F-4D97-AF65-F5344CB8AC3E}">
        <p14:creationId xmlns:p14="http://schemas.microsoft.com/office/powerpoint/2010/main" val="225579907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86"/>
        <p:cNvGrpSpPr/>
        <p:nvPr/>
      </p:nvGrpSpPr>
      <p:grpSpPr>
        <a:xfrm>
          <a:off x="0" y="0"/>
          <a:ext cx="0" cy="0"/>
          <a:chOff x="0" y="0"/>
          <a:chExt cx="0" cy="0"/>
        </a:xfrm>
      </p:grpSpPr>
      <p:sp>
        <p:nvSpPr>
          <p:cNvPr id="287" name="Google Shape;287;p30"/>
          <p:cNvSpPr/>
          <p:nvPr/>
        </p:nvSpPr>
        <p:spPr>
          <a:xfrm rot="-6300019">
            <a:off x="6954481" y="-1128608"/>
            <a:ext cx="6630915" cy="6010200"/>
          </a:xfrm>
          <a:custGeom>
            <a:avLst/>
            <a:gdLst/>
            <a:ahLst/>
            <a:cxnLst/>
            <a:rect l="l" t="t" r="r" b="b"/>
            <a:pathLst>
              <a:path w="64577" h="58532" extrusionOk="0">
                <a:moveTo>
                  <a:pt x="46284" y="0"/>
                </a:moveTo>
                <a:cubicBezTo>
                  <a:pt x="43517" y="0"/>
                  <a:pt x="40773" y="736"/>
                  <a:pt x="38479" y="2287"/>
                </a:cubicBezTo>
                <a:cubicBezTo>
                  <a:pt x="33762" y="5471"/>
                  <a:pt x="33631" y="12441"/>
                  <a:pt x="28850" y="15781"/>
                </a:cubicBezTo>
                <a:cubicBezTo>
                  <a:pt x="25640" y="18035"/>
                  <a:pt x="21906" y="17944"/>
                  <a:pt x="18277" y="18861"/>
                </a:cubicBezTo>
                <a:cubicBezTo>
                  <a:pt x="14635" y="19778"/>
                  <a:pt x="11228" y="21598"/>
                  <a:pt x="8477" y="24166"/>
                </a:cubicBezTo>
                <a:cubicBezTo>
                  <a:pt x="2975" y="29315"/>
                  <a:pt x="0" y="37543"/>
                  <a:pt x="2451" y="44880"/>
                </a:cubicBezTo>
                <a:cubicBezTo>
                  <a:pt x="3303" y="47395"/>
                  <a:pt x="4744" y="49675"/>
                  <a:pt x="6591" y="51574"/>
                </a:cubicBezTo>
                <a:cubicBezTo>
                  <a:pt x="7167" y="52164"/>
                  <a:pt x="7796" y="52727"/>
                  <a:pt x="8477" y="53277"/>
                </a:cubicBezTo>
                <a:cubicBezTo>
                  <a:pt x="13119" y="56969"/>
                  <a:pt x="19116" y="58532"/>
                  <a:pt x="25089" y="58532"/>
                </a:cubicBezTo>
                <a:cubicBezTo>
                  <a:pt x="26449" y="58532"/>
                  <a:pt x="27809" y="58451"/>
                  <a:pt x="29151" y="58295"/>
                </a:cubicBezTo>
                <a:cubicBezTo>
                  <a:pt x="44270" y="56526"/>
                  <a:pt x="57856" y="45273"/>
                  <a:pt x="62415" y="30756"/>
                </a:cubicBezTo>
                <a:cubicBezTo>
                  <a:pt x="64040" y="25595"/>
                  <a:pt x="64576" y="19987"/>
                  <a:pt x="63280" y="14721"/>
                </a:cubicBezTo>
                <a:cubicBezTo>
                  <a:pt x="61970" y="9454"/>
                  <a:pt x="58681" y="4580"/>
                  <a:pt x="53938" y="1960"/>
                </a:cubicBezTo>
                <a:cubicBezTo>
                  <a:pt x="51616" y="677"/>
                  <a:pt x="48939" y="0"/>
                  <a:pt x="46284"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8" name="Google Shape;288;p30"/>
          <p:cNvSpPr/>
          <p:nvPr/>
        </p:nvSpPr>
        <p:spPr>
          <a:xfrm>
            <a:off x="7695367" y="-661341"/>
            <a:ext cx="5563119" cy="3351188"/>
          </a:xfrm>
          <a:custGeom>
            <a:avLst/>
            <a:gdLst/>
            <a:ahLst/>
            <a:cxnLst/>
            <a:rect l="l" t="t" r="r" b="b"/>
            <a:pathLst>
              <a:path w="189738" h="114297" extrusionOk="0">
                <a:moveTo>
                  <a:pt x="0" y="201"/>
                </a:moveTo>
                <a:cubicBezTo>
                  <a:pt x="8032" y="-602"/>
                  <a:pt x="16171" y="2430"/>
                  <a:pt x="23622" y="5535"/>
                </a:cubicBezTo>
                <a:cubicBezTo>
                  <a:pt x="29719" y="8075"/>
                  <a:pt x="37154" y="11461"/>
                  <a:pt x="39243" y="17727"/>
                </a:cubicBezTo>
                <a:cubicBezTo>
                  <a:pt x="44143" y="32426"/>
                  <a:pt x="35251" y="49238"/>
                  <a:pt x="39243" y="64209"/>
                </a:cubicBezTo>
                <a:cubicBezTo>
                  <a:pt x="43037" y="78436"/>
                  <a:pt x="51856" y="92471"/>
                  <a:pt x="64008" y="100785"/>
                </a:cubicBezTo>
                <a:cubicBezTo>
                  <a:pt x="80247" y="111896"/>
                  <a:pt x="103001" y="117621"/>
                  <a:pt x="121920" y="112215"/>
                </a:cubicBezTo>
                <a:cubicBezTo>
                  <a:pt x="135435" y="108354"/>
                  <a:pt x="144781" y="95641"/>
                  <a:pt x="157353" y="89355"/>
                </a:cubicBezTo>
                <a:cubicBezTo>
                  <a:pt x="167089" y="84487"/>
                  <a:pt x="178853" y="85164"/>
                  <a:pt x="189738" y="85164"/>
                </a:cubicBezTo>
              </a:path>
            </a:pathLst>
          </a:custGeom>
          <a:noFill/>
          <a:ln w="19050" cap="flat" cmpd="sng">
            <a:solidFill>
              <a:srgbClr val="E94A4E"/>
            </a:solidFill>
            <a:prstDash val="solid"/>
            <a:round/>
            <a:headEnd type="none" w="med" len="med"/>
            <a:tailEnd type="none" w="med" len="med"/>
          </a:ln>
        </p:spPr>
      </p:sp>
      <p:sp>
        <p:nvSpPr>
          <p:cNvPr id="289" name="Google Shape;289;p30"/>
          <p:cNvSpPr/>
          <p:nvPr/>
        </p:nvSpPr>
        <p:spPr>
          <a:xfrm>
            <a:off x="9214698" y="-990600"/>
            <a:ext cx="2859756" cy="2949123"/>
          </a:xfrm>
          <a:custGeom>
            <a:avLst/>
            <a:gdLst/>
            <a:ahLst/>
            <a:cxnLst/>
            <a:rect l="l" t="t" r="r" b="b"/>
            <a:pathLst>
              <a:path w="97536" h="100584" extrusionOk="0">
                <a:moveTo>
                  <a:pt x="0" y="100584"/>
                </a:moveTo>
                <a:cubicBezTo>
                  <a:pt x="2451" y="98133"/>
                  <a:pt x="2873" y="94213"/>
                  <a:pt x="4953" y="91440"/>
                </a:cubicBezTo>
                <a:cubicBezTo>
                  <a:pt x="8838" y="86259"/>
                  <a:pt x="16129" y="84328"/>
                  <a:pt x="22479" y="83058"/>
                </a:cubicBezTo>
                <a:cubicBezTo>
                  <a:pt x="38387" y="79876"/>
                  <a:pt x="56574" y="83404"/>
                  <a:pt x="70485" y="75057"/>
                </a:cubicBezTo>
                <a:cubicBezTo>
                  <a:pt x="93289" y="61374"/>
                  <a:pt x="97536" y="26594"/>
                  <a:pt x="97536" y="0"/>
                </a:cubicBezTo>
              </a:path>
            </a:pathLst>
          </a:custGeom>
          <a:noFill/>
          <a:ln w="19050" cap="flat" cmpd="sng">
            <a:solidFill>
              <a:srgbClr val="E94A4E"/>
            </a:solidFill>
            <a:prstDash val="solid"/>
            <a:round/>
            <a:headEnd type="none" w="med" len="med"/>
            <a:tailEnd type="none" w="med" len="med"/>
          </a:ln>
        </p:spPr>
      </p:sp>
      <p:sp>
        <p:nvSpPr>
          <p:cNvPr id="290" name="Google Shape;290;p30"/>
          <p:cNvSpPr/>
          <p:nvPr/>
        </p:nvSpPr>
        <p:spPr>
          <a:xfrm>
            <a:off x="10059601" y="-990600"/>
            <a:ext cx="1787347" cy="1463391"/>
          </a:xfrm>
          <a:custGeom>
            <a:avLst/>
            <a:gdLst/>
            <a:ahLst/>
            <a:cxnLst/>
            <a:rect l="l" t="t" r="r" b="b"/>
            <a:pathLst>
              <a:path w="60960" h="49911" extrusionOk="0">
                <a:moveTo>
                  <a:pt x="60960" y="49911"/>
                </a:moveTo>
                <a:cubicBezTo>
                  <a:pt x="44194" y="46558"/>
                  <a:pt x="24565" y="47522"/>
                  <a:pt x="11430" y="36576"/>
                </a:cubicBezTo>
                <a:cubicBezTo>
                  <a:pt x="1617" y="28399"/>
                  <a:pt x="3098" y="12392"/>
                  <a:pt x="0" y="0"/>
                </a:cubicBezTo>
              </a:path>
            </a:pathLst>
          </a:custGeom>
          <a:noFill/>
          <a:ln w="19050" cap="flat" cmpd="sng">
            <a:solidFill>
              <a:srgbClr val="E94A4E"/>
            </a:solidFill>
            <a:prstDash val="solid"/>
            <a:round/>
            <a:headEnd type="none" w="med" len="med"/>
            <a:tailEnd type="none" w="med" len="med"/>
          </a:ln>
        </p:spPr>
      </p:sp>
      <p:sp>
        <p:nvSpPr>
          <p:cNvPr id="291" name="Google Shape;291;p30"/>
          <p:cNvSpPr txBox="1">
            <a:spLocks noGrp="1"/>
          </p:cNvSpPr>
          <p:nvPr>
            <p:ph type="title"/>
          </p:nvPr>
        </p:nvSpPr>
        <p:spPr>
          <a:xfrm>
            <a:off x="950967" y="719333"/>
            <a:ext cx="10225200" cy="17588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7200"/>
              <a:buFont typeface="Kanit"/>
              <a:buNone/>
              <a:defRPr sz="9600" b="1">
                <a:solidFill>
                  <a:srgbClr val="E94A4E"/>
                </a:solidFill>
                <a:latin typeface="Kanit"/>
                <a:ea typeface="Kanit"/>
                <a:cs typeface="Kanit"/>
                <a:sym typeface="Kanit"/>
              </a:defRPr>
            </a:lvl1pPr>
            <a:lvl2pPr lvl="1">
              <a:spcBef>
                <a:spcPts val="0"/>
              </a:spcBef>
              <a:spcAft>
                <a:spcPts val="0"/>
              </a:spcAft>
              <a:buClr>
                <a:srgbClr val="E94A4E"/>
              </a:buClr>
              <a:buSzPts val="7200"/>
              <a:buFont typeface="Kanit"/>
              <a:buNone/>
              <a:defRPr sz="9600" b="1">
                <a:solidFill>
                  <a:srgbClr val="E94A4E"/>
                </a:solidFill>
                <a:latin typeface="Kanit"/>
                <a:ea typeface="Kanit"/>
                <a:cs typeface="Kanit"/>
                <a:sym typeface="Kanit"/>
              </a:defRPr>
            </a:lvl2pPr>
            <a:lvl3pPr lvl="2">
              <a:spcBef>
                <a:spcPts val="0"/>
              </a:spcBef>
              <a:spcAft>
                <a:spcPts val="0"/>
              </a:spcAft>
              <a:buClr>
                <a:srgbClr val="E94A4E"/>
              </a:buClr>
              <a:buSzPts val="7200"/>
              <a:buFont typeface="Kanit"/>
              <a:buNone/>
              <a:defRPr sz="9600" b="1">
                <a:solidFill>
                  <a:srgbClr val="E94A4E"/>
                </a:solidFill>
                <a:latin typeface="Kanit"/>
                <a:ea typeface="Kanit"/>
                <a:cs typeface="Kanit"/>
                <a:sym typeface="Kanit"/>
              </a:defRPr>
            </a:lvl3pPr>
            <a:lvl4pPr lvl="3">
              <a:spcBef>
                <a:spcPts val="0"/>
              </a:spcBef>
              <a:spcAft>
                <a:spcPts val="0"/>
              </a:spcAft>
              <a:buClr>
                <a:srgbClr val="E94A4E"/>
              </a:buClr>
              <a:buSzPts val="7200"/>
              <a:buFont typeface="Kanit"/>
              <a:buNone/>
              <a:defRPr sz="9600" b="1">
                <a:solidFill>
                  <a:srgbClr val="E94A4E"/>
                </a:solidFill>
                <a:latin typeface="Kanit"/>
                <a:ea typeface="Kanit"/>
                <a:cs typeface="Kanit"/>
                <a:sym typeface="Kanit"/>
              </a:defRPr>
            </a:lvl4pPr>
            <a:lvl5pPr lvl="4">
              <a:spcBef>
                <a:spcPts val="0"/>
              </a:spcBef>
              <a:spcAft>
                <a:spcPts val="0"/>
              </a:spcAft>
              <a:buClr>
                <a:srgbClr val="E94A4E"/>
              </a:buClr>
              <a:buSzPts val="7200"/>
              <a:buFont typeface="Kanit"/>
              <a:buNone/>
              <a:defRPr sz="9600" b="1">
                <a:solidFill>
                  <a:srgbClr val="E94A4E"/>
                </a:solidFill>
                <a:latin typeface="Kanit"/>
                <a:ea typeface="Kanit"/>
                <a:cs typeface="Kanit"/>
                <a:sym typeface="Kanit"/>
              </a:defRPr>
            </a:lvl5pPr>
            <a:lvl6pPr lvl="5">
              <a:spcBef>
                <a:spcPts val="0"/>
              </a:spcBef>
              <a:spcAft>
                <a:spcPts val="0"/>
              </a:spcAft>
              <a:buClr>
                <a:srgbClr val="E94A4E"/>
              </a:buClr>
              <a:buSzPts val="7200"/>
              <a:buFont typeface="Kanit"/>
              <a:buNone/>
              <a:defRPr sz="9600" b="1">
                <a:solidFill>
                  <a:srgbClr val="E94A4E"/>
                </a:solidFill>
                <a:latin typeface="Kanit"/>
                <a:ea typeface="Kanit"/>
                <a:cs typeface="Kanit"/>
                <a:sym typeface="Kanit"/>
              </a:defRPr>
            </a:lvl6pPr>
            <a:lvl7pPr lvl="6">
              <a:spcBef>
                <a:spcPts val="0"/>
              </a:spcBef>
              <a:spcAft>
                <a:spcPts val="0"/>
              </a:spcAft>
              <a:buClr>
                <a:srgbClr val="E94A4E"/>
              </a:buClr>
              <a:buSzPts val="7200"/>
              <a:buFont typeface="Kanit"/>
              <a:buNone/>
              <a:defRPr sz="9600" b="1">
                <a:solidFill>
                  <a:srgbClr val="E94A4E"/>
                </a:solidFill>
                <a:latin typeface="Kanit"/>
                <a:ea typeface="Kanit"/>
                <a:cs typeface="Kanit"/>
                <a:sym typeface="Kanit"/>
              </a:defRPr>
            </a:lvl7pPr>
            <a:lvl8pPr lvl="7">
              <a:spcBef>
                <a:spcPts val="0"/>
              </a:spcBef>
              <a:spcAft>
                <a:spcPts val="0"/>
              </a:spcAft>
              <a:buClr>
                <a:srgbClr val="E94A4E"/>
              </a:buClr>
              <a:buSzPts val="7200"/>
              <a:buFont typeface="Kanit"/>
              <a:buNone/>
              <a:defRPr sz="9600" b="1">
                <a:solidFill>
                  <a:srgbClr val="E94A4E"/>
                </a:solidFill>
                <a:latin typeface="Kanit"/>
                <a:ea typeface="Kanit"/>
                <a:cs typeface="Kanit"/>
                <a:sym typeface="Kanit"/>
              </a:defRPr>
            </a:lvl8pPr>
            <a:lvl9pPr lvl="8">
              <a:spcBef>
                <a:spcPts val="0"/>
              </a:spcBef>
              <a:spcAft>
                <a:spcPts val="0"/>
              </a:spcAft>
              <a:buClr>
                <a:srgbClr val="E94A4E"/>
              </a:buClr>
              <a:buSzPts val="7200"/>
              <a:buFont typeface="Kanit"/>
              <a:buNone/>
              <a:defRPr sz="9600" b="1">
                <a:solidFill>
                  <a:srgbClr val="E94A4E"/>
                </a:solidFill>
                <a:latin typeface="Kanit"/>
                <a:ea typeface="Kanit"/>
                <a:cs typeface="Kanit"/>
                <a:sym typeface="Kanit"/>
              </a:defRPr>
            </a:lvl9pPr>
          </a:lstStyle>
          <a:p>
            <a:r>
              <a:rPr lang="en-US"/>
              <a:t>Click to edit Master title style</a:t>
            </a:r>
            <a:endParaRPr/>
          </a:p>
        </p:txBody>
      </p:sp>
      <p:sp>
        <p:nvSpPr>
          <p:cNvPr id="292" name="Google Shape;292;p30"/>
          <p:cNvSpPr txBox="1"/>
          <p:nvPr/>
        </p:nvSpPr>
        <p:spPr>
          <a:xfrm>
            <a:off x="950967" y="5078800"/>
            <a:ext cx="8282000" cy="624800"/>
          </a:xfrm>
          <a:prstGeom prst="rect">
            <a:avLst/>
          </a:prstGeom>
          <a:noFill/>
          <a:ln>
            <a:noFill/>
          </a:ln>
        </p:spPr>
        <p:txBody>
          <a:bodyPr spcFirstLastPara="1" wrap="square" lIns="121900" tIns="121900" rIns="121900" bIns="121900" anchor="t" anchorCtr="0">
            <a:noAutofit/>
          </a:bodyPr>
          <a:lstStyle/>
          <a:p>
            <a:pPr marL="0" lvl="0" indent="0" algn="l" rtl="0">
              <a:spcBef>
                <a:spcPts val="400"/>
              </a:spcBef>
              <a:spcAft>
                <a:spcPts val="0"/>
              </a:spcAft>
              <a:buNone/>
            </a:pPr>
            <a:r>
              <a:rPr lang="en" sz="1600">
                <a:solidFill>
                  <a:srgbClr val="0258A1"/>
                </a:solidFill>
                <a:latin typeface="Montserrat"/>
                <a:ea typeface="Montserrat"/>
                <a:cs typeface="Montserrat"/>
                <a:sym typeface="Montserrat"/>
              </a:rPr>
              <a:t>CREDITS: This presentation template was created by </a:t>
            </a:r>
            <a:r>
              <a:rPr lang="en" sz="1600" b="1">
                <a:solidFill>
                  <a:srgbClr val="0258A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600">
                <a:solidFill>
                  <a:srgbClr val="0258A1"/>
                </a:solidFill>
                <a:latin typeface="Montserrat"/>
                <a:ea typeface="Montserrat"/>
                <a:cs typeface="Montserrat"/>
                <a:sym typeface="Montserrat"/>
              </a:rPr>
              <a:t>, including icons by </a:t>
            </a:r>
            <a:r>
              <a:rPr lang="en" sz="1600" b="1">
                <a:solidFill>
                  <a:srgbClr val="0258A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600">
                <a:solidFill>
                  <a:srgbClr val="0258A1"/>
                </a:solidFill>
                <a:latin typeface="Montserrat"/>
                <a:ea typeface="Montserrat"/>
                <a:cs typeface="Montserrat"/>
                <a:sym typeface="Montserrat"/>
              </a:rPr>
              <a:t>, and infographics &amp; images by </a:t>
            </a:r>
            <a:r>
              <a:rPr lang="en" sz="1600" b="1">
                <a:solidFill>
                  <a:srgbClr val="0258A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600" b="1">
              <a:solidFill>
                <a:srgbClr val="0258A1"/>
              </a:solidFill>
              <a:latin typeface="Montserrat"/>
              <a:ea typeface="Montserrat"/>
              <a:cs typeface="Montserrat"/>
              <a:sym typeface="Montserrat"/>
            </a:endParaRPr>
          </a:p>
        </p:txBody>
      </p:sp>
      <p:sp>
        <p:nvSpPr>
          <p:cNvPr id="293" name="Google Shape;293;p30"/>
          <p:cNvSpPr txBox="1">
            <a:spLocks noGrp="1"/>
          </p:cNvSpPr>
          <p:nvPr>
            <p:ph type="subTitle" idx="1"/>
          </p:nvPr>
        </p:nvSpPr>
        <p:spPr>
          <a:xfrm>
            <a:off x="950967" y="2478233"/>
            <a:ext cx="5487200" cy="1874800"/>
          </a:xfrm>
          <a:prstGeom prst="rect">
            <a:avLst/>
          </a:prstGeom>
          <a:noFill/>
        </p:spPr>
        <p:txBody>
          <a:bodyPr spcFirstLastPara="1" wrap="square" lIns="91425" tIns="91425" rIns="91425" bIns="91425" anchor="t" anchorCtr="0">
            <a:normAutofit/>
          </a:bodyPr>
          <a:lstStyle>
            <a:lvl1pPr lvl="0" rtl="0">
              <a:lnSpc>
                <a:spcPct val="100000"/>
              </a:lnSpc>
              <a:spcBef>
                <a:spcPts val="0"/>
              </a:spcBef>
              <a:spcAft>
                <a:spcPts val="0"/>
              </a:spcAft>
              <a:buClr>
                <a:srgbClr val="0258A1"/>
              </a:buClr>
              <a:buSzPts val="1400"/>
              <a:buFont typeface="Montserrat Light"/>
              <a:buNone/>
              <a:defRPr sz="1867">
                <a:solidFill>
                  <a:srgbClr val="0258A1"/>
                </a:solidFill>
              </a:defRPr>
            </a:lvl1pPr>
            <a:lvl2pPr lvl="1" rtl="0">
              <a:spcBef>
                <a:spcPts val="0"/>
              </a:spcBef>
              <a:spcAft>
                <a:spcPts val="0"/>
              </a:spcAft>
              <a:buClr>
                <a:srgbClr val="0258A1"/>
              </a:buClr>
              <a:buSzPts val="1400"/>
              <a:buFont typeface="Montserrat Light"/>
              <a:buNone/>
              <a:defRPr>
                <a:solidFill>
                  <a:srgbClr val="0258A1"/>
                </a:solidFill>
                <a:latin typeface="Montserrat Light"/>
                <a:ea typeface="Montserrat Light"/>
                <a:cs typeface="Montserrat Light"/>
                <a:sym typeface="Montserrat Light"/>
              </a:defRPr>
            </a:lvl2pPr>
            <a:lvl3pPr lvl="2" rtl="0">
              <a:spcBef>
                <a:spcPts val="0"/>
              </a:spcBef>
              <a:spcAft>
                <a:spcPts val="0"/>
              </a:spcAft>
              <a:buClr>
                <a:srgbClr val="0258A1"/>
              </a:buClr>
              <a:buSzPts val="1400"/>
              <a:buFont typeface="Montserrat Light"/>
              <a:buNone/>
              <a:defRPr>
                <a:solidFill>
                  <a:srgbClr val="0258A1"/>
                </a:solidFill>
                <a:latin typeface="Montserrat Light"/>
                <a:ea typeface="Montserrat Light"/>
                <a:cs typeface="Montserrat Light"/>
                <a:sym typeface="Montserrat Light"/>
              </a:defRPr>
            </a:lvl3pPr>
            <a:lvl4pPr lvl="3" rtl="0">
              <a:spcBef>
                <a:spcPts val="0"/>
              </a:spcBef>
              <a:spcAft>
                <a:spcPts val="0"/>
              </a:spcAft>
              <a:buClr>
                <a:srgbClr val="0258A1"/>
              </a:buClr>
              <a:buSzPts val="1400"/>
              <a:buFont typeface="Montserrat Light"/>
              <a:buNone/>
              <a:defRPr>
                <a:solidFill>
                  <a:srgbClr val="0258A1"/>
                </a:solidFill>
                <a:latin typeface="Montserrat Light"/>
                <a:ea typeface="Montserrat Light"/>
                <a:cs typeface="Montserrat Light"/>
                <a:sym typeface="Montserrat Light"/>
              </a:defRPr>
            </a:lvl4pPr>
            <a:lvl5pPr lvl="4" rtl="0">
              <a:spcBef>
                <a:spcPts val="0"/>
              </a:spcBef>
              <a:spcAft>
                <a:spcPts val="0"/>
              </a:spcAft>
              <a:buClr>
                <a:srgbClr val="0258A1"/>
              </a:buClr>
              <a:buSzPts val="1400"/>
              <a:buFont typeface="Montserrat Light"/>
              <a:buNone/>
              <a:defRPr>
                <a:solidFill>
                  <a:srgbClr val="0258A1"/>
                </a:solidFill>
                <a:latin typeface="Montserrat Light"/>
                <a:ea typeface="Montserrat Light"/>
                <a:cs typeface="Montserrat Light"/>
                <a:sym typeface="Montserrat Light"/>
              </a:defRPr>
            </a:lvl5pPr>
            <a:lvl6pPr lvl="5" rtl="0">
              <a:spcBef>
                <a:spcPts val="0"/>
              </a:spcBef>
              <a:spcAft>
                <a:spcPts val="0"/>
              </a:spcAft>
              <a:buClr>
                <a:srgbClr val="0258A1"/>
              </a:buClr>
              <a:buSzPts val="1400"/>
              <a:buFont typeface="Montserrat Light"/>
              <a:buNone/>
              <a:defRPr>
                <a:solidFill>
                  <a:srgbClr val="0258A1"/>
                </a:solidFill>
                <a:latin typeface="Montserrat Light"/>
                <a:ea typeface="Montserrat Light"/>
                <a:cs typeface="Montserrat Light"/>
                <a:sym typeface="Montserrat Light"/>
              </a:defRPr>
            </a:lvl6pPr>
            <a:lvl7pPr lvl="6" rtl="0">
              <a:spcBef>
                <a:spcPts val="0"/>
              </a:spcBef>
              <a:spcAft>
                <a:spcPts val="0"/>
              </a:spcAft>
              <a:buClr>
                <a:srgbClr val="0258A1"/>
              </a:buClr>
              <a:buSzPts val="1400"/>
              <a:buFont typeface="Montserrat Light"/>
              <a:buNone/>
              <a:defRPr>
                <a:solidFill>
                  <a:srgbClr val="0258A1"/>
                </a:solidFill>
                <a:latin typeface="Montserrat Light"/>
                <a:ea typeface="Montserrat Light"/>
                <a:cs typeface="Montserrat Light"/>
                <a:sym typeface="Montserrat Light"/>
              </a:defRPr>
            </a:lvl7pPr>
            <a:lvl8pPr lvl="7" rtl="0">
              <a:spcBef>
                <a:spcPts val="0"/>
              </a:spcBef>
              <a:spcAft>
                <a:spcPts val="0"/>
              </a:spcAft>
              <a:buClr>
                <a:srgbClr val="0258A1"/>
              </a:buClr>
              <a:buSzPts val="1400"/>
              <a:buFont typeface="Montserrat Light"/>
              <a:buNone/>
              <a:defRPr>
                <a:solidFill>
                  <a:srgbClr val="0258A1"/>
                </a:solidFill>
                <a:latin typeface="Montserrat Light"/>
                <a:ea typeface="Montserrat Light"/>
                <a:cs typeface="Montserrat Light"/>
                <a:sym typeface="Montserrat Light"/>
              </a:defRPr>
            </a:lvl8pPr>
            <a:lvl9pPr lvl="8" rtl="0">
              <a:spcBef>
                <a:spcPts val="0"/>
              </a:spcBef>
              <a:spcAft>
                <a:spcPts val="0"/>
              </a:spcAft>
              <a:buClr>
                <a:srgbClr val="0258A1"/>
              </a:buClr>
              <a:buSzPts val="1400"/>
              <a:buFont typeface="Montserrat Light"/>
              <a:buNone/>
              <a:defRPr>
                <a:solidFill>
                  <a:srgbClr val="0258A1"/>
                </a:solidFill>
                <a:latin typeface="Montserrat Light"/>
                <a:ea typeface="Montserrat Light"/>
                <a:cs typeface="Montserrat Light"/>
                <a:sym typeface="Montserrat Light"/>
              </a:defRPr>
            </a:lvl9pPr>
          </a:lstStyle>
          <a:p>
            <a:r>
              <a:rPr lang="en-US"/>
              <a:t>Click to edit Master subtitle style</a:t>
            </a:r>
            <a:endParaRPr/>
          </a:p>
        </p:txBody>
      </p:sp>
    </p:spTree>
    <p:extLst>
      <p:ext uri="{BB962C8B-B14F-4D97-AF65-F5344CB8AC3E}">
        <p14:creationId xmlns:p14="http://schemas.microsoft.com/office/powerpoint/2010/main" val="3383903129"/>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94"/>
        <p:cNvGrpSpPr/>
        <p:nvPr/>
      </p:nvGrpSpPr>
      <p:grpSpPr>
        <a:xfrm>
          <a:off x="0" y="0"/>
          <a:ext cx="0" cy="0"/>
          <a:chOff x="0" y="0"/>
          <a:chExt cx="0" cy="0"/>
        </a:xfrm>
      </p:grpSpPr>
      <p:sp>
        <p:nvSpPr>
          <p:cNvPr id="295" name="Google Shape;295;p31"/>
          <p:cNvSpPr/>
          <p:nvPr/>
        </p:nvSpPr>
        <p:spPr>
          <a:xfrm>
            <a:off x="6958567" y="-2653207"/>
            <a:ext cx="3645148" cy="3934585"/>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6" name="Google Shape;296;p31"/>
          <p:cNvSpPr/>
          <p:nvPr/>
        </p:nvSpPr>
        <p:spPr>
          <a:xfrm rot="8100000">
            <a:off x="-2000610" y="5070121"/>
            <a:ext cx="3645156" cy="3934593"/>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7" name="Google Shape;297;p31"/>
          <p:cNvSpPr/>
          <p:nvPr/>
        </p:nvSpPr>
        <p:spPr>
          <a:xfrm rot="-8426936">
            <a:off x="8788706" y="-1501721"/>
            <a:ext cx="5004037" cy="3003520"/>
          </a:xfrm>
          <a:prstGeom prst="arc">
            <a:avLst>
              <a:gd name="adj1" fmla="val 11456086"/>
              <a:gd name="adj2" fmla="val 0"/>
            </a:avLst>
          </a:prstGeom>
          <a:noFill/>
          <a:ln w="19050" cap="flat" cmpd="sng">
            <a:solidFill>
              <a:srgbClr val="E94A4E"/>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cxnSp>
        <p:nvCxnSpPr>
          <p:cNvPr id="298" name="Google Shape;298;p31"/>
          <p:cNvCxnSpPr/>
          <p:nvPr/>
        </p:nvCxnSpPr>
        <p:spPr>
          <a:xfrm rot="6873227" flipH="1">
            <a:off x="9989251" y="-182144"/>
            <a:ext cx="2314056" cy="1212875"/>
          </a:xfrm>
          <a:prstGeom prst="curvedConnector3">
            <a:avLst>
              <a:gd name="adj1" fmla="val 50000"/>
            </a:avLst>
          </a:prstGeom>
          <a:noFill/>
          <a:ln w="19050" cap="flat" cmpd="sng">
            <a:solidFill>
              <a:srgbClr val="E94A4E"/>
            </a:solidFill>
            <a:prstDash val="solid"/>
            <a:round/>
            <a:headEnd type="none" w="med" len="med"/>
            <a:tailEnd type="none" w="med" len="med"/>
          </a:ln>
        </p:spPr>
      </p:cxnSp>
    </p:spTree>
    <p:extLst>
      <p:ext uri="{BB962C8B-B14F-4D97-AF65-F5344CB8AC3E}">
        <p14:creationId xmlns:p14="http://schemas.microsoft.com/office/powerpoint/2010/main" val="3243192721"/>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99"/>
        <p:cNvGrpSpPr/>
        <p:nvPr/>
      </p:nvGrpSpPr>
      <p:grpSpPr>
        <a:xfrm>
          <a:off x="0" y="0"/>
          <a:ext cx="0" cy="0"/>
          <a:chOff x="0" y="0"/>
          <a:chExt cx="0" cy="0"/>
        </a:xfrm>
      </p:grpSpPr>
      <p:sp>
        <p:nvSpPr>
          <p:cNvPr id="300" name="Google Shape;300;p32"/>
          <p:cNvSpPr/>
          <p:nvPr/>
        </p:nvSpPr>
        <p:spPr>
          <a:xfrm>
            <a:off x="-154990" y="5032667"/>
            <a:ext cx="3536935" cy="1825372"/>
          </a:xfrm>
          <a:custGeom>
            <a:avLst/>
            <a:gdLst/>
            <a:ahLst/>
            <a:cxnLst/>
            <a:rect l="l" t="t" r="r" b="b"/>
            <a:pathLst>
              <a:path w="66359" h="34245" extrusionOk="0">
                <a:moveTo>
                  <a:pt x="15064" y="1"/>
                </a:moveTo>
                <a:cubicBezTo>
                  <a:pt x="13915" y="1"/>
                  <a:pt x="12767" y="92"/>
                  <a:pt x="11634" y="272"/>
                </a:cubicBezTo>
                <a:cubicBezTo>
                  <a:pt x="9302" y="653"/>
                  <a:pt x="1" y="3194"/>
                  <a:pt x="381" y="6482"/>
                </a:cubicBezTo>
                <a:cubicBezTo>
                  <a:pt x="512" y="7596"/>
                  <a:pt x="525" y="8540"/>
                  <a:pt x="734" y="9640"/>
                </a:cubicBezTo>
                <a:lnTo>
                  <a:pt x="734" y="34244"/>
                </a:lnTo>
                <a:lnTo>
                  <a:pt x="66359" y="33497"/>
                </a:lnTo>
                <a:cubicBezTo>
                  <a:pt x="64786" y="29842"/>
                  <a:pt x="62231" y="26593"/>
                  <a:pt x="58288" y="24654"/>
                </a:cubicBezTo>
                <a:cubicBezTo>
                  <a:pt x="53755" y="22427"/>
                  <a:pt x="48462" y="23291"/>
                  <a:pt x="43746" y="20933"/>
                </a:cubicBezTo>
                <a:cubicBezTo>
                  <a:pt x="39789" y="18954"/>
                  <a:pt x="36291" y="15876"/>
                  <a:pt x="33985" y="12077"/>
                </a:cubicBezTo>
                <a:cubicBezTo>
                  <a:pt x="31457" y="7884"/>
                  <a:pt x="29242" y="4779"/>
                  <a:pt x="24749" y="2368"/>
                </a:cubicBezTo>
                <a:cubicBezTo>
                  <a:pt x="21782" y="778"/>
                  <a:pt x="18421" y="1"/>
                  <a:pt x="15064"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1" name="Google Shape;301;p32"/>
          <p:cNvSpPr/>
          <p:nvPr/>
        </p:nvSpPr>
        <p:spPr>
          <a:xfrm rot="-5400000">
            <a:off x="8702211" y="1846285"/>
            <a:ext cx="5584101" cy="1395523"/>
          </a:xfrm>
          <a:custGeom>
            <a:avLst/>
            <a:gdLst/>
            <a:ahLst/>
            <a:cxnLst/>
            <a:rect l="l" t="t" r="r" b="b"/>
            <a:pathLst>
              <a:path w="92862" h="20271" extrusionOk="0">
                <a:moveTo>
                  <a:pt x="79072" y="0"/>
                </a:moveTo>
                <a:cubicBezTo>
                  <a:pt x="75484" y="0"/>
                  <a:pt x="71979" y="914"/>
                  <a:pt x="68756" y="2597"/>
                </a:cubicBezTo>
                <a:cubicBezTo>
                  <a:pt x="64327" y="4905"/>
                  <a:pt x="60752" y="7539"/>
                  <a:pt x="55670" y="7539"/>
                </a:cubicBezTo>
                <a:cubicBezTo>
                  <a:pt x="55446" y="7539"/>
                  <a:pt x="55218" y="7534"/>
                  <a:pt x="54987" y="7523"/>
                </a:cubicBezTo>
                <a:cubicBezTo>
                  <a:pt x="49392" y="7275"/>
                  <a:pt x="44480" y="4903"/>
                  <a:pt x="39134" y="3475"/>
                </a:cubicBezTo>
                <a:cubicBezTo>
                  <a:pt x="35751" y="2568"/>
                  <a:pt x="32183" y="2008"/>
                  <a:pt x="28644" y="2008"/>
                </a:cubicBezTo>
                <a:cubicBezTo>
                  <a:pt x="24153" y="2008"/>
                  <a:pt x="19707" y="2910"/>
                  <a:pt x="15736" y="5152"/>
                </a:cubicBezTo>
                <a:cubicBezTo>
                  <a:pt x="12709" y="6855"/>
                  <a:pt x="9119" y="8859"/>
                  <a:pt x="6604" y="11218"/>
                </a:cubicBezTo>
                <a:cubicBezTo>
                  <a:pt x="3840" y="13838"/>
                  <a:pt x="2071" y="17179"/>
                  <a:pt x="1" y="20271"/>
                </a:cubicBezTo>
                <a:lnTo>
                  <a:pt x="90570" y="20100"/>
                </a:lnTo>
                <a:cubicBezTo>
                  <a:pt x="90936" y="15948"/>
                  <a:pt x="92154" y="12397"/>
                  <a:pt x="92692" y="8244"/>
                </a:cubicBezTo>
                <a:cubicBezTo>
                  <a:pt x="92862" y="6947"/>
                  <a:pt x="92823" y="5270"/>
                  <a:pt x="91801" y="4183"/>
                </a:cubicBezTo>
                <a:cubicBezTo>
                  <a:pt x="90792" y="3907"/>
                  <a:pt x="90058" y="2990"/>
                  <a:pt x="89155" y="2427"/>
                </a:cubicBezTo>
                <a:cubicBezTo>
                  <a:pt x="87071" y="1143"/>
                  <a:pt x="84608" y="606"/>
                  <a:pt x="82237" y="239"/>
                </a:cubicBezTo>
                <a:cubicBezTo>
                  <a:pt x="81178" y="79"/>
                  <a:pt x="80122" y="0"/>
                  <a:pt x="79072"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2" name="Google Shape;302;p32"/>
          <p:cNvSpPr/>
          <p:nvPr/>
        </p:nvSpPr>
        <p:spPr>
          <a:xfrm>
            <a:off x="-529667" y="3958667"/>
            <a:ext cx="2137800" cy="4014467"/>
          </a:xfrm>
          <a:custGeom>
            <a:avLst/>
            <a:gdLst/>
            <a:ahLst/>
            <a:cxnLst/>
            <a:rect l="l" t="t" r="r" b="b"/>
            <a:pathLst>
              <a:path w="64134" h="120434" extrusionOk="0">
                <a:moveTo>
                  <a:pt x="0" y="0"/>
                </a:moveTo>
                <a:cubicBezTo>
                  <a:pt x="30193" y="6044"/>
                  <a:pt x="55846" y="38387"/>
                  <a:pt x="61889" y="68580"/>
                </a:cubicBezTo>
                <a:cubicBezTo>
                  <a:pt x="64190" y="80074"/>
                  <a:pt x="63561" y="91985"/>
                  <a:pt x="63561" y="103707"/>
                </a:cubicBezTo>
                <a:cubicBezTo>
                  <a:pt x="63561" y="107331"/>
                  <a:pt x="64707" y="111141"/>
                  <a:pt x="63561" y="114579"/>
                </a:cubicBezTo>
                <a:cubicBezTo>
                  <a:pt x="62944" y="116431"/>
                  <a:pt x="61609" y="120434"/>
                  <a:pt x="63561" y="120434"/>
                </a:cubicBezTo>
              </a:path>
            </a:pathLst>
          </a:custGeom>
          <a:noFill/>
          <a:ln w="19050" cap="flat" cmpd="sng">
            <a:solidFill>
              <a:srgbClr val="E94A4E"/>
            </a:solidFill>
            <a:prstDash val="solid"/>
            <a:round/>
            <a:headEnd type="none" w="med" len="med"/>
            <a:tailEnd type="none" w="med" len="med"/>
          </a:ln>
        </p:spPr>
      </p:sp>
      <p:sp>
        <p:nvSpPr>
          <p:cNvPr id="303" name="Google Shape;303;p32"/>
          <p:cNvSpPr/>
          <p:nvPr/>
        </p:nvSpPr>
        <p:spPr>
          <a:xfrm>
            <a:off x="9512036" y="-638849"/>
            <a:ext cx="5751200" cy="3650367"/>
          </a:xfrm>
          <a:custGeom>
            <a:avLst/>
            <a:gdLst/>
            <a:ahLst/>
            <a:cxnLst/>
            <a:rect l="l" t="t" r="r" b="b"/>
            <a:pathLst>
              <a:path w="172536" h="109511" extrusionOk="0">
                <a:moveTo>
                  <a:pt x="5686" y="0"/>
                </a:moveTo>
                <a:cubicBezTo>
                  <a:pt x="3369" y="3475"/>
                  <a:pt x="936" y="7171"/>
                  <a:pt x="250" y="11291"/>
                </a:cubicBezTo>
                <a:cubicBezTo>
                  <a:pt x="-1256" y="20330"/>
                  <a:pt x="5337" y="30096"/>
                  <a:pt x="12377" y="35963"/>
                </a:cubicBezTo>
                <a:cubicBezTo>
                  <a:pt x="21050" y="43191"/>
                  <a:pt x="37383" y="38641"/>
                  <a:pt x="44158" y="47672"/>
                </a:cubicBezTo>
                <a:cubicBezTo>
                  <a:pt x="51007" y="56802"/>
                  <a:pt x="53333" y="68870"/>
                  <a:pt x="60466" y="77780"/>
                </a:cubicBezTo>
                <a:cubicBezTo>
                  <a:pt x="68832" y="88232"/>
                  <a:pt x="79697" y="97209"/>
                  <a:pt x="91829" y="102870"/>
                </a:cubicBezTo>
                <a:cubicBezTo>
                  <a:pt x="116248" y="114264"/>
                  <a:pt x="145590" y="107470"/>
                  <a:pt x="172536" y="107470"/>
                </a:cubicBezTo>
              </a:path>
            </a:pathLst>
          </a:custGeom>
          <a:noFill/>
          <a:ln w="19050" cap="flat" cmpd="sng">
            <a:solidFill>
              <a:srgbClr val="0258A1"/>
            </a:solidFill>
            <a:prstDash val="solid"/>
            <a:round/>
            <a:headEnd type="none" w="med" len="med"/>
            <a:tailEnd type="none" w="med" len="med"/>
          </a:ln>
        </p:spPr>
      </p:sp>
      <p:sp>
        <p:nvSpPr>
          <p:cNvPr id="304" name="Google Shape;304;p32"/>
          <p:cNvSpPr/>
          <p:nvPr/>
        </p:nvSpPr>
        <p:spPr>
          <a:xfrm>
            <a:off x="11206967" y="-334533"/>
            <a:ext cx="674600" cy="1686633"/>
          </a:xfrm>
          <a:custGeom>
            <a:avLst/>
            <a:gdLst/>
            <a:ahLst/>
            <a:cxnLst/>
            <a:rect l="l" t="t" r="r" b="b"/>
            <a:pathLst>
              <a:path w="20238" h="50599" extrusionOk="0">
                <a:moveTo>
                  <a:pt x="0" y="50599"/>
                </a:moveTo>
                <a:cubicBezTo>
                  <a:pt x="11678" y="46700"/>
                  <a:pt x="17874" y="31093"/>
                  <a:pt x="18818" y="18818"/>
                </a:cubicBezTo>
                <a:cubicBezTo>
                  <a:pt x="19299" y="12564"/>
                  <a:pt x="21623" y="5610"/>
                  <a:pt x="18818" y="0"/>
                </a:cubicBezTo>
              </a:path>
            </a:pathLst>
          </a:custGeom>
          <a:noFill/>
          <a:ln w="19050" cap="flat" cmpd="sng">
            <a:solidFill>
              <a:srgbClr val="0258A1"/>
            </a:solidFill>
            <a:prstDash val="solid"/>
            <a:round/>
            <a:headEnd type="none" w="med" len="med"/>
            <a:tailEnd type="none" w="med" len="med"/>
          </a:ln>
        </p:spPr>
      </p:sp>
      <p:sp>
        <p:nvSpPr>
          <p:cNvPr id="305" name="Google Shape;305;p32"/>
          <p:cNvSpPr/>
          <p:nvPr/>
        </p:nvSpPr>
        <p:spPr>
          <a:xfrm>
            <a:off x="1533301" y="6188934"/>
            <a:ext cx="1602967" cy="1198733"/>
          </a:xfrm>
          <a:custGeom>
            <a:avLst/>
            <a:gdLst/>
            <a:ahLst/>
            <a:cxnLst/>
            <a:rect l="l" t="t" r="r" b="b"/>
            <a:pathLst>
              <a:path w="48089" h="35962" extrusionOk="0">
                <a:moveTo>
                  <a:pt x="0" y="0"/>
                </a:moveTo>
                <a:cubicBezTo>
                  <a:pt x="20016" y="0"/>
                  <a:pt x="39138" y="18059"/>
                  <a:pt x="48089" y="35962"/>
                </a:cubicBezTo>
              </a:path>
            </a:pathLst>
          </a:custGeom>
          <a:noFill/>
          <a:ln w="19050" cap="flat" cmpd="sng">
            <a:solidFill>
              <a:srgbClr val="E94A4E"/>
            </a:solidFill>
            <a:prstDash val="solid"/>
            <a:round/>
            <a:headEnd type="none" w="med" len="med"/>
            <a:tailEnd type="none" w="med" len="med"/>
          </a:ln>
        </p:spPr>
      </p:sp>
    </p:spTree>
    <p:extLst>
      <p:ext uri="{BB962C8B-B14F-4D97-AF65-F5344CB8AC3E}">
        <p14:creationId xmlns:p14="http://schemas.microsoft.com/office/powerpoint/2010/main" val="143046951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1804"/>
        <p:cNvGrpSpPr/>
        <p:nvPr/>
      </p:nvGrpSpPr>
      <p:grpSpPr>
        <a:xfrm>
          <a:off x="0" y="0"/>
          <a:ext cx="0" cy="0"/>
          <a:chOff x="0" y="0"/>
          <a:chExt cx="0" cy="0"/>
        </a:xfrm>
      </p:grpSpPr>
      <p:sp>
        <p:nvSpPr>
          <p:cNvPr id="1806" name="Google Shape;1806;p38"/>
          <p:cNvSpPr txBox="1">
            <a:spLocks noGrp="1"/>
          </p:cNvSpPr>
          <p:nvPr>
            <p:ph type="title"/>
          </p:nvPr>
        </p:nvSpPr>
        <p:spPr>
          <a:xfrm>
            <a:off x="2433400" y="2546467"/>
            <a:ext cx="7325200" cy="560800"/>
          </a:xfrm>
          <a:prstGeom prst="rect">
            <a:avLst/>
          </a:prstGeom>
        </p:spPr>
        <p:txBody>
          <a:bodyPr spcFirstLastPara="1" wrap="square" lIns="91425" tIns="0" rIns="91425" bIns="91425" anchor="t" anchorCtr="0">
            <a:noAutofit/>
          </a:bodyPr>
          <a:lstStyle>
            <a:lvl1pPr lvl="0" algn="ctr" rtl="0">
              <a:spcBef>
                <a:spcPts val="0"/>
              </a:spcBef>
              <a:spcAft>
                <a:spcPts val="0"/>
              </a:spcAft>
              <a:buSzPts val="2900"/>
              <a:buNone/>
              <a:defRPr sz="3867">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sp>
        <p:nvSpPr>
          <p:cNvPr id="1834" name="Google Shape;1834;p38"/>
          <p:cNvSpPr txBox="1">
            <a:spLocks noGrp="1"/>
          </p:cNvSpPr>
          <p:nvPr>
            <p:ph type="subTitle" idx="1"/>
          </p:nvPr>
        </p:nvSpPr>
        <p:spPr>
          <a:xfrm>
            <a:off x="2433400" y="3236933"/>
            <a:ext cx="7325200" cy="12560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88520979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CD7C2C-ECC3-46DA-A83A-BB83C0BC6806}"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4895D-3A32-4A50-83FA-8A0C9D68F54F}" type="slidenum">
              <a:rPr lang="en-US" smtClean="0"/>
              <a:t>‹#›</a:t>
            </a:fld>
            <a:endParaRPr lang="en-US"/>
          </a:p>
        </p:txBody>
      </p:sp>
    </p:spTree>
    <p:extLst>
      <p:ext uri="{BB962C8B-B14F-4D97-AF65-F5344CB8AC3E}">
        <p14:creationId xmlns:p14="http://schemas.microsoft.com/office/powerpoint/2010/main" val="241887449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989950190"/>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054241856"/>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solidFill>
          <a:srgbClr val="E3F1FE"/>
        </a:solidFill>
        <a:effectLst/>
      </p:bgPr>
    </p:bg>
    <p:spTree>
      <p:nvGrpSpPr>
        <p:cNvPr id="1" name="Shape 176"/>
        <p:cNvGrpSpPr/>
        <p:nvPr/>
      </p:nvGrpSpPr>
      <p:grpSpPr>
        <a:xfrm>
          <a:off x="0" y="0"/>
          <a:ext cx="0" cy="0"/>
          <a:chOff x="0" y="0"/>
          <a:chExt cx="0" cy="0"/>
        </a:xfrm>
      </p:grpSpPr>
      <p:sp>
        <p:nvSpPr>
          <p:cNvPr id="177" name="Google Shape;177;p18"/>
          <p:cNvSpPr txBox="1">
            <a:spLocks noGrp="1"/>
          </p:cNvSpPr>
          <p:nvPr>
            <p:ph type="title"/>
          </p:nvPr>
        </p:nvSpPr>
        <p:spPr>
          <a:xfrm>
            <a:off x="950967" y="719333"/>
            <a:ext cx="10290000" cy="8696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178" name="Google Shape;178;p18"/>
          <p:cNvSpPr txBox="1">
            <a:spLocks noGrp="1"/>
          </p:cNvSpPr>
          <p:nvPr>
            <p:ph type="subTitle" idx="1"/>
          </p:nvPr>
        </p:nvSpPr>
        <p:spPr>
          <a:xfrm>
            <a:off x="1150567" y="4249875"/>
            <a:ext cx="3226000" cy="5244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2400" b="1">
                <a:solidFill>
                  <a:srgbClr val="E94A4E"/>
                </a:solidFill>
                <a:latin typeface="Kanit"/>
                <a:ea typeface="Kanit"/>
                <a:cs typeface="Kanit"/>
                <a:sym typeface="Kanit"/>
              </a:defRPr>
            </a:lvl1pPr>
            <a:lvl2pPr lvl="1" algn="ctr" rtl="0">
              <a:spcBef>
                <a:spcPts val="1600"/>
              </a:spcBef>
              <a:spcAft>
                <a:spcPts val="0"/>
              </a:spcAft>
              <a:buNone/>
              <a:defRPr sz="2400" b="1">
                <a:solidFill>
                  <a:srgbClr val="E94A4E"/>
                </a:solidFill>
                <a:latin typeface="Kanit"/>
                <a:ea typeface="Kanit"/>
                <a:cs typeface="Kanit"/>
                <a:sym typeface="Kanit"/>
              </a:defRPr>
            </a:lvl2pPr>
            <a:lvl3pPr lvl="2" algn="ctr" rtl="0">
              <a:spcBef>
                <a:spcPts val="1600"/>
              </a:spcBef>
              <a:spcAft>
                <a:spcPts val="0"/>
              </a:spcAft>
              <a:buNone/>
              <a:defRPr sz="2400" b="1">
                <a:solidFill>
                  <a:srgbClr val="E94A4E"/>
                </a:solidFill>
                <a:latin typeface="Kanit"/>
                <a:ea typeface="Kanit"/>
                <a:cs typeface="Kanit"/>
                <a:sym typeface="Kanit"/>
              </a:defRPr>
            </a:lvl3pPr>
            <a:lvl4pPr lvl="3" algn="ctr" rtl="0">
              <a:spcBef>
                <a:spcPts val="1600"/>
              </a:spcBef>
              <a:spcAft>
                <a:spcPts val="0"/>
              </a:spcAft>
              <a:buNone/>
              <a:defRPr sz="2400" b="1">
                <a:solidFill>
                  <a:srgbClr val="E94A4E"/>
                </a:solidFill>
                <a:latin typeface="Kanit"/>
                <a:ea typeface="Kanit"/>
                <a:cs typeface="Kanit"/>
                <a:sym typeface="Kanit"/>
              </a:defRPr>
            </a:lvl4pPr>
            <a:lvl5pPr lvl="4" algn="ctr" rtl="0">
              <a:spcBef>
                <a:spcPts val="1600"/>
              </a:spcBef>
              <a:spcAft>
                <a:spcPts val="0"/>
              </a:spcAft>
              <a:buNone/>
              <a:defRPr sz="2400" b="1">
                <a:solidFill>
                  <a:srgbClr val="E94A4E"/>
                </a:solidFill>
                <a:latin typeface="Kanit"/>
                <a:ea typeface="Kanit"/>
                <a:cs typeface="Kanit"/>
                <a:sym typeface="Kanit"/>
              </a:defRPr>
            </a:lvl5pPr>
            <a:lvl6pPr lvl="5" algn="ctr" rtl="0">
              <a:spcBef>
                <a:spcPts val="1600"/>
              </a:spcBef>
              <a:spcAft>
                <a:spcPts val="0"/>
              </a:spcAft>
              <a:buNone/>
              <a:defRPr sz="2400" b="1">
                <a:solidFill>
                  <a:srgbClr val="E94A4E"/>
                </a:solidFill>
                <a:latin typeface="Kanit"/>
                <a:ea typeface="Kanit"/>
                <a:cs typeface="Kanit"/>
                <a:sym typeface="Kanit"/>
              </a:defRPr>
            </a:lvl6pPr>
            <a:lvl7pPr lvl="6" algn="ctr" rtl="0">
              <a:spcBef>
                <a:spcPts val="1600"/>
              </a:spcBef>
              <a:spcAft>
                <a:spcPts val="0"/>
              </a:spcAft>
              <a:buNone/>
              <a:defRPr sz="2400" b="1">
                <a:solidFill>
                  <a:srgbClr val="E94A4E"/>
                </a:solidFill>
                <a:latin typeface="Kanit"/>
                <a:ea typeface="Kanit"/>
                <a:cs typeface="Kanit"/>
                <a:sym typeface="Kanit"/>
              </a:defRPr>
            </a:lvl7pPr>
            <a:lvl8pPr lvl="7" algn="ctr" rtl="0">
              <a:spcBef>
                <a:spcPts val="1600"/>
              </a:spcBef>
              <a:spcAft>
                <a:spcPts val="0"/>
              </a:spcAft>
              <a:buNone/>
              <a:defRPr sz="2400" b="1">
                <a:solidFill>
                  <a:srgbClr val="E94A4E"/>
                </a:solidFill>
                <a:latin typeface="Kanit"/>
                <a:ea typeface="Kanit"/>
                <a:cs typeface="Kanit"/>
                <a:sym typeface="Kanit"/>
              </a:defRPr>
            </a:lvl8pPr>
            <a:lvl9pPr lvl="8" algn="ct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79" name="Google Shape;179;p18"/>
          <p:cNvSpPr txBox="1">
            <a:spLocks noGrp="1"/>
          </p:cNvSpPr>
          <p:nvPr>
            <p:ph type="subTitle" idx="2"/>
          </p:nvPr>
        </p:nvSpPr>
        <p:spPr>
          <a:xfrm>
            <a:off x="1144567" y="4771067"/>
            <a:ext cx="3222400" cy="869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80" name="Google Shape;180;p18"/>
          <p:cNvSpPr txBox="1">
            <a:spLocks noGrp="1"/>
          </p:cNvSpPr>
          <p:nvPr>
            <p:ph type="subTitle" idx="3"/>
          </p:nvPr>
        </p:nvSpPr>
        <p:spPr>
          <a:xfrm>
            <a:off x="4486000" y="4249875"/>
            <a:ext cx="3226000" cy="5244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2400" b="1">
                <a:solidFill>
                  <a:srgbClr val="E94A4E"/>
                </a:solidFill>
                <a:latin typeface="Kanit"/>
                <a:ea typeface="Kanit"/>
                <a:cs typeface="Kanit"/>
                <a:sym typeface="Kanit"/>
              </a:defRPr>
            </a:lvl1pPr>
            <a:lvl2pPr lvl="1" algn="ctr" rtl="0">
              <a:spcBef>
                <a:spcPts val="1600"/>
              </a:spcBef>
              <a:spcAft>
                <a:spcPts val="0"/>
              </a:spcAft>
              <a:buNone/>
              <a:defRPr sz="2400" b="1">
                <a:solidFill>
                  <a:srgbClr val="E94A4E"/>
                </a:solidFill>
                <a:latin typeface="Kanit"/>
                <a:ea typeface="Kanit"/>
                <a:cs typeface="Kanit"/>
                <a:sym typeface="Kanit"/>
              </a:defRPr>
            </a:lvl2pPr>
            <a:lvl3pPr lvl="2" algn="ctr" rtl="0">
              <a:spcBef>
                <a:spcPts val="1600"/>
              </a:spcBef>
              <a:spcAft>
                <a:spcPts val="0"/>
              </a:spcAft>
              <a:buNone/>
              <a:defRPr sz="2400" b="1">
                <a:solidFill>
                  <a:srgbClr val="E94A4E"/>
                </a:solidFill>
                <a:latin typeface="Kanit"/>
                <a:ea typeface="Kanit"/>
                <a:cs typeface="Kanit"/>
                <a:sym typeface="Kanit"/>
              </a:defRPr>
            </a:lvl3pPr>
            <a:lvl4pPr lvl="3" algn="ctr" rtl="0">
              <a:spcBef>
                <a:spcPts val="1600"/>
              </a:spcBef>
              <a:spcAft>
                <a:spcPts val="0"/>
              </a:spcAft>
              <a:buNone/>
              <a:defRPr sz="2400" b="1">
                <a:solidFill>
                  <a:srgbClr val="E94A4E"/>
                </a:solidFill>
                <a:latin typeface="Kanit"/>
                <a:ea typeface="Kanit"/>
                <a:cs typeface="Kanit"/>
                <a:sym typeface="Kanit"/>
              </a:defRPr>
            </a:lvl4pPr>
            <a:lvl5pPr lvl="4" algn="ctr" rtl="0">
              <a:spcBef>
                <a:spcPts val="1600"/>
              </a:spcBef>
              <a:spcAft>
                <a:spcPts val="0"/>
              </a:spcAft>
              <a:buNone/>
              <a:defRPr sz="2400" b="1">
                <a:solidFill>
                  <a:srgbClr val="E94A4E"/>
                </a:solidFill>
                <a:latin typeface="Kanit"/>
                <a:ea typeface="Kanit"/>
                <a:cs typeface="Kanit"/>
                <a:sym typeface="Kanit"/>
              </a:defRPr>
            </a:lvl5pPr>
            <a:lvl6pPr lvl="5" algn="ctr" rtl="0">
              <a:spcBef>
                <a:spcPts val="1600"/>
              </a:spcBef>
              <a:spcAft>
                <a:spcPts val="0"/>
              </a:spcAft>
              <a:buNone/>
              <a:defRPr sz="2400" b="1">
                <a:solidFill>
                  <a:srgbClr val="E94A4E"/>
                </a:solidFill>
                <a:latin typeface="Kanit"/>
                <a:ea typeface="Kanit"/>
                <a:cs typeface="Kanit"/>
                <a:sym typeface="Kanit"/>
              </a:defRPr>
            </a:lvl6pPr>
            <a:lvl7pPr lvl="6" algn="ctr" rtl="0">
              <a:spcBef>
                <a:spcPts val="1600"/>
              </a:spcBef>
              <a:spcAft>
                <a:spcPts val="0"/>
              </a:spcAft>
              <a:buNone/>
              <a:defRPr sz="2400" b="1">
                <a:solidFill>
                  <a:srgbClr val="E94A4E"/>
                </a:solidFill>
                <a:latin typeface="Kanit"/>
                <a:ea typeface="Kanit"/>
                <a:cs typeface="Kanit"/>
                <a:sym typeface="Kanit"/>
              </a:defRPr>
            </a:lvl7pPr>
            <a:lvl8pPr lvl="7" algn="ctr" rtl="0">
              <a:spcBef>
                <a:spcPts val="1600"/>
              </a:spcBef>
              <a:spcAft>
                <a:spcPts val="0"/>
              </a:spcAft>
              <a:buNone/>
              <a:defRPr sz="2400" b="1">
                <a:solidFill>
                  <a:srgbClr val="E94A4E"/>
                </a:solidFill>
                <a:latin typeface="Kanit"/>
                <a:ea typeface="Kanit"/>
                <a:cs typeface="Kanit"/>
                <a:sym typeface="Kanit"/>
              </a:defRPr>
            </a:lvl8pPr>
            <a:lvl9pPr lvl="8" algn="ct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81" name="Google Shape;181;p18"/>
          <p:cNvSpPr txBox="1">
            <a:spLocks noGrp="1"/>
          </p:cNvSpPr>
          <p:nvPr>
            <p:ph type="subTitle" idx="4"/>
          </p:nvPr>
        </p:nvSpPr>
        <p:spPr>
          <a:xfrm>
            <a:off x="4480000" y="4771067"/>
            <a:ext cx="3222400" cy="869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82" name="Google Shape;182;p18"/>
          <p:cNvSpPr txBox="1">
            <a:spLocks noGrp="1"/>
          </p:cNvSpPr>
          <p:nvPr>
            <p:ph type="subTitle" idx="5"/>
          </p:nvPr>
        </p:nvSpPr>
        <p:spPr>
          <a:xfrm>
            <a:off x="7811833" y="4249875"/>
            <a:ext cx="3226000" cy="5244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2400" b="1">
                <a:solidFill>
                  <a:srgbClr val="E94A4E"/>
                </a:solidFill>
                <a:latin typeface="Kanit"/>
                <a:ea typeface="Kanit"/>
                <a:cs typeface="Kanit"/>
                <a:sym typeface="Kanit"/>
              </a:defRPr>
            </a:lvl1pPr>
            <a:lvl2pPr lvl="1" algn="ctr" rtl="0">
              <a:spcBef>
                <a:spcPts val="1600"/>
              </a:spcBef>
              <a:spcAft>
                <a:spcPts val="0"/>
              </a:spcAft>
              <a:buNone/>
              <a:defRPr sz="2400" b="1">
                <a:solidFill>
                  <a:srgbClr val="E94A4E"/>
                </a:solidFill>
                <a:latin typeface="Kanit"/>
                <a:ea typeface="Kanit"/>
                <a:cs typeface="Kanit"/>
                <a:sym typeface="Kanit"/>
              </a:defRPr>
            </a:lvl2pPr>
            <a:lvl3pPr lvl="2" algn="ctr" rtl="0">
              <a:spcBef>
                <a:spcPts val="1600"/>
              </a:spcBef>
              <a:spcAft>
                <a:spcPts val="0"/>
              </a:spcAft>
              <a:buNone/>
              <a:defRPr sz="2400" b="1">
                <a:solidFill>
                  <a:srgbClr val="E94A4E"/>
                </a:solidFill>
                <a:latin typeface="Kanit"/>
                <a:ea typeface="Kanit"/>
                <a:cs typeface="Kanit"/>
                <a:sym typeface="Kanit"/>
              </a:defRPr>
            </a:lvl3pPr>
            <a:lvl4pPr lvl="3" algn="ctr" rtl="0">
              <a:spcBef>
                <a:spcPts val="1600"/>
              </a:spcBef>
              <a:spcAft>
                <a:spcPts val="0"/>
              </a:spcAft>
              <a:buNone/>
              <a:defRPr sz="2400" b="1">
                <a:solidFill>
                  <a:srgbClr val="E94A4E"/>
                </a:solidFill>
                <a:latin typeface="Kanit"/>
                <a:ea typeface="Kanit"/>
                <a:cs typeface="Kanit"/>
                <a:sym typeface="Kanit"/>
              </a:defRPr>
            </a:lvl4pPr>
            <a:lvl5pPr lvl="4" algn="ctr" rtl="0">
              <a:spcBef>
                <a:spcPts val="1600"/>
              </a:spcBef>
              <a:spcAft>
                <a:spcPts val="0"/>
              </a:spcAft>
              <a:buNone/>
              <a:defRPr sz="2400" b="1">
                <a:solidFill>
                  <a:srgbClr val="E94A4E"/>
                </a:solidFill>
                <a:latin typeface="Kanit"/>
                <a:ea typeface="Kanit"/>
                <a:cs typeface="Kanit"/>
                <a:sym typeface="Kanit"/>
              </a:defRPr>
            </a:lvl5pPr>
            <a:lvl6pPr lvl="5" algn="ctr" rtl="0">
              <a:spcBef>
                <a:spcPts val="1600"/>
              </a:spcBef>
              <a:spcAft>
                <a:spcPts val="0"/>
              </a:spcAft>
              <a:buNone/>
              <a:defRPr sz="2400" b="1">
                <a:solidFill>
                  <a:srgbClr val="E94A4E"/>
                </a:solidFill>
                <a:latin typeface="Kanit"/>
                <a:ea typeface="Kanit"/>
                <a:cs typeface="Kanit"/>
                <a:sym typeface="Kanit"/>
              </a:defRPr>
            </a:lvl6pPr>
            <a:lvl7pPr lvl="6" algn="ctr" rtl="0">
              <a:spcBef>
                <a:spcPts val="1600"/>
              </a:spcBef>
              <a:spcAft>
                <a:spcPts val="0"/>
              </a:spcAft>
              <a:buNone/>
              <a:defRPr sz="2400" b="1">
                <a:solidFill>
                  <a:srgbClr val="E94A4E"/>
                </a:solidFill>
                <a:latin typeface="Kanit"/>
                <a:ea typeface="Kanit"/>
                <a:cs typeface="Kanit"/>
                <a:sym typeface="Kanit"/>
              </a:defRPr>
            </a:lvl7pPr>
            <a:lvl8pPr lvl="7" algn="ctr" rtl="0">
              <a:spcBef>
                <a:spcPts val="1600"/>
              </a:spcBef>
              <a:spcAft>
                <a:spcPts val="0"/>
              </a:spcAft>
              <a:buNone/>
              <a:defRPr sz="2400" b="1">
                <a:solidFill>
                  <a:srgbClr val="E94A4E"/>
                </a:solidFill>
                <a:latin typeface="Kanit"/>
                <a:ea typeface="Kanit"/>
                <a:cs typeface="Kanit"/>
                <a:sym typeface="Kanit"/>
              </a:defRPr>
            </a:lvl8pPr>
            <a:lvl9pPr lvl="8" algn="ct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83" name="Google Shape;183;p18"/>
          <p:cNvSpPr txBox="1">
            <a:spLocks noGrp="1"/>
          </p:cNvSpPr>
          <p:nvPr>
            <p:ph type="subTitle" idx="6"/>
          </p:nvPr>
        </p:nvSpPr>
        <p:spPr>
          <a:xfrm>
            <a:off x="7805833" y="4771067"/>
            <a:ext cx="3222400" cy="869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184" name="Google Shape;184;p18"/>
          <p:cNvSpPr/>
          <p:nvPr/>
        </p:nvSpPr>
        <p:spPr>
          <a:xfrm>
            <a:off x="6958567" y="-2653207"/>
            <a:ext cx="3645148" cy="3934585"/>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5" name="Google Shape;185;p18"/>
          <p:cNvSpPr/>
          <p:nvPr/>
        </p:nvSpPr>
        <p:spPr>
          <a:xfrm rot="8100000">
            <a:off x="-2000610" y="5070121"/>
            <a:ext cx="3645156" cy="3934593"/>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6" name="Google Shape;186;p18"/>
          <p:cNvSpPr/>
          <p:nvPr/>
        </p:nvSpPr>
        <p:spPr>
          <a:xfrm rot="-8426936">
            <a:off x="8788706" y="-1501721"/>
            <a:ext cx="5004037" cy="3003520"/>
          </a:xfrm>
          <a:prstGeom prst="arc">
            <a:avLst>
              <a:gd name="adj1" fmla="val 11456086"/>
              <a:gd name="adj2" fmla="val 0"/>
            </a:avLst>
          </a:prstGeom>
          <a:noFill/>
          <a:ln w="19050" cap="flat" cmpd="sng">
            <a:solidFill>
              <a:srgbClr val="E94A4E"/>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87" name="Google Shape;187;p18"/>
          <p:cNvCxnSpPr/>
          <p:nvPr/>
        </p:nvCxnSpPr>
        <p:spPr>
          <a:xfrm rot="6873227" flipH="1">
            <a:off x="9989251" y="-182144"/>
            <a:ext cx="2314056" cy="1212875"/>
          </a:xfrm>
          <a:prstGeom prst="curvedConnector3">
            <a:avLst>
              <a:gd name="adj1" fmla="val 50000"/>
            </a:avLst>
          </a:prstGeom>
          <a:noFill/>
          <a:ln w="19050" cap="flat" cmpd="sng">
            <a:solidFill>
              <a:srgbClr val="E94A4E"/>
            </a:solidFill>
            <a:prstDash val="solid"/>
            <a:round/>
            <a:headEnd type="none" w="med" len="med"/>
            <a:tailEnd type="none" w="med" len="med"/>
          </a:ln>
        </p:spPr>
      </p:cxnSp>
    </p:spTree>
    <p:extLst>
      <p:ext uri="{BB962C8B-B14F-4D97-AF65-F5344CB8AC3E}">
        <p14:creationId xmlns:p14="http://schemas.microsoft.com/office/powerpoint/2010/main" val="335989754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0334895D-3A32-4A50-83FA-8A0C9D68F54F}" type="slidenum">
              <a:rPr lang="en-US" smtClean="0"/>
              <a:t>‹#›</a:t>
            </a:fld>
            <a:endParaRPr lang="en-US"/>
          </a:p>
        </p:txBody>
      </p:sp>
    </p:spTree>
    <p:extLst>
      <p:ext uri="{BB962C8B-B14F-4D97-AF65-F5344CB8AC3E}">
        <p14:creationId xmlns:p14="http://schemas.microsoft.com/office/powerpoint/2010/main" val="341206182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7484134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fld id="{3CCD7C2C-ECC3-46DA-A83A-BB83C0BC6806}" type="datetimeFigureOut">
              <a:rPr lang="en-US" smtClean="0"/>
              <a:t>12/23/2023</a:t>
            </a:fld>
            <a:endParaRPr lang="en-US"/>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0334895D-3A32-4A50-83FA-8A0C9D68F54F}" type="slidenum">
              <a:rPr lang="en-US" smtClean="0"/>
              <a:t>‹#›</a:t>
            </a:fld>
            <a:endParaRPr lang="en-US"/>
          </a:p>
        </p:txBody>
      </p:sp>
    </p:spTree>
    <p:extLst>
      <p:ext uri="{BB962C8B-B14F-4D97-AF65-F5344CB8AC3E}">
        <p14:creationId xmlns:p14="http://schemas.microsoft.com/office/powerpoint/2010/main" val="345299031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0334895D-3A32-4A50-83FA-8A0C9D68F54F}" type="slidenum">
              <a:rPr lang="en-US" smtClean="0"/>
              <a:t>‹#›</a:t>
            </a:fld>
            <a:endParaRPr lang="en-US"/>
          </a:p>
        </p:txBody>
      </p:sp>
      <p:sp>
        <p:nvSpPr>
          <p:cNvPr id="13" name="Freeform: Shape 12">
            <a:extLst>
              <a:ext uri="{FF2B5EF4-FFF2-40B4-BE49-F238E27FC236}">
                <a16:creationId xmlns:a16="http://schemas.microsoft.com/office/drawing/2014/main" id="{B05A86D8-26B0-1ADB-0CE2-B445D2A2866D}"/>
              </a:ext>
            </a:extLst>
          </p:cNvPr>
          <p:cNvSpPr/>
          <p:nvPr/>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048255381"/>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0334895D-3A32-4A50-83FA-8A0C9D68F54F}" type="slidenum">
              <a:rPr lang="en-US" smtClean="0"/>
              <a:t>‹#›</a:t>
            </a:fld>
            <a:endParaRPr lang="en-US"/>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97277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0334895D-3A32-4A50-83FA-8A0C9D68F54F}" type="slidenum">
              <a:rPr lang="en-US" smtClean="0"/>
              <a:t>‹#›</a:t>
            </a:fld>
            <a:endParaRPr lang="en-US"/>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92494008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0334895D-3A32-4A50-83FA-8A0C9D68F54F}" type="slidenum">
              <a:rPr lang="en-US" smtClean="0"/>
              <a:t>‹#›</a:t>
            </a:fld>
            <a:endParaRPr lang="en-US"/>
          </a:p>
        </p:txBody>
      </p:sp>
      <p:sp>
        <p:nvSpPr>
          <p:cNvPr id="18" name="Freeform: Shape 17">
            <a:extLst>
              <a:ext uri="{FF2B5EF4-FFF2-40B4-BE49-F238E27FC236}">
                <a16:creationId xmlns:a16="http://schemas.microsoft.com/office/drawing/2014/main" id="{F0A8F0DB-3D3D-DC0F-84AC-4386B58AD6E5}"/>
              </a:ext>
            </a:extLst>
          </p:cNvPr>
          <p:cNvSpPr>
            <a:spLocks/>
          </p:cNvSpPr>
          <p:nvPr/>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692363971"/>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2681432751"/>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preserve="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1790169131"/>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0334895D-3A32-4A50-83FA-8A0C9D68F54F}" type="slidenum">
              <a:rPr lang="en-US" smtClean="0"/>
              <a:t>‹#›</a:t>
            </a:fld>
            <a:endParaRPr lang="en-US"/>
          </a:p>
        </p:txBody>
      </p:sp>
      <p:sp>
        <p:nvSpPr>
          <p:cNvPr id="30" name="Freeform: Shape 29">
            <a:extLst>
              <a:ext uri="{FF2B5EF4-FFF2-40B4-BE49-F238E27FC236}">
                <a16:creationId xmlns:a16="http://schemas.microsoft.com/office/drawing/2014/main" id="{1793FDF9-650D-88C9-2662-4EA29991B514}"/>
              </a:ext>
            </a:extLst>
          </p:cNvPr>
          <p:cNvSpPr/>
          <p:nvPr/>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9649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bg>
      <p:bgPr>
        <a:solidFill>
          <a:srgbClr val="E3F1FE"/>
        </a:solidFill>
        <a:effectLst/>
      </p:bgPr>
    </p:bg>
    <p:spTree>
      <p:nvGrpSpPr>
        <p:cNvPr id="1" name="Shape 188"/>
        <p:cNvGrpSpPr/>
        <p:nvPr/>
      </p:nvGrpSpPr>
      <p:grpSpPr>
        <a:xfrm>
          <a:off x="0" y="0"/>
          <a:ext cx="0" cy="0"/>
          <a:chOff x="0" y="0"/>
          <a:chExt cx="0" cy="0"/>
        </a:xfrm>
      </p:grpSpPr>
      <p:sp>
        <p:nvSpPr>
          <p:cNvPr id="189" name="Google Shape;189;p19"/>
          <p:cNvSpPr txBox="1">
            <a:spLocks noGrp="1"/>
          </p:cNvSpPr>
          <p:nvPr>
            <p:ph type="title"/>
          </p:nvPr>
        </p:nvSpPr>
        <p:spPr>
          <a:xfrm>
            <a:off x="950967" y="719333"/>
            <a:ext cx="10290000" cy="8696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190" name="Google Shape;190;p19"/>
          <p:cNvSpPr txBox="1">
            <a:spLocks noGrp="1"/>
          </p:cNvSpPr>
          <p:nvPr>
            <p:ph type="subTitle" idx="1"/>
          </p:nvPr>
        </p:nvSpPr>
        <p:spPr>
          <a:xfrm>
            <a:off x="1624159" y="1743951"/>
            <a:ext cx="2415600" cy="6340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2400" b="1">
                <a:solidFill>
                  <a:srgbClr val="E94A4E"/>
                </a:solidFill>
                <a:latin typeface="Kanit"/>
                <a:ea typeface="Kanit"/>
                <a:cs typeface="Kanit"/>
                <a:sym typeface="Kanit"/>
              </a:defRPr>
            </a:lvl1pPr>
            <a:lvl2pPr lvl="1" algn="r" rtl="0">
              <a:spcBef>
                <a:spcPts val="1600"/>
              </a:spcBef>
              <a:spcAft>
                <a:spcPts val="0"/>
              </a:spcAft>
              <a:buNone/>
              <a:defRPr sz="2400" b="1">
                <a:solidFill>
                  <a:srgbClr val="E94A4E"/>
                </a:solidFill>
                <a:latin typeface="Kanit"/>
                <a:ea typeface="Kanit"/>
                <a:cs typeface="Kanit"/>
                <a:sym typeface="Kanit"/>
              </a:defRPr>
            </a:lvl2pPr>
            <a:lvl3pPr lvl="2" algn="r" rtl="0">
              <a:spcBef>
                <a:spcPts val="1600"/>
              </a:spcBef>
              <a:spcAft>
                <a:spcPts val="0"/>
              </a:spcAft>
              <a:buNone/>
              <a:defRPr sz="2400" b="1">
                <a:solidFill>
                  <a:srgbClr val="E94A4E"/>
                </a:solidFill>
                <a:latin typeface="Kanit"/>
                <a:ea typeface="Kanit"/>
                <a:cs typeface="Kanit"/>
                <a:sym typeface="Kanit"/>
              </a:defRPr>
            </a:lvl3pPr>
            <a:lvl4pPr lvl="3" algn="r" rtl="0">
              <a:spcBef>
                <a:spcPts val="1600"/>
              </a:spcBef>
              <a:spcAft>
                <a:spcPts val="0"/>
              </a:spcAft>
              <a:buNone/>
              <a:defRPr sz="2400" b="1">
                <a:solidFill>
                  <a:srgbClr val="E94A4E"/>
                </a:solidFill>
                <a:latin typeface="Kanit"/>
                <a:ea typeface="Kanit"/>
                <a:cs typeface="Kanit"/>
                <a:sym typeface="Kanit"/>
              </a:defRPr>
            </a:lvl4pPr>
            <a:lvl5pPr lvl="4" algn="r" rtl="0">
              <a:spcBef>
                <a:spcPts val="1600"/>
              </a:spcBef>
              <a:spcAft>
                <a:spcPts val="0"/>
              </a:spcAft>
              <a:buNone/>
              <a:defRPr sz="2400" b="1">
                <a:solidFill>
                  <a:srgbClr val="E94A4E"/>
                </a:solidFill>
                <a:latin typeface="Kanit"/>
                <a:ea typeface="Kanit"/>
                <a:cs typeface="Kanit"/>
                <a:sym typeface="Kanit"/>
              </a:defRPr>
            </a:lvl5pPr>
            <a:lvl6pPr lvl="5" algn="r" rtl="0">
              <a:spcBef>
                <a:spcPts val="1600"/>
              </a:spcBef>
              <a:spcAft>
                <a:spcPts val="0"/>
              </a:spcAft>
              <a:buNone/>
              <a:defRPr sz="2400" b="1">
                <a:solidFill>
                  <a:srgbClr val="E94A4E"/>
                </a:solidFill>
                <a:latin typeface="Kanit"/>
                <a:ea typeface="Kanit"/>
                <a:cs typeface="Kanit"/>
                <a:sym typeface="Kanit"/>
              </a:defRPr>
            </a:lvl6pPr>
            <a:lvl7pPr lvl="6" algn="r" rtl="0">
              <a:spcBef>
                <a:spcPts val="1600"/>
              </a:spcBef>
              <a:spcAft>
                <a:spcPts val="0"/>
              </a:spcAft>
              <a:buNone/>
              <a:defRPr sz="2400" b="1">
                <a:solidFill>
                  <a:srgbClr val="E94A4E"/>
                </a:solidFill>
                <a:latin typeface="Kanit"/>
                <a:ea typeface="Kanit"/>
                <a:cs typeface="Kanit"/>
                <a:sym typeface="Kanit"/>
              </a:defRPr>
            </a:lvl7pPr>
            <a:lvl8pPr lvl="7" algn="r" rtl="0">
              <a:spcBef>
                <a:spcPts val="1600"/>
              </a:spcBef>
              <a:spcAft>
                <a:spcPts val="0"/>
              </a:spcAft>
              <a:buNone/>
              <a:defRPr sz="2400" b="1">
                <a:solidFill>
                  <a:srgbClr val="E94A4E"/>
                </a:solidFill>
                <a:latin typeface="Kanit"/>
                <a:ea typeface="Kanit"/>
                <a:cs typeface="Kanit"/>
                <a:sym typeface="Kanit"/>
              </a:defRPr>
            </a:lvl8pPr>
            <a:lvl9pPr lvl="8" algn="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91" name="Google Shape;191;p19"/>
          <p:cNvSpPr txBox="1">
            <a:spLocks noGrp="1"/>
          </p:cNvSpPr>
          <p:nvPr>
            <p:ph type="subTitle" idx="2"/>
          </p:nvPr>
        </p:nvSpPr>
        <p:spPr>
          <a:xfrm>
            <a:off x="1619665" y="2234360"/>
            <a:ext cx="2413200" cy="8184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867">
                <a:solidFill>
                  <a:srgbClr val="0258A1"/>
                </a:solidFill>
              </a:defRPr>
            </a:lvl1pPr>
            <a:lvl2pPr lvl="1" algn="r" rtl="0">
              <a:lnSpc>
                <a:spcPct val="100000"/>
              </a:lnSpc>
              <a:spcBef>
                <a:spcPts val="0"/>
              </a:spcBef>
              <a:spcAft>
                <a:spcPts val="0"/>
              </a:spcAft>
              <a:buNone/>
              <a:defRPr sz="1867">
                <a:solidFill>
                  <a:srgbClr val="0258A1"/>
                </a:solidFill>
              </a:defRPr>
            </a:lvl2pPr>
            <a:lvl3pPr lvl="2" algn="r" rtl="0">
              <a:lnSpc>
                <a:spcPct val="100000"/>
              </a:lnSpc>
              <a:spcBef>
                <a:spcPts val="0"/>
              </a:spcBef>
              <a:spcAft>
                <a:spcPts val="0"/>
              </a:spcAft>
              <a:buNone/>
              <a:defRPr sz="1867">
                <a:solidFill>
                  <a:srgbClr val="0258A1"/>
                </a:solidFill>
              </a:defRPr>
            </a:lvl3pPr>
            <a:lvl4pPr lvl="3" algn="r" rtl="0">
              <a:lnSpc>
                <a:spcPct val="100000"/>
              </a:lnSpc>
              <a:spcBef>
                <a:spcPts val="0"/>
              </a:spcBef>
              <a:spcAft>
                <a:spcPts val="0"/>
              </a:spcAft>
              <a:buNone/>
              <a:defRPr sz="1867">
                <a:solidFill>
                  <a:srgbClr val="0258A1"/>
                </a:solidFill>
              </a:defRPr>
            </a:lvl4pPr>
            <a:lvl5pPr lvl="4" algn="r" rtl="0">
              <a:lnSpc>
                <a:spcPct val="100000"/>
              </a:lnSpc>
              <a:spcBef>
                <a:spcPts val="0"/>
              </a:spcBef>
              <a:spcAft>
                <a:spcPts val="0"/>
              </a:spcAft>
              <a:buNone/>
              <a:defRPr sz="1867">
                <a:solidFill>
                  <a:srgbClr val="0258A1"/>
                </a:solidFill>
              </a:defRPr>
            </a:lvl5pPr>
            <a:lvl6pPr lvl="5" algn="r" rtl="0">
              <a:lnSpc>
                <a:spcPct val="100000"/>
              </a:lnSpc>
              <a:spcBef>
                <a:spcPts val="0"/>
              </a:spcBef>
              <a:spcAft>
                <a:spcPts val="0"/>
              </a:spcAft>
              <a:buNone/>
              <a:defRPr sz="1867">
                <a:solidFill>
                  <a:srgbClr val="0258A1"/>
                </a:solidFill>
              </a:defRPr>
            </a:lvl6pPr>
            <a:lvl7pPr lvl="6" algn="r" rtl="0">
              <a:lnSpc>
                <a:spcPct val="100000"/>
              </a:lnSpc>
              <a:spcBef>
                <a:spcPts val="0"/>
              </a:spcBef>
              <a:spcAft>
                <a:spcPts val="0"/>
              </a:spcAft>
              <a:buNone/>
              <a:defRPr sz="1867">
                <a:solidFill>
                  <a:srgbClr val="0258A1"/>
                </a:solidFill>
              </a:defRPr>
            </a:lvl7pPr>
            <a:lvl8pPr lvl="7" algn="r" rtl="0">
              <a:lnSpc>
                <a:spcPct val="100000"/>
              </a:lnSpc>
              <a:spcBef>
                <a:spcPts val="0"/>
              </a:spcBef>
              <a:spcAft>
                <a:spcPts val="0"/>
              </a:spcAft>
              <a:buNone/>
              <a:defRPr sz="1867">
                <a:solidFill>
                  <a:srgbClr val="0258A1"/>
                </a:solidFill>
              </a:defRPr>
            </a:lvl8pPr>
            <a:lvl9pPr lvl="8" algn="r" rtl="0">
              <a:lnSpc>
                <a:spcPct val="100000"/>
              </a:lnSpc>
              <a:spcBef>
                <a:spcPts val="0"/>
              </a:spcBef>
              <a:spcAft>
                <a:spcPts val="0"/>
              </a:spcAft>
              <a:buNone/>
              <a:defRPr sz="1867">
                <a:solidFill>
                  <a:srgbClr val="0258A1"/>
                </a:solidFill>
              </a:defRPr>
            </a:lvl9pPr>
          </a:lstStyle>
          <a:p>
            <a:r>
              <a:rPr lang="en-US"/>
              <a:t>Click to edit Master subtitle style</a:t>
            </a:r>
            <a:endParaRPr/>
          </a:p>
        </p:txBody>
      </p:sp>
      <p:sp>
        <p:nvSpPr>
          <p:cNvPr id="192" name="Google Shape;192;p19"/>
          <p:cNvSpPr txBox="1">
            <a:spLocks noGrp="1"/>
          </p:cNvSpPr>
          <p:nvPr>
            <p:ph type="subTitle" idx="3"/>
          </p:nvPr>
        </p:nvSpPr>
        <p:spPr>
          <a:xfrm>
            <a:off x="1624159" y="3290053"/>
            <a:ext cx="2415600" cy="6340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2400" b="1">
                <a:solidFill>
                  <a:srgbClr val="E94A4E"/>
                </a:solidFill>
                <a:latin typeface="Kanit"/>
                <a:ea typeface="Kanit"/>
                <a:cs typeface="Kanit"/>
                <a:sym typeface="Kanit"/>
              </a:defRPr>
            </a:lvl1pPr>
            <a:lvl2pPr lvl="1" algn="r" rtl="0">
              <a:spcBef>
                <a:spcPts val="1600"/>
              </a:spcBef>
              <a:spcAft>
                <a:spcPts val="0"/>
              </a:spcAft>
              <a:buNone/>
              <a:defRPr sz="2400" b="1">
                <a:solidFill>
                  <a:srgbClr val="E94A4E"/>
                </a:solidFill>
                <a:latin typeface="Kanit"/>
                <a:ea typeface="Kanit"/>
                <a:cs typeface="Kanit"/>
                <a:sym typeface="Kanit"/>
              </a:defRPr>
            </a:lvl2pPr>
            <a:lvl3pPr lvl="2" algn="r" rtl="0">
              <a:spcBef>
                <a:spcPts val="1600"/>
              </a:spcBef>
              <a:spcAft>
                <a:spcPts val="0"/>
              </a:spcAft>
              <a:buNone/>
              <a:defRPr sz="2400" b="1">
                <a:solidFill>
                  <a:srgbClr val="E94A4E"/>
                </a:solidFill>
                <a:latin typeface="Kanit"/>
                <a:ea typeface="Kanit"/>
                <a:cs typeface="Kanit"/>
                <a:sym typeface="Kanit"/>
              </a:defRPr>
            </a:lvl3pPr>
            <a:lvl4pPr lvl="3" algn="r" rtl="0">
              <a:spcBef>
                <a:spcPts val="1600"/>
              </a:spcBef>
              <a:spcAft>
                <a:spcPts val="0"/>
              </a:spcAft>
              <a:buNone/>
              <a:defRPr sz="2400" b="1">
                <a:solidFill>
                  <a:srgbClr val="E94A4E"/>
                </a:solidFill>
                <a:latin typeface="Kanit"/>
                <a:ea typeface="Kanit"/>
                <a:cs typeface="Kanit"/>
                <a:sym typeface="Kanit"/>
              </a:defRPr>
            </a:lvl4pPr>
            <a:lvl5pPr lvl="4" algn="r" rtl="0">
              <a:spcBef>
                <a:spcPts val="1600"/>
              </a:spcBef>
              <a:spcAft>
                <a:spcPts val="0"/>
              </a:spcAft>
              <a:buNone/>
              <a:defRPr sz="2400" b="1">
                <a:solidFill>
                  <a:srgbClr val="E94A4E"/>
                </a:solidFill>
                <a:latin typeface="Kanit"/>
                <a:ea typeface="Kanit"/>
                <a:cs typeface="Kanit"/>
                <a:sym typeface="Kanit"/>
              </a:defRPr>
            </a:lvl5pPr>
            <a:lvl6pPr lvl="5" algn="r" rtl="0">
              <a:spcBef>
                <a:spcPts val="1600"/>
              </a:spcBef>
              <a:spcAft>
                <a:spcPts val="0"/>
              </a:spcAft>
              <a:buNone/>
              <a:defRPr sz="2400" b="1">
                <a:solidFill>
                  <a:srgbClr val="E94A4E"/>
                </a:solidFill>
                <a:latin typeface="Kanit"/>
                <a:ea typeface="Kanit"/>
                <a:cs typeface="Kanit"/>
                <a:sym typeface="Kanit"/>
              </a:defRPr>
            </a:lvl6pPr>
            <a:lvl7pPr lvl="6" algn="r" rtl="0">
              <a:spcBef>
                <a:spcPts val="1600"/>
              </a:spcBef>
              <a:spcAft>
                <a:spcPts val="0"/>
              </a:spcAft>
              <a:buNone/>
              <a:defRPr sz="2400" b="1">
                <a:solidFill>
                  <a:srgbClr val="E94A4E"/>
                </a:solidFill>
                <a:latin typeface="Kanit"/>
                <a:ea typeface="Kanit"/>
                <a:cs typeface="Kanit"/>
                <a:sym typeface="Kanit"/>
              </a:defRPr>
            </a:lvl7pPr>
            <a:lvl8pPr lvl="7" algn="r" rtl="0">
              <a:spcBef>
                <a:spcPts val="1600"/>
              </a:spcBef>
              <a:spcAft>
                <a:spcPts val="0"/>
              </a:spcAft>
              <a:buNone/>
              <a:defRPr sz="2400" b="1">
                <a:solidFill>
                  <a:srgbClr val="E94A4E"/>
                </a:solidFill>
                <a:latin typeface="Kanit"/>
                <a:ea typeface="Kanit"/>
                <a:cs typeface="Kanit"/>
                <a:sym typeface="Kanit"/>
              </a:defRPr>
            </a:lvl8pPr>
            <a:lvl9pPr lvl="8" algn="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93" name="Google Shape;193;p19"/>
          <p:cNvSpPr txBox="1">
            <a:spLocks noGrp="1"/>
          </p:cNvSpPr>
          <p:nvPr>
            <p:ph type="subTitle" idx="4"/>
          </p:nvPr>
        </p:nvSpPr>
        <p:spPr>
          <a:xfrm>
            <a:off x="1619665" y="3780455"/>
            <a:ext cx="2413200" cy="8184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867">
                <a:solidFill>
                  <a:srgbClr val="0258A1"/>
                </a:solidFill>
              </a:defRPr>
            </a:lvl1pPr>
            <a:lvl2pPr lvl="1" algn="r" rtl="0">
              <a:lnSpc>
                <a:spcPct val="100000"/>
              </a:lnSpc>
              <a:spcBef>
                <a:spcPts val="0"/>
              </a:spcBef>
              <a:spcAft>
                <a:spcPts val="0"/>
              </a:spcAft>
              <a:buNone/>
              <a:defRPr sz="1867">
                <a:solidFill>
                  <a:srgbClr val="0258A1"/>
                </a:solidFill>
              </a:defRPr>
            </a:lvl2pPr>
            <a:lvl3pPr lvl="2" algn="r" rtl="0">
              <a:lnSpc>
                <a:spcPct val="100000"/>
              </a:lnSpc>
              <a:spcBef>
                <a:spcPts val="0"/>
              </a:spcBef>
              <a:spcAft>
                <a:spcPts val="0"/>
              </a:spcAft>
              <a:buNone/>
              <a:defRPr sz="1867">
                <a:solidFill>
                  <a:srgbClr val="0258A1"/>
                </a:solidFill>
              </a:defRPr>
            </a:lvl3pPr>
            <a:lvl4pPr lvl="3" algn="r" rtl="0">
              <a:lnSpc>
                <a:spcPct val="100000"/>
              </a:lnSpc>
              <a:spcBef>
                <a:spcPts val="0"/>
              </a:spcBef>
              <a:spcAft>
                <a:spcPts val="0"/>
              </a:spcAft>
              <a:buNone/>
              <a:defRPr sz="1867">
                <a:solidFill>
                  <a:srgbClr val="0258A1"/>
                </a:solidFill>
              </a:defRPr>
            </a:lvl4pPr>
            <a:lvl5pPr lvl="4" algn="r" rtl="0">
              <a:lnSpc>
                <a:spcPct val="100000"/>
              </a:lnSpc>
              <a:spcBef>
                <a:spcPts val="0"/>
              </a:spcBef>
              <a:spcAft>
                <a:spcPts val="0"/>
              </a:spcAft>
              <a:buNone/>
              <a:defRPr sz="1867">
                <a:solidFill>
                  <a:srgbClr val="0258A1"/>
                </a:solidFill>
              </a:defRPr>
            </a:lvl5pPr>
            <a:lvl6pPr lvl="5" algn="r" rtl="0">
              <a:lnSpc>
                <a:spcPct val="100000"/>
              </a:lnSpc>
              <a:spcBef>
                <a:spcPts val="0"/>
              </a:spcBef>
              <a:spcAft>
                <a:spcPts val="0"/>
              </a:spcAft>
              <a:buNone/>
              <a:defRPr sz="1867">
                <a:solidFill>
                  <a:srgbClr val="0258A1"/>
                </a:solidFill>
              </a:defRPr>
            </a:lvl6pPr>
            <a:lvl7pPr lvl="6" algn="r" rtl="0">
              <a:lnSpc>
                <a:spcPct val="100000"/>
              </a:lnSpc>
              <a:spcBef>
                <a:spcPts val="0"/>
              </a:spcBef>
              <a:spcAft>
                <a:spcPts val="0"/>
              </a:spcAft>
              <a:buNone/>
              <a:defRPr sz="1867">
                <a:solidFill>
                  <a:srgbClr val="0258A1"/>
                </a:solidFill>
              </a:defRPr>
            </a:lvl7pPr>
            <a:lvl8pPr lvl="7" algn="r" rtl="0">
              <a:lnSpc>
                <a:spcPct val="100000"/>
              </a:lnSpc>
              <a:spcBef>
                <a:spcPts val="0"/>
              </a:spcBef>
              <a:spcAft>
                <a:spcPts val="0"/>
              </a:spcAft>
              <a:buNone/>
              <a:defRPr sz="1867">
                <a:solidFill>
                  <a:srgbClr val="0258A1"/>
                </a:solidFill>
              </a:defRPr>
            </a:lvl8pPr>
            <a:lvl9pPr lvl="8" algn="r" rtl="0">
              <a:lnSpc>
                <a:spcPct val="100000"/>
              </a:lnSpc>
              <a:spcBef>
                <a:spcPts val="0"/>
              </a:spcBef>
              <a:spcAft>
                <a:spcPts val="0"/>
              </a:spcAft>
              <a:buNone/>
              <a:defRPr sz="1867">
                <a:solidFill>
                  <a:srgbClr val="0258A1"/>
                </a:solidFill>
              </a:defRPr>
            </a:lvl9pPr>
          </a:lstStyle>
          <a:p>
            <a:r>
              <a:rPr lang="en-US"/>
              <a:t>Click to edit Master subtitle style</a:t>
            </a:r>
            <a:endParaRPr/>
          </a:p>
        </p:txBody>
      </p:sp>
      <p:sp>
        <p:nvSpPr>
          <p:cNvPr id="194" name="Google Shape;194;p19"/>
          <p:cNvSpPr txBox="1">
            <a:spLocks noGrp="1"/>
          </p:cNvSpPr>
          <p:nvPr>
            <p:ph type="subTitle" idx="5"/>
          </p:nvPr>
        </p:nvSpPr>
        <p:spPr>
          <a:xfrm>
            <a:off x="1626405" y="4836141"/>
            <a:ext cx="2415600" cy="6340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2400" b="1">
                <a:solidFill>
                  <a:srgbClr val="E94A4E"/>
                </a:solidFill>
                <a:latin typeface="Kanit"/>
                <a:ea typeface="Kanit"/>
                <a:cs typeface="Kanit"/>
                <a:sym typeface="Kanit"/>
              </a:defRPr>
            </a:lvl1pPr>
            <a:lvl2pPr lvl="1" algn="r" rtl="0">
              <a:spcBef>
                <a:spcPts val="1600"/>
              </a:spcBef>
              <a:spcAft>
                <a:spcPts val="0"/>
              </a:spcAft>
              <a:buNone/>
              <a:defRPr sz="2400" b="1">
                <a:solidFill>
                  <a:srgbClr val="E94A4E"/>
                </a:solidFill>
                <a:latin typeface="Kanit"/>
                <a:ea typeface="Kanit"/>
                <a:cs typeface="Kanit"/>
                <a:sym typeface="Kanit"/>
              </a:defRPr>
            </a:lvl2pPr>
            <a:lvl3pPr lvl="2" algn="r" rtl="0">
              <a:spcBef>
                <a:spcPts val="1600"/>
              </a:spcBef>
              <a:spcAft>
                <a:spcPts val="0"/>
              </a:spcAft>
              <a:buNone/>
              <a:defRPr sz="2400" b="1">
                <a:solidFill>
                  <a:srgbClr val="E94A4E"/>
                </a:solidFill>
                <a:latin typeface="Kanit"/>
                <a:ea typeface="Kanit"/>
                <a:cs typeface="Kanit"/>
                <a:sym typeface="Kanit"/>
              </a:defRPr>
            </a:lvl3pPr>
            <a:lvl4pPr lvl="3" algn="r" rtl="0">
              <a:spcBef>
                <a:spcPts val="1600"/>
              </a:spcBef>
              <a:spcAft>
                <a:spcPts val="0"/>
              </a:spcAft>
              <a:buNone/>
              <a:defRPr sz="2400" b="1">
                <a:solidFill>
                  <a:srgbClr val="E94A4E"/>
                </a:solidFill>
                <a:latin typeface="Kanit"/>
                <a:ea typeface="Kanit"/>
                <a:cs typeface="Kanit"/>
                <a:sym typeface="Kanit"/>
              </a:defRPr>
            </a:lvl4pPr>
            <a:lvl5pPr lvl="4" algn="r" rtl="0">
              <a:spcBef>
                <a:spcPts val="1600"/>
              </a:spcBef>
              <a:spcAft>
                <a:spcPts val="0"/>
              </a:spcAft>
              <a:buNone/>
              <a:defRPr sz="2400" b="1">
                <a:solidFill>
                  <a:srgbClr val="E94A4E"/>
                </a:solidFill>
                <a:latin typeface="Kanit"/>
                <a:ea typeface="Kanit"/>
                <a:cs typeface="Kanit"/>
                <a:sym typeface="Kanit"/>
              </a:defRPr>
            </a:lvl5pPr>
            <a:lvl6pPr lvl="5" algn="r" rtl="0">
              <a:spcBef>
                <a:spcPts val="1600"/>
              </a:spcBef>
              <a:spcAft>
                <a:spcPts val="0"/>
              </a:spcAft>
              <a:buNone/>
              <a:defRPr sz="2400" b="1">
                <a:solidFill>
                  <a:srgbClr val="E94A4E"/>
                </a:solidFill>
                <a:latin typeface="Kanit"/>
                <a:ea typeface="Kanit"/>
                <a:cs typeface="Kanit"/>
                <a:sym typeface="Kanit"/>
              </a:defRPr>
            </a:lvl6pPr>
            <a:lvl7pPr lvl="6" algn="r" rtl="0">
              <a:spcBef>
                <a:spcPts val="1600"/>
              </a:spcBef>
              <a:spcAft>
                <a:spcPts val="0"/>
              </a:spcAft>
              <a:buNone/>
              <a:defRPr sz="2400" b="1">
                <a:solidFill>
                  <a:srgbClr val="E94A4E"/>
                </a:solidFill>
                <a:latin typeface="Kanit"/>
                <a:ea typeface="Kanit"/>
                <a:cs typeface="Kanit"/>
                <a:sym typeface="Kanit"/>
              </a:defRPr>
            </a:lvl7pPr>
            <a:lvl8pPr lvl="7" algn="r" rtl="0">
              <a:spcBef>
                <a:spcPts val="1600"/>
              </a:spcBef>
              <a:spcAft>
                <a:spcPts val="0"/>
              </a:spcAft>
              <a:buNone/>
              <a:defRPr sz="2400" b="1">
                <a:solidFill>
                  <a:srgbClr val="E94A4E"/>
                </a:solidFill>
                <a:latin typeface="Kanit"/>
                <a:ea typeface="Kanit"/>
                <a:cs typeface="Kanit"/>
                <a:sym typeface="Kanit"/>
              </a:defRPr>
            </a:lvl8pPr>
            <a:lvl9pPr lvl="8" algn="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195" name="Google Shape;195;p19"/>
          <p:cNvSpPr txBox="1">
            <a:spLocks noGrp="1"/>
          </p:cNvSpPr>
          <p:nvPr>
            <p:ph type="subTitle" idx="6"/>
          </p:nvPr>
        </p:nvSpPr>
        <p:spPr>
          <a:xfrm>
            <a:off x="1621912" y="5326533"/>
            <a:ext cx="2413200" cy="8184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867">
                <a:solidFill>
                  <a:srgbClr val="0258A1"/>
                </a:solidFill>
              </a:defRPr>
            </a:lvl1pPr>
            <a:lvl2pPr lvl="1" algn="r" rtl="0">
              <a:lnSpc>
                <a:spcPct val="100000"/>
              </a:lnSpc>
              <a:spcBef>
                <a:spcPts val="0"/>
              </a:spcBef>
              <a:spcAft>
                <a:spcPts val="0"/>
              </a:spcAft>
              <a:buNone/>
              <a:defRPr sz="1867">
                <a:solidFill>
                  <a:srgbClr val="0258A1"/>
                </a:solidFill>
              </a:defRPr>
            </a:lvl2pPr>
            <a:lvl3pPr lvl="2" algn="r" rtl="0">
              <a:lnSpc>
                <a:spcPct val="100000"/>
              </a:lnSpc>
              <a:spcBef>
                <a:spcPts val="0"/>
              </a:spcBef>
              <a:spcAft>
                <a:spcPts val="0"/>
              </a:spcAft>
              <a:buNone/>
              <a:defRPr sz="1867">
                <a:solidFill>
                  <a:srgbClr val="0258A1"/>
                </a:solidFill>
              </a:defRPr>
            </a:lvl3pPr>
            <a:lvl4pPr lvl="3" algn="r" rtl="0">
              <a:lnSpc>
                <a:spcPct val="100000"/>
              </a:lnSpc>
              <a:spcBef>
                <a:spcPts val="0"/>
              </a:spcBef>
              <a:spcAft>
                <a:spcPts val="0"/>
              </a:spcAft>
              <a:buNone/>
              <a:defRPr sz="1867">
                <a:solidFill>
                  <a:srgbClr val="0258A1"/>
                </a:solidFill>
              </a:defRPr>
            </a:lvl4pPr>
            <a:lvl5pPr lvl="4" algn="r" rtl="0">
              <a:lnSpc>
                <a:spcPct val="100000"/>
              </a:lnSpc>
              <a:spcBef>
                <a:spcPts val="0"/>
              </a:spcBef>
              <a:spcAft>
                <a:spcPts val="0"/>
              </a:spcAft>
              <a:buNone/>
              <a:defRPr sz="1867">
                <a:solidFill>
                  <a:srgbClr val="0258A1"/>
                </a:solidFill>
              </a:defRPr>
            </a:lvl5pPr>
            <a:lvl6pPr lvl="5" algn="r" rtl="0">
              <a:lnSpc>
                <a:spcPct val="100000"/>
              </a:lnSpc>
              <a:spcBef>
                <a:spcPts val="0"/>
              </a:spcBef>
              <a:spcAft>
                <a:spcPts val="0"/>
              </a:spcAft>
              <a:buNone/>
              <a:defRPr sz="1867">
                <a:solidFill>
                  <a:srgbClr val="0258A1"/>
                </a:solidFill>
              </a:defRPr>
            </a:lvl6pPr>
            <a:lvl7pPr lvl="6" algn="r" rtl="0">
              <a:lnSpc>
                <a:spcPct val="100000"/>
              </a:lnSpc>
              <a:spcBef>
                <a:spcPts val="0"/>
              </a:spcBef>
              <a:spcAft>
                <a:spcPts val="0"/>
              </a:spcAft>
              <a:buNone/>
              <a:defRPr sz="1867">
                <a:solidFill>
                  <a:srgbClr val="0258A1"/>
                </a:solidFill>
              </a:defRPr>
            </a:lvl7pPr>
            <a:lvl8pPr lvl="7" algn="r" rtl="0">
              <a:lnSpc>
                <a:spcPct val="100000"/>
              </a:lnSpc>
              <a:spcBef>
                <a:spcPts val="0"/>
              </a:spcBef>
              <a:spcAft>
                <a:spcPts val="0"/>
              </a:spcAft>
              <a:buNone/>
              <a:defRPr sz="1867">
                <a:solidFill>
                  <a:srgbClr val="0258A1"/>
                </a:solidFill>
              </a:defRPr>
            </a:lvl8pPr>
            <a:lvl9pPr lvl="8" algn="r" rtl="0">
              <a:lnSpc>
                <a:spcPct val="100000"/>
              </a:lnSpc>
              <a:spcBef>
                <a:spcPts val="0"/>
              </a:spcBef>
              <a:spcAft>
                <a:spcPts val="0"/>
              </a:spcAft>
              <a:buNone/>
              <a:defRPr sz="1867">
                <a:solidFill>
                  <a:srgbClr val="0258A1"/>
                </a:solidFill>
              </a:defRPr>
            </a:lvl9pPr>
          </a:lstStyle>
          <a:p>
            <a:r>
              <a:rPr lang="en-US"/>
              <a:t>Click to edit Master subtitle style</a:t>
            </a:r>
            <a:endParaRPr/>
          </a:p>
        </p:txBody>
      </p:sp>
      <p:sp>
        <p:nvSpPr>
          <p:cNvPr id="196" name="Google Shape;196;p19"/>
          <p:cNvSpPr txBox="1">
            <a:spLocks noGrp="1"/>
          </p:cNvSpPr>
          <p:nvPr>
            <p:ph type="title" idx="7" hasCustomPrompt="1"/>
          </p:nvPr>
        </p:nvSpPr>
        <p:spPr>
          <a:xfrm>
            <a:off x="4641233" y="2143248"/>
            <a:ext cx="836000" cy="634800"/>
          </a:xfrm>
          <a:prstGeom prst="rect">
            <a:avLst/>
          </a:prstGeom>
          <a:solidFill>
            <a:srgbClr val="E94A4E"/>
          </a:solidFill>
        </p:spPr>
        <p:txBody>
          <a:bodyPr spcFirstLastPara="1" wrap="square" lIns="91425" tIns="91425" rIns="91425" bIns="91425" anchor="ctr" anchorCtr="0">
            <a:normAutofit/>
          </a:bodyPr>
          <a:lstStyle>
            <a:lvl1pPr lvl="0" algn="ctr" rtl="0">
              <a:spcBef>
                <a:spcPts val="0"/>
              </a:spcBef>
              <a:spcAft>
                <a:spcPts val="0"/>
              </a:spcAft>
              <a:buSzPts val="1800"/>
              <a:buFont typeface="Kanit"/>
              <a:buNone/>
              <a:defRPr sz="3200" b="1">
                <a:solidFill>
                  <a:srgbClr val="E3F1FE"/>
                </a:solidFill>
                <a:latin typeface="Kanit"/>
                <a:ea typeface="Kanit"/>
                <a:cs typeface="Kanit"/>
                <a:sym typeface="Kanit"/>
              </a:defRPr>
            </a:lvl1pPr>
            <a:lvl2pPr lvl="1" algn="ctr" rtl="0">
              <a:spcBef>
                <a:spcPts val="0"/>
              </a:spcBef>
              <a:spcAft>
                <a:spcPts val="0"/>
              </a:spcAft>
              <a:buSzPts val="1800"/>
              <a:buFont typeface="Kanit"/>
              <a:buNone/>
              <a:defRPr sz="2400" b="1">
                <a:latin typeface="Kanit"/>
                <a:ea typeface="Kanit"/>
                <a:cs typeface="Kanit"/>
                <a:sym typeface="Kanit"/>
              </a:defRPr>
            </a:lvl2pPr>
            <a:lvl3pPr lvl="2" algn="ctr" rtl="0">
              <a:spcBef>
                <a:spcPts val="0"/>
              </a:spcBef>
              <a:spcAft>
                <a:spcPts val="0"/>
              </a:spcAft>
              <a:buSzPts val="1800"/>
              <a:buFont typeface="Kanit"/>
              <a:buNone/>
              <a:defRPr sz="2400" b="1">
                <a:latin typeface="Kanit"/>
                <a:ea typeface="Kanit"/>
                <a:cs typeface="Kanit"/>
                <a:sym typeface="Kanit"/>
              </a:defRPr>
            </a:lvl3pPr>
            <a:lvl4pPr lvl="3" algn="ctr" rtl="0">
              <a:spcBef>
                <a:spcPts val="0"/>
              </a:spcBef>
              <a:spcAft>
                <a:spcPts val="0"/>
              </a:spcAft>
              <a:buSzPts val="1800"/>
              <a:buFont typeface="Kanit"/>
              <a:buNone/>
              <a:defRPr sz="2400" b="1">
                <a:latin typeface="Kanit"/>
                <a:ea typeface="Kanit"/>
                <a:cs typeface="Kanit"/>
                <a:sym typeface="Kanit"/>
              </a:defRPr>
            </a:lvl4pPr>
            <a:lvl5pPr lvl="4" algn="ctr" rtl="0">
              <a:spcBef>
                <a:spcPts val="0"/>
              </a:spcBef>
              <a:spcAft>
                <a:spcPts val="0"/>
              </a:spcAft>
              <a:buSzPts val="1800"/>
              <a:buFont typeface="Kanit"/>
              <a:buNone/>
              <a:defRPr sz="2400" b="1">
                <a:latin typeface="Kanit"/>
                <a:ea typeface="Kanit"/>
                <a:cs typeface="Kanit"/>
                <a:sym typeface="Kanit"/>
              </a:defRPr>
            </a:lvl5pPr>
            <a:lvl6pPr lvl="5" algn="ctr" rtl="0">
              <a:spcBef>
                <a:spcPts val="0"/>
              </a:spcBef>
              <a:spcAft>
                <a:spcPts val="0"/>
              </a:spcAft>
              <a:buSzPts val="1800"/>
              <a:buFont typeface="Kanit"/>
              <a:buNone/>
              <a:defRPr sz="2400" b="1">
                <a:latin typeface="Kanit"/>
                <a:ea typeface="Kanit"/>
                <a:cs typeface="Kanit"/>
                <a:sym typeface="Kanit"/>
              </a:defRPr>
            </a:lvl6pPr>
            <a:lvl7pPr lvl="6" algn="ctr" rtl="0">
              <a:spcBef>
                <a:spcPts val="0"/>
              </a:spcBef>
              <a:spcAft>
                <a:spcPts val="0"/>
              </a:spcAft>
              <a:buSzPts val="1800"/>
              <a:buFont typeface="Kanit"/>
              <a:buNone/>
              <a:defRPr sz="2400" b="1">
                <a:latin typeface="Kanit"/>
                <a:ea typeface="Kanit"/>
                <a:cs typeface="Kanit"/>
                <a:sym typeface="Kanit"/>
              </a:defRPr>
            </a:lvl7pPr>
            <a:lvl8pPr lvl="7" algn="ctr" rtl="0">
              <a:spcBef>
                <a:spcPts val="0"/>
              </a:spcBef>
              <a:spcAft>
                <a:spcPts val="0"/>
              </a:spcAft>
              <a:buSzPts val="1800"/>
              <a:buFont typeface="Kanit"/>
              <a:buNone/>
              <a:defRPr sz="2400" b="1">
                <a:latin typeface="Kanit"/>
                <a:ea typeface="Kanit"/>
                <a:cs typeface="Kanit"/>
                <a:sym typeface="Kanit"/>
              </a:defRPr>
            </a:lvl8pPr>
            <a:lvl9pPr lvl="8" algn="ctr" rtl="0">
              <a:spcBef>
                <a:spcPts val="0"/>
              </a:spcBef>
              <a:spcAft>
                <a:spcPts val="0"/>
              </a:spcAft>
              <a:buSzPts val="1800"/>
              <a:buFont typeface="Kanit"/>
              <a:buNone/>
              <a:defRPr sz="2400" b="1">
                <a:latin typeface="Kanit"/>
                <a:ea typeface="Kanit"/>
                <a:cs typeface="Kanit"/>
                <a:sym typeface="Kanit"/>
              </a:defRPr>
            </a:lvl9pPr>
          </a:lstStyle>
          <a:p>
            <a:r>
              <a:t>xx%</a:t>
            </a:r>
          </a:p>
        </p:txBody>
      </p:sp>
      <p:sp>
        <p:nvSpPr>
          <p:cNvPr id="197" name="Google Shape;197;p19"/>
          <p:cNvSpPr txBox="1">
            <a:spLocks noGrp="1"/>
          </p:cNvSpPr>
          <p:nvPr>
            <p:ph type="title" idx="8" hasCustomPrompt="1"/>
          </p:nvPr>
        </p:nvSpPr>
        <p:spPr>
          <a:xfrm>
            <a:off x="4641233" y="3671632"/>
            <a:ext cx="836000" cy="634800"/>
          </a:xfrm>
          <a:prstGeom prst="rect">
            <a:avLst/>
          </a:prstGeom>
          <a:solidFill>
            <a:srgbClr val="E94A4E"/>
          </a:solidFill>
        </p:spPr>
        <p:txBody>
          <a:bodyPr spcFirstLastPara="1" wrap="square" lIns="91425" tIns="91425" rIns="91425" bIns="91425" anchor="ctr" anchorCtr="0">
            <a:normAutofit/>
          </a:bodyPr>
          <a:lstStyle>
            <a:lvl1pPr lvl="0" algn="ctr" rtl="0">
              <a:spcBef>
                <a:spcPts val="0"/>
              </a:spcBef>
              <a:spcAft>
                <a:spcPts val="0"/>
              </a:spcAft>
              <a:buSzPts val="1800"/>
              <a:buFont typeface="Kanit"/>
              <a:buNone/>
              <a:defRPr sz="3200" b="1">
                <a:solidFill>
                  <a:srgbClr val="E3F1FE"/>
                </a:solidFill>
                <a:latin typeface="Kanit"/>
                <a:ea typeface="Kanit"/>
                <a:cs typeface="Kanit"/>
                <a:sym typeface="Kanit"/>
              </a:defRPr>
            </a:lvl1pPr>
            <a:lvl2pPr lvl="1" algn="ctr" rtl="0">
              <a:spcBef>
                <a:spcPts val="0"/>
              </a:spcBef>
              <a:spcAft>
                <a:spcPts val="0"/>
              </a:spcAft>
              <a:buSzPts val="1800"/>
              <a:buFont typeface="Kanit"/>
              <a:buNone/>
              <a:defRPr sz="2400" b="1">
                <a:latin typeface="Kanit"/>
                <a:ea typeface="Kanit"/>
                <a:cs typeface="Kanit"/>
                <a:sym typeface="Kanit"/>
              </a:defRPr>
            </a:lvl2pPr>
            <a:lvl3pPr lvl="2" algn="ctr" rtl="0">
              <a:spcBef>
                <a:spcPts val="0"/>
              </a:spcBef>
              <a:spcAft>
                <a:spcPts val="0"/>
              </a:spcAft>
              <a:buSzPts val="1800"/>
              <a:buFont typeface="Kanit"/>
              <a:buNone/>
              <a:defRPr sz="2400" b="1">
                <a:latin typeface="Kanit"/>
                <a:ea typeface="Kanit"/>
                <a:cs typeface="Kanit"/>
                <a:sym typeface="Kanit"/>
              </a:defRPr>
            </a:lvl3pPr>
            <a:lvl4pPr lvl="3" algn="ctr" rtl="0">
              <a:spcBef>
                <a:spcPts val="0"/>
              </a:spcBef>
              <a:spcAft>
                <a:spcPts val="0"/>
              </a:spcAft>
              <a:buSzPts val="1800"/>
              <a:buFont typeface="Kanit"/>
              <a:buNone/>
              <a:defRPr sz="2400" b="1">
                <a:latin typeface="Kanit"/>
                <a:ea typeface="Kanit"/>
                <a:cs typeface="Kanit"/>
                <a:sym typeface="Kanit"/>
              </a:defRPr>
            </a:lvl4pPr>
            <a:lvl5pPr lvl="4" algn="ctr" rtl="0">
              <a:spcBef>
                <a:spcPts val="0"/>
              </a:spcBef>
              <a:spcAft>
                <a:spcPts val="0"/>
              </a:spcAft>
              <a:buSzPts val="1800"/>
              <a:buFont typeface="Kanit"/>
              <a:buNone/>
              <a:defRPr sz="2400" b="1">
                <a:latin typeface="Kanit"/>
                <a:ea typeface="Kanit"/>
                <a:cs typeface="Kanit"/>
                <a:sym typeface="Kanit"/>
              </a:defRPr>
            </a:lvl5pPr>
            <a:lvl6pPr lvl="5" algn="ctr" rtl="0">
              <a:spcBef>
                <a:spcPts val="0"/>
              </a:spcBef>
              <a:spcAft>
                <a:spcPts val="0"/>
              </a:spcAft>
              <a:buSzPts val="1800"/>
              <a:buFont typeface="Kanit"/>
              <a:buNone/>
              <a:defRPr sz="2400" b="1">
                <a:latin typeface="Kanit"/>
                <a:ea typeface="Kanit"/>
                <a:cs typeface="Kanit"/>
                <a:sym typeface="Kanit"/>
              </a:defRPr>
            </a:lvl6pPr>
            <a:lvl7pPr lvl="6" algn="ctr" rtl="0">
              <a:spcBef>
                <a:spcPts val="0"/>
              </a:spcBef>
              <a:spcAft>
                <a:spcPts val="0"/>
              </a:spcAft>
              <a:buSzPts val="1800"/>
              <a:buFont typeface="Kanit"/>
              <a:buNone/>
              <a:defRPr sz="2400" b="1">
                <a:latin typeface="Kanit"/>
                <a:ea typeface="Kanit"/>
                <a:cs typeface="Kanit"/>
                <a:sym typeface="Kanit"/>
              </a:defRPr>
            </a:lvl7pPr>
            <a:lvl8pPr lvl="7" algn="ctr" rtl="0">
              <a:spcBef>
                <a:spcPts val="0"/>
              </a:spcBef>
              <a:spcAft>
                <a:spcPts val="0"/>
              </a:spcAft>
              <a:buSzPts val="1800"/>
              <a:buFont typeface="Kanit"/>
              <a:buNone/>
              <a:defRPr sz="2400" b="1">
                <a:latin typeface="Kanit"/>
                <a:ea typeface="Kanit"/>
                <a:cs typeface="Kanit"/>
                <a:sym typeface="Kanit"/>
              </a:defRPr>
            </a:lvl8pPr>
            <a:lvl9pPr lvl="8" algn="ctr" rtl="0">
              <a:spcBef>
                <a:spcPts val="0"/>
              </a:spcBef>
              <a:spcAft>
                <a:spcPts val="0"/>
              </a:spcAft>
              <a:buSzPts val="1800"/>
              <a:buFont typeface="Kanit"/>
              <a:buNone/>
              <a:defRPr sz="2400" b="1">
                <a:latin typeface="Kanit"/>
                <a:ea typeface="Kanit"/>
                <a:cs typeface="Kanit"/>
                <a:sym typeface="Kanit"/>
              </a:defRPr>
            </a:lvl9pPr>
          </a:lstStyle>
          <a:p>
            <a:r>
              <a:t>xx%</a:t>
            </a:r>
          </a:p>
        </p:txBody>
      </p:sp>
      <p:sp>
        <p:nvSpPr>
          <p:cNvPr id="198" name="Google Shape;198;p19"/>
          <p:cNvSpPr txBox="1">
            <a:spLocks noGrp="1"/>
          </p:cNvSpPr>
          <p:nvPr>
            <p:ph type="title" idx="9" hasCustomPrompt="1"/>
          </p:nvPr>
        </p:nvSpPr>
        <p:spPr>
          <a:xfrm>
            <a:off x="4687433" y="5267167"/>
            <a:ext cx="743600" cy="539200"/>
          </a:xfrm>
          <a:prstGeom prst="rect">
            <a:avLst/>
          </a:prstGeom>
          <a:solidFill>
            <a:srgbClr val="E94A4E"/>
          </a:solidFill>
        </p:spPr>
        <p:txBody>
          <a:bodyPr spcFirstLastPara="1" wrap="square" lIns="91425" tIns="91425" rIns="91425" bIns="91425" anchor="ctr" anchorCtr="0">
            <a:normAutofit/>
          </a:bodyPr>
          <a:lstStyle>
            <a:lvl1pPr lvl="0" algn="ctr" rtl="0">
              <a:spcBef>
                <a:spcPts val="0"/>
              </a:spcBef>
              <a:spcAft>
                <a:spcPts val="0"/>
              </a:spcAft>
              <a:buSzPts val="1800"/>
              <a:buFont typeface="Kanit"/>
              <a:buNone/>
              <a:defRPr sz="3200" b="1">
                <a:solidFill>
                  <a:srgbClr val="E3F1FE"/>
                </a:solidFill>
                <a:latin typeface="Kanit"/>
                <a:ea typeface="Kanit"/>
                <a:cs typeface="Kanit"/>
                <a:sym typeface="Kanit"/>
              </a:defRPr>
            </a:lvl1pPr>
            <a:lvl2pPr lvl="1" algn="ctr" rtl="0">
              <a:spcBef>
                <a:spcPts val="0"/>
              </a:spcBef>
              <a:spcAft>
                <a:spcPts val="0"/>
              </a:spcAft>
              <a:buSzPts val="1800"/>
              <a:buFont typeface="Kanit"/>
              <a:buNone/>
              <a:defRPr sz="2400" b="1">
                <a:latin typeface="Kanit"/>
                <a:ea typeface="Kanit"/>
                <a:cs typeface="Kanit"/>
                <a:sym typeface="Kanit"/>
              </a:defRPr>
            </a:lvl2pPr>
            <a:lvl3pPr lvl="2" algn="ctr" rtl="0">
              <a:spcBef>
                <a:spcPts val="0"/>
              </a:spcBef>
              <a:spcAft>
                <a:spcPts val="0"/>
              </a:spcAft>
              <a:buSzPts val="1800"/>
              <a:buFont typeface="Kanit"/>
              <a:buNone/>
              <a:defRPr sz="2400" b="1">
                <a:latin typeface="Kanit"/>
                <a:ea typeface="Kanit"/>
                <a:cs typeface="Kanit"/>
                <a:sym typeface="Kanit"/>
              </a:defRPr>
            </a:lvl3pPr>
            <a:lvl4pPr lvl="3" algn="ctr" rtl="0">
              <a:spcBef>
                <a:spcPts val="0"/>
              </a:spcBef>
              <a:spcAft>
                <a:spcPts val="0"/>
              </a:spcAft>
              <a:buSzPts val="1800"/>
              <a:buFont typeface="Kanit"/>
              <a:buNone/>
              <a:defRPr sz="2400" b="1">
                <a:latin typeface="Kanit"/>
                <a:ea typeface="Kanit"/>
                <a:cs typeface="Kanit"/>
                <a:sym typeface="Kanit"/>
              </a:defRPr>
            </a:lvl4pPr>
            <a:lvl5pPr lvl="4" algn="ctr" rtl="0">
              <a:spcBef>
                <a:spcPts val="0"/>
              </a:spcBef>
              <a:spcAft>
                <a:spcPts val="0"/>
              </a:spcAft>
              <a:buSzPts val="1800"/>
              <a:buFont typeface="Kanit"/>
              <a:buNone/>
              <a:defRPr sz="2400" b="1">
                <a:latin typeface="Kanit"/>
                <a:ea typeface="Kanit"/>
                <a:cs typeface="Kanit"/>
                <a:sym typeface="Kanit"/>
              </a:defRPr>
            </a:lvl5pPr>
            <a:lvl6pPr lvl="5" algn="ctr" rtl="0">
              <a:spcBef>
                <a:spcPts val="0"/>
              </a:spcBef>
              <a:spcAft>
                <a:spcPts val="0"/>
              </a:spcAft>
              <a:buSzPts val="1800"/>
              <a:buFont typeface="Kanit"/>
              <a:buNone/>
              <a:defRPr sz="2400" b="1">
                <a:latin typeface="Kanit"/>
                <a:ea typeface="Kanit"/>
                <a:cs typeface="Kanit"/>
                <a:sym typeface="Kanit"/>
              </a:defRPr>
            </a:lvl6pPr>
            <a:lvl7pPr lvl="6" algn="ctr" rtl="0">
              <a:spcBef>
                <a:spcPts val="0"/>
              </a:spcBef>
              <a:spcAft>
                <a:spcPts val="0"/>
              </a:spcAft>
              <a:buSzPts val="1800"/>
              <a:buFont typeface="Kanit"/>
              <a:buNone/>
              <a:defRPr sz="2400" b="1">
                <a:latin typeface="Kanit"/>
                <a:ea typeface="Kanit"/>
                <a:cs typeface="Kanit"/>
                <a:sym typeface="Kanit"/>
              </a:defRPr>
            </a:lvl7pPr>
            <a:lvl8pPr lvl="7" algn="ctr" rtl="0">
              <a:spcBef>
                <a:spcPts val="0"/>
              </a:spcBef>
              <a:spcAft>
                <a:spcPts val="0"/>
              </a:spcAft>
              <a:buSzPts val="1800"/>
              <a:buFont typeface="Kanit"/>
              <a:buNone/>
              <a:defRPr sz="2400" b="1">
                <a:latin typeface="Kanit"/>
                <a:ea typeface="Kanit"/>
                <a:cs typeface="Kanit"/>
                <a:sym typeface="Kanit"/>
              </a:defRPr>
            </a:lvl8pPr>
            <a:lvl9pPr lvl="8" algn="ctr" rtl="0">
              <a:spcBef>
                <a:spcPts val="0"/>
              </a:spcBef>
              <a:spcAft>
                <a:spcPts val="0"/>
              </a:spcAft>
              <a:buSzPts val="1800"/>
              <a:buFont typeface="Kanit"/>
              <a:buNone/>
              <a:defRPr sz="2400" b="1">
                <a:latin typeface="Kanit"/>
                <a:ea typeface="Kanit"/>
                <a:cs typeface="Kanit"/>
                <a:sym typeface="Kanit"/>
              </a:defRPr>
            </a:lvl9pPr>
          </a:lstStyle>
          <a:p>
            <a:r>
              <a:t>xx%</a:t>
            </a:r>
          </a:p>
        </p:txBody>
      </p:sp>
      <p:sp>
        <p:nvSpPr>
          <p:cNvPr id="199" name="Google Shape;199;p19"/>
          <p:cNvSpPr/>
          <p:nvPr/>
        </p:nvSpPr>
        <p:spPr>
          <a:xfrm rot="-7816457">
            <a:off x="9528144" y="-1038606"/>
            <a:ext cx="2764600" cy="2077201"/>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0" name="Google Shape;200;p19"/>
          <p:cNvSpPr/>
          <p:nvPr/>
        </p:nvSpPr>
        <p:spPr>
          <a:xfrm rot="-7816457">
            <a:off x="-818423" y="5383161"/>
            <a:ext cx="2764600" cy="2077201"/>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1" name="Google Shape;201;p19"/>
          <p:cNvSpPr/>
          <p:nvPr/>
        </p:nvSpPr>
        <p:spPr>
          <a:xfrm>
            <a:off x="-183433" y="5037133"/>
            <a:ext cx="1888933" cy="2399467"/>
          </a:xfrm>
          <a:custGeom>
            <a:avLst/>
            <a:gdLst/>
            <a:ahLst/>
            <a:cxnLst/>
            <a:rect l="l" t="t" r="r" b="b"/>
            <a:pathLst>
              <a:path w="56668" h="71984" extrusionOk="0">
                <a:moveTo>
                  <a:pt x="0" y="0"/>
                </a:moveTo>
                <a:cubicBezTo>
                  <a:pt x="10280" y="0"/>
                  <a:pt x="26604" y="239"/>
                  <a:pt x="29100" y="10211"/>
                </a:cubicBezTo>
                <a:cubicBezTo>
                  <a:pt x="31349" y="19200"/>
                  <a:pt x="18974" y="31227"/>
                  <a:pt x="25526" y="37779"/>
                </a:cubicBezTo>
                <a:cubicBezTo>
                  <a:pt x="32708" y="44961"/>
                  <a:pt x="45061" y="45802"/>
                  <a:pt x="51563" y="53605"/>
                </a:cubicBezTo>
                <a:cubicBezTo>
                  <a:pt x="55633" y="58490"/>
                  <a:pt x="53827" y="66296"/>
                  <a:pt x="56668" y="71984"/>
                </a:cubicBezTo>
              </a:path>
            </a:pathLst>
          </a:custGeom>
          <a:noFill/>
          <a:ln w="19050" cap="flat" cmpd="sng">
            <a:solidFill>
              <a:srgbClr val="E94A4E"/>
            </a:solidFill>
            <a:prstDash val="solid"/>
            <a:round/>
            <a:headEnd type="none" w="med" len="med"/>
            <a:tailEnd type="none" w="med" len="med"/>
          </a:ln>
        </p:spPr>
      </p:sp>
      <p:sp>
        <p:nvSpPr>
          <p:cNvPr id="202" name="Google Shape;202;p19"/>
          <p:cNvSpPr/>
          <p:nvPr/>
        </p:nvSpPr>
        <p:spPr>
          <a:xfrm>
            <a:off x="-459467" y="5785900"/>
            <a:ext cx="1174200" cy="595600"/>
          </a:xfrm>
          <a:custGeom>
            <a:avLst/>
            <a:gdLst/>
            <a:ahLst/>
            <a:cxnLst/>
            <a:rect l="l" t="t" r="r" b="b"/>
            <a:pathLst>
              <a:path w="35226" h="17868" extrusionOk="0">
                <a:moveTo>
                  <a:pt x="35226" y="0"/>
                </a:moveTo>
                <a:cubicBezTo>
                  <a:pt x="28997" y="1039"/>
                  <a:pt x="21898" y="805"/>
                  <a:pt x="16847" y="4595"/>
                </a:cubicBezTo>
                <a:cubicBezTo>
                  <a:pt x="11128" y="8885"/>
                  <a:pt x="7149" y="17868"/>
                  <a:pt x="0" y="17868"/>
                </a:cubicBezTo>
              </a:path>
            </a:pathLst>
          </a:custGeom>
          <a:noFill/>
          <a:ln w="19050" cap="flat" cmpd="sng">
            <a:solidFill>
              <a:srgbClr val="E94A4E"/>
            </a:solidFill>
            <a:prstDash val="solid"/>
            <a:round/>
            <a:headEnd type="none" w="med" len="med"/>
            <a:tailEnd type="none" w="med" len="med"/>
          </a:ln>
        </p:spPr>
      </p:sp>
    </p:spTree>
    <p:extLst>
      <p:ext uri="{BB962C8B-B14F-4D97-AF65-F5344CB8AC3E}">
        <p14:creationId xmlns:p14="http://schemas.microsoft.com/office/powerpoint/2010/main" val="1575037319"/>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0334895D-3A32-4A50-83FA-8A0C9D68F54F}" type="slidenum">
              <a:rPr lang="en-US" smtClean="0"/>
              <a:t>‹#›</a:t>
            </a:fld>
            <a:endParaRPr lang="en-US"/>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3181717"/>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0334895D-3A32-4A50-83FA-8A0C9D68F54F}" type="slidenum">
              <a:rPr lang="en-US" smtClean="0"/>
              <a:t>‹#›</a:t>
            </a:fld>
            <a:endParaRPr lang="en-US"/>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1523784261"/>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51155893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0334895D-3A32-4A50-83FA-8A0C9D68F54F}" type="slidenum">
              <a:rPr lang="en-US" smtClean="0"/>
              <a:t>‹#›</a:t>
            </a:fld>
            <a:endParaRPr lang="en-US"/>
          </a:p>
        </p:txBody>
      </p:sp>
      <p:sp>
        <p:nvSpPr>
          <p:cNvPr id="9" name="Freeform: Shape 8">
            <a:extLst>
              <a:ext uri="{FF2B5EF4-FFF2-40B4-BE49-F238E27FC236}">
                <a16:creationId xmlns:a16="http://schemas.microsoft.com/office/drawing/2014/main" id="{30B88804-97CC-BE78-8D40-672973E4CD32}"/>
              </a:ext>
            </a:extLst>
          </p:cNvPr>
          <p:cNvSpPr/>
          <p:nvPr/>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716265013"/>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0334895D-3A32-4A50-83FA-8A0C9D68F54F}" type="slidenum">
              <a:rPr lang="en-US" smtClean="0"/>
              <a:t>‹#›</a:t>
            </a:fld>
            <a:endParaRPr lang="en-US"/>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29951819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0334895D-3A32-4A50-83FA-8A0C9D68F54F}" type="slidenum">
              <a:rPr lang="en-US" smtClean="0"/>
              <a:t>‹#›</a:t>
            </a:fld>
            <a:endParaRPr lang="en-US"/>
          </a:p>
        </p:txBody>
      </p:sp>
    </p:spTree>
    <p:extLst>
      <p:ext uri="{BB962C8B-B14F-4D97-AF65-F5344CB8AC3E}">
        <p14:creationId xmlns:p14="http://schemas.microsoft.com/office/powerpoint/2010/main" val="2682534407"/>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6754667" y="2345000"/>
            <a:ext cx="3982400" cy="10652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258" name="Google Shape;258;p25"/>
          <p:cNvSpPr txBox="1">
            <a:spLocks noGrp="1"/>
          </p:cNvSpPr>
          <p:nvPr>
            <p:ph type="subTitle" idx="1"/>
          </p:nvPr>
        </p:nvSpPr>
        <p:spPr>
          <a:xfrm>
            <a:off x="6754667" y="3260800"/>
            <a:ext cx="3982400" cy="16948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2818509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bg>
      <p:bgPr>
        <a:solidFill>
          <a:srgbClr val="E3F1FE"/>
        </a:solidFill>
        <a:effectLst/>
      </p:bgPr>
    </p:bg>
    <p:spTree>
      <p:nvGrpSpPr>
        <p:cNvPr id="1" name="Shape 203"/>
        <p:cNvGrpSpPr/>
        <p:nvPr/>
      </p:nvGrpSpPr>
      <p:grpSpPr>
        <a:xfrm>
          <a:off x="0" y="0"/>
          <a:ext cx="0" cy="0"/>
          <a:chOff x="0" y="0"/>
          <a:chExt cx="0" cy="0"/>
        </a:xfrm>
      </p:grpSpPr>
      <p:sp>
        <p:nvSpPr>
          <p:cNvPr id="204" name="Google Shape;204;p20"/>
          <p:cNvSpPr txBox="1">
            <a:spLocks noGrp="1"/>
          </p:cNvSpPr>
          <p:nvPr>
            <p:ph type="title"/>
          </p:nvPr>
        </p:nvSpPr>
        <p:spPr>
          <a:xfrm>
            <a:off x="950967" y="719333"/>
            <a:ext cx="10290000" cy="8696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205" name="Google Shape;205;p20"/>
          <p:cNvSpPr txBox="1">
            <a:spLocks noGrp="1"/>
          </p:cNvSpPr>
          <p:nvPr>
            <p:ph type="subTitle" idx="1"/>
          </p:nvPr>
        </p:nvSpPr>
        <p:spPr>
          <a:xfrm>
            <a:off x="1360593" y="2138200"/>
            <a:ext cx="2826800" cy="6340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2400" b="1">
                <a:solidFill>
                  <a:srgbClr val="E94A4E"/>
                </a:solidFill>
                <a:latin typeface="Kanit"/>
                <a:ea typeface="Kanit"/>
                <a:cs typeface="Kanit"/>
                <a:sym typeface="Kanit"/>
              </a:defRPr>
            </a:lvl1pPr>
            <a:lvl2pPr lvl="1" algn="r" rtl="0">
              <a:spcBef>
                <a:spcPts val="1600"/>
              </a:spcBef>
              <a:spcAft>
                <a:spcPts val="0"/>
              </a:spcAft>
              <a:buNone/>
              <a:defRPr sz="2400" b="1">
                <a:solidFill>
                  <a:srgbClr val="E94A4E"/>
                </a:solidFill>
                <a:latin typeface="Kanit"/>
                <a:ea typeface="Kanit"/>
                <a:cs typeface="Kanit"/>
                <a:sym typeface="Kanit"/>
              </a:defRPr>
            </a:lvl2pPr>
            <a:lvl3pPr lvl="2" algn="r" rtl="0">
              <a:spcBef>
                <a:spcPts val="1600"/>
              </a:spcBef>
              <a:spcAft>
                <a:spcPts val="0"/>
              </a:spcAft>
              <a:buNone/>
              <a:defRPr sz="2400" b="1">
                <a:solidFill>
                  <a:srgbClr val="E94A4E"/>
                </a:solidFill>
                <a:latin typeface="Kanit"/>
                <a:ea typeface="Kanit"/>
                <a:cs typeface="Kanit"/>
                <a:sym typeface="Kanit"/>
              </a:defRPr>
            </a:lvl3pPr>
            <a:lvl4pPr lvl="3" algn="r" rtl="0">
              <a:spcBef>
                <a:spcPts val="1600"/>
              </a:spcBef>
              <a:spcAft>
                <a:spcPts val="0"/>
              </a:spcAft>
              <a:buNone/>
              <a:defRPr sz="2400" b="1">
                <a:solidFill>
                  <a:srgbClr val="E94A4E"/>
                </a:solidFill>
                <a:latin typeface="Kanit"/>
                <a:ea typeface="Kanit"/>
                <a:cs typeface="Kanit"/>
                <a:sym typeface="Kanit"/>
              </a:defRPr>
            </a:lvl4pPr>
            <a:lvl5pPr lvl="4" algn="r" rtl="0">
              <a:spcBef>
                <a:spcPts val="1600"/>
              </a:spcBef>
              <a:spcAft>
                <a:spcPts val="0"/>
              </a:spcAft>
              <a:buNone/>
              <a:defRPr sz="2400" b="1">
                <a:solidFill>
                  <a:srgbClr val="E94A4E"/>
                </a:solidFill>
                <a:latin typeface="Kanit"/>
                <a:ea typeface="Kanit"/>
                <a:cs typeface="Kanit"/>
                <a:sym typeface="Kanit"/>
              </a:defRPr>
            </a:lvl5pPr>
            <a:lvl6pPr lvl="5" algn="r" rtl="0">
              <a:spcBef>
                <a:spcPts val="1600"/>
              </a:spcBef>
              <a:spcAft>
                <a:spcPts val="0"/>
              </a:spcAft>
              <a:buNone/>
              <a:defRPr sz="2400" b="1">
                <a:solidFill>
                  <a:srgbClr val="E94A4E"/>
                </a:solidFill>
                <a:latin typeface="Kanit"/>
                <a:ea typeface="Kanit"/>
                <a:cs typeface="Kanit"/>
                <a:sym typeface="Kanit"/>
              </a:defRPr>
            </a:lvl6pPr>
            <a:lvl7pPr lvl="6" algn="r" rtl="0">
              <a:spcBef>
                <a:spcPts val="1600"/>
              </a:spcBef>
              <a:spcAft>
                <a:spcPts val="0"/>
              </a:spcAft>
              <a:buNone/>
              <a:defRPr sz="2400" b="1">
                <a:solidFill>
                  <a:srgbClr val="E94A4E"/>
                </a:solidFill>
                <a:latin typeface="Kanit"/>
                <a:ea typeface="Kanit"/>
                <a:cs typeface="Kanit"/>
                <a:sym typeface="Kanit"/>
              </a:defRPr>
            </a:lvl7pPr>
            <a:lvl8pPr lvl="7" algn="r" rtl="0">
              <a:spcBef>
                <a:spcPts val="1600"/>
              </a:spcBef>
              <a:spcAft>
                <a:spcPts val="0"/>
              </a:spcAft>
              <a:buNone/>
              <a:defRPr sz="2400" b="1">
                <a:solidFill>
                  <a:srgbClr val="E94A4E"/>
                </a:solidFill>
                <a:latin typeface="Kanit"/>
                <a:ea typeface="Kanit"/>
                <a:cs typeface="Kanit"/>
                <a:sym typeface="Kanit"/>
              </a:defRPr>
            </a:lvl8pPr>
            <a:lvl9pPr lvl="8" algn="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206" name="Google Shape;206;p20"/>
          <p:cNvSpPr txBox="1">
            <a:spLocks noGrp="1"/>
          </p:cNvSpPr>
          <p:nvPr>
            <p:ph type="subTitle" idx="2"/>
          </p:nvPr>
        </p:nvSpPr>
        <p:spPr>
          <a:xfrm>
            <a:off x="1363393" y="2628611"/>
            <a:ext cx="2824000" cy="8184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867">
                <a:solidFill>
                  <a:srgbClr val="0258A1"/>
                </a:solidFill>
              </a:defRPr>
            </a:lvl1pPr>
            <a:lvl2pPr lvl="1" algn="r" rtl="0">
              <a:lnSpc>
                <a:spcPct val="100000"/>
              </a:lnSpc>
              <a:spcBef>
                <a:spcPts val="0"/>
              </a:spcBef>
              <a:spcAft>
                <a:spcPts val="0"/>
              </a:spcAft>
              <a:buNone/>
              <a:defRPr sz="1867">
                <a:solidFill>
                  <a:srgbClr val="0258A1"/>
                </a:solidFill>
              </a:defRPr>
            </a:lvl2pPr>
            <a:lvl3pPr lvl="2" algn="r" rtl="0">
              <a:lnSpc>
                <a:spcPct val="100000"/>
              </a:lnSpc>
              <a:spcBef>
                <a:spcPts val="0"/>
              </a:spcBef>
              <a:spcAft>
                <a:spcPts val="0"/>
              </a:spcAft>
              <a:buNone/>
              <a:defRPr sz="1867">
                <a:solidFill>
                  <a:srgbClr val="0258A1"/>
                </a:solidFill>
              </a:defRPr>
            </a:lvl3pPr>
            <a:lvl4pPr lvl="3" algn="r" rtl="0">
              <a:lnSpc>
                <a:spcPct val="100000"/>
              </a:lnSpc>
              <a:spcBef>
                <a:spcPts val="0"/>
              </a:spcBef>
              <a:spcAft>
                <a:spcPts val="0"/>
              </a:spcAft>
              <a:buNone/>
              <a:defRPr sz="1867">
                <a:solidFill>
                  <a:srgbClr val="0258A1"/>
                </a:solidFill>
              </a:defRPr>
            </a:lvl4pPr>
            <a:lvl5pPr lvl="4" algn="r" rtl="0">
              <a:lnSpc>
                <a:spcPct val="100000"/>
              </a:lnSpc>
              <a:spcBef>
                <a:spcPts val="0"/>
              </a:spcBef>
              <a:spcAft>
                <a:spcPts val="0"/>
              </a:spcAft>
              <a:buNone/>
              <a:defRPr sz="1867">
                <a:solidFill>
                  <a:srgbClr val="0258A1"/>
                </a:solidFill>
              </a:defRPr>
            </a:lvl5pPr>
            <a:lvl6pPr lvl="5" algn="r" rtl="0">
              <a:lnSpc>
                <a:spcPct val="100000"/>
              </a:lnSpc>
              <a:spcBef>
                <a:spcPts val="0"/>
              </a:spcBef>
              <a:spcAft>
                <a:spcPts val="0"/>
              </a:spcAft>
              <a:buNone/>
              <a:defRPr sz="1867">
                <a:solidFill>
                  <a:srgbClr val="0258A1"/>
                </a:solidFill>
              </a:defRPr>
            </a:lvl6pPr>
            <a:lvl7pPr lvl="6" algn="r" rtl="0">
              <a:lnSpc>
                <a:spcPct val="100000"/>
              </a:lnSpc>
              <a:spcBef>
                <a:spcPts val="0"/>
              </a:spcBef>
              <a:spcAft>
                <a:spcPts val="0"/>
              </a:spcAft>
              <a:buNone/>
              <a:defRPr sz="1867">
                <a:solidFill>
                  <a:srgbClr val="0258A1"/>
                </a:solidFill>
              </a:defRPr>
            </a:lvl7pPr>
            <a:lvl8pPr lvl="7" algn="r" rtl="0">
              <a:lnSpc>
                <a:spcPct val="100000"/>
              </a:lnSpc>
              <a:spcBef>
                <a:spcPts val="0"/>
              </a:spcBef>
              <a:spcAft>
                <a:spcPts val="0"/>
              </a:spcAft>
              <a:buNone/>
              <a:defRPr sz="1867">
                <a:solidFill>
                  <a:srgbClr val="0258A1"/>
                </a:solidFill>
              </a:defRPr>
            </a:lvl8pPr>
            <a:lvl9pPr lvl="8" algn="r" rtl="0">
              <a:lnSpc>
                <a:spcPct val="100000"/>
              </a:lnSpc>
              <a:spcBef>
                <a:spcPts val="0"/>
              </a:spcBef>
              <a:spcAft>
                <a:spcPts val="0"/>
              </a:spcAft>
              <a:buNone/>
              <a:defRPr sz="1867">
                <a:solidFill>
                  <a:srgbClr val="0258A1"/>
                </a:solidFill>
              </a:defRPr>
            </a:lvl9pPr>
          </a:lstStyle>
          <a:p>
            <a:r>
              <a:rPr lang="en-US"/>
              <a:t>Click to edit Master subtitle style</a:t>
            </a:r>
            <a:endParaRPr/>
          </a:p>
        </p:txBody>
      </p:sp>
      <p:sp>
        <p:nvSpPr>
          <p:cNvPr id="207" name="Google Shape;207;p20"/>
          <p:cNvSpPr txBox="1">
            <a:spLocks noGrp="1"/>
          </p:cNvSpPr>
          <p:nvPr>
            <p:ph type="subTitle" idx="3"/>
          </p:nvPr>
        </p:nvSpPr>
        <p:spPr>
          <a:xfrm flipH="1">
            <a:off x="8148991" y="3477384"/>
            <a:ext cx="2834800" cy="6340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2400" b="1">
                <a:solidFill>
                  <a:schemeClr val="accent2"/>
                </a:solidFill>
                <a:latin typeface="Kanit"/>
                <a:ea typeface="Kanit"/>
                <a:cs typeface="Kanit"/>
                <a:sym typeface="Kanit"/>
              </a:defRPr>
            </a:lvl1pPr>
            <a:lvl2pPr lvl="1" rtl="0">
              <a:spcBef>
                <a:spcPts val="1600"/>
              </a:spcBef>
              <a:spcAft>
                <a:spcPts val="0"/>
              </a:spcAft>
              <a:buNone/>
              <a:defRPr sz="2400" b="1">
                <a:solidFill>
                  <a:schemeClr val="accent2"/>
                </a:solidFill>
                <a:latin typeface="Kanit"/>
                <a:ea typeface="Kanit"/>
                <a:cs typeface="Kanit"/>
                <a:sym typeface="Kanit"/>
              </a:defRPr>
            </a:lvl2pPr>
            <a:lvl3pPr lvl="2" rtl="0">
              <a:spcBef>
                <a:spcPts val="1600"/>
              </a:spcBef>
              <a:spcAft>
                <a:spcPts val="0"/>
              </a:spcAft>
              <a:buNone/>
              <a:defRPr sz="2400" b="1">
                <a:solidFill>
                  <a:schemeClr val="accent2"/>
                </a:solidFill>
                <a:latin typeface="Kanit"/>
                <a:ea typeface="Kanit"/>
                <a:cs typeface="Kanit"/>
                <a:sym typeface="Kanit"/>
              </a:defRPr>
            </a:lvl3pPr>
            <a:lvl4pPr lvl="3" rtl="0">
              <a:spcBef>
                <a:spcPts val="1600"/>
              </a:spcBef>
              <a:spcAft>
                <a:spcPts val="0"/>
              </a:spcAft>
              <a:buNone/>
              <a:defRPr sz="2400" b="1">
                <a:solidFill>
                  <a:schemeClr val="accent2"/>
                </a:solidFill>
                <a:latin typeface="Kanit"/>
                <a:ea typeface="Kanit"/>
                <a:cs typeface="Kanit"/>
                <a:sym typeface="Kanit"/>
              </a:defRPr>
            </a:lvl4pPr>
            <a:lvl5pPr lvl="4" rtl="0">
              <a:spcBef>
                <a:spcPts val="1600"/>
              </a:spcBef>
              <a:spcAft>
                <a:spcPts val="0"/>
              </a:spcAft>
              <a:buNone/>
              <a:defRPr sz="2400" b="1">
                <a:solidFill>
                  <a:schemeClr val="accent2"/>
                </a:solidFill>
                <a:latin typeface="Kanit"/>
                <a:ea typeface="Kanit"/>
                <a:cs typeface="Kanit"/>
                <a:sym typeface="Kanit"/>
              </a:defRPr>
            </a:lvl5pPr>
            <a:lvl6pPr lvl="5" rtl="0">
              <a:spcBef>
                <a:spcPts val="1600"/>
              </a:spcBef>
              <a:spcAft>
                <a:spcPts val="0"/>
              </a:spcAft>
              <a:buNone/>
              <a:defRPr sz="2400" b="1">
                <a:solidFill>
                  <a:schemeClr val="accent2"/>
                </a:solidFill>
                <a:latin typeface="Kanit"/>
                <a:ea typeface="Kanit"/>
                <a:cs typeface="Kanit"/>
                <a:sym typeface="Kanit"/>
              </a:defRPr>
            </a:lvl6pPr>
            <a:lvl7pPr lvl="6" rtl="0">
              <a:spcBef>
                <a:spcPts val="1600"/>
              </a:spcBef>
              <a:spcAft>
                <a:spcPts val="0"/>
              </a:spcAft>
              <a:buNone/>
              <a:defRPr sz="2400" b="1">
                <a:solidFill>
                  <a:schemeClr val="accent2"/>
                </a:solidFill>
                <a:latin typeface="Kanit"/>
                <a:ea typeface="Kanit"/>
                <a:cs typeface="Kanit"/>
                <a:sym typeface="Kanit"/>
              </a:defRPr>
            </a:lvl7pPr>
            <a:lvl8pPr lvl="7" rtl="0">
              <a:spcBef>
                <a:spcPts val="1600"/>
              </a:spcBef>
              <a:spcAft>
                <a:spcPts val="0"/>
              </a:spcAft>
              <a:buNone/>
              <a:defRPr sz="2400" b="1">
                <a:solidFill>
                  <a:schemeClr val="accent2"/>
                </a:solidFill>
                <a:latin typeface="Kanit"/>
                <a:ea typeface="Kanit"/>
                <a:cs typeface="Kanit"/>
                <a:sym typeface="Kanit"/>
              </a:defRPr>
            </a:lvl8pPr>
            <a:lvl9pPr lvl="8" rtl="0">
              <a:spcBef>
                <a:spcPts val="1600"/>
              </a:spcBef>
              <a:spcAft>
                <a:spcPts val="1600"/>
              </a:spcAft>
              <a:buNone/>
              <a:defRPr sz="2400" b="1">
                <a:solidFill>
                  <a:schemeClr val="accent2"/>
                </a:solidFill>
                <a:latin typeface="Kanit"/>
                <a:ea typeface="Kanit"/>
                <a:cs typeface="Kanit"/>
                <a:sym typeface="Kanit"/>
              </a:defRPr>
            </a:lvl9pPr>
          </a:lstStyle>
          <a:p>
            <a:r>
              <a:rPr lang="en-US"/>
              <a:t>Click to edit Master subtitle style</a:t>
            </a:r>
            <a:endParaRPr/>
          </a:p>
        </p:txBody>
      </p:sp>
      <p:sp>
        <p:nvSpPr>
          <p:cNvPr id="208" name="Google Shape;208;p20"/>
          <p:cNvSpPr txBox="1">
            <a:spLocks noGrp="1"/>
          </p:cNvSpPr>
          <p:nvPr>
            <p:ph type="subTitle" idx="4"/>
          </p:nvPr>
        </p:nvSpPr>
        <p:spPr>
          <a:xfrm flipH="1">
            <a:off x="8148991" y="3967784"/>
            <a:ext cx="2832000" cy="818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867">
                <a:solidFill>
                  <a:srgbClr val="0258A1"/>
                </a:solidFill>
              </a:defRPr>
            </a:lvl1pPr>
            <a:lvl2pPr lvl="1" rtl="0">
              <a:lnSpc>
                <a:spcPct val="100000"/>
              </a:lnSpc>
              <a:spcBef>
                <a:spcPts val="0"/>
              </a:spcBef>
              <a:spcAft>
                <a:spcPts val="0"/>
              </a:spcAft>
              <a:buNone/>
              <a:defRPr sz="1867">
                <a:solidFill>
                  <a:srgbClr val="0258A1"/>
                </a:solidFill>
              </a:defRPr>
            </a:lvl2pPr>
            <a:lvl3pPr lvl="2" rtl="0">
              <a:lnSpc>
                <a:spcPct val="100000"/>
              </a:lnSpc>
              <a:spcBef>
                <a:spcPts val="0"/>
              </a:spcBef>
              <a:spcAft>
                <a:spcPts val="0"/>
              </a:spcAft>
              <a:buNone/>
              <a:defRPr sz="1867">
                <a:solidFill>
                  <a:srgbClr val="0258A1"/>
                </a:solidFill>
              </a:defRPr>
            </a:lvl3pPr>
            <a:lvl4pPr lvl="3" rtl="0">
              <a:lnSpc>
                <a:spcPct val="100000"/>
              </a:lnSpc>
              <a:spcBef>
                <a:spcPts val="0"/>
              </a:spcBef>
              <a:spcAft>
                <a:spcPts val="0"/>
              </a:spcAft>
              <a:buNone/>
              <a:defRPr sz="1867">
                <a:solidFill>
                  <a:srgbClr val="0258A1"/>
                </a:solidFill>
              </a:defRPr>
            </a:lvl4pPr>
            <a:lvl5pPr lvl="4" rtl="0">
              <a:lnSpc>
                <a:spcPct val="100000"/>
              </a:lnSpc>
              <a:spcBef>
                <a:spcPts val="0"/>
              </a:spcBef>
              <a:spcAft>
                <a:spcPts val="0"/>
              </a:spcAft>
              <a:buNone/>
              <a:defRPr sz="1867">
                <a:solidFill>
                  <a:srgbClr val="0258A1"/>
                </a:solidFill>
              </a:defRPr>
            </a:lvl5pPr>
            <a:lvl6pPr lvl="5" rtl="0">
              <a:lnSpc>
                <a:spcPct val="100000"/>
              </a:lnSpc>
              <a:spcBef>
                <a:spcPts val="0"/>
              </a:spcBef>
              <a:spcAft>
                <a:spcPts val="0"/>
              </a:spcAft>
              <a:buNone/>
              <a:defRPr sz="1867">
                <a:solidFill>
                  <a:srgbClr val="0258A1"/>
                </a:solidFill>
              </a:defRPr>
            </a:lvl6pPr>
            <a:lvl7pPr lvl="6" rtl="0">
              <a:lnSpc>
                <a:spcPct val="100000"/>
              </a:lnSpc>
              <a:spcBef>
                <a:spcPts val="0"/>
              </a:spcBef>
              <a:spcAft>
                <a:spcPts val="0"/>
              </a:spcAft>
              <a:buNone/>
              <a:defRPr sz="1867">
                <a:solidFill>
                  <a:srgbClr val="0258A1"/>
                </a:solidFill>
              </a:defRPr>
            </a:lvl7pPr>
            <a:lvl8pPr lvl="7" rtl="0">
              <a:lnSpc>
                <a:spcPct val="100000"/>
              </a:lnSpc>
              <a:spcBef>
                <a:spcPts val="0"/>
              </a:spcBef>
              <a:spcAft>
                <a:spcPts val="0"/>
              </a:spcAft>
              <a:buNone/>
              <a:defRPr sz="1867">
                <a:solidFill>
                  <a:srgbClr val="0258A1"/>
                </a:solidFill>
              </a:defRPr>
            </a:lvl8pPr>
            <a:lvl9pPr lvl="8" rtl="0">
              <a:lnSpc>
                <a:spcPct val="100000"/>
              </a:lnSpc>
              <a:spcBef>
                <a:spcPts val="0"/>
              </a:spcBef>
              <a:spcAft>
                <a:spcPts val="0"/>
              </a:spcAft>
              <a:buNone/>
              <a:defRPr sz="1867">
                <a:solidFill>
                  <a:srgbClr val="0258A1"/>
                </a:solidFill>
              </a:defRPr>
            </a:lvl9pPr>
          </a:lstStyle>
          <a:p>
            <a:r>
              <a:rPr lang="en-US"/>
              <a:t>Click to edit Master subtitle style</a:t>
            </a:r>
            <a:endParaRPr/>
          </a:p>
        </p:txBody>
      </p:sp>
      <p:sp>
        <p:nvSpPr>
          <p:cNvPr id="209" name="Google Shape;209;p20"/>
          <p:cNvSpPr txBox="1">
            <a:spLocks noGrp="1"/>
          </p:cNvSpPr>
          <p:nvPr>
            <p:ph type="subTitle" idx="5"/>
          </p:nvPr>
        </p:nvSpPr>
        <p:spPr>
          <a:xfrm>
            <a:off x="1367256" y="4836141"/>
            <a:ext cx="2826800" cy="634000"/>
          </a:xfrm>
          <a:prstGeom prst="rect">
            <a:avLst/>
          </a:prstGeom>
        </p:spPr>
        <p:txBody>
          <a:bodyPr spcFirstLastPara="1" wrap="square" lIns="91425" tIns="91425" rIns="91425" bIns="91425" anchor="t" anchorCtr="0">
            <a:normAutofit/>
          </a:bodyPr>
          <a:lstStyle>
            <a:lvl1pPr lvl="0" algn="r" rtl="0">
              <a:spcBef>
                <a:spcPts val="0"/>
              </a:spcBef>
              <a:spcAft>
                <a:spcPts val="0"/>
              </a:spcAft>
              <a:buNone/>
              <a:defRPr sz="2400" b="1">
                <a:solidFill>
                  <a:srgbClr val="E94A4E"/>
                </a:solidFill>
                <a:latin typeface="Kanit"/>
                <a:ea typeface="Kanit"/>
                <a:cs typeface="Kanit"/>
                <a:sym typeface="Kanit"/>
              </a:defRPr>
            </a:lvl1pPr>
            <a:lvl2pPr lvl="1" algn="r" rtl="0">
              <a:spcBef>
                <a:spcPts val="1600"/>
              </a:spcBef>
              <a:spcAft>
                <a:spcPts val="0"/>
              </a:spcAft>
              <a:buNone/>
              <a:defRPr sz="2400" b="1">
                <a:solidFill>
                  <a:srgbClr val="E94A4E"/>
                </a:solidFill>
                <a:latin typeface="Kanit"/>
                <a:ea typeface="Kanit"/>
                <a:cs typeface="Kanit"/>
                <a:sym typeface="Kanit"/>
              </a:defRPr>
            </a:lvl2pPr>
            <a:lvl3pPr lvl="2" algn="r" rtl="0">
              <a:spcBef>
                <a:spcPts val="1600"/>
              </a:spcBef>
              <a:spcAft>
                <a:spcPts val="0"/>
              </a:spcAft>
              <a:buNone/>
              <a:defRPr sz="2400" b="1">
                <a:solidFill>
                  <a:srgbClr val="E94A4E"/>
                </a:solidFill>
                <a:latin typeface="Kanit"/>
                <a:ea typeface="Kanit"/>
                <a:cs typeface="Kanit"/>
                <a:sym typeface="Kanit"/>
              </a:defRPr>
            </a:lvl3pPr>
            <a:lvl4pPr lvl="3" algn="r" rtl="0">
              <a:spcBef>
                <a:spcPts val="1600"/>
              </a:spcBef>
              <a:spcAft>
                <a:spcPts val="0"/>
              </a:spcAft>
              <a:buNone/>
              <a:defRPr sz="2400" b="1">
                <a:solidFill>
                  <a:srgbClr val="E94A4E"/>
                </a:solidFill>
                <a:latin typeface="Kanit"/>
                <a:ea typeface="Kanit"/>
                <a:cs typeface="Kanit"/>
                <a:sym typeface="Kanit"/>
              </a:defRPr>
            </a:lvl4pPr>
            <a:lvl5pPr lvl="4" algn="r" rtl="0">
              <a:spcBef>
                <a:spcPts val="1600"/>
              </a:spcBef>
              <a:spcAft>
                <a:spcPts val="0"/>
              </a:spcAft>
              <a:buNone/>
              <a:defRPr sz="2400" b="1">
                <a:solidFill>
                  <a:srgbClr val="E94A4E"/>
                </a:solidFill>
                <a:latin typeface="Kanit"/>
                <a:ea typeface="Kanit"/>
                <a:cs typeface="Kanit"/>
                <a:sym typeface="Kanit"/>
              </a:defRPr>
            </a:lvl5pPr>
            <a:lvl6pPr lvl="5" algn="r" rtl="0">
              <a:spcBef>
                <a:spcPts val="1600"/>
              </a:spcBef>
              <a:spcAft>
                <a:spcPts val="0"/>
              </a:spcAft>
              <a:buNone/>
              <a:defRPr sz="2400" b="1">
                <a:solidFill>
                  <a:srgbClr val="E94A4E"/>
                </a:solidFill>
                <a:latin typeface="Kanit"/>
                <a:ea typeface="Kanit"/>
                <a:cs typeface="Kanit"/>
                <a:sym typeface="Kanit"/>
              </a:defRPr>
            </a:lvl6pPr>
            <a:lvl7pPr lvl="6" algn="r" rtl="0">
              <a:spcBef>
                <a:spcPts val="1600"/>
              </a:spcBef>
              <a:spcAft>
                <a:spcPts val="0"/>
              </a:spcAft>
              <a:buNone/>
              <a:defRPr sz="2400" b="1">
                <a:solidFill>
                  <a:srgbClr val="E94A4E"/>
                </a:solidFill>
                <a:latin typeface="Kanit"/>
                <a:ea typeface="Kanit"/>
                <a:cs typeface="Kanit"/>
                <a:sym typeface="Kanit"/>
              </a:defRPr>
            </a:lvl7pPr>
            <a:lvl8pPr lvl="7" algn="r" rtl="0">
              <a:spcBef>
                <a:spcPts val="1600"/>
              </a:spcBef>
              <a:spcAft>
                <a:spcPts val="0"/>
              </a:spcAft>
              <a:buNone/>
              <a:defRPr sz="2400" b="1">
                <a:solidFill>
                  <a:srgbClr val="E94A4E"/>
                </a:solidFill>
                <a:latin typeface="Kanit"/>
                <a:ea typeface="Kanit"/>
                <a:cs typeface="Kanit"/>
                <a:sym typeface="Kanit"/>
              </a:defRPr>
            </a:lvl8pPr>
            <a:lvl9pPr lvl="8" algn="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210" name="Google Shape;210;p20"/>
          <p:cNvSpPr txBox="1">
            <a:spLocks noGrp="1"/>
          </p:cNvSpPr>
          <p:nvPr>
            <p:ph type="subTitle" idx="6"/>
          </p:nvPr>
        </p:nvSpPr>
        <p:spPr>
          <a:xfrm>
            <a:off x="1370056" y="5326533"/>
            <a:ext cx="2824000" cy="8184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None/>
              <a:defRPr sz="1867">
                <a:solidFill>
                  <a:srgbClr val="0258A1"/>
                </a:solidFill>
              </a:defRPr>
            </a:lvl1pPr>
            <a:lvl2pPr lvl="1" algn="r" rtl="0">
              <a:lnSpc>
                <a:spcPct val="100000"/>
              </a:lnSpc>
              <a:spcBef>
                <a:spcPts val="0"/>
              </a:spcBef>
              <a:spcAft>
                <a:spcPts val="0"/>
              </a:spcAft>
              <a:buNone/>
              <a:defRPr sz="1867">
                <a:solidFill>
                  <a:srgbClr val="0258A1"/>
                </a:solidFill>
              </a:defRPr>
            </a:lvl2pPr>
            <a:lvl3pPr lvl="2" algn="r" rtl="0">
              <a:lnSpc>
                <a:spcPct val="100000"/>
              </a:lnSpc>
              <a:spcBef>
                <a:spcPts val="0"/>
              </a:spcBef>
              <a:spcAft>
                <a:spcPts val="0"/>
              </a:spcAft>
              <a:buNone/>
              <a:defRPr sz="1867">
                <a:solidFill>
                  <a:srgbClr val="0258A1"/>
                </a:solidFill>
              </a:defRPr>
            </a:lvl3pPr>
            <a:lvl4pPr lvl="3" algn="r" rtl="0">
              <a:lnSpc>
                <a:spcPct val="100000"/>
              </a:lnSpc>
              <a:spcBef>
                <a:spcPts val="0"/>
              </a:spcBef>
              <a:spcAft>
                <a:spcPts val="0"/>
              </a:spcAft>
              <a:buNone/>
              <a:defRPr sz="1867">
                <a:solidFill>
                  <a:srgbClr val="0258A1"/>
                </a:solidFill>
              </a:defRPr>
            </a:lvl4pPr>
            <a:lvl5pPr lvl="4" algn="r" rtl="0">
              <a:lnSpc>
                <a:spcPct val="100000"/>
              </a:lnSpc>
              <a:spcBef>
                <a:spcPts val="0"/>
              </a:spcBef>
              <a:spcAft>
                <a:spcPts val="0"/>
              </a:spcAft>
              <a:buNone/>
              <a:defRPr sz="1867">
                <a:solidFill>
                  <a:srgbClr val="0258A1"/>
                </a:solidFill>
              </a:defRPr>
            </a:lvl5pPr>
            <a:lvl6pPr lvl="5" algn="r" rtl="0">
              <a:lnSpc>
                <a:spcPct val="100000"/>
              </a:lnSpc>
              <a:spcBef>
                <a:spcPts val="0"/>
              </a:spcBef>
              <a:spcAft>
                <a:spcPts val="0"/>
              </a:spcAft>
              <a:buNone/>
              <a:defRPr sz="1867">
                <a:solidFill>
                  <a:srgbClr val="0258A1"/>
                </a:solidFill>
              </a:defRPr>
            </a:lvl6pPr>
            <a:lvl7pPr lvl="6" algn="r" rtl="0">
              <a:lnSpc>
                <a:spcPct val="100000"/>
              </a:lnSpc>
              <a:spcBef>
                <a:spcPts val="0"/>
              </a:spcBef>
              <a:spcAft>
                <a:spcPts val="0"/>
              </a:spcAft>
              <a:buNone/>
              <a:defRPr sz="1867">
                <a:solidFill>
                  <a:srgbClr val="0258A1"/>
                </a:solidFill>
              </a:defRPr>
            </a:lvl7pPr>
            <a:lvl8pPr lvl="7" algn="r" rtl="0">
              <a:lnSpc>
                <a:spcPct val="100000"/>
              </a:lnSpc>
              <a:spcBef>
                <a:spcPts val="0"/>
              </a:spcBef>
              <a:spcAft>
                <a:spcPts val="0"/>
              </a:spcAft>
              <a:buNone/>
              <a:defRPr sz="1867">
                <a:solidFill>
                  <a:srgbClr val="0258A1"/>
                </a:solidFill>
              </a:defRPr>
            </a:lvl8pPr>
            <a:lvl9pPr lvl="8" algn="r" rtl="0">
              <a:lnSpc>
                <a:spcPct val="100000"/>
              </a:lnSpc>
              <a:spcBef>
                <a:spcPts val="0"/>
              </a:spcBef>
              <a:spcAft>
                <a:spcPts val="0"/>
              </a:spcAft>
              <a:buNone/>
              <a:defRPr sz="1867">
                <a:solidFill>
                  <a:srgbClr val="0258A1"/>
                </a:solidFill>
              </a:defRPr>
            </a:lvl9pPr>
          </a:lstStyle>
          <a:p>
            <a:r>
              <a:rPr lang="en-US"/>
              <a:t>Click to edit Master subtitle style</a:t>
            </a:r>
            <a:endParaRPr/>
          </a:p>
        </p:txBody>
      </p:sp>
      <p:sp>
        <p:nvSpPr>
          <p:cNvPr id="211" name="Google Shape;211;p20"/>
          <p:cNvSpPr/>
          <p:nvPr/>
        </p:nvSpPr>
        <p:spPr>
          <a:xfrm rot="10224549">
            <a:off x="8716412" y="5031538"/>
            <a:ext cx="4400357" cy="3306239"/>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2" name="Google Shape;212;p20"/>
          <p:cNvSpPr/>
          <p:nvPr/>
        </p:nvSpPr>
        <p:spPr>
          <a:xfrm rot="1917792">
            <a:off x="9444009" y="-2110728"/>
            <a:ext cx="3803588" cy="2830107"/>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3" name="Google Shape;213;p20"/>
          <p:cNvSpPr/>
          <p:nvPr/>
        </p:nvSpPr>
        <p:spPr>
          <a:xfrm rot="-4175609">
            <a:off x="8568683" y="3760528"/>
            <a:ext cx="4488643" cy="3777699"/>
          </a:xfrm>
          <a:custGeom>
            <a:avLst/>
            <a:gdLst/>
            <a:ahLst/>
            <a:cxnLst/>
            <a:rect l="l" t="t" r="r" b="b"/>
            <a:pathLst>
              <a:path w="134651" h="113324" extrusionOk="0">
                <a:moveTo>
                  <a:pt x="0" y="0"/>
                </a:moveTo>
                <a:cubicBezTo>
                  <a:pt x="3302" y="16516"/>
                  <a:pt x="9002" y="34087"/>
                  <a:pt x="20909" y="45999"/>
                </a:cubicBezTo>
                <a:cubicBezTo>
                  <a:pt x="31608" y="56703"/>
                  <a:pt x="44064" y="65495"/>
                  <a:pt x="55617" y="75271"/>
                </a:cubicBezTo>
                <a:cubicBezTo>
                  <a:pt x="70821" y="88137"/>
                  <a:pt x="88858" y="97869"/>
                  <a:pt x="107470" y="104961"/>
                </a:cubicBezTo>
                <a:cubicBezTo>
                  <a:pt x="116328" y="108336"/>
                  <a:pt x="125172" y="113324"/>
                  <a:pt x="134651" y="113324"/>
                </a:cubicBezTo>
              </a:path>
            </a:pathLst>
          </a:custGeom>
          <a:noFill/>
          <a:ln w="19050" cap="flat" cmpd="sng">
            <a:solidFill>
              <a:srgbClr val="0258A1"/>
            </a:solidFill>
            <a:prstDash val="solid"/>
            <a:round/>
            <a:headEnd type="none" w="med" len="med"/>
            <a:tailEnd type="none" w="med" len="med"/>
          </a:ln>
        </p:spPr>
      </p:sp>
      <p:sp>
        <p:nvSpPr>
          <p:cNvPr id="214" name="Google Shape;214;p20"/>
          <p:cNvSpPr/>
          <p:nvPr/>
        </p:nvSpPr>
        <p:spPr>
          <a:xfrm rot="-4175609">
            <a:off x="10331319" y="4514019"/>
            <a:ext cx="2787972" cy="1313848"/>
          </a:xfrm>
          <a:custGeom>
            <a:avLst/>
            <a:gdLst/>
            <a:ahLst/>
            <a:cxnLst/>
            <a:rect l="l" t="t" r="r" b="b"/>
            <a:pathLst>
              <a:path w="83634" h="39413" extrusionOk="0">
                <a:moveTo>
                  <a:pt x="0" y="11396"/>
                </a:moveTo>
                <a:cubicBezTo>
                  <a:pt x="11311" y="85"/>
                  <a:pt x="32403" y="-2911"/>
                  <a:pt x="47253" y="3033"/>
                </a:cubicBezTo>
                <a:cubicBezTo>
                  <a:pt x="58188" y="7410"/>
                  <a:pt x="67075" y="16417"/>
                  <a:pt x="74434" y="25614"/>
                </a:cubicBezTo>
                <a:cubicBezTo>
                  <a:pt x="77888" y="29931"/>
                  <a:pt x="83634" y="33885"/>
                  <a:pt x="83634" y="39413"/>
                </a:cubicBezTo>
              </a:path>
            </a:pathLst>
          </a:custGeom>
          <a:noFill/>
          <a:ln w="19050" cap="flat" cmpd="sng">
            <a:solidFill>
              <a:srgbClr val="0258A1"/>
            </a:solidFill>
            <a:prstDash val="solid"/>
            <a:round/>
            <a:headEnd type="none" w="med" len="med"/>
            <a:tailEnd type="none" w="med" len="med"/>
          </a:ln>
        </p:spPr>
      </p:sp>
      <p:sp>
        <p:nvSpPr>
          <p:cNvPr id="215" name="Google Shape;215;p20"/>
          <p:cNvSpPr/>
          <p:nvPr/>
        </p:nvSpPr>
        <p:spPr>
          <a:xfrm>
            <a:off x="8976733" y="-459999"/>
            <a:ext cx="4070200" cy="1170900"/>
          </a:xfrm>
          <a:custGeom>
            <a:avLst/>
            <a:gdLst/>
            <a:ahLst/>
            <a:cxnLst/>
            <a:rect l="l" t="t" r="r" b="b"/>
            <a:pathLst>
              <a:path w="122106" h="35127" extrusionOk="0">
                <a:moveTo>
                  <a:pt x="0" y="0"/>
                </a:moveTo>
                <a:cubicBezTo>
                  <a:pt x="2514" y="12578"/>
                  <a:pt x="15858" y="23413"/>
                  <a:pt x="28436" y="25927"/>
                </a:cubicBezTo>
                <a:cubicBezTo>
                  <a:pt x="47440" y="29726"/>
                  <a:pt x="67377" y="21926"/>
                  <a:pt x="86561" y="24672"/>
                </a:cubicBezTo>
                <a:cubicBezTo>
                  <a:pt x="98787" y="26422"/>
                  <a:pt x="111057" y="29609"/>
                  <a:pt x="122106" y="35127"/>
                </a:cubicBezTo>
              </a:path>
            </a:pathLst>
          </a:custGeom>
          <a:noFill/>
          <a:ln w="19050" cap="flat" cmpd="sng">
            <a:solidFill>
              <a:srgbClr val="E94A4E"/>
            </a:solidFill>
            <a:prstDash val="solid"/>
            <a:round/>
            <a:headEnd type="none" w="med" len="med"/>
            <a:tailEnd type="none" w="med" len="med"/>
          </a:ln>
        </p:spPr>
      </p:sp>
    </p:spTree>
    <p:extLst>
      <p:ext uri="{BB962C8B-B14F-4D97-AF65-F5344CB8AC3E}">
        <p14:creationId xmlns:p14="http://schemas.microsoft.com/office/powerpoint/2010/main" val="1302156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8"/>
        <p:cNvGrpSpPr/>
        <p:nvPr/>
      </p:nvGrpSpPr>
      <p:grpSpPr>
        <a:xfrm>
          <a:off x="0" y="0"/>
          <a:ext cx="0" cy="0"/>
          <a:chOff x="0" y="0"/>
          <a:chExt cx="0" cy="0"/>
        </a:xfrm>
      </p:grpSpPr>
      <p:sp>
        <p:nvSpPr>
          <p:cNvPr id="19" name="Google Shape;19;p3"/>
          <p:cNvSpPr/>
          <p:nvPr/>
        </p:nvSpPr>
        <p:spPr>
          <a:xfrm>
            <a:off x="-201511" y="4296434"/>
            <a:ext cx="4951929" cy="2555476"/>
          </a:xfrm>
          <a:custGeom>
            <a:avLst/>
            <a:gdLst/>
            <a:ahLst/>
            <a:cxnLst/>
            <a:rect l="l" t="t" r="r" b="b"/>
            <a:pathLst>
              <a:path w="66359" h="34245" extrusionOk="0">
                <a:moveTo>
                  <a:pt x="15064" y="1"/>
                </a:moveTo>
                <a:cubicBezTo>
                  <a:pt x="13915" y="1"/>
                  <a:pt x="12767" y="92"/>
                  <a:pt x="11634" y="272"/>
                </a:cubicBezTo>
                <a:cubicBezTo>
                  <a:pt x="9302" y="653"/>
                  <a:pt x="1" y="3194"/>
                  <a:pt x="381" y="6482"/>
                </a:cubicBezTo>
                <a:cubicBezTo>
                  <a:pt x="512" y="7596"/>
                  <a:pt x="525" y="8540"/>
                  <a:pt x="734" y="9640"/>
                </a:cubicBezTo>
                <a:lnTo>
                  <a:pt x="734" y="34244"/>
                </a:lnTo>
                <a:lnTo>
                  <a:pt x="66359" y="33497"/>
                </a:lnTo>
                <a:cubicBezTo>
                  <a:pt x="64786" y="29842"/>
                  <a:pt x="62231" y="26593"/>
                  <a:pt x="58288" y="24654"/>
                </a:cubicBezTo>
                <a:cubicBezTo>
                  <a:pt x="53755" y="22427"/>
                  <a:pt x="48462" y="23291"/>
                  <a:pt x="43746" y="20933"/>
                </a:cubicBezTo>
                <a:cubicBezTo>
                  <a:pt x="39789" y="18954"/>
                  <a:pt x="36291" y="15876"/>
                  <a:pt x="33985" y="12077"/>
                </a:cubicBezTo>
                <a:cubicBezTo>
                  <a:pt x="31457" y="7884"/>
                  <a:pt x="29242" y="4779"/>
                  <a:pt x="24749" y="2368"/>
                </a:cubicBezTo>
                <a:cubicBezTo>
                  <a:pt x="21782" y="778"/>
                  <a:pt x="18421" y="1"/>
                  <a:pt x="15064"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3"/>
          <p:cNvSpPr/>
          <p:nvPr/>
        </p:nvSpPr>
        <p:spPr>
          <a:xfrm rot="2916371">
            <a:off x="8673060" y="-1210131"/>
            <a:ext cx="5135957" cy="3858937"/>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3"/>
          <p:cNvSpPr/>
          <p:nvPr/>
        </p:nvSpPr>
        <p:spPr>
          <a:xfrm>
            <a:off x="10653401" y="-751567"/>
            <a:ext cx="4490567" cy="3344467"/>
          </a:xfrm>
          <a:custGeom>
            <a:avLst/>
            <a:gdLst/>
            <a:ahLst/>
            <a:cxnLst/>
            <a:rect l="l" t="t" r="r" b="b"/>
            <a:pathLst>
              <a:path w="134717" h="100334" extrusionOk="0">
                <a:moveTo>
                  <a:pt x="0" y="0"/>
                </a:moveTo>
                <a:cubicBezTo>
                  <a:pt x="5867" y="8803"/>
                  <a:pt x="10445" y="18586"/>
                  <a:pt x="17473" y="26493"/>
                </a:cubicBezTo>
                <a:cubicBezTo>
                  <a:pt x="41141" y="53121"/>
                  <a:pt x="70904" y="75742"/>
                  <a:pt x="103715" y="89624"/>
                </a:cubicBezTo>
                <a:cubicBezTo>
                  <a:pt x="113784" y="93884"/>
                  <a:pt x="123784" y="100334"/>
                  <a:pt x="134717" y="100334"/>
                </a:cubicBezTo>
              </a:path>
            </a:pathLst>
          </a:custGeom>
          <a:noFill/>
          <a:ln w="19050" cap="flat" cmpd="sng">
            <a:solidFill>
              <a:srgbClr val="0258A1"/>
            </a:solidFill>
            <a:prstDash val="solid"/>
            <a:round/>
            <a:headEnd type="none" w="med" len="med"/>
            <a:tailEnd type="none" w="med" len="med"/>
          </a:ln>
        </p:spPr>
      </p:sp>
      <p:sp>
        <p:nvSpPr>
          <p:cNvPr id="22" name="Google Shape;22;p3"/>
          <p:cNvSpPr/>
          <p:nvPr/>
        </p:nvSpPr>
        <p:spPr>
          <a:xfrm>
            <a:off x="-450933" y="4603301"/>
            <a:ext cx="3194133" cy="2386233"/>
          </a:xfrm>
          <a:custGeom>
            <a:avLst/>
            <a:gdLst/>
            <a:ahLst/>
            <a:cxnLst/>
            <a:rect l="l" t="t" r="r" b="b"/>
            <a:pathLst>
              <a:path w="95824" h="71587" extrusionOk="0">
                <a:moveTo>
                  <a:pt x="0" y="0"/>
                </a:moveTo>
                <a:cubicBezTo>
                  <a:pt x="4285" y="8569"/>
                  <a:pt x="12329" y="16139"/>
                  <a:pt x="21419" y="19165"/>
                </a:cubicBezTo>
                <a:cubicBezTo>
                  <a:pt x="30023" y="22029"/>
                  <a:pt x="39678" y="19787"/>
                  <a:pt x="48476" y="21984"/>
                </a:cubicBezTo>
                <a:cubicBezTo>
                  <a:pt x="57453" y="24225"/>
                  <a:pt x="65057" y="30317"/>
                  <a:pt x="72713" y="35512"/>
                </a:cubicBezTo>
                <a:cubicBezTo>
                  <a:pt x="81114" y="41213"/>
                  <a:pt x="89418" y="49336"/>
                  <a:pt x="91878" y="59186"/>
                </a:cubicBezTo>
                <a:cubicBezTo>
                  <a:pt x="92929" y="63395"/>
                  <a:pt x="91486" y="71587"/>
                  <a:pt x="95824" y="71587"/>
                </a:cubicBezTo>
              </a:path>
            </a:pathLst>
          </a:custGeom>
          <a:noFill/>
          <a:ln w="19050" cap="flat" cmpd="sng">
            <a:solidFill>
              <a:srgbClr val="E94A4E"/>
            </a:solidFill>
            <a:prstDash val="solid"/>
            <a:round/>
            <a:headEnd type="none" w="med" len="med"/>
            <a:tailEnd type="none" w="med" len="med"/>
          </a:ln>
        </p:spPr>
      </p:sp>
      <p:sp>
        <p:nvSpPr>
          <p:cNvPr id="23" name="Google Shape;23;p3"/>
          <p:cNvSpPr/>
          <p:nvPr/>
        </p:nvSpPr>
        <p:spPr>
          <a:xfrm>
            <a:off x="864391" y="5383033"/>
            <a:ext cx="563467" cy="1954067"/>
          </a:xfrm>
          <a:custGeom>
            <a:avLst/>
            <a:gdLst/>
            <a:ahLst/>
            <a:cxnLst/>
            <a:rect l="l" t="t" r="r" b="b"/>
            <a:pathLst>
              <a:path w="16904" h="58622" extrusionOk="0">
                <a:moveTo>
                  <a:pt x="13351" y="0"/>
                </a:moveTo>
                <a:cubicBezTo>
                  <a:pt x="9511" y="1281"/>
                  <a:pt x="4322" y="1142"/>
                  <a:pt x="2077" y="4510"/>
                </a:cubicBezTo>
                <a:cubicBezTo>
                  <a:pt x="-225" y="7964"/>
                  <a:pt x="-363" y="12973"/>
                  <a:pt x="950" y="16910"/>
                </a:cubicBezTo>
                <a:cubicBezTo>
                  <a:pt x="3178" y="23591"/>
                  <a:pt x="14787" y="24660"/>
                  <a:pt x="16169" y="31566"/>
                </a:cubicBezTo>
                <a:cubicBezTo>
                  <a:pt x="17425" y="37841"/>
                  <a:pt x="16595" y="44523"/>
                  <a:pt x="15042" y="50731"/>
                </a:cubicBezTo>
                <a:cubicBezTo>
                  <a:pt x="14364" y="53441"/>
                  <a:pt x="10250" y="56645"/>
                  <a:pt x="12223" y="58622"/>
                </a:cubicBezTo>
              </a:path>
            </a:pathLst>
          </a:custGeom>
          <a:noFill/>
          <a:ln w="19050" cap="flat" cmpd="sng">
            <a:solidFill>
              <a:srgbClr val="E94A4E"/>
            </a:solidFill>
            <a:prstDash val="solid"/>
            <a:round/>
            <a:headEnd type="none" w="med" len="med"/>
            <a:tailEnd type="none" w="med" len="med"/>
          </a:ln>
        </p:spPr>
      </p:sp>
      <p:sp>
        <p:nvSpPr>
          <p:cNvPr id="24" name="Google Shape;24;p3"/>
          <p:cNvSpPr txBox="1">
            <a:spLocks noGrp="1"/>
          </p:cNvSpPr>
          <p:nvPr>
            <p:ph type="title"/>
          </p:nvPr>
        </p:nvSpPr>
        <p:spPr>
          <a:xfrm>
            <a:off x="1458967" y="2766200"/>
            <a:ext cx="4637200" cy="1547600"/>
          </a:xfrm>
          <a:prstGeom prst="rect">
            <a:avLst/>
          </a:prstGeom>
        </p:spPr>
        <p:txBody>
          <a:bodyPr spcFirstLastPara="1" wrap="square" lIns="91425" tIns="91425" rIns="91425" bIns="91425" anchor="ctr" anchorCtr="0">
            <a:normAutofit/>
          </a:bodyPr>
          <a:lstStyle>
            <a:lvl1pPr lvl="0" rtl="0">
              <a:spcBef>
                <a:spcPts val="0"/>
              </a:spcBef>
              <a:spcAft>
                <a:spcPts val="0"/>
              </a:spcAft>
              <a:buClr>
                <a:srgbClr val="E94A4E"/>
              </a:buClr>
              <a:buSzPts val="3600"/>
              <a:buFont typeface="Kanit"/>
              <a:buNone/>
              <a:defRPr sz="6667" b="1">
                <a:solidFill>
                  <a:srgbClr val="E94A4E"/>
                </a:solidFill>
                <a:latin typeface="Kanit"/>
                <a:ea typeface="Kanit"/>
                <a:cs typeface="Kanit"/>
                <a:sym typeface="Kanit"/>
              </a:defRPr>
            </a:lvl1pPr>
            <a:lvl2pPr lvl="1" algn="ctr" rtl="0">
              <a:spcBef>
                <a:spcPts val="0"/>
              </a:spcBef>
              <a:spcAft>
                <a:spcPts val="0"/>
              </a:spcAft>
              <a:buClr>
                <a:srgbClr val="E94A4E"/>
              </a:buClr>
              <a:buSzPts val="3600"/>
              <a:buFont typeface="Kanit"/>
              <a:buNone/>
              <a:defRPr sz="4800" b="1">
                <a:solidFill>
                  <a:srgbClr val="E94A4E"/>
                </a:solidFill>
                <a:latin typeface="Kanit"/>
                <a:ea typeface="Kanit"/>
                <a:cs typeface="Kanit"/>
                <a:sym typeface="Kanit"/>
              </a:defRPr>
            </a:lvl2pPr>
            <a:lvl3pPr lvl="2" algn="ctr" rtl="0">
              <a:spcBef>
                <a:spcPts val="0"/>
              </a:spcBef>
              <a:spcAft>
                <a:spcPts val="0"/>
              </a:spcAft>
              <a:buClr>
                <a:srgbClr val="E94A4E"/>
              </a:buClr>
              <a:buSzPts val="3600"/>
              <a:buFont typeface="Kanit"/>
              <a:buNone/>
              <a:defRPr sz="4800" b="1">
                <a:solidFill>
                  <a:srgbClr val="E94A4E"/>
                </a:solidFill>
                <a:latin typeface="Kanit"/>
                <a:ea typeface="Kanit"/>
                <a:cs typeface="Kanit"/>
                <a:sym typeface="Kanit"/>
              </a:defRPr>
            </a:lvl3pPr>
            <a:lvl4pPr lvl="3" algn="ctr" rtl="0">
              <a:spcBef>
                <a:spcPts val="0"/>
              </a:spcBef>
              <a:spcAft>
                <a:spcPts val="0"/>
              </a:spcAft>
              <a:buClr>
                <a:srgbClr val="E94A4E"/>
              </a:buClr>
              <a:buSzPts val="3600"/>
              <a:buFont typeface="Kanit"/>
              <a:buNone/>
              <a:defRPr sz="4800" b="1">
                <a:solidFill>
                  <a:srgbClr val="E94A4E"/>
                </a:solidFill>
                <a:latin typeface="Kanit"/>
                <a:ea typeface="Kanit"/>
                <a:cs typeface="Kanit"/>
                <a:sym typeface="Kanit"/>
              </a:defRPr>
            </a:lvl4pPr>
            <a:lvl5pPr lvl="4" algn="ctr" rtl="0">
              <a:spcBef>
                <a:spcPts val="0"/>
              </a:spcBef>
              <a:spcAft>
                <a:spcPts val="0"/>
              </a:spcAft>
              <a:buClr>
                <a:srgbClr val="E94A4E"/>
              </a:buClr>
              <a:buSzPts val="3600"/>
              <a:buFont typeface="Kanit"/>
              <a:buNone/>
              <a:defRPr sz="4800" b="1">
                <a:solidFill>
                  <a:srgbClr val="E94A4E"/>
                </a:solidFill>
                <a:latin typeface="Kanit"/>
                <a:ea typeface="Kanit"/>
                <a:cs typeface="Kanit"/>
                <a:sym typeface="Kanit"/>
              </a:defRPr>
            </a:lvl5pPr>
            <a:lvl6pPr lvl="5" algn="ctr" rtl="0">
              <a:spcBef>
                <a:spcPts val="0"/>
              </a:spcBef>
              <a:spcAft>
                <a:spcPts val="0"/>
              </a:spcAft>
              <a:buClr>
                <a:srgbClr val="E94A4E"/>
              </a:buClr>
              <a:buSzPts val="3600"/>
              <a:buFont typeface="Kanit"/>
              <a:buNone/>
              <a:defRPr sz="4800" b="1">
                <a:solidFill>
                  <a:srgbClr val="E94A4E"/>
                </a:solidFill>
                <a:latin typeface="Kanit"/>
                <a:ea typeface="Kanit"/>
                <a:cs typeface="Kanit"/>
                <a:sym typeface="Kanit"/>
              </a:defRPr>
            </a:lvl6pPr>
            <a:lvl7pPr lvl="6" algn="ctr" rtl="0">
              <a:spcBef>
                <a:spcPts val="0"/>
              </a:spcBef>
              <a:spcAft>
                <a:spcPts val="0"/>
              </a:spcAft>
              <a:buClr>
                <a:srgbClr val="E94A4E"/>
              </a:buClr>
              <a:buSzPts val="3600"/>
              <a:buFont typeface="Kanit"/>
              <a:buNone/>
              <a:defRPr sz="4800" b="1">
                <a:solidFill>
                  <a:srgbClr val="E94A4E"/>
                </a:solidFill>
                <a:latin typeface="Kanit"/>
                <a:ea typeface="Kanit"/>
                <a:cs typeface="Kanit"/>
                <a:sym typeface="Kanit"/>
              </a:defRPr>
            </a:lvl7pPr>
            <a:lvl8pPr lvl="7" algn="ctr" rtl="0">
              <a:spcBef>
                <a:spcPts val="0"/>
              </a:spcBef>
              <a:spcAft>
                <a:spcPts val="0"/>
              </a:spcAft>
              <a:buClr>
                <a:srgbClr val="E94A4E"/>
              </a:buClr>
              <a:buSzPts val="3600"/>
              <a:buFont typeface="Kanit"/>
              <a:buNone/>
              <a:defRPr sz="4800" b="1">
                <a:solidFill>
                  <a:srgbClr val="E94A4E"/>
                </a:solidFill>
                <a:latin typeface="Kanit"/>
                <a:ea typeface="Kanit"/>
                <a:cs typeface="Kanit"/>
                <a:sym typeface="Kanit"/>
              </a:defRPr>
            </a:lvl8pPr>
            <a:lvl9pPr lvl="8" algn="ctr" rtl="0">
              <a:spcBef>
                <a:spcPts val="0"/>
              </a:spcBef>
              <a:spcAft>
                <a:spcPts val="0"/>
              </a:spcAft>
              <a:buClr>
                <a:srgbClr val="E94A4E"/>
              </a:buClr>
              <a:buSzPts val="3600"/>
              <a:buFont typeface="Kanit"/>
              <a:buNone/>
              <a:defRPr sz="4800" b="1">
                <a:solidFill>
                  <a:srgbClr val="E94A4E"/>
                </a:solidFill>
                <a:latin typeface="Kanit"/>
                <a:ea typeface="Kanit"/>
                <a:cs typeface="Kanit"/>
                <a:sym typeface="Kanit"/>
              </a:defRPr>
            </a:lvl9pPr>
          </a:lstStyle>
          <a:p>
            <a:r>
              <a:rPr lang="en-US"/>
              <a:t>Click to edit Master title style</a:t>
            </a:r>
            <a:endParaRPr/>
          </a:p>
        </p:txBody>
      </p:sp>
      <p:sp>
        <p:nvSpPr>
          <p:cNvPr id="25" name="Google Shape;25;p3"/>
          <p:cNvSpPr txBox="1">
            <a:spLocks noGrp="1"/>
          </p:cNvSpPr>
          <p:nvPr>
            <p:ph type="title" idx="2" hasCustomPrompt="1"/>
          </p:nvPr>
        </p:nvSpPr>
        <p:spPr>
          <a:xfrm>
            <a:off x="1944767" y="1358900"/>
            <a:ext cx="1119200" cy="978000"/>
          </a:xfrm>
          <a:prstGeom prst="rect">
            <a:avLst/>
          </a:prstGeom>
          <a:solidFill>
            <a:srgbClr val="E94A4E"/>
          </a:solidFill>
        </p:spPr>
        <p:txBody>
          <a:bodyPr spcFirstLastPara="1" wrap="square" lIns="91425" tIns="91425" rIns="91425" bIns="91425" anchor="ctr" anchorCtr="0">
            <a:normAutofit/>
          </a:bodyPr>
          <a:lstStyle>
            <a:lvl1pPr lvl="0" rtl="0">
              <a:spcBef>
                <a:spcPts val="0"/>
              </a:spcBef>
              <a:spcAft>
                <a:spcPts val="0"/>
              </a:spcAft>
              <a:buClr>
                <a:srgbClr val="E94A4E"/>
              </a:buClr>
              <a:buSzPts val="4800"/>
              <a:buFont typeface="Kanit"/>
              <a:buNone/>
              <a:defRPr sz="6400" b="1">
                <a:solidFill>
                  <a:srgbClr val="E3F1FE"/>
                </a:solidFill>
                <a:latin typeface="Kanit"/>
                <a:ea typeface="Kanit"/>
                <a:cs typeface="Kanit"/>
                <a:sym typeface="Kanit"/>
              </a:defRPr>
            </a:lvl1pPr>
            <a:lvl2pPr lvl="1"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2pPr>
            <a:lvl3pPr lvl="2"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3pPr>
            <a:lvl4pPr lvl="3"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4pPr>
            <a:lvl5pPr lvl="4"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5pPr>
            <a:lvl6pPr lvl="5"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6pPr>
            <a:lvl7pPr lvl="6"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7pPr>
            <a:lvl8pPr lvl="7"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8pPr>
            <a:lvl9pPr lvl="8"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9pPr>
          </a:lstStyle>
          <a:p>
            <a:r>
              <a:t>xx%</a:t>
            </a:r>
          </a:p>
        </p:txBody>
      </p:sp>
      <p:sp>
        <p:nvSpPr>
          <p:cNvPr id="26" name="Google Shape;26;p3"/>
          <p:cNvSpPr txBox="1">
            <a:spLocks noGrp="1"/>
          </p:cNvSpPr>
          <p:nvPr>
            <p:ph type="subTitle" idx="1"/>
          </p:nvPr>
        </p:nvSpPr>
        <p:spPr>
          <a:xfrm>
            <a:off x="1458967" y="4584333"/>
            <a:ext cx="3990800" cy="813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0163505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16"/>
        <p:cNvGrpSpPr/>
        <p:nvPr/>
      </p:nvGrpSpPr>
      <p:grpSpPr>
        <a:xfrm>
          <a:off x="0" y="0"/>
          <a:ext cx="0" cy="0"/>
          <a:chOff x="0" y="0"/>
          <a:chExt cx="0" cy="0"/>
        </a:xfrm>
      </p:grpSpPr>
      <p:sp>
        <p:nvSpPr>
          <p:cNvPr id="217" name="Google Shape;217;p21"/>
          <p:cNvSpPr/>
          <p:nvPr/>
        </p:nvSpPr>
        <p:spPr>
          <a:xfrm rot="4468851">
            <a:off x="-2262158" y="3929809"/>
            <a:ext cx="5981579" cy="5421648"/>
          </a:xfrm>
          <a:custGeom>
            <a:avLst/>
            <a:gdLst/>
            <a:ahLst/>
            <a:cxnLst/>
            <a:rect l="l" t="t" r="r" b="b"/>
            <a:pathLst>
              <a:path w="64577" h="58532" extrusionOk="0">
                <a:moveTo>
                  <a:pt x="46284" y="0"/>
                </a:moveTo>
                <a:cubicBezTo>
                  <a:pt x="43517" y="0"/>
                  <a:pt x="40773" y="736"/>
                  <a:pt x="38479" y="2287"/>
                </a:cubicBezTo>
                <a:cubicBezTo>
                  <a:pt x="33762" y="5471"/>
                  <a:pt x="33631" y="12441"/>
                  <a:pt x="28850" y="15781"/>
                </a:cubicBezTo>
                <a:cubicBezTo>
                  <a:pt x="25640" y="18035"/>
                  <a:pt x="21906" y="17944"/>
                  <a:pt x="18277" y="18861"/>
                </a:cubicBezTo>
                <a:cubicBezTo>
                  <a:pt x="14635" y="19778"/>
                  <a:pt x="11228" y="21598"/>
                  <a:pt x="8477" y="24166"/>
                </a:cubicBezTo>
                <a:cubicBezTo>
                  <a:pt x="2975" y="29315"/>
                  <a:pt x="0" y="37543"/>
                  <a:pt x="2451" y="44880"/>
                </a:cubicBezTo>
                <a:cubicBezTo>
                  <a:pt x="3303" y="47395"/>
                  <a:pt x="4744" y="49675"/>
                  <a:pt x="6591" y="51574"/>
                </a:cubicBezTo>
                <a:cubicBezTo>
                  <a:pt x="7167" y="52164"/>
                  <a:pt x="7796" y="52727"/>
                  <a:pt x="8477" y="53277"/>
                </a:cubicBezTo>
                <a:cubicBezTo>
                  <a:pt x="13119" y="56969"/>
                  <a:pt x="19116" y="58532"/>
                  <a:pt x="25089" y="58532"/>
                </a:cubicBezTo>
                <a:cubicBezTo>
                  <a:pt x="26449" y="58532"/>
                  <a:pt x="27809" y="58451"/>
                  <a:pt x="29151" y="58295"/>
                </a:cubicBezTo>
                <a:cubicBezTo>
                  <a:pt x="44270" y="56526"/>
                  <a:pt x="57856" y="45273"/>
                  <a:pt x="62415" y="30756"/>
                </a:cubicBezTo>
                <a:cubicBezTo>
                  <a:pt x="64040" y="25595"/>
                  <a:pt x="64576" y="19987"/>
                  <a:pt x="63280" y="14721"/>
                </a:cubicBezTo>
                <a:cubicBezTo>
                  <a:pt x="61970" y="9454"/>
                  <a:pt x="58681" y="4580"/>
                  <a:pt x="53938" y="1960"/>
                </a:cubicBezTo>
                <a:cubicBezTo>
                  <a:pt x="51616" y="677"/>
                  <a:pt x="48939" y="0"/>
                  <a:pt x="46284"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8" name="Google Shape;218;p21"/>
          <p:cNvSpPr/>
          <p:nvPr/>
        </p:nvSpPr>
        <p:spPr>
          <a:xfrm rot="1178721">
            <a:off x="-1045261" y="4426308"/>
            <a:ext cx="6370189" cy="3791433"/>
          </a:xfrm>
          <a:custGeom>
            <a:avLst/>
            <a:gdLst/>
            <a:ahLst/>
            <a:cxnLst/>
            <a:rect l="l" t="t" r="r" b="b"/>
            <a:pathLst>
              <a:path w="191104" h="113742" extrusionOk="0">
                <a:moveTo>
                  <a:pt x="191104" y="113742"/>
                </a:moveTo>
                <a:cubicBezTo>
                  <a:pt x="185999" y="93309"/>
                  <a:pt x="170556" y="70758"/>
                  <a:pt x="150123" y="65653"/>
                </a:cubicBezTo>
                <a:cubicBezTo>
                  <a:pt x="138183" y="62670"/>
                  <a:pt x="125994" y="70636"/>
                  <a:pt x="114160" y="74016"/>
                </a:cubicBezTo>
                <a:cubicBezTo>
                  <a:pt x="102901" y="77232"/>
                  <a:pt x="90293" y="76816"/>
                  <a:pt x="79034" y="73598"/>
                </a:cubicBezTo>
                <a:cubicBezTo>
                  <a:pt x="70224" y="71080"/>
                  <a:pt x="63298" y="64130"/>
                  <a:pt x="56035" y="58544"/>
                </a:cubicBezTo>
                <a:cubicBezTo>
                  <a:pt x="41107" y="47063"/>
                  <a:pt x="27219" y="34030"/>
                  <a:pt x="15054" y="19654"/>
                </a:cubicBezTo>
                <a:cubicBezTo>
                  <a:pt x="9723" y="13354"/>
                  <a:pt x="5835" y="5835"/>
                  <a:pt x="0" y="0"/>
                </a:cubicBezTo>
              </a:path>
            </a:pathLst>
          </a:custGeom>
          <a:noFill/>
          <a:ln w="19050" cap="flat" cmpd="sng">
            <a:solidFill>
              <a:srgbClr val="E94A4E"/>
            </a:solidFill>
            <a:prstDash val="solid"/>
            <a:round/>
            <a:headEnd type="none" w="med" len="med"/>
            <a:tailEnd type="none" w="med" len="med"/>
          </a:ln>
        </p:spPr>
      </p:sp>
      <p:sp>
        <p:nvSpPr>
          <p:cNvPr id="219" name="Google Shape;219;p21"/>
          <p:cNvSpPr/>
          <p:nvPr/>
        </p:nvSpPr>
        <p:spPr>
          <a:xfrm rot="1178721">
            <a:off x="-719668" y="5719991"/>
            <a:ext cx="1282379" cy="2313920"/>
          </a:xfrm>
          <a:custGeom>
            <a:avLst/>
            <a:gdLst/>
            <a:ahLst/>
            <a:cxnLst/>
            <a:rect l="l" t="t" r="r" b="b"/>
            <a:pathLst>
              <a:path w="38471" h="69417" extrusionOk="0">
                <a:moveTo>
                  <a:pt x="38471" y="0"/>
                </a:moveTo>
                <a:cubicBezTo>
                  <a:pt x="14815" y="11842"/>
                  <a:pt x="0" y="42962"/>
                  <a:pt x="0" y="69417"/>
                </a:cubicBezTo>
              </a:path>
            </a:pathLst>
          </a:custGeom>
          <a:noFill/>
          <a:ln w="19050" cap="flat" cmpd="sng">
            <a:solidFill>
              <a:srgbClr val="E94A4E"/>
            </a:solidFill>
            <a:prstDash val="solid"/>
            <a:round/>
            <a:headEnd type="none" w="med" len="med"/>
            <a:tailEnd type="none" w="med" len="med"/>
          </a:ln>
        </p:spPr>
      </p:sp>
      <p:sp>
        <p:nvSpPr>
          <p:cNvPr id="220" name="Google Shape;220;p21"/>
          <p:cNvSpPr/>
          <p:nvPr/>
        </p:nvSpPr>
        <p:spPr>
          <a:xfrm rot="1917792">
            <a:off x="9500375" y="-1697362"/>
            <a:ext cx="3803588" cy="2830107"/>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1" name="Google Shape;221;p21"/>
          <p:cNvSpPr txBox="1">
            <a:spLocks noGrp="1"/>
          </p:cNvSpPr>
          <p:nvPr>
            <p:ph type="title"/>
          </p:nvPr>
        </p:nvSpPr>
        <p:spPr>
          <a:xfrm>
            <a:off x="950967" y="719333"/>
            <a:ext cx="10290000" cy="9152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222" name="Google Shape;222;p21"/>
          <p:cNvSpPr txBox="1">
            <a:spLocks noGrp="1"/>
          </p:cNvSpPr>
          <p:nvPr>
            <p:ph type="subTitle" idx="1"/>
          </p:nvPr>
        </p:nvSpPr>
        <p:spPr>
          <a:xfrm>
            <a:off x="6548733" y="2913565"/>
            <a:ext cx="4328800" cy="6376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67">
                <a:solidFill>
                  <a:srgbClr val="0258A1"/>
                </a:solidFill>
                <a:latin typeface="Montserrat"/>
                <a:ea typeface="Montserrat"/>
                <a:cs typeface="Montserrat"/>
                <a:sym typeface="Montserrat"/>
              </a:defRPr>
            </a:lvl1pPr>
            <a:lvl2pPr lvl="1" algn="ctr" rtl="0">
              <a:spcBef>
                <a:spcPts val="1600"/>
              </a:spcBef>
              <a:spcAft>
                <a:spcPts val="0"/>
              </a:spcAft>
              <a:buNone/>
              <a:defRPr sz="1867">
                <a:solidFill>
                  <a:srgbClr val="0258A1"/>
                </a:solidFill>
                <a:latin typeface="Montserrat"/>
                <a:ea typeface="Montserrat"/>
                <a:cs typeface="Montserrat"/>
                <a:sym typeface="Montserrat"/>
              </a:defRPr>
            </a:lvl2pPr>
            <a:lvl3pPr lvl="2" algn="ctr" rtl="0">
              <a:spcBef>
                <a:spcPts val="1600"/>
              </a:spcBef>
              <a:spcAft>
                <a:spcPts val="0"/>
              </a:spcAft>
              <a:buNone/>
              <a:defRPr sz="1867">
                <a:solidFill>
                  <a:srgbClr val="0258A1"/>
                </a:solidFill>
                <a:latin typeface="Montserrat"/>
                <a:ea typeface="Montserrat"/>
                <a:cs typeface="Montserrat"/>
                <a:sym typeface="Montserrat"/>
              </a:defRPr>
            </a:lvl3pPr>
            <a:lvl4pPr lvl="3" algn="ctr" rtl="0">
              <a:spcBef>
                <a:spcPts val="1600"/>
              </a:spcBef>
              <a:spcAft>
                <a:spcPts val="0"/>
              </a:spcAft>
              <a:buNone/>
              <a:defRPr sz="1867">
                <a:solidFill>
                  <a:srgbClr val="0258A1"/>
                </a:solidFill>
                <a:latin typeface="Montserrat"/>
                <a:ea typeface="Montserrat"/>
                <a:cs typeface="Montserrat"/>
                <a:sym typeface="Montserrat"/>
              </a:defRPr>
            </a:lvl4pPr>
            <a:lvl5pPr lvl="4" algn="ctr" rtl="0">
              <a:spcBef>
                <a:spcPts val="1600"/>
              </a:spcBef>
              <a:spcAft>
                <a:spcPts val="0"/>
              </a:spcAft>
              <a:buNone/>
              <a:defRPr sz="1867">
                <a:solidFill>
                  <a:srgbClr val="0258A1"/>
                </a:solidFill>
                <a:latin typeface="Montserrat"/>
                <a:ea typeface="Montserrat"/>
                <a:cs typeface="Montserrat"/>
                <a:sym typeface="Montserrat"/>
              </a:defRPr>
            </a:lvl5pPr>
            <a:lvl6pPr lvl="5" algn="ctr" rtl="0">
              <a:spcBef>
                <a:spcPts val="1600"/>
              </a:spcBef>
              <a:spcAft>
                <a:spcPts val="0"/>
              </a:spcAft>
              <a:buNone/>
              <a:defRPr sz="1867">
                <a:solidFill>
                  <a:srgbClr val="0258A1"/>
                </a:solidFill>
                <a:latin typeface="Montserrat"/>
                <a:ea typeface="Montserrat"/>
                <a:cs typeface="Montserrat"/>
                <a:sym typeface="Montserrat"/>
              </a:defRPr>
            </a:lvl6pPr>
            <a:lvl7pPr lvl="6" algn="ctr" rtl="0">
              <a:spcBef>
                <a:spcPts val="1600"/>
              </a:spcBef>
              <a:spcAft>
                <a:spcPts val="0"/>
              </a:spcAft>
              <a:buNone/>
              <a:defRPr sz="1867">
                <a:solidFill>
                  <a:srgbClr val="0258A1"/>
                </a:solidFill>
                <a:latin typeface="Montserrat"/>
                <a:ea typeface="Montserrat"/>
                <a:cs typeface="Montserrat"/>
                <a:sym typeface="Montserrat"/>
              </a:defRPr>
            </a:lvl7pPr>
            <a:lvl8pPr lvl="7" algn="ctr" rtl="0">
              <a:spcBef>
                <a:spcPts val="1600"/>
              </a:spcBef>
              <a:spcAft>
                <a:spcPts val="0"/>
              </a:spcAft>
              <a:buNone/>
              <a:defRPr sz="1867">
                <a:solidFill>
                  <a:srgbClr val="0258A1"/>
                </a:solidFill>
                <a:latin typeface="Montserrat"/>
                <a:ea typeface="Montserrat"/>
                <a:cs typeface="Montserrat"/>
                <a:sym typeface="Montserrat"/>
              </a:defRPr>
            </a:lvl8pPr>
            <a:lvl9pPr lvl="8" algn="ctr" rtl="0">
              <a:spcBef>
                <a:spcPts val="1600"/>
              </a:spcBef>
              <a:spcAft>
                <a:spcPts val="160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223" name="Google Shape;223;p21"/>
          <p:cNvSpPr txBox="1">
            <a:spLocks noGrp="1"/>
          </p:cNvSpPr>
          <p:nvPr>
            <p:ph type="title" idx="2" hasCustomPrompt="1"/>
          </p:nvPr>
        </p:nvSpPr>
        <p:spPr>
          <a:xfrm>
            <a:off x="6548700" y="1643600"/>
            <a:ext cx="4328800" cy="915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1pPr>
            <a:lvl2pPr lvl="1"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2pPr>
            <a:lvl3pPr lvl="2"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3pPr>
            <a:lvl4pPr lvl="3"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4pPr>
            <a:lvl5pPr lvl="4"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5pPr>
            <a:lvl6pPr lvl="5"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6pPr>
            <a:lvl7pPr lvl="6"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7pPr>
            <a:lvl8pPr lvl="7"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8pPr>
            <a:lvl9pPr lvl="8"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9pPr>
          </a:lstStyle>
          <a:p>
            <a:r>
              <a:t>xx%</a:t>
            </a:r>
          </a:p>
        </p:txBody>
      </p:sp>
      <p:sp>
        <p:nvSpPr>
          <p:cNvPr id="224" name="Google Shape;224;p21"/>
          <p:cNvSpPr txBox="1">
            <a:spLocks noGrp="1"/>
          </p:cNvSpPr>
          <p:nvPr>
            <p:ph type="subTitle" idx="3"/>
          </p:nvPr>
        </p:nvSpPr>
        <p:spPr>
          <a:xfrm>
            <a:off x="1314433" y="4065032"/>
            <a:ext cx="4328800" cy="6376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67">
                <a:solidFill>
                  <a:srgbClr val="0258A1"/>
                </a:solidFill>
                <a:latin typeface="Montserrat"/>
                <a:ea typeface="Montserrat"/>
                <a:cs typeface="Montserrat"/>
                <a:sym typeface="Montserrat"/>
              </a:defRPr>
            </a:lvl1pPr>
            <a:lvl2pPr lvl="1" algn="ctr" rtl="0">
              <a:spcBef>
                <a:spcPts val="1600"/>
              </a:spcBef>
              <a:spcAft>
                <a:spcPts val="0"/>
              </a:spcAft>
              <a:buNone/>
              <a:defRPr sz="1867">
                <a:solidFill>
                  <a:srgbClr val="0258A1"/>
                </a:solidFill>
                <a:latin typeface="Montserrat"/>
                <a:ea typeface="Montserrat"/>
                <a:cs typeface="Montserrat"/>
                <a:sym typeface="Montserrat"/>
              </a:defRPr>
            </a:lvl2pPr>
            <a:lvl3pPr lvl="2" algn="ctr" rtl="0">
              <a:spcBef>
                <a:spcPts val="1600"/>
              </a:spcBef>
              <a:spcAft>
                <a:spcPts val="0"/>
              </a:spcAft>
              <a:buNone/>
              <a:defRPr sz="1867">
                <a:solidFill>
                  <a:srgbClr val="0258A1"/>
                </a:solidFill>
                <a:latin typeface="Montserrat"/>
                <a:ea typeface="Montserrat"/>
                <a:cs typeface="Montserrat"/>
                <a:sym typeface="Montserrat"/>
              </a:defRPr>
            </a:lvl3pPr>
            <a:lvl4pPr lvl="3" algn="ctr" rtl="0">
              <a:spcBef>
                <a:spcPts val="1600"/>
              </a:spcBef>
              <a:spcAft>
                <a:spcPts val="0"/>
              </a:spcAft>
              <a:buNone/>
              <a:defRPr sz="1867">
                <a:solidFill>
                  <a:srgbClr val="0258A1"/>
                </a:solidFill>
                <a:latin typeface="Montserrat"/>
                <a:ea typeface="Montserrat"/>
                <a:cs typeface="Montserrat"/>
                <a:sym typeface="Montserrat"/>
              </a:defRPr>
            </a:lvl4pPr>
            <a:lvl5pPr lvl="4" algn="ctr" rtl="0">
              <a:spcBef>
                <a:spcPts val="1600"/>
              </a:spcBef>
              <a:spcAft>
                <a:spcPts val="0"/>
              </a:spcAft>
              <a:buNone/>
              <a:defRPr sz="1867">
                <a:solidFill>
                  <a:srgbClr val="0258A1"/>
                </a:solidFill>
                <a:latin typeface="Montserrat"/>
                <a:ea typeface="Montserrat"/>
                <a:cs typeface="Montserrat"/>
                <a:sym typeface="Montserrat"/>
              </a:defRPr>
            </a:lvl5pPr>
            <a:lvl6pPr lvl="5" algn="ctr" rtl="0">
              <a:spcBef>
                <a:spcPts val="1600"/>
              </a:spcBef>
              <a:spcAft>
                <a:spcPts val="0"/>
              </a:spcAft>
              <a:buNone/>
              <a:defRPr sz="1867">
                <a:solidFill>
                  <a:srgbClr val="0258A1"/>
                </a:solidFill>
                <a:latin typeface="Montserrat"/>
                <a:ea typeface="Montserrat"/>
                <a:cs typeface="Montserrat"/>
                <a:sym typeface="Montserrat"/>
              </a:defRPr>
            </a:lvl6pPr>
            <a:lvl7pPr lvl="6" algn="ctr" rtl="0">
              <a:spcBef>
                <a:spcPts val="1600"/>
              </a:spcBef>
              <a:spcAft>
                <a:spcPts val="0"/>
              </a:spcAft>
              <a:buNone/>
              <a:defRPr sz="1867">
                <a:solidFill>
                  <a:srgbClr val="0258A1"/>
                </a:solidFill>
                <a:latin typeface="Montserrat"/>
                <a:ea typeface="Montserrat"/>
                <a:cs typeface="Montserrat"/>
                <a:sym typeface="Montserrat"/>
              </a:defRPr>
            </a:lvl7pPr>
            <a:lvl8pPr lvl="7" algn="ctr" rtl="0">
              <a:spcBef>
                <a:spcPts val="1600"/>
              </a:spcBef>
              <a:spcAft>
                <a:spcPts val="0"/>
              </a:spcAft>
              <a:buNone/>
              <a:defRPr sz="1867">
                <a:solidFill>
                  <a:srgbClr val="0258A1"/>
                </a:solidFill>
                <a:latin typeface="Montserrat"/>
                <a:ea typeface="Montserrat"/>
                <a:cs typeface="Montserrat"/>
                <a:sym typeface="Montserrat"/>
              </a:defRPr>
            </a:lvl8pPr>
            <a:lvl9pPr lvl="8" algn="ctr" rtl="0">
              <a:spcBef>
                <a:spcPts val="1600"/>
              </a:spcBef>
              <a:spcAft>
                <a:spcPts val="160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225" name="Google Shape;225;p21"/>
          <p:cNvSpPr txBox="1">
            <a:spLocks noGrp="1"/>
          </p:cNvSpPr>
          <p:nvPr>
            <p:ph type="title" idx="4" hasCustomPrompt="1"/>
          </p:nvPr>
        </p:nvSpPr>
        <p:spPr>
          <a:xfrm>
            <a:off x="1314400" y="2808533"/>
            <a:ext cx="4328800" cy="915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1pPr>
            <a:lvl2pPr lvl="1"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2pPr>
            <a:lvl3pPr lvl="2"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3pPr>
            <a:lvl4pPr lvl="3"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4pPr>
            <a:lvl5pPr lvl="4"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5pPr>
            <a:lvl6pPr lvl="5"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6pPr>
            <a:lvl7pPr lvl="6"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7pPr>
            <a:lvl8pPr lvl="7"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8pPr>
            <a:lvl9pPr lvl="8"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9pPr>
          </a:lstStyle>
          <a:p>
            <a:r>
              <a:t>xx%</a:t>
            </a:r>
          </a:p>
        </p:txBody>
      </p:sp>
      <p:sp>
        <p:nvSpPr>
          <p:cNvPr id="226" name="Google Shape;226;p21"/>
          <p:cNvSpPr txBox="1">
            <a:spLocks noGrp="1"/>
          </p:cNvSpPr>
          <p:nvPr>
            <p:ph type="subTitle" idx="5"/>
          </p:nvPr>
        </p:nvSpPr>
        <p:spPr>
          <a:xfrm>
            <a:off x="6548717" y="5235799"/>
            <a:ext cx="4328800" cy="6376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867">
                <a:solidFill>
                  <a:srgbClr val="0258A1"/>
                </a:solidFill>
                <a:latin typeface="Montserrat"/>
                <a:ea typeface="Montserrat"/>
                <a:cs typeface="Montserrat"/>
                <a:sym typeface="Montserrat"/>
              </a:defRPr>
            </a:lvl1pPr>
            <a:lvl2pPr lvl="1" algn="ctr" rtl="0">
              <a:spcBef>
                <a:spcPts val="1600"/>
              </a:spcBef>
              <a:spcAft>
                <a:spcPts val="0"/>
              </a:spcAft>
              <a:buNone/>
              <a:defRPr sz="1867">
                <a:solidFill>
                  <a:srgbClr val="0258A1"/>
                </a:solidFill>
                <a:latin typeface="Montserrat"/>
                <a:ea typeface="Montserrat"/>
                <a:cs typeface="Montserrat"/>
                <a:sym typeface="Montserrat"/>
              </a:defRPr>
            </a:lvl2pPr>
            <a:lvl3pPr lvl="2" algn="ctr" rtl="0">
              <a:spcBef>
                <a:spcPts val="1600"/>
              </a:spcBef>
              <a:spcAft>
                <a:spcPts val="0"/>
              </a:spcAft>
              <a:buNone/>
              <a:defRPr sz="1867">
                <a:solidFill>
                  <a:srgbClr val="0258A1"/>
                </a:solidFill>
                <a:latin typeface="Montserrat"/>
                <a:ea typeface="Montserrat"/>
                <a:cs typeface="Montserrat"/>
                <a:sym typeface="Montserrat"/>
              </a:defRPr>
            </a:lvl3pPr>
            <a:lvl4pPr lvl="3" algn="ctr" rtl="0">
              <a:spcBef>
                <a:spcPts val="1600"/>
              </a:spcBef>
              <a:spcAft>
                <a:spcPts val="0"/>
              </a:spcAft>
              <a:buNone/>
              <a:defRPr sz="1867">
                <a:solidFill>
                  <a:srgbClr val="0258A1"/>
                </a:solidFill>
                <a:latin typeface="Montserrat"/>
                <a:ea typeface="Montserrat"/>
                <a:cs typeface="Montserrat"/>
                <a:sym typeface="Montserrat"/>
              </a:defRPr>
            </a:lvl4pPr>
            <a:lvl5pPr lvl="4" algn="ctr" rtl="0">
              <a:spcBef>
                <a:spcPts val="1600"/>
              </a:spcBef>
              <a:spcAft>
                <a:spcPts val="0"/>
              </a:spcAft>
              <a:buNone/>
              <a:defRPr sz="1867">
                <a:solidFill>
                  <a:srgbClr val="0258A1"/>
                </a:solidFill>
                <a:latin typeface="Montserrat"/>
                <a:ea typeface="Montserrat"/>
                <a:cs typeface="Montserrat"/>
                <a:sym typeface="Montserrat"/>
              </a:defRPr>
            </a:lvl5pPr>
            <a:lvl6pPr lvl="5" algn="ctr" rtl="0">
              <a:spcBef>
                <a:spcPts val="1600"/>
              </a:spcBef>
              <a:spcAft>
                <a:spcPts val="0"/>
              </a:spcAft>
              <a:buNone/>
              <a:defRPr sz="1867">
                <a:solidFill>
                  <a:srgbClr val="0258A1"/>
                </a:solidFill>
                <a:latin typeface="Montserrat"/>
                <a:ea typeface="Montserrat"/>
                <a:cs typeface="Montserrat"/>
                <a:sym typeface="Montserrat"/>
              </a:defRPr>
            </a:lvl6pPr>
            <a:lvl7pPr lvl="6" algn="ctr" rtl="0">
              <a:spcBef>
                <a:spcPts val="1600"/>
              </a:spcBef>
              <a:spcAft>
                <a:spcPts val="0"/>
              </a:spcAft>
              <a:buNone/>
              <a:defRPr sz="1867">
                <a:solidFill>
                  <a:srgbClr val="0258A1"/>
                </a:solidFill>
                <a:latin typeface="Montserrat"/>
                <a:ea typeface="Montserrat"/>
                <a:cs typeface="Montserrat"/>
                <a:sym typeface="Montserrat"/>
              </a:defRPr>
            </a:lvl7pPr>
            <a:lvl8pPr lvl="7" algn="ctr" rtl="0">
              <a:spcBef>
                <a:spcPts val="1600"/>
              </a:spcBef>
              <a:spcAft>
                <a:spcPts val="0"/>
              </a:spcAft>
              <a:buNone/>
              <a:defRPr sz="1867">
                <a:solidFill>
                  <a:srgbClr val="0258A1"/>
                </a:solidFill>
                <a:latin typeface="Montserrat"/>
                <a:ea typeface="Montserrat"/>
                <a:cs typeface="Montserrat"/>
                <a:sym typeface="Montserrat"/>
              </a:defRPr>
            </a:lvl8pPr>
            <a:lvl9pPr lvl="8" algn="ctr" rtl="0">
              <a:spcBef>
                <a:spcPts val="1600"/>
              </a:spcBef>
              <a:spcAft>
                <a:spcPts val="160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227" name="Google Shape;227;p21"/>
          <p:cNvSpPr txBox="1">
            <a:spLocks noGrp="1"/>
          </p:cNvSpPr>
          <p:nvPr>
            <p:ph type="title" idx="6" hasCustomPrompt="1"/>
          </p:nvPr>
        </p:nvSpPr>
        <p:spPr>
          <a:xfrm>
            <a:off x="6548684" y="3965833"/>
            <a:ext cx="4328800" cy="915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1pPr>
            <a:lvl2pPr lvl="1"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2pPr>
            <a:lvl3pPr lvl="2"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3pPr>
            <a:lvl4pPr lvl="3"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4pPr>
            <a:lvl5pPr lvl="4"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5pPr>
            <a:lvl6pPr lvl="5"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6pPr>
            <a:lvl7pPr lvl="6"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7pPr>
            <a:lvl8pPr lvl="7"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8pPr>
            <a:lvl9pPr lvl="8"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9pPr>
          </a:lstStyle>
          <a:p>
            <a:r>
              <a:t>xx%</a:t>
            </a:r>
          </a:p>
        </p:txBody>
      </p:sp>
    </p:spTree>
    <p:extLst>
      <p:ext uri="{BB962C8B-B14F-4D97-AF65-F5344CB8AC3E}">
        <p14:creationId xmlns:p14="http://schemas.microsoft.com/office/powerpoint/2010/main" val="28652773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228"/>
        <p:cNvGrpSpPr/>
        <p:nvPr/>
      </p:nvGrpSpPr>
      <p:grpSpPr>
        <a:xfrm>
          <a:off x="0" y="0"/>
          <a:ext cx="0" cy="0"/>
          <a:chOff x="0" y="0"/>
          <a:chExt cx="0" cy="0"/>
        </a:xfrm>
      </p:grpSpPr>
      <p:sp>
        <p:nvSpPr>
          <p:cNvPr id="229" name="Google Shape;229;p22"/>
          <p:cNvSpPr/>
          <p:nvPr/>
        </p:nvSpPr>
        <p:spPr>
          <a:xfrm flipH="1">
            <a:off x="7275616" y="5188686"/>
            <a:ext cx="4951929" cy="2516893"/>
          </a:xfrm>
          <a:custGeom>
            <a:avLst/>
            <a:gdLst/>
            <a:ahLst/>
            <a:cxnLst/>
            <a:rect l="l" t="t" r="r" b="b"/>
            <a:pathLst>
              <a:path w="66359" h="34245" extrusionOk="0">
                <a:moveTo>
                  <a:pt x="15064" y="1"/>
                </a:moveTo>
                <a:cubicBezTo>
                  <a:pt x="13915" y="1"/>
                  <a:pt x="12767" y="92"/>
                  <a:pt x="11634" y="272"/>
                </a:cubicBezTo>
                <a:cubicBezTo>
                  <a:pt x="9302" y="653"/>
                  <a:pt x="1" y="3194"/>
                  <a:pt x="381" y="6482"/>
                </a:cubicBezTo>
                <a:cubicBezTo>
                  <a:pt x="512" y="7596"/>
                  <a:pt x="525" y="8540"/>
                  <a:pt x="734" y="9640"/>
                </a:cubicBezTo>
                <a:lnTo>
                  <a:pt x="734" y="34244"/>
                </a:lnTo>
                <a:lnTo>
                  <a:pt x="66359" y="33497"/>
                </a:lnTo>
                <a:cubicBezTo>
                  <a:pt x="64786" y="29842"/>
                  <a:pt x="62231" y="26593"/>
                  <a:pt x="58288" y="24654"/>
                </a:cubicBezTo>
                <a:cubicBezTo>
                  <a:pt x="53755" y="22427"/>
                  <a:pt x="48462" y="23291"/>
                  <a:pt x="43746" y="20933"/>
                </a:cubicBezTo>
                <a:cubicBezTo>
                  <a:pt x="39789" y="18954"/>
                  <a:pt x="36291" y="15876"/>
                  <a:pt x="33985" y="12077"/>
                </a:cubicBezTo>
                <a:cubicBezTo>
                  <a:pt x="31457" y="7884"/>
                  <a:pt x="29242" y="4779"/>
                  <a:pt x="24749" y="2368"/>
                </a:cubicBezTo>
                <a:cubicBezTo>
                  <a:pt x="21782" y="778"/>
                  <a:pt x="18421" y="1"/>
                  <a:pt x="15064"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0" name="Google Shape;230;p22"/>
          <p:cNvSpPr/>
          <p:nvPr/>
        </p:nvSpPr>
        <p:spPr>
          <a:xfrm rot="-7883629">
            <a:off x="-2125884" y="4621706"/>
            <a:ext cx="5135957" cy="3858937"/>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1" name="Google Shape;231;p22"/>
          <p:cNvSpPr/>
          <p:nvPr/>
        </p:nvSpPr>
        <p:spPr>
          <a:xfrm rot="10800000">
            <a:off x="-2787733" y="4041325"/>
            <a:ext cx="4490567" cy="3344467"/>
          </a:xfrm>
          <a:custGeom>
            <a:avLst/>
            <a:gdLst/>
            <a:ahLst/>
            <a:cxnLst/>
            <a:rect l="l" t="t" r="r" b="b"/>
            <a:pathLst>
              <a:path w="134717" h="100334" extrusionOk="0">
                <a:moveTo>
                  <a:pt x="0" y="0"/>
                </a:moveTo>
                <a:cubicBezTo>
                  <a:pt x="5867" y="8803"/>
                  <a:pt x="10445" y="18586"/>
                  <a:pt x="17473" y="26493"/>
                </a:cubicBezTo>
                <a:cubicBezTo>
                  <a:pt x="41141" y="53121"/>
                  <a:pt x="70904" y="75742"/>
                  <a:pt x="103715" y="89624"/>
                </a:cubicBezTo>
                <a:cubicBezTo>
                  <a:pt x="113784" y="93884"/>
                  <a:pt x="123784" y="100334"/>
                  <a:pt x="134717" y="100334"/>
                </a:cubicBezTo>
              </a:path>
            </a:pathLst>
          </a:custGeom>
          <a:noFill/>
          <a:ln w="19050" cap="flat" cmpd="sng">
            <a:solidFill>
              <a:srgbClr val="0258A1"/>
            </a:solidFill>
            <a:prstDash val="solid"/>
            <a:round/>
            <a:headEnd type="none" w="med" len="med"/>
            <a:tailEnd type="none" w="med" len="med"/>
          </a:ln>
        </p:spPr>
      </p:sp>
      <p:sp>
        <p:nvSpPr>
          <p:cNvPr id="232" name="Google Shape;232;p22"/>
          <p:cNvSpPr/>
          <p:nvPr/>
        </p:nvSpPr>
        <p:spPr>
          <a:xfrm flipH="1">
            <a:off x="9282834" y="5490924"/>
            <a:ext cx="3194133" cy="2350201"/>
          </a:xfrm>
          <a:custGeom>
            <a:avLst/>
            <a:gdLst/>
            <a:ahLst/>
            <a:cxnLst/>
            <a:rect l="l" t="t" r="r" b="b"/>
            <a:pathLst>
              <a:path w="95824" h="71587" extrusionOk="0">
                <a:moveTo>
                  <a:pt x="0" y="0"/>
                </a:moveTo>
                <a:cubicBezTo>
                  <a:pt x="4285" y="8569"/>
                  <a:pt x="12329" y="16139"/>
                  <a:pt x="21419" y="19165"/>
                </a:cubicBezTo>
                <a:cubicBezTo>
                  <a:pt x="30023" y="22029"/>
                  <a:pt x="39678" y="19787"/>
                  <a:pt x="48476" y="21984"/>
                </a:cubicBezTo>
                <a:cubicBezTo>
                  <a:pt x="57453" y="24225"/>
                  <a:pt x="65057" y="30317"/>
                  <a:pt x="72713" y="35512"/>
                </a:cubicBezTo>
                <a:cubicBezTo>
                  <a:pt x="81114" y="41213"/>
                  <a:pt x="89418" y="49336"/>
                  <a:pt x="91878" y="59186"/>
                </a:cubicBezTo>
                <a:cubicBezTo>
                  <a:pt x="92929" y="63395"/>
                  <a:pt x="91486" y="71587"/>
                  <a:pt x="95824" y="71587"/>
                </a:cubicBezTo>
              </a:path>
            </a:pathLst>
          </a:custGeom>
          <a:noFill/>
          <a:ln w="19050" cap="flat" cmpd="sng">
            <a:solidFill>
              <a:srgbClr val="E94A4E"/>
            </a:solidFill>
            <a:prstDash val="solid"/>
            <a:round/>
            <a:headEnd type="none" w="med" len="med"/>
            <a:tailEnd type="none" w="med" len="med"/>
          </a:ln>
        </p:spPr>
      </p:sp>
      <p:sp>
        <p:nvSpPr>
          <p:cNvPr id="233" name="Google Shape;233;p22"/>
          <p:cNvSpPr/>
          <p:nvPr/>
        </p:nvSpPr>
        <p:spPr>
          <a:xfrm rot="10800000" flipH="1">
            <a:off x="10910820" y="6184125"/>
            <a:ext cx="563467" cy="1924560"/>
          </a:xfrm>
          <a:custGeom>
            <a:avLst/>
            <a:gdLst/>
            <a:ahLst/>
            <a:cxnLst/>
            <a:rect l="l" t="t" r="r" b="b"/>
            <a:pathLst>
              <a:path w="16904" h="58622" extrusionOk="0">
                <a:moveTo>
                  <a:pt x="13351" y="0"/>
                </a:moveTo>
                <a:cubicBezTo>
                  <a:pt x="9511" y="1281"/>
                  <a:pt x="4322" y="1142"/>
                  <a:pt x="2077" y="4510"/>
                </a:cubicBezTo>
                <a:cubicBezTo>
                  <a:pt x="-225" y="7964"/>
                  <a:pt x="-363" y="12973"/>
                  <a:pt x="950" y="16910"/>
                </a:cubicBezTo>
                <a:cubicBezTo>
                  <a:pt x="3178" y="23591"/>
                  <a:pt x="14787" y="24660"/>
                  <a:pt x="16169" y="31566"/>
                </a:cubicBezTo>
                <a:cubicBezTo>
                  <a:pt x="17425" y="37841"/>
                  <a:pt x="16595" y="44523"/>
                  <a:pt x="15042" y="50731"/>
                </a:cubicBezTo>
                <a:cubicBezTo>
                  <a:pt x="14364" y="53441"/>
                  <a:pt x="10250" y="56645"/>
                  <a:pt x="12223" y="58622"/>
                </a:cubicBezTo>
              </a:path>
            </a:pathLst>
          </a:custGeom>
          <a:noFill/>
          <a:ln w="19050" cap="flat" cmpd="sng">
            <a:solidFill>
              <a:srgbClr val="E94A4E"/>
            </a:solidFill>
            <a:prstDash val="solid"/>
            <a:round/>
            <a:headEnd type="none" w="med" len="med"/>
            <a:tailEnd type="none" w="med" len="med"/>
          </a:ln>
        </p:spPr>
      </p:sp>
      <p:sp>
        <p:nvSpPr>
          <p:cNvPr id="234" name="Google Shape;234;p22"/>
          <p:cNvSpPr txBox="1">
            <a:spLocks noGrp="1"/>
          </p:cNvSpPr>
          <p:nvPr>
            <p:ph type="title"/>
          </p:nvPr>
        </p:nvSpPr>
        <p:spPr>
          <a:xfrm>
            <a:off x="6807200" y="2766200"/>
            <a:ext cx="4424800" cy="15476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rgbClr val="E94A4E"/>
              </a:buClr>
              <a:buSzPts val="3600"/>
              <a:buFont typeface="Kanit"/>
              <a:buNone/>
              <a:defRPr sz="6667" b="1">
                <a:solidFill>
                  <a:srgbClr val="E94A4E"/>
                </a:solidFill>
                <a:latin typeface="Kanit"/>
                <a:ea typeface="Kanit"/>
                <a:cs typeface="Kanit"/>
                <a:sym typeface="Kanit"/>
              </a:defRPr>
            </a:lvl1pPr>
            <a:lvl2pPr lvl="1" algn="r" rtl="0">
              <a:spcBef>
                <a:spcPts val="0"/>
              </a:spcBef>
              <a:spcAft>
                <a:spcPts val="0"/>
              </a:spcAft>
              <a:buClr>
                <a:srgbClr val="E94A4E"/>
              </a:buClr>
              <a:buSzPts val="3600"/>
              <a:buFont typeface="Kanit"/>
              <a:buNone/>
              <a:defRPr sz="4800" b="1">
                <a:solidFill>
                  <a:srgbClr val="E94A4E"/>
                </a:solidFill>
                <a:latin typeface="Kanit"/>
                <a:ea typeface="Kanit"/>
                <a:cs typeface="Kanit"/>
                <a:sym typeface="Kanit"/>
              </a:defRPr>
            </a:lvl2pPr>
            <a:lvl3pPr lvl="2" algn="r" rtl="0">
              <a:spcBef>
                <a:spcPts val="0"/>
              </a:spcBef>
              <a:spcAft>
                <a:spcPts val="0"/>
              </a:spcAft>
              <a:buClr>
                <a:srgbClr val="E94A4E"/>
              </a:buClr>
              <a:buSzPts val="3600"/>
              <a:buFont typeface="Kanit"/>
              <a:buNone/>
              <a:defRPr sz="4800" b="1">
                <a:solidFill>
                  <a:srgbClr val="E94A4E"/>
                </a:solidFill>
                <a:latin typeface="Kanit"/>
                <a:ea typeface="Kanit"/>
                <a:cs typeface="Kanit"/>
                <a:sym typeface="Kanit"/>
              </a:defRPr>
            </a:lvl3pPr>
            <a:lvl4pPr lvl="3" algn="r" rtl="0">
              <a:spcBef>
                <a:spcPts val="0"/>
              </a:spcBef>
              <a:spcAft>
                <a:spcPts val="0"/>
              </a:spcAft>
              <a:buClr>
                <a:srgbClr val="E94A4E"/>
              </a:buClr>
              <a:buSzPts val="3600"/>
              <a:buFont typeface="Kanit"/>
              <a:buNone/>
              <a:defRPr sz="4800" b="1">
                <a:solidFill>
                  <a:srgbClr val="E94A4E"/>
                </a:solidFill>
                <a:latin typeface="Kanit"/>
                <a:ea typeface="Kanit"/>
                <a:cs typeface="Kanit"/>
                <a:sym typeface="Kanit"/>
              </a:defRPr>
            </a:lvl4pPr>
            <a:lvl5pPr lvl="4" algn="r" rtl="0">
              <a:spcBef>
                <a:spcPts val="0"/>
              </a:spcBef>
              <a:spcAft>
                <a:spcPts val="0"/>
              </a:spcAft>
              <a:buClr>
                <a:srgbClr val="E94A4E"/>
              </a:buClr>
              <a:buSzPts val="3600"/>
              <a:buFont typeface="Kanit"/>
              <a:buNone/>
              <a:defRPr sz="4800" b="1">
                <a:solidFill>
                  <a:srgbClr val="E94A4E"/>
                </a:solidFill>
                <a:latin typeface="Kanit"/>
                <a:ea typeface="Kanit"/>
                <a:cs typeface="Kanit"/>
                <a:sym typeface="Kanit"/>
              </a:defRPr>
            </a:lvl5pPr>
            <a:lvl6pPr lvl="5" algn="r" rtl="0">
              <a:spcBef>
                <a:spcPts val="0"/>
              </a:spcBef>
              <a:spcAft>
                <a:spcPts val="0"/>
              </a:spcAft>
              <a:buClr>
                <a:srgbClr val="E94A4E"/>
              </a:buClr>
              <a:buSzPts val="3600"/>
              <a:buFont typeface="Kanit"/>
              <a:buNone/>
              <a:defRPr sz="4800" b="1">
                <a:solidFill>
                  <a:srgbClr val="E94A4E"/>
                </a:solidFill>
                <a:latin typeface="Kanit"/>
                <a:ea typeface="Kanit"/>
                <a:cs typeface="Kanit"/>
                <a:sym typeface="Kanit"/>
              </a:defRPr>
            </a:lvl6pPr>
            <a:lvl7pPr lvl="6" algn="r" rtl="0">
              <a:spcBef>
                <a:spcPts val="0"/>
              </a:spcBef>
              <a:spcAft>
                <a:spcPts val="0"/>
              </a:spcAft>
              <a:buClr>
                <a:srgbClr val="E94A4E"/>
              </a:buClr>
              <a:buSzPts val="3600"/>
              <a:buFont typeface="Kanit"/>
              <a:buNone/>
              <a:defRPr sz="4800" b="1">
                <a:solidFill>
                  <a:srgbClr val="E94A4E"/>
                </a:solidFill>
                <a:latin typeface="Kanit"/>
                <a:ea typeface="Kanit"/>
                <a:cs typeface="Kanit"/>
                <a:sym typeface="Kanit"/>
              </a:defRPr>
            </a:lvl7pPr>
            <a:lvl8pPr lvl="7" algn="r" rtl="0">
              <a:spcBef>
                <a:spcPts val="0"/>
              </a:spcBef>
              <a:spcAft>
                <a:spcPts val="0"/>
              </a:spcAft>
              <a:buClr>
                <a:srgbClr val="E94A4E"/>
              </a:buClr>
              <a:buSzPts val="3600"/>
              <a:buFont typeface="Kanit"/>
              <a:buNone/>
              <a:defRPr sz="4800" b="1">
                <a:solidFill>
                  <a:srgbClr val="E94A4E"/>
                </a:solidFill>
                <a:latin typeface="Kanit"/>
                <a:ea typeface="Kanit"/>
                <a:cs typeface="Kanit"/>
                <a:sym typeface="Kanit"/>
              </a:defRPr>
            </a:lvl8pPr>
            <a:lvl9pPr lvl="8" algn="r" rtl="0">
              <a:spcBef>
                <a:spcPts val="0"/>
              </a:spcBef>
              <a:spcAft>
                <a:spcPts val="0"/>
              </a:spcAft>
              <a:buClr>
                <a:srgbClr val="E94A4E"/>
              </a:buClr>
              <a:buSzPts val="3600"/>
              <a:buFont typeface="Kanit"/>
              <a:buNone/>
              <a:defRPr sz="4800" b="1">
                <a:solidFill>
                  <a:srgbClr val="E94A4E"/>
                </a:solidFill>
                <a:latin typeface="Kanit"/>
                <a:ea typeface="Kanit"/>
                <a:cs typeface="Kanit"/>
                <a:sym typeface="Kanit"/>
              </a:defRPr>
            </a:lvl9pPr>
          </a:lstStyle>
          <a:p>
            <a:r>
              <a:rPr lang="en-US"/>
              <a:t>Click to edit Master title style</a:t>
            </a:r>
            <a:endParaRPr/>
          </a:p>
        </p:txBody>
      </p:sp>
      <p:sp>
        <p:nvSpPr>
          <p:cNvPr id="235" name="Google Shape;235;p22"/>
          <p:cNvSpPr txBox="1">
            <a:spLocks noGrp="1"/>
          </p:cNvSpPr>
          <p:nvPr>
            <p:ph type="title" idx="2" hasCustomPrompt="1"/>
          </p:nvPr>
        </p:nvSpPr>
        <p:spPr>
          <a:xfrm>
            <a:off x="9555900" y="1358900"/>
            <a:ext cx="1119200" cy="978000"/>
          </a:xfrm>
          <a:prstGeom prst="rect">
            <a:avLst/>
          </a:prstGeom>
          <a:solidFill>
            <a:srgbClr val="E94A4E"/>
          </a:solidFill>
        </p:spPr>
        <p:txBody>
          <a:bodyPr spcFirstLastPara="1" wrap="square" lIns="91425" tIns="91425" rIns="91425" bIns="91425" anchor="ctr" anchorCtr="0">
            <a:normAutofit/>
          </a:bodyPr>
          <a:lstStyle>
            <a:lvl1pPr lvl="0" rtl="0">
              <a:spcBef>
                <a:spcPts val="0"/>
              </a:spcBef>
              <a:spcAft>
                <a:spcPts val="0"/>
              </a:spcAft>
              <a:buClr>
                <a:srgbClr val="E94A4E"/>
              </a:buClr>
              <a:buSzPts val="4800"/>
              <a:buFont typeface="Kanit"/>
              <a:buNone/>
              <a:defRPr sz="6400" b="1">
                <a:solidFill>
                  <a:srgbClr val="E3F1FE"/>
                </a:solidFill>
                <a:latin typeface="Kanit"/>
                <a:ea typeface="Kanit"/>
                <a:cs typeface="Kanit"/>
                <a:sym typeface="Kanit"/>
              </a:defRPr>
            </a:lvl1pPr>
            <a:lvl2pPr lvl="1"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2pPr>
            <a:lvl3pPr lvl="2"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3pPr>
            <a:lvl4pPr lvl="3"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4pPr>
            <a:lvl5pPr lvl="4"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5pPr>
            <a:lvl6pPr lvl="5"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6pPr>
            <a:lvl7pPr lvl="6"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7pPr>
            <a:lvl8pPr lvl="7"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8pPr>
            <a:lvl9pPr lvl="8" algn="ctr" rtl="0">
              <a:spcBef>
                <a:spcPts val="0"/>
              </a:spcBef>
              <a:spcAft>
                <a:spcPts val="0"/>
              </a:spcAft>
              <a:buClr>
                <a:srgbClr val="E94A4E"/>
              </a:buClr>
              <a:buSzPts val="4800"/>
              <a:buFont typeface="Kanit"/>
              <a:buNone/>
              <a:defRPr sz="6400" b="1">
                <a:solidFill>
                  <a:srgbClr val="E94A4E"/>
                </a:solidFill>
                <a:latin typeface="Kanit"/>
                <a:ea typeface="Kanit"/>
                <a:cs typeface="Kanit"/>
                <a:sym typeface="Kanit"/>
              </a:defRPr>
            </a:lvl9pPr>
          </a:lstStyle>
          <a:p>
            <a:r>
              <a:t>xx%</a:t>
            </a:r>
          </a:p>
        </p:txBody>
      </p:sp>
      <p:sp>
        <p:nvSpPr>
          <p:cNvPr id="236" name="Google Shape;236;p22"/>
          <p:cNvSpPr txBox="1">
            <a:spLocks noGrp="1"/>
          </p:cNvSpPr>
          <p:nvPr>
            <p:ph type="subTitle" idx="1"/>
          </p:nvPr>
        </p:nvSpPr>
        <p:spPr>
          <a:xfrm>
            <a:off x="7610433" y="4279533"/>
            <a:ext cx="3621600" cy="8768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2729735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37"/>
        <p:cNvGrpSpPr/>
        <p:nvPr/>
      </p:nvGrpSpPr>
      <p:grpSpPr>
        <a:xfrm>
          <a:off x="0" y="0"/>
          <a:ext cx="0" cy="0"/>
          <a:chOff x="0" y="0"/>
          <a:chExt cx="0" cy="0"/>
        </a:xfrm>
      </p:grpSpPr>
      <p:sp>
        <p:nvSpPr>
          <p:cNvPr id="238" name="Google Shape;238;p23"/>
          <p:cNvSpPr txBox="1">
            <a:spLocks noGrp="1"/>
          </p:cNvSpPr>
          <p:nvPr>
            <p:ph type="title"/>
          </p:nvPr>
        </p:nvSpPr>
        <p:spPr>
          <a:xfrm>
            <a:off x="6296433" y="1281117"/>
            <a:ext cx="4764800" cy="9912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239" name="Google Shape;239;p23"/>
          <p:cNvSpPr txBox="1">
            <a:spLocks noGrp="1"/>
          </p:cNvSpPr>
          <p:nvPr>
            <p:ph type="subTitle" idx="1"/>
          </p:nvPr>
        </p:nvSpPr>
        <p:spPr>
          <a:xfrm>
            <a:off x="6296433" y="2114884"/>
            <a:ext cx="4764800" cy="3462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1"/>
              </a:buClr>
              <a:buSzPts val="1400"/>
              <a:buFont typeface="Montserrat"/>
              <a:buChar char="●"/>
              <a:defRPr sz="1867">
                <a:solidFill>
                  <a:srgbClr val="0258A1"/>
                </a:solidFill>
                <a:latin typeface="Montserrat"/>
                <a:ea typeface="Montserrat"/>
                <a:cs typeface="Montserrat"/>
                <a:sym typeface="Montserrat"/>
              </a:defRPr>
            </a:lvl1pPr>
            <a:lvl2pPr lvl="1">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2pPr>
            <a:lvl3pPr lvl="2">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3pPr>
            <a:lvl4pPr lvl="3">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4pPr>
            <a:lvl5pPr lvl="4">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5pPr>
            <a:lvl6pPr lvl="5">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6pPr>
            <a:lvl7pPr lvl="6">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7pPr>
            <a:lvl8pPr lvl="7">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8pPr>
            <a:lvl9pPr lvl="8">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9pPr>
          </a:lstStyle>
          <a:p>
            <a:r>
              <a:rPr lang="en-US"/>
              <a:t>Click to edit Master subtitle style</a:t>
            </a:r>
            <a:endParaRPr/>
          </a:p>
        </p:txBody>
      </p:sp>
      <p:sp>
        <p:nvSpPr>
          <p:cNvPr id="240" name="Google Shape;240;p23"/>
          <p:cNvSpPr/>
          <p:nvPr/>
        </p:nvSpPr>
        <p:spPr>
          <a:xfrm rot="5400000" flipH="1">
            <a:off x="-1767215" y="1546585"/>
            <a:ext cx="4521451" cy="986995"/>
          </a:xfrm>
          <a:custGeom>
            <a:avLst/>
            <a:gdLst/>
            <a:ahLst/>
            <a:cxnLst/>
            <a:rect l="l" t="t" r="r" b="b"/>
            <a:pathLst>
              <a:path w="92862" h="20271" extrusionOk="0">
                <a:moveTo>
                  <a:pt x="79072" y="0"/>
                </a:moveTo>
                <a:cubicBezTo>
                  <a:pt x="75484" y="0"/>
                  <a:pt x="71979" y="914"/>
                  <a:pt x="68756" y="2597"/>
                </a:cubicBezTo>
                <a:cubicBezTo>
                  <a:pt x="64327" y="4905"/>
                  <a:pt x="60752" y="7539"/>
                  <a:pt x="55670" y="7539"/>
                </a:cubicBezTo>
                <a:cubicBezTo>
                  <a:pt x="55446" y="7539"/>
                  <a:pt x="55218" y="7534"/>
                  <a:pt x="54987" y="7523"/>
                </a:cubicBezTo>
                <a:cubicBezTo>
                  <a:pt x="49392" y="7275"/>
                  <a:pt x="44480" y="4903"/>
                  <a:pt x="39134" y="3475"/>
                </a:cubicBezTo>
                <a:cubicBezTo>
                  <a:pt x="35751" y="2568"/>
                  <a:pt x="32183" y="2008"/>
                  <a:pt x="28644" y="2008"/>
                </a:cubicBezTo>
                <a:cubicBezTo>
                  <a:pt x="24153" y="2008"/>
                  <a:pt x="19707" y="2910"/>
                  <a:pt x="15736" y="5152"/>
                </a:cubicBezTo>
                <a:cubicBezTo>
                  <a:pt x="12709" y="6855"/>
                  <a:pt x="9119" y="8859"/>
                  <a:pt x="6604" y="11218"/>
                </a:cubicBezTo>
                <a:cubicBezTo>
                  <a:pt x="3840" y="13838"/>
                  <a:pt x="2071" y="17179"/>
                  <a:pt x="1" y="20271"/>
                </a:cubicBezTo>
                <a:lnTo>
                  <a:pt x="90570" y="20100"/>
                </a:lnTo>
                <a:cubicBezTo>
                  <a:pt x="90936" y="15948"/>
                  <a:pt x="92154" y="12397"/>
                  <a:pt x="92692" y="8244"/>
                </a:cubicBezTo>
                <a:cubicBezTo>
                  <a:pt x="92862" y="6947"/>
                  <a:pt x="92823" y="5270"/>
                  <a:pt x="91801" y="4183"/>
                </a:cubicBezTo>
                <a:cubicBezTo>
                  <a:pt x="90792" y="3907"/>
                  <a:pt x="90058" y="2990"/>
                  <a:pt x="89155" y="2427"/>
                </a:cubicBezTo>
                <a:cubicBezTo>
                  <a:pt x="87071" y="1143"/>
                  <a:pt x="84608" y="606"/>
                  <a:pt x="82237" y="239"/>
                </a:cubicBezTo>
                <a:cubicBezTo>
                  <a:pt x="81178" y="79"/>
                  <a:pt x="80122" y="0"/>
                  <a:pt x="79072"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1" name="Google Shape;241;p23"/>
          <p:cNvSpPr/>
          <p:nvPr/>
        </p:nvSpPr>
        <p:spPr>
          <a:xfrm rot="4955450">
            <a:off x="10267238" y="97145"/>
            <a:ext cx="3331793" cy="1873869"/>
          </a:xfrm>
          <a:custGeom>
            <a:avLst/>
            <a:gdLst/>
            <a:ahLst/>
            <a:cxnLst/>
            <a:rect l="l" t="t" r="r" b="b"/>
            <a:pathLst>
              <a:path w="60828" h="34213" extrusionOk="0">
                <a:moveTo>
                  <a:pt x="35519" y="1"/>
                </a:moveTo>
                <a:cubicBezTo>
                  <a:pt x="29974" y="1"/>
                  <a:pt x="24457" y="1192"/>
                  <a:pt x="19441" y="3674"/>
                </a:cubicBezTo>
                <a:cubicBezTo>
                  <a:pt x="13624" y="6556"/>
                  <a:pt x="4820" y="13068"/>
                  <a:pt x="2370" y="20443"/>
                </a:cubicBezTo>
                <a:cubicBezTo>
                  <a:pt x="1" y="27575"/>
                  <a:pt x="4809" y="34213"/>
                  <a:pt x="11976" y="34213"/>
                </a:cubicBezTo>
                <a:cubicBezTo>
                  <a:pt x="12459" y="34213"/>
                  <a:pt x="12952" y="34183"/>
                  <a:pt x="13454" y="34121"/>
                </a:cubicBezTo>
                <a:cubicBezTo>
                  <a:pt x="17751" y="33584"/>
                  <a:pt x="21563" y="31174"/>
                  <a:pt x="25219" y="28854"/>
                </a:cubicBezTo>
                <a:cubicBezTo>
                  <a:pt x="29984" y="25813"/>
                  <a:pt x="34705" y="23593"/>
                  <a:pt x="40283" y="23593"/>
                </a:cubicBezTo>
                <a:cubicBezTo>
                  <a:pt x="40808" y="23593"/>
                  <a:pt x="41342" y="23613"/>
                  <a:pt x="41884" y="23653"/>
                </a:cubicBezTo>
                <a:cubicBezTo>
                  <a:pt x="44446" y="23851"/>
                  <a:pt x="47929" y="24513"/>
                  <a:pt x="51187" y="24513"/>
                </a:cubicBezTo>
                <a:cubicBezTo>
                  <a:pt x="55490" y="24513"/>
                  <a:pt x="59403" y="23358"/>
                  <a:pt x="60290" y="18452"/>
                </a:cubicBezTo>
                <a:cubicBezTo>
                  <a:pt x="60828" y="15491"/>
                  <a:pt x="59714" y="12425"/>
                  <a:pt x="57932" y="9988"/>
                </a:cubicBezTo>
                <a:cubicBezTo>
                  <a:pt x="54316" y="5050"/>
                  <a:pt x="49049" y="1905"/>
                  <a:pt x="43101" y="739"/>
                </a:cubicBezTo>
                <a:cubicBezTo>
                  <a:pt x="40598" y="250"/>
                  <a:pt x="38056" y="1"/>
                  <a:pt x="35519"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2" name="Google Shape;242;p23"/>
          <p:cNvSpPr/>
          <p:nvPr/>
        </p:nvSpPr>
        <p:spPr>
          <a:xfrm>
            <a:off x="0" y="-442467"/>
            <a:ext cx="1250000" cy="2603667"/>
          </a:xfrm>
          <a:custGeom>
            <a:avLst/>
            <a:gdLst/>
            <a:ahLst/>
            <a:cxnLst/>
            <a:rect l="l" t="t" r="r" b="b"/>
            <a:pathLst>
              <a:path w="37500" h="78110" extrusionOk="0">
                <a:moveTo>
                  <a:pt x="13784" y="0"/>
                </a:moveTo>
                <a:cubicBezTo>
                  <a:pt x="9594" y="8385"/>
                  <a:pt x="9691" y="20581"/>
                  <a:pt x="15316" y="28079"/>
                </a:cubicBezTo>
                <a:cubicBezTo>
                  <a:pt x="21599" y="36454"/>
                  <a:pt x="35971" y="40153"/>
                  <a:pt x="37268" y="50542"/>
                </a:cubicBezTo>
                <a:cubicBezTo>
                  <a:pt x="38196" y="57974"/>
                  <a:pt x="35091" y="66978"/>
                  <a:pt x="29100" y="71473"/>
                </a:cubicBezTo>
                <a:cubicBezTo>
                  <a:pt x="21142" y="77444"/>
                  <a:pt x="9949" y="78110"/>
                  <a:pt x="0" y="78110"/>
                </a:cubicBezTo>
              </a:path>
            </a:pathLst>
          </a:custGeom>
          <a:noFill/>
          <a:ln w="19050" cap="flat" cmpd="sng">
            <a:solidFill>
              <a:srgbClr val="E94A4E"/>
            </a:solidFill>
            <a:prstDash val="solid"/>
            <a:round/>
            <a:headEnd type="none" w="med" len="med"/>
            <a:tailEnd type="none" w="med" len="med"/>
          </a:ln>
        </p:spPr>
      </p:sp>
      <p:sp>
        <p:nvSpPr>
          <p:cNvPr id="243" name="Google Shape;243;p23"/>
          <p:cNvSpPr/>
          <p:nvPr/>
        </p:nvSpPr>
        <p:spPr>
          <a:xfrm>
            <a:off x="1136721" y="-340334"/>
            <a:ext cx="493500" cy="1463467"/>
          </a:xfrm>
          <a:custGeom>
            <a:avLst/>
            <a:gdLst/>
            <a:ahLst/>
            <a:cxnLst/>
            <a:rect l="l" t="t" r="r" b="b"/>
            <a:pathLst>
              <a:path w="14805" h="43904" extrusionOk="0">
                <a:moveTo>
                  <a:pt x="2656" y="43904"/>
                </a:moveTo>
                <a:cubicBezTo>
                  <a:pt x="9162" y="42279"/>
                  <a:pt x="16026" y="34073"/>
                  <a:pt x="14398" y="27568"/>
                </a:cubicBezTo>
                <a:cubicBezTo>
                  <a:pt x="13049" y="22178"/>
                  <a:pt x="4969" y="21292"/>
                  <a:pt x="1634" y="16847"/>
                </a:cubicBezTo>
                <a:cubicBezTo>
                  <a:pt x="-1761" y="12322"/>
                  <a:pt x="1145" y="5059"/>
                  <a:pt x="3677" y="0"/>
                </a:cubicBezTo>
              </a:path>
            </a:pathLst>
          </a:custGeom>
          <a:noFill/>
          <a:ln w="19050" cap="flat" cmpd="sng">
            <a:solidFill>
              <a:srgbClr val="E94A4E"/>
            </a:solidFill>
            <a:prstDash val="solid"/>
            <a:round/>
            <a:headEnd type="none" w="med" len="med"/>
            <a:tailEnd type="none" w="med" len="med"/>
          </a:ln>
        </p:spPr>
      </p:sp>
      <p:sp>
        <p:nvSpPr>
          <p:cNvPr id="244" name="Google Shape;244;p23"/>
          <p:cNvSpPr/>
          <p:nvPr/>
        </p:nvSpPr>
        <p:spPr>
          <a:xfrm>
            <a:off x="11177603" y="-663667"/>
            <a:ext cx="1755600" cy="3914000"/>
          </a:xfrm>
          <a:custGeom>
            <a:avLst/>
            <a:gdLst/>
            <a:ahLst/>
            <a:cxnLst/>
            <a:rect l="l" t="t" r="r" b="b"/>
            <a:pathLst>
              <a:path w="52668" h="117420" extrusionOk="0">
                <a:moveTo>
                  <a:pt x="17442" y="0"/>
                </a:moveTo>
                <a:cubicBezTo>
                  <a:pt x="12755" y="4687"/>
                  <a:pt x="6780" y="8713"/>
                  <a:pt x="4169" y="14805"/>
                </a:cubicBezTo>
                <a:cubicBezTo>
                  <a:pt x="-800" y="26396"/>
                  <a:pt x="-935" y="40349"/>
                  <a:pt x="2126" y="52583"/>
                </a:cubicBezTo>
                <a:cubicBezTo>
                  <a:pt x="5236" y="65013"/>
                  <a:pt x="12469" y="76704"/>
                  <a:pt x="21526" y="85767"/>
                </a:cubicBezTo>
                <a:cubicBezTo>
                  <a:pt x="26939" y="91184"/>
                  <a:pt x="35119" y="93573"/>
                  <a:pt x="39905" y="99551"/>
                </a:cubicBezTo>
                <a:cubicBezTo>
                  <a:pt x="44479" y="105265"/>
                  <a:pt x="46122" y="114144"/>
                  <a:pt x="52668" y="117420"/>
                </a:cubicBezTo>
              </a:path>
            </a:pathLst>
          </a:custGeom>
          <a:noFill/>
          <a:ln w="19050" cap="flat" cmpd="sng">
            <a:solidFill>
              <a:srgbClr val="0258A1"/>
            </a:solidFill>
            <a:prstDash val="solid"/>
            <a:round/>
            <a:headEnd type="none" w="med" len="med"/>
            <a:tailEnd type="none" w="med" len="med"/>
          </a:ln>
        </p:spPr>
      </p:sp>
    </p:spTree>
    <p:extLst>
      <p:ext uri="{BB962C8B-B14F-4D97-AF65-F5344CB8AC3E}">
        <p14:creationId xmlns:p14="http://schemas.microsoft.com/office/powerpoint/2010/main" val="13613316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45"/>
        <p:cNvGrpSpPr/>
        <p:nvPr/>
      </p:nvGrpSpPr>
      <p:grpSpPr>
        <a:xfrm>
          <a:off x="0" y="0"/>
          <a:ext cx="0" cy="0"/>
          <a:chOff x="0" y="0"/>
          <a:chExt cx="0" cy="0"/>
        </a:xfrm>
      </p:grpSpPr>
      <p:sp>
        <p:nvSpPr>
          <p:cNvPr id="246" name="Google Shape;246;p24"/>
          <p:cNvSpPr txBox="1">
            <a:spLocks noGrp="1"/>
          </p:cNvSpPr>
          <p:nvPr>
            <p:ph type="title"/>
          </p:nvPr>
        </p:nvSpPr>
        <p:spPr>
          <a:xfrm>
            <a:off x="950967" y="719333"/>
            <a:ext cx="10290000" cy="9700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247" name="Google Shape;247;p24"/>
          <p:cNvSpPr txBox="1">
            <a:spLocks noGrp="1"/>
          </p:cNvSpPr>
          <p:nvPr>
            <p:ph type="subTitle" idx="1"/>
          </p:nvPr>
        </p:nvSpPr>
        <p:spPr>
          <a:xfrm>
            <a:off x="950967" y="1922933"/>
            <a:ext cx="4392400" cy="42220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accent1"/>
              </a:buClr>
              <a:buSzPts val="1400"/>
              <a:buFont typeface="Montserrat"/>
              <a:buChar char="●"/>
              <a:defRPr sz="1867">
                <a:solidFill>
                  <a:srgbClr val="0258A1"/>
                </a:solidFill>
                <a:latin typeface="Montserrat"/>
                <a:ea typeface="Montserrat"/>
                <a:cs typeface="Montserrat"/>
                <a:sym typeface="Montserrat"/>
              </a:defRPr>
            </a:lvl1pPr>
            <a:lvl2pPr lvl="1" rtl="0">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2pPr>
            <a:lvl3pPr lvl="2" rtl="0">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3pPr>
            <a:lvl4pPr lvl="3" rtl="0">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4pPr>
            <a:lvl5pPr lvl="4" rtl="0">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5pPr>
            <a:lvl6pPr lvl="5" rtl="0">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6pPr>
            <a:lvl7pPr lvl="6" rtl="0">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7pPr>
            <a:lvl8pPr lvl="7" rtl="0">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8pPr>
            <a:lvl9pPr lvl="8" rtl="0">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9pPr>
          </a:lstStyle>
          <a:p>
            <a:r>
              <a:rPr lang="en-US"/>
              <a:t>Click to edit Master subtitle style</a:t>
            </a:r>
            <a:endParaRPr/>
          </a:p>
        </p:txBody>
      </p:sp>
      <p:sp>
        <p:nvSpPr>
          <p:cNvPr id="248" name="Google Shape;248;p24"/>
          <p:cNvSpPr/>
          <p:nvPr/>
        </p:nvSpPr>
        <p:spPr>
          <a:xfrm flipH="1">
            <a:off x="7153267" y="-787366"/>
            <a:ext cx="5167292" cy="1574740"/>
          </a:xfrm>
          <a:custGeom>
            <a:avLst/>
            <a:gdLst/>
            <a:ahLst/>
            <a:cxnLst/>
            <a:rect l="l" t="t" r="r" b="b"/>
            <a:pathLst>
              <a:path w="88892" h="26487" extrusionOk="0">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9" name="Google Shape;249;p24"/>
          <p:cNvSpPr/>
          <p:nvPr/>
        </p:nvSpPr>
        <p:spPr>
          <a:xfrm>
            <a:off x="4387901" y="6043167"/>
            <a:ext cx="2649967" cy="1971740"/>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0" name="Google Shape;250;p24"/>
          <p:cNvSpPr/>
          <p:nvPr/>
        </p:nvSpPr>
        <p:spPr>
          <a:xfrm>
            <a:off x="8917101" y="-799799"/>
            <a:ext cx="4084167" cy="1616633"/>
          </a:xfrm>
          <a:custGeom>
            <a:avLst/>
            <a:gdLst/>
            <a:ahLst/>
            <a:cxnLst/>
            <a:rect l="l" t="t" r="r" b="b"/>
            <a:pathLst>
              <a:path w="122525" h="48499" extrusionOk="0">
                <a:moveTo>
                  <a:pt x="0" y="0"/>
                </a:moveTo>
                <a:cubicBezTo>
                  <a:pt x="3004" y="10514"/>
                  <a:pt x="4741" y="22231"/>
                  <a:pt x="11742" y="30631"/>
                </a:cubicBezTo>
                <a:cubicBezTo>
                  <a:pt x="14919" y="34442"/>
                  <a:pt x="20067" y="36071"/>
                  <a:pt x="24505" y="38289"/>
                </a:cubicBezTo>
                <a:cubicBezTo>
                  <a:pt x="41456" y="46763"/>
                  <a:pt x="62351" y="45097"/>
                  <a:pt x="81173" y="42883"/>
                </a:cubicBezTo>
                <a:cubicBezTo>
                  <a:pt x="88321" y="42042"/>
                  <a:pt x="95473" y="39439"/>
                  <a:pt x="102615" y="40331"/>
                </a:cubicBezTo>
                <a:cubicBezTo>
                  <a:pt x="109733" y="41220"/>
                  <a:pt x="116110" y="45288"/>
                  <a:pt x="122525" y="48499"/>
                </a:cubicBezTo>
              </a:path>
            </a:pathLst>
          </a:custGeom>
          <a:noFill/>
          <a:ln w="19050" cap="flat" cmpd="sng">
            <a:solidFill>
              <a:srgbClr val="E94A4E"/>
            </a:solidFill>
            <a:prstDash val="solid"/>
            <a:round/>
            <a:headEnd type="none" w="med" len="med"/>
            <a:tailEnd type="none" w="med" len="med"/>
          </a:ln>
        </p:spPr>
      </p:sp>
      <p:sp>
        <p:nvSpPr>
          <p:cNvPr id="251" name="Google Shape;251;p24"/>
          <p:cNvSpPr/>
          <p:nvPr/>
        </p:nvSpPr>
        <p:spPr>
          <a:xfrm>
            <a:off x="4152234" y="6492675"/>
            <a:ext cx="3692767" cy="1209667"/>
          </a:xfrm>
          <a:custGeom>
            <a:avLst/>
            <a:gdLst/>
            <a:ahLst/>
            <a:cxnLst/>
            <a:rect l="l" t="t" r="r" b="b"/>
            <a:pathLst>
              <a:path w="110783" h="36290" extrusionOk="0">
                <a:moveTo>
                  <a:pt x="0" y="26590"/>
                </a:moveTo>
                <a:cubicBezTo>
                  <a:pt x="8890" y="17700"/>
                  <a:pt x="17427" y="7264"/>
                  <a:pt x="29100" y="2596"/>
                </a:cubicBezTo>
                <a:cubicBezTo>
                  <a:pt x="42419" y="-2730"/>
                  <a:pt x="58376" y="1633"/>
                  <a:pt x="71984" y="6169"/>
                </a:cubicBezTo>
                <a:cubicBezTo>
                  <a:pt x="83091" y="9871"/>
                  <a:pt x="92931" y="17183"/>
                  <a:pt x="101594" y="25058"/>
                </a:cubicBezTo>
                <a:cubicBezTo>
                  <a:pt x="105173" y="28312"/>
                  <a:pt x="110783" y="31453"/>
                  <a:pt x="110783" y="36290"/>
                </a:cubicBezTo>
              </a:path>
            </a:pathLst>
          </a:custGeom>
          <a:noFill/>
          <a:ln w="19050" cap="flat" cmpd="sng">
            <a:solidFill>
              <a:srgbClr val="0258A1"/>
            </a:solidFill>
            <a:prstDash val="solid"/>
            <a:round/>
            <a:headEnd type="none" w="med" len="med"/>
            <a:tailEnd type="none" w="med" len="med"/>
          </a:ln>
        </p:spPr>
      </p:sp>
    </p:spTree>
    <p:extLst>
      <p:ext uri="{BB962C8B-B14F-4D97-AF65-F5344CB8AC3E}">
        <p14:creationId xmlns:p14="http://schemas.microsoft.com/office/powerpoint/2010/main" val="22012132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6754667" y="2345000"/>
            <a:ext cx="3982400" cy="10652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254" name="Google Shape;254;p25"/>
          <p:cNvSpPr/>
          <p:nvPr/>
        </p:nvSpPr>
        <p:spPr>
          <a:xfrm flipH="1">
            <a:off x="7153267" y="-787366"/>
            <a:ext cx="5167292" cy="1574740"/>
          </a:xfrm>
          <a:custGeom>
            <a:avLst/>
            <a:gdLst/>
            <a:ahLst/>
            <a:cxnLst/>
            <a:rect l="l" t="t" r="r" b="b"/>
            <a:pathLst>
              <a:path w="88892" h="26487" extrusionOk="0">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5" name="Google Shape;255;p25"/>
          <p:cNvSpPr/>
          <p:nvPr/>
        </p:nvSpPr>
        <p:spPr>
          <a:xfrm>
            <a:off x="4387901" y="6043167"/>
            <a:ext cx="2649967" cy="1971740"/>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6" name="Google Shape;256;p25"/>
          <p:cNvSpPr/>
          <p:nvPr/>
        </p:nvSpPr>
        <p:spPr>
          <a:xfrm>
            <a:off x="8917101" y="-799799"/>
            <a:ext cx="4084167" cy="1616633"/>
          </a:xfrm>
          <a:custGeom>
            <a:avLst/>
            <a:gdLst/>
            <a:ahLst/>
            <a:cxnLst/>
            <a:rect l="l" t="t" r="r" b="b"/>
            <a:pathLst>
              <a:path w="122525" h="48499" extrusionOk="0">
                <a:moveTo>
                  <a:pt x="0" y="0"/>
                </a:moveTo>
                <a:cubicBezTo>
                  <a:pt x="3004" y="10514"/>
                  <a:pt x="4741" y="22231"/>
                  <a:pt x="11742" y="30631"/>
                </a:cubicBezTo>
                <a:cubicBezTo>
                  <a:pt x="14919" y="34442"/>
                  <a:pt x="20067" y="36071"/>
                  <a:pt x="24505" y="38289"/>
                </a:cubicBezTo>
                <a:cubicBezTo>
                  <a:pt x="41456" y="46763"/>
                  <a:pt x="62351" y="45097"/>
                  <a:pt x="81173" y="42883"/>
                </a:cubicBezTo>
                <a:cubicBezTo>
                  <a:pt x="88321" y="42042"/>
                  <a:pt x="95473" y="39439"/>
                  <a:pt x="102615" y="40331"/>
                </a:cubicBezTo>
                <a:cubicBezTo>
                  <a:pt x="109733" y="41220"/>
                  <a:pt x="116110" y="45288"/>
                  <a:pt x="122525" y="48499"/>
                </a:cubicBezTo>
              </a:path>
            </a:pathLst>
          </a:custGeom>
          <a:noFill/>
          <a:ln w="19050" cap="flat" cmpd="sng">
            <a:solidFill>
              <a:srgbClr val="E94A4E"/>
            </a:solidFill>
            <a:prstDash val="solid"/>
            <a:round/>
            <a:headEnd type="none" w="med" len="med"/>
            <a:tailEnd type="none" w="med" len="med"/>
          </a:ln>
        </p:spPr>
      </p:sp>
      <p:sp>
        <p:nvSpPr>
          <p:cNvPr id="257" name="Google Shape;257;p25"/>
          <p:cNvSpPr/>
          <p:nvPr/>
        </p:nvSpPr>
        <p:spPr>
          <a:xfrm>
            <a:off x="4152234" y="6492675"/>
            <a:ext cx="3692767" cy="1209667"/>
          </a:xfrm>
          <a:custGeom>
            <a:avLst/>
            <a:gdLst/>
            <a:ahLst/>
            <a:cxnLst/>
            <a:rect l="l" t="t" r="r" b="b"/>
            <a:pathLst>
              <a:path w="110783" h="36290" extrusionOk="0">
                <a:moveTo>
                  <a:pt x="0" y="26590"/>
                </a:moveTo>
                <a:cubicBezTo>
                  <a:pt x="8890" y="17700"/>
                  <a:pt x="17427" y="7264"/>
                  <a:pt x="29100" y="2596"/>
                </a:cubicBezTo>
                <a:cubicBezTo>
                  <a:pt x="42419" y="-2730"/>
                  <a:pt x="58376" y="1633"/>
                  <a:pt x="71984" y="6169"/>
                </a:cubicBezTo>
                <a:cubicBezTo>
                  <a:pt x="83091" y="9871"/>
                  <a:pt x="92931" y="17183"/>
                  <a:pt x="101594" y="25058"/>
                </a:cubicBezTo>
                <a:cubicBezTo>
                  <a:pt x="105173" y="28312"/>
                  <a:pt x="110783" y="31453"/>
                  <a:pt x="110783" y="36290"/>
                </a:cubicBezTo>
              </a:path>
            </a:pathLst>
          </a:custGeom>
          <a:noFill/>
          <a:ln w="19050" cap="flat" cmpd="sng">
            <a:solidFill>
              <a:srgbClr val="0258A1"/>
            </a:solidFill>
            <a:prstDash val="solid"/>
            <a:round/>
            <a:headEnd type="none" w="med" len="med"/>
            <a:tailEnd type="none" w="med" len="med"/>
          </a:ln>
        </p:spPr>
      </p:sp>
      <p:sp>
        <p:nvSpPr>
          <p:cNvPr id="258" name="Google Shape;258;p25"/>
          <p:cNvSpPr txBox="1">
            <a:spLocks noGrp="1"/>
          </p:cNvSpPr>
          <p:nvPr>
            <p:ph type="subTitle" idx="1"/>
          </p:nvPr>
        </p:nvSpPr>
        <p:spPr>
          <a:xfrm>
            <a:off x="6754667" y="3260800"/>
            <a:ext cx="3982400" cy="16948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0607116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259"/>
        <p:cNvGrpSpPr/>
        <p:nvPr/>
      </p:nvGrpSpPr>
      <p:grpSpPr>
        <a:xfrm>
          <a:off x="0" y="0"/>
          <a:ext cx="0" cy="0"/>
          <a:chOff x="0" y="0"/>
          <a:chExt cx="0" cy="0"/>
        </a:xfrm>
      </p:grpSpPr>
      <p:sp>
        <p:nvSpPr>
          <p:cNvPr id="260" name="Google Shape;260;p26"/>
          <p:cNvSpPr txBox="1">
            <a:spLocks noGrp="1"/>
          </p:cNvSpPr>
          <p:nvPr>
            <p:ph type="title"/>
          </p:nvPr>
        </p:nvSpPr>
        <p:spPr>
          <a:xfrm>
            <a:off x="6754667" y="2345000"/>
            <a:ext cx="3982400" cy="10652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261" name="Google Shape;261;p26"/>
          <p:cNvSpPr/>
          <p:nvPr/>
        </p:nvSpPr>
        <p:spPr>
          <a:xfrm rot="10800000">
            <a:off x="7055201" y="5569527"/>
            <a:ext cx="5167292" cy="1574740"/>
          </a:xfrm>
          <a:custGeom>
            <a:avLst/>
            <a:gdLst/>
            <a:ahLst/>
            <a:cxnLst/>
            <a:rect l="l" t="t" r="r" b="b"/>
            <a:pathLst>
              <a:path w="88892" h="26487" extrusionOk="0">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26"/>
          <p:cNvSpPr/>
          <p:nvPr/>
        </p:nvSpPr>
        <p:spPr>
          <a:xfrm rot="10800000" flipH="1">
            <a:off x="8819034" y="5540068"/>
            <a:ext cx="4084167" cy="1616633"/>
          </a:xfrm>
          <a:custGeom>
            <a:avLst/>
            <a:gdLst/>
            <a:ahLst/>
            <a:cxnLst/>
            <a:rect l="l" t="t" r="r" b="b"/>
            <a:pathLst>
              <a:path w="122525" h="48499" extrusionOk="0">
                <a:moveTo>
                  <a:pt x="0" y="0"/>
                </a:moveTo>
                <a:cubicBezTo>
                  <a:pt x="3004" y="10514"/>
                  <a:pt x="4741" y="22231"/>
                  <a:pt x="11742" y="30631"/>
                </a:cubicBezTo>
                <a:cubicBezTo>
                  <a:pt x="14919" y="34442"/>
                  <a:pt x="20067" y="36071"/>
                  <a:pt x="24505" y="38289"/>
                </a:cubicBezTo>
                <a:cubicBezTo>
                  <a:pt x="41456" y="46763"/>
                  <a:pt x="62351" y="45097"/>
                  <a:pt x="81173" y="42883"/>
                </a:cubicBezTo>
                <a:cubicBezTo>
                  <a:pt x="88321" y="42042"/>
                  <a:pt x="95473" y="39439"/>
                  <a:pt x="102615" y="40331"/>
                </a:cubicBezTo>
                <a:cubicBezTo>
                  <a:pt x="109733" y="41220"/>
                  <a:pt x="116110" y="45288"/>
                  <a:pt x="122525" y="48499"/>
                </a:cubicBezTo>
              </a:path>
            </a:pathLst>
          </a:custGeom>
          <a:noFill/>
          <a:ln w="19050" cap="flat" cmpd="sng">
            <a:solidFill>
              <a:srgbClr val="E94A4E"/>
            </a:solidFill>
            <a:prstDash val="solid"/>
            <a:round/>
            <a:headEnd type="none" w="med" len="med"/>
            <a:tailEnd type="none" w="med" len="med"/>
          </a:ln>
        </p:spPr>
      </p:sp>
      <p:sp>
        <p:nvSpPr>
          <p:cNvPr id="263" name="Google Shape;263;p26"/>
          <p:cNvSpPr txBox="1">
            <a:spLocks noGrp="1"/>
          </p:cNvSpPr>
          <p:nvPr>
            <p:ph type="subTitle" idx="1"/>
          </p:nvPr>
        </p:nvSpPr>
        <p:spPr>
          <a:xfrm>
            <a:off x="6754667" y="3260800"/>
            <a:ext cx="3982400" cy="1373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8261029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lumns 1">
  <p:cSld name="Two columns 1">
    <p:spTree>
      <p:nvGrpSpPr>
        <p:cNvPr id="1" name="Shape 264"/>
        <p:cNvGrpSpPr/>
        <p:nvPr/>
      </p:nvGrpSpPr>
      <p:grpSpPr>
        <a:xfrm>
          <a:off x="0" y="0"/>
          <a:ext cx="0" cy="0"/>
          <a:chOff x="0" y="0"/>
          <a:chExt cx="0" cy="0"/>
        </a:xfrm>
      </p:grpSpPr>
      <p:sp>
        <p:nvSpPr>
          <p:cNvPr id="265" name="Google Shape;265;p27"/>
          <p:cNvSpPr txBox="1">
            <a:spLocks noGrp="1"/>
          </p:cNvSpPr>
          <p:nvPr>
            <p:ph type="title"/>
          </p:nvPr>
        </p:nvSpPr>
        <p:spPr>
          <a:xfrm>
            <a:off x="950967" y="719333"/>
            <a:ext cx="10290000" cy="10676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266" name="Google Shape;266;p27"/>
          <p:cNvSpPr txBox="1">
            <a:spLocks noGrp="1"/>
          </p:cNvSpPr>
          <p:nvPr>
            <p:ph type="subTitle" idx="1"/>
          </p:nvPr>
        </p:nvSpPr>
        <p:spPr>
          <a:xfrm>
            <a:off x="2147751" y="2059100"/>
            <a:ext cx="3401200" cy="9076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2400" b="1">
                <a:solidFill>
                  <a:srgbClr val="E94A4E"/>
                </a:solidFill>
                <a:latin typeface="Kanit"/>
                <a:ea typeface="Kanit"/>
                <a:cs typeface="Kanit"/>
                <a:sym typeface="Kanit"/>
              </a:defRPr>
            </a:lvl1pPr>
            <a:lvl2pPr lvl="1" algn="ctr" rtl="0">
              <a:spcBef>
                <a:spcPts val="1600"/>
              </a:spcBef>
              <a:spcAft>
                <a:spcPts val="0"/>
              </a:spcAft>
              <a:buNone/>
              <a:defRPr sz="2400" b="1">
                <a:solidFill>
                  <a:srgbClr val="E94A4E"/>
                </a:solidFill>
                <a:latin typeface="Kanit"/>
                <a:ea typeface="Kanit"/>
                <a:cs typeface="Kanit"/>
                <a:sym typeface="Kanit"/>
              </a:defRPr>
            </a:lvl2pPr>
            <a:lvl3pPr lvl="2" algn="ctr" rtl="0">
              <a:spcBef>
                <a:spcPts val="1600"/>
              </a:spcBef>
              <a:spcAft>
                <a:spcPts val="0"/>
              </a:spcAft>
              <a:buNone/>
              <a:defRPr sz="2400" b="1">
                <a:solidFill>
                  <a:srgbClr val="E94A4E"/>
                </a:solidFill>
                <a:latin typeface="Kanit"/>
                <a:ea typeface="Kanit"/>
                <a:cs typeface="Kanit"/>
                <a:sym typeface="Kanit"/>
              </a:defRPr>
            </a:lvl3pPr>
            <a:lvl4pPr lvl="3" algn="ctr" rtl="0">
              <a:spcBef>
                <a:spcPts val="1600"/>
              </a:spcBef>
              <a:spcAft>
                <a:spcPts val="0"/>
              </a:spcAft>
              <a:buNone/>
              <a:defRPr sz="2400" b="1">
                <a:solidFill>
                  <a:srgbClr val="E94A4E"/>
                </a:solidFill>
                <a:latin typeface="Kanit"/>
                <a:ea typeface="Kanit"/>
                <a:cs typeface="Kanit"/>
                <a:sym typeface="Kanit"/>
              </a:defRPr>
            </a:lvl4pPr>
            <a:lvl5pPr lvl="4" algn="ctr" rtl="0">
              <a:spcBef>
                <a:spcPts val="1600"/>
              </a:spcBef>
              <a:spcAft>
                <a:spcPts val="0"/>
              </a:spcAft>
              <a:buNone/>
              <a:defRPr sz="2400" b="1">
                <a:solidFill>
                  <a:srgbClr val="E94A4E"/>
                </a:solidFill>
                <a:latin typeface="Kanit"/>
                <a:ea typeface="Kanit"/>
                <a:cs typeface="Kanit"/>
                <a:sym typeface="Kanit"/>
              </a:defRPr>
            </a:lvl5pPr>
            <a:lvl6pPr lvl="5" algn="ctr" rtl="0">
              <a:spcBef>
                <a:spcPts val="1600"/>
              </a:spcBef>
              <a:spcAft>
                <a:spcPts val="0"/>
              </a:spcAft>
              <a:buNone/>
              <a:defRPr sz="2400" b="1">
                <a:solidFill>
                  <a:srgbClr val="E94A4E"/>
                </a:solidFill>
                <a:latin typeface="Kanit"/>
                <a:ea typeface="Kanit"/>
                <a:cs typeface="Kanit"/>
                <a:sym typeface="Kanit"/>
              </a:defRPr>
            </a:lvl6pPr>
            <a:lvl7pPr lvl="6" algn="ctr" rtl="0">
              <a:spcBef>
                <a:spcPts val="1600"/>
              </a:spcBef>
              <a:spcAft>
                <a:spcPts val="0"/>
              </a:spcAft>
              <a:buNone/>
              <a:defRPr sz="2400" b="1">
                <a:solidFill>
                  <a:srgbClr val="E94A4E"/>
                </a:solidFill>
                <a:latin typeface="Kanit"/>
                <a:ea typeface="Kanit"/>
                <a:cs typeface="Kanit"/>
                <a:sym typeface="Kanit"/>
              </a:defRPr>
            </a:lvl7pPr>
            <a:lvl8pPr lvl="7" algn="ctr" rtl="0">
              <a:spcBef>
                <a:spcPts val="1600"/>
              </a:spcBef>
              <a:spcAft>
                <a:spcPts val="0"/>
              </a:spcAft>
              <a:buNone/>
              <a:defRPr sz="2400" b="1">
                <a:solidFill>
                  <a:srgbClr val="E94A4E"/>
                </a:solidFill>
                <a:latin typeface="Kanit"/>
                <a:ea typeface="Kanit"/>
                <a:cs typeface="Kanit"/>
                <a:sym typeface="Kanit"/>
              </a:defRPr>
            </a:lvl8pPr>
            <a:lvl9pPr lvl="8" algn="ct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267" name="Google Shape;267;p27"/>
          <p:cNvSpPr txBox="1">
            <a:spLocks noGrp="1"/>
          </p:cNvSpPr>
          <p:nvPr>
            <p:ph type="subTitle" idx="2"/>
          </p:nvPr>
        </p:nvSpPr>
        <p:spPr>
          <a:xfrm>
            <a:off x="6644384" y="2865167"/>
            <a:ext cx="3398400" cy="3279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268" name="Google Shape;268;p27"/>
          <p:cNvSpPr txBox="1">
            <a:spLocks noGrp="1"/>
          </p:cNvSpPr>
          <p:nvPr>
            <p:ph type="subTitle" idx="3"/>
          </p:nvPr>
        </p:nvSpPr>
        <p:spPr>
          <a:xfrm>
            <a:off x="6642987" y="2059100"/>
            <a:ext cx="3401200" cy="9076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2400" b="1">
                <a:solidFill>
                  <a:srgbClr val="E94A4E"/>
                </a:solidFill>
                <a:latin typeface="Kanit"/>
                <a:ea typeface="Kanit"/>
                <a:cs typeface="Kanit"/>
                <a:sym typeface="Kanit"/>
              </a:defRPr>
            </a:lvl1pPr>
            <a:lvl2pPr lvl="1" algn="ctr" rtl="0">
              <a:spcBef>
                <a:spcPts val="1600"/>
              </a:spcBef>
              <a:spcAft>
                <a:spcPts val="0"/>
              </a:spcAft>
              <a:buNone/>
              <a:defRPr sz="2400" b="1">
                <a:solidFill>
                  <a:srgbClr val="E94A4E"/>
                </a:solidFill>
                <a:latin typeface="Kanit"/>
                <a:ea typeface="Kanit"/>
                <a:cs typeface="Kanit"/>
                <a:sym typeface="Kanit"/>
              </a:defRPr>
            </a:lvl2pPr>
            <a:lvl3pPr lvl="2" algn="ctr" rtl="0">
              <a:spcBef>
                <a:spcPts val="1600"/>
              </a:spcBef>
              <a:spcAft>
                <a:spcPts val="0"/>
              </a:spcAft>
              <a:buNone/>
              <a:defRPr sz="2400" b="1">
                <a:solidFill>
                  <a:srgbClr val="E94A4E"/>
                </a:solidFill>
                <a:latin typeface="Kanit"/>
                <a:ea typeface="Kanit"/>
                <a:cs typeface="Kanit"/>
                <a:sym typeface="Kanit"/>
              </a:defRPr>
            </a:lvl3pPr>
            <a:lvl4pPr lvl="3" algn="ctr" rtl="0">
              <a:spcBef>
                <a:spcPts val="1600"/>
              </a:spcBef>
              <a:spcAft>
                <a:spcPts val="0"/>
              </a:spcAft>
              <a:buNone/>
              <a:defRPr sz="2400" b="1">
                <a:solidFill>
                  <a:srgbClr val="E94A4E"/>
                </a:solidFill>
                <a:latin typeface="Kanit"/>
                <a:ea typeface="Kanit"/>
                <a:cs typeface="Kanit"/>
                <a:sym typeface="Kanit"/>
              </a:defRPr>
            </a:lvl4pPr>
            <a:lvl5pPr lvl="4" algn="ctr" rtl="0">
              <a:spcBef>
                <a:spcPts val="1600"/>
              </a:spcBef>
              <a:spcAft>
                <a:spcPts val="0"/>
              </a:spcAft>
              <a:buNone/>
              <a:defRPr sz="2400" b="1">
                <a:solidFill>
                  <a:srgbClr val="E94A4E"/>
                </a:solidFill>
                <a:latin typeface="Kanit"/>
                <a:ea typeface="Kanit"/>
                <a:cs typeface="Kanit"/>
                <a:sym typeface="Kanit"/>
              </a:defRPr>
            </a:lvl5pPr>
            <a:lvl6pPr lvl="5" algn="ctr" rtl="0">
              <a:spcBef>
                <a:spcPts val="1600"/>
              </a:spcBef>
              <a:spcAft>
                <a:spcPts val="0"/>
              </a:spcAft>
              <a:buNone/>
              <a:defRPr sz="2400" b="1">
                <a:solidFill>
                  <a:srgbClr val="E94A4E"/>
                </a:solidFill>
                <a:latin typeface="Kanit"/>
                <a:ea typeface="Kanit"/>
                <a:cs typeface="Kanit"/>
                <a:sym typeface="Kanit"/>
              </a:defRPr>
            </a:lvl6pPr>
            <a:lvl7pPr lvl="6" algn="ctr" rtl="0">
              <a:spcBef>
                <a:spcPts val="1600"/>
              </a:spcBef>
              <a:spcAft>
                <a:spcPts val="0"/>
              </a:spcAft>
              <a:buNone/>
              <a:defRPr sz="2400" b="1">
                <a:solidFill>
                  <a:srgbClr val="E94A4E"/>
                </a:solidFill>
                <a:latin typeface="Kanit"/>
                <a:ea typeface="Kanit"/>
                <a:cs typeface="Kanit"/>
                <a:sym typeface="Kanit"/>
              </a:defRPr>
            </a:lvl7pPr>
            <a:lvl8pPr lvl="7" algn="ctr" rtl="0">
              <a:spcBef>
                <a:spcPts val="1600"/>
              </a:spcBef>
              <a:spcAft>
                <a:spcPts val="0"/>
              </a:spcAft>
              <a:buNone/>
              <a:defRPr sz="2400" b="1">
                <a:solidFill>
                  <a:srgbClr val="E94A4E"/>
                </a:solidFill>
                <a:latin typeface="Kanit"/>
                <a:ea typeface="Kanit"/>
                <a:cs typeface="Kanit"/>
                <a:sym typeface="Kanit"/>
              </a:defRPr>
            </a:lvl8pPr>
            <a:lvl9pPr lvl="8" algn="ct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269" name="Google Shape;269;p27"/>
          <p:cNvSpPr txBox="1">
            <a:spLocks noGrp="1"/>
          </p:cNvSpPr>
          <p:nvPr>
            <p:ph type="subTitle" idx="4"/>
          </p:nvPr>
        </p:nvSpPr>
        <p:spPr>
          <a:xfrm>
            <a:off x="2149152" y="2865167"/>
            <a:ext cx="3398400" cy="3279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270" name="Google Shape;270;p27"/>
          <p:cNvSpPr/>
          <p:nvPr/>
        </p:nvSpPr>
        <p:spPr>
          <a:xfrm>
            <a:off x="8353467" y="-1639816"/>
            <a:ext cx="4407748" cy="3279640"/>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1" name="Google Shape;271;p27"/>
          <p:cNvSpPr/>
          <p:nvPr/>
        </p:nvSpPr>
        <p:spPr>
          <a:xfrm>
            <a:off x="-2061166" y="4996951"/>
            <a:ext cx="4407748" cy="3279640"/>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2" name="Google Shape;272;p27"/>
          <p:cNvSpPr/>
          <p:nvPr/>
        </p:nvSpPr>
        <p:spPr>
          <a:xfrm>
            <a:off x="6840967" y="-747266"/>
            <a:ext cx="6058200" cy="2688767"/>
          </a:xfrm>
          <a:custGeom>
            <a:avLst/>
            <a:gdLst/>
            <a:ahLst/>
            <a:cxnLst/>
            <a:rect l="l" t="t" r="r" b="b"/>
            <a:pathLst>
              <a:path w="181746" h="80663" extrusionOk="0">
                <a:moveTo>
                  <a:pt x="0" y="0"/>
                </a:moveTo>
                <a:cubicBezTo>
                  <a:pt x="0" y="10602"/>
                  <a:pt x="2715" y="22625"/>
                  <a:pt x="10211" y="30121"/>
                </a:cubicBezTo>
                <a:cubicBezTo>
                  <a:pt x="14947" y="34857"/>
                  <a:pt x="21582" y="37685"/>
                  <a:pt x="28079" y="39311"/>
                </a:cubicBezTo>
                <a:cubicBezTo>
                  <a:pt x="39335" y="42128"/>
                  <a:pt x="52022" y="41068"/>
                  <a:pt x="62795" y="36758"/>
                </a:cubicBezTo>
                <a:cubicBezTo>
                  <a:pt x="67319" y="34948"/>
                  <a:pt x="71340" y="31813"/>
                  <a:pt x="76068" y="30632"/>
                </a:cubicBezTo>
                <a:cubicBezTo>
                  <a:pt x="87819" y="27697"/>
                  <a:pt x="100368" y="26086"/>
                  <a:pt x="112315" y="28079"/>
                </a:cubicBezTo>
                <a:cubicBezTo>
                  <a:pt x="140951" y="32856"/>
                  <a:pt x="155784" y="67669"/>
                  <a:pt x="181746" y="80663"/>
                </a:cubicBezTo>
              </a:path>
            </a:pathLst>
          </a:custGeom>
          <a:noFill/>
          <a:ln w="19050" cap="flat" cmpd="sng">
            <a:solidFill>
              <a:srgbClr val="E94A4E"/>
            </a:solidFill>
            <a:prstDash val="solid"/>
            <a:round/>
            <a:headEnd type="none" w="med" len="med"/>
            <a:tailEnd type="none" w="med" len="med"/>
          </a:ln>
        </p:spPr>
      </p:sp>
      <p:sp>
        <p:nvSpPr>
          <p:cNvPr id="273" name="Google Shape;273;p27"/>
          <p:cNvSpPr/>
          <p:nvPr/>
        </p:nvSpPr>
        <p:spPr>
          <a:xfrm>
            <a:off x="9814896" y="171700"/>
            <a:ext cx="2846033" cy="1974000"/>
          </a:xfrm>
          <a:custGeom>
            <a:avLst/>
            <a:gdLst/>
            <a:ahLst/>
            <a:cxnLst/>
            <a:rect l="l" t="t" r="r" b="b"/>
            <a:pathLst>
              <a:path w="85381" h="59220" extrusionOk="0">
                <a:moveTo>
                  <a:pt x="3187" y="0"/>
                </a:moveTo>
                <a:cubicBezTo>
                  <a:pt x="-5054" y="12357"/>
                  <a:pt x="4075" y="35005"/>
                  <a:pt x="16971" y="42373"/>
                </a:cubicBezTo>
                <a:cubicBezTo>
                  <a:pt x="37362" y="54023"/>
                  <a:pt x="64372" y="48726"/>
                  <a:pt x="85381" y="59220"/>
                </a:cubicBezTo>
              </a:path>
            </a:pathLst>
          </a:custGeom>
          <a:noFill/>
          <a:ln w="19050" cap="flat" cmpd="sng">
            <a:solidFill>
              <a:srgbClr val="E94A4E"/>
            </a:solidFill>
            <a:prstDash val="solid"/>
            <a:round/>
            <a:headEnd type="none" w="med" len="med"/>
            <a:tailEnd type="none" w="med" len="med"/>
          </a:ln>
        </p:spPr>
      </p:sp>
      <p:sp>
        <p:nvSpPr>
          <p:cNvPr id="274" name="Google Shape;274;p27"/>
          <p:cNvSpPr/>
          <p:nvPr/>
        </p:nvSpPr>
        <p:spPr>
          <a:xfrm>
            <a:off x="-765767" y="4798901"/>
            <a:ext cx="4594667" cy="2382433"/>
          </a:xfrm>
          <a:custGeom>
            <a:avLst/>
            <a:gdLst/>
            <a:ahLst/>
            <a:cxnLst/>
            <a:rect l="l" t="t" r="r" b="b"/>
            <a:pathLst>
              <a:path w="137840" h="71473" extrusionOk="0">
                <a:moveTo>
                  <a:pt x="0" y="0"/>
                </a:moveTo>
                <a:cubicBezTo>
                  <a:pt x="12385" y="0"/>
                  <a:pt x="26338" y="738"/>
                  <a:pt x="36247" y="8168"/>
                </a:cubicBezTo>
                <a:cubicBezTo>
                  <a:pt x="49539" y="18133"/>
                  <a:pt x="58701" y="32671"/>
                  <a:pt x="70451" y="44415"/>
                </a:cubicBezTo>
                <a:cubicBezTo>
                  <a:pt x="78636" y="52596"/>
                  <a:pt x="90105" y="57093"/>
                  <a:pt x="101083" y="60752"/>
                </a:cubicBezTo>
                <a:cubicBezTo>
                  <a:pt x="113191" y="64788"/>
                  <a:pt x="125077" y="71473"/>
                  <a:pt x="137840" y="71473"/>
                </a:cubicBezTo>
              </a:path>
            </a:pathLst>
          </a:custGeom>
          <a:noFill/>
          <a:ln w="19050" cap="flat" cmpd="sng">
            <a:solidFill>
              <a:srgbClr val="0258A1"/>
            </a:solidFill>
            <a:prstDash val="solid"/>
            <a:round/>
            <a:headEnd type="none" w="med" len="med"/>
            <a:tailEnd type="none" w="med" len="med"/>
          </a:ln>
        </p:spPr>
      </p:sp>
    </p:spTree>
    <p:extLst>
      <p:ext uri="{BB962C8B-B14F-4D97-AF65-F5344CB8AC3E}">
        <p14:creationId xmlns:p14="http://schemas.microsoft.com/office/powerpoint/2010/main" val="32788632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75"/>
        <p:cNvGrpSpPr/>
        <p:nvPr/>
      </p:nvGrpSpPr>
      <p:grpSpPr>
        <a:xfrm>
          <a:off x="0" y="0"/>
          <a:ext cx="0" cy="0"/>
          <a:chOff x="0" y="0"/>
          <a:chExt cx="0" cy="0"/>
        </a:xfrm>
      </p:grpSpPr>
      <p:sp>
        <p:nvSpPr>
          <p:cNvPr id="276" name="Google Shape;276;p28"/>
          <p:cNvSpPr txBox="1">
            <a:spLocks noGrp="1"/>
          </p:cNvSpPr>
          <p:nvPr>
            <p:ph type="title"/>
          </p:nvPr>
        </p:nvSpPr>
        <p:spPr>
          <a:xfrm>
            <a:off x="950967" y="719333"/>
            <a:ext cx="10290000" cy="9104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277" name="Google Shape;277;p28"/>
          <p:cNvSpPr/>
          <p:nvPr/>
        </p:nvSpPr>
        <p:spPr>
          <a:xfrm rot="-3187226">
            <a:off x="9796876" y="-2066871"/>
            <a:ext cx="4400384" cy="3306259"/>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8" name="Google Shape;278;p28"/>
          <p:cNvSpPr/>
          <p:nvPr/>
        </p:nvSpPr>
        <p:spPr>
          <a:xfrm rot="-8882208">
            <a:off x="-1385041" y="6219705"/>
            <a:ext cx="3803588" cy="2830107"/>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9" name="Google Shape;279;p28"/>
          <p:cNvSpPr/>
          <p:nvPr/>
        </p:nvSpPr>
        <p:spPr>
          <a:xfrm rot="556266">
            <a:off x="10234556" y="-1823997"/>
            <a:ext cx="4488197" cy="3777325"/>
          </a:xfrm>
          <a:custGeom>
            <a:avLst/>
            <a:gdLst/>
            <a:ahLst/>
            <a:cxnLst/>
            <a:rect l="l" t="t" r="r" b="b"/>
            <a:pathLst>
              <a:path w="134651" h="113324" extrusionOk="0">
                <a:moveTo>
                  <a:pt x="0" y="0"/>
                </a:moveTo>
                <a:cubicBezTo>
                  <a:pt x="3302" y="16516"/>
                  <a:pt x="9002" y="34087"/>
                  <a:pt x="20909" y="45999"/>
                </a:cubicBezTo>
                <a:cubicBezTo>
                  <a:pt x="31608" y="56703"/>
                  <a:pt x="44064" y="65495"/>
                  <a:pt x="55617" y="75271"/>
                </a:cubicBezTo>
                <a:cubicBezTo>
                  <a:pt x="70821" y="88137"/>
                  <a:pt x="88858" y="97869"/>
                  <a:pt x="107470" y="104961"/>
                </a:cubicBezTo>
                <a:cubicBezTo>
                  <a:pt x="116328" y="108336"/>
                  <a:pt x="125172" y="113324"/>
                  <a:pt x="134651" y="113324"/>
                </a:cubicBezTo>
              </a:path>
            </a:pathLst>
          </a:custGeom>
          <a:noFill/>
          <a:ln w="19050" cap="flat" cmpd="sng">
            <a:solidFill>
              <a:srgbClr val="0258A1"/>
            </a:solidFill>
            <a:prstDash val="solid"/>
            <a:round/>
            <a:headEnd type="none" w="med" len="med"/>
            <a:tailEnd type="none" w="med" len="med"/>
          </a:ln>
        </p:spPr>
      </p:sp>
      <p:sp>
        <p:nvSpPr>
          <p:cNvPr id="280" name="Google Shape;280;p28"/>
          <p:cNvSpPr/>
          <p:nvPr/>
        </p:nvSpPr>
        <p:spPr>
          <a:xfrm rot="556266">
            <a:off x="11730422" y="210708"/>
            <a:ext cx="2787695" cy="1313717"/>
          </a:xfrm>
          <a:custGeom>
            <a:avLst/>
            <a:gdLst/>
            <a:ahLst/>
            <a:cxnLst/>
            <a:rect l="l" t="t" r="r" b="b"/>
            <a:pathLst>
              <a:path w="83634" h="39413" extrusionOk="0">
                <a:moveTo>
                  <a:pt x="0" y="11396"/>
                </a:moveTo>
                <a:cubicBezTo>
                  <a:pt x="11311" y="85"/>
                  <a:pt x="32403" y="-2911"/>
                  <a:pt x="47253" y="3033"/>
                </a:cubicBezTo>
                <a:cubicBezTo>
                  <a:pt x="58188" y="7410"/>
                  <a:pt x="67075" y="16417"/>
                  <a:pt x="74434" y="25614"/>
                </a:cubicBezTo>
                <a:cubicBezTo>
                  <a:pt x="77888" y="29931"/>
                  <a:pt x="83634" y="33885"/>
                  <a:pt x="83634" y="39413"/>
                </a:cubicBezTo>
              </a:path>
            </a:pathLst>
          </a:custGeom>
          <a:noFill/>
          <a:ln w="19050" cap="flat" cmpd="sng">
            <a:solidFill>
              <a:srgbClr val="0258A1"/>
            </a:solidFill>
            <a:prstDash val="solid"/>
            <a:round/>
            <a:headEnd type="none" w="med" len="med"/>
            <a:tailEnd type="none" w="med" len="med"/>
          </a:ln>
        </p:spPr>
      </p:sp>
      <p:sp>
        <p:nvSpPr>
          <p:cNvPr id="281" name="Google Shape;281;p28"/>
          <p:cNvSpPr/>
          <p:nvPr/>
        </p:nvSpPr>
        <p:spPr>
          <a:xfrm rot="10800000">
            <a:off x="-1184377" y="6228185"/>
            <a:ext cx="4070200" cy="1170900"/>
          </a:xfrm>
          <a:custGeom>
            <a:avLst/>
            <a:gdLst/>
            <a:ahLst/>
            <a:cxnLst/>
            <a:rect l="l" t="t" r="r" b="b"/>
            <a:pathLst>
              <a:path w="122106" h="35127" extrusionOk="0">
                <a:moveTo>
                  <a:pt x="0" y="0"/>
                </a:moveTo>
                <a:cubicBezTo>
                  <a:pt x="2514" y="12578"/>
                  <a:pt x="15858" y="23413"/>
                  <a:pt x="28436" y="25927"/>
                </a:cubicBezTo>
                <a:cubicBezTo>
                  <a:pt x="47440" y="29726"/>
                  <a:pt x="67377" y="21926"/>
                  <a:pt x="86561" y="24672"/>
                </a:cubicBezTo>
                <a:cubicBezTo>
                  <a:pt x="98787" y="26422"/>
                  <a:pt x="111057" y="29609"/>
                  <a:pt x="122106" y="35127"/>
                </a:cubicBezTo>
              </a:path>
            </a:pathLst>
          </a:custGeom>
          <a:noFill/>
          <a:ln w="19050" cap="flat" cmpd="sng">
            <a:solidFill>
              <a:srgbClr val="E94A4E"/>
            </a:solidFill>
            <a:prstDash val="solid"/>
            <a:round/>
            <a:headEnd type="none" w="med" len="med"/>
            <a:tailEnd type="none" w="med" len="med"/>
          </a:ln>
        </p:spPr>
      </p:sp>
    </p:spTree>
    <p:extLst>
      <p:ext uri="{BB962C8B-B14F-4D97-AF65-F5344CB8AC3E}">
        <p14:creationId xmlns:p14="http://schemas.microsoft.com/office/powerpoint/2010/main" val="19596192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282"/>
        <p:cNvGrpSpPr/>
        <p:nvPr/>
      </p:nvGrpSpPr>
      <p:grpSpPr>
        <a:xfrm>
          <a:off x="0" y="0"/>
          <a:ext cx="0" cy="0"/>
          <a:chOff x="0" y="0"/>
          <a:chExt cx="0" cy="0"/>
        </a:xfrm>
      </p:grpSpPr>
      <p:sp>
        <p:nvSpPr>
          <p:cNvPr id="283" name="Google Shape;283;p29"/>
          <p:cNvSpPr/>
          <p:nvPr/>
        </p:nvSpPr>
        <p:spPr>
          <a:xfrm rot="10800000">
            <a:off x="7362685" y="-101599"/>
            <a:ext cx="4930916" cy="2544632"/>
          </a:xfrm>
          <a:custGeom>
            <a:avLst/>
            <a:gdLst/>
            <a:ahLst/>
            <a:cxnLst/>
            <a:rect l="l" t="t" r="r" b="b"/>
            <a:pathLst>
              <a:path w="66359" h="34245" extrusionOk="0">
                <a:moveTo>
                  <a:pt x="15064" y="1"/>
                </a:moveTo>
                <a:cubicBezTo>
                  <a:pt x="13915" y="1"/>
                  <a:pt x="12767" y="92"/>
                  <a:pt x="11634" y="272"/>
                </a:cubicBezTo>
                <a:cubicBezTo>
                  <a:pt x="9302" y="653"/>
                  <a:pt x="1" y="3194"/>
                  <a:pt x="381" y="6482"/>
                </a:cubicBezTo>
                <a:cubicBezTo>
                  <a:pt x="512" y="7596"/>
                  <a:pt x="525" y="8540"/>
                  <a:pt x="734" y="9640"/>
                </a:cubicBezTo>
                <a:lnTo>
                  <a:pt x="734" y="34244"/>
                </a:lnTo>
                <a:lnTo>
                  <a:pt x="66359" y="33497"/>
                </a:lnTo>
                <a:cubicBezTo>
                  <a:pt x="64786" y="29842"/>
                  <a:pt x="62231" y="26593"/>
                  <a:pt x="58288" y="24654"/>
                </a:cubicBezTo>
                <a:cubicBezTo>
                  <a:pt x="53755" y="22427"/>
                  <a:pt x="48462" y="23291"/>
                  <a:pt x="43746" y="20933"/>
                </a:cubicBezTo>
                <a:cubicBezTo>
                  <a:pt x="39789" y="18954"/>
                  <a:pt x="36291" y="15876"/>
                  <a:pt x="33985" y="12077"/>
                </a:cubicBezTo>
                <a:cubicBezTo>
                  <a:pt x="31457" y="7884"/>
                  <a:pt x="29242" y="4779"/>
                  <a:pt x="24749" y="2368"/>
                </a:cubicBezTo>
                <a:cubicBezTo>
                  <a:pt x="21782" y="778"/>
                  <a:pt x="18421" y="1"/>
                  <a:pt x="15064"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29"/>
          <p:cNvSpPr txBox="1">
            <a:spLocks noGrp="1"/>
          </p:cNvSpPr>
          <p:nvPr>
            <p:ph type="title"/>
          </p:nvPr>
        </p:nvSpPr>
        <p:spPr>
          <a:xfrm>
            <a:off x="950967" y="719333"/>
            <a:ext cx="10290000" cy="8936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285" name="Google Shape;285;p29"/>
          <p:cNvSpPr txBox="1">
            <a:spLocks noGrp="1"/>
          </p:cNvSpPr>
          <p:nvPr>
            <p:ph type="subTitle" idx="1"/>
          </p:nvPr>
        </p:nvSpPr>
        <p:spPr>
          <a:xfrm>
            <a:off x="950967" y="1511300"/>
            <a:ext cx="10290000" cy="4633600"/>
          </a:xfrm>
          <a:prstGeom prst="rect">
            <a:avLst/>
          </a:prstGeom>
        </p:spPr>
        <p:txBody>
          <a:bodyPr spcFirstLastPara="1" wrap="square" lIns="91425" tIns="91425" rIns="91425" bIns="91425" anchor="t" anchorCtr="0">
            <a:normAutofit/>
          </a:bodyPr>
          <a:lstStyle>
            <a:lvl1pPr marR="67732" lvl="0" rtl="0">
              <a:lnSpc>
                <a:spcPct val="150000"/>
              </a:lnSpc>
              <a:spcBef>
                <a:spcPts val="0"/>
              </a:spcBef>
              <a:spcAft>
                <a:spcPts val="0"/>
              </a:spcAft>
              <a:buClr>
                <a:srgbClr val="0258A1"/>
              </a:buClr>
              <a:buSzPts val="1400"/>
              <a:buFont typeface="Montserrat Light"/>
              <a:buChar char="●"/>
              <a:defRPr sz="1867">
                <a:solidFill>
                  <a:schemeClr val="hlink"/>
                </a:solidFill>
              </a:defRPr>
            </a:lvl1pPr>
            <a:lvl2pPr lvl="1" algn="ctr" rtl="0">
              <a:spcBef>
                <a:spcPts val="0"/>
              </a:spcBef>
              <a:spcAft>
                <a:spcPts val="0"/>
              </a:spcAft>
              <a:buClr>
                <a:srgbClr val="0258A1"/>
              </a:buClr>
              <a:buSzPts val="1400"/>
              <a:buFont typeface="Montserrat Light"/>
              <a:buChar char="○"/>
              <a:defRPr>
                <a:solidFill>
                  <a:srgbClr val="0258A1"/>
                </a:solidFill>
                <a:latin typeface="Montserrat Light"/>
                <a:ea typeface="Montserrat Light"/>
                <a:cs typeface="Montserrat Light"/>
                <a:sym typeface="Montserrat Light"/>
              </a:defRPr>
            </a:lvl2pPr>
            <a:lvl3pPr lvl="2" algn="ctr" rtl="0">
              <a:spcBef>
                <a:spcPts val="0"/>
              </a:spcBef>
              <a:spcAft>
                <a:spcPts val="0"/>
              </a:spcAft>
              <a:buClr>
                <a:srgbClr val="0258A1"/>
              </a:buClr>
              <a:buSzPts val="1400"/>
              <a:buFont typeface="Montserrat Light"/>
              <a:buChar char="■"/>
              <a:defRPr>
                <a:solidFill>
                  <a:srgbClr val="0258A1"/>
                </a:solidFill>
                <a:latin typeface="Montserrat Light"/>
                <a:ea typeface="Montserrat Light"/>
                <a:cs typeface="Montserrat Light"/>
                <a:sym typeface="Montserrat Light"/>
              </a:defRPr>
            </a:lvl3pPr>
            <a:lvl4pPr lvl="3" algn="ctr" rtl="0">
              <a:spcBef>
                <a:spcPts val="0"/>
              </a:spcBef>
              <a:spcAft>
                <a:spcPts val="0"/>
              </a:spcAft>
              <a:buClr>
                <a:srgbClr val="0258A1"/>
              </a:buClr>
              <a:buSzPts val="1400"/>
              <a:buFont typeface="Montserrat Light"/>
              <a:buChar char="●"/>
              <a:defRPr>
                <a:solidFill>
                  <a:srgbClr val="0258A1"/>
                </a:solidFill>
                <a:latin typeface="Montserrat Light"/>
                <a:ea typeface="Montserrat Light"/>
                <a:cs typeface="Montserrat Light"/>
                <a:sym typeface="Montserrat Light"/>
              </a:defRPr>
            </a:lvl4pPr>
            <a:lvl5pPr lvl="4" algn="ctr" rtl="0">
              <a:spcBef>
                <a:spcPts val="0"/>
              </a:spcBef>
              <a:spcAft>
                <a:spcPts val="0"/>
              </a:spcAft>
              <a:buClr>
                <a:srgbClr val="0258A1"/>
              </a:buClr>
              <a:buSzPts val="1400"/>
              <a:buFont typeface="Montserrat Light"/>
              <a:buChar char="○"/>
              <a:defRPr>
                <a:solidFill>
                  <a:srgbClr val="0258A1"/>
                </a:solidFill>
                <a:latin typeface="Montserrat Light"/>
                <a:ea typeface="Montserrat Light"/>
                <a:cs typeface="Montserrat Light"/>
                <a:sym typeface="Montserrat Light"/>
              </a:defRPr>
            </a:lvl5pPr>
            <a:lvl6pPr lvl="5" algn="ctr" rtl="0">
              <a:spcBef>
                <a:spcPts val="0"/>
              </a:spcBef>
              <a:spcAft>
                <a:spcPts val="0"/>
              </a:spcAft>
              <a:buClr>
                <a:srgbClr val="0258A1"/>
              </a:buClr>
              <a:buSzPts val="1400"/>
              <a:buFont typeface="Montserrat Light"/>
              <a:buChar char="■"/>
              <a:defRPr>
                <a:solidFill>
                  <a:srgbClr val="0258A1"/>
                </a:solidFill>
                <a:latin typeface="Montserrat Light"/>
                <a:ea typeface="Montserrat Light"/>
                <a:cs typeface="Montserrat Light"/>
                <a:sym typeface="Montserrat Light"/>
              </a:defRPr>
            </a:lvl6pPr>
            <a:lvl7pPr lvl="6" algn="ctr" rtl="0">
              <a:spcBef>
                <a:spcPts val="0"/>
              </a:spcBef>
              <a:spcAft>
                <a:spcPts val="0"/>
              </a:spcAft>
              <a:buClr>
                <a:srgbClr val="0258A1"/>
              </a:buClr>
              <a:buSzPts val="1400"/>
              <a:buFont typeface="Montserrat Light"/>
              <a:buChar char="●"/>
              <a:defRPr>
                <a:solidFill>
                  <a:srgbClr val="0258A1"/>
                </a:solidFill>
                <a:latin typeface="Montserrat Light"/>
                <a:ea typeface="Montserrat Light"/>
                <a:cs typeface="Montserrat Light"/>
                <a:sym typeface="Montserrat Light"/>
              </a:defRPr>
            </a:lvl7pPr>
            <a:lvl8pPr lvl="7" algn="ctr" rtl="0">
              <a:spcBef>
                <a:spcPts val="0"/>
              </a:spcBef>
              <a:spcAft>
                <a:spcPts val="0"/>
              </a:spcAft>
              <a:buClr>
                <a:srgbClr val="0258A1"/>
              </a:buClr>
              <a:buSzPts val="1400"/>
              <a:buFont typeface="Montserrat Light"/>
              <a:buChar char="○"/>
              <a:defRPr>
                <a:solidFill>
                  <a:srgbClr val="0258A1"/>
                </a:solidFill>
                <a:latin typeface="Montserrat Light"/>
                <a:ea typeface="Montserrat Light"/>
                <a:cs typeface="Montserrat Light"/>
                <a:sym typeface="Montserrat Light"/>
              </a:defRPr>
            </a:lvl8pPr>
            <a:lvl9pPr lvl="8" algn="ctr" rtl="0">
              <a:spcBef>
                <a:spcPts val="0"/>
              </a:spcBef>
              <a:spcAft>
                <a:spcPts val="0"/>
              </a:spcAft>
              <a:buClr>
                <a:srgbClr val="0258A1"/>
              </a:buClr>
              <a:buSzPts val="1400"/>
              <a:buFont typeface="Montserrat Light"/>
              <a:buChar char="■"/>
              <a:defRPr>
                <a:solidFill>
                  <a:srgbClr val="0258A1"/>
                </a:solidFill>
                <a:latin typeface="Montserrat Light"/>
                <a:ea typeface="Montserrat Light"/>
                <a:cs typeface="Montserrat Light"/>
                <a:sym typeface="Montserrat Light"/>
              </a:defRPr>
            </a:lvl9pPr>
          </a:lstStyle>
          <a:p>
            <a:r>
              <a:rPr lang="en-US"/>
              <a:t>Click to edit Master subtitle style</a:t>
            </a:r>
            <a:endParaRPr/>
          </a:p>
        </p:txBody>
      </p:sp>
    </p:spTree>
    <p:extLst>
      <p:ext uri="{BB962C8B-B14F-4D97-AF65-F5344CB8AC3E}">
        <p14:creationId xmlns:p14="http://schemas.microsoft.com/office/powerpoint/2010/main" val="30376695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86"/>
        <p:cNvGrpSpPr/>
        <p:nvPr/>
      </p:nvGrpSpPr>
      <p:grpSpPr>
        <a:xfrm>
          <a:off x="0" y="0"/>
          <a:ext cx="0" cy="0"/>
          <a:chOff x="0" y="0"/>
          <a:chExt cx="0" cy="0"/>
        </a:xfrm>
      </p:grpSpPr>
      <p:sp>
        <p:nvSpPr>
          <p:cNvPr id="287" name="Google Shape;287;p30"/>
          <p:cNvSpPr/>
          <p:nvPr/>
        </p:nvSpPr>
        <p:spPr>
          <a:xfrm rot="-6300019">
            <a:off x="6954481" y="-1128608"/>
            <a:ext cx="6630915" cy="6010200"/>
          </a:xfrm>
          <a:custGeom>
            <a:avLst/>
            <a:gdLst/>
            <a:ahLst/>
            <a:cxnLst/>
            <a:rect l="l" t="t" r="r" b="b"/>
            <a:pathLst>
              <a:path w="64577" h="58532" extrusionOk="0">
                <a:moveTo>
                  <a:pt x="46284" y="0"/>
                </a:moveTo>
                <a:cubicBezTo>
                  <a:pt x="43517" y="0"/>
                  <a:pt x="40773" y="736"/>
                  <a:pt x="38479" y="2287"/>
                </a:cubicBezTo>
                <a:cubicBezTo>
                  <a:pt x="33762" y="5471"/>
                  <a:pt x="33631" y="12441"/>
                  <a:pt x="28850" y="15781"/>
                </a:cubicBezTo>
                <a:cubicBezTo>
                  <a:pt x="25640" y="18035"/>
                  <a:pt x="21906" y="17944"/>
                  <a:pt x="18277" y="18861"/>
                </a:cubicBezTo>
                <a:cubicBezTo>
                  <a:pt x="14635" y="19778"/>
                  <a:pt x="11228" y="21598"/>
                  <a:pt x="8477" y="24166"/>
                </a:cubicBezTo>
                <a:cubicBezTo>
                  <a:pt x="2975" y="29315"/>
                  <a:pt x="0" y="37543"/>
                  <a:pt x="2451" y="44880"/>
                </a:cubicBezTo>
                <a:cubicBezTo>
                  <a:pt x="3303" y="47395"/>
                  <a:pt x="4744" y="49675"/>
                  <a:pt x="6591" y="51574"/>
                </a:cubicBezTo>
                <a:cubicBezTo>
                  <a:pt x="7167" y="52164"/>
                  <a:pt x="7796" y="52727"/>
                  <a:pt x="8477" y="53277"/>
                </a:cubicBezTo>
                <a:cubicBezTo>
                  <a:pt x="13119" y="56969"/>
                  <a:pt x="19116" y="58532"/>
                  <a:pt x="25089" y="58532"/>
                </a:cubicBezTo>
                <a:cubicBezTo>
                  <a:pt x="26449" y="58532"/>
                  <a:pt x="27809" y="58451"/>
                  <a:pt x="29151" y="58295"/>
                </a:cubicBezTo>
                <a:cubicBezTo>
                  <a:pt x="44270" y="56526"/>
                  <a:pt x="57856" y="45273"/>
                  <a:pt x="62415" y="30756"/>
                </a:cubicBezTo>
                <a:cubicBezTo>
                  <a:pt x="64040" y="25595"/>
                  <a:pt x="64576" y="19987"/>
                  <a:pt x="63280" y="14721"/>
                </a:cubicBezTo>
                <a:cubicBezTo>
                  <a:pt x="61970" y="9454"/>
                  <a:pt x="58681" y="4580"/>
                  <a:pt x="53938" y="1960"/>
                </a:cubicBezTo>
                <a:cubicBezTo>
                  <a:pt x="51616" y="677"/>
                  <a:pt x="48939" y="0"/>
                  <a:pt x="46284"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8" name="Google Shape;288;p30"/>
          <p:cNvSpPr/>
          <p:nvPr/>
        </p:nvSpPr>
        <p:spPr>
          <a:xfrm>
            <a:off x="7695367" y="-661341"/>
            <a:ext cx="5563119" cy="3351188"/>
          </a:xfrm>
          <a:custGeom>
            <a:avLst/>
            <a:gdLst/>
            <a:ahLst/>
            <a:cxnLst/>
            <a:rect l="l" t="t" r="r" b="b"/>
            <a:pathLst>
              <a:path w="189738" h="114297" extrusionOk="0">
                <a:moveTo>
                  <a:pt x="0" y="201"/>
                </a:moveTo>
                <a:cubicBezTo>
                  <a:pt x="8032" y="-602"/>
                  <a:pt x="16171" y="2430"/>
                  <a:pt x="23622" y="5535"/>
                </a:cubicBezTo>
                <a:cubicBezTo>
                  <a:pt x="29719" y="8075"/>
                  <a:pt x="37154" y="11461"/>
                  <a:pt x="39243" y="17727"/>
                </a:cubicBezTo>
                <a:cubicBezTo>
                  <a:pt x="44143" y="32426"/>
                  <a:pt x="35251" y="49238"/>
                  <a:pt x="39243" y="64209"/>
                </a:cubicBezTo>
                <a:cubicBezTo>
                  <a:pt x="43037" y="78436"/>
                  <a:pt x="51856" y="92471"/>
                  <a:pt x="64008" y="100785"/>
                </a:cubicBezTo>
                <a:cubicBezTo>
                  <a:pt x="80247" y="111896"/>
                  <a:pt x="103001" y="117621"/>
                  <a:pt x="121920" y="112215"/>
                </a:cubicBezTo>
                <a:cubicBezTo>
                  <a:pt x="135435" y="108354"/>
                  <a:pt x="144781" y="95641"/>
                  <a:pt x="157353" y="89355"/>
                </a:cubicBezTo>
                <a:cubicBezTo>
                  <a:pt x="167089" y="84487"/>
                  <a:pt x="178853" y="85164"/>
                  <a:pt x="189738" y="85164"/>
                </a:cubicBezTo>
              </a:path>
            </a:pathLst>
          </a:custGeom>
          <a:noFill/>
          <a:ln w="19050" cap="flat" cmpd="sng">
            <a:solidFill>
              <a:srgbClr val="E94A4E"/>
            </a:solidFill>
            <a:prstDash val="solid"/>
            <a:round/>
            <a:headEnd type="none" w="med" len="med"/>
            <a:tailEnd type="none" w="med" len="med"/>
          </a:ln>
        </p:spPr>
      </p:sp>
      <p:sp>
        <p:nvSpPr>
          <p:cNvPr id="289" name="Google Shape;289;p30"/>
          <p:cNvSpPr/>
          <p:nvPr/>
        </p:nvSpPr>
        <p:spPr>
          <a:xfrm>
            <a:off x="9214698" y="-990600"/>
            <a:ext cx="2859756" cy="2949123"/>
          </a:xfrm>
          <a:custGeom>
            <a:avLst/>
            <a:gdLst/>
            <a:ahLst/>
            <a:cxnLst/>
            <a:rect l="l" t="t" r="r" b="b"/>
            <a:pathLst>
              <a:path w="97536" h="100584" extrusionOk="0">
                <a:moveTo>
                  <a:pt x="0" y="100584"/>
                </a:moveTo>
                <a:cubicBezTo>
                  <a:pt x="2451" y="98133"/>
                  <a:pt x="2873" y="94213"/>
                  <a:pt x="4953" y="91440"/>
                </a:cubicBezTo>
                <a:cubicBezTo>
                  <a:pt x="8838" y="86259"/>
                  <a:pt x="16129" y="84328"/>
                  <a:pt x="22479" y="83058"/>
                </a:cubicBezTo>
                <a:cubicBezTo>
                  <a:pt x="38387" y="79876"/>
                  <a:pt x="56574" y="83404"/>
                  <a:pt x="70485" y="75057"/>
                </a:cubicBezTo>
                <a:cubicBezTo>
                  <a:pt x="93289" y="61374"/>
                  <a:pt x="97536" y="26594"/>
                  <a:pt x="97536" y="0"/>
                </a:cubicBezTo>
              </a:path>
            </a:pathLst>
          </a:custGeom>
          <a:noFill/>
          <a:ln w="19050" cap="flat" cmpd="sng">
            <a:solidFill>
              <a:srgbClr val="E94A4E"/>
            </a:solidFill>
            <a:prstDash val="solid"/>
            <a:round/>
            <a:headEnd type="none" w="med" len="med"/>
            <a:tailEnd type="none" w="med" len="med"/>
          </a:ln>
        </p:spPr>
      </p:sp>
      <p:sp>
        <p:nvSpPr>
          <p:cNvPr id="290" name="Google Shape;290;p30"/>
          <p:cNvSpPr/>
          <p:nvPr/>
        </p:nvSpPr>
        <p:spPr>
          <a:xfrm>
            <a:off x="10059601" y="-990600"/>
            <a:ext cx="1787347" cy="1463391"/>
          </a:xfrm>
          <a:custGeom>
            <a:avLst/>
            <a:gdLst/>
            <a:ahLst/>
            <a:cxnLst/>
            <a:rect l="l" t="t" r="r" b="b"/>
            <a:pathLst>
              <a:path w="60960" h="49911" extrusionOk="0">
                <a:moveTo>
                  <a:pt x="60960" y="49911"/>
                </a:moveTo>
                <a:cubicBezTo>
                  <a:pt x="44194" y="46558"/>
                  <a:pt x="24565" y="47522"/>
                  <a:pt x="11430" y="36576"/>
                </a:cubicBezTo>
                <a:cubicBezTo>
                  <a:pt x="1617" y="28399"/>
                  <a:pt x="3098" y="12392"/>
                  <a:pt x="0" y="0"/>
                </a:cubicBezTo>
              </a:path>
            </a:pathLst>
          </a:custGeom>
          <a:noFill/>
          <a:ln w="19050" cap="flat" cmpd="sng">
            <a:solidFill>
              <a:srgbClr val="E94A4E"/>
            </a:solidFill>
            <a:prstDash val="solid"/>
            <a:round/>
            <a:headEnd type="none" w="med" len="med"/>
            <a:tailEnd type="none" w="med" len="med"/>
          </a:ln>
        </p:spPr>
      </p:sp>
      <p:sp>
        <p:nvSpPr>
          <p:cNvPr id="291" name="Google Shape;291;p30"/>
          <p:cNvSpPr txBox="1">
            <a:spLocks noGrp="1"/>
          </p:cNvSpPr>
          <p:nvPr>
            <p:ph type="title"/>
          </p:nvPr>
        </p:nvSpPr>
        <p:spPr>
          <a:xfrm>
            <a:off x="950967" y="719333"/>
            <a:ext cx="10225200" cy="1758800"/>
          </a:xfrm>
          <a:prstGeom prst="rect">
            <a:avLst/>
          </a:prstGeom>
        </p:spPr>
        <p:txBody>
          <a:bodyPr spcFirstLastPara="1" wrap="square" lIns="91425" tIns="91425" rIns="91425" bIns="91425" anchor="t" anchorCtr="0">
            <a:normAutofit/>
          </a:bodyPr>
          <a:lstStyle>
            <a:lvl1pPr lvl="0">
              <a:spcBef>
                <a:spcPts val="0"/>
              </a:spcBef>
              <a:spcAft>
                <a:spcPts val="0"/>
              </a:spcAft>
              <a:buClr>
                <a:srgbClr val="E94A4E"/>
              </a:buClr>
              <a:buSzPts val="7200"/>
              <a:buFont typeface="Kanit"/>
              <a:buNone/>
              <a:defRPr sz="9600" b="1">
                <a:solidFill>
                  <a:srgbClr val="E94A4E"/>
                </a:solidFill>
                <a:latin typeface="Kanit"/>
                <a:ea typeface="Kanit"/>
                <a:cs typeface="Kanit"/>
                <a:sym typeface="Kanit"/>
              </a:defRPr>
            </a:lvl1pPr>
            <a:lvl2pPr lvl="1">
              <a:spcBef>
                <a:spcPts val="0"/>
              </a:spcBef>
              <a:spcAft>
                <a:spcPts val="0"/>
              </a:spcAft>
              <a:buClr>
                <a:srgbClr val="E94A4E"/>
              </a:buClr>
              <a:buSzPts val="7200"/>
              <a:buFont typeface="Kanit"/>
              <a:buNone/>
              <a:defRPr sz="9600" b="1">
                <a:solidFill>
                  <a:srgbClr val="E94A4E"/>
                </a:solidFill>
                <a:latin typeface="Kanit"/>
                <a:ea typeface="Kanit"/>
                <a:cs typeface="Kanit"/>
                <a:sym typeface="Kanit"/>
              </a:defRPr>
            </a:lvl2pPr>
            <a:lvl3pPr lvl="2">
              <a:spcBef>
                <a:spcPts val="0"/>
              </a:spcBef>
              <a:spcAft>
                <a:spcPts val="0"/>
              </a:spcAft>
              <a:buClr>
                <a:srgbClr val="E94A4E"/>
              </a:buClr>
              <a:buSzPts val="7200"/>
              <a:buFont typeface="Kanit"/>
              <a:buNone/>
              <a:defRPr sz="9600" b="1">
                <a:solidFill>
                  <a:srgbClr val="E94A4E"/>
                </a:solidFill>
                <a:latin typeface="Kanit"/>
                <a:ea typeface="Kanit"/>
                <a:cs typeface="Kanit"/>
                <a:sym typeface="Kanit"/>
              </a:defRPr>
            </a:lvl3pPr>
            <a:lvl4pPr lvl="3">
              <a:spcBef>
                <a:spcPts val="0"/>
              </a:spcBef>
              <a:spcAft>
                <a:spcPts val="0"/>
              </a:spcAft>
              <a:buClr>
                <a:srgbClr val="E94A4E"/>
              </a:buClr>
              <a:buSzPts val="7200"/>
              <a:buFont typeface="Kanit"/>
              <a:buNone/>
              <a:defRPr sz="9600" b="1">
                <a:solidFill>
                  <a:srgbClr val="E94A4E"/>
                </a:solidFill>
                <a:latin typeface="Kanit"/>
                <a:ea typeface="Kanit"/>
                <a:cs typeface="Kanit"/>
                <a:sym typeface="Kanit"/>
              </a:defRPr>
            </a:lvl4pPr>
            <a:lvl5pPr lvl="4">
              <a:spcBef>
                <a:spcPts val="0"/>
              </a:spcBef>
              <a:spcAft>
                <a:spcPts val="0"/>
              </a:spcAft>
              <a:buClr>
                <a:srgbClr val="E94A4E"/>
              </a:buClr>
              <a:buSzPts val="7200"/>
              <a:buFont typeface="Kanit"/>
              <a:buNone/>
              <a:defRPr sz="9600" b="1">
                <a:solidFill>
                  <a:srgbClr val="E94A4E"/>
                </a:solidFill>
                <a:latin typeface="Kanit"/>
                <a:ea typeface="Kanit"/>
                <a:cs typeface="Kanit"/>
                <a:sym typeface="Kanit"/>
              </a:defRPr>
            </a:lvl5pPr>
            <a:lvl6pPr lvl="5">
              <a:spcBef>
                <a:spcPts val="0"/>
              </a:spcBef>
              <a:spcAft>
                <a:spcPts val="0"/>
              </a:spcAft>
              <a:buClr>
                <a:srgbClr val="E94A4E"/>
              </a:buClr>
              <a:buSzPts val="7200"/>
              <a:buFont typeface="Kanit"/>
              <a:buNone/>
              <a:defRPr sz="9600" b="1">
                <a:solidFill>
                  <a:srgbClr val="E94A4E"/>
                </a:solidFill>
                <a:latin typeface="Kanit"/>
                <a:ea typeface="Kanit"/>
                <a:cs typeface="Kanit"/>
                <a:sym typeface="Kanit"/>
              </a:defRPr>
            </a:lvl6pPr>
            <a:lvl7pPr lvl="6">
              <a:spcBef>
                <a:spcPts val="0"/>
              </a:spcBef>
              <a:spcAft>
                <a:spcPts val="0"/>
              </a:spcAft>
              <a:buClr>
                <a:srgbClr val="E94A4E"/>
              </a:buClr>
              <a:buSzPts val="7200"/>
              <a:buFont typeface="Kanit"/>
              <a:buNone/>
              <a:defRPr sz="9600" b="1">
                <a:solidFill>
                  <a:srgbClr val="E94A4E"/>
                </a:solidFill>
                <a:latin typeface="Kanit"/>
                <a:ea typeface="Kanit"/>
                <a:cs typeface="Kanit"/>
                <a:sym typeface="Kanit"/>
              </a:defRPr>
            </a:lvl7pPr>
            <a:lvl8pPr lvl="7">
              <a:spcBef>
                <a:spcPts val="0"/>
              </a:spcBef>
              <a:spcAft>
                <a:spcPts val="0"/>
              </a:spcAft>
              <a:buClr>
                <a:srgbClr val="E94A4E"/>
              </a:buClr>
              <a:buSzPts val="7200"/>
              <a:buFont typeface="Kanit"/>
              <a:buNone/>
              <a:defRPr sz="9600" b="1">
                <a:solidFill>
                  <a:srgbClr val="E94A4E"/>
                </a:solidFill>
                <a:latin typeface="Kanit"/>
                <a:ea typeface="Kanit"/>
                <a:cs typeface="Kanit"/>
                <a:sym typeface="Kanit"/>
              </a:defRPr>
            </a:lvl8pPr>
            <a:lvl9pPr lvl="8">
              <a:spcBef>
                <a:spcPts val="0"/>
              </a:spcBef>
              <a:spcAft>
                <a:spcPts val="0"/>
              </a:spcAft>
              <a:buClr>
                <a:srgbClr val="E94A4E"/>
              </a:buClr>
              <a:buSzPts val="7200"/>
              <a:buFont typeface="Kanit"/>
              <a:buNone/>
              <a:defRPr sz="9600" b="1">
                <a:solidFill>
                  <a:srgbClr val="E94A4E"/>
                </a:solidFill>
                <a:latin typeface="Kanit"/>
                <a:ea typeface="Kanit"/>
                <a:cs typeface="Kanit"/>
                <a:sym typeface="Kanit"/>
              </a:defRPr>
            </a:lvl9pPr>
          </a:lstStyle>
          <a:p>
            <a:r>
              <a:rPr lang="en-US"/>
              <a:t>Click to edit Master title style</a:t>
            </a:r>
            <a:endParaRPr/>
          </a:p>
        </p:txBody>
      </p:sp>
      <p:sp>
        <p:nvSpPr>
          <p:cNvPr id="292" name="Google Shape;292;p30"/>
          <p:cNvSpPr txBox="1"/>
          <p:nvPr/>
        </p:nvSpPr>
        <p:spPr>
          <a:xfrm>
            <a:off x="950967" y="5078800"/>
            <a:ext cx="8282000" cy="624800"/>
          </a:xfrm>
          <a:prstGeom prst="rect">
            <a:avLst/>
          </a:prstGeom>
          <a:noFill/>
          <a:ln>
            <a:noFill/>
          </a:ln>
        </p:spPr>
        <p:txBody>
          <a:bodyPr spcFirstLastPara="1" wrap="square" lIns="121900" tIns="121900" rIns="121900" bIns="121900" anchor="t" anchorCtr="0">
            <a:noAutofit/>
          </a:bodyPr>
          <a:lstStyle/>
          <a:p>
            <a:pPr marL="0" lvl="0" indent="0" algn="l" rtl="0">
              <a:spcBef>
                <a:spcPts val="400"/>
              </a:spcBef>
              <a:spcAft>
                <a:spcPts val="0"/>
              </a:spcAft>
              <a:buNone/>
            </a:pPr>
            <a:r>
              <a:rPr lang="en" sz="1600">
                <a:solidFill>
                  <a:srgbClr val="0258A1"/>
                </a:solidFill>
                <a:latin typeface="Montserrat"/>
                <a:ea typeface="Montserrat"/>
                <a:cs typeface="Montserrat"/>
                <a:sym typeface="Montserrat"/>
              </a:rPr>
              <a:t>CREDITS: This presentation template was created by </a:t>
            </a:r>
            <a:r>
              <a:rPr lang="en" sz="1600" b="1">
                <a:solidFill>
                  <a:srgbClr val="0258A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600">
                <a:solidFill>
                  <a:srgbClr val="0258A1"/>
                </a:solidFill>
                <a:latin typeface="Montserrat"/>
                <a:ea typeface="Montserrat"/>
                <a:cs typeface="Montserrat"/>
                <a:sym typeface="Montserrat"/>
              </a:rPr>
              <a:t>, including icons by </a:t>
            </a:r>
            <a:r>
              <a:rPr lang="en" sz="1600" b="1">
                <a:solidFill>
                  <a:srgbClr val="0258A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600">
                <a:solidFill>
                  <a:srgbClr val="0258A1"/>
                </a:solidFill>
                <a:latin typeface="Montserrat"/>
                <a:ea typeface="Montserrat"/>
                <a:cs typeface="Montserrat"/>
                <a:sym typeface="Montserrat"/>
              </a:rPr>
              <a:t>, and infographics &amp; images by </a:t>
            </a:r>
            <a:r>
              <a:rPr lang="en" sz="1600" b="1">
                <a:solidFill>
                  <a:srgbClr val="0258A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600" b="1">
              <a:solidFill>
                <a:srgbClr val="0258A1"/>
              </a:solidFill>
              <a:latin typeface="Montserrat"/>
              <a:ea typeface="Montserrat"/>
              <a:cs typeface="Montserrat"/>
              <a:sym typeface="Montserrat"/>
            </a:endParaRPr>
          </a:p>
        </p:txBody>
      </p:sp>
      <p:sp>
        <p:nvSpPr>
          <p:cNvPr id="293" name="Google Shape;293;p30"/>
          <p:cNvSpPr txBox="1">
            <a:spLocks noGrp="1"/>
          </p:cNvSpPr>
          <p:nvPr>
            <p:ph type="subTitle" idx="1"/>
          </p:nvPr>
        </p:nvSpPr>
        <p:spPr>
          <a:xfrm>
            <a:off x="950967" y="2478233"/>
            <a:ext cx="5487200" cy="1874800"/>
          </a:xfrm>
          <a:prstGeom prst="rect">
            <a:avLst/>
          </a:prstGeom>
          <a:noFill/>
        </p:spPr>
        <p:txBody>
          <a:bodyPr spcFirstLastPara="1" wrap="square" lIns="91425" tIns="91425" rIns="91425" bIns="91425" anchor="t" anchorCtr="0">
            <a:normAutofit/>
          </a:bodyPr>
          <a:lstStyle>
            <a:lvl1pPr lvl="0" rtl="0">
              <a:lnSpc>
                <a:spcPct val="100000"/>
              </a:lnSpc>
              <a:spcBef>
                <a:spcPts val="0"/>
              </a:spcBef>
              <a:spcAft>
                <a:spcPts val="0"/>
              </a:spcAft>
              <a:buClr>
                <a:srgbClr val="0258A1"/>
              </a:buClr>
              <a:buSzPts val="1400"/>
              <a:buFont typeface="Montserrat Light"/>
              <a:buNone/>
              <a:defRPr sz="1867">
                <a:solidFill>
                  <a:srgbClr val="0258A1"/>
                </a:solidFill>
              </a:defRPr>
            </a:lvl1pPr>
            <a:lvl2pPr lvl="1" rtl="0">
              <a:spcBef>
                <a:spcPts val="0"/>
              </a:spcBef>
              <a:spcAft>
                <a:spcPts val="0"/>
              </a:spcAft>
              <a:buClr>
                <a:srgbClr val="0258A1"/>
              </a:buClr>
              <a:buSzPts val="1400"/>
              <a:buFont typeface="Montserrat Light"/>
              <a:buNone/>
              <a:defRPr>
                <a:solidFill>
                  <a:srgbClr val="0258A1"/>
                </a:solidFill>
                <a:latin typeface="Montserrat Light"/>
                <a:ea typeface="Montserrat Light"/>
                <a:cs typeface="Montserrat Light"/>
                <a:sym typeface="Montserrat Light"/>
              </a:defRPr>
            </a:lvl2pPr>
            <a:lvl3pPr lvl="2" rtl="0">
              <a:spcBef>
                <a:spcPts val="0"/>
              </a:spcBef>
              <a:spcAft>
                <a:spcPts val="0"/>
              </a:spcAft>
              <a:buClr>
                <a:srgbClr val="0258A1"/>
              </a:buClr>
              <a:buSzPts val="1400"/>
              <a:buFont typeface="Montserrat Light"/>
              <a:buNone/>
              <a:defRPr>
                <a:solidFill>
                  <a:srgbClr val="0258A1"/>
                </a:solidFill>
                <a:latin typeface="Montserrat Light"/>
                <a:ea typeface="Montserrat Light"/>
                <a:cs typeface="Montserrat Light"/>
                <a:sym typeface="Montserrat Light"/>
              </a:defRPr>
            </a:lvl3pPr>
            <a:lvl4pPr lvl="3" rtl="0">
              <a:spcBef>
                <a:spcPts val="0"/>
              </a:spcBef>
              <a:spcAft>
                <a:spcPts val="0"/>
              </a:spcAft>
              <a:buClr>
                <a:srgbClr val="0258A1"/>
              </a:buClr>
              <a:buSzPts val="1400"/>
              <a:buFont typeface="Montserrat Light"/>
              <a:buNone/>
              <a:defRPr>
                <a:solidFill>
                  <a:srgbClr val="0258A1"/>
                </a:solidFill>
                <a:latin typeface="Montserrat Light"/>
                <a:ea typeface="Montserrat Light"/>
                <a:cs typeface="Montserrat Light"/>
                <a:sym typeface="Montserrat Light"/>
              </a:defRPr>
            </a:lvl4pPr>
            <a:lvl5pPr lvl="4" rtl="0">
              <a:spcBef>
                <a:spcPts val="0"/>
              </a:spcBef>
              <a:spcAft>
                <a:spcPts val="0"/>
              </a:spcAft>
              <a:buClr>
                <a:srgbClr val="0258A1"/>
              </a:buClr>
              <a:buSzPts val="1400"/>
              <a:buFont typeface="Montserrat Light"/>
              <a:buNone/>
              <a:defRPr>
                <a:solidFill>
                  <a:srgbClr val="0258A1"/>
                </a:solidFill>
                <a:latin typeface="Montserrat Light"/>
                <a:ea typeface="Montserrat Light"/>
                <a:cs typeface="Montserrat Light"/>
                <a:sym typeface="Montserrat Light"/>
              </a:defRPr>
            </a:lvl5pPr>
            <a:lvl6pPr lvl="5" rtl="0">
              <a:spcBef>
                <a:spcPts val="0"/>
              </a:spcBef>
              <a:spcAft>
                <a:spcPts val="0"/>
              </a:spcAft>
              <a:buClr>
                <a:srgbClr val="0258A1"/>
              </a:buClr>
              <a:buSzPts val="1400"/>
              <a:buFont typeface="Montserrat Light"/>
              <a:buNone/>
              <a:defRPr>
                <a:solidFill>
                  <a:srgbClr val="0258A1"/>
                </a:solidFill>
                <a:latin typeface="Montserrat Light"/>
                <a:ea typeface="Montserrat Light"/>
                <a:cs typeface="Montserrat Light"/>
                <a:sym typeface="Montserrat Light"/>
              </a:defRPr>
            </a:lvl6pPr>
            <a:lvl7pPr lvl="6" rtl="0">
              <a:spcBef>
                <a:spcPts val="0"/>
              </a:spcBef>
              <a:spcAft>
                <a:spcPts val="0"/>
              </a:spcAft>
              <a:buClr>
                <a:srgbClr val="0258A1"/>
              </a:buClr>
              <a:buSzPts val="1400"/>
              <a:buFont typeface="Montserrat Light"/>
              <a:buNone/>
              <a:defRPr>
                <a:solidFill>
                  <a:srgbClr val="0258A1"/>
                </a:solidFill>
                <a:latin typeface="Montserrat Light"/>
                <a:ea typeface="Montserrat Light"/>
                <a:cs typeface="Montserrat Light"/>
                <a:sym typeface="Montserrat Light"/>
              </a:defRPr>
            </a:lvl7pPr>
            <a:lvl8pPr lvl="7" rtl="0">
              <a:spcBef>
                <a:spcPts val="0"/>
              </a:spcBef>
              <a:spcAft>
                <a:spcPts val="0"/>
              </a:spcAft>
              <a:buClr>
                <a:srgbClr val="0258A1"/>
              </a:buClr>
              <a:buSzPts val="1400"/>
              <a:buFont typeface="Montserrat Light"/>
              <a:buNone/>
              <a:defRPr>
                <a:solidFill>
                  <a:srgbClr val="0258A1"/>
                </a:solidFill>
                <a:latin typeface="Montserrat Light"/>
                <a:ea typeface="Montserrat Light"/>
                <a:cs typeface="Montserrat Light"/>
                <a:sym typeface="Montserrat Light"/>
              </a:defRPr>
            </a:lvl8pPr>
            <a:lvl9pPr lvl="8" rtl="0">
              <a:spcBef>
                <a:spcPts val="0"/>
              </a:spcBef>
              <a:spcAft>
                <a:spcPts val="0"/>
              </a:spcAft>
              <a:buClr>
                <a:srgbClr val="0258A1"/>
              </a:buClr>
              <a:buSzPts val="1400"/>
              <a:buFont typeface="Montserrat Light"/>
              <a:buNone/>
              <a:defRPr>
                <a:solidFill>
                  <a:srgbClr val="0258A1"/>
                </a:solidFill>
                <a:latin typeface="Montserrat Light"/>
                <a:ea typeface="Montserrat Light"/>
                <a:cs typeface="Montserrat Light"/>
                <a:sym typeface="Montserrat Light"/>
              </a:defRPr>
            </a:lvl9pPr>
          </a:lstStyle>
          <a:p>
            <a:r>
              <a:rPr lang="en-US"/>
              <a:t>Click to edit Master subtitle style</a:t>
            </a:r>
            <a:endParaRPr/>
          </a:p>
        </p:txBody>
      </p:sp>
    </p:spTree>
    <p:extLst>
      <p:ext uri="{BB962C8B-B14F-4D97-AF65-F5344CB8AC3E}">
        <p14:creationId xmlns:p14="http://schemas.microsoft.com/office/powerpoint/2010/main" val="392049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950967" y="719333"/>
            <a:ext cx="10290000" cy="7532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4027" b="1">
                <a:solidFill>
                  <a:srgbClr val="E94A4E"/>
                </a:solidFill>
                <a:latin typeface="Kanit"/>
                <a:ea typeface="Kanit"/>
                <a:cs typeface="Kanit"/>
                <a:sym typeface="Kanit"/>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9" name="Google Shape;29;p4"/>
          <p:cNvSpPr txBox="1">
            <a:spLocks noGrp="1"/>
          </p:cNvSpPr>
          <p:nvPr>
            <p:ph type="body" idx="1"/>
          </p:nvPr>
        </p:nvSpPr>
        <p:spPr>
          <a:xfrm>
            <a:off x="950967" y="1559500"/>
            <a:ext cx="10290000" cy="4585200"/>
          </a:xfrm>
          <a:prstGeom prst="rect">
            <a:avLst/>
          </a:prstGeom>
        </p:spPr>
        <p:txBody>
          <a:bodyPr spcFirstLastPara="1" wrap="square" lIns="91425" tIns="91425" rIns="91425" bIns="91425" anchor="t" anchorCtr="0">
            <a:normAutofit/>
          </a:bodyPr>
          <a:lstStyle>
            <a:lvl1pPr marL="609585" lvl="0" indent="-400039" rtl="0">
              <a:lnSpc>
                <a:spcPct val="100000"/>
              </a:lnSpc>
              <a:spcBef>
                <a:spcPts val="0"/>
              </a:spcBef>
              <a:spcAft>
                <a:spcPts val="0"/>
              </a:spcAft>
              <a:buClr>
                <a:srgbClr val="434343"/>
              </a:buClr>
              <a:buSzPts val="1125"/>
              <a:buAutoNum type="arabicPeriod"/>
              <a:defRPr sz="1633">
                <a:latin typeface="Montserrat"/>
                <a:ea typeface="Montserrat"/>
                <a:cs typeface="Montserrat"/>
                <a:sym typeface="Montserrat"/>
              </a:defRPr>
            </a:lvl1pPr>
            <a:lvl2pPr marL="1219170" lvl="1" indent="-378873" rtl="0">
              <a:spcBef>
                <a:spcPts val="0"/>
              </a:spcBef>
              <a:spcAft>
                <a:spcPts val="0"/>
              </a:spcAft>
              <a:buClr>
                <a:srgbClr val="434343"/>
              </a:buClr>
              <a:buSzPts val="875"/>
              <a:buFont typeface="Roboto Condensed Light"/>
              <a:buAutoNum type="alphaLcPeriod"/>
              <a:defRPr/>
            </a:lvl2pPr>
            <a:lvl3pPr marL="1828754" lvl="2" indent="-378873" rtl="0">
              <a:spcBef>
                <a:spcPts val="0"/>
              </a:spcBef>
              <a:spcAft>
                <a:spcPts val="0"/>
              </a:spcAft>
              <a:buClr>
                <a:srgbClr val="434343"/>
              </a:buClr>
              <a:buSzPts val="875"/>
              <a:buFont typeface="Roboto Condensed Light"/>
              <a:buAutoNum type="romanLcPeriod"/>
              <a:defRPr/>
            </a:lvl3pPr>
            <a:lvl4pPr marL="2438339" lvl="3" indent="-378873" rtl="0">
              <a:spcBef>
                <a:spcPts val="0"/>
              </a:spcBef>
              <a:spcAft>
                <a:spcPts val="0"/>
              </a:spcAft>
              <a:buClr>
                <a:srgbClr val="434343"/>
              </a:buClr>
              <a:buSzPts val="875"/>
              <a:buFont typeface="Roboto Condensed Light"/>
              <a:buAutoNum type="arabicPeriod"/>
              <a:defRPr/>
            </a:lvl4pPr>
            <a:lvl5pPr marL="3047924" lvl="4" indent="-378873" rtl="0">
              <a:spcBef>
                <a:spcPts val="0"/>
              </a:spcBef>
              <a:spcAft>
                <a:spcPts val="0"/>
              </a:spcAft>
              <a:buClr>
                <a:srgbClr val="434343"/>
              </a:buClr>
              <a:buSzPts val="875"/>
              <a:buFont typeface="Roboto Condensed Light"/>
              <a:buAutoNum type="alphaLcPeriod"/>
              <a:defRPr/>
            </a:lvl5pPr>
            <a:lvl6pPr marL="3657509" lvl="5" indent="-378873" rtl="0">
              <a:spcBef>
                <a:spcPts val="0"/>
              </a:spcBef>
              <a:spcAft>
                <a:spcPts val="0"/>
              </a:spcAft>
              <a:buClr>
                <a:srgbClr val="434343"/>
              </a:buClr>
              <a:buSzPts val="875"/>
              <a:buFont typeface="Roboto Condensed Light"/>
              <a:buAutoNum type="romanLcPeriod"/>
              <a:defRPr/>
            </a:lvl6pPr>
            <a:lvl7pPr marL="4267093" lvl="6" indent="-378873" rtl="0">
              <a:spcBef>
                <a:spcPts val="0"/>
              </a:spcBef>
              <a:spcAft>
                <a:spcPts val="0"/>
              </a:spcAft>
              <a:buClr>
                <a:srgbClr val="434343"/>
              </a:buClr>
              <a:buSzPts val="875"/>
              <a:buFont typeface="Roboto Condensed Light"/>
              <a:buAutoNum type="arabicPeriod"/>
              <a:defRPr/>
            </a:lvl7pPr>
            <a:lvl8pPr marL="4876678" lvl="7" indent="-378873" rtl="0">
              <a:spcBef>
                <a:spcPts val="0"/>
              </a:spcBef>
              <a:spcAft>
                <a:spcPts val="0"/>
              </a:spcAft>
              <a:buClr>
                <a:srgbClr val="434343"/>
              </a:buClr>
              <a:buSzPts val="875"/>
              <a:buFont typeface="Roboto Condensed Light"/>
              <a:buAutoNum type="alphaLcPeriod"/>
              <a:defRPr/>
            </a:lvl8pPr>
            <a:lvl9pPr marL="5486263" lvl="8" indent="-378873" rtl="0">
              <a:spcBef>
                <a:spcPts val="0"/>
              </a:spcBef>
              <a:spcAft>
                <a:spcPts val="0"/>
              </a:spcAft>
              <a:buClr>
                <a:srgbClr val="434343"/>
              </a:buClr>
              <a:buSzPts val="875"/>
              <a:buFont typeface="Roboto Condensed Light"/>
              <a:buAutoNum type="romanLcPeriod"/>
              <a:defRPr/>
            </a:lvl9pPr>
          </a:lstStyle>
          <a:p>
            <a:pPr lvl="0"/>
            <a:r>
              <a:rPr lang="en-US"/>
              <a:t>Click to edit Master text styles</a:t>
            </a:r>
          </a:p>
        </p:txBody>
      </p:sp>
      <p:sp>
        <p:nvSpPr>
          <p:cNvPr id="30" name="Google Shape;30;p4"/>
          <p:cNvSpPr/>
          <p:nvPr/>
        </p:nvSpPr>
        <p:spPr>
          <a:xfrm rot="10800000">
            <a:off x="8596078" y="49"/>
            <a:ext cx="3661689" cy="1672184"/>
          </a:xfrm>
          <a:custGeom>
            <a:avLst/>
            <a:gdLst/>
            <a:ahLst/>
            <a:cxnLst/>
            <a:rect l="l" t="t" r="r" b="b"/>
            <a:pathLst>
              <a:path w="66359" h="34245" extrusionOk="0">
                <a:moveTo>
                  <a:pt x="15064" y="1"/>
                </a:moveTo>
                <a:cubicBezTo>
                  <a:pt x="13915" y="1"/>
                  <a:pt x="12767" y="92"/>
                  <a:pt x="11634" y="272"/>
                </a:cubicBezTo>
                <a:cubicBezTo>
                  <a:pt x="9302" y="653"/>
                  <a:pt x="1" y="3194"/>
                  <a:pt x="381" y="6482"/>
                </a:cubicBezTo>
                <a:cubicBezTo>
                  <a:pt x="512" y="7596"/>
                  <a:pt x="525" y="8540"/>
                  <a:pt x="734" y="9640"/>
                </a:cubicBezTo>
                <a:lnTo>
                  <a:pt x="734" y="34244"/>
                </a:lnTo>
                <a:lnTo>
                  <a:pt x="66359" y="33497"/>
                </a:lnTo>
                <a:cubicBezTo>
                  <a:pt x="64786" y="29842"/>
                  <a:pt x="62231" y="26593"/>
                  <a:pt x="58288" y="24654"/>
                </a:cubicBezTo>
                <a:cubicBezTo>
                  <a:pt x="53755" y="22427"/>
                  <a:pt x="48462" y="23291"/>
                  <a:pt x="43746" y="20933"/>
                </a:cubicBezTo>
                <a:cubicBezTo>
                  <a:pt x="39789" y="18954"/>
                  <a:pt x="36291" y="15876"/>
                  <a:pt x="33985" y="12077"/>
                </a:cubicBezTo>
                <a:cubicBezTo>
                  <a:pt x="31457" y="7884"/>
                  <a:pt x="29242" y="4779"/>
                  <a:pt x="24749" y="2368"/>
                </a:cubicBezTo>
                <a:cubicBezTo>
                  <a:pt x="21782" y="778"/>
                  <a:pt x="18421" y="1"/>
                  <a:pt x="15064"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31" name="Google Shape;31;p4"/>
          <p:cNvCxnSpPr/>
          <p:nvPr/>
        </p:nvCxnSpPr>
        <p:spPr>
          <a:xfrm>
            <a:off x="7929333" y="-13600"/>
            <a:ext cx="4330800" cy="1483200"/>
          </a:xfrm>
          <a:prstGeom prst="curvedConnector3">
            <a:avLst>
              <a:gd name="adj1" fmla="val 50000"/>
            </a:avLst>
          </a:prstGeom>
          <a:noFill/>
          <a:ln w="19050" cap="flat" cmpd="sng">
            <a:solidFill>
              <a:srgbClr val="0258A1"/>
            </a:solidFill>
            <a:prstDash val="solid"/>
            <a:round/>
            <a:headEnd type="none" w="med" len="med"/>
            <a:tailEnd type="none" w="med" len="med"/>
          </a:ln>
        </p:spPr>
      </p:cxnSp>
      <p:cxnSp>
        <p:nvCxnSpPr>
          <p:cNvPr id="32" name="Google Shape;32;p4"/>
          <p:cNvCxnSpPr/>
          <p:nvPr/>
        </p:nvCxnSpPr>
        <p:spPr>
          <a:xfrm rot="-5400000">
            <a:off x="10160267" y="-620400"/>
            <a:ext cx="1477200" cy="1384000"/>
          </a:xfrm>
          <a:prstGeom prst="curvedConnector3">
            <a:avLst>
              <a:gd name="adj1" fmla="val 50000"/>
            </a:avLst>
          </a:prstGeom>
          <a:noFill/>
          <a:ln w="19050" cap="flat" cmpd="sng">
            <a:solidFill>
              <a:srgbClr val="0258A1"/>
            </a:solidFill>
            <a:prstDash val="solid"/>
            <a:round/>
            <a:headEnd type="none" w="med" len="med"/>
            <a:tailEnd type="none" w="med" len="med"/>
          </a:ln>
        </p:spPr>
      </p:cxnSp>
    </p:spTree>
    <p:extLst>
      <p:ext uri="{BB962C8B-B14F-4D97-AF65-F5344CB8AC3E}">
        <p14:creationId xmlns:p14="http://schemas.microsoft.com/office/powerpoint/2010/main" val="12817073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94"/>
        <p:cNvGrpSpPr/>
        <p:nvPr/>
      </p:nvGrpSpPr>
      <p:grpSpPr>
        <a:xfrm>
          <a:off x="0" y="0"/>
          <a:ext cx="0" cy="0"/>
          <a:chOff x="0" y="0"/>
          <a:chExt cx="0" cy="0"/>
        </a:xfrm>
      </p:grpSpPr>
      <p:sp>
        <p:nvSpPr>
          <p:cNvPr id="295" name="Google Shape;295;p31"/>
          <p:cNvSpPr/>
          <p:nvPr/>
        </p:nvSpPr>
        <p:spPr>
          <a:xfrm>
            <a:off x="6958567" y="-2653207"/>
            <a:ext cx="3645148" cy="3934585"/>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 name="Google Shape;296;p31"/>
          <p:cNvSpPr/>
          <p:nvPr/>
        </p:nvSpPr>
        <p:spPr>
          <a:xfrm rot="8100000">
            <a:off x="-2000610" y="5070121"/>
            <a:ext cx="3645156" cy="3934593"/>
          </a:xfrm>
          <a:custGeom>
            <a:avLst/>
            <a:gdLst/>
            <a:ahLst/>
            <a:cxnLst/>
            <a:rect l="l" t="t" r="r" b="b"/>
            <a:pathLst>
              <a:path w="36409" h="39300" extrusionOk="0">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7" name="Google Shape;297;p31"/>
          <p:cNvSpPr/>
          <p:nvPr/>
        </p:nvSpPr>
        <p:spPr>
          <a:xfrm rot="-8426936">
            <a:off x="8788706" y="-1501721"/>
            <a:ext cx="5004037" cy="3003520"/>
          </a:xfrm>
          <a:prstGeom prst="arc">
            <a:avLst>
              <a:gd name="adj1" fmla="val 11456086"/>
              <a:gd name="adj2" fmla="val 0"/>
            </a:avLst>
          </a:prstGeom>
          <a:noFill/>
          <a:ln w="19050" cap="flat" cmpd="sng">
            <a:solidFill>
              <a:srgbClr val="E94A4E"/>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98" name="Google Shape;298;p31"/>
          <p:cNvCxnSpPr/>
          <p:nvPr/>
        </p:nvCxnSpPr>
        <p:spPr>
          <a:xfrm rot="6873227" flipH="1">
            <a:off x="9989251" y="-182144"/>
            <a:ext cx="2314056" cy="1212875"/>
          </a:xfrm>
          <a:prstGeom prst="curvedConnector3">
            <a:avLst>
              <a:gd name="adj1" fmla="val 50000"/>
            </a:avLst>
          </a:prstGeom>
          <a:noFill/>
          <a:ln w="19050" cap="flat" cmpd="sng">
            <a:solidFill>
              <a:srgbClr val="E94A4E"/>
            </a:solidFill>
            <a:prstDash val="solid"/>
            <a:round/>
            <a:headEnd type="none" w="med" len="med"/>
            <a:tailEnd type="none" w="med" len="med"/>
          </a:ln>
        </p:spPr>
      </p:cxnSp>
    </p:spTree>
    <p:extLst>
      <p:ext uri="{BB962C8B-B14F-4D97-AF65-F5344CB8AC3E}">
        <p14:creationId xmlns:p14="http://schemas.microsoft.com/office/powerpoint/2010/main" val="32249643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99"/>
        <p:cNvGrpSpPr/>
        <p:nvPr/>
      </p:nvGrpSpPr>
      <p:grpSpPr>
        <a:xfrm>
          <a:off x="0" y="0"/>
          <a:ext cx="0" cy="0"/>
          <a:chOff x="0" y="0"/>
          <a:chExt cx="0" cy="0"/>
        </a:xfrm>
      </p:grpSpPr>
      <p:sp>
        <p:nvSpPr>
          <p:cNvPr id="300" name="Google Shape;300;p32"/>
          <p:cNvSpPr/>
          <p:nvPr/>
        </p:nvSpPr>
        <p:spPr>
          <a:xfrm>
            <a:off x="-154990" y="5032667"/>
            <a:ext cx="3536935" cy="1825372"/>
          </a:xfrm>
          <a:custGeom>
            <a:avLst/>
            <a:gdLst/>
            <a:ahLst/>
            <a:cxnLst/>
            <a:rect l="l" t="t" r="r" b="b"/>
            <a:pathLst>
              <a:path w="66359" h="34245" extrusionOk="0">
                <a:moveTo>
                  <a:pt x="15064" y="1"/>
                </a:moveTo>
                <a:cubicBezTo>
                  <a:pt x="13915" y="1"/>
                  <a:pt x="12767" y="92"/>
                  <a:pt x="11634" y="272"/>
                </a:cubicBezTo>
                <a:cubicBezTo>
                  <a:pt x="9302" y="653"/>
                  <a:pt x="1" y="3194"/>
                  <a:pt x="381" y="6482"/>
                </a:cubicBezTo>
                <a:cubicBezTo>
                  <a:pt x="512" y="7596"/>
                  <a:pt x="525" y="8540"/>
                  <a:pt x="734" y="9640"/>
                </a:cubicBezTo>
                <a:lnTo>
                  <a:pt x="734" y="34244"/>
                </a:lnTo>
                <a:lnTo>
                  <a:pt x="66359" y="33497"/>
                </a:lnTo>
                <a:cubicBezTo>
                  <a:pt x="64786" y="29842"/>
                  <a:pt x="62231" y="26593"/>
                  <a:pt x="58288" y="24654"/>
                </a:cubicBezTo>
                <a:cubicBezTo>
                  <a:pt x="53755" y="22427"/>
                  <a:pt x="48462" y="23291"/>
                  <a:pt x="43746" y="20933"/>
                </a:cubicBezTo>
                <a:cubicBezTo>
                  <a:pt x="39789" y="18954"/>
                  <a:pt x="36291" y="15876"/>
                  <a:pt x="33985" y="12077"/>
                </a:cubicBezTo>
                <a:cubicBezTo>
                  <a:pt x="31457" y="7884"/>
                  <a:pt x="29242" y="4779"/>
                  <a:pt x="24749" y="2368"/>
                </a:cubicBezTo>
                <a:cubicBezTo>
                  <a:pt x="21782" y="778"/>
                  <a:pt x="18421" y="1"/>
                  <a:pt x="15064"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1" name="Google Shape;301;p32"/>
          <p:cNvSpPr/>
          <p:nvPr/>
        </p:nvSpPr>
        <p:spPr>
          <a:xfrm rot="-5400000">
            <a:off x="8702211" y="1846285"/>
            <a:ext cx="5584101" cy="1395523"/>
          </a:xfrm>
          <a:custGeom>
            <a:avLst/>
            <a:gdLst/>
            <a:ahLst/>
            <a:cxnLst/>
            <a:rect l="l" t="t" r="r" b="b"/>
            <a:pathLst>
              <a:path w="92862" h="20271" extrusionOk="0">
                <a:moveTo>
                  <a:pt x="79072" y="0"/>
                </a:moveTo>
                <a:cubicBezTo>
                  <a:pt x="75484" y="0"/>
                  <a:pt x="71979" y="914"/>
                  <a:pt x="68756" y="2597"/>
                </a:cubicBezTo>
                <a:cubicBezTo>
                  <a:pt x="64327" y="4905"/>
                  <a:pt x="60752" y="7539"/>
                  <a:pt x="55670" y="7539"/>
                </a:cubicBezTo>
                <a:cubicBezTo>
                  <a:pt x="55446" y="7539"/>
                  <a:pt x="55218" y="7534"/>
                  <a:pt x="54987" y="7523"/>
                </a:cubicBezTo>
                <a:cubicBezTo>
                  <a:pt x="49392" y="7275"/>
                  <a:pt x="44480" y="4903"/>
                  <a:pt x="39134" y="3475"/>
                </a:cubicBezTo>
                <a:cubicBezTo>
                  <a:pt x="35751" y="2568"/>
                  <a:pt x="32183" y="2008"/>
                  <a:pt x="28644" y="2008"/>
                </a:cubicBezTo>
                <a:cubicBezTo>
                  <a:pt x="24153" y="2008"/>
                  <a:pt x="19707" y="2910"/>
                  <a:pt x="15736" y="5152"/>
                </a:cubicBezTo>
                <a:cubicBezTo>
                  <a:pt x="12709" y="6855"/>
                  <a:pt x="9119" y="8859"/>
                  <a:pt x="6604" y="11218"/>
                </a:cubicBezTo>
                <a:cubicBezTo>
                  <a:pt x="3840" y="13838"/>
                  <a:pt x="2071" y="17179"/>
                  <a:pt x="1" y="20271"/>
                </a:cubicBezTo>
                <a:lnTo>
                  <a:pt x="90570" y="20100"/>
                </a:lnTo>
                <a:cubicBezTo>
                  <a:pt x="90936" y="15948"/>
                  <a:pt x="92154" y="12397"/>
                  <a:pt x="92692" y="8244"/>
                </a:cubicBezTo>
                <a:cubicBezTo>
                  <a:pt x="92862" y="6947"/>
                  <a:pt x="92823" y="5270"/>
                  <a:pt x="91801" y="4183"/>
                </a:cubicBezTo>
                <a:cubicBezTo>
                  <a:pt x="90792" y="3907"/>
                  <a:pt x="90058" y="2990"/>
                  <a:pt x="89155" y="2427"/>
                </a:cubicBezTo>
                <a:cubicBezTo>
                  <a:pt x="87071" y="1143"/>
                  <a:pt x="84608" y="606"/>
                  <a:pt x="82237" y="239"/>
                </a:cubicBezTo>
                <a:cubicBezTo>
                  <a:pt x="81178" y="79"/>
                  <a:pt x="80122" y="0"/>
                  <a:pt x="79072"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32"/>
          <p:cNvSpPr/>
          <p:nvPr/>
        </p:nvSpPr>
        <p:spPr>
          <a:xfrm>
            <a:off x="-529667" y="3958667"/>
            <a:ext cx="2137800" cy="4014467"/>
          </a:xfrm>
          <a:custGeom>
            <a:avLst/>
            <a:gdLst/>
            <a:ahLst/>
            <a:cxnLst/>
            <a:rect l="l" t="t" r="r" b="b"/>
            <a:pathLst>
              <a:path w="64134" h="120434" extrusionOk="0">
                <a:moveTo>
                  <a:pt x="0" y="0"/>
                </a:moveTo>
                <a:cubicBezTo>
                  <a:pt x="30193" y="6044"/>
                  <a:pt x="55846" y="38387"/>
                  <a:pt x="61889" y="68580"/>
                </a:cubicBezTo>
                <a:cubicBezTo>
                  <a:pt x="64190" y="80074"/>
                  <a:pt x="63561" y="91985"/>
                  <a:pt x="63561" y="103707"/>
                </a:cubicBezTo>
                <a:cubicBezTo>
                  <a:pt x="63561" y="107331"/>
                  <a:pt x="64707" y="111141"/>
                  <a:pt x="63561" y="114579"/>
                </a:cubicBezTo>
                <a:cubicBezTo>
                  <a:pt x="62944" y="116431"/>
                  <a:pt x="61609" y="120434"/>
                  <a:pt x="63561" y="120434"/>
                </a:cubicBezTo>
              </a:path>
            </a:pathLst>
          </a:custGeom>
          <a:noFill/>
          <a:ln w="19050" cap="flat" cmpd="sng">
            <a:solidFill>
              <a:srgbClr val="E94A4E"/>
            </a:solidFill>
            <a:prstDash val="solid"/>
            <a:round/>
            <a:headEnd type="none" w="med" len="med"/>
            <a:tailEnd type="none" w="med" len="med"/>
          </a:ln>
        </p:spPr>
      </p:sp>
      <p:sp>
        <p:nvSpPr>
          <p:cNvPr id="303" name="Google Shape;303;p32"/>
          <p:cNvSpPr/>
          <p:nvPr/>
        </p:nvSpPr>
        <p:spPr>
          <a:xfrm>
            <a:off x="9512036" y="-638849"/>
            <a:ext cx="5751200" cy="3650367"/>
          </a:xfrm>
          <a:custGeom>
            <a:avLst/>
            <a:gdLst/>
            <a:ahLst/>
            <a:cxnLst/>
            <a:rect l="l" t="t" r="r" b="b"/>
            <a:pathLst>
              <a:path w="172536" h="109511" extrusionOk="0">
                <a:moveTo>
                  <a:pt x="5686" y="0"/>
                </a:moveTo>
                <a:cubicBezTo>
                  <a:pt x="3369" y="3475"/>
                  <a:pt x="936" y="7171"/>
                  <a:pt x="250" y="11291"/>
                </a:cubicBezTo>
                <a:cubicBezTo>
                  <a:pt x="-1256" y="20330"/>
                  <a:pt x="5337" y="30096"/>
                  <a:pt x="12377" y="35963"/>
                </a:cubicBezTo>
                <a:cubicBezTo>
                  <a:pt x="21050" y="43191"/>
                  <a:pt x="37383" y="38641"/>
                  <a:pt x="44158" y="47672"/>
                </a:cubicBezTo>
                <a:cubicBezTo>
                  <a:pt x="51007" y="56802"/>
                  <a:pt x="53333" y="68870"/>
                  <a:pt x="60466" y="77780"/>
                </a:cubicBezTo>
                <a:cubicBezTo>
                  <a:pt x="68832" y="88232"/>
                  <a:pt x="79697" y="97209"/>
                  <a:pt x="91829" y="102870"/>
                </a:cubicBezTo>
                <a:cubicBezTo>
                  <a:pt x="116248" y="114264"/>
                  <a:pt x="145590" y="107470"/>
                  <a:pt x="172536" y="107470"/>
                </a:cubicBezTo>
              </a:path>
            </a:pathLst>
          </a:custGeom>
          <a:noFill/>
          <a:ln w="19050" cap="flat" cmpd="sng">
            <a:solidFill>
              <a:srgbClr val="0258A1"/>
            </a:solidFill>
            <a:prstDash val="solid"/>
            <a:round/>
            <a:headEnd type="none" w="med" len="med"/>
            <a:tailEnd type="none" w="med" len="med"/>
          </a:ln>
        </p:spPr>
      </p:sp>
      <p:sp>
        <p:nvSpPr>
          <p:cNvPr id="304" name="Google Shape;304;p32"/>
          <p:cNvSpPr/>
          <p:nvPr/>
        </p:nvSpPr>
        <p:spPr>
          <a:xfrm>
            <a:off x="11206967" y="-334533"/>
            <a:ext cx="674600" cy="1686633"/>
          </a:xfrm>
          <a:custGeom>
            <a:avLst/>
            <a:gdLst/>
            <a:ahLst/>
            <a:cxnLst/>
            <a:rect l="l" t="t" r="r" b="b"/>
            <a:pathLst>
              <a:path w="20238" h="50599" extrusionOk="0">
                <a:moveTo>
                  <a:pt x="0" y="50599"/>
                </a:moveTo>
                <a:cubicBezTo>
                  <a:pt x="11678" y="46700"/>
                  <a:pt x="17874" y="31093"/>
                  <a:pt x="18818" y="18818"/>
                </a:cubicBezTo>
                <a:cubicBezTo>
                  <a:pt x="19299" y="12564"/>
                  <a:pt x="21623" y="5610"/>
                  <a:pt x="18818" y="0"/>
                </a:cubicBezTo>
              </a:path>
            </a:pathLst>
          </a:custGeom>
          <a:noFill/>
          <a:ln w="19050" cap="flat" cmpd="sng">
            <a:solidFill>
              <a:srgbClr val="0258A1"/>
            </a:solidFill>
            <a:prstDash val="solid"/>
            <a:round/>
            <a:headEnd type="none" w="med" len="med"/>
            <a:tailEnd type="none" w="med" len="med"/>
          </a:ln>
        </p:spPr>
      </p:sp>
      <p:sp>
        <p:nvSpPr>
          <p:cNvPr id="305" name="Google Shape;305;p32"/>
          <p:cNvSpPr/>
          <p:nvPr/>
        </p:nvSpPr>
        <p:spPr>
          <a:xfrm>
            <a:off x="1533301" y="6188934"/>
            <a:ext cx="1602967" cy="1198733"/>
          </a:xfrm>
          <a:custGeom>
            <a:avLst/>
            <a:gdLst/>
            <a:ahLst/>
            <a:cxnLst/>
            <a:rect l="l" t="t" r="r" b="b"/>
            <a:pathLst>
              <a:path w="48089" h="35962" extrusionOk="0">
                <a:moveTo>
                  <a:pt x="0" y="0"/>
                </a:moveTo>
                <a:cubicBezTo>
                  <a:pt x="20016" y="0"/>
                  <a:pt x="39138" y="18059"/>
                  <a:pt x="48089" y="35962"/>
                </a:cubicBezTo>
              </a:path>
            </a:pathLst>
          </a:custGeom>
          <a:noFill/>
          <a:ln w="19050" cap="flat" cmpd="sng">
            <a:solidFill>
              <a:srgbClr val="E94A4E"/>
            </a:solidFill>
            <a:prstDash val="solid"/>
            <a:round/>
            <a:headEnd type="none" w="med" len="med"/>
            <a:tailEnd type="none" w="med" len="med"/>
          </a:ln>
        </p:spPr>
      </p:sp>
    </p:spTree>
    <p:extLst>
      <p:ext uri="{BB962C8B-B14F-4D97-AF65-F5344CB8AC3E}">
        <p14:creationId xmlns:p14="http://schemas.microsoft.com/office/powerpoint/2010/main" val="40344879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CD7C2C-ECC3-46DA-A83A-BB83C0BC6806}"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4895D-3A32-4A50-83FA-8A0C9D68F54F}" type="slidenum">
              <a:rPr lang="en-US" smtClean="0"/>
              <a:t>‹#›</a:t>
            </a:fld>
            <a:endParaRPr lang="en-US"/>
          </a:p>
        </p:txBody>
      </p:sp>
    </p:spTree>
    <p:extLst>
      <p:ext uri="{BB962C8B-B14F-4D97-AF65-F5344CB8AC3E}">
        <p14:creationId xmlns:p14="http://schemas.microsoft.com/office/powerpoint/2010/main" val="7008827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09"/>
        <p:cNvGrpSpPr/>
        <p:nvPr/>
      </p:nvGrpSpPr>
      <p:grpSpPr>
        <a:xfrm>
          <a:off x="0" y="0"/>
          <a:ext cx="0" cy="0"/>
          <a:chOff x="0" y="0"/>
          <a:chExt cx="0" cy="0"/>
        </a:xfrm>
      </p:grpSpPr>
    </p:spTree>
    <p:extLst>
      <p:ext uri="{BB962C8B-B14F-4D97-AF65-F5344CB8AC3E}">
        <p14:creationId xmlns:p14="http://schemas.microsoft.com/office/powerpoint/2010/main" val="23932020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82200" y="1002517"/>
            <a:ext cx="80276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solidFill>
                  <a:schemeClr val="l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3899000" y="3739317"/>
            <a:ext cx="43940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1" name="Google Shape;11;p2"/>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 name="Google Shape;12;p2"/>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 name="Google Shape;13;p2"/>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 name="Google Shape;15;p2"/>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 name="Google Shape;16;p2"/>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7" name="Google Shape;17;p2"/>
          <p:cNvGrpSpPr/>
          <p:nvPr/>
        </p:nvGrpSpPr>
        <p:grpSpPr>
          <a:xfrm>
            <a:off x="11018243" y="-579154"/>
            <a:ext cx="251848" cy="1575375"/>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1" name="Google Shape;21;p2"/>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2" name="Google Shape;22;p2"/>
          <p:cNvGrpSpPr/>
          <p:nvPr/>
        </p:nvGrpSpPr>
        <p:grpSpPr>
          <a:xfrm>
            <a:off x="4120995" y="-711543"/>
            <a:ext cx="130745" cy="1530128"/>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5" name="Google Shape;25;p2"/>
          <p:cNvGrpSpPr/>
          <p:nvPr/>
        </p:nvGrpSpPr>
        <p:grpSpPr>
          <a:xfrm>
            <a:off x="6523695" y="-453482"/>
            <a:ext cx="161563" cy="1013993"/>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8" name="Google Shape;28;p2"/>
          <p:cNvGrpSpPr/>
          <p:nvPr/>
        </p:nvGrpSpPr>
        <p:grpSpPr>
          <a:xfrm>
            <a:off x="334156" y="3203068"/>
            <a:ext cx="251533" cy="3291139"/>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3" name="Google Shape;33;p2"/>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4" name="Google Shape;34;p2"/>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5" name="Google Shape;35;p2"/>
          <p:cNvGrpSpPr/>
          <p:nvPr/>
        </p:nvGrpSpPr>
        <p:grpSpPr>
          <a:xfrm>
            <a:off x="2718253" y="231877"/>
            <a:ext cx="76799" cy="1109065"/>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4725961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8"/>
        <p:cNvGrpSpPr/>
        <p:nvPr/>
      </p:nvGrpSpPr>
      <p:grpSpPr>
        <a:xfrm>
          <a:off x="0" y="0"/>
          <a:ext cx="0" cy="0"/>
          <a:chOff x="0" y="0"/>
          <a:chExt cx="0" cy="0"/>
        </a:xfrm>
      </p:grpSpPr>
      <p:sp>
        <p:nvSpPr>
          <p:cNvPr id="39" name="Google Shape;39;p3"/>
          <p:cNvSpPr/>
          <p:nvPr/>
        </p:nvSpPr>
        <p:spPr>
          <a:xfrm>
            <a:off x="9603187"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0" name="Google Shape;40;p3"/>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41" name="Google Shape;41;p3"/>
          <p:cNvGrpSpPr/>
          <p:nvPr/>
        </p:nvGrpSpPr>
        <p:grpSpPr>
          <a:xfrm>
            <a:off x="11018243" y="-579154"/>
            <a:ext cx="251848" cy="1575375"/>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5" name="Google Shape;45;p3"/>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46" name="Google Shape;46;p3"/>
          <p:cNvGrpSpPr/>
          <p:nvPr/>
        </p:nvGrpSpPr>
        <p:grpSpPr>
          <a:xfrm>
            <a:off x="4858531" y="-581597"/>
            <a:ext cx="177669" cy="2603169"/>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9" name="Google Shape;49;p3"/>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50" name="Google Shape;50;p3"/>
          <p:cNvGrpSpPr/>
          <p:nvPr/>
        </p:nvGrpSpPr>
        <p:grpSpPr>
          <a:xfrm>
            <a:off x="10677462" y="2811881"/>
            <a:ext cx="265335" cy="2853025"/>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3" name="Google Shape;53;p3"/>
          <p:cNvGrpSpPr/>
          <p:nvPr/>
        </p:nvGrpSpPr>
        <p:grpSpPr>
          <a:xfrm>
            <a:off x="694662" y="1455398"/>
            <a:ext cx="265335" cy="2853025"/>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6" name="Google Shape;56;p3"/>
          <p:cNvSpPr txBox="1">
            <a:spLocks noGrp="1"/>
          </p:cNvSpPr>
          <p:nvPr>
            <p:ph type="ctrTitle"/>
          </p:nvPr>
        </p:nvSpPr>
        <p:spPr>
          <a:xfrm>
            <a:off x="2708383" y="2323700"/>
            <a:ext cx="3496000" cy="111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6400">
                <a:solidFill>
                  <a:schemeClr val="lt1"/>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US"/>
              <a:t>Click to edit Master title style</a:t>
            </a:r>
            <a:endParaRPr/>
          </a:p>
        </p:txBody>
      </p:sp>
      <p:sp>
        <p:nvSpPr>
          <p:cNvPr id="57" name="Google Shape;57;p3"/>
          <p:cNvSpPr txBox="1">
            <a:spLocks noGrp="1"/>
          </p:cNvSpPr>
          <p:nvPr>
            <p:ph type="subTitle" idx="1"/>
          </p:nvPr>
        </p:nvSpPr>
        <p:spPr>
          <a:xfrm>
            <a:off x="2388783" y="3223267"/>
            <a:ext cx="4135200" cy="13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58" name="Google Shape;58;p3"/>
          <p:cNvSpPr txBox="1">
            <a:spLocks noGrp="1"/>
          </p:cNvSpPr>
          <p:nvPr>
            <p:ph type="title" idx="2" hasCustomPrompt="1"/>
          </p:nvPr>
        </p:nvSpPr>
        <p:spPr>
          <a:xfrm>
            <a:off x="7779867" y="2829633"/>
            <a:ext cx="13080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8000"/>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17674372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825100" y="2238900"/>
            <a:ext cx="4712400" cy="27868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sp>
        <p:nvSpPr>
          <p:cNvPr id="61" name="Google Shape;61;p4"/>
          <p:cNvSpPr txBox="1">
            <a:spLocks noGrp="1"/>
          </p:cNvSpPr>
          <p:nvPr>
            <p:ph type="ctrTitle"/>
          </p:nvPr>
        </p:nvSpPr>
        <p:spPr>
          <a:xfrm>
            <a:off x="825100" y="548900"/>
            <a:ext cx="3582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62" name="Google Shape;62;p4"/>
          <p:cNvSpPr/>
          <p:nvPr/>
        </p:nvSpPr>
        <p:spPr>
          <a:xfrm>
            <a:off x="960000" y="6253500"/>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3" name="Google Shape;63;p4"/>
          <p:cNvSpPr/>
          <p:nvPr/>
        </p:nvSpPr>
        <p:spPr>
          <a:xfrm>
            <a:off x="2744633" y="55362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4" name="Google Shape;64;p4"/>
          <p:cNvSpPr/>
          <p:nvPr/>
        </p:nvSpPr>
        <p:spPr>
          <a:xfrm>
            <a:off x="1909434" y="57285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5" name="Google Shape;65;p4"/>
          <p:cNvSpPr/>
          <p:nvPr/>
        </p:nvSpPr>
        <p:spPr>
          <a:xfrm>
            <a:off x="2926300" y="59663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6" name="Google Shape;66;p4"/>
          <p:cNvSpPr/>
          <p:nvPr/>
        </p:nvSpPr>
        <p:spPr>
          <a:xfrm>
            <a:off x="2113967" y="6260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67" name="Google Shape;67;p4"/>
          <p:cNvGrpSpPr/>
          <p:nvPr/>
        </p:nvGrpSpPr>
        <p:grpSpPr>
          <a:xfrm>
            <a:off x="10864696" y="4006124"/>
            <a:ext cx="130745" cy="1530128"/>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0" name="Google Shape;70;p4"/>
          <p:cNvGrpSpPr/>
          <p:nvPr/>
        </p:nvGrpSpPr>
        <p:grpSpPr>
          <a:xfrm>
            <a:off x="375228" y="5025685"/>
            <a:ext cx="161563" cy="1013993"/>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3" name="Google Shape;73;p4"/>
          <p:cNvGrpSpPr/>
          <p:nvPr/>
        </p:nvGrpSpPr>
        <p:grpSpPr>
          <a:xfrm>
            <a:off x="11379653" y="5426177"/>
            <a:ext cx="76799" cy="1109065"/>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76" name="Google Shape;76;p4"/>
          <p:cNvSpPr/>
          <p:nvPr/>
        </p:nvSpPr>
        <p:spPr>
          <a:xfrm>
            <a:off x="10248134" y="6091834"/>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7" name="Google Shape;77;p4"/>
          <p:cNvSpPr/>
          <p:nvPr/>
        </p:nvSpPr>
        <p:spPr>
          <a:xfrm>
            <a:off x="11824167" y="5025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0487914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1231500" y="1594701"/>
            <a:ext cx="1309600" cy="770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80" name="Google Shape;80;p5"/>
          <p:cNvSpPr txBox="1">
            <a:spLocks noGrp="1"/>
          </p:cNvSpPr>
          <p:nvPr>
            <p:ph type="subTitle" idx="1"/>
          </p:nvPr>
        </p:nvSpPr>
        <p:spPr>
          <a:xfrm>
            <a:off x="1231516" y="2245457"/>
            <a:ext cx="349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81" name="Google Shape;81;p5"/>
          <p:cNvSpPr txBox="1">
            <a:spLocks noGrp="1"/>
          </p:cNvSpPr>
          <p:nvPr>
            <p:ph type="ctrTitle" idx="2"/>
          </p:nvPr>
        </p:nvSpPr>
        <p:spPr>
          <a:xfrm>
            <a:off x="9400505" y="1594700"/>
            <a:ext cx="1516400" cy="7704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82" name="Google Shape;82;p5"/>
          <p:cNvSpPr txBox="1">
            <a:spLocks noGrp="1"/>
          </p:cNvSpPr>
          <p:nvPr>
            <p:ph type="subTitle" idx="3"/>
          </p:nvPr>
        </p:nvSpPr>
        <p:spPr>
          <a:xfrm>
            <a:off x="7266888" y="2245457"/>
            <a:ext cx="36500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83" name="Google Shape;83;p5"/>
          <p:cNvSpPr txBox="1">
            <a:spLocks noGrp="1"/>
          </p:cNvSpPr>
          <p:nvPr>
            <p:ph type="ctrTitle" idx="4"/>
          </p:nvPr>
        </p:nvSpPr>
        <p:spPr>
          <a:xfrm>
            <a:off x="825100" y="548900"/>
            <a:ext cx="6157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84" name="Google Shape;84;p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5" name="Google Shape;85;p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6" name="Google Shape;86;p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7" name="Google Shape;87;p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88" name="Google Shape;88;p5"/>
          <p:cNvGrpSpPr/>
          <p:nvPr/>
        </p:nvGrpSpPr>
        <p:grpSpPr>
          <a:xfrm>
            <a:off x="8834845" y="-219415"/>
            <a:ext cx="161563" cy="1013993"/>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91" name="Google Shape;91;p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2" name="Google Shape;92;p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5097009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95" name="Google Shape;95;p6"/>
          <p:cNvSpPr/>
          <p:nvPr/>
        </p:nvSpPr>
        <p:spPr>
          <a:xfrm>
            <a:off x="10097400" y="3698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6" name="Google Shape;96;p6"/>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7" name="Google Shape;97;p6"/>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8" name="Google Shape;98;p6"/>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9" name="Google Shape;99;p6"/>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0" name="Google Shape;100;p6"/>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1" name="Google Shape;101;p6"/>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2" name="Google Shape;102;p6"/>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3" name="Google Shape;103;p6"/>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4" name="Google Shape;104;p6"/>
          <p:cNvSpPr/>
          <p:nvPr/>
        </p:nvSpPr>
        <p:spPr>
          <a:xfrm>
            <a:off x="752101" y="6338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05907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824408" y="2932033"/>
            <a:ext cx="2541200" cy="17284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2133"/>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n-US"/>
              <a:t>Click to edit Master text styles</a:t>
            </a:r>
          </a:p>
        </p:txBody>
      </p:sp>
      <p:sp>
        <p:nvSpPr>
          <p:cNvPr id="107" name="Google Shape;107;p7"/>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108" name="Google Shape;108;p7"/>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9" name="Google Shape;109;p7"/>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0" name="Google Shape;110;p7"/>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1" name="Google Shape;111;p7"/>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12" name="Google Shape;112;p7"/>
          <p:cNvGrpSpPr/>
          <p:nvPr/>
        </p:nvGrpSpPr>
        <p:grpSpPr>
          <a:xfrm>
            <a:off x="8834845" y="-219415"/>
            <a:ext cx="161563" cy="1013993"/>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15" name="Google Shape;115;p7"/>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6" name="Google Shape;116;p7"/>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149598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rgbClr val="E3F1FE"/>
        </a:solidFill>
        <a:effectLst/>
      </p:bgPr>
    </p:bg>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950967" y="719333"/>
            <a:ext cx="10290000" cy="9340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35" name="Google Shape;35;p5"/>
          <p:cNvSpPr txBox="1">
            <a:spLocks noGrp="1"/>
          </p:cNvSpPr>
          <p:nvPr>
            <p:ph type="subTitle" idx="1"/>
          </p:nvPr>
        </p:nvSpPr>
        <p:spPr>
          <a:xfrm>
            <a:off x="1965833" y="3835400"/>
            <a:ext cx="3202000" cy="7140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2400" b="1">
                <a:solidFill>
                  <a:srgbClr val="E94A4E"/>
                </a:solidFill>
                <a:latin typeface="Kanit"/>
                <a:ea typeface="Kanit"/>
                <a:cs typeface="Kanit"/>
                <a:sym typeface="Kanit"/>
              </a:defRPr>
            </a:lvl1pPr>
            <a:lvl2pPr lvl="1" algn="ctr" rtl="0">
              <a:spcBef>
                <a:spcPts val="1600"/>
              </a:spcBef>
              <a:spcAft>
                <a:spcPts val="0"/>
              </a:spcAft>
              <a:buNone/>
              <a:defRPr sz="2400" b="1">
                <a:solidFill>
                  <a:srgbClr val="E94A4E"/>
                </a:solidFill>
                <a:latin typeface="Kanit"/>
                <a:ea typeface="Kanit"/>
                <a:cs typeface="Kanit"/>
                <a:sym typeface="Kanit"/>
              </a:defRPr>
            </a:lvl2pPr>
            <a:lvl3pPr lvl="2" algn="ctr" rtl="0">
              <a:spcBef>
                <a:spcPts val="1600"/>
              </a:spcBef>
              <a:spcAft>
                <a:spcPts val="0"/>
              </a:spcAft>
              <a:buNone/>
              <a:defRPr sz="2400" b="1">
                <a:solidFill>
                  <a:srgbClr val="E94A4E"/>
                </a:solidFill>
                <a:latin typeface="Kanit"/>
                <a:ea typeface="Kanit"/>
                <a:cs typeface="Kanit"/>
                <a:sym typeface="Kanit"/>
              </a:defRPr>
            </a:lvl3pPr>
            <a:lvl4pPr lvl="3" algn="ctr" rtl="0">
              <a:spcBef>
                <a:spcPts val="1600"/>
              </a:spcBef>
              <a:spcAft>
                <a:spcPts val="0"/>
              </a:spcAft>
              <a:buNone/>
              <a:defRPr sz="2400" b="1">
                <a:solidFill>
                  <a:srgbClr val="E94A4E"/>
                </a:solidFill>
                <a:latin typeface="Kanit"/>
                <a:ea typeface="Kanit"/>
                <a:cs typeface="Kanit"/>
                <a:sym typeface="Kanit"/>
              </a:defRPr>
            </a:lvl4pPr>
            <a:lvl5pPr lvl="4" algn="ctr" rtl="0">
              <a:spcBef>
                <a:spcPts val="1600"/>
              </a:spcBef>
              <a:spcAft>
                <a:spcPts val="0"/>
              </a:spcAft>
              <a:buNone/>
              <a:defRPr sz="2400" b="1">
                <a:solidFill>
                  <a:srgbClr val="E94A4E"/>
                </a:solidFill>
                <a:latin typeface="Kanit"/>
                <a:ea typeface="Kanit"/>
                <a:cs typeface="Kanit"/>
                <a:sym typeface="Kanit"/>
              </a:defRPr>
            </a:lvl5pPr>
            <a:lvl6pPr lvl="5" algn="ctr" rtl="0">
              <a:spcBef>
                <a:spcPts val="1600"/>
              </a:spcBef>
              <a:spcAft>
                <a:spcPts val="0"/>
              </a:spcAft>
              <a:buNone/>
              <a:defRPr sz="2400" b="1">
                <a:solidFill>
                  <a:srgbClr val="E94A4E"/>
                </a:solidFill>
                <a:latin typeface="Kanit"/>
                <a:ea typeface="Kanit"/>
                <a:cs typeface="Kanit"/>
                <a:sym typeface="Kanit"/>
              </a:defRPr>
            </a:lvl6pPr>
            <a:lvl7pPr lvl="6" algn="ctr" rtl="0">
              <a:spcBef>
                <a:spcPts val="1600"/>
              </a:spcBef>
              <a:spcAft>
                <a:spcPts val="0"/>
              </a:spcAft>
              <a:buNone/>
              <a:defRPr sz="2400" b="1">
                <a:solidFill>
                  <a:srgbClr val="E94A4E"/>
                </a:solidFill>
                <a:latin typeface="Kanit"/>
                <a:ea typeface="Kanit"/>
                <a:cs typeface="Kanit"/>
                <a:sym typeface="Kanit"/>
              </a:defRPr>
            </a:lvl7pPr>
            <a:lvl8pPr lvl="7" algn="ctr" rtl="0">
              <a:spcBef>
                <a:spcPts val="1600"/>
              </a:spcBef>
              <a:spcAft>
                <a:spcPts val="0"/>
              </a:spcAft>
              <a:buNone/>
              <a:defRPr sz="2400" b="1">
                <a:solidFill>
                  <a:srgbClr val="E94A4E"/>
                </a:solidFill>
                <a:latin typeface="Kanit"/>
                <a:ea typeface="Kanit"/>
                <a:cs typeface="Kanit"/>
                <a:sym typeface="Kanit"/>
              </a:defRPr>
            </a:lvl8pPr>
            <a:lvl9pPr lvl="8" algn="ct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36" name="Google Shape;36;p5"/>
          <p:cNvSpPr txBox="1">
            <a:spLocks noGrp="1"/>
          </p:cNvSpPr>
          <p:nvPr>
            <p:ph type="subTitle" idx="2"/>
          </p:nvPr>
        </p:nvSpPr>
        <p:spPr>
          <a:xfrm>
            <a:off x="1967588" y="4447800"/>
            <a:ext cx="3198800" cy="1326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37" name="Google Shape;37;p5"/>
          <p:cNvSpPr txBox="1">
            <a:spLocks noGrp="1"/>
          </p:cNvSpPr>
          <p:nvPr>
            <p:ph type="subTitle" idx="3"/>
          </p:nvPr>
        </p:nvSpPr>
        <p:spPr>
          <a:xfrm>
            <a:off x="6910180" y="3835400"/>
            <a:ext cx="3202000" cy="7140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2400" b="1">
                <a:solidFill>
                  <a:srgbClr val="E94A4E"/>
                </a:solidFill>
                <a:latin typeface="Kanit"/>
                <a:ea typeface="Kanit"/>
                <a:cs typeface="Kanit"/>
                <a:sym typeface="Kanit"/>
              </a:defRPr>
            </a:lvl1pPr>
            <a:lvl2pPr lvl="1" algn="ctr" rtl="0">
              <a:spcBef>
                <a:spcPts val="1600"/>
              </a:spcBef>
              <a:spcAft>
                <a:spcPts val="0"/>
              </a:spcAft>
              <a:buNone/>
              <a:defRPr sz="2400" b="1">
                <a:solidFill>
                  <a:srgbClr val="E94A4E"/>
                </a:solidFill>
                <a:latin typeface="Kanit"/>
                <a:ea typeface="Kanit"/>
                <a:cs typeface="Kanit"/>
                <a:sym typeface="Kanit"/>
              </a:defRPr>
            </a:lvl2pPr>
            <a:lvl3pPr lvl="2" algn="ctr" rtl="0">
              <a:spcBef>
                <a:spcPts val="1600"/>
              </a:spcBef>
              <a:spcAft>
                <a:spcPts val="0"/>
              </a:spcAft>
              <a:buNone/>
              <a:defRPr sz="2400" b="1">
                <a:solidFill>
                  <a:srgbClr val="E94A4E"/>
                </a:solidFill>
                <a:latin typeface="Kanit"/>
                <a:ea typeface="Kanit"/>
                <a:cs typeface="Kanit"/>
                <a:sym typeface="Kanit"/>
              </a:defRPr>
            </a:lvl3pPr>
            <a:lvl4pPr lvl="3" algn="ctr" rtl="0">
              <a:spcBef>
                <a:spcPts val="1600"/>
              </a:spcBef>
              <a:spcAft>
                <a:spcPts val="0"/>
              </a:spcAft>
              <a:buNone/>
              <a:defRPr sz="2400" b="1">
                <a:solidFill>
                  <a:srgbClr val="E94A4E"/>
                </a:solidFill>
                <a:latin typeface="Kanit"/>
                <a:ea typeface="Kanit"/>
                <a:cs typeface="Kanit"/>
                <a:sym typeface="Kanit"/>
              </a:defRPr>
            </a:lvl4pPr>
            <a:lvl5pPr lvl="4" algn="ctr" rtl="0">
              <a:spcBef>
                <a:spcPts val="1600"/>
              </a:spcBef>
              <a:spcAft>
                <a:spcPts val="0"/>
              </a:spcAft>
              <a:buNone/>
              <a:defRPr sz="2400" b="1">
                <a:solidFill>
                  <a:srgbClr val="E94A4E"/>
                </a:solidFill>
                <a:latin typeface="Kanit"/>
                <a:ea typeface="Kanit"/>
                <a:cs typeface="Kanit"/>
                <a:sym typeface="Kanit"/>
              </a:defRPr>
            </a:lvl5pPr>
            <a:lvl6pPr lvl="5" algn="ctr" rtl="0">
              <a:spcBef>
                <a:spcPts val="1600"/>
              </a:spcBef>
              <a:spcAft>
                <a:spcPts val="0"/>
              </a:spcAft>
              <a:buNone/>
              <a:defRPr sz="2400" b="1">
                <a:solidFill>
                  <a:srgbClr val="E94A4E"/>
                </a:solidFill>
                <a:latin typeface="Kanit"/>
                <a:ea typeface="Kanit"/>
                <a:cs typeface="Kanit"/>
                <a:sym typeface="Kanit"/>
              </a:defRPr>
            </a:lvl6pPr>
            <a:lvl7pPr lvl="6" algn="ctr" rtl="0">
              <a:spcBef>
                <a:spcPts val="1600"/>
              </a:spcBef>
              <a:spcAft>
                <a:spcPts val="0"/>
              </a:spcAft>
              <a:buNone/>
              <a:defRPr sz="2400" b="1">
                <a:solidFill>
                  <a:srgbClr val="E94A4E"/>
                </a:solidFill>
                <a:latin typeface="Kanit"/>
                <a:ea typeface="Kanit"/>
                <a:cs typeface="Kanit"/>
                <a:sym typeface="Kanit"/>
              </a:defRPr>
            </a:lvl7pPr>
            <a:lvl8pPr lvl="7" algn="ctr" rtl="0">
              <a:spcBef>
                <a:spcPts val="1600"/>
              </a:spcBef>
              <a:spcAft>
                <a:spcPts val="0"/>
              </a:spcAft>
              <a:buNone/>
              <a:defRPr sz="2400" b="1">
                <a:solidFill>
                  <a:srgbClr val="E94A4E"/>
                </a:solidFill>
                <a:latin typeface="Kanit"/>
                <a:ea typeface="Kanit"/>
                <a:cs typeface="Kanit"/>
                <a:sym typeface="Kanit"/>
              </a:defRPr>
            </a:lvl8pPr>
            <a:lvl9pPr lvl="8" algn="ctr" rtl="0">
              <a:spcBef>
                <a:spcPts val="1600"/>
              </a:spcBef>
              <a:spcAft>
                <a:spcPts val="1600"/>
              </a:spcAft>
              <a:buNone/>
              <a:defRPr sz="2400" b="1">
                <a:solidFill>
                  <a:srgbClr val="E94A4E"/>
                </a:solidFill>
                <a:latin typeface="Kanit"/>
                <a:ea typeface="Kanit"/>
                <a:cs typeface="Kanit"/>
                <a:sym typeface="Kanit"/>
              </a:defRPr>
            </a:lvl9pPr>
          </a:lstStyle>
          <a:p>
            <a:r>
              <a:rPr lang="en-US"/>
              <a:t>Click to edit Master subtitle style</a:t>
            </a:r>
            <a:endParaRPr/>
          </a:p>
        </p:txBody>
      </p:sp>
      <p:sp>
        <p:nvSpPr>
          <p:cNvPr id="38" name="Google Shape;38;p5"/>
          <p:cNvSpPr txBox="1">
            <a:spLocks noGrp="1"/>
          </p:cNvSpPr>
          <p:nvPr>
            <p:ph type="subTitle" idx="4"/>
          </p:nvPr>
        </p:nvSpPr>
        <p:spPr>
          <a:xfrm>
            <a:off x="6911935" y="4447800"/>
            <a:ext cx="3198800" cy="1326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867">
                <a:solidFill>
                  <a:srgbClr val="0258A1"/>
                </a:solidFill>
                <a:latin typeface="Montserrat"/>
                <a:ea typeface="Montserrat"/>
                <a:cs typeface="Montserrat"/>
                <a:sym typeface="Montserrat"/>
              </a:defRPr>
            </a:lvl1pPr>
            <a:lvl2pPr lvl="1" algn="ctr" rtl="0">
              <a:lnSpc>
                <a:spcPct val="100000"/>
              </a:lnSpc>
              <a:spcBef>
                <a:spcPts val="0"/>
              </a:spcBef>
              <a:spcAft>
                <a:spcPts val="0"/>
              </a:spcAft>
              <a:buNone/>
              <a:defRPr sz="1867">
                <a:solidFill>
                  <a:srgbClr val="0258A1"/>
                </a:solidFill>
                <a:latin typeface="Montserrat"/>
                <a:ea typeface="Montserrat"/>
                <a:cs typeface="Montserrat"/>
                <a:sym typeface="Montserrat"/>
              </a:defRPr>
            </a:lvl2pPr>
            <a:lvl3pPr lvl="2" algn="ctr" rtl="0">
              <a:lnSpc>
                <a:spcPct val="100000"/>
              </a:lnSpc>
              <a:spcBef>
                <a:spcPts val="0"/>
              </a:spcBef>
              <a:spcAft>
                <a:spcPts val="0"/>
              </a:spcAft>
              <a:buNone/>
              <a:defRPr sz="1867">
                <a:solidFill>
                  <a:srgbClr val="0258A1"/>
                </a:solidFill>
                <a:latin typeface="Montserrat"/>
                <a:ea typeface="Montserrat"/>
                <a:cs typeface="Montserrat"/>
                <a:sym typeface="Montserrat"/>
              </a:defRPr>
            </a:lvl3pPr>
            <a:lvl4pPr lvl="3" algn="ctr" rtl="0">
              <a:lnSpc>
                <a:spcPct val="100000"/>
              </a:lnSpc>
              <a:spcBef>
                <a:spcPts val="0"/>
              </a:spcBef>
              <a:spcAft>
                <a:spcPts val="0"/>
              </a:spcAft>
              <a:buNone/>
              <a:defRPr sz="1867">
                <a:solidFill>
                  <a:srgbClr val="0258A1"/>
                </a:solidFill>
                <a:latin typeface="Montserrat"/>
                <a:ea typeface="Montserrat"/>
                <a:cs typeface="Montserrat"/>
                <a:sym typeface="Montserrat"/>
              </a:defRPr>
            </a:lvl4pPr>
            <a:lvl5pPr lvl="4" algn="ctr" rtl="0">
              <a:lnSpc>
                <a:spcPct val="100000"/>
              </a:lnSpc>
              <a:spcBef>
                <a:spcPts val="0"/>
              </a:spcBef>
              <a:spcAft>
                <a:spcPts val="0"/>
              </a:spcAft>
              <a:buNone/>
              <a:defRPr sz="1867">
                <a:solidFill>
                  <a:srgbClr val="0258A1"/>
                </a:solidFill>
                <a:latin typeface="Montserrat"/>
                <a:ea typeface="Montserrat"/>
                <a:cs typeface="Montserrat"/>
                <a:sym typeface="Montserrat"/>
              </a:defRPr>
            </a:lvl5pPr>
            <a:lvl6pPr lvl="5" algn="ctr" rtl="0">
              <a:lnSpc>
                <a:spcPct val="100000"/>
              </a:lnSpc>
              <a:spcBef>
                <a:spcPts val="0"/>
              </a:spcBef>
              <a:spcAft>
                <a:spcPts val="0"/>
              </a:spcAft>
              <a:buNone/>
              <a:defRPr sz="1867">
                <a:solidFill>
                  <a:srgbClr val="0258A1"/>
                </a:solidFill>
                <a:latin typeface="Montserrat"/>
                <a:ea typeface="Montserrat"/>
                <a:cs typeface="Montserrat"/>
                <a:sym typeface="Montserrat"/>
              </a:defRPr>
            </a:lvl6pPr>
            <a:lvl7pPr lvl="6" algn="ctr" rtl="0">
              <a:lnSpc>
                <a:spcPct val="100000"/>
              </a:lnSpc>
              <a:spcBef>
                <a:spcPts val="0"/>
              </a:spcBef>
              <a:spcAft>
                <a:spcPts val="0"/>
              </a:spcAft>
              <a:buNone/>
              <a:defRPr sz="1867">
                <a:solidFill>
                  <a:srgbClr val="0258A1"/>
                </a:solidFill>
                <a:latin typeface="Montserrat"/>
                <a:ea typeface="Montserrat"/>
                <a:cs typeface="Montserrat"/>
                <a:sym typeface="Montserrat"/>
              </a:defRPr>
            </a:lvl7pPr>
            <a:lvl8pPr lvl="7" algn="ctr" rtl="0">
              <a:lnSpc>
                <a:spcPct val="100000"/>
              </a:lnSpc>
              <a:spcBef>
                <a:spcPts val="0"/>
              </a:spcBef>
              <a:spcAft>
                <a:spcPts val="0"/>
              </a:spcAft>
              <a:buNone/>
              <a:defRPr sz="1867">
                <a:solidFill>
                  <a:srgbClr val="0258A1"/>
                </a:solidFill>
                <a:latin typeface="Montserrat"/>
                <a:ea typeface="Montserrat"/>
                <a:cs typeface="Montserrat"/>
                <a:sym typeface="Montserrat"/>
              </a:defRPr>
            </a:lvl8pPr>
            <a:lvl9pPr lvl="8" algn="ctr" rtl="0">
              <a:lnSpc>
                <a:spcPct val="100000"/>
              </a:lnSpc>
              <a:spcBef>
                <a:spcPts val="0"/>
              </a:spcBef>
              <a:spcAft>
                <a:spcPts val="0"/>
              </a:spcAft>
              <a:buNone/>
              <a:defRPr sz="1867">
                <a:solidFill>
                  <a:srgbClr val="0258A1"/>
                </a:solidFill>
                <a:latin typeface="Montserrat"/>
                <a:ea typeface="Montserrat"/>
                <a:cs typeface="Montserrat"/>
                <a:sym typeface="Montserrat"/>
              </a:defRPr>
            </a:lvl9pPr>
          </a:lstStyle>
          <a:p>
            <a:r>
              <a:rPr lang="en-US"/>
              <a:t>Click to edit Master subtitle style</a:t>
            </a:r>
            <a:endParaRPr/>
          </a:p>
        </p:txBody>
      </p:sp>
      <p:sp>
        <p:nvSpPr>
          <p:cNvPr id="39" name="Google Shape;39;p5"/>
          <p:cNvSpPr/>
          <p:nvPr/>
        </p:nvSpPr>
        <p:spPr>
          <a:xfrm>
            <a:off x="-154990" y="5032667"/>
            <a:ext cx="3536935" cy="1825372"/>
          </a:xfrm>
          <a:custGeom>
            <a:avLst/>
            <a:gdLst/>
            <a:ahLst/>
            <a:cxnLst/>
            <a:rect l="l" t="t" r="r" b="b"/>
            <a:pathLst>
              <a:path w="66359" h="34245" extrusionOk="0">
                <a:moveTo>
                  <a:pt x="15064" y="1"/>
                </a:moveTo>
                <a:cubicBezTo>
                  <a:pt x="13915" y="1"/>
                  <a:pt x="12767" y="92"/>
                  <a:pt x="11634" y="272"/>
                </a:cubicBezTo>
                <a:cubicBezTo>
                  <a:pt x="9302" y="653"/>
                  <a:pt x="1" y="3194"/>
                  <a:pt x="381" y="6482"/>
                </a:cubicBezTo>
                <a:cubicBezTo>
                  <a:pt x="512" y="7596"/>
                  <a:pt x="525" y="8540"/>
                  <a:pt x="734" y="9640"/>
                </a:cubicBezTo>
                <a:lnTo>
                  <a:pt x="734" y="34244"/>
                </a:lnTo>
                <a:lnTo>
                  <a:pt x="66359" y="33497"/>
                </a:lnTo>
                <a:cubicBezTo>
                  <a:pt x="64786" y="29842"/>
                  <a:pt x="62231" y="26593"/>
                  <a:pt x="58288" y="24654"/>
                </a:cubicBezTo>
                <a:cubicBezTo>
                  <a:pt x="53755" y="22427"/>
                  <a:pt x="48462" y="23291"/>
                  <a:pt x="43746" y="20933"/>
                </a:cubicBezTo>
                <a:cubicBezTo>
                  <a:pt x="39789" y="18954"/>
                  <a:pt x="36291" y="15876"/>
                  <a:pt x="33985" y="12077"/>
                </a:cubicBezTo>
                <a:cubicBezTo>
                  <a:pt x="31457" y="7884"/>
                  <a:pt x="29242" y="4779"/>
                  <a:pt x="24749" y="2368"/>
                </a:cubicBezTo>
                <a:cubicBezTo>
                  <a:pt x="21782" y="778"/>
                  <a:pt x="18421" y="1"/>
                  <a:pt x="15064"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5"/>
          <p:cNvSpPr/>
          <p:nvPr/>
        </p:nvSpPr>
        <p:spPr>
          <a:xfrm rot="-5400000">
            <a:off x="8702211" y="1846285"/>
            <a:ext cx="5584101" cy="1395523"/>
          </a:xfrm>
          <a:custGeom>
            <a:avLst/>
            <a:gdLst/>
            <a:ahLst/>
            <a:cxnLst/>
            <a:rect l="l" t="t" r="r" b="b"/>
            <a:pathLst>
              <a:path w="92862" h="20271" extrusionOk="0">
                <a:moveTo>
                  <a:pt x="79072" y="0"/>
                </a:moveTo>
                <a:cubicBezTo>
                  <a:pt x="75484" y="0"/>
                  <a:pt x="71979" y="914"/>
                  <a:pt x="68756" y="2597"/>
                </a:cubicBezTo>
                <a:cubicBezTo>
                  <a:pt x="64327" y="4905"/>
                  <a:pt x="60752" y="7539"/>
                  <a:pt x="55670" y="7539"/>
                </a:cubicBezTo>
                <a:cubicBezTo>
                  <a:pt x="55446" y="7539"/>
                  <a:pt x="55218" y="7534"/>
                  <a:pt x="54987" y="7523"/>
                </a:cubicBezTo>
                <a:cubicBezTo>
                  <a:pt x="49392" y="7275"/>
                  <a:pt x="44480" y="4903"/>
                  <a:pt x="39134" y="3475"/>
                </a:cubicBezTo>
                <a:cubicBezTo>
                  <a:pt x="35751" y="2568"/>
                  <a:pt x="32183" y="2008"/>
                  <a:pt x="28644" y="2008"/>
                </a:cubicBezTo>
                <a:cubicBezTo>
                  <a:pt x="24153" y="2008"/>
                  <a:pt x="19707" y="2910"/>
                  <a:pt x="15736" y="5152"/>
                </a:cubicBezTo>
                <a:cubicBezTo>
                  <a:pt x="12709" y="6855"/>
                  <a:pt x="9119" y="8859"/>
                  <a:pt x="6604" y="11218"/>
                </a:cubicBezTo>
                <a:cubicBezTo>
                  <a:pt x="3840" y="13838"/>
                  <a:pt x="2071" y="17179"/>
                  <a:pt x="1" y="20271"/>
                </a:cubicBezTo>
                <a:lnTo>
                  <a:pt x="90570" y="20100"/>
                </a:lnTo>
                <a:cubicBezTo>
                  <a:pt x="90936" y="15948"/>
                  <a:pt x="92154" y="12397"/>
                  <a:pt x="92692" y="8244"/>
                </a:cubicBezTo>
                <a:cubicBezTo>
                  <a:pt x="92862" y="6947"/>
                  <a:pt x="92823" y="5270"/>
                  <a:pt x="91801" y="4183"/>
                </a:cubicBezTo>
                <a:cubicBezTo>
                  <a:pt x="90792" y="3907"/>
                  <a:pt x="90058" y="2990"/>
                  <a:pt x="89155" y="2427"/>
                </a:cubicBezTo>
                <a:cubicBezTo>
                  <a:pt x="87071" y="1143"/>
                  <a:pt x="84608" y="606"/>
                  <a:pt x="82237" y="239"/>
                </a:cubicBezTo>
                <a:cubicBezTo>
                  <a:pt x="81178" y="79"/>
                  <a:pt x="80122" y="0"/>
                  <a:pt x="79072"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5"/>
          <p:cNvSpPr/>
          <p:nvPr/>
        </p:nvSpPr>
        <p:spPr>
          <a:xfrm>
            <a:off x="-529667" y="3958667"/>
            <a:ext cx="2137800" cy="4014467"/>
          </a:xfrm>
          <a:custGeom>
            <a:avLst/>
            <a:gdLst/>
            <a:ahLst/>
            <a:cxnLst/>
            <a:rect l="l" t="t" r="r" b="b"/>
            <a:pathLst>
              <a:path w="64134" h="120434" extrusionOk="0">
                <a:moveTo>
                  <a:pt x="0" y="0"/>
                </a:moveTo>
                <a:cubicBezTo>
                  <a:pt x="30193" y="6044"/>
                  <a:pt x="55846" y="38387"/>
                  <a:pt x="61889" y="68580"/>
                </a:cubicBezTo>
                <a:cubicBezTo>
                  <a:pt x="64190" y="80074"/>
                  <a:pt x="63561" y="91985"/>
                  <a:pt x="63561" y="103707"/>
                </a:cubicBezTo>
                <a:cubicBezTo>
                  <a:pt x="63561" y="107331"/>
                  <a:pt x="64707" y="111141"/>
                  <a:pt x="63561" y="114579"/>
                </a:cubicBezTo>
                <a:cubicBezTo>
                  <a:pt x="62944" y="116431"/>
                  <a:pt x="61609" y="120434"/>
                  <a:pt x="63561" y="120434"/>
                </a:cubicBezTo>
              </a:path>
            </a:pathLst>
          </a:custGeom>
          <a:noFill/>
          <a:ln w="19050" cap="flat" cmpd="sng">
            <a:solidFill>
              <a:srgbClr val="E94A4E"/>
            </a:solidFill>
            <a:prstDash val="solid"/>
            <a:round/>
            <a:headEnd type="none" w="med" len="med"/>
            <a:tailEnd type="none" w="med" len="med"/>
          </a:ln>
        </p:spPr>
      </p:sp>
      <p:sp>
        <p:nvSpPr>
          <p:cNvPr id="42" name="Google Shape;42;p5"/>
          <p:cNvSpPr/>
          <p:nvPr/>
        </p:nvSpPr>
        <p:spPr>
          <a:xfrm>
            <a:off x="9512036" y="-638849"/>
            <a:ext cx="5751200" cy="3650367"/>
          </a:xfrm>
          <a:custGeom>
            <a:avLst/>
            <a:gdLst/>
            <a:ahLst/>
            <a:cxnLst/>
            <a:rect l="l" t="t" r="r" b="b"/>
            <a:pathLst>
              <a:path w="172536" h="109511" extrusionOk="0">
                <a:moveTo>
                  <a:pt x="5686" y="0"/>
                </a:moveTo>
                <a:cubicBezTo>
                  <a:pt x="3369" y="3475"/>
                  <a:pt x="936" y="7171"/>
                  <a:pt x="250" y="11291"/>
                </a:cubicBezTo>
                <a:cubicBezTo>
                  <a:pt x="-1256" y="20330"/>
                  <a:pt x="5337" y="30096"/>
                  <a:pt x="12377" y="35963"/>
                </a:cubicBezTo>
                <a:cubicBezTo>
                  <a:pt x="21050" y="43191"/>
                  <a:pt x="37383" y="38641"/>
                  <a:pt x="44158" y="47672"/>
                </a:cubicBezTo>
                <a:cubicBezTo>
                  <a:pt x="51007" y="56802"/>
                  <a:pt x="53333" y="68870"/>
                  <a:pt x="60466" y="77780"/>
                </a:cubicBezTo>
                <a:cubicBezTo>
                  <a:pt x="68832" y="88232"/>
                  <a:pt x="79697" y="97209"/>
                  <a:pt x="91829" y="102870"/>
                </a:cubicBezTo>
                <a:cubicBezTo>
                  <a:pt x="116248" y="114264"/>
                  <a:pt x="145590" y="107470"/>
                  <a:pt x="172536" y="107470"/>
                </a:cubicBezTo>
              </a:path>
            </a:pathLst>
          </a:custGeom>
          <a:noFill/>
          <a:ln w="19050" cap="flat" cmpd="sng">
            <a:solidFill>
              <a:srgbClr val="0258A1"/>
            </a:solidFill>
            <a:prstDash val="solid"/>
            <a:round/>
            <a:headEnd type="none" w="med" len="med"/>
            <a:tailEnd type="none" w="med" len="med"/>
          </a:ln>
        </p:spPr>
      </p:sp>
      <p:sp>
        <p:nvSpPr>
          <p:cNvPr id="43" name="Google Shape;43;p5"/>
          <p:cNvSpPr/>
          <p:nvPr/>
        </p:nvSpPr>
        <p:spPr>
          <a:xfrm>
            <a:off x="11206967" y="-334533"/>
            <a:ext cx="674600" cy="1686633"/>
          </a:xfrm>
          <a:custGeom>
            <a:avLst/>
            <a:gdLst/>
            <a:ahLst/>
            <a:cxnLst/>
            <a:rect l="l" t="t" r="r" b="b"/>
            <a:pathLst>
              <a:path w="20238" h="50599" extrusionOk="0">
                <a:moveTo>
                  <a:pt x="0" y="50599"/>
                </a:moveTo>
                <a:cubicBezTo>
                  <a:pt x="11678" y="46700"/>
                  <a:pt x="17874" y="31093"/>
                  <a:pt x="18818" y="18818"/>
                </a:cubicBezTo>
                <a:cubicBezTo>
                  <a:pt x="19299" y="12564"/>
                  <a:pt x="21623" y="5610"/>
                  <a:pt x="18818" y="0"/>
                </a:cubicBezTo>
              </a:path>
            </a:pathLst>
          </a:custGeom>
          <a:noFill/>
          <a:ln w="19050" cap="flat" cmpd="sng">
            <a:solidFill>
              <a:srgbClr val="0258A1"/>
            </a:solidFill>
            <a:prstDash val="solid"/>
            <a:round/>
            <a:headEnd type="none" w="med" len="med"/>
            <a:tailEnd type="none" w="med" len="med"/>
          </a:ln>
        </p:spPr>
      </p:sp>
      <p:sp>
        <p:nvSpPr>
          <p:cNvPr id="44" name="Google Shape;44;p5"/>
          <p:cNvSpPr/>
          <p:nvPr/>
        </p:nvSpPr>
        <p:spPr>
          <a:xfrm>
            <a:off x="1533301" y="6188934"/>
            <a:ext cx="1602967" cy="1198733"/>
          </a:xfrm>
          <a:custGeom>
            <a:avLst/>
            <a:gdLst/>
            <a:ahLst/>
            <a:cxnLst/>
            <a:rect l="l" t="t" r="r" b="b"/>
            <a:pathLst>
              <a:path w="48089" h="35962" extrusionOk="0">
                <a:moveTo>
                  <a:pt x="0" y="0"/>
                </a:moveTo>
                <a:cubicBezTo>
                  <a:pt x="20016" y="0"/>
                  <a:pt x="39138" y="18059"/>
                  <a:pt x="48089" y="35962"/>
                </a:cubicBezTo>
              </a:path>
            </a:pathLst>
          </a:custGeom>
          <a:noFill/>
          <a:ln w="19050" cap="flat" cmpd="sng">
            <a:solidFill>
              <a:srgbClr val="E94A4E"/>
            </a:solidFill>
            <a:prstDash val="solid"/>
            <a:round/>
            <a:headEnd type="none" w="med" len="med"/>
            <a:tailEnd type="none" w="med" len="med"/>
          </a:ln>
        </p:spPr>
      </p:sp>
    </p:spTree>
    <p:extLst>
      <p:ext uri="{BB962C8B-B14F-4D97-AF65-F5344CB8AC3E}">
        <p14:creationId xmlns:p14="http://schemas.microsoft.com/office/powerpoint/2010/main" val="35578365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716000" y="1995200"/>
            <a:ext cx="6760000" cy="286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
        <p:nvSpPr>
          <p:cNvPr id="119" name="Google Shape;119;p8"/>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0" name="Google Shape;120;p8"/>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1" name="Google Shape;121;p8"/>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2" name="Google Shape;122;p8"/>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3" name="Google Shape;123;p8"/>
          <p:cNvSpPr/>
          <p:nvPr/>
        </p:nvSpPr>
        <p:spPr>
          <a:xfrm>
            <a:off x="3077176" y="4003181"/>
            <a:ext cx="138781" cy="139096"/>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4" name="Google Shape;124;p8"/>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25" name="Google Shape;125;p8"/>
          <p:cNvGrpSpPr/>
          <p:nvPr/>
        </p:nvGrpSpPr>
        <p:grpSpPr>
          <a:xfrm>
            <a:off x="11018243" y="-579154"/>
            <a:ext cx="251848" cy="1575375"/>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29" name="Google Shape;129;p8"/>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0" name="Google Shape;130;p8"/>
          <p:cNvSpPr/>
          <p:nvPr/>
        </p:nvSpPr>
        <p:spPr>
          <a:xfrm>
            <a:off x="8390672" y="11141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1" name="Google Shape;131;p8"/>
          <p:cNvSpPr/>
          <p:nvPr/>
        </p:nvSpPr>
        <p:spPr>
          <a:xfrm>
            <a:off x="2371339" y="2875704"/>
            <a:ext cx="159991" cy="159955"/>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32" name="Google Shape;132;p8"/>
          <p:cNvGrpSpPr/>
          <p:nvPr/>
        </p:nvGrpSpPr>
        <p:grpSpPr>
          <a:xfrm>
            <a:off x="4120995" y="-711543"/>
            <a:ext cx="130745" cy="1530128"/>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5" name="Google Shape;135;p8"/>
          <p:cNvGrpSpPr/>
          <p:nvPr/>
        </p:nvGrpSpPr>
        <p:grpSpPr>
          <a:xfrm>
            <a:off x="6523695" y="-453482"/>
            <a:ext cx="161563" cy="1013993"/>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8" name="Google Shape;138;p8"/>
          <p:cNvGrpSpPr/>
          <p:nvPr/>
        </p:nvGrpSpPr>
        <p:grpSpPr>
          <a:xfrm>
            <a:off x="9290448" y="113920"/>
            <a:ext cx="177669" cy="2603169"/>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41" name="Google Shape;141;p8"/>
          <p:cNvGrpSpPr/>
          <p:nvPr/>
        </p:nvGrpSpPr>
        <p:grpSpPr>
          <a:xfrm>
            <a:off x="334156" y="3203068"/>
            <a:ext cx="251533" cy="3291139"/>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46" name="Google Shape;146;p8"/>
          <p:cNvGrpSpPr/>
          <p:nvPr/>
        </p:nvGrpSpPr>
        <p:grpSpPr>
          <a:xfrm>
            <a:off x="1309890" y="2260129"/>
            <a:ext cx="265649" cy="3771913"/>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50" name="Google Shape;150;p8"/>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51" name="Google Shape;151;p8"/>
          <p:cNvGrpSpPr/>
          <p:nvPr/>
        </p:nvGrpSpPr>
        <p:grpSpPr>
          <a:xfrm>
            <a:off x="2718253" y="231877"/>
            <a:ext cx="76799" cy="1109065"/>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4" name="Google Shape;154;p8"/>
          <p:cNvGrpSpPr/>
          <p:nvPr/>
        </p:nvGrpSpPr>
        <p:grpSpPr>
          <a:xfrm>
            <a:off x="10677462" y="2811881"/>
            <a:ext cx="265335" cy="2853025"/>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57" name="Google Shape;157;p8"/>
          <p:cNvSpPr/>
          <p:nvPr/>
        </p:nvSpPr>
        <p:spPr>
          <a:xfrm>
            <a:off x="3602692" y="1544868"/>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58" name="Google Shape;158;p8"/>
          <p:cNvGrpSpPr/>
          <p:nvPr/>
        </p:nvGrpSpPr>
        <p:grpSpPr>
          <a:xfrm>
            <a:off x="5460195" y="-1146253"/>
            <a:ext cx="265335" cy="2853025"/>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61" name="Google Shape;161;p8"/>
          <p:cNvGrpSpPr/>
          <p:nvPr/>
        </p:nvGrpSpPr>
        <p:grpSpPr>
          <a:xfrm>
            <a:off x="8444382" y="4939920"/>
            <a:ext cx="177669" cy="2603169"/>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64" name="Google Shape;164;p8"/>
          <p:cNvGrpSpPr/>
          <p:nvPr/>
        </p:nvGrpSpPr>
        <p:grpSpPr>
          <a:xfrm>
            <a:off x="3602695" y="4817018"/>
            <a:ext cx="161563" cy="1013993"/>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67" name="Google Shape;167;p8"/>
          <p:cNvSpPr/>
          <p:nvPr/>
        </p:nvSpPr>
        <p:spPr>
          <a:xfrm>
            <a:off x="7386031" y="602229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8" name="Google Shape;168;p8"/>
          <p:cNvSpPr/>
          <p:nvPr/>
        </p:nvSpPr>
        <p:spPr>
          <a:xfrm>
            <a:off x="9325623" y="45050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2107869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171" name="Google Shape;171;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172" name="Google Shape;172;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40197502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3"/>
        <p:cNvGrpSpPr/>
        <p:nvPr/>
      </p:nvGrpSpPr>
      <p:grpSpPr>
        <a:xfrm>
          <a:off x="0" y="0"/>
          <a:ext cx="0" cy="0"/>
          <a:chOff x="0" y="0"/>
          <a:chExt cx="0" cy="0"/>
        </a:xfrm>
      </p:grpSpPr>
      <p:sp>
        <p:nvSpPr>
          <p:cNvPr id="174" name="Google Shape;174;p10"/>
          <p:cNvSpPr>
            <a:spLocks noGrp="1"/>
          </p:cNvSpPr>
          <p:nvPr>
            <p:ph type="pic" idx="2"/>
          </p:nvPr>
        </p:nvSpPr>
        <p:spPr>
          <a:xfrm>
            <a:off x="0" y="0"/>
            <a:ext cx="12192000" cy="6858000"/>
          </a:xfrm>
          <a:prstGeom prst="rect">
            <a:avLst/>
          </a:prstGeom>
          <a:noFill/>
          <a:ln>
            <a:noFill/>
          </a:ln>
        </p:spPr>
      </p:sp>
      <p:sp>
        <p:nvSpPr>
          <p:cNvPr id="175" name="Google Shape;175;p10"/>
          <p:cNvSpPr txBox="1">
            <a:spLocks noGrp="1"/>
          </p:cNvSpPr>
          <p:nvPr>
            <p:ph type="title"/>
          </p:nvPr>
        </p:nvSpPr>
        <p:spPr>
          <a:xfrm>
            <a:off x="775900" y="4522195"/>
            <a:ext cx="5502000" cy="1761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5900323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6"/>
        <p:cNvGrpSpPr/>
        <p:nvPr/>
      </p:nvGrpSpPr>
      <p:grpSpPr>
        <a:xfrm>
          <a:off x="0" y="0"/>
          <a:ext cx="0" cy="0"/>
          <a:chOff x="0" y="0"/>
          <a:chExt cx="0" cy="0"/>
        </a:xfrm>
      </p:grpSpPr>
      <p:sp>
        <p:nvSpPr>
          <p:cNvPr id="177" name="Google Shape;177;p11"/>
          <p:cNvSpPr txBox="1">
            <a:spLocks noGrp="1"/>
          </p:cNvSpPr>
          <p:nvPr>
            <p:ph type="ctrTitle"/>
          </p:nvPr>
        </p:nvSpPr>
        <p:spPr>
          <a:xfrm>
            <a:off x="4091567" y="4100433"/>
            <a:ext cx="4074400" cy="7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3200">
                <a:solidFill>
                  <a:schemeClr val="accent1"/>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178" name="Google Shape;178;p11"/>
          <p:cNvSpPr txBox="1">
            <a:spLocks noGrp="1"/>
          </p:cNvSpPr>
          <p:nvPr>
            <p:ph type="subTitle" idx="1"/>
          </p:nvPr>
        </p:nvSpPr>
        <p:spPr>
          <a:xfrm>
            <a:off x="3110667" y="2398767"/>
            <a:ext cx="5970800" cy="1056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79" name="Google Shape;179;p11"/>
          <p:cNvSpPr/>
          <p:nvPr/>
        </p:nvSpPr>
        <p:spPr>
          <a:xfrm>
            <a:off x="2161559" y="38541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80" name="Google Shape;180;p11"/>
          <p:cNvSpPr/>
          <p:nvPr/>
        </p:nvSpPr>
        <p:spPr>
          <a:xfrm>
            <a:off x="1651653" y="2809179"/>
            <a:ext cx="161912" cy="161912"/>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81" name="Google Shape;181;p11"/>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82" name="Google Shape;182;p11"/>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83" name="Google Shape;183;p11"/>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84" name="Google Shape;184;p11"/>
          <p:cNvGrpSpPr/>
          <p:nvPr/>
        </p:nvGrpSpPr>
        <p:grpSpPr>
          <a:xfrm>
            <a:off x="10956009" y="4769030"/>
            <a:ext cx="251848" cy="1575375"/>
            <a:chOff x="2877432" y="975334"/>
            <a:chExt cx="188886" cy="1181531"/>
          </a:xfrm>
        </p:grpSpPr>
        <p:sp>
          <p:nvSpPr>
            <p:cNvPr id="185" name="Google Shape;185;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 name="Google Shape;186;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 name="Google Shape;187;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88" name="Google Shape;188;p11"/>
          <p:cNvSpPr/>
          <p:nvPr/>
        </p:nvSpPr>
        <p:spPr>
          <a:xfrm>
            <a:off x="11625061" y="1553176"/>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89" name="Google Shape;189;p11"/>
          <p:cNvGrpSpPr/>
          <p:nvPr/>
        </p:nvGrpSpPr>
        <p:grpSpPr>
          <a:xfrm>
            <a:off x="10025796" y="4324424"/>
            <a:ext cx="130745" cy="1530128"/>
            <a:chOff x="3347921" y="16006"/>
            <a:chExt cx="98059" cy="1147596"/>
          </a:xfrm>
        </p:grpSpPr>
        <p:sp>
          <p:nvSpPr>
            <p:cNvPr id="190" name="Google Shape;190;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 name="Google Shape;191;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92" name="Google Shape;192;p11"/>
          <p:cNvGrpSpPr/>
          <p:nvPr/>
        </p:nvGrpSpPr>
        <p:grpSpPr>
          <a:xfrm>
            <a:off x="1074428" y="3938218"/>
            <a:ext cx="161563" cy="1013993"/>
            <a:chOff x="5245196" y="3136513"/>
            <a:chExt cx="121172" cy="760495"/>
          </a:xfrm>
        </p:grpSpPr>
        <p:sp>
          <p:nvSpPr>
            <p:cNvPr id="193" name="Google Shape;193;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 name="Google Shape;194;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95" name="Google Shape;195;p11"/>
          <p:cNvGrpSpPr/>
          <p:nvPr/>
        </p:nvGrpSpPr>
        <p:grpSpPr>
          <a:xfrm>
            <a:off x="334156" y="3203068"/>
            <a:ext cx="251533" cy="3291139"/>
            <a:chOff x="250617" y="2402301"/>
            <a:chExt cx="188650" cy="2468354"/>
          </a:xfrm>
        </p:grpSpPr>
        <p:sp>
          <p:nvSpPr>
            <p:cNvPr id="196" name="Google Shape;196;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 name="Google Shape;197;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 name="Google Shape;198;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 name="Google Shape;199;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00" name="Google Shape;200;p11"/>
          <p:cNvSpPr/>
          <p:nvPr/>
        </p:nvSpPr>
        <p:spPr>
          <a:xfrm>
            <a:off x="11076286" y="-511969"/>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1" name="Google Shape;201;p11"/>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02" name="Google Shape;202;p11"/>
          <p:cNvGrpSpPr/>
          <p:nvPr/>
        </p:nvGrpSpPr>
        <p:grpSpPr>
          <a:xfrm>
            <a:off x="2718253" y="231877"/>
            <a:ext cx="76799" cy="1109065"/>
            <a:chOff x="2038689" y="173907"/>
            <a:chExt cx="57599" cy="831799"/>
          </a:xfrm>
        </p:grpSpPr>
        <p:sp>
          <p:nvSpPr>
            <p:cNvPr id="203" name="Google Shape;203;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 name="Google Shape;204;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05" name="Google Shape;205;p11"/>
          <p:cNvSpPr/>
          <p:nvPr/>
        </p:nvSpPr>
        <p:spPr>
          <a:xfrm>
            <a:off x="10109787" y="2446045"/>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06" name="Google Shape;206;p11"/>
          <p:cNvGrpSpPr/>
          <p:nvPr/>
        </p:nvGrpSpPr>
        <p:grpSpPr>
          <a:xfrm>
            <a:off x="6560227" y="-661988"/>
            <a:ext cx="251848" cy="1575375"/>
            <a:chOff x="2877432" y="975334"/>
            <a:chExt cx="188886" cy="1181531"/>
          </a:xfrm>
        </p:grpSpPr>
        <p:sp>
          <p:nvSpPr>
            <p:cNvPr id="207" name="Google Shape;207;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 name="Google Shape;208;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 name="Google Shape;209;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10" name="Google Shape;210;p11"/>
          <p:cNvSpPr/>
          <p:nvPr/>
        </p:nvSpPr>
        <p:spPr>
          <a:xfrm>
            <a:off x="9446406" y="732763"/>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11" name="Google Shape;211;p11"/>
          <p:cNvGrpSpPr/>
          <p:nvPr/>
        </p:nvGrpSpPr>
        <p:grpSpPr>
          <a:xfrm>
            <a:off x="4040628" y="-298465"/>
            <a:ext cx="161563" cy="1013993"/>
            <a:chOff x="5245196" y="3136513"/>
            <a:chExt cx="121172" cy="760495"/>
          </a:xfrm>
        </p:grpSpPr>
        <p:sp>
          <p:nvSpPr>
            <p:cNvPr id="212" name="Google Shape;21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 name="Google Shape;21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14" name="Google Shape;214;p11"/>
          <p:cNvGrpSpPr/>
          <p:nvPr/>
        </p:nvGrpSpPr>
        <p:grpSpPr>
          <a:xfrm>
            <a:off x="3075057" y="3425629"/>
            <a:ext cx="265649" cy="3771913"/>
            <a:chOff x="1608717" y="1280046"/>
            <a:chExt cx="199237" cy="2828935"/>
          </a:xfrm>
        </p:grpSpPr>
        <p:sp>
          <p:nvSpPr>
            <p:cNvPr id="215" name="Google Shape;215;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 name="Google Shape;216;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 name="Google Shape;217;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0884026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18"/>
        <p:cNvGrpSpPr/>
        <p:nvPr/>
      </p:nvGrpSpPr>
      <p:grpSpPr>
        <a:xfrm>
          <a:off x="0" y="0"/>
          <a:ext cx="0" cy="0"/>
          <a:chOff x="0" y="0"/>
          <a:chExt cx="0" cy="0"/>
        </a:xfrm>
      </p:grpSpPr>
      <p:sp>
        <p:nvSpPr>
          <p:cNvPr id="219" name="Google Shape;219;p12"/>
          <p:cNvSpPr txBox="1">
            <a:spLocks noGrp="1"/>
          </p:cNvSpPr>
          <p:nvPr>
            <p:ph type="title" hasCustomPrompt="1"/>
          </p:nvPr>
        </p:nvSpPr>
        <p:spPr>
          <a:xfrm>
            <a:off x="2311633" y="1142200"/>
            <a:ext cx="7568800" cy="1640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666">
                <a:solidFill>
                  <a:schemeClr val="accent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20" name="Google Shape;220;p12"/>
          <p:cNvSpPr txBox="1">
            <a:spLocks noGrp="1"/>
          </p:cNvSpPr>
          <p:nvPr>
            <p:ph type="body" idx="1"/>
          </p:nvPr>
        </p:nvSpPr>
        <p:spPr>
          <a:xfrm>
            <a:off x="4277433" y="2782600"/>
            <a:ext cx="3637200" cy="9540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a:t>Click to edit Master text styles</a:t>
            </a:r>
          </a:p>
        </p:txBody>
      </p:sp>
      <p:grpSp>
        <p:nvGrpSpPr>
          <p:cNvPr id="221" name="Google Shape;221;p12"/>
          <p:cNvGrpSpPr/>
          <p:nvPr/>
        </p:nvGrpSpPr>
        <p:grpSpPr>
          <a:xfrm>
            <a:off x="963261" y="4550055"/>
            <a:ext cx="10265493" cy="2511284"/>
            <a:chOff x="4558950" y="838825"/>
            <a:chExt cx="2813800" cy="688350"/>
          </a:xfrm>
        </p:grpSpPr>
        <p:sp>
          <p:nvSpPr>
            <p:cNvPr id="222" name="Google Shape;222;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 name="Google Shape;223;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 name="Google Shape;224;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 name="Google Shape;225;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 name="Google Shape;226;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 name="Google Shape;227;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 name="Google Shape;228;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 name="Google Shape;229;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 name="Google Shape;230;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 name="Google Shape;231;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 name="Google Shape;232;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 name="Google Shape;233;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 name="Google Shape;234;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 name="Google Shape;235;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 name="Google Shape;236;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 name="Google Shape;237;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 name="Google Shape;238;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 name="Google Shape;239;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 name="Google Shape;240;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 name="Google Shape;241;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 name="Google Shape;242;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 name="Google Shape;243;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 name="Google Shape;244;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 name="Google Shape;245;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 name="Google Shape;246;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 name="Google Shape;247;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 name="Google Shape;248;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 name="Google Shape;249;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 name="Google Shape;250;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 name="Google Shape;251;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 name="Google Shape;252;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 name="Google Shape;253;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 name="Google Shape;254;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 name="Google Shape;255;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 name="Google Shape;256;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7615729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7"/>
        <p:cNvGrpSpPr/>
        <p:nvPr/>
      </p:nvGrpSpPr>
      <p:grpSpPr>
        <a:xfrm>
          <a:off x="0" y="0"/>
          <a:ext cx="0" cy="0"/>
          <a:chOff x="0" y="0"/>
          <a:chExt cx="0" cy="0"/>
        </a:xfrm>
      </p:grpSpPr>
      <p:sp>
        <p:nvSpPr>
          <p:cNvPr id="258" name="Google Shape;258;p13"/>
          <p:cNvSpPr txBox="1">
            <a:spLocks noGrp="1"/>
          </p:cNvSpPr>
          <p:nvPr>
            <p:ph type="subTitle" idx="1"/>
          </p:nvPr>
        </p:nvSpPr>
        <p:spPr>
          <a:xfrm>
            <a:off x="8572036"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259" name="Google Shape;259;p13"/>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0" name="Google Shape;260;p13"/>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1" name="Google Shape;261;p13"/>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2" name="Google Shape;262;p13"/>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3" name="Google Shape;263;p13"/>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4" name="Google Shape;264;p13"/>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5" name="Google Shape;265;p13"/>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6" name="Google Shape;266;p13"/>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7" name="Google Shape;267;p13"/>
          <p:cNvSpPr/>
          <p:nvPr/>
        </p:nvSpPr>
        <p:spPr>
          <a:xfrm>
            <a:off x="381000" y="60568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8" name="Google Shape;268;p13"/>
          <p:cNvSpPr/>
          <p:nvPr/>
        </p:nvSpPr>
        <p:spPr>
          <a:xfrm>
            <a:off x="585534" y="6404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9" name="Google Shape;269;p13"/>
          <p:cNvSpPr txBox="1">
            <a:spLocks noGrp="1"/>
          </p:cNvSpPr>
          <p:nvPr>
            <p:ph type="ctrTitle"/>
          </p:nvPr>
        </p:nvSpPr>
        <p:spPr>
          <a:xfrm>
            <a:off x="1294419" y="4529067"/>
            <a:ext cx="2870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n-US"/>
              <a:t>Click to edit Master title style</a:t>
            </a:r>
            <a:endParaRPr/>
          </a:p>
        </p:txBody>
      </p:sp>
      <p:sp>
        <p:nvSpPr>
          <p:cNvPr id="270" name="Google Shape;270;p13"/>
          <p:cNvSpPr txBox="1">
            <a:spLocks noGrp="1"/>
          </p:cNvSpPr>
          <p:nvPr>
            <p:ph type="subTitle" idx="2"/>
          </p:nvPr>
        </p:nvSpPr>
        <p:spPr>
          <a:xfrm>
            <a:off x="1294419"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271" name="Google Shape;271;p13"/>
          <p:cNvSpPr txBox="1">
            <a:spLocks noGrp="1"/>
          </p:cNvSpPr>
          <p:nvPr>
            <p:ph type="title" idx="3" hasCustomPrompt="1"/>
          </p:nvPr>
        </p:nvSpPr>
        <p:spPr>
          <a:xfrm>
            <a:off x="1294419"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2"/>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a:spLocks noGrp="1"/>
          </p:cNvSpPr>
          <p:nvPr>
            <p:ph type="ctrTitle" idx="4"/>
          </p:nvPr>
        </p:nvSpPr>
        <p:spPr>
          <a:xfrm>
            <a:off x="4920464" y="4529067"/>
            <a:ext cx="1848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n-US"/>
              <a:t>Click to edit Master title style</a:t>
            </a:r>
            <a:endParaRPr/>
          </a:p>
        </p:txBody>
      </p:sp>
      <p:sp>
        <p:nvSpPr>
          <p:cNvPr id="273" name="Google Shape;273;p13"/>
          <p:cNvSpPr txBox="1">
            <a:spLocks noGrp="1"/>
          </p:cNvSpPr>
          <p:nvPr>
            <p:ph type="subTitle" idx="5"/>
          </p:nvPr>
        </p:nvSpPr>
        <p:spPr>
          <a:xfrm>
            <a:off x="4920455"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274" name="Google Shape;274;p13"/>
          <p:cNvSpPr txBox="1">
            <a:spLocks noGrp="1"/>
          </p:cNvSpPr>
          <p:nvPr>
            <p:ph type="title" idx="6" hasCustomPrompt="1"/>
          </p:nvPr>
        </p:nvSpPr>
        <p:spPr>
          <a:xfrm>
            <a:off x="4920455"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3"/>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ctrTitle" idx="7"/>
          </p:nvPr>
        </p:nvSpPr>
        <p:spPr>
          <a:xfrm>
            <a:off x="825100" y="548900"/>
            <a:ext cx="6101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276" name="Google Shape;276;p13"/>
          <p:cNvSpPr txBox="1">
            <a:spLocks noGrp="1"/>
          </p:cNvSpPr>
          <p:nvPr>
            <p:ph type="ctrTitle" idx="8"/>
          </p:nvPr>
        </p:nvSpPr>
        <p:spPr>
          <a:xfrm>
            <a:off x="8571248" y="4503651"/>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n-US"/>
              <a:t>Click to edit Master title style</a:t>
            </a:r>
            <a:endParaRPr/>
          </a:p>
        </p:txBody>
      </p:sp>
      <p:sp>
        <p:nvSpPr>
          <p:cNvPr id="277" name="Google Shape;277;p13"/>
          <p:cNvSpPr txBox="1">
            <a:spLocks noGrp="1"/>
          </p:cNvSpPr>
          <p:nvPr>
            <p:ph type="title" idx="9" hasCustomPrompt="1"/>
          </p:nvPr>
        </p:nvSpPr>
        <p:spPr>
          <a:xfrm>
            <a:off x="8571248"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1"/>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13"/>
          </p:nvPr>
        </p:nvSpPr>
        <p:spPr>
          <a:xfrm>
            <a:off x="8572036" y="4529067"/>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n-US"/>
              <a:t>Click to edit Master title style</a:t>
            </a:r>
            <a:endParaRPr/>
          </a:p>
        </p:txBody>
      </p:sp>
    </p:spTree>
    <p:extLst>
      <p:ext uri="{BB962C8B-B14F-4D97-AF65-F5344CB8AC3E}">
        <p14:creationId xmlns:p14="http://schemas.microsoft.com/office/powerpoint/2010/main" val="21956550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79"/>
        <p:cNvGrpSpPr/>
        <p:nvPr/>
      </p:nvGrpSpPr>
      <p:grpSpPr>
        <a:xfrm>
          <a:off x="0" y="0"/>
          <a:ext cx="0" cy="0"/>
          <a:chOff x="0" y="0"/>
          <a:chExt cx="0" cy="0"/>
        </a:xfrm>
      </p:grpSpPr>
      <p:sp>
        <p:nvSpPr>
          <p:cNvPr id="280" name="Google Shape;280;p14"/>
          <p:cNvSpPr txBox="1">
            <a:spLocks noGrp="1"/>
          </p:cNvSpPr>
          <p:nvPr>
            <p:ph type="ctrTitle"/>
          </p:nvPr>
        </p:nvSpPr>
        <p:spPr>
          <a:xfrm>
            <a:off x="6261975" y="1820105"/>
            <a:ext cx="35408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281" name="Google Shape;281;p14"/>
          <p:cNvSpPr txBox="1">
            <a:spLocks noGrp="1"/>
          </p:cNvSpPr>
          <p:nvPr>
            <p:ph type="subTitle" idx="1"/>
          </p:nvPr>
        </p:nvSpPr>
        <p:spPr>
          <a:xfrm>
            <a:off x="6261975" y="2446855"/>
            <a:ext cx="4052400" cy="125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282" name="Google Shape;282;p14"/>
          <p:cNvSpPr txBox="1">
            <a:spLocks noGrp="1"/>
          </p:cNvSpPr>
          <p:nvPr>
            <p:ph type="ctrTitle" idx="2"/>
          </p:nvPr>
        </p:nvSpPr>
        <p:spPr>
          <a:xfrm>
            <a:off x="2533533" y="4170589"/>
            <a:ext cx="32972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283" name="Google Shape;283;p14"/>
          <p:cNvSpPr txBox="1">
            <a:spLocks noGrp="1"/>
          </p:cNvSpPr>
          <p:nvPr>
            <p:ph type="subTitle" idx="3"/>
          </p:nvPr>
        </p:nvSpPr>
        <p:spPr>
          <a:xfrm>
            <a:off x="1778500" y="4797853"/>
            <a:ext cx="4052400" cy="1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284" name="Google Shape;284;p14"/>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5" name="Google Shape;285;p14"/>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6" name="Google Shape;286;p14"/>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7" name="Google Shape;287;p14"/>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88" name="Google Shape;288;p14"/>
          <p:cNvGrpSpPr/>
          <p:nvPr/>
        </p:nvGrpSpPr>
        <p:grpSpPr>
          <a:xfrm>
            <a:off x="8834845" y="-219415"/>
            <a:ext cx="161563" cy="1013993"/>
            <a:chOff x="5245196" y="3136513"/>
            <a:chExt cx="121172" cy="760495"/>
          </a:xfrm>
        </p:grpSpPr>
        <p:sp>
          <p:nvSpPr>
            <p:cNvPr id="289" name="Google Shape;289;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 name="Google Shape;290;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91" name="Google Shape;291;p14"/>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2" name="Google Shape;292;p14"/>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3" name="Google Shape;293;p14"/>
          <p:cNvSpPr txBox="1">
            <a:spLocks noGrp="1"/>
          </p:cNvSpPr>
          <p:nvPr>
            <p:ph type="ctrTitle" idx="4"/>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Tree>
    <p:extLst>
      <p:ext uri="{BB962C8B-B14F-4D97-AF65-F5344CB8AC3E}">
        <p14:creationId xmlns:p14="http://schemas.microsoft.com/office/powerpoint/2010/main" val="36289086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94"/>
        <p:cNvGrpSpPr/>
        <p:nvPr/>
      </p:nvGrpSpPr>
      <p:grpSpPr>
        <a:xfrm>
          <a:off x="0" y="0"/>
          <a:ext cx="0" cy="0"/>
          <a:chOff x="0" y="0"/>
          <a:chExt cx="0" cy="0"/>
        </a:xfrm>
      </p:grpSpPr>
      <p:sp>
        <p:nvSpPr>
          <p:cNvPr id="295" name="Google Shape;295;p1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6" name="Google Shape;296;p1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7" name="Google Shape;297;p1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8" name="Google Shape;298;p1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99" name="Google Shape;299;p15"/>
          <p:cNvGrpSpPr/>
          <p:nvPr/>
        </p:nvGrpSpPr>
        <p:grpSpPr>
          <a:xfrm>
            <a:off x="8834845" y="-219415"/>
            <a:ext cx="161563" cy="1013993"/>
            <a:chOff x="5245196" y="3136513"/>
            <a:chExt cx="121172" cy="760495"/>
          </a:xfrm>
        </p:grpSpPr>
        <p:sp>
          <p:nvSpPr>
            <p:cNvPr id="300" name="Google Shape;300;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1" name="Google Shape;301;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02" name="Google Shape;302;p1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3" name="Google Shape;303;p1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4" name="Google Shape;304;p15"/>
          <p:cNvSpPr txBox="1">
            <a:spLocks noGrp="1"/>
          </p:cNvSpPr>
          <p:nvPr>
            <p:ph type="ctrTitle"/>
          </p:nvPr>
        </p:nvSpPr>
        <p:spPr>
          <a:xfrm>
            <a:off x="1188301"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05" name="Google Shape;305;p15"/>
          <p:cNvSpPr txBox="1">
            <a:spLocks noGrp="1"/>
          </p:cNvSpPr>
          <p:nvPr>
            <p:ph type="subTitle" idx="1"/>
          </p:nvPr>
        </p:nvSpPr>
        <p:spPr>
          <a:xfrm>
            <a:off x="1188301"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06" name="Google Shape;306;p15"/>
          <p:cNvSpPr txBox="1">
            <a:spLocks noGrp="1"/>
          </p:cNvSpPr>
          <p:nvPr>
            <p:ph type="ctrTitle" idx="2"/>
          </p:nvPr>
        </p:nvSpPr>
        <p:spPr>
          <a:xfrm>
            <a:off x="4670897"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07" name="Google Shape;307;p15"/>
          <p:cNvSpPr txBox="1">
            <a:spLocks noGrp="1"/>
          </p:cNvSpPr>
          <p:nvPr>
            <p:ph type="subTitle" idx="3"/>
          </p:nvPr>
        </p:nvSpPr>
        <p:spPr>
          <a:xfrm>
            <a:off x="4670897"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08" name="Google Shape;308;p15"/>
          <p:cNvSpPr txBox="1">
            <a:spLocks noGrp="1"/>
          </p:cNvSpPr>
          <p:nvPr>
            <p:ph type="ctrTitle" idx="4"/>
          </p:nvPr>
        </p:nvSpPr>
        <p:spPr>
          <a:xfrm>
            <a:off x="8166125"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09" name="Google Shape;309;p15"/>
          <p:cNvSpPr txBox="1">
            <a:spLocks noGrp="1"/>
          </p:cNvSpPr>
          <p:nvPr>
            <p:ph type="subTitle" idx="5"/>
          </p:nvPr>
        </p:nvSpPr>
        <p:spPr>
          <a:xfrm>
            <a:off x="8166125"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10" name="Google Shape;310;p15"/>
          <p:cNvSpPr txBox="1">
            <a:spLocks noGrp="1"/>
          </p:cNvSpPr>
          <p:nvPr>
            <p:ph type="ctrTitle" idx="6"/>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Tree>
    <p:extLst>
      <p:ext uri="{BB962C8B-B14F-4D97-AF65-F5344CB8AC3E}">
        <p14:creationId xmlns:p14="http://schemas.microsoft.com/office/powerpoint/2010/main" val="41981846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1"/>
        <p:cNvGrpSpPr/>
        <p:nvPr/>
      </p:nvGrpSpPr>
      <p:grpSpPr>
        <a:xfrm>
          <a:off x="0" y="0"/>
          <a:ext cx="0" cy="0"/>
          <a:chOff x="0" y="0"/>
          <a:chExt cx="0" cy="0"/>
        </a:xfrm>
      </p:grpSpPr>
      <p:sp>
        <p:nvSpPr>
          <p:cNvPr id="312" name="Google Shape;312;p16"/>
          <p:cNvSpPr txBox="1">
            <a:spLocks noGrp="1"/>
          </p:cNvSpPr>
          <p:nvPr>
            <p:ph type="ctrTitle"/>
          </p:nvPr>
        </p:nvSpPr>
        <p:spPr>
          <a:xfrm>
            <a:off x="1495367"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13" name="Google Shape;313;p16"/>
          <p:cNvSpPr txBox="1">
            <a:spLocks noGrp="1"/>
          </p:cNvSpPr>
          <p:nvPr>
            <p:ph type="subTitle" idx="1"/>
          </p:nvPr>
        </p:nvSpPr>
        <p:spPr>
          <a:xfrm>
            <a:off x="1282567" y="2191668"/>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14" name="Google Shape;314;p16"/>
          <p:cNvSpPr txBox="1">
            <a:spLocks noGrp="1"/>
          </p:cNvSpPr>
          <p:nvPr>
            <p:ph type="ctrTitle" idx="2"/>
          </p:nvPr>
        </p:nvSpPr>
        <p:spPr>
          <a:xfrm>
            <a:off x="4837684"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15" name="Google Shape;315;p16"/>
          <p:cNvSpPr txBox="1">
            <a:spLocks noGrp="1"/>
          </p:cNvSpPr>
          <p:nvPr>
            <p:ph type="subTitle" idx="3"/>
          </p:nvPr>
        </p:nvSpPr>
        <p:spPr>
          <a:xfrm>
            <a:off x="4624884" y="2191679"/>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16" name="Google Shape;316;p16"/>
          <p:cNvSpPr txBox="1">
            <a:spLocks noGrp="1"/>
          </p:cNvSpPr>
          <p:nvPr>
            <p:ph type="ctrTitle" idx="4"/>
          </p:nvPr>
        </p:nvSpPr>
        <p:spPr>
          <a:xfrm>
            <a:off x="8190165"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17" name="Google Shape;317;p16"/>
          <p:cNvSpPr txBox="1">
            <a:spLocks noGrp="1"/>
          </p:cNvSpPr>
          <p:nvPr>
            <p:ph type="subTitle" idx="5"/>
          </p:nvPr>
        </p:nvSpPr>
        <p:spPr>
          <a:xfrm>
            <a:off x="7930565" y="2191668"/>
            <a:ext cx="30276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18" name="Google Shape;318;p16"/>
          <p:cNvSpPr txBox="1">
            <a:spLocks noGrp="1"/>
          </p:cNvSpPr>
          <p:nvPr>
            <p:ph type="ctrTitle" idx="6"/>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319" name="Google Shape;319;p16"/>
          <p:cNvSpPr txBox="1">
            <a:spLocks noGrp="1"/>
          </p:cNvSpPr>
          <p:nvPr>
            <p:ph type="ctrTitle" idx="7"/>
          </p:nvPr>
        </p:nvSpPr>
        <p:spPr>
          <a:xfrm>
            <a:off x="1495367"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20" name="Google Shape;320;p16"/>
          <p:cNvSpPr txBox="1">
            <a:spLocks noGrp="1"/>
          </p:cNvSpPr>
          <p:nvPr>
            <p:ph type="subTitle" idx="8"/>
          </p:nvPr>
        </p:nvSpPr>
        <p:spPr>
          <a:xfrm>
            <a:off x="1282567" y="4639001"/>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21" name="Google Shape;321;p16"/>
          <p:cNvSpPr txBox="1">
            <a:spLocks noGrp="1"/>
          </p:cNvSpPr>
          <p:nvPr>
            <p:ph type="ctrTitle" idx="9"/>
          </p:nvPr>
        </p:nvSpPr>
        <p:spPr>
          <a:xfrm>
            <a:off x="4837684"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22" name="Google Shape;322;p16"/>
          <p:cNvSpPr txBox="1">
            <a:spLocks noGrp="1"/>
          </p:cNvSpPr>
          <p:nvPr>
            <p:ph type="subTitle" idx="13"/>
          </p:nvPr>
        </p:nvSpPr>
        <p:spPr>
          <a:xfrm>
            <a:off x="4711484" y="4639001"/>
            <a:ext cx="27608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23" name="Google Shape;323;p16"/>
          <p:cNvSpPr txBox="1">
            <a:spLocks noGrp="1"/>
          </p:cNvSpPr>
          <p:nvPr>
            <p:ph type="ctrTitle" idx="14"/>
          </p:nvPr>
        </p:nvSpPr>
        <p:spPr>
          <a:xfrm>
            <a:off x="8190165"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24" name="Google Shape;324;p16"/>
          <p:cNvSpPr txBox="1">
            <a:spLocks noGrp="1"/>
          </p:cNvSpPr>
          <p:nvPr>
            <p:ph type="subTitle" idx="15"/>
          </p:nvPr>
        </p:nvSpPr>
        <p:spPr>
          <a:xfrm>
            <a:off x="7930565" y="4639001"/>
            <a:ext cx="30276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25" name="Google Shape;325;p16"/>
          <p:cNvSpPr/>
          <p:nvPr/>
        </p:nvSpPr>
        <p:spPr>
          <a:xfrm>
            <a:off x="10097400" y="3698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6" name="Google Shape;326;p16"/>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7" name="Google Shape;327;p16"/>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8" name="Google Shape;328;p16"/>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9" name="Google Shape;329;p16"/>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0" name="Google Shape;330;p16"/>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1" name="Google Shape;331;p16"/>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2" name="Google Shape;332;p16"/>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3" name="Google Shape;333;p16"/>
          <p:cNvSpPr/>
          <p:nvPr/>
        </p:nvSpPr>
        <p:spPr>
          <a:xfrm>
            <a:off x="752101" y="6338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86897526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4"/>
        <p:cNvGrpSpPr/>
        <p:nvPr/>
      </p:nvGrpSpPr>
      <p:grpSpPr>
        <a:xfrm>
          <a:off x="0" y="0"/>
          <a:ext cx="0" cy="0"/>
          <a:chOff x="0" y="0"/>
          <a:chExt cx="0" cy="0"/>
        </a:xfrm>
      </p:grpSpPr>
      <p:sp>
        <p:nvSpPr>
          <p:cNvPr id="335" name="Google Shape;335;p17"/>
          <p:cNvSpPr txBox="1">
            <a:spLocks noGrp="1"/>
          </p:cNvSpPr>
          <p:nvPr>
            <p:ph type="ctrTitle"/>
          </p:nvPr>
        </p:nvSpPr>
        <p:spPr>
          <a:xfrm>
            <a:off x="1624721" y="1830927"/>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36" name="Google Shape;336;p17"/>
          <p:cNvSpPr txBox="1">
            <a:spLocks noGrp="1"/>
          </p:cNvSpPr>
          <p:nvPr>
            <p:ph type="subTitle" idx="1"/>
          </p:nvPr>
        </p:nvSpPr>
        <p:spPr>
          <a:xfrm>
            <a:off x="1624721" y="2487327"/>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37" name="Google Shape;337;p17"/>
          <p:cNvSpPr txBox="1">
            <a:spLocks noGrp="1"/>
          </p:cNvSpPr>
          <p:nvPr>
            <p:ph type="ctrTitle" idx="2"/>
          </p:nvPr>
        </p:nvSpPr>
        <p:spPr>
          <a:xfrm>
            <a:off x="8072740" y="1830927"/>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38" name="Google Shape;338;p17"/>
          <p:cNvSpPr txBox="1">
            <a:spLocks noGrp="1"/>
          </p:cNvSpPr>
          <p:nvPr>
            <p:ph type="subTitle" idx="3"/>
          </p:nvPr>
        </p:nvSpPr>
        <p:spPr>
          <a:xfrm>
            <a:off x="8072740" y="2487327"/>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39" name="Google Shape;339;p17"/>
          <p:cNvSpPr txBox="1">
            <a:spLocks noGrp="1"/>
          </p:cNvSpPr>
          <p:nvPr>
            <p:ph type="ctrTitle" idx="4"/>
          </p:nvPr>
        </p:nvSpPr>
        <p:spPr>
          <a:xfrm>
            <a:off x="1624721" y="3705075"/>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40" name="Google Shape;340;p17"/>
          <p:cNvSpPr txBox="1">
            <a:spLocks noGrp="1"/>
          </p:cNvSpPr>
          <p:nvPr>
            <p:ph type="subTitle" idx="5"/>
          </p:nvPr>
        </p:nvSpPr>
        <p:spPr>
          <a:xfrm>
            <a:off x="1489121" y="4361475"/>
            <a:ext cx="27796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41" name="Google Shape;341;p17"/>
          <p:cNvSpPr txBox="1">
            <a:spLocks noGrp="1"/>
          </p:cNvSpPr>
          <p:nvPr>
            <p:ph type="ctrTitle" idx="6"/>
          </p:nvPr>
        </p:nvSpPr>
        <p:spPr>
          <a:xfrm>
            <a:off x="8072740" y="3705075"/>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42" name="Google Shape;342;p17"/>
          <p:cNvSpPr txBox="1">
            <a:spLocks noGrp="1"/>
          </p:cNvSpPr>
          <p:nvPr>
            <p:ph type="subTitle" idx="7"/>
          </p:nvPr>
        </p:nvSpPr>
        <p:spPr>
          <a:xfrm>
            <a:off x="8072740" y="4361475"/>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43" name="Google Shape;343;p17"/>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344" name="Google Shape;344;p17"/>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45" name="Google Shape;345;p17"/>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46" name="Google Shape;346;p17"/>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47" name="Google Shape;347;p17"/>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48" name="Google Shape;348;p17"/>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49" name="Google Shape;349;p17"/>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0" name="Google Shape;350;p17"/>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1" name="Google Shape;351;p17"/>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2" name="Google Shape;352;p17"/>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3" name="Google Shape;353;p17"/>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76141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rgbClr val="E3F1FE"/>
        </a:solidFill>
        <a:effectLst/>
      </p:bgPr>
    </p:bg>
    <p:spTree>
      <p:nvGrpSpPr>
        <p:cNvPr id="1" name="Shape 45"/>
        <p:cNvGrpSpPr/>
        <p:nvPr/>
      </p:nvGrpSpPr>
      <p:grpSpPr>
        <a:xfrm>
          <a:off x="0" y="0"/>
          <a:ext cx="0" cy="0"/>
          <a:chOff x="0" y="0"/>
          <a:chExt cx="0" cy="0"/>
        </a:xfrm>
      </p:grpSpPr>
      <p:sp>
        <p:nvSpPr>
          <p:cNvPr id="46" name="Google Shape;46;p6"/>
          <p:cNvSpPr/>
          <p:nvPr/>
        </p:nvSpPr>
        <p:spPr>
          <a:xfrm rot="10800000" flipH="1">
            <a:off x="-307201" y="6122971"/>
            <a:ext cx="3294041" cy="1654996"/>
          </a:xfrm>
          <a:custGeom>
            <a:avLst/>
            <a:gdLst/>
            <a:ahLst/>
            <a:cxnLst/>
            <a:rect l="l" t="t" r="r" b="b"/>
            <a:pathLst>
              <a:path w="88892" h="26487" extrusionOk="0">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 name="Google Shape;47;p6"/>
          <p:cNvSpPr txBox="1">
            <a:spLocks noGrp="1"/>
          </p:cNvSpPr>
          <p:nvPr>
            <p:ph type="title"/>
          </p:nvPr>
        </p:nvSpPr>
        <p:spPr>
          <a:xfrm>
            <a:off x="950967" y="719333"/>
            <a:ext cx="10290000" cy="9256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4000" b="1">
                <a:solidFill>
                  <a:srgbClr val="E94A4E"/>
                </a:solidFill>
                <a:latin typeface="Kanit"/>
                <a:ea typeface="Kanit"/>
                <a:cs typeface="Kanit"/>
                <a:sym typeface="Kanit"/>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8" name="Google Shape;48;p6"/>
          <p:cNvSpPr/>
          <p:nvPr/>
        </p:nvSpPr>
        <p:spPr>
          <a:xfrm flipH="1">
            <a:off x="6739333" y="-233266"/>
            <a:ext cx="5554268" cy="1654996"/>
          </a:xfrm>
          <a:custGeom>
            <a:avLst/>
            <a:gdLst/>
            <a:ahLst/>
            <a:cxnLst/>
            <a:rect l="l" t="t" r="r" b="b"/>
            <a:pathLst>
              <a:path w="88892" h="26487" extrusionOk="0">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6"/>
          <p:cNvSpPr/>
          <p:nvPr/>
        </p:nvSpPr>
        <p:spPr>
          <a:xfrm rot="-1939314">
            <a:off x="-746885" y="5066151"/>
            <a:ext cx="2434169" cy="3179536"/>
          </a:xfrm>
          <a:custGeom>
            <a:avLst/>
            <a:gdLst/>
            <a:ahLst/>
            <a:cxnLst/>
            <a:rect l="l" t="t" r="r" b="b"/>
            <a:pathLst>
              <a:path w="60217" h="53108" extrusionOk="0">
                <a:moveTo>
                  <a:pt x="0" y="0"/>
                </a:moveTo>
                <a:cubicBezTo>
                  <a:pt x="10224" y="0"/>
                  <a:pt x="21464" y="5203"/>
                  <a:pt x="27599" y="13382"/>
                </a:cubicBezTo>
                <a:cubicBezTo>
                  <a:pt x="32695" y="20176"/>
                  <a:pt x="32423" y="30095"/>
                  <a:pt x="37636" y="36799"/>
                </a:cubicBezTo>
                <a:cubicBezTo>
                  <a:pt x="43336" y="44129"/>
                  <a:pt x="51913" y="48954"/>
                  <a:pt x="60217" y="53108"/>
                </a:cubicBezTo>
              </a:path>
            </a:pathLst>
          </a:custGeom>
          <a:noFill/>
          <a:ln w="19050" cap="flat" cmpd="sng">
            <a:solidFill>
              <a:srgbClr val="E94A4E"/>
            </a:solidFill>
            <a:prstDash val="solid"/>
            <a:round/>
            <a:headEnd type="none" w="med" len="med"/>
            <a:tailEnd type="none" w="med" len="med"/>
          </a:ln>
        </p:spPr>
      </p:sp>
      <p:sp>
        <p:nvSpPr>
          <p:cNvPr id="50" name="Google Shape;50;p6"/>
          <p:cNvSpPr/>
          <p:nvPr/>
        </p:nvSpPr>
        <p:spPr>
          <a:xfrm rot="-1070548">
            <a:off x="852912" y="6238275"/>
            <a:ext cx="1900195" cy="1424396"/>
          </a:xfrm>
          <a:custGeom>
            <a:avLst/>
            <a:gdLst/>
            <a:ahLst/>
            <a:cxnLst/>
            <a:rect l="l" t="t" r="r" b="b"/>
            <a:pathLst>
              <a:path w="57006" h="42732" extrusionOk="0">
                <a:moveTo>
                  <a:pt x="0" y="6352"/>
                </a:moveTo>
                <a:cubicBezTo>
                  <a:pt x="7894" y="3192"/>
                  <a:pt x="18016" y="-2965"/>
                  <a:pt x="25090" y="1752"/>
                </a:cubicBezTo>
                <a:cubicBezTo>
                  <a:pt x="30010" y="5033"/>
                  <a:pt x="22868" y="15767"/>
                  <a:pt x="27599" y="19315"/>
                </a:cubicBezTo>
                <a:cubicBezTo>
                  <a:pt x="33625" y="23834"/>
                  <a:pt x="43722" y="16275"/>
                  <a:pt x="50180" y="20151"/>
                </a:cubicBezTo>
                <a:cubicBezTo>
                  <a:pt x="56791" y="24119"/>
                  <a:pt x="58646" y="35835"/>
                  <a:pt x="55198" y="42732"/>
                </a:cubicBezTo>
              </a:path>
            </a:pathLst>
          </a:custGeom>
          <a:noFill/>
          <a:ln w="19050" cap="flat" cmpd="sng">
            <a:solidFill>
              <a:srgbClr val="E94A4E"/>
            </a:solidFill>
            <a:prstDash val="solid"/>
            <a:round/>
            <a:headEnd type="none" w="med" len="med"/>
            <a:tailEnd type="none" w="med" len="med"/>
          </a:ln>
        </p:spPr>
      </p:sp>
      <p:sp>
        <p:nvSpPr>
          <p:cNvPr id="51" name="Google Shape;51;p6"/>
          <p:cNvSpPr/>
          <p:nvPr/>
        </p:nvSpPr>
        <p:spPr>
          <a:xfrm>
            <a:off x="9067800" y="-249367"/>
            <a:ext cx="3468400" cy="952133"/>
          </a:xfrm>
          <a:custGeom>
            <a:avLst/>
            <a:gdLst/>
            <a:ahLst/>
            <a:cxnLst/>
            <a:rect l="l" t="t" r="r" b="b"/>
            <a:pathLst>
              <a:path w="104052" h="28564" extrusionOk="0">
                <a:moveTo>
                  <a:pt x="0" y="0"/>
                </a:moveTo>
                <a:cubicBezTo>
                  <a:pt x="6809" y="6809"/>
                  <a:pt x="12482" y="15803"/>
                  <a:pt x="21422" y="19382"/>
                </a:cubicBezTo>
                <a:cubicBezTo>
                  <a:pt x="34603" y="24658"/>
                  <a:pt x="49817" y="23670"/>
                  <a:pt x="63928" y="22103"/>
                </a:cubicBezTo>
                <a:cubicBezTo>
                  <a:pt x="70049" y="21423"/>
                  <a:pt x="76194" y="19192"/>
                  <a:pt x="82290" y="20063"/>
                </a:cubicBezTo>
                <a:cubicBezTo>
                  <a:pt x="90000" y="21164"/>
                  <a:pt x="96664" y="26101"/>
                  <a:pt x="104052" y="28564"/>
                </a:cubicBezTo>
              </a:path>
            </a:pathLst>
          </a:custGeom>
          <a:noFill/>
          <a:ln w="19050" cap="flat" cmpd="sng">
            <a:solidFill>
              <a:srgbClr val="0258A1"/>
            </a:solidFill>
            <a:prstDash val="solid"/>
            <a:round/>
            <a:headEnd type="none" w="med" len="med"/>
            <a:tailEnd type="none" w="med" len="med"/>
          </a:ln>
        </p:spPr>
      </p:sp>
      <p:sp>
        <p:nvSpPr>
          <p:cNvPr id="52" name="Google Shape;52;p6"/>
          <p:cNvSpPr/>
          <p:nvPr/>
        </p:nvSpPr>
        <p:spPr>
          <a:xfrm>
            <a:off x="10404561" y="-300366"/>
            <a:ext cx="500267" cy="827433"/>
          </a:xfrm>
          <a:custGeom>
            <a:avLst/>
            <a:gdLst/>
            <a:ahLst/>
            <a:cxnLst/>
            <a:rect l="l" t="t" r="r" b="b"/>
            <a:pathLst>
              <a:path w="15008" h="24823" extrusionOk="0">
                <a:moveTo>
                  <a:pt x="6482" y="24823"/>
                </a:moveTo>
                <a:cubicBezTo>
                  <a:pt x="10605" y="24136"/>
                  <a:pt x="16512" y="19041"/>
                  <a:pt x="14643" y="15302"/>
                </a:cubicBezTo>
                <a:cubicBezTo>
                  <a:pt x="12603" y="11222"/>
                  <a:pt x="5964" y="12031"/>
                  <a:pt x="2402" y="9181"/>
                </a:cubicBezTo>
                <a:cubicBezTo>
                  <a:pt x="-67" y="7206"/>
                  <a:pt x="22" y="3161"/>
                  <a:pt x="22" y="0"/>
                </a:cubicBezTo>
              </a:path>
            </a:pathLst>
          </a:custGeom>
          <a:noFill/>
          <a:ln w="19050" cap="flat" cmpd="sng">
            <a:solidFill>
              <a:srgbClr val="0258A1"/>
            </a:solidFill>
            <a:prstDash val="solid"/>
            <a:round/>
            <a:headEnd type="none" w="med" len="med"/>
            <a:tailEnd type="none" w="med" len="med"/>
          </a:ln>
        </p:spPr>
      </p:sp>
    </p:spTree>
    <p:extLst>
      <p:ext uri="{BB962C8B-B14F-4D97-AF65-F5344CB8AC3E}">
        <p14:creationId xmlns:p14="http://schemas.microsoft.com/office/powerpoint/2010/main" val="252305135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354"/>
        <p:cNvGrpSpPr/>
        <p:nvPr/>
      </p:nvGrpSpPr>
      <p:grpSpPr>
        <a:xfrm>
          <a:off x="0" y="0"/>
          <a:ext cx="0" cy="0"/>
          <a:chOff x="0" y="0"/>
          <a:chExt cx="0" cy="0"/>
        </a:xfrm>
      </p:grpSpPr>
      <p:sp>
        <p:nvSpPr>
          <p:cNvPr id="355" name="Google Shape;355;p18"/>
          <p:cNvSpPr txBox="1">
            <a:spLocks noGrp="1"/>
          </p:cNvSpPr>
          <p:nvPr>
            <p:ph type="ctrTitle"/>
          </p:nvPr>
        </p:nvSpPr>
        <p:spPr>
          <a:xfrm>
            <a:off x="1220215" y="3066059"/>
            <a:ext cx="2508400" cy="8596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n-US"/>
              <a:t>Click to edit Master title style</a:t>
            </a:r>
            <a:endParaRPr/>
          </a:p>
        </p:txBody>
      </p:sp>
      <p:sp>
        <p:nvSpPr>
          <p:cNvPr id="356" name="Google Shape;356;p18"/>
          <p:cNvSpPr txBox="1">
            <a:spLocks noGrp="1"/>
          </p:cNvSpPr>
          <p:nvPr>
            <p:ph type="subTitle" idx="1"/>
          </p:nvPr>
        </p:nvSpPr>
        <p:spPr>
          <a:xfrm>
            <a:off x="1172185" y="2369863"/>
            <a:ext cx="2556400" cy="859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57" name="Google Shape;357;p18"/>
          <p:cNvSpPr txBox="1">
            <a:spLocks noGrp="1"/>
          </p:cNvSpPr>
          <p:nvPr>
            <p:ph type="ctrTitle" idx="2"/>
          </p:nvPr>
        </p:nvSpPr>
        <p:spPr>
          <a:xfrm>
            <a:off x="8460691" y="3066059"/>
            <a:ext cx="2508400" cy="859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n-US"/>
              <a:t>Click to edit Master title style</a:t>
            </a:r>
            <a:endParaRPr/>
          </a:p>
        </p:txBody>
      </p:sp>
      <p:sp>
        <p:nvSpPr>
          <p:cNvPr id="358" name="Google Shape;358;p18"/>
          <p:cNvSpPr txBox="1">
            <a:spLocks noGrp="1"/>
          </p:cNvSpPr>
          <p:nvPr>
            <p:ph type="subTitle" idx="3"/>
          </p:nvPr>
        </p:nvSpPr>
        <p:spPr>
          <a:xfrm>
            <a:off x="8460691" y="2369863"/>
            <a:ext cx="2508400" cy="85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59" name="Google Shape;359;p18"/>
          <p:cNvSpPr txBox="1">
            <a:spLocks noGrp="1"/>
          </p:cNvSpPr>
          <p:nvPr>
            <p:ph type="ctrTitle" idx="4"/>
          </p:nvPr>
        </p:nvSpPr>
        <p:spPr>
          <a:xfrm>
            <a:off x="1220215" y="3815367"/>
            <a:ext cx="25084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n-US"/>
              <a:t>Click to edit Master title style</a:t>
            </a:r>
            <a:endParaRPr/>
          </a:p>
        </p:txBody>
      </p:sp>
      <p:sp>
        <p:nvSpPr>
          <p:cNvPr id="360" name="Google Shape;360;p18"/>
          <p:cNvSpPr txBox="1">
            <a:spLocks noGrp="1"/>
          </p:cNvSpPr>
          <p:nvPr>
            <p:ph type="subTitle" idx="5"/>
          </p:nvPr>
        </p:nvSpPr>
        <p:spPr>
          <a:xfrm>
            <a:off x="1220215" y="4471033"/>
            <a:ext cx="2508400" cy="85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61" name="Google Shape;361;p18"/>
          <p:cNvSpPr txBox="1">
            <a:spLocks noGrp="1"/>
          </p:cNvSpPr>
          <p:nvPr>
            <p:ph type="ctrTitle" idx="6"/>
          </p:nvPr>
        </p:nvSpPr>
        <p:spPr>
          <a:xfrm>
            <a:off x="8460691" y="3815367"/>
            <a:ext cx="250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n-US"/>
              <a:t>Click to edit Master title style</a:t>
            </a:r>
            <a:endParaRPr/>
          </a:p>
        </p:txBody>
      </p:sp>
      <p:sp>
        <p:nvSpPr>
          <p:cNvPr id="362" name="Google Shape;362;p18"/>
          <p:cNvSpPr txBox="1">
            <a:spLocks noGrp="1"/>
          </p:cNvSpPr>
          <p:nvPr>
            <p:ph type="subTitle" idx="7"/>
          </p:nvPr>
        </p:nvSpPr>
        <p:spPr>
          <a:xfrm>
            <a:off x="8460691" y="4471033"/>
            <a:ext cx="220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63" name="Google Shape;363;p18"/>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364" name="Google Shape;364;p18"/>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5" name="Google Shape;365;p18"/>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6" name="Google Shape;366;p18"/>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7" name="Google Shape;367;p18"/>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8" name="Google Shape;368;p18"/>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9" name="Google Shape;369;p18"/>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0" name="Google Shape;370;p18"/>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1" name="Google Shape;371;p18"/>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2" name="Google Shape;372;p18"/>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3" name="Google Shape;373;p18"/>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08123876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74"/>
        <p:cNvGrpSpPr/>
        <p:nvPr/>
      </p:nvGrpSpPr>
      <p:grpSpPr>
        <a:xfrm>
          <a:off x="0" y="0"/>
          <a:ext cx="0" cy="0"/>
          <a:chOff x="0" y="0"/>
          <a:chExt cx="0" cy="0"/>
        </a:xfrm>
      </p:grpSpPr>
      <p:sp>
        <p:nvSpPr>
          <p:cNvPr id="375" name="Google Shape;375;p19"/>
          <p:cNvSpPr txBox="1">
            <a:spLocks noGrp="1"/>
          </p:cNvSpPr>
          <p:nvPr>
            <p:ph type="title"/>
          </p:nvPr>
        </p:nvSpPr>
        <p:spPr>
          <a:xfrm>
            <a:off x="3294867" y="2440100"/>
            <a:ext cx="5097600" cy="149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9600">
                <a:solidFill>
                  <a:schemeClr val="lt1"/>
                </a:solidFill>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376" name="Google Shape;376;p19"/>
          <p:cNvSpPr txBox="1">
            <a:spLocks noGrp="1"/>
          </p:cNvSpPr>
          <p:nvPr>
            <p:ph type="subTitle" idx="1"/>
          </p:nvPr>
        </p:nvSpPr>
        <p:spPr>
          <a:xfrm>
            <a:off x="3870067" y="720000"/>
            <a:ext cx="3947200" cy="18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377" name="Google Shape;377;p19"/>
          <p:cNvSpPr txBox="1"/>
          <p:nvPr/>
        </p:nvSpPr>
        <p:spPr>
          <a:xfrm>
            <a:off x="3052667" y="4790408"/>
            <a:ext cx="5582000" cy="1242000"/>
          </a:xfrm>
          <a:prstGeom prst="rect">
            <a:avLst/>
          </a:prstGeom>
          <a:noFill/>
          <a:ln>
            <a:noFill/>
          </a:ln>
        </p:spPr>
        <p:txBody>
          <a:bodyPr spcFirstLastPara="1" wrap="square" lIns="121900" tIns="121900" rIns="121900" bIns="121900" anchor="b" anchorCtr="0">
            <a:noAutofit/>
          </a:bodyPr>
          <a:lstStyle/>
          <a:p>
            <a:pPr marL="0" lvl="0" indent="0" algn="ctr" rtl="0">
              <a:lnSpc>
                <a:spcPct val="115000"/>
              </a:lnSpc>
              <a:spcBef>
                <a:spcPts val="400"/>
              </a:spcBef>
              <a:spcAft>
                <a:spcPts val="0"/>
              </a:spcAft>
              <a:buNone/>
            </a:pPr>
            <a:r>
              <a:rPr lang="en" sz="1333">
                <a:solidFill>
                  <a:schemeClr val="lt1"/>
                </a:solidFill>
                <a:latin typeface="Maven Pro"/>
                <a:ea typeface="Maven Pro"/>
                <a:cs typeface="Maven Pro"/>
                <a:sym typeface="Maven Pro"/>
              </a:rPr>
              <a:t>CREDITS: This presentation template was created by </a:t>
            </a:r>
            <a:r>
              <a:rPr lang="en" sz="1333">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333">
                <a:solidFill>
                  <a:schemeClr val="lt1"/>
                </a:solidFill>
                <a:latin typeface="Maven Pro"/>
                <a:ea typeface="Maven Pro"/>
                <a:cs typeface="Maven Pro"/>
                <a:sym typeface="Maven Pro"/>
              </a:rPr>
              <a:t>, including icons by </a:t>
            </a:r>
            <a:r>
              <a:rPr lang="en" sz="1333">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333">
                <a:solidFill>
                  <a:schemeClr val="lt1"/>
                </a:solidFill>
                <a:latin typeface="Maven Pro"/>
                <a:ea typeface="Maven Pro"/>
                <a:cs typeface="Maven Pro"/>
                <a:sym typeface="Maven Pro"/>
              </a:rPr>
              <a:t>, and infographics &amp; images by </a:t>
            </a:r>
            <a:r>
              <a:rPr lang="en" sz="1333">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333">
              <a:solidFill>
                <a:schemeClr val="accent3"/>
              </a:solidFill>
              <a:latin typeface="Maven Pro"/>
              <a:ea typeface="Maven Pro"/>
              <a:cs typeface="Maven Pro"/>
              <a:sym typeface="Maven Pro"/>
            </a:endParaRPr>
          </a:p>
        </p:txBody>
      </p:sp>
      <p:sp>
        <p:nvSpPr>
          <p:cNvPr id="378" name="Google Shape;378;p19"/>
          <p:cNvSpPr/>
          <p:nvPr/>
        </p:nvSpPr>
        <p:spPr>
          <a:xfrm>
            <a:off x="1144329" y="1840893"/>
            <a:ext cx="174347" cy="174687"/>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9" name="Google Shape;379;p19"/>
          <p:cNvSpPr/>
          <p:nvPr/>
        </p:nvSpPr>
        <p:spPr>
          <a:xfrm>
            <a:off x="2403265" y="5786917"/>
            <a:ext cx="174687" cy="174687"/>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0" name="Google Shape;380;p19"/>
          <p:cNvSpPr/>
          <p:nvPr/>
        </p:nvSpPr>
        <p:spPr>
          <a:xfrm>
            <a:off x="9595495" y="1079389"/>
            <a:ext cx="174687" cy="174687"/>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1" name="Google Shape;381;p19"/>
          <p:cNvSpPr/>
          <p:nvPr/>
        </p:nvSpPr>
        <p:spPr>
          <a:xfrm>
            <a:off x="10435314" y="5340697"/>
            <a:ext cx="141061" cy="14140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2" name="Google Shape;382;p19"/>
          <p:cNvSpPr/>
          <p:nvPr/>
        </p:nvSpPr>
        <p:spPr>
          <a:xfrm>
            <a:off x="8892997" y="4144609"/>
            <a:ext cx="83196" cy="83196"/>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3" name="Google Shape;383;p19"/>
          <p:cNvSpPr/>
          <p:nvPr/>
        </p:nvSpPr>
        <p:spPr>
          <a:xfrm>
            <a:off x="2836364" y="3374384"/>
            <a:ext cx="149731" cy="150071"/>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4" name="Google Shape;384;p19"/>
          <p:cNvSpPr/>
          <p:nvPr/>
        </p:nvSpPr>
        <p:spPr>
          <a:xfrm>
            <a:off x="9891901" y="4320687"/>
            <a:ext cx="149731" cy="150071"/>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5" name="Google Shape;385;p19"/>
          <p:cNvSpPr/>
          <p:nvPr/>
        </p:nvSpPr>
        <p:spPr>
          <a:xfrm>
            <a:off x="10335033" y="1624779"/>
            <a:ext cx="115804" cy="115767"/>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86" name="Google Shape;386;p19"/>
          <p:cNvGrpSpPr/>
          <p:nvPr/>
        </p:nvGrpSpPr>
        <p:grpSpPr>
          <a:xfrm>
            <a:off x="8892996" y="-519579"/>
            <a:ext cx="191688" cy="2808560"/>
            <a:chOff x="6780548" y="337714"/>
            <a:chExt cx="133252" cy="1952377"/>
          </a:xfrm>
        </p:grpSpPr>
        <p:sp>
          <p:nvSpPr>
            <p:cNvPr id="387" name="Google Shape;387;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 name="Google Shape;388;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89" name="Google Shape;389;p19"/>
          <p:cNvGrpSpPr/>
          <p:nvPr/>
        </p:nvGrpSpPr>
        <p:grpSpPr>
          <a:xfrm>
            <a:off x="2013372" y="677000"/>
            <a:ext cx="271379" cy="3550809"/>
            <a:chOff x="250617" y="2402301"/>
            <a:chExt cx="188650" cy="2468354"/>
          </a:xfrm>
        </p:grpSpPr>
        <p:sp>
          <p:nvSpPr>
            <p:cNvPr id="390" name="Google Shape;390;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1" name="Google Shape;391;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 name="Google Shape;392;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3" name="Google Shape;393;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94" name="Google Shape;394;p19"/>
          <p:cNvGrpSpPr/>
          <p:nvPr/>
        </p:nvGrpSpPr>
        <p:grpSpPr>
          <a:xfrm>
            <a:off x="513808" y="1840896"/>
            <a:ext cx="265649" cy="3771913"/>
            <a:chOff x="1608717" y="1280046"/>
            <a:chExt cx="199237" cy="2828935"/>
          </a:xfrm>
        </p:grpSpPr>
        <p:sp>
          <p:nvSpPr>
            <p:cNvPr id="395" name="Google Shape;395;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 name="Google Shape;396;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7" name="Google Shape;397;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98" name="Google Shape;398;p19"/>
          <p:cNvSpPr/>
          <p:nvPr/>
        </p:nvSpPr>
        <p:spPr>
          <a:xfrm>
            <a:off x="1400789" y="4279529"/>
            <a:ext cx="12176" cy="3624609"/>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99" name="Google Shape;399;p19"/>
          <p:cNvSpPr/>
          <p:nvPr/>
        </p:nvSpPr>
        <p:spPr>
          <a:xfrm>
            <a:off x="9453768" y="3454413"/>
            <a:ext cx="12176" cy="2429815"/>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400" name="Google Shape;400;p19"/>
          <p:cNvGrpSpPr/>
          <p:nvPr/>
        </p:nvGrpSpPr>
        <p:grpSpPr>
          <a:xfrm>
            <a:off x="1318674" y="-519555"/>
            <a:ext cx="82857" cy="1196571"/>
            <a:chOff x="2038689" y="173907"/>
            <a:chExt cx="57599" cy="831799"/>
          </a:xfrm>
        </p:grpSpPr>
        <p:sp>
          <p:nvSpPr>
            <p:cNvPr id="401" name="Google Shape;401;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 name="Google Shape;402;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03" name="Google Shape;403;p19"/>
          <p:cNvGrpSpPr/>
          <p:nvPr/>
        </p:nvGrpSpPr>
        <p:grpSpPr>
          <a:xfrm>
            <a:off x="11424964" y="2913080"/>
            <a:ext cx="286269" cy="3078129"/>
            <a:chOff x="8008096" y="2108910"/>
            <a:chExt cx="199001" cy="2139769"/>
          </a:xfrm>
        </p:grpSpPr>
        <p:sp>
          <p:nvSpPr>
            <p:cNvPr id="404" name="Google Shape;404;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 name="Google Shape;405;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06" name="Google Shape;406;p19"/>
          <p:cNvSpPr/>
          <p:nvPr/>
        </p:nvSpPr>
        <p:spPr>
          <a:xfrm>
            <a:off x="8564282" y="4256879"/>
            <a:ext cx="115804" cy="115767"/>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407" name="Google Shape;407;p19"/>
          <p:cNvGrpSpPr/>
          <p:nvPr/>
        </p:nvGrpSpPr>
        <p:grpSpPr>
          <a:xfrm>
            <a:off x="10961631" y="13"/>
            <a:ext cx="286269" cy="3078129"/>
            <a:chOff x="8008096" y="2108910"/>
            <a:chExt cx="199001" cy="2139769"/>
          </a:xfrm>
        </p:grpSpPr>
        <p:sp>
          <p:nvSpPr>
            <p:cNvPr id="408" name="Google Shape;408;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9" name="Google Shape;409;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5027759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796500" y="1917337"/>
            <a:ext cx="5211600" cy="33964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accent2"/>
              </a:buClr>
              <a:buSzPts val="1200"/>
              <a:buChar char="●"/>
              <a:defRPr sz="1600"/>
            </a:lvl1pPr>
            <a:lvl2pPr marL="1219170" lvl="1" indent="-389457" rtl="0">
              <a:spcBef>
                <a:spcPts val="2133"/>
              </a:spcBef>
              <a:spcAft>
                <a:spcPts val="0"/>
              </a:spcAft>
              <a:buSzPts val="1000"/>
              <a:buFont typeface="Nunito Light"/>
              <a:buChar char="○"/>
              <a:defRPr/>
            </a:lvl2pPr>
            <a:lvl3pPr marL="1828754" lvl="2" indent="-389457" rtl="0">
              <a:spcBef>
                <a:spcPts val="2133"/>
              </a:spcBef>
              <a:spcAft>
                <a:spcPts val="0"/>
              </a:spcAft>
              <a:buSzPts val="1000"/>
              <a:buFont typeface="Nunito Light"/>
              <a:buChar char="■"/>
              <a:defRPr/>
            </a:lvl3pPr>
            <a:lvl4pPr marL="2438339" lvl="3" indent="-389457" rtl="0">
              <a:spcBef>
                <a:spcPts val="2133"/>
              </a:spcBef>
              <a:spcAft>
                <a:spcPts val="0"/>
              </a:spcAft>
              <a:buSzPts val="1000"/>
              <a:buFont typeface="Nunito Light"/>
              <a:buChar char="●"/>
              <a:defRPr/>
            </a:lvl4pPr>
            <a:lvl5pPr marL="3047924" lvl="4" indent="-389457" rtl="0">
              <a:spcBef>
                <a:spcPts val="2133"/>
              </a:spcBef>
              <a:spcAft>
                <a:spcPts val="0"/>
              </a:spcAft>
              <a:buSzPts val="1000"/>
              <a:buFont typeface="Nunito Light"/>
              <a:buChar char="○"/>
              <a:defRPr/>
            </a:lvl5pPr>
            <a:lvl6pPr marL="3657509" lvl="5" indent="-389457" rtl="0">
              <a:spcBef>
                <a:spcPts val="2133"/>
              </a:spcBef>
              <a:spcAft>
                <a:spcPts val="0"/>
              </a:spcAft>
              <a:buSzPts val="1000"/>
              <a:buFont typeface="Nunito Light"/>
              <a:buChar char="■"/>
              <a:defRPr/>
            </a:lvl6pPr>
            <a:lvl7pPr marL="4267093" lvl="6" indent="-389457" rtl="0">
              <a:spcBef>
                <a:spcPts val="2133"/>
              </a:spcBef>
              <a:spcAft>
                <a:spcPts val="0"/>
              </a:spcAft>
              <a:buSzPts val="1000"/>
              <a:buFont typeface="Nunito Light"/>
              <a:buChar char="●"/>
              <a:defRPr/>
            </a:lvl7pPr>
            <a:lvl8pPr marL="4876678" lvl="7" indent="-389457" rtl="0">
              <a:spcBef>
                <a:spcPts val="2133"/>
              </a:spcBef>
              <a:spcAft>
                <a:spcPts val="0"/>
              </a:spcAft>
              <a:buSzPts val="1000"/>
              <a:buFont typeface="Nunito Light"/>
              <a:buChar char="○"/>
              <a:defRPr/>
            </a:lvl8pPr>
            <a:lvl9pPr marL="5486263" lvl="8" indent="-389457" rtl="0">
              <a:spcBef>
                <a:spcPts val="2133"/>
              </a:spcBef>
              <a:spcAft>
                <a:spcPts val="2133"/>
              </a:spcAft>
              <a:buSzPts val="1000"/>
              <a:buFont typeface="Nunito Light"/>
              <a:buChar char="■"/>
              <a:defRPr/>
            </a:lvl9pPr>
          </a:lstStyle>
          <a:p>
            <a:pPr lvl="0"/>
            <a:r>
              <a:rPr lang="en-US"/>
              <a:t>Click to edit Master text styles</a:t>
            </a:r>
          </a:p>
        </p:txBody>
      </p:sp>
      <p:sp>
        <p:nvSpPr>
          <p:cNvPr id="412" name="Google Shape;412;p20"/>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413" name="Google Shape;413;p20"/>
          <p:cNvSpPr txBox="1">
            <a:spLocks noGrp="1"/>
          </p:cNvSpPr>
          <p:nvPr>
            <p:ph type="body" idx="2"/>
          </p:nvPr>
        </p:nvSpPr>
        <p:spPr>
          <a:xfrm>
            <a:off x="6253500" y="2759616"/>
            <a:ext cx="5211600" cy="25540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accent3"/>
              </a:buClr>
              <a:buSzPts val="1200"/>
              <a:buChar char="●"/>
              <a:defRPr sz="1600"/>
            </a:lvl1pPr>
            <a:lvl2pPr marL="1219170" lvl="1" indent="-389457" rtl="0">
              <a:spcBef>
                <a:spcPts val="0"/>
              </a:spcBef>
              <a:spcAft>
                <a:spcPts val="0"/>
              </a:spcAft>
              <a:buClr>
                <a:schemeClr val="dk1"/>
              </a:buClr>
              <a:buSzPts val="1000"/>
              <a:buFont typeface="Nunito Light"/>
              <a:buChar char="○"/>
              <a:defRPr/>
            </a:lvl2pPr>
            <a:lvl3pPr marL="1828754" lvl="2" indent="-389457" rtl="0">
              <a:spcBef>
                <a:spcPts val="2133"/>
              </a:spcBef>
              <a:spcAft>
                <a:spcPts val="0"/>
              </a:spcAft>
              <a:buClr>
                <a:schemeClr val="dk1"/>
              </a:buClr>
              <a:buSzPts val="1000"/>
              <a:buFont typeface="Nunito Light"/>
              <a:buChar char="■"/>
              <a:defRPr/>
            </a:lvl3pPr>
            <a:lvl4pPr marL="2438339" lvl="3" indent="-389457" rtl="0">
              <a:spcBef>
                <a:spcPts val="2133"/>
              </a:spcBef>
              <a:spcAft>
                <a:spcPts val="0"/>
              </a:spcAft>
              <a:buClr>
                <a:schemeClr val="dk1"/>
              </a:buClr>
              <a:buSzPts val="1000"/>
              <a:buFont typeface="Nunito Light"/>
              <a:buChar char="●"/>
              <a:defRPr/>
            </a:lvl4pPr>
            <a:lvl5pPr marL="3047924" lvl="4" indent="-389457" rtl="0">
              <a:spcBef>
                <a:spcPts val="2133"/>
              </a:spcBef>
              <a:spcAft>
                <a:spcPts val="0"/>
              </a:spcAft>
              <a:buClr>
                <a:schemeClr val="dk1"/>
              </a:buClr>
              <a:buSzPts val="1000"/>
              <a:buFont typeface="Nunito Light"/>
              <a:buChar char="○"/>
              <a:defRPr/>
            </a:lvl5pPr>
            <a:lvl6pPr marL="3657509" lvl="5" indent="-389457" rtl="0">
              <a:spcBef>
                <a:spcPts val="2133"/>
              </a:spcBef>
              <a:spcAft>
                <a:spcPts val="0"/>
              </a:spcAft>
              <a:buClr>
                <a:schemeClr val="dk1"/>
              </a:buClr>
              <a:buSzPts val="1000"/>
              <a:buFont typeface="Nunito Light"/>
              <a:buChar char="■"/>
              <a:defRPr/>
            </a:lvl6pPr>
            <a:lvl7pPr marL="4267093" lvl="6" indent="-389457" rtl="0">
              <a:spcBef>
                <a:spcPts val="2133"/>
              </a:spcBef>
              <a:spcAft>
                <a:spcPts val="0"/>
              </a:spcAft>
              <a:buClr>
                <a:schemeClr val="dk1"/>
              </a:buClr>
              <a:buSzPts val="1000"/>
              <a:buFont typeface="Nunito Light"/>
              <a:buChar char="●"/>
              <a:defRPr/>
            </a:lvl7pPr>
            <a:lvl8pPr marL="4876678" lvl="7" indent="-389457" rtl="0">
              <a:spcBef>
                <a:spcPts val="2133"/>
              </a:spcBef>
              <a:spcAft>
                <a:spcPts val="0"/>
              </a:spcAft>
              <a:buClr>
                <a:schemeClr val="dk1"/>
              </a:buClr>
              <a:buSzPts val="1000"/>
              <a:buFont typeface="Nunito Light"/>
              <a:buChar char="○"/>
              <a:defRPr/>
            </a:lvl8pPr>
            <a:lvl9pPr marL="5486263" lvl="8" indent="-389457" rtl="0">
              <a:spcBef>
                <a:spcPts val="2133"/>
              </a:spcBef>
              <a:spcAft>
                <a:spcPts val="2133"/>
              </a:spcAft>
              <a:buClr>
                <a:schemeClr val="dk1"/>
              </a:buClr>
              <a:buSzPts val="1000"/>
              <a:buFont typeface="Nunito Light"/>
              <a:buChar char="■"/>
              <a:defRPr/>
            </a:lvl9pPr>
          </a:lstStyle>
          <a:p>
            <a:pPr lvl="0"/>
            <a:r>
              <a:rPr lang="en-US"/>
              <a:t>Click to edit Master text styles</a:t>
            </a:r>
          </a:p>
        </p:txBody>
      </p:sp>
      <p:sp>
        <p:nvSpPr>
          <p:cNvPr id="414" name="Google Shape;414;p20"/>
          <p:cNvSpPr/>
          <p:nvPr/>
        </p:nvSpPr>
        <p:spPr>
          <a:xfrm>
            <a:off x="11773233" y="1498268"/>
            <a:ext cx="144867" cy="144833"/>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15" name="Google Shape;415;p20"/>
          <p:cNvSpPr/>
          <p:nvPr/>
        </p:nvSpPr>
        <p:spPr>
          <a:xfrm>
            <a:off x="12208333" y="1787267"/>
            <a:ext cx="148600" cy="147967"/>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16" name="Google Shape;416;p20"/>
          <p:cNvSpPr/>
          <p:nvPr/>
        </p:nvSpPr>
        <p:spPr>
          <a:xfrm>
            <a:off x="7746468" y="285868"/>
            <a:ext cx="144833" cy="144833"/>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17" name="Google Shape;417;p20"/>
          <p:cNvSpPr/>
          <p:nvPr/>
        </p:nvSpPr>
        <p:spPr>
          <a:xfrm>
            <a:off x="9439734" y="560118"/>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18" name="Google Shape;418;p20"/>
          <p:cNvSpPr/>
          <p:nvPr/>
        </p:nvSpPr>
        <p:spPr>
          <a:xfrm>
            <a:off x="10603601" y="371351"/>
            <a:ext cx="59967" cy="59333"/>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19" name="Google Shape;419;p20"/>
          <p:cNvSpPr/>
          <p:nvPr/>
        </p:nvSpPr>
        <p:spPr>
          <a:xfrm>
            <a:off x="9829934" y="-92433"/>
            <a:ext cx="207900" cy="207900"/>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20" name="Google Shape;420;p20"/>
          <p:cNvSpPr/>
          <p:nvPr/>
        </p:nvSpPr>
        <p:spPr>
          <a:xfrm>
            <a:off x="11285701" y="473400"/>
            <a:ext cx="207900" cy="208533"/>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21" name="Google Shape;421;p20"/>
          <p:cNvSpPr/>
          <p:nvPr/>
        </p:nvSpPr>
        <p:spPr>
          <a:xfrm>
            <a:off x="9685701" y="809818"/>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22" name="Google Shape;422;p20"/>
          <p:cNvSpPr/>
          <p:nvPr/>
        </p:nvSpPr>
        <p:spPr>
          <a:xfrm>
            <a:off x="8398467" y="1210167"/>
            <a:ext cx="207900" cy="207867"/>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23" name="Google Shape;423;p20"/>
          <p:cNvSpPr/>
          <p:nvPr/>
        </p:nvSpPr>
        <p:spPr>
          <a:xfrm>
            <a:off x="-110666" y="6053951"/>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24" name="Google Shape;424;p20"/>
          <p:cNvSpPr/>
          <p:nvPr/>
        </p:nvSpPr>
        <p:spPr>
          <a:xfrm>
            <a:off x="135301" y="6303651"/>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7718605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25"/>
        <p:cNvGrpSpPr/>
        <p:nvPr/>
      </p:nvGrpSpPr>
      <p:grpSpPr>
        <a:xfrm>
          <a:off x="0" y="0"/>
          <a:ext cx="0" cy="0"/>
          <a:chOff x="0" y="0"/>
          <a:chExt cx="0" cy="0"/>
        </a:xfrm>
      </p:grpSpPr>
    </p:spTree>
    <p:extLst>
      <p:ext uri="{BB962C8B-B14F-4D97-AF65-F5344CB8AC3E}">
        <p14:creationId xmlns:p14="http://schemas.microsoft.com/office/powerpoint/2010/main" val="423059886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extLst>
      <p:ext uri="{BB962C8B-B14F-4D97-AF65-F5344CB8AC3E}">
        <p14:creationId xmlns:p14="http://schemas.microsoft.com/office/powerpoint/2010/main" val="300272308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CD7C2C-ECC3-46DA-A83A-BB83C0BC6806}"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4895D-3A32-4A50-83FA-8A0C9D68F54F}" type="slidenum">
              <a:rPr lang="en-US" smtClean="0"/>
              <a:t>‹#›</a:t>
            </a:fld>
            <a:endParaRPr lang="en-US"/>
          </a:p>
        </p:txBody>
      </p:sp>
    </p:spTree>
    <p:extLst>
      <p:ext uri="{BB962C8B-B14F-4D97-AF65-F5344CB8AC3E}">
        <p14:creationId xmlns:p14="http://schemas.microsoft.com/office/powerpoint/2010/main" val="9487320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30"/>
        <p:cNvGrpSpPr/>
        <p:nvPr/>
      </p:nvGrpSpPr>
      <p:grpSpPr>
        <a:xfrm>
          <a:off x="0" y="0"/>
          <a:ext cx="0" cy="0"/>
          <a:chOff x="0" y="0"/>
          <a:chExt cx="0" cy="0"/>
        </a:xfrm>
      </p:grpSpPr>
    </p:spTree>
    <p:extLst>
      <p:ext uri="{BB962C8B-B14F-4D97-AF65-F5344CB8AC3E}">
        <p14:creationId xmlns:p14="http://schemas.microsoft.com/office/powerpoint/2010/main" val="7060575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t="9" b="9"/>
          <a:stretch/>
        </p:blipFill>
        <p:spPr>
          <a:xfrm>
            <a:off x="0" y="2"/>
            <a:ext cx="12192003" cy="6857999"/>
          </a:xfrm>
          <a:prstGeom prst="rect">
            <a:avLst/>
          </a:prstGeom>
          <a:noFill/>
          <a:ln>
            <a:noFill/>
          </a:ln>
        </p:spPr>
      </p:pic>
      <p:sp>
        <p:nvSpPr>
          <p:cNvPr id="10" name="Google Shape;10;p2"/>
          <p:cNvSpPr txBox="1">
            <a:spLocks noGrp="1"/>
          </p:cNvSpPr>
          <p:nvPr>
            <p:ph type="ctrTitle"/>
          </p:nvPr>
        </p:nvSpPr>
        <p:spPr>
          <a:xfrm>
            <a:off x="1664500" y="2055297"/>
            <a:ext cx="8862800" cy="22612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200"/>
              <a:buNone/>
              <a:defRPr sz="8000">
                <a:latin typeface="Aldrich"/>
                <a:ea typeface="Aldrich"/>
                <a:cs typeface="Aldrich"/>
                <a:sym typeface="Aldrich"/>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1" name="Google Shape;11;p2"/>
          <p:cNvSpPr txBox="1">
            <a:spLocks noGrp="1"/>
          </p:cNvSpPr>
          <p:nvPr>
            <p:ph type="subTitle" idx="1"/>
          </p:nvPr>
        </p:nvSpPr>
        <p:spPr>
          <a:xfrm>
            <a:off x="1664700" y="4387611"/>
            <a:ext cx="8862800" cy="50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267">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pic>
        <p:nvPicPr>
          <p:cNvPr id="12" name="Google Shape;12;p2"/>
          <p:cNvPicPr preferRelativeResize="0"/>
          <p:nvPr/>
        </p:nvPicPr>
        <p:blipFill>
          <a:blip r:embed="rId3">
            <a:alphaModFix/>
          </a:blip>
          <a:stretch>
            <a:fillRect/>
          </a:stretch>
        </p:blipFill>
        <p:spPr>
          <a:xfrm>
            <a:off x="-623601" y="5007533"/>
            <a:ext cx="12470951" cy="3575000"/>
          </a:xfrm>
          <a:prstGeom prst="rect">
            <a:avLst/>
          </a:prstGeom>
          <a:noFill/>
          <a:ln>
            <a:noFill/>
          </a:ln>
        </p:spPr>
      </p:pic>
      <p:grpSp>
        <p:nvGrpSpPr>
          <p:cNvPr id="13" name="Google Shape;13;p2"/>
          <p:cNvGrpSpPr/>
          <p:nvPr/>
        </p:nvGrpSpPr>
        <p:grpSpPr>
          <a:xfrm>
            <a:off x="522485" y="4727027"/>
            <a:ext cx="385560" cy="379624"/>
            <a:chOff x="426000" y="3302025"/>
            <a:chExt cx="220875" cy="217475"/>
          </a:xfrm>
        </p:grpSpPr>
        <p:sp>
          <p:nvSpPr>
            <p:cNvPr id="14" name="Google Shape;14;p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 name="Google Shape;15;p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6" name="Google Shape;16;p2"/>
          <p:cNvGrpSpPr/>
          <p:nvPr/>
        </p:nvGrpSpPr>
        <p:grpSpPr>
          <a:xfrm>
            <a:off x="476951" y="1207700"/>
            <a:ext cx="476605" cy="1275072"/>
            <a:chOff x="357713" y="600975"/>
            <a:chExt cx="357454" cy="956304"/>
          </a:xfrm>
        </p:grpSpPr>
        <p:sp>
          <p:nvSpPr>
            <p:cNvPr id="17" name="Google Shape;17;p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 name="Google Shape;18;p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 name="Google Shape;20;p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1" name="Google Shape;21;p2"/>
          <p:cNvGrpSpPr/>
          <p:nvPr/>
        </p:nvGrpSpPr>
        <p:grpSpPr>
          <a:xfrm>
            <a:off x="7011077" y="963829"/>
            <a:ext cx="1057675" cy="243865"/>
            <a:chOff x="2685575" y="2835950"/>
            <a:chExt cx="433000" cy="99825"/>
          </a:xfrm>
        </p:grpSpPr>
        <p:sp>
          <p:nvSpPr>
            <p:cNvPr id="22" name="Google Shape;22;p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 name="Google Shape;23;p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 name="Google Shape;25;p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6" name="Google Shape;26;p2"/>
          <p:cNvGrpSpPr/>
          <p:nvPr/>
        </p:nvGrpSpPr>
        <p:grpSpPr>
          <a:xfrm>
            <a:off x="1879818" y="-1347238"/>
            <a:ext cx="2692235" cy="2692235"/>
            <a:chOff x="1943325" y="-220375"/>
            <a:chExt cx="1298672" cy="1298672"/>
          </a:xfrm>
        </p:grpSpPr>
        <p:sp>
          <p:nvSpPr>
            <p:cNvPr id="27" name="Google Shape;27;p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 name="Google Shape;28;p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 name="Google Shape;29;p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 name="Google Shape;30;p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 name="Google Shape;31;p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 name="Google Shape;32;p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 name="Google Shape;33;p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 name="Google Shape;34;p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 name="Google Shape;35;p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 name="Google Shape;36;p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 name="Google Shape;37;p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 name="Google Shape;38;p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 name="Google Shape;39;p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 name="Google Shape;40;p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 name="Google Shape;41;p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 name="Google Shape;42;p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 name="Google Shape;43;p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 name="Google Shape;44;p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 name="Google Shape;45;p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 name="Google Shape;46;p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 name="Google Shape;47;p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 name="Google Shape;48;p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 name="Google Shape;49;p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 name="Google Shape;50;p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 name="Google Shape;51;p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 name="Google Shape;52;p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 name="Google Shape;53;p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 name="Google Shape;54;p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 name="Google Shape;55;p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 name="Google Shape;56;p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 name="Google Shape;57;p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 name="Google Shape;58;p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 name="Google Shape;59;p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 name="Google Shape;60;p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 name="Google Shape;61;p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 name="Google Shape;62;p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 name="Google Shape;63;p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 name="Google Shape;64;p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 name="Google Shape;65;p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 name="Google Shape;66;p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 name="Google Shape;67;p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 name="Google Shape;68;p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 name="Google Shape;69;p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 name="Google Shape;70;p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 name="Google Shape;71;p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 name="Google Shape;72;p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 name="Google Shape;73;p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 name="Google Shape;74;p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5" name="Google Shape;75;p2"/>
          <p:cNvGrpSpPr/>
          <p:nvPr/>
        </p:nvGrpSpPr>
        <p:grpSpPr>
          <a:xfrm>
            <a:off x="11155421" y="4572294"/>
            <a:ext cx="2620385" cy="689413"/>
            <a:chOff x="3539975" y="3523525"/>
            <a:chExt cx="745925" cy="196250"/>
          </a:xfrm>
        </p:grpSpPr>
        <p:sp>
          <p:nvSpPr>
            <p:cNvPr id="76" name="Google Shape;76;p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 name="Google Shape;77;p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 name="Google Shape;78;p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 name="Google Shape;79;p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 name="Google Shape;80;p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 name="Google Shape;81;p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 name="Google Shape;82;p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 name="Google Shape;83;p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 name="Google Shape;84;p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 name="Google Shape;85;p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 name="Google Shape;86;p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 name="Google Shape;87;p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 name="Google Shape;88;p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 name="Google Shape;89;p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 name="Google Shape;90;p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 name="Google Shape;91;p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92" name="Google Shape;92;p2"/>
          <p:cNvSpPr/>
          <p:nvPr/>
        </p:nvSpPr>
        <p:spPr>
          <a:xfrm>
            <a:off x="10395047" y="3677500"/>
            <a:ext cx="1100603" cy="2231584"/>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pic>
        <p:nvPicPr>
          <p:cNvPr id="93" name="Google Shape;93;p2"/>
          <p:cNvPicPr preferRelativeResize="0"/>
          <p:nvPr/>
        </p:nvPicPr>
        <p:blipFill>
          <a:blip r:embed="rId4">
            <a:alphaModFix/>
          </a:blip>
          <a:stretch>
            <a:fillRect/>
          </a:stretch>
        </p:blipFill>
        <p:spPr>
          <a:xfrm>
            <a:off x="9552919" y="-1069833"/>
            <a:ext cx="3370016" cy="3575000"/>
          </a:xfrm>
          <a:prstGeom prst="rect">
            <a:avLst/>
          </a:prstGeom>
          <a:noFill/>
          <a:ln>
            <a:noFill/>
          </a:ln>
        </p:spPr>
      </p:pic>
    </p:spTree>
    <p:extLst>
      <p:ext uri="{BB962C8B-B14F-4D97-AF65-F5344CB8AC3E}">
        <p14:creationId xmlns:p14="http://schemas.microsoft.com/office/powerpoint/2010/main" val="25714504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l="39" r="29"/>
          <a:stretch/>
        </p:blipFill>
        <p:spPr>
          <a:xfrm rot="10800000" flipH="1">
            <a:off x="0" y="2"/>
            <a:ext cx="12192003" cy="6857999"/>
          </a:xfrm>
          <a:prstGeom prst="rect">
            <a:avLst/>
          </a:prstGeom>
          <a:noFill/>
          <a:ln>
            <a:noFill/>
          </a:ln>
        </p:spPr>
      </p:pic>
      <p:sp>
        <p:nvSpPr>
          <p:cNvPr id="96" name="Google Shape;96;p3"/>
          <p:cNvSpPr txBox="1">
            <a:spLocks noGrp="1"/>
          </p:cNvSpPr>
          <p:nvPr>
            <p:ph type="title"/>
          </p:nvPr>
        </p:nvSpPr>
        <p:spPr>
          <a:xfrm>
            <a:off x="1956400" y="3497835"/>
            <a:ext cx="8279200" cy="1122400"/>
          </a:xfrm>
          <a:prstGeom prst="rect">
            <a:avLst/>
          </a:prstGeom>
        </p:spPr>
        <p:txBody>
          <a:bodyPr spcFirstLastPara="1" wrap="square" lIns="91425" tIns="0"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97" name="Google Shape;97;p3"/>
          <p:cNvSpPr txBox="1">
            <a:spLocks noGrp="1"/>
          </p:cNvSpPr>
          <p:nvPr>
            <p:ph type="title" idx="2" hasCustomPrompt="1"/>
          </p:nvPr>
        </p:nvSpPr>
        <p:spPr>
          <a:xfrm>
            <a:off x="3664400" y="1287335"/>
            <a:ext cx="4863200" cy="21332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16000">
                <a:solidFill>
                  <a:schemeClr val="lt2"/>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98" name="Google Shape;98;p3"/>
          <p:cNvSpPr txBox="1">
            <a:spLocks noGrp="1"/>
          </p:cNvSpPr>
          <p:nvPr>
            <p:ph type="subTitle" idx="1"/>
          </p:nvPr>
        </p:nvSpPr>
        <p:spPr>
          <a:xfrm>
            <a:off x="2909200" y="5056148"/>
            <a:ext cx="6373600" cy="46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267">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pic>
        <p:nvPicPr>
          <p:cNvPr id="99" name="Google Shape;99;p3"/>
          <p:cNvPicPr preferRelativeResize="0"/>
          <p:nvPr/>
        </p:nvPicPr>
        <p:blipFill rotWithShape="1">
          <a:blip r:embed="rId3">
            <a:alphaModFix/>
          </a:blip>
          <a:srcRect l="228" r="238"/>
          <a:stretch/>
        </p:blipFill>
        <p:spPr>
          <a:xfrm flipH="1">
            <a:off x="-1636845" y="5261700"/>
            <a:ext cx="12470951" cy="3575000"/>
          </a:xfrm>
          <a:prstGeom prst="rect">
            <a:avLst/>
          </a:prstGeom>
          <a:noFill/>
          <a:ln>
            <a:noFill/>
          </a:ln>
        </p:spPr>
      </p:pic>
      <p:grpSp>
        <p:nvGrpSpPr>
          <p:cNvPr id="100" name="Google Shape;100;p3"/>
          <p:cNvGrpSpPr/>
          <p:nvPr/>
        </p:nvGrpSpPr>
        <p:grpSpPr>
          <a:xfrm flipH="1">
            <a:off x="11310908" y="5354760"/>
            <a:ext cx="377776" cy="379624"/>
            <a:chOff x="423709" y="3302025"/>
            <a:chExt cx="216416" cy="217475"/>
          </a:xfrm>
        </p:grpSpPr>
        <p:sp>
          <p:nvSpPr>
            <p:cNvPr id="101" name="Google Shape;101;p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 name="Google Shape;102;p3"/>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03" name="Google Shape;103;p3"/>
          <p:cNvGrpSpPr/>
          <p:nvPr/>
        </p:nvGrpSpPr>
        <p:grpSpPr>
          <a:xfrm flipH="1">
            <a:off x="10900684" y="187329"/>
            <a:ext cx="2692235" cy="2692235"/>
            <a:chOff x="1943325" y="-220375"/>
            <a:chExt cx="1298672" cy="1298672"/>
          </a:xfrm>
        </p:grpSpPr>
        <p:sp>
          <p:nvSpPr>
            <p:cNvPr id="104" name="Google Shape;104;p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 name="Google Shape;105;p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 name="Google Shape;106;p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 name="Google Shape;107;p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 name="Google Shape;108;p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 name="Google Shape;109;p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 name="Google Shape;110;p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 name="Google Shape;111;p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 name="Google Shape;112;p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 name="Google Shape;113;p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 name="Google Shape;114;p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 name="Google Shape;115;p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 name="Google Shape;116;p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 name="Google Shape;117;p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 name="Google Shape;118;p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 name="Google Shape;119;p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 name="Google Shape;120;p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 name="Google Shape;121;p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 name="Google Shape;122;p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 name="Google Shape;123;p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 name="Google Shape;124;p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 name="Google Shape;125;p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 name="Google Shape;126;p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 name="Google Shape;127;p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 name="Google Shape;128;p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 name="Google Shape;129;p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 name="Google Shape;130;p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 name="Google Shape;131;p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 name="Google Shape;132;p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 name="Google Shape;133;p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 name="Google Shape;134;p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 name="Google Shape;135;p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 name="Google Shape;136;p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 name="Google Shape;137;p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 name="Google Shape;138;p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 name="Google Shape;139;p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 name="Google Shape;140;p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 name="Google Shape;141;p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 name="Google Shape;142;p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 name="Google Shape;143;p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 name="Google Shape;144;p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 name="Google Shape;145;p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 name="Google Shape;146;p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 name="Google Shape;147;p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 name="Google Shape;148;p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 name="Google Shape;149;p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 name="Google Shape;150;p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 name="Google Shape;151;p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pic>
        <p:nvPicPr>
          <p:cNvPr id="152" name="Google Shape;152;p3"/>
          <p:cNvPicPr preferRelativeResize="0"/>
          <p:nvPr/>
        </p:nvPicPr>
        <p:blipFill>
          <a:blip r:embed="rId4">
            <a:alphaModFix/>
          </a:blip>
          <a:stretch>
            <a:fillRect/>
          </a:stretch>
        </p:blipFill>
        <p:spPr>
          <a:xfrm flipH="1">
            <a:off x="-537999" y="-861433"/>
            <a:ext cx="3370016" cy="3575000"/>
          </a:xfrm>
          <a:prstGeom prst="rect">
            <a:avLst/>
          </a:prstGeom>
          <a:noFill/>
          <a:ln>
            <a:noFill/>
          </a:ln>
        </p:spPr>
      </p:pic>
      <p:grpSp>
        <p:nvGrpSpPr>
          <p:cNvPr id="153" name="Google Shape;153;p3"/>
          <p:cNvGrpSpPr/>
          <p:nvPr/>
        </p:nvGrpSpPr>
        <p:grpSpPr>
          <a:xfrm flipH="1">
            <a:off x="-623601" y="4572294"/>
            <a:ext cx="2620385" cy="689413"/>
            <a:chOff x="3539975" y="3523525"/>
            <a:chExt cx="745925" cy="196250"/>
          </a:xfrm>
        </p:grpSpPr>
        <p:sp>
          <p:nvSpPr>
            <p:cNvPr id="154" name="Google Shape;154;p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 name="Google Shape;155;p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 name="Google Shape;156;p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 name="Google Shape;157;p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 name="Google Shape;158;p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 name="Google Shape;159;p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 name="Google Shape;160;p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 name="Google Shape;161;p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 name="Google Shape;162;p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 name="Google Shape;163;p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 name="Google Shape;164;p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 name="Google Shape;165;p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 name="Google Shape;166;p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 name="Google Shape;167;p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 name="Google Shape;168;p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 name="Google Shape;169;p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8570133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0"/>
        <p:cNvGrpSpPr/>
        <p:nvPr/>
      </p:nvGrpSpPr>
      <p:grpSpPr>
        <a:xfrm>
          <a:off x="0" y="0"/>
          <a:ext cx="0" cy="0"/>
          <a:chOff x="0" y="0"/>
          <a:chExt cx="0" cy="0"/>
        </a:xfrm>
      </p:grpSpPr>
      <p:pic>
        <p:nvPicPr>
          <p:cNvPr id="171" name="Google Shape;171;p4"/>
          <p:cNvPicPr preferRelativeResize="0"/>
          <p:nvPr/>
        </p:nvPicPr>
        <p:blipFill rotWithShape="1">
          <a:blip r:embed="rId2">
            <a:alphaModFix amt="60000"/>
          </a:blip>
          <a:srcRect t="9" b="9"/>
          <a:stretch/>
        </p:blipFill>
        <p:spPr>
          <a:xfrm rot="10800000" flipH="1">
            <a:off x="0" y="2"/>
            <a:ext cx="12192003" cy="6857999"/>
          </a:xfrm>
          <a:prstGeom prst="rect">
            <a:avLst/>
          </a:prstGeom>
          <a:noFill/>
          <a:ln>
            <a:noFill/>
          </a:ln>
        </p:spPr>
      </p:pic>
      <p:sp>
        <p:nvSpPr>
          <p:cNvPr id="172" name="Google Shape;172;p4"/>
          <p:cNvSpPr txBox="1">
            <a:spLocks noGrp="1"/>
          </p:cNvSpPr>
          <p:nvPr>
            <p:ph type="body" idx="1"/>
          </p:nvPr>
        </p:nvSpPr>
        <p:spPr>
          <a:xfrm>
            <a:off x="954067" y="1536633"/>
            <a:ext cx="10284000" cy="11588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chemeClr val="lt1"/>
              </a:buClr>
              <a:buSzPts val="1400"/>
              <a:buChar char="●"/>
              <a:defRPr sz="1867">
                <a:solidFill>
                  <a:schemeClr val="lt1"/>
                </a:solidFill>
              </a:defRPr>
            </a:lvl1pPr>
            <a:lvl2pPr marL="1219170" lvl="1" indent="-423323">
              <a:spcBef>
                <a:spcPts val="0"/>
              </a:spcBef>
              <a:spcAft>
                <a:spcPts val="0"/>
              </a:spcAft>
              <a:buClr>
                <a:schemeClr val="lt1"/>
              </a:buClr>
              <a:buSzPts val="1400"/>
              <a:buChar char="○"/>
              <a:defRPr>
                <a:solidFill>
                  <a:schemeClr val="lt1"/>
                </a:solidFill>
              </a:defRPr>
            </a:lvl2pPr>
            <a:lvl3pPr marL="1828754" lvl="2" indent="-423323">
              <a:spcBef>
                <a:spcPts val="0"/>
              </a:spcBef>
              <a:spcAft>
                <a:spcPts val="0"/>
              </a:spcAft>
              <a:buClr>
                <a:schemeClr val="lt1"/>
              </a:buClr>
              <a:buSzPts val="1400"/>
              <a:buChar char="■"/>
              <a:defRPr>
                <a:solidFill>
                  <a:schemeClr val="lt1"/>
                </a:solidFill>
              </a:defRPr>
            </a:lvl3pPr>
            <a:lvl4pPr marL="2438339" lvl="3" indent="-423323">
              <a:spcBef>
                <a:spcPts val="0"/>
              </a:spcBef>
              <a:spcAft>
                <a:spcPts val="0"/>
              </a:spcAft>
              <a:buClr>
                <a:schemeClr val="lt1"/>
              </a:buClr>
              <a:buSzPts val="1400"/>
              <a:buChar char="●"/>
              <a:defRPr>
                <a:solidFill>
                  <a:schemeClr val="lt1"/>
                </a:solidFill>
              </a:defRPr>
            </a:lvl4pPr>
            <a:lvl5pPr marL="3047924" lvl="4" indent="-423323">
              <a:spcBef>
                <a:spcPts val="0"/>
              </a:spcBef>
              <a:spcAft>
                <a:spcPts val="0"/>
              </a:spcAft>
              <a:buClr>
                <a:schemeClr val="lt1"/>
              </a:buClr>
              <a:buSzPts val="1400"/>
              <a:buChar char="○"/>
              <a:defRPr>
                <a:solidFill>
                  <a:schemeClr val="lt1"/>
                </a:solidFill>
              </a:defRPr>
            </a:lvl5pPr>
            <a:lvl6pPr marL="3657509" lvl="5" indent="-423323">
              <a:spcBef>
                <a:spcPts val="0"/>
              </a:spcBef>
              <a:spcAft>
                <a:spcPts val="0"/>
              </a:spcAft>
              <a:buClr>
                <a:schemeClr val="lt1"/>
              </a:buClr>
              <a:buSzPts val="1400"/>
              <a:buChar char="■"/>
              <a:defRPr>
                <a:solidFill>
                  <a:schemeClr val="lt1"/>
                </a:solidFill>
              </a:defRPr>
            </a:lvl6pPr>
            <a:lvl7pPr marL="4267093" lvl="6" indent="-423323">
              <a:spcBef>
                <a:spcPts val="0"/>
              </a:spcBef>
              <a:spcAft>
                <a:spcPts val="0"/>
              </a:spcAft>
              <a:buClr>
                <a:schemeClr val="lt1"/>
              </a:buClr>
              <a:buSzPts val="1400"/>
              <a:buChar char="●"/>
              <a:defRPr>
                <a:solidFill>
                  <a:schemeClr val="lt1"/>
                </a:solidFill>
              </a:defRPr>
            </a:lvl7pPr>
            <a:lvl8pPr marL="4876678" lvl="7" indent="-423323">
              <a:spcBef>
                <a:spcPts val="0"/>
              </a:spcBef>
              <a:spcAft>
                <a:spcPts val="0"/>
              </a:spcAft>
              <a:buClr>
                <a:schemeClr val="lt1"/>
              </a:buClr>
              <a:buSzPts val="1400"/>
              <a:buChar char="○"/>
              <a:defRPr>
                <a:solidFill>
                  <a:schemeClr val="lt1"/>
                </a:solidFill>
              </a:defRPr>
            </a:lvl8pPr>
            <a:lvl9pPr marL="5486263" lvl="8" indent="-423323">
              <a:spcBef>
                <a:spcPts val="0"/>
              </a:spcBef>
              <a:spcAft>
                <a:spcPts val="0"/>
              </a:spcAft>
              <a:buClr>
                <a:schemeClr val="lt1"/>
              </a:buClr>
              <a:buSzPts val="1400"/>
              <a:buChar char="■"/>
              <a:defRPr>
                <a:solidFill>
                  <a:schemeClr val="lt1"/>
                </a:solidFill>
              </a:defRPr>
            </a:lvl9pPr>
          </a:lstStyle>
          <a:p>
            <a:pPr lvl="0"/>
            <a:r>
              <a:rPr lang="en-US"/>
              <a:t>Click to edit Master text styles</a:t>
            </a:r>
          </a:p>
        </p:txBody>
      </p:sp>
      <p:sp>
        <p:nvSpPr>
          <p:cNvPr id="173" name="Google Shape;173;p4"/>
          <p:cNvSpPr txBox="1">
            <a:spLocks noGrp="1"/>
          </p:cNvSpPr>
          <p:nvPr>
            <p:ph type="title"/>
          </p:nvPr>
        </p:nvSpPr>
        <p:spPr>
          <a:xfrm>
            <a:off x="954000" y="717667"/>
            <a:ext cx="10284000" cy="5608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3867">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grpSp>
        <p:nvGrpSpPr>
          <p:cNvPr id="174" name="Google Shape;174;p4"/>
          <p:cNvGrpSpPr/>
          <p:nvPr/>
        </p:nvGrpSpPr>
        <p:grpSpPr>
          <a:xfrm>
            <a:off x="522485" y="5438227"/>
            <a:ext cx="385560" cy="379624"/>
            <a:chOff x="426000" y="3302025"/>
            <a:chExt cx="220875" cy="217475"/>
          </a:xfrm>
        </p:grpSpPr>
        <p:sp>
          <p:nvSpPr>
            <p:cNvPr id="175" name="Google Shape;175;p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 name="Google Shape;176;p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77" name="Google Shape;177;p4"/>
          <p:cNvGrpSpPr/>
          <p:nvPr/>
        </p:nvGrpSpPr>
        <p:grpSpPr>
          <a:xfrm>
            <a:off x="476951" y="1918900"/>
            <a:ext cx="476605" cy="1275072"/>
            <a:chOff x="357713" y="600975"/>
            <a:chExt cx="357454" cy="956304"/>
          </a:xfrm>
        </p:grpSpPr>
        <p:sp>
          <p:nvSpPr>
            <p:cNvPr id="178" name="Google Shape;178;p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 name="Google Shape;179;p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 name="Google Shape;180;p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 name="Google Shape;181;p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533576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rgbClr val="E3F1FE"/>
        </a:solidFill>
        <a:effectLst/>
      </p:bgPr>
    </p:bg>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6364767" y="1514833"/>
            <a:ext cx="4876400" cy="17092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12000" b="1">
                <a:solidFill>
                  <a:srgbClr val="E94A4E"/>
                </a:solidFill>
                <a:latin typeface="Kanit"/>
                <a:ea typeface="Kanit"/>
                <a:cs typeface="Kanit"/>
                <a:sym typeface="Kanit"/>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55" name="Google Shape;55;p7"/>
          <p:cNvSpPr txBox="1">
            <a:spLocks noGrp="1"/>
          </p:cNvSpPr>
          <p:nvPr>
            <p:ph type="subTitle" idx="1"/>
          </p:nvPr>
        </p:nvSpPr>
        <p:spPr>
          <a:xfrm>
            <a:off x="6364767" y="3359433"/>
            <a:ext cx="4876400" cy="1589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0258A1"/>
              </a:buClr>
              <a:buSzPts val="1400"/>
              <a:buFont typeface="Montserrat"/>
              <a:buNone/>
              <a:defRPr sz="1867">
                <a:solidFill>
                  <a:srgbClr val="0258A1"/>
                </a:solidFill>
                <a:latin typeface="Montserrat"/>
                <a:ea typeface="Montserrat"/>
                <a:cs typeface="Montserrat"/>
                <a:sym typeface="Montserra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
        <p:nvSpPr>
          <p:cNvPr id="56" name="Google Shape;56;p7"/>
          <p:cNvSpPr/>
          <p:nvPr/>
        </p:nvSpPr>
        <p:spPr>
          <a:xfrm rot="-2520143">
            <a:off x="10936444" y="-830363"/>
            <a:ext cx="2060168" cy="3674116"/>
          </a:xfrm>
          <a:custGeom>
            <a:avLst/>
            <a:gdLst/>
            <a:ahLst/>
            <a:cxnLst/>
            <a:rect l="l" t="t" r="r" b="b"/>
            <a:pathLst>
              <a:path w="36684" h="65417" extrusionOk="0">
                <a:moveTo>
                  <a:pt x="19510" y="0"/>
                </a:moveTo>
                <a:cubicBezTo>
                  <a:pt x="14747" y="0"/>
                  <a:pt x="9940" y="2328"/>
                  <a:pt x="6577" y="6308"/>
                </a:cubicBezTo>
                <a:cubicBezTo>
                  <a:pt x="2725" y="10881"/>
                  <a:pt x="970" y="16934"/>
                  <a:pt x="603" y="22908"/>
                </a:cubicBezTo>
                <a:cubicBezTo>
                  <a:pt x="0" y="32551"/>
                  <a:pt x="1690" y="43254"/>
                  <a:pt x="5882" y="52019"/>
                </a:cubicBezTo>
                <a:cubicBezTo>
                  <a:pt x="8437" y="57377"/>
                  <a:pt x="12866" y="62867"/>
                  <a:pt x="18617" y="64976"/>
                </a:cubicBezTo>
                <a:cubicBezTo>
                  <a:pt x="19437" y="65279"/>
                  <a:pt x="20192" y="65416"/>
                  <a:pt x="20886" y="65416"/>
                </a:cubicBezTo>
                <a:cubicBezTo>
                  <a:pt x="25287" y="65416"/>
                  <a:pt x="27245" y="59879"/>
                  <a:pt x="28128" y="55976"/>
                </a:cubicBezTo>
                <a:cubicBezTo>
                  <a:pt x="30081" y="47420"/>
                  <a:pt x="35557" y="39088"/>
                  <a:pt x="36133" y="30271"/>
                </a:cubicBezTo>
                <a:cubicBezTo>
                  <a:pt x="36684" y="21886"/>
                  <a:pt x="35636" y="10488"/>
                  <a:pt x="29648" y="4343"/>
                </a:cubicBezTo>
                <a:cubicBezTo>
                  <a:pt x="26732" y="1348"/>
                  <a:pt x="23134" y="0"/>
                  <a:pt x="19510"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7"/>
          <p:cNvSpPr/>
          <p:nvPr/>
        </p:nvSpPr>
        <p:spPr>
          <a:xfrm rot="-9900053">
            <a:off x="7051078" y="5466145"/>
            <a:ext cx="5504516" cy="3096041"/>
          </a:xfrm>
          <a:custGeom>
            <a:avLst/>
            <a:gdLst/>
            <a:ahLst/>
            <a:cxnLst/>
            <a:rect l="l" t="t" r="r" b="b"/>
            <a:pathLst>
              <a:path w="60828" h="34213" extrusionOk="0">
                <a:moveTo>
                  <a:pt x="35519" y="1"/>
                </a:moveTo>
                <a:cubicBezTo>
                  <a:pt x="29974" y="1"/>
                  <a:pt x="24457" y="1192"/>
                  <a:pt x="19441" y="3674"/>
                </a:cubicBezTo>
                <a:cubicBezTo>
                  <a:pt x="13624" y="6556"/>
                  <a:pt x="4820" y="13068"/>
                  <a:pt x="2370" y="20443"/>
                </a:cubicBezTo>
                <a:cubicBezTo>
                  <a:pt x="1" y="27575"/>
                  <a:pt x="4809" y="34213"/>
                  <a:pt x="11976" y="34213"/>
                </a:cubicBezTo>
                <a:cubicBezTo>
                  <a:pt x="12459" y="34213"/>
                  <a:pt x="12952" y="34183"/>
                  <a:pt x="13454" y="34121"/>
                </a:cubicBezTo>
                <a:cubicBezTo>
                  <a:pt x="17751" y="33584"/>
                  <a:pt x="21563" y="31174"/>
                  <a:pt x="25219" y="28854"/>
                </a:cubicBezTo>
                <a:cubicBezTo>
                  <a:pt x="29984" y="25813"/>
                  <a:pt x="34705" y="23593"/>
                  <a:pt x="40283" y="23593"/>
                </a:cubicBezTo>
                <a:cubicBezTo>
                  <a:pt x="40808" y="23593"/>
                  <a:pt x="41342" y="23613"/>
                  <a:pt x="41884" y="23653"/>
                </a:cubicBezTo>
                <a:cubicBezTo>
                  <a:pt x="44446" y="23851"/>
                  <a:pt x="47929" y="24513"/>
                  <a:pt x="51187" y="24513"/>
                </a:cubicBezTo>
                <a:cubicBezTo>
                  <a:pt x="55490" y="24513"/>
                  <a:pt x="59403" y="23358"/>
                  <a:pt x="60290" y="18452"/>
                </a:cubicBezTo>
                <a:cubicBezTo>
                  <a:pt x="60828" y="15491"/>
                  <a:pt x="59714" y="12425"/>
                  <a:pt x="57932" y="9988"/>
                </a:cubicBezTo>
                <a:cubicBezTo>
                  <a:pt x="54316" y="5050"/>
                  <a:pt x="49049" y="1905"/>
                  <a:pt x="43101" y="739"/>
                </a:cubicBezTo>
                <a:cubicBezTo>
                  <a:pt x="40598" y="250"/>
                  <a:pt x="38056" y="1"/>
                  <a:pt x="35519"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7"/>
          <p:cNvSpPr/>
          <p:nvPr/>
        </p:nvSpPr>
        <p:spPr>
          <a:xfrm>
            <a:off x="8376318" y="-1304700"/>
            <a:ext cx="5451167" cy="3219933"/>
          </a:xfrm>
          <a:custGeom>
            <a:avLst/>
            <a:gdLst/>
            <a:ahLst/>
            <a:cxnLst/>
            <a:rect l="l" t="t" r="r" b="b"/>
            <a:pathLst>
              <a:path w="163535" h="96598" extrusionOk="0">
                <a:moveTo>
                  <a:pt x="2121" y="0"/>
                </a:moveTo>
                <a:cubicBezTo>
                  <a:pt x="-5267" y="18478"/>
                  <a:pt x="8316" y="46974"/>
                  <a:pt x="26794" y="54362"/>
                </a:cubicBezTo>
                <a:cubicBezTo>
                  <a:pt x="46855" y="62383"/>
                  <a:pt x="70300" y="50803"/>
                  <a:pt x="91610" y="54362"/>
                </a:cubicBezTo>
                <a:cubicBezTo>
                  <a:pt x="119033" y="58942"/>
                  <a:pt x="143887" y="76927"/>
                  <a:pt x="163535" y="96598"/>
                </a:cubicBezTo>
              </a:path>
            </a:pathLst>
          </a:custGeom>
          <a:noFill/>
          <a:ln w="19050" cap="flat" cmpd="sng">
            <a:solidFill>
              <a:srgbClr val="E94A4E"/>
            </a:solidFill>
            <a:prstDash val="solid"/>
            <a:round/>
            <a:headEnd type="none" w="med" len="med"/>
            <a:tailEnd type="none" w="med" len="med"/>
          </a:ln>
        </p:spPr>
      </p:sp>
      <p:sp>
        <p:nvSpPr>
          <p:cNvPr id="59" name="Google Shape;59;p7"/>
          <p:cNvSpPr/>
          <p:nvPr/>
        </p:nvSpPr>
        <p:spPr>
          <a:xfrm>
            <a:off x="10032491" y="-2043467"/>
            <a:ext cx="1808900" cy="2620533"/>
          </a:xfrm>
          <a:custGeom>
            <a:avLst/>
            <a:gdLst/>
            <a:ahLst/>
            <a:cxnLst/>
            <a:rect l="l" t="t" r="r" b="b"/>
            <a:pathLst>
              <a:path w="54267" h="78616" extrusionOk="0">
                <a:moveTo>
                  <a:pt x="4708" y="78616"/>
                </a:moveTo>
                <a:cubicBezTo>
                  <a:pt x="2228" y="71182"/>
                  <a:pt x="-2924" y="60740"/>
                  <a:pt x="2617" y="55199"/>
                </a:cubicBezTo>
                <a:cubicBezTo>
                  <a:pt x="6232" y="51584"/>
                  <a:pt x="12629" y="53114"/>
                  <a:pt x="17671" y="52272"/>
                </a:cubicBezTo>
                <a:cubicBezTo>
                  <a:pt x="25889" y="50900"/>
                  <a:pt x="35181" y="50167"/>
                  <a:pt x="41507" y="44744"/>
                </a:cubicBezTo>
                <a:cubicBezTo>
                  <a:pt x="53186" y="34733"/>
                  <a:pt x="56534" y="14921"/>
                  <a:pt x="52797" y="0"/>
                </a:cubicBezTo>
              </a:path>
            </a:pathLst>
          </a:custGeom>
          <a:noFill/>
          <a:ln w="19050" cap="flat" cmpd="sng">
            <a:solidFill>
              <a:srgbClr val="E94A4E"/>
            </a:solidFill>
            <a:prstDash val="solid"/>
            <a:round/>
            <a:headEnd type="none" w="med" len="med"/>
            <a:tailEnd type="none" w="med" len="med"/>
          </a:ln>
        </p:spPr>
      </p:sp>
      <p:sp>
        <p:nvSpPr>
          <p:cNvPr id="60" name="Google Shape;60;p7"/>
          <p:cNvSpPr/>
          <p:nvPr/>
        </p:nvSpPr>
        <p:spPr>
          <a:xfrm>
            <a:off x="6683767" y="6257829"/>
            <a:ext cx="3624167" cy="1366800"/>
          </a:xfrm>
          <a:custGeom>
            <a:avLst/>
            <a:gdLst/>
            <a:ahLst/>
            <a:cxnLst/>
            <a:rect l="l" t="t" r="r" b="b"/>
            <a:pathLst>
              <a:path w="108725" h="41004" extrusionOk="0">
                <a:moveTo>
                  <a:pt x="0" y="29296"/>
                </a:moveTo>
                <a:cubicBezTo>
                  <a:pt x="10368" y="12022"/>
                  <a:pt x="33164" y="-2406"/>
                  <a:pt x="53108" y="442"/>
                </a:cubicBezTo>
                <a:cubicBezTo>
                  <a:pt x="61661" y="1663"/>
                  <a:pt x="70371" y="3942"/>
                  <a:pt x="77780" y="8387"/>
                </a:cubicBezTo>
                <a:cubicBezTo>
                  <a:pt x="85134" y="12799"/>
                  <a:pt x="90116" y="20304"/>
                  <a:pt x="96180" y="26368"/>
                </a:cubicBezTo>
                <a:cubicBezTo>
                  <a:pt x="100724" y="30912"/>
                  <a:pt x="105851" y="35257"/>
                  <a:pt x="108725" y="41004"/>
                </a:cubicBezTo>
              </a:path>
            </a:pathLst>
          </a:custGeom>
          <a:noFill/>
          <a:ln w="19050" cap="flat" cmpd="sng">
            <a:solidFill>
              <a:srgbClr val="0258A1"/>
            </a:solidFill>
            <a:prstDash val="solid"/>
            <a:round/>
            <a:headEnd type="none" w="med" len="med"/>
            <a:tailEnd type="none" w="med" len="med"/>
          </a:ln>
        </p:spPr>
      </p:sp>
      <p:sp>
        <p:nvSpPr>
          <p:cNvPr id="61" name="Google Shape;61;p7"/>
          <p:cNvSpPr/>
          <p:nvPr/>
        </p:nvSpPr>
        <p:spPr>
          <a:xfrm>
            <a:off x="9056333" y="5673167"/>
            <a:ext cx="3930800" cy="827900"/>
          </a:xfrm>
          <a:custGeom>
            <a:avLst/>
            <a:gdLst/>
            <a:ahLst/>
            <a:cxnLst/>
            <a:rect l="l" t="t" r="r" b="b"/>
            <a:pathLst>
              <a:path w="117924" h="24837" extrusionOk="0">
                <a:moveTo>
                  <a:pt x="0" y="22582"/>
                </a:moveTo>
                <a:cubicBezTo>
                  <a:pt x="24499" y="26663"/>
                  <a:pt x="50189" y="24625"/>
                  <a:pt x="74434" y="19236"/>
                </a:cubicBezTo>
                <a:cubicBezTo>
                  <a:pt x="89908" y="15797"/>
                  <a:pt x="106715" y="11209"/>
                  <a:pt x="117924" y="0"/>
                </a:cubicBezTo>
              </a:path>
            </a:pathLst>
          </a:custGeom>
          <a:noFill/>
          <a:ln w="19050" cap="flat" cmpd="sng">
            <a:solidFill>
              <a:srgbClr val="0258A1"/>
            </a:solidFill>
            <a:prstDash val="solid"/>
            <a:round/>
            <a:headEnd type="none" w="med" len="med"/>
            <a:tailEnd type="none" w="med" len="med"/>
          </a:ln>
        </p:spPr>
      </p:sp>
    </p:spTree>
    <p:extLst>
      <p:ext uri="{BB962C8B-B14F-4D97-AF65-F5344CB8AC3E}">
        <p14:creationId xmlns:p14="http://schemas.microsoft.com/office/powerpoint/2010/main" val="317772571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2"/>
        <p:cNvGrpSpPr/>
        <p:nvPr/>
      </p:nvGrpSpPr>
      <p:grpSpPr>
        <a:xfrm>
          <a:off x="0" y="0"/>
          <a:ext cx="0" cy="0"/>
          <a:chOff x="0" y="0"/>
          <a:chExt cx="0" cy="0"/>
        </a:xfrm>
      </p:grpSpPr>
      <p:pic>
        <p:nvPicPr>
          <p:cNvPr id="183" name="Google Shape;183;p5"/>
          <p:cNvPicPr preferRelativeResize="0"/>
          <p:nvPr/>
        </p:nvPicPr>
        <p:blipFill rotWithShape="1">
          <a:blip r:embed="rId2">
            <a:alphaModFix amt="60000"/>
          </a:blip>
          <a:srcRect l="39" r="29"/>
          <a:stretch/>
        </p:blipFill>
        <p:spPr>
          <a:xfrm rot="10800000" flipH="1">
            <a:off x="0" y="2"/>
            <a:ext cx="12192003" cy="6857999"/>
          </a:xfrm>
          <a:prstGeom prst="rect">
            <a:avLst/>
          </a:prstGeom>
          <a:noFill/>
          <a:ln>
            <a:noFill/>
          </a:ln>
        </p:spPr>
      </p:pic>
      <p:sp>
        <p:nvSpPr>
          <p:cNvPr id="184" name="Google Shape;184;p5"/>
          <p:cNvSpPr txBox="1">
            <a:spLocks noGrp="1"/>
          </p:cNvSpPr>
          <p:nvPr>
            <p:ph type="subTitle" idx="1"/>
          </p:nvPr>
        </p:nvSpPr>
        <p:spPr>
          <a:xfrm>
            <a:off x="6642360" y="3268739"/>
            <a:ext cx="3042400" cy="5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85" name="Google Shape;185;p5"/>
          <p:cNvSpPr txBox="1">
            <a:spLocks noGrp="1"/>
          </p:cNvSpPr>
          <p:nvPr>
            <p:ph type="subTitle" idx="2"/>
          </p:nvPr>
        </p:nvSpPr>
        <p:spPr>
          <a:xfrm>
            <a:off x="6642361" y="3952165"/>
            <a:ext cx="3042400" cy="8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86" name="Google Shape;186;p5"/>
          <p:cNvSpPr txBox="1">
            <a:spLocks noGrp="1"/>
          </p:cNvSpPr>
          <p:nvPr>
            <p:ph type="subTitle" idx="3"/>
          </p:nvPr>
        </p:nvSpPr>
        <p:spPr>
          <a:xfrm>
            <a:off x="2507240" y="3268739"/>
            <a:ext cx="3042400" cy="5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87" name="Google Shape;187;p5"/>
          <p:cNvSpPr txBox="1">
            <a:spLocks noGrp="1"/>
          </p:cNvSpPr>
          <p:nvPr>
            <p:ph type="subTitle" idx="4"/>
          </p:nvPr>
        </p:nvSpPr>
        <p:spPr>
          <a:xfrm>
            <a:off x="2507233" y="3952165"/>
            <a:ext cx="3042400" cy="8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88" name="Google Shape;188;p5"/>
          <p:cNvSpPr txBox="1">
            <a:spLocks noGrp="1"/>
          </p:cNvSpPr>
          <p:nvPr>
            <p:ph type="title"/>
          </p:nvPr>
        </p:nvSpPr>
        <p:spPr>
          <a:xfrm>
            <a:off x="954000" y="717667"/>
            <a:ext cx="10284000" cy="5608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3867">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pic>
        <p:nvPicPr>
          <p:cNvPr id="189" name="Google Shape;189;p5"/>
          <p:cNvPicPr preferRelativeResize="0"/>
          <p:nvPr/>
        </p:nvPicPr>
        <p:blipFill>
          <a:blip r:embed="rId3">
            <a:alphaModFix/>
          </a:blip>
          <a:stretch>
            <a:fillRect/>
          </a:stretch>
        </p:blipFill>
        <p:spPr>
          <a:xfrm rot="10800000">
            <a:off x="-3179668" y="4980400"/>
            <a:ext cx="12470951" cy="3575000"/>
          </a:xfrm>
          <a:prstGeom prst="rect">
            <a:avLst/>
          </a:prstGeom>
          <a:noFill/>
          <a:ln>
            <a:noFill/>
          </a:ln>
        </p:spPr>
      </p:pic>
      <p:grpSp>
        <p:nvGrpSpPr>
          <p:cNvPr id="190" name="Google Shape;190;p5"/>
          <p:cNvGrpSpPr/>
          <p:nvPr/>
        </p:nvGrpSpPr>
        <p:grpSpPr>
          <a:xfrm rot="10800000" flipH="1">
            <a:off x="534269" y="1918900"/>
            <a:ext cx="377776" cy="379624"/>
            <a:chOff x="432750" y="3302025"/>
            <a:chExt cx="216416" cy="217475"/>
          </a:xfrm>
        </p:grpSpPr>
        <p:sp>
          <p:nvSpPr>
            <p:cNvPr id="191" name="Google Shape;191;p5"/>
            <p:cNvSpPr/>
            <p:nvPr/>
          </p:nvSpPr>
          <p:spPr>
            <a:xfrm>
              <a:off x="435041"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 name="Google Shape;192;p5"/>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93" name="Google Shape;193;p5"/>
          <p:cNvGrpSpPr/>
          <p:nvPr/>
        </p:nvGrpSpPr>
        <p:grpSpPr>
          <a:xfrm rot="10800000" flipH="1">
            <a:off x="476951" y="3831580"/>
            <a:ext cx="476605" cy="1275072"/>
            <a:chOff x="357713" y="600975"/>
            <a:chExt cx="357454" cy="956304"/>
          </a:xfrm>
        </p:grpSpPr>
        <p:sp>
          <p:nvSpPr>
            <p:cNvPr id="194" name="Google Shape;194;p5"/>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 name="Google Shape;195;p5"/>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 name="Google Shape;196;p5"/>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 name="Google Shape;197;p5"/>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98" name="Google Shape;198;p5"/>
          <p:cNvGrpSpPr/>
          <p:nvPr/>
        </p:nvGrpSpPr>
        <p:grpSpPr>
          <a:xfrm>
            <a:off x="10685085" y="-1065604"/>
            <a:ext cx="2692235" cy="2692235"/>
            <a:chOff x="1943325" y="-220375"/>
            <a:chExt cx="1298672" cy="1298672"/>
          </a:xfrm>
        </p:grpSpPr>
        <p:sp>
          <p:nvSpPr>
            <p:cNvPr id="199" name="Google Shape;199;p5"/>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 name="Google Shape;200;p5"/>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 name="Google Shape;201;p5"/>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 name="Google Shape;202;p5"/>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 name="Google Shape;203;p5"/>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 name="Google Shape;204;p5"/>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 name="Google Shape;205;p5"/>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 name="Google Shape;206;p5"/>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 name="Google Shape;207;p5"/>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 name="Google Shape;208;p5"/>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 name="Google Shape;209;p5"/>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 name="Google Shape;210;p5"/>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 name="Google Shape;211;p5"/>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 name="Google Shape;212;p5"/>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 name="Google Shape;213;p5"/>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 name="Google Shape;214;p5"/>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 name="Google Shape;215;p5"/>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 name="Google Shape;216;p5"/>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 name="Google Shape;217;p5"/>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 name="Google Shape;218;p5"/>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 name="Google Shape;219;p5"/>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 name="Google Shape;220;p5"/>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 name="Google Shape;221;p5"/>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 name="Google Shape;222;p5"/>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 name="Google Shape;223;p5"/>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 name="Google Shape;224;p5"/>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 name="Google Shape;225;p5"/>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 name="Google Shape;226;p5"/>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 name="Google Shape;227;p5"/>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 name="Google Shape;228;p5"/>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 name="Google Shape;229;p5"/>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 name="Google Shape;230;p5"/>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 name="Google Shape;231;p5"/>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 name="Google Shape;232;p5"/>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 name="Google Shape;233;p5"/>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 name="Google Shape;234;p5"/>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 name="Google Shape;235;p5"/>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 name="Google Shape;236;p5"/>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 name="Google Shape;237;p5"/>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 name="Google Shape;238;p5"/>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 name="Google Shape;239;p5"/>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 name="Google Shape;240;p5"/>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 name="Google Shape;241;p5"/>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 name="Google Shape;242;p5"/>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 name="Google Shape;243;p5"/>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 name="Google Shape;244;p5"/>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 name="Google Shape;245;p5"/>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 name="Google Shape;246;p5"/>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47" name="Google Shape;247;p5"/>
          <p:cNvGrpSpPr/>
          <p:nvPr/>
        </p:nvGrpSpPr>
        <p:grpSpPr>
          <a:xfrm>
            <a:off x="11155421" y="4572294"/>
            <a:ext cx="2620385" cy="689413"/>
            <a:chOff x="3539975" y="3523525"/>
            <a:chExt cx="745925" cy="196250"/>
          </a:xfrm>
        </p:grpSpPr>
        <p:sp>
          <p:nvSpPr>
            <p:cNvPr id="248" name="Google Shape;248;p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 name="Google Shape;249;p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 name="Google Shape;250;p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 name="Google Shape;251;p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 name="Google Shape;252;p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 name="Google Shape;253;p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 name="Google Shape;254;p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 name="Google Shape;255;p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 name="Google Shape;256;p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 name="Google Shape;257;p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 name="Google Shape;258;p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 name="Google Shape;259;p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 name="Google Shape;260;p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 name="Google Shape;261;p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 name="Google Shape;262;p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 name="Google Shape;263;p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53604871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4"/>
        <p:cNvGrpSpPr/>
        <p:nvPr/>
      </p:nvGrpSpPr>
      <p:grpSpPr>
        <a:xfrm>
          <a:off x="0" y="0"/>
          <a:ext cx="0" cy="0"/>
          <a:chOff x="0" y="0"/>
          <a:chExt cx="0" cy="0"/>
        </a:xfrm>
      </p:grpSpPr>
      <p:pic>
        <p:nvPicPr>
          <p:cNvPr id="265" name="Google Shape;265;p6"/>
          <p:cNvPicPr preferRelativeResize="0"/>
          <p:nvPr/>
        </p:nvPicPr>
        <p:blipFill rotWithShape="1">
          <a:blip r:embed="rId2">
            <a:alphaModFix amt="60000"/>
          </a:blip>
          <a:srcRect t="9" b="9"/>
          <a:stretch/>
        </p:blipFill>
        <p:spPr>
          <a:xfrm rot="10800000" flipH="1">
            <a:off x="0" y="2"/>
            <a:ext cx="12192003" cy="6857999"/>
          </a:xfrm>
          <a:prstGeom prst="rect">
            <a:avLst/>
          </a:prstGeom>
          <a:noFill/>
          <a:ln>
            <a:noFill/>
          </a:ln>
        </p:spPr>
      </p:pic>
      <p:sp>
        <p:nvSpPr>
          <p:cNvPr id="266" name="Google Shape;266;p6"/>
          <p:cNvSpPr txBox="1">
            <a:spLocks noGrp="1"/>
          </p:cNvSpPr>
          <p:nvPr>
            <p:ph type="title"/>
          </p:nvPr>
        </p:nvSpPr>
        <p:spPr>
          <a:xfrm>
            <a:off x="954000" y="717667"/>
            <a:ext cx="10284000" cy="560800"/>
          </a:xfrm>
          <a:prstGeom prst="rect">
            <a:avLst/>
          </a:prstGeom>
        </p:spPr>
        <p:txBody>
          <a:bodyPr spcFirstLastPara="1" wrap="square" lIns="91425" tIns="0" rIns="91425" bIns="91425" anchor="t" anchorCtr="0">
            <a:noAutofit/>
          </a:bodyPr>
          <a:lstStyle>
            <a:lvl1pPr lvl="0">
              <a:spcBef>
                <a:spcPts val="0"/>
              </a:spcBef>
              <a:spcAft>
                <a:spcPts val="0"/>
              </a:spcAft>
              <a:buSzPts val="2900"/>
              <a:buNone/>
              <a:defRPr sz="3867">
                <a:latin typeface="Aldrich"/>
                <a:ea typeface="Aldrich"/>
                <a:cs typeface="Aldrich"/>
                <a:sym typeface="Aldrich"/>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r>
              <a:rPr lang="en-US"/>
              <a:t>Click to edit Master title style</a:t>
            </a:r>
            <a:endParaRPr/>
          </a:p>
        </p:txBody>
      </p:sp>
      <p:grpSp>
        <p:nvGrpSpPr>
          <p:cNvPr id="267" name="Google Shape;267;p6"/>
          <p:cNvGrpSpPr/>
          <p:nvPr/>
        </p:nvGrpSpPr>
        <p:grpSpPr>
          <a:xfrm flipH="1">
            <a:off x="-132564" y="5585533"/>
            <a:ext cx="1386541" cy="906400"/>
            <a:chOff x="4082325" y="3790650"/>
            <a:chExt cx="1039906" cy="679800"/>
          </a:xfrm>
        </p:grpSpPr>
        <p:sp>
          <p:nvSpPr>
            <p:cNvPr id="268" name="Google Shape;268;p6"/>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 name="Google Shape;269;p6"/>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 name="Google Shape;270;p6"/>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71" name="Google Shape;271;p6"/>
          <p:cNvGrpSpPr/>
          <p:nvPr/>
        </p:nvGrpSpPr>
        <p:grpSpPr>
          <a:xfrm rot="5400000">
            <a:off x="11206795" y="3307062"/>
            <a:ext cx="1057675" cy="243865"/>
            <a:chOff x="2685575" y="2835950"/>
            <a:chExt cx="433000" cy="99825"/>
          </a:xfrm>
        </p:grpSpPr>
        <p:sp>
          <p:nvSpPr>
            <p:cNvPr id="272" name="Google Shape;272;p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 name="Google Shape;273;p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 name="Google Shape;274;p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 name="Google Shape;275;p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76" name="Google Shape;276;p6"/>
          <p:cNvGrpSpPr/>
          <p:nvPr/>
        </p:nvGrpSpPr>
        <p:grpSpPr>
          <a:xfrm flipH="1">
            <a:off x="10926101" y="5687127"/>
            <a:ext cx="2620385" cy="689413"/>
            <a:chOff x="3539975" y="3523525"/>
            <a:chExt cx="745925" cy="196250"/>
          </a:xfrm>
        </p:grpSpPr>
        <p:sp>
          <p:nvSpPr>
            <p:cNvPr id="277" name="Google Shape;277;p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 name="Google Shape;278;p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 name="Google Shape;279;p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 name="Google Shape;280;p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 name="Google Shape;281;p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 name="Google Shape;282;p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 name="Google Shape;283;p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 name="Google Shape;284;p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 name="Google Shape;285;p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 name="Google Shape;286;p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 name="Google Shape;287;p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 name="Google Shape;288;p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 name="Google Shape;289;p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 name="Google Shape;290;p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 name="Google Shape;291;p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 name="Google Shape;292;p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81279125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3"/>
        <p:cNvGrpSpPr/>
        <p:nvPr/>
      </p:nvGrpSpPr>
      <p:grpSpPr>
        <a:xfrm>
          <a:off x="0" y="0"/>
          <a:ext cx="0" cy="0"/>
          <a:chOff x="0" y="0"/>
          <a:chExt cx="0" cy="0"/>
        </a:xfrm>
      </p:grpSpPr>
      <p:pic>
        <p:nvPicPr>
          <p:cNvPr id="294" name="Google Shape;294;p7"/>
          <p:cNvPicPr preferRelativeResize="0"/>
          <p:nvPr/>
        </p:nvPicPr>
        <p:blipFill rotWithShape="1">
          <a:blip r:embed="rId2">
            <a:alphaModFix amt="60000"/>
          </a:blip>
          <a:srcRect t="9" b="9"/>
          <a:stretch/>
        </p:blipFill>
        <p:spPr>
          <a:xfrm rot="10800000" flipH="1">
            <a:off x="0" y="2"/>
            <a:ext cx="12192003" cy="6857999"/>
          </a:xfrm>
          <a:prstGeom prst="rect">
            <a:avLst/>
          </a:prstGeom>
          <a:noFill/>
          <a:ln>
            <a:noFill/>
          </a:ln>
        </p:spPr>
      </p:pic>
      <p:sp>
        <p:nvSpPr>
          <p:cNvPr id="295" name="Google Shape;295;p7"/>
          <p:cNvSpPr txBox="1">
            <a:spLocks noGrp="1"/>
          </p:cNvSpPr>
          <p:nvPr>
            <p:ph type="body" idx="1"/>
          </p:nvPr>
        </p:nvSpPr>
        <p:spPr>
          <a:xfrm>
            <a:off x="1628000" y="2016035"/>
            <a:ext cx="8936000" cy="3130000"/>
          </a:xfrm>
          <a:prstGeom prst="rect">
            <a:avLst/>
          </a:prstGeom>
        </p:spPr>
        <p:txBody>
          <a:bodyPr spcFirstLastPara="1" wrap="square" lIns="91425" tIns="91425" rIns="91425" bIns="91425" anchor="t" anchorCtr="0">
            <a:noAutofit/>
          </a:bodyPr>
          <a:lstStyle>
            <a:lvl1pPr marL="609585" lvl="0" indent="-423323">
              <a:lnSpc>
                <a:spcPct val="100000"/>
              </a:lnSpc>
              <a:spcBef>
                <a:spcPts val="0"/>
              </a:spcBef>
              <a:spcAft>
                <a:spcPts val="0"/>
              </a:spcAft>
              <a:buSzPts val="1400"/>
              <a:buChar char="●"/>
              <a:defRPr sz="1867">
                <a:solidFill>
                  <a:schemeClr val="lt1"/>
                </a:solidFill>
              </a:defRPr>
            </a:lvl1pPr>
            <a:lvl2pPr marL="1219170" lvl="1" indent="-423323">
              <a:spcBef>
                <a:spcPts val="0"/>
              </a:spcBef>
              <a:spcAft>
                <a:spcPts val="0"/>
              </a:spcAft>
              <a:buClr>
                <a:schemeClr val="lt1"/>
              </a:buClr>
              <a:buSzPts val="1400"/>
              <a:buFont typeface="Anaheim"/>
              <a:buChar char="○"/>
              <a:defRPr sz="1600">
                <a:solidFill>
                  <a:schemeClr val="lt1"/>
                </a:solidFill>
              </a:defRPr>
            </a:lvl2pPr>
            <a:lvl3pPr marL="1828754" lvl="2" indent="-423323">
              <a:spcBef>
                <a:spcPts val="0"/>
              </a:spcBef>
              <a:spcAft>
                <a:spcPts val="0"/>
              </a:spcAft>
              <a:buClr>
                <a:schemeClr val="lt1"/>
              </a:buClr>
              <a:buSzPts val="1400"/>
              <a:buFont typeface="Anaheim"/>
              <a:buChar char="■"/>
              <a:defRPr sz="1600">
                <a:solidFill>
                  <a:schemeClr val="lt1"/>
                </a:solidFill>
              </a:defRPr>
            </a:lvl3pPr>
            <a:lvl4pPr marL="2438339" lvl="3" indent="-423323">
              <a:spcBef>
                <a:spcPts val="0"/>
              </a:spcBef>
              <a:spcAft>
                <a:spcPts val="0"/>
              </a:spcAft>
              <a:buClr>
                <a:schemeClr val="lt1"/>
              </a:buClr>
              <a:buSzPts val="1400"/>
              <a:buFont typeface="Anaheim"/>
              <a:buChar char="●"/>
              <a:defRPr sz="1600">
                <a:solidFill>
                  <a:schemeClr val="lt1"/>
                </a:solidFill>
              </a:defRPr>
            </a:lvl4pPr>
            <a:lvl5pPr marL="3047924" lvl="4" indent="-423323">
              <a:spcBef>
                <a:spcPts val="0"/>
              </a:spcBef>
              <a:spcAft>
                <a:spcPts val="0"/>
              </a:spcAft>
              <a:buClr>
                <a:schemeClr val="lt1"/>
              </a:buClr>
              <a:buSzPts val="1400"/>
              <a:buFont typeface="Anaheim"/>
              <a:buChar char="○"/>
              <a:defRPr sz="1600">
                <a:solidFill>
                  <a:schemeClr val="lt1"/>
                </a:solidFill>
              </a:defRPr>
            </a:lvl5pPr>
            <a:lvl6pPr marL="3657509" lvl="5" indent="-423323">
              <a:spcBef>
                <a:spcPts val="0"/>
              </a:spcBef>
              <a:spcAft>
                <a:spcPts val="0"/>
              </a:spcAft>
              <a:buClr>
                <a:schemeClr val="lt1"/>
              </a:buClr>
              <a:buSzPts val="1400"/>
              <a:buFont typeface="Anaheim"/>
              <a:buChar char="■"/>
              <a:defRPr sz="1600">
                <a:solidFill>
                  <a:schemeClr val="lt1"/>
                </a:solidFill>
              </a:defRPr>
            </a:lvl6pPr>
            <a:lvl7pPr marL="4267093" lvl="6" indent="-423323">
              <a:spcBef>
                <a:spcPts val="0"/>
              </a:spcBef>
              <a:spcAft>
                <a:spcPts val="0"/>
              </a:spcAft>
              <a:buClr>
                <a:schemeClr val="lt1"/>
              </a:buClr>
              <a:buSzPts val="1400"/>
              <a:buFont typeface="Anaheim"/>
              <a:buChar char="●"/>
              <a:defRPr sz="1600">
                <a:solidFill>
                  <a:schemeClr val="lt1"/>
                </a:solidFill>
              </a:defRPr>
            </a:lvl7pPr>
            <a:lvl8pPr marL="4876678" lvl="7" indent="-423323">
              <a:spcBef>
                <a:spcPts val="0"/>
              </a:spcBef>
              <a:spcAft>
                <a:spcPts val="0"/>
              </a:spcAft>
              <a:buClr>
                <a:schemeClr val="lt1"/>
              </a:buClr>
              <a:buSzPts val="1400"/>
              <a:buFont typeface="Anaheim"/>
              <a:buChar char="○"/>
              <a:defRPr sz="1600">
                <a:solidFill>
                  <a:schemeClr val="lt1"/>
                </a:solidFill>
              </a:defRPr>
            </a:lvl8pPr>
            <a:lvl9pPr marL="5486263" lvl="8" indent="-423323">
              <a:spcBef>
                <a:spcPts val="0"/>
              </a:spcBef>
              <a:spcAft>
                <a:spcPts val="0"/>
              </a:spcAft>
              <a:buClr>
                <a:schemeClr val="lt1"/>
              </a:buClr>
              <a:buSzPts val="1400"/>
              <a:buFont typeface="Anaheim"/>
              <a:buChar char="■"/>
              <a:defRPr sz="1600">
                <a:solidFill>
                  <a:schemeClr val="lt1"/>
                </a:solidFill>
              </a:defRPr>
            </a:lvl9pPr>
          </a:lstStyle>
          <a:p>
            <a:pPr lvl="0"/>
            <a:r>
              <a:rPr lang="en-US"/>
              <a:t>Click to edit Master text styles</a:t>
            </a:r>
          </a:p>
        </p:txBody>
      </p:sp>
      <p:sp>
        <p:nvSpPr>
          <p:cNvPr id="296" name="Google Shape;296;p7"/>
          <p:cNvSpPr txBox="1">
            <a:spLocks noGrp="1"/>
          </p:cNvSpPr>
          <p:nvPr>
            <p:ph type="title"/>
          </p:nvPr>
        </p:nvSpPr>
        <p:spPr>
          <a:xfrm>
            <a:off x="954000" y="717667"/>
            <a:ext cx="10284000" cy="5608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3867">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pic>
        <p:nvPicPr>
          <p:cNvPr id="297" name="Google Shape;297;p7"/>
          <p:cNvPicPr preferRelativeResize="0"/>
          <p:nvPr/>
        </p:nvPicPr>
        <p:blipFill rotWithShape="1">
          <a:blip r:embed="rId3">
            <a:alphaModFix/>
          </a:blip>
          <a:srcRect l="228" r="238"/>
          <a:stretch/>
        </p:blipFill>
        <p:spPr>
          <a:xfrm>
            <a:off x="-405201" y="5106667"/>
            <a:ext cx="12470951" cy="3575000"/>
          </a:xfrm>
          <a:prstGeom prst="rect">
            <a:avLst/>
          </a:prstGeom>
          <a:noFill/>
          <a:ln>
            <a:noFill/>
          </a:ln>
        </p:spPr>
      </p:pic>
      <p:grpSp>
        <p:nvGrpSpPr>
          <p:cNvPr id="298" name="Google Shape;298;p7"/>
          <p:cNvGrpSpPr/>
          <p:nvPr/>
        </p:nvGrpSpPr>
        <p:grpSpPr>
          <a:xfrm>
            <a:off x="522485" y="4727027"/>
            <a:ext cx="385560" cy="379624"/>
            <a:chOff x="426000" y="3302025"/>
            <a:chExt cx="220875" cy="217475"/>
          </a:xfrm>
        </p:grpSpPr>
        <p:sp>
          <p:nvSpPr>
            <p:cNvPr id="299" name="Google Shape;299;p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0" name="Google Shape;300;p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01" name="Google Shape;301;p7"/>
          <p:cNvGrpSpPr/>
          <p:nvPr/>
        </p:nvGrpSpPr>
        <p:grpSpPr>
          <a:xfrm>
            <a:off x="476951" y="1614100"/>
            <a:ext cx="476605" cy="1275072"/>
            <a:chOff x="357713" y="600975"/>
            <a:chExt cx="357454" cy="956304"/>
          </a:xfrm>
        </p:grpSpPr>
        <p:sp>
          <p:nvSpPr>
            <p:cNvPr id="302" name="Google Shape;302;p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3" name="Google Shape;303;p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4" name="Google Shape;304;p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5" name="Google Shape;305;p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06" name="Google Shape;306;p7"/>
          <p:cNvGrpSpPr/>
          <p:nvPr/>
        </p:nvGrpSpPr>
        <p:grpSpPr>
          <a:xfrm>
            <a:off x="10946618" y="1394329"/>
            <a:ext cx="2692235" cy="2692235"/>
            <a:chOff x="1943325" y="-220375"/>
            <a:chExt cx="1298672" cy="1298672"/>
          </a:xfrm>
        </p:grpSpPr>
        <p:sp>
          <p:nvSpPr>
            <p:cNvPr id="307" name="Google Shape;307;p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8" name="Google Shape;308;p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9" name="Google Shape;309;p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0" name="Google Shape;310;p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1" name="Google Shape;311;p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2" name="Google Shape;312;p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3" name="Google Shape;313;p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4" name="Google Shape;314;p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5" name="Google Shape;315;p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6" name="Google Shape;316;p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7" name="Google Shape;317;p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8" name="Google Shape;318;p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9" name="Google Shape;319;p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0" name="Google Shape;320;p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1" name="Google Shape;321;p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2" name="Google Shape;322;p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3" name="Google Shape;323;p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4" name="Google Shape;324;p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5" name="Google Shape;325;p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6" name="Google Shape;326;p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7" name="Google Shape;327;p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8" name="Google Shape;328;p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9" name="Google Shape;329;p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0" name="Google Shape;330;p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1" name="Google Shape;331;p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2" name="Google Shape;332;p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3" name="Google Shape;333;p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4" name="Google Shape;334;p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5" name="Google Shape;335;p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6" name="Google Shape;336;p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7" name="Google Shape;337;p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8" name="Google Shape;338;p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9" name="Google Shape;339;p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0" name="Google Shape;340;p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1" name="Google Shape;341;p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2" name="Google Shape;342;p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 name="Google Shape;343;p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 name="Google Shape;344;p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 name="Google Shape;345;p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 name="Google Shape;346;p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 name="Google Shape;347;p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 name="Google Shape;348;p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 name="Google Shape;349;p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 name="Google Shape;350;p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 name="Google Shape;351;p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 name="Google Shape;352;p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 name="Google Shape;353;p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 name="Google Shape;354;p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55" name="Google Shape;355;p7"/>
          <p:cNvGrpSpPr/>
          <p:nvPr/>
        </p:nvGrpSpPr>
        <p:grpSpPr>
          <a:xfrm>
            <a:off x="-1375013" y="3463394"/>
            <a:ext cx="2620385" cy="689413"/>
            <a:chOff x="3539975" y="3523525"/>
            <a:chExt cx="745925" cy="196250"/>
          </a:xfrm>
        </p:grpSpPr>
        <p:sp>
          <p:nvSpPr>
            <p:cNvPr id="356" name="Google Shape;356;p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 name="Google Shape;357;p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 name="Google Shape;358;p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 name="Google Shape;359;p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 name="Google Shape;360;p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 name="Google Shape;361;p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 name="Google Shape;362;p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 name="Google Shape;363;p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 name="Google Shape;364;p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 name="Google Shape;365;p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 name="Google Shape;366;p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 name="Google Shape;367;p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 name="Google Shape;368;p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 name="Google Shape;369;p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 name="Google Shape;370;p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 name="Google Shape;371;p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72" name="Google Shape;372;p7"/>
          <p:cNvSpPr/>
          <p:nvPr/>
        </p:nvSpPr>
        <p:spPr>
          <a:xfrm>
            <a:off x="3929534" y="5677913"/>
            <a:ext cx="740689" cy="73905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80698558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73"/>
        <p:cNvGrpSpPr/>
        <p:nvPr/>
      </p:nvGrpSpPr>
      <p:grpSpPr>
        <a:xfrm>
          <a:off x="0" y="0"/>
          <a:ext cx="0" cy="0"/>
          <a:chOff x="0" y="0"/>
          <a:chExt cx="0" cy="0"/>
        </a:xfrm>
      </p:grpSpPr>
      <p:pic>
        <p:nvPicPr>
          <p:cNvPr id="374" name="Google Shape;374;p8"/>
          <p:cNvPicPr preferRelativeResize="0"/>
          <p:nvPr/>
        </p:nvPicPr>
        <p:blipFill rotWithShape="1">
          <a:blip r:embed="rId2">
            <a:alphaModFix amt="60000"/>
          </a:blip>
          <a:srcRect t="9" b="9"/>
          <a:stretch/>
        </p:blipFill>
        <p:spPr>
          <a:xfrm rot="10800000">
            <a:off x="0" y="2"/>
            <a:ext cx="12192003" cy="6857999"/>
          </a:xfrm>
          <a:prstGeom prst="rect">
            <a:avLst/>
          </a:prstGeom>
          <a:noFill/>
          <a:ln>
            <a:noFill/>
          </a:ln>
        </p:spPr>
      </p:pic>
      <p:sp>
        <p:nvSpPr>
          <p:cNvPr id="375" name="Google Shape;375;p8"/>
          <p:cNvSpPr txBox="1">
            <a:spLocks noGrp="1"/>
          </p:cNvSpPr>
          <p:nvPr>
            <p:ph type="title"/>
          </p:nvPr>
        </p:nvSpPr>
        <p:spPr>
          <a:xfrm>
            <a:off x="2650400" y="1637169"/>
            <a:ext cx="6891200" cy="3487200"/>
          </a:xfrm>
          <a:prstGeom prst="rect">
            <a:avLst/>
          </a:prstGeom>
        </p:spPr>
        <p:txBody>
          <a:bodyPr spcFirstLastPara="1" wrap="square" lIns="91425" tIns="0" rIns="91425" bIns="91425" anchor="ctr" anchorCtr="0">
            <a:noAutofit/>
          </a:bodyPr>
          <a:lstStyle>
            <a:lvl1pPr lvl="0" algn="ctr">
              <a:spcBef>
                <a:spcPts val="0"/>
              </a:spcBef>
              <a:spcAft>
                <a:spcPts val="0"/>
              </a:spcAft>
              <a:buSzPts val="4800"/>
              <a:buNone/>
              <a:defRPr sz="9200">
                <a:latin typeface="Aldrich"/>
                <a:ea typeface="Aldrich"/>
                <a:cs typeface="Aldrich"/>
                <a:sym typeface="Aldrich"/>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grpSp>
        <p:nvGrpSpPr>
          <p:cNvPr id="376" name="Google Shape;376;p8"/>
          <p:cNvGrpSpPr/>
          <p:nvPr/>
        </p:nvGrpSpPr>
        <p:grpSpPr>
          <a:xfrm rot="-5400000">
            <a:off x="3759236" y="5712217"/>
            <a:ext cx="385560" cy="379624"/>
            <a:chOff x="426000" y="3302025"/>
            <a:chExt cx="220875" cy="217475"/>
          </a:xfrm>
        </p:grpSpPr>
        <p:sp>
          <p:nvSpPr>
            <p:cNvPr id="377" name="Google Shape;377;p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 name="Google Shape;378;p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79" name="Google Shape;379;p8"/>
          <p:cNvGrpSpPr/>
          <p:nvPr/>
        </p:nvGrpSpPr>
        <p:grpSpPr>
          <a:xfrm rot="-5400000">
            <a:off x="1353311" y="5264507"/>
            <a:ext cx="476605" cy="1275072"/>
            <a:chOff x="357713" y="600975"/>
            <a:chExt cx="357454" cy="956304"/>
          </a:xfrm>
        </p:grpSpPr>
        <p:sp>
          <p:nvSpPr>
            <p:cNvPr id="380" name="Google Shape;380;p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 name="Google Shape;381;p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 name="Google Shape;382;p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 name="Google Shape;383;p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84" name="Google Shape;384;p8"/>
          <p:cNvSpPr/>
          <p:nvPr/>
        </p:nvSpPr>
        <p:spPr>
          <a:xfrm>
            <a:off x="7236312" y="5464891"/>
            <a:ext cx="740689" cy="73905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54268046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5"/>
        <p:cNvGrpSpPr/>
        <p:nvPr/>
      </p:nvGrpSpPr>
      <p:grpSpPr>
        <a:xfrm>
          <a:off x="0" y="0"/>
          <a:ext cx="0" cy="0"/>
          <a:chOff x="0" y="0"/>
          <a:chExt cx="0" cy="0"/>
        </a:xfrm>
      </p:grpSpPr>
      <p:pic>
        <p:nvPicPr>
          <p:cNvPr id="386" name="Google Shape;386;p9"/>
          <p:cNvPicPr preferRelativeResize="0"/>
          <p:nvPr/>
        </p:nvPicPr>
        <p:blipFill rotWithShape="1">
          <a:blip r:embed="rId2">
            <a:alphaModFix amt="60000"/>
          </a:blip>
          <a:srcRect t="9" b="9"/>
          <a:stretch/>
        </p:blipFill>
        <p:spPr>
          <a:xfrm rot="10800000" flipH="1">
            <a:off x="0" y="2"/>
            <a:ext cx="12192003" cy="6857999"/>
          </a:xfrm>
          <a:prstGeom prst="rect">
            <a:avLst/>
          </a:prstGeom>
          <a:noFill/>
          <a:ln>
            <a:noFill/>
          </a:ln>
        </p:spPr>
      </p:pic>
      <p:sp>
        <p:nvSpPr>
          <p:cNvPr id="387" name="Google Shape;387;p9"/>
          <p:cNvSpPr txBox="1">
            <a:spLocks noGrp="1"/>
          </p:cNvSpPr>
          <p:nvPr>
            <p:ph type="title"/>
          </p:nvPr>
        </p:nvSpPr>
        <p:spPr>
          <a:xfrm>
            <a:off x="1071131" y="2352555"/>
            <a:ext cx="6181200" cy="842800"/>
          </a:xfrm>
          <a:prstGeom prst="rect">
            <a:avLst/>
          </a:prstGeom>
        </p:spPr>
        <p:txBody>
          <a:bodyPr spcFirstLastPara="1" wrap="square" lIns="91425" tIns="0" rIns="91425" bIns="91425" anchor="t" anchorCtr="0">
            <a:noAutofit/>
          </a:bodyPr>
          <a:lstStyle>
            <a:lvl1pPr lvl="0">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388" name="Google Shape;388;p9"/>
          <p:cNvSpPr txBox="1">
            <a:spLocks noGrp="1"/>
          </p:cNvSpPr>
          <p:nvPr>
            <p:ph type="subTitle" idx="1"/>
          </p:nvPr>
        </p:nvSpPr>
        <p:spPr>
          <a:xfrm>
            <a:off x="1071133" y="3311745"/>
            <a:ext cx="6181200" cy="177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2267">
                <a:solidFill>
                  <a:schemeClr val="lt1"/>
                </a:solidFil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grpSp>
        <p:nvGrpSpPr>
          <p:cNvPr id="389" name="Google Shape;389;p9"/>
          <p:cNvGrpSpPr/>
          <p:nvPr/>
        </p:nvGrpSpPr>
        <p:grpSpPr>
          <a:xfrm>
            <a:off x="522485" y="5743027"/>
            <a:ext cx="385560" cy="379624"/>
            <a:chOff x="426000" y="3302025"/>
            <a:chExt cx="220875" cy="217475"/>
          </a:xfrm>
        </p:grpSpPr>
        <p:sp>
          <p:nvSpPr>
            <p:cNvPr id="390" name="Google Shape;390;p9"/>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1" name="Google Shape;391;p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92" name="Google Shape;392;p9"/>
          <p:cNvGrpSpPr/>
          <p:nvPr/>
        </p:nvGrpSpPr>
        <p:grpSpPr>
          <a:xfrm>
            <a:off x="6299877" y="799432"/>
            <a:ext cx="1057675" cy="243865"/>
            <a:chOff x="2685575" y="2835950"/>
            <a:chExt cx="433000" cy="99825"/>
          </a:xfrm>
        </p:grpSpPr>
        <p:sp>
          <p:nvSpPr>
            <p:cNvPr id="393" name="Google Shape;393;p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4" name="Google Shape;394;p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 name="Google Shape;395;p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 name="Google Shape;396;p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97" name="Google Shape;397;p9"/>
          <p:cNvGrpSpPr/>
          <p:nvPr/>
        </p:nvGrpSpPr>
        <p:grpSpPr>
          <a:xfrm>
            <a:off x="4121435" y="5708729"/>
            <a:ext cx="2692235" cy="2692235"/>
            <a:chOff x="1943325" y="-220375"/>
            <a:chExt cx="1298672" cy="1298672"/>
          </a:xfrm>
        </p:grpSpPr>
        <p:sp>
          <p:nvSpPr>
            <p:cNvPr id="398" name="Google Shape;398;p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 name="Google Shape;399;p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 name="Google Shape;400;p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 name="Google Shape;401;p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 name="Google Shape;402;p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 name="Google Shape;403;p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 name="Google Shape;404;p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 name="Google Shape;405;p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 name="Google Shape;406;p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 name="Google Shape;407;p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8" name="Google Shape;408;p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9" name="Google Shape;409;p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0" name="Google Shape;410;p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1" name="Google Shape;411;p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2" name="Google Shape;412;p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3" name="Google Shape;413;p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4" name="Google Shape;414;p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5" name="Google Shape;415;p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6" name="Google Shape;416;p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7" name="Google Shape;417;p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8" name="Google Shape;418;p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9" name="Google Shape;419;p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0" name="Google Shape;420;p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1" name="Google Shape;421;p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2" name="Google Shape;422;p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3" name="Google Shape;423;p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4" name="Google Shape;424;p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5" name="Google Shape;425;p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6" name="Google Shape;426;p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7" name="Google Shape;427;p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8" name="Google Shape;428;p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9" name="Google Shape;429;p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0" name="Google Shape;430;p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1" name="Google Shape;431;p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2" name="Google Shape;432;p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3" name="Google Shape;433;p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4" name="Google Shape;434;p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5" name="Google Shape;435;p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6" name="Google Shape;436;p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7" name="Google Shape;437;p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8" name="Google Shape;438;p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9" name="Google Shape;439;p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0" name="Google Shape;440;p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1" name="Google Shape;441;p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2" name="Google Shape;442;p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3" name="Google Shape;443;p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4" name="Google Shape;444;p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5" name="Google Shape;445;p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46" name="Google Shape;446;p9"/>
          <p:cNvGrpSpPr/>
          <p:nvPr/>
        </p:nvGrpSpPr>
        <p:grpSpPr>
          <a:xfrm>
            <a:off x="11351170" y="5708727"/>
            <a:ext cx="2620385" cy="689413"/>
            <a:chOff x="3539975" y="3523525"/>
            <a:chExt cx="745925" cy="196250"/>
          </a:xfrm>
        </p:grpSpPr>
        <p:sp>
          <p:nvSpPr>
            <p:cNvPr id="447" name="Google Shape;447;p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8" name="Google Shape;448;p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 name="Google Shape;449;p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 name="Google Shape;450;p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 name="Google Shape;451;p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 name="Google Shape;452;p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 name="Google Shape;453;p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 name="Google Shape;454;p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 name="Google Shape;455;p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 name="Google Shape;456;p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 name="Google Shape;457;p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 name="Google Shape;458;p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 name="Google Shape;459;p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 name="Google Shape;460;p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 name="Google Shape;461;p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 name="Google Shape;462;p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63" name="Google Shape;463;p9"/>
          <p:cNvSpPr/>
          <p:nvPr/>
        </p:nvSpPr>
        <p:spPr>
          <a:xfrm>
            <a:off x="2354352" y="711497"/>
            <a:ext cx="740689" cy="73905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91943116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64"/>
        <p:cNvGrpSpPr/>
        <p:nvPr/>
      </p:nvGrpSpPr>
      <p:grpSpPr>
        <a:xfrm>
          <a:off x="0" y="0"/>
          <a:ext cx="0" cy="0"/>
          <a:chOff x="0" y="0"/>
          <a:chExt cx="0" cy="0"/>
        </a:xfrm>
      </p:grpSpPr>
      <p:sp>
        <p:nvSpPr>
          <p:cNvPr id="465" name="Google Shape;465;p10"/>
          <p:cNvSpPr txBox="1">
            <a:spLocks noGrp="1"/>
          </p:cNvSpPr>
          <p:nvPr>
            <p:ph type="body" idx="1"/>
          </p:nvPr>
        </p:nvSpPr>
        <p:spPr>
          <a:xfrm>
            <a:off x="1462067" y="1514600"/>
            <a:ext cx="5955600" cy="20220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400"/>
              <a:buNone/>
              <a:defRPr sz="3867">
                <a:solidFill>
                  <a:schemeClr val="lt1"/>
                </a:solidFill>
                <a:latin typeface="Aldrich"/>
                <a:ea typeface="Aldrich"/>
                <a:cs typeface="Aldrich"/>
                <a:sym typeface="Aldrich"/>
              </a:defRPr>
            </a:lvl1pPr>
          </a:lstStyle>
          <a:p>
            <a:pPr lvl="0"/>
            <a:r>
              <a:rPr lang="en-US"/>
              <a:t>Click to edit Master text styles</a:t>
            </a:r>
          </a:p>
        </p:txBody>
      </p:sp>
      <p:grpSp>
        <p:nvGrpSpPr>
          <p:cNvPr id="466" name="Google Shape;466;p10"/>
          <p:cNvGrpSpPr/>
          <p:nvPr/>
        </p:nvGrpSpPr>
        <p:grpSpPr>
          <a:xfrm>
            <a:off x="522485" y="5743027"/>
            <a:ext cx="385560" cy="379624"/>
            <a:chOff x="426000" y="3302025"/>
            <a:chExt cx="220875" cy="217475"/>
          </a:xfrm>
        </p:grpSpPr>
        <p:sp>
          <p:nvSpPr>
            <p:cNvPr id="467" name="Google Shape;467;p10"/>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 name="Google Shape;468;p10"/>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69" name="Google Shape;469;p10"/>
          <p:cNvGrpSpPr/>
          <p:nvPr/>
        </p:nvGrpSpPr>
        <p:grpSpPr>
          <a:xfrm>
            <a:off x="476951" y="1888067"/>
            <a:ext cx="476605" cy="1275072"/>
            <a:chOff x="357713" y="600975"/>
            <a:chExt cx="357454" cy="956304"/>
          </a:xfrm>
        </p:grpSpPr>
        <p:sp>
          <p:nvSpPr>
            <p:cNvPr id="470" name="Google Shape;470;p10"/>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 name="Google Shape;471;p10"/>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 name="Google Shape;472;p10"/>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 name="Google Shape;473;p10"/>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74" name="Google Shape;474;p10"/>
          <p:cNvGrpSpPr/>
          <p:nvPr/>
        </p:nvGrpSpPr>
        <p:grpSpPr>
          <a:xfrm>
            <a:off x="1879818" y="-1347238"/>
            <a:ext cx="2692235" cy="2692235"/>
            <a:chOff x="1943325" y="-220375"/>
            <a:chExt cx="1298672" cy="1298672"/>
          </a:xfrm>
        </p:grpSpPr>
        <p:sp>
          <p:nvSpPr>
            <p:cNvPr id="475" name="Google Shape;475;p1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 name="Google Shape;476;p1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 name="Google Shape;477;p1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 name="Google Shape;478;p1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 name="Google Shape;479;p1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 name="Google Shape;480;p1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 name="Google Shape;481;p1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 name="Google Shape;482;p1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 name="Google Shape;483;p1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 name="Google Shape;484;p1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 name="Google Shape;485;p1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 name="Google Shape;486;p1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 name="Google Shape;487;p1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 name="Google Shape;488;p1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 name="Google Shape;489;p1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 name="Google Shape;490;p1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1" name="Google Shape;491;p1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 name="Google Shape;492;p1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 name="Google Shape;493;p1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4" name="Google Shape;494;p1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 name="Google Shape;495;p1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 name="Google Shape;496;p1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 name="Google Shape;497;p1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 name="Google Shape;498;p1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 name="Google Shape;499;p1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 name="Google Shape;500;p1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 name="Google Shape;501;p1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 name="Google Shape;502;p1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 name="Google Shape;503;p1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 name="Google Shape;504;p1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 name="Google Shape;505;p1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6" name="Google Shape;506;p1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7" name="Google Shape;507;p1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8" name="Google Shape;508;p1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9" name="Google Shape;509;p1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0" name="Google Shape;510;p1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 name="Google Shape;511;p1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 name="Google Shape;512;p1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 name="Google Shape;513;p1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 name="Google Shape;514;p1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 name="Google Shape;515;p1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 name="Google Shape;516;p1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7" name="Google Shape;517;p1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 name="Google Shape;518;p1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 name="Google Shape;519;p1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 name="Google Shape;520;p1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 name="Google Shape;521;p1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2" name="Google Shape;522;p1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pic>
        <p:nvPicPr>
          <p:cNvPr id="523" name="Google Shape;523;p10"/>
          <p:cNvPicPr preferRelativeResize="0"/>
          <p:nvPr/>
        </p:nvPicPr>
        <p:blipFill>
          <a:blip r:embed="rId2">
            <a:alphaModFix/>
          </a:blip>
          <a:stretch>
            <a:fillRect/>
          </a:stretch>
        </p:blipFill>
        <p:spPr>
          <a:xfrm rot="2700000">
            <a:off x="10218687" y="1879733"/>
            <a:ext cx="3370015" cy="3575000"/>
          </a:xfrm>
          <a:prstGeom prst="rect">
            <a:avLst/>
          </a:prstGeom>
          <a:noFill/>
          <a:ln>
            <a:noFill/>
          </a:ln>
        </p:spPr>
      </p:pic>
    </p:spTree>
    <p:extLst>
      <p:ext uri="{BB962C8B-B14F-4D97-AF65-F5344CB8AC3E}">
        <p14:creationId xmlns:p14="http://schemas.microsoft.com/office/powerpoint/2010/main" val="128517397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24"/>
        <p:cNvGrpSpPr/>
        <p:nvPr/>
      </p:nvGrpSpPr>
      <p:grpSpPr>
        <a:xfrm>
          <a:off x="0" y="0"/>
          <a:ext cx="0" cy="0"/>
          <a:chOff x="0" y="0"/>
          <a:chExt cx="0" cy="0"/>
        </a:xfrm>
      </p:grpSpPr>
      <p:pic>
        <p:nvPicPr>
          <p:cNvPr id="525" name="Google Shape;525;p11"/>
          <p:cNvPicPr preferRelativeResize="0"/>
          <p:nvPr/>
        </p:nvPicPr>
        <p:blipFill rotWithShape="1">
          <a:blip r:embed="rId2">
            <a:alphaModFix amt="60000"/>
          </a:blip>
          <a:srcRect l="39" r="29"/>
          <a:stretch/>
        </p:blipFill>
        <p:spPr>
          <a:xfrm>
            <a:off x="0" y="2"/>
            <a:ext cx="12192003" cy="6857999"/>
          </a:xfrm>
          <a:prstGeom prst="rect">
            <a:avLst/>
          </a:prstGeom>
          <a:noFill/>
          <a:ln>
            <a:noFill/>
          </a:ln>
        </p:spPr>
      </p:pic>
      <p:sp>
        <p:nvSpPr>
          <p:cNvPr id="526" name="Google Shape;526;p11"/>
          <p:cNvSpPr txBox="1">
            <a:spLocks noGrp="1"/>
          </p:cNvSpPr>
          <p:nvPr>
            <p:ph type="title" hasCustomPrompt="1"/>
          </p:nvPr>
        </p:nvSpPr>
        <p:spPr>
          <a:xfrm>
            <a:off x="1586000" y="2097451"/>
            <a:ext cx="9020000" cy="1588800"/>
          </a:xfrm>
          <a:prstGeom prst="rect">
            <a:avLst/>
          </a:prstGeom>
        </p:spPr>
        <p:txBody>
          <a:bodyPr spcFirstLastPara="1" wrap="square" lIns="91425" tIns="0" rIns="91425" bIns="91425" anchor="t" anchorCtr="0">
            <a:noAutofit/>
          </a:bodyPr>
          <a:lstStyle>
            <a:lvl1pPr lvl="0" algn="ctr">
              <a:spcBef>
                <a:spcPts val="0"/>
              </a:spcBef>
              <a:spcAft>
                <a:spcPts val="0"/>
              </a:spcAft>
              <a:buSzPts val="12000"/>
              <a:buNone/>
              <a:defRPr sz="104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27" name="Google Shape;527;p11"/>
          <p:cNvSpPr txBox="1">
            <a:spLocks noGrp="1"/>
          </p:cNvSpPr>
          <p:nvPr>
            <p:ph type="subTitle" idx="1"/>
          </p:nvPr>
        </p:nvSpPr>
        <p:spPr>
          <a:xfrm>
            <a:off x="1586000" y="4011513"/>
            <a:ext cx="9020000" cy="464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pic>
        <p:nvPicPr>
          <p:cNvPr id="528" name="Google Shape;528;p11"/>
          <p:cNvPicPr preferRelativeResize="0"/>
          <p:nvPr/>
        </p:nvPicPr>
        <p:blipFill>
          <a:blip r:embed="rId3">
            <a:alphaModFix/>
          </a:blip>
          <a:stretch>
            <a:fillRect/>
          </a:stretch>
        </p:blipFill>
        <p:spPr>
          <a:xfrm flipH="1">
            <a:off x="-1864945" y="5034233"/>
            <a:ext cx="12470951" cy="3575000"/>
          </a:xfrm>
          <a:prstGeom prst="rect">
            <a:avLst/>
          </a:prstGeom>
          <a:noFill/>
          <a:ln>
            <a:noFill/>
          </a:ln>
        </p:spPr>
      </p:pic>
      <p:grpSp>
        <p:nvGrpSpPr>
          <p:cNvPr id="529" name="Google Shape;529;p11"/>
          <p:cNvGrpSpPr/>
          <p:nvPr/>
        </p:nvGrpSpPr>
        <p:grpSpPr>
          <a:xfrm flipH="1">
            <a:off x="11256645" y="4773793"/>
            <a:ext cx="378857" cy="379624"/>
            <a:chOff x="432750" y="3302025"/>
            <a:chExt cx="217035" cy="217475"/>
          </a:xfrm>
        </p:grpSpPr>
        <p:sp>
          <p:nvSpPr>
            <p:cNvPr id="530" name="Google Shape;530;p11"/>
            <p:cNvSpPr/>
            <p:nvPr/>
          </p:nvSpPr>
          <p:spPr>
            <a:xfrm>
              <a:off x="43566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 name="Google Shape;531;p1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32" name="Google Shape;532;p11"/>
          <p:cNvGrpSpPr/>
          <p:nvPr/>
        </p:nvGrpSpPr>
        <p:grpSpPr>
          <a:xfrm flipH="1">
            <a:off x="11216215" y="1254467"/>
            <a:ext cx="476605" cy="1275072"/>
            <a:chOff x="357713" y="600975"/>
            <a:chExt cx="357454" cy="956304"/>
          </a:xfrm>
        </p:grpSpPr>
        <p:sp>
          <p:nvSpPr>
            <p:cNvPr id="533" name="Google Shape;533;p1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 name="Google Shape;534;p1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 name="Google Shape;535;p1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 name="Google Shape;536;p1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37" name="Google Shape;537;p11"/>
          <p:cNvGrpSpPr/>
          <p:nvPr/>
        </p:nvGrpSpPr>
        <p:grpSpPr>
          <a:xfrm flipH="1">
            <a:off x="-1606034" y="4619060"/>
            <a:ext cx="2620385" cy="689413"/>
            <a:chOff x="3539975" y="3523525"/>
            <a:chExt cx="745925" cy="196250"/>
          </a:xfrm>
        </p:grpSpPr>
        <p:sp>
          <p:nvSpPr>
            <p:cNvPr id="538" name="Google Shape;538;p1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 name="Google Shape;539;p1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 name="Google Shape;540;p1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 name="Google Shape;541;p1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2" name="Google Shape;542;p1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3" name="Google Shape;543;p1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4" name="Google Shape;544;p1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 name="Google Shape;545;p1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 name="Google Shape;546;p1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 name="Google Shape;547;p1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8" name="Google Shape;548;p1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9" name="Google Shape;549;p1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0" name="Google Shape;550;p1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1" name="Google Shape;551;p1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2" name="Google Shape;552;p1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3" name="Google Shape;553;p1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77212896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54"/>
        <p:cNvGrpSpPr/>
        <p:nvPr/>
      </p:nvGrpSpPr>
      <p:grpSpPr>
        <a:xfrm>
          <a:off x="0" y="0"/>
          <a:ext cx="0" cy="0"/>
          <a:chOff x="0" y="0"/>
          <a:chExt cx="0" cy="0"/>
        </a:xfrm>
      </p:grpSpPr>
    </p:spTree>
    <p:extLst>
      <p:ext uri="{BB962C8B-B14F-4D97-AF65-F5344CB8AC3E}">
        <p14:creationId xmlns:p14="http://schemas.microsoft.com/office/powerpoint/2010/main" val="4704323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55"/>
        <p:cNvGrpSpPr/>
        <p:nvPr/>
      </p:nvGrpSpPr>
      <p:grpSpPr>
        <a:xfrm>
          <a:off x="0" y="0"/>
          <a:ext cx="0" cy="0"/>
          <a:chOff x="0" y="0"/>
          <a:chExt cx="0" cy="0"/>
        </a:xfrm>
      </p:grpSpPr>
      <p:pic>
        <p:nvPicPr>
          <p:cNvPr id="556" name="Google Shape;556;p13"/>
          <p:cNvPicPr preferRelativeResize="0"/>
          <p:nvPr/>
        </p:nvPicPr>
        <p:blipFill rotWithShape="1">
          <a:blip r:embed="rId2">
            <a:alphaModFix amt="60000"/>
          </a:blip>
          <a:srcRect l="39" r="29"/>
          <a:stretch/>
        </p:blipFill>
        <p:spPr>
          <a:xfrm rot="10800000" flipH="1">
            <a:off x="0" y="2"/>
            <a:ext cx="12192003" cy="6857999"/>
          </a:xfrm>
          <a:prstGeom prst="rect">
            <a:avLst/>
          </a:prstGeom>
          <a:noFill/>
          <a:ln>
            <a:noFill/>
          </a:ln>
        </p:spPr>
      </p:pic>
      <p:sp>
        <p:nvSpPr>
          <p:cNvPr id="557" name="Google Shape;557;p13"/>
          <p:cNvSpPr txBox="1">
            <a:spLocks noGrp="1"/>
          </p:cNvSpPr>
          <p:nvPr>
            <p:ph type="title" hasCustomPrompt="1"/>
          </p:nvPr>
        </p:nvSpPr>
        <p:spPr>
          <a:xfrm>
            <a:off x="1090567" y="2046771"/>
            <a:ext cx="1095600" cy="7392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3067"/>
            </a:lvl1pPr>
            <a:lvl2pPr lvl="1" algn="ctr" rtl="0">
              <a:spcBef>
                <a:spcPts val="0"/>
              </a:spcBef>
              <a:spcAft>
                <a:spcPts val="0"/>
              </a:spcAft>
              <a:buSzPts val="3700"/>
              <a:buNone/>
              <a:defRPr sz="4933"/>
            </a:lvl2pPr>
            <a:lvl3pPr lvl="2" algn="ctr" rtl="0">
              <a:spcBef>
                <a:spcPts val="0"/>
              </a:spcBef>
              <a:spcAft>
                <a:spcPts val="0"/>
              </a:spcAft>
              <a:buSzPts val="3700"/>
              <a:buNone/>
              <a:defRPr sz="4933"/>
            </a:lvl3pPr>
            <a:lvl4pPr lvl="3" algn="ctr" rtl="0">
              <a:spcBef>
                <a:spcPts val="0"/>
              </a:spcBef>
              <a:spcAft>
                <a:spcPts val="0"/>
              </a:spcAft>
              <a:buSzPts val="3700"/>
              <a:buNone/>
              <a:defRPr sz="4933"/>
            </a:lvl4pPr>
            <a:lvl5pPr lvl="4" algn="ctr" rtl="0">
              <a:spcBef>
                <a:spcPts val="0"/>
              </a:spcBef>
              <a:spcAft>
                <a:spcPts val="0"/>
              </a:spcAft>
              <a:buSzPts val="3700"/>
              <a:buNone/>
              <a:defRPr sz="4933"/>
            </a:lvl5pPr>
            <a:lvl6pPr lvl="5" algn="ctr" rtl="0">
              <a:spcBef>
                <a:spcPts val="0"/>
              </a:spcBef>
              <a:spcAft>
                <a:spcPts val="0"/>
              </a:spcAft>
              <a:buSzPts val="3700"/>
              <a:buNone/>
              <a:defRPr sz="4933"/>
            </a:lvl6pPr>
            <a:lvl7pPr lvl="6" algn="ctr" rtl="0">
              <a:spcBef>
                <a:spcPts val="0"/>
              </a:spcBef>
              <a:spcAft>
                <a:spcPts val="0"/>
              </a:spcAft>
              <a:buSzPts val="3700"/>
              <a:buNone/>
              <a:defRPr sz="4933"/>
            </a:lvl7pPr>
            <a:lvl8pPr lvl="7" algn="ctr" rtl="0">
              <a:spcBef>
                <a:spcPts val="0"/>
              </a:spcBef>
              <a:spcAft>
                <a:spcPts val="0"/>
              </a:spcAft>
              <a:buSzPts val="3700"/>
              <a:buNone/>
              <a:defRPr sz="4933"/>
            </a:lvl8pPr>
            <a:lvl9pPr lvl="8" algn="ctr" rtl="0">
              <a:spcBef>
                <a:spcPts val="0"/>
              </a:spcBef>
              <a:spcAft>
                <a:spcPts val="0"/>
              </a:spcAft>
              <a:buSzPts val="3700"/>
              <a:buNone/>
              <a:defRPr sz="4933"/>
            </a:lvl9pPr>
          </a:lstStyle>
          <a:p>
            <a:r>
              <a:t>xx%</a:t>
            </a:r>
          </a:p>
        </p:txBody>
      </p:sp>
      <p:sp>
        <p:nvSpPr>
          <p:cNvPr id="558" name="Google Shape;558;p13"/>
          <p:cNvSpPr txBox="1">
            <a:spLocks noGrp="1"/>
          </p:cNvSpPr>
          <p:nvPr>
            <p:ph type="subTitle" idx="1"/>
          </p:nvPr>
        </p:nvSpPr>
        <p:spPr>
          <a:xfrm>
            <a:off x="2186233" y="1977933"/>
            <a:ext cx="3849600" cy="472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8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
        <p:nvSpPr>
          <p:cNvPr id="559" name="Google Shape;559;p13"/>
          <p:cNvSpPr txBox="1">
            <a:spLocks noGrp="1"/>
          </p:cNvSpPr>
          <p:nvPr>
            <p:ph type="subTitle" idx="2"/>
          </p:nvPr>
        </p:nvSpPr>
        <p:spPr>
          <a:xfrm>
            <a:off x="2186233" y="2450720"/>
            <a:ext cx="3132400" cy="7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60" name="Google Shape;560;p13"/>
          <p:cNvSpPr txBox="1">
            <a:spLocks noGrp="1"/>
          </p:cNvSpPr>
          <p:nvPr>
            <p:ph type="title" idx="3" hasCustomPrompt="1"/>
          </p:nvPr>
        </p:nvSpPr>
        <p:spPr>
          <a:xfrm>
            <a:off x="1090567" y="3396399"/>
            <a:ext cx="1095600" cy="7392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3067"/>
            </a:lvl1pPr>
            <a:lvl2pPr lvl="1" algn="ctr" rtl="0">
              <a:spcBef>
                <a:spcPts val="0"/>
              </a:spcBef>
              <a:spcAft>
                <a:spcPts val="0"/>
              </a:spcAft>
              <a:buSzPts val="3700"/>
              <a:buNone/>
              <a:defRPr sz="4933"/>
            </a:lvl2pPr>
            <a:lvl3pPr lvl="2" algn="ctr" rtl="0">
              <a:spcBef>
                <a:spcPts val="0"/>
              </a:spcBef>
              <a:spcAft>
                <a:spcPts val="0"/>
              </a:spcAft>
              <a:buSzPts val="3700"/>
              <a:buNone/>
              <a:defRPr sz="4933"/>
            </a:lvl3pPr>
            <a:lvl4pPr lvl="3" algn="ctr" rtl="0">
              <a:spcBef>
                <a:spcPts val="0"/>
              </a:spcBef>
              <a:spcAft>
                <a:spcPts val="0"/>
              </a:spcAft>
              <a:buSzPts val="3700"/>
              <a:buNone/>
              <a:defRPr sz="4933"/>
            </a:lvl4pPr>
            <a:lvl5pPr lvl="4" algn="ctr" rtl="0">
              <a:spcBef>
                <a:spcPts val="0"/>
              </a:spcBef>
              <a:spcAft>
                <a:spcPts val="0"/>
              </a:spcAft>
              <a:buSzPts val="3700"/>
              <a:buNone/>
              <a:defRPr sz="4933"/>
            </a:lvl5pPr>
            <a:lvl6pPr lvl="5" algn="ctr" rtl="0">
              <a:spcBef>
                <a:spcPts val="0"/>
              </a:spcBef>
              <a:spcAft>
                <a:spcPts val="0"/>
              </a:spcAft>
              <a:buSzPts val="3700"/>
              <a:buNone/>
              <a:defRPr sz="4933"/>
            </a:lvl6pPr>
            <a:lvl7pPr lvl="6" algn="ctr" rtl="0">
              <a:spcBef>
                <a:spcPts val="0"/>
              </a:spcBef>
              <a:spcAft>
                <a:spcPts val="0"/>
              </a:spcAft>
              <a:buSzPts val="3700"/>
              <a:buNone/>
              <a:defRPr sz="4933"/>
            </a:lvl7pPr>
            <a:lvl8pPr lvl="7" algn="ctr" rtl="0">
              <a:spcBef>
                <a:spcPts val="0"/>
              </a:spcBef>
              <a:spcAft>
                <a:spcPts val="0"/>
              </a:spcAft>
              <a:buSzPts val="3700"/>
              <a:buNone/>
              <a:defRPr sz="4933"/>
            </a:lvl8pPr>
            <a:lvl9pPr lvl="8" algn="ctr" rtl="0">
              <a:spcBef>
                <a:spcPts val="0"/>
              </a:spcBef>
              <a:spcAft>
                <a:spcPts val="0"/>
              </a:spcAft>
              <a:buSzPts val="3700"/>
              <a:buNone/>
              <a:defRPr sz="4933"/>
            </a:lvl9pPr>
          </a:lstStyle>
          <a:p>
            <a:r>
              <a:t>xx%</a:t>
            </a:r>
          </a:p>
        </p:txBody>
      </p:sp>
      <p:sp>
        <p:nvSpPr>
          <p:cNvPr id="561" name="Google Shape;561;p13"/>
          <p:cNvSpPr txBox="1">
            <a:spLocks noGrp="1"/>
          </p:cNvSpPr>
          <p:nvPr>
            <p:ph type="subTitle" idx="4"/>
          </p:nvPr>
        </p:nvSpPr>
        <p:spPr>
          <a:xfrm>
            <a:off x="2186233" y="3329900"/>
            <a:ext cx="3849600" cy="472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8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62" name="Google Shape;562;p13"/>
          <p:cNvSpPr txBox="1">
            <a:spLocks noGrp="1"/>
          </p:cNvSpPr>
          <p:nvPr>
            <p:ph type="subTitle" idx="5"/>
          </p:nvPr>
        </p:nvSpPr>
        <p:spPr>
          <a:xfrm>
            <a:off x="2186233" y="3802687"/>
            <a:ext cx="3132400" cy="7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63" name="Google Shape;563;p13"/>
          <p:cNvSpPr txBox="1">
            <a:spLocks noGrp="1"/>
          </p:cNvSpPr>
          <p:nvPr>
            <p:ph type="title" idx="6" hasCustomPrompt="1"/>
          </p:nvPr>
        </p:nvSpPr>
        <p:spPr>
          <a:xfrm>
            <a:off x="1090567" y="4746025"/>
            <a:ext cx="1095600" cy="7392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3067"/>
            </a:lvl1pPr>
            <a:lvl2pPr lvl="1" algn="ctr" rtl="0">
              <a:spcBef>
                <a:spcPts val="0"/>
              </a:spcBef>
              <a:spcAft>
                <a:spcPts val="0"/>
              </a:spcAft>
              <a:buSzPts val="3700"/>
              <a:buNone/>
              <a:defRPr sz="4933"/>
            </a:lvl2pPr>
            <a:lvl3pPr lvl="2" algn="ctr" rtl="0">
              <a:spcBef>
                <a:spcPts val="0"/>
              </a:spcBef>
              <a:spcAft>
                <a:spcPts val="0"/>
              </a:spcAft>
              <a:buSzPts val="3700"/>
              <a:buNone/>
              <a:defRPr sz="4933"/>
            </a:lvl3pPr>
            <a:lvl4pPr lvl="3" algn="ctr" rtl="0">
              <a:spcBef>
                <a:spcPts val="0"/>
              </a:spcBef>
              <a:spcAft>
                <a:spcPts val="0"/>
              </a:spcAft>
              <a:buSzPts val="3700"/>
              <a:buNone/>
              <a:defRPr sz="4933"/>
            </a:lvl4pPr>
            <a:lvl5pPr lvl="4" algn="ctr" rtl="0">
              <a:spcBef>
                <a:spcPts val="0"/>
              </a:spcBef>
              <a:spcAft>
                <a:spcPts val="0"/>
              </a:spcAft>
              <a:buSzPts val="3700"/>
              <a:buNone/>
              <a:defRPr sz="4933"/>
            </a:lvl5pPr>
            <a:lvl6pPr lvl="5" algn="ctr" rtl="0">
              <a:spcBef>
                <a:spcPts val="0"/>
              </a:spcBef>
              <a:spcAft>
                <a:spcPts val="0"/>
              </a:spcAft>
              <a:buSzPts val="3700"/>
              <a:buNone/>
              <a:defRPr sz="4933"/>
            </a:lvl6pPr>
            <a:lvl7pPr lvl="6" algn="ctr" rtl="0">
              <a:spcBef>
                <a:spcPts val="0"/>
              </a:spcBef>
              <a:spcAft>
                <a:spcPts val="0"/>
              </a:spcAft>
              <a:buSzPts val="3700"/>
              <a:buNone/>
              <a:defRPr sz="4933"/>
            </a:lvl7pPr>
            <a:lvl8pPr lvl="7" algn="ctr" rtl="0">
              <a:spcBef>
                <a:spcPts val="0"/>
              </a:spcBef>
              <a:spcAft>
                <a:spcPts val="0"/>
              </a:spcAft>
              <a:buSzPts val="3700"/>
              <a:buNone/>
              <a:defRPr sz="4933"/>
            </a:lvl8pPr>
            <a:lvl9pPr lvl="8" algn="ctr" rtl="0">
              <a:spcBef>
                <a:spcPts val="0"/>
              </a:spcBef>
              <a:spcAft>
                <a:spcPts val="0"/>
              </a:spcAft>
              <a:buSzPts val="3700"/>
              <a:buNone/>
              <a:defRPr sz="4933"/>
            </a:lvl9pPr>
          </a:lstStyle>
          <a:p>
            <a:r>
              <a:t>xx%</a:t>
            </a:r>
          </a:p>
        </p:txBody>
      </p:sp>
      <p:sp>
        <p:nvSpPr>
          <p:cNvPr id="564" name="Google Shape;564;p13"/>
          <p:cNvSpPr txBox="1">
            <a:spLocks noGrp="1"/>
          </p:cNvSpPr>
          <p:nvPr>
            <p:ph type="subTitle" idx="7"/>
          </p:nvPr>
        </p:nvSpPr>
        <p:spPr>
          <a:xfrm>
            <a:off x="2186233" y="4681867"/>
            <a:ext cx="3849600" cy="472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8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65" name="Google Shape;565;p13"/>
          <p:cNvSpPr txBox="1">
            <a:spLocks noGrp="1"/>
          </p:cNvSpPr>
          <p:nvPr>
            <p:ph type="subTitle" idx="8"/>
          </p:nvPr>
        </p:nvSpPr>
        <p:spPr>
          <a:xfrm>
            <a:off x="2186233" y="5154653"/>
            <a:ext cx="3132400" cy="7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66" name="Google Shape;566;p13"/>
          <p:cNvSpPr txBox="1">
            <a:spLocks noGrp="1"/>
          </p:cNvSpPr>
          <p:nvPr>
            <p:ph type="title" idx="9" hasCustomPrompt="1"/>
          </p:nvPr>
        </p:nvSpPr>
        <p:spPr>
          <a:xfrm>
            <a:off x="6276951" y="2046771"/>
            <a:ext cx="1095600" cy="7392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3067"/>
            </a:lvl1pPr>
            <a:lvl2pPr lvl="1" algn="ctr" rtl="0">
              <a:spcBef>
                <a:spcPts val="0"/>
              </a:spcBef>
              <a:spcAft>
                <a:spcPts val="0"/>
              </a:spcAft>
              <a:buSzPts val="3700"/>
              <a:buNone/>
              <a:defRPr sz="4933"/>
            </a:lvl2pPr>
            <a:lvl3pPr lvl="2" algn="ctr" rtl="0">
              <a:spcBef>
                <a:spcPts val="0"/>
              </a:spcBef>
              <a:spcAft>
                <a:spcPts val="0"/>
              </a:spcAft>
              <a:buSzPts val="3700"/>
              <a:buNone/>
              <a:defRPr sz="4933"/>
            </a:lvl3pPr>
            <a:lvl4pPr lvl="3" algn="ctr" rtl="0">
              <a:spcBef>
                <a:spcPts val="0"/>
              </a:spcBef>
              <a:spcAft>
                <a:spcPts val="0"/>
              </a:spcAft>
              <a:buSzPts val="3700"/>
              <a:buNone/>
              <a:defRPr sz="4933"/>
            </a:lvl4pPr>
            <a:lvl5pPr lvl="4" algn="ctr" rtl="0">
              <a:spcBef>
                <a:spcPts val="0"/>
              </a:spcBef>
              <a:spcAft>
                <a:spcPts val="0"/>
              </a:spcAft>
              <a:buSzPts val="3700"/>
              <a:buNone/>
              <a:defRPr sz="4933"/>
            </a:lvl5pPr>
            <a:lvl6pPr lvl="5" algn="ctr" rtl="0">
              <a:spcBef>
                <a:spcPts val="0"/>
              </a:spcBef>
              <a:spcAft>
                <a:spcPts val="0"/>
              </a:spcAft>
              <a:buSzPts val="3700"/>
              <a:buNone/>
              <a:defRPr sz="4933"/>
            </a:lvl6pPr>
            <a:lvl7pPr lvl="6" algn="ctr" rtl="0">
              <a:spcBef>
                <a:spcPts val="0"/>
              </a:spcBef>
              <a:spcAft>
                <a:spcPts val="0"/>
              </a:spcAft>
              <a:buSzPts val="3700"/>
              <a:buNone/>
              <a:defRPr sz="4933"/>
            </a:lvl7pPr>
            <a:lvl8pPr lvl="7" algn="ctr" rtl="0">
              <a:spcBef>
                <a:spcPts val="0"/>
              </a:spcBef>
              <a:spcAft>
                <a:spcPts val="0"/>
              </a:spcAft>
              <a:buSzPts val="3700"/>
              <a:buNone/>
              <a:defRPr sz="4933"/>
            </a:lvl8pPr>
            <a:lvl9pPr lvl="8" algn="ctr" rtl="0">
              <a:spcBef>
                <a:spcPts val="0"/>
              </a:spcBef>
              <a:spcAft>
                <a:spcPts val="0"/>
              </a:spcAft>
              <a:buSzPts val="3700"/>
              <a:buNone/>
              <a:defRPr sz="4933"/>
            </a:lvl9pPr>
          </a:lstStyle>
          <a:p>
            <a:r>
              <a:t>xx%</a:t>
            </a:r>
          </a:p>
        </p:txBody>
      </p:sp>
      <p:sp>
        <p:nvSpPr>
          <p:cNvPr id="567" name="Google Shape;567;p13"/>
          <p:cNvSpPr txBox="1">
            <a:spLocks noGrp="1"/>
          </p:cNvSpPr>
          <p:nvPr>
            <p:ph type="subTitle" idx="13"/>
          </p:nvPr>
        </p:nvSpPr>
        <p:spPr>
          <a:xfrm>
            <a:off x="7372551" y="1977933"/>
            <a:ext cx="3849600" cy="472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8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68" name="Google Shape;568;p13"/>
          <p:cNvSpPr txBox="1">
            <a:spLocks noGrp="1"/>
          </p:cNvSpPr>
          <p:nvPr>
            <p:ph type="subTitle" idx="14"/>
          </p:nvPr>
        </p:nvSpPr>
        <p:spPr>
          <a:xfrm>
            <a:off x="7372551" y="2450720"/>
            <a:ext cx="3132400" cy="7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69" name="Google Shape;569;p13"/>
          <p:cNvSpPr txBox="1">
            <a:spLocks noGrp="1"/>
          </p:cNvSpPr>
          <p:nvPr>
            <p:ph type="title" idx="15" hasCustomPrompt="1"/>
          </p:nvPr>
        </p:nvSpPr>
        <p:spPr>
          <a:xfrm>
            <a:off x="6276951" y="3396399"/>
            <a:ext cx="1095600" cy="7392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3067"/>
            </a:lvl1pPr>
            <a:lvl2pPr lvl="1" algn="ctr" rtl="0">
              <a:spcBef>
                <a:spcPts val="0"/>
              </a:spcBef>
              <a:spcAft>
                <a:spcPts val="0"/>
              </a:spcAft>
              <a:buSzPts val="3700"/>
              <a:buNone/>
              <a:defRPr sz="4933"/>
            </a:lvl2pPr>
            <a:lvl3pPr lvl="2" algn="ctr" rtl="0">
              <a:spcBef>
                <a:spcPts val="0"/>
              </a:spcBef>
              <a:spcAft>
                <a:spcPts val="0"/>
              </a:spcAft>
              <a:buSzPts val="3700"/>
              <a:buNone/>
              <a:defRPr sz="4933"/>
            </a:lvl3pPr>
            <a:lvl4pPr lvl="3" algn="ctr" rtl="0">
              <a:spcBef>
                <a:spcPts val="0"/>
              </a:spcBef>
              <a:spcAft>
                <a:spcPts val="0"/>
              </a:spcAft>
              <a:buSzPts val="3700"/>
              <a:buNone/>
              <a:defRPr sz="4933"/>
            </a:lvl4pPr>
            <a:lvl5pPr lvl="4" algn="ctr" rtl="0">
              <a:spcBef>
                <a:spcPts val="0"/>
              </a:spcBef>
              <a:spcAft>
                <a:spcPts val="0"/>
              </a:spcAft>
              <a:buSzPts val="3700"/>
              <a:buNone/>
              <a:defRPr sz="4933"/>
            </a:lvl5pPr>
            <a:lvl6pPr lvl="5" algn="ctr" rtl="0">
              <a:spcBef>
                <a:spcPts val="0"/>
              </a:spcBef>
              <a:spcAft>
                <a:spcPts val="0"/>
              </a:spcAft>
              <a:buSzPts val="3700"/>
              <a:buNone/>
              <a:defRPr sz="4933"/>
            </a:lvl6pPr>
            <a:lvl7pPr lvl="6" algn="ctr" rtl="0">
              <a:spcBef>
                <a:spcPts val="0"/>
              </a:spcBef>
              <a:spcAft>
                <a:spcPts val="0"/>
              </a:spcAft>
              <a:buSzPts val="3700"/>
              <a:buNone/>
              <a:defRPr sz="4933"/>
            </a:lvl7pPr>
            <a:lvl8pPr lvl="7" algn="ctr" rtl="0">
              <a:spcBef>
                <a:spcPts val="0"/>
              </a:spcBef>
              <a:spcAft>
                <a:spcPts val="0"/>
              </a:spcAft>
              <a:buSzPts val="3700"/>
              <a:buNone/>
              <a:defRPr sz="4933"/>
            </a:lvl8pPr>
            <a:lvl9pPr lvl="8" algn="ctr" rtl="0">
              <a:spcBef>
                <a:spcPts val="0"/>
              </a:spcBef>
              <a:spcAft>
                <a:spcPts val="0"/>
              </a:spcAft>
              <a:buSzPts val="3700"/>
              <a:buNone/>
              <a:defRPr sz="4933"/>
            </a:lvl9pPr>
          </a:lstStyle>
          <a:p>
            <a:r>
              <a:t>xx%</a:t>
            </a:r>
          </a:p>
        </p:txBody>
      </p:sp>
      <p:sp>
        <p:nvSpPr>
          <p:cNvPr id="570" name="Google Shape;570;p13"/>
          <p:cNvSpPr txBox="1">
            <a:spLocks noGrp="1"/>
          </p:cNvSpPr>
          <p:nvPr>
            <p:ph type="subTitle" idx="16"/>
          </p:nvPr>
        </p:nvSpPr>
        <p:spPr>
          <a:xfrm>
            <a:off x="7372551" y="3329900"/>
            <a:ext cx="3849600" cy="472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8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71" name="Google Shape;571;p13"/>
          <p:cNvSpPr txBox="1">
            <a:spLocks noGrp="1"/>
          </p:cNvSpPr>
          <p:nvPr>
            <p:ph type="subTitle" idx="17"/>
          </p:nvPr>
        </p:nvSpPr>
        <p:spPr>
          <a:xfrm>
            <a:off x="7372551" y="3802687"/>
            <a:ext cx="3132400" cy="7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72" name="Google Shape;572;p13"/>
          <p:cNvSpPr txBox="1">
            <a:spLocks noGrp="1"/>
          </p:cNvSpPr>
          <p:nvPr>
            <p:ph type="title" idx="18" hasCustomPrompt="1"/>
          </p:nvPr>
        </p:nvSpPr>
        <p:spPr>
          <a:xfrm>
            <a:off x="6276951" y="4746025"/>
            <a:ext cx="1095600" cy="7392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3067"/>
            </a:lvl1pPr>
            <a:lvl2pPr lvl="1" algn="ctr" rtl="0">
              <a:spcBef>
                <a:spcPts val="0"/>
              </a:spcBef>
              <a:spcAft>
                <a:spcPts val="0"/>
              </a:spcAft>
              <a:buSzPts val="3700"/>
              <a:buNone/>
              <a:defRPr sz="4933"/>
            </a:lvl2pPr>
            <a:lvl3pPr lvl="2" algn="ctr" rtl="0">
              <a:spcBef>
                <a:spcPts val="0"/>
              </a:spcBef>
              <a:spcAft>
                <a:spcPts val="0"/>
              </a:spcAft>
              <a:buSzPts val="3700"/>
              <a:buNone/>
              <a:defRPr sz="4933"/>
            </a:lvl3pPr>
            <a:lvl4pPr lvl="3" algn="ctr" rtl="0">
              <a:spcBef>
                <a:spcPts val="0"/>
              </a:spcBef>
              <a:spcAft>
                <a:spcPts val="0"/>
              </a:spcAft>
              <a:buSzPts val="3700"/>
              <a:buNone/>
              <a:defRPr sz="4933"/>
            </a:lvl4pPr>
            <a:lvl5pPr lvl="4" algn="ctr" rtl="0">
              <a:spcBef>
                <a:spcPts val="0"/>
              </a:spcBef>
              <a:spcAft>
                <a:spcPts val="0"/>
              </a:spcAft>
              <a:buSzPts val="3700"/>
              <a:buNone/>
              <a:defRPr sz="4933"/>
            </a:lvl5pPr>
            <a:lvl6pPr lvl="5" algn="ctr" rtl="0">
              <a:spcBef>
                <a:spcPts val="0"/>
              </a:spcBef>
              <a:spcAft>
                <a:spcPts val="0"/>
              </a:spcAft>
              <a:buSzPts val="3700"/>
              <a:buNone/>
              <a:defRPr sz="4933"/>
            </a:lvl6pPr>
            <a:lvl7pPr lvl="6" algn="ctr" rtl="0">
              <a:spcBef>
                <a:spcPts val="0"/>
              </a:spcBef>
              <a:spcAft>
                <a:spcPts val="0"/>
              </a:spcAft>
              <a:buSzPts val="3700"/>
              <a:buNone/>
              <a:defRPr sz="4933"/>
            </a:lvl7pPr>
            <a:lvl8pPr lvl="7" algn="ctr" rtl="0">
              <a:spcBef>
                <a:spcPts val="0"/>
              </a:spcBef>
              <a:spcAft>
                <a:spcPts val="0"/>
              </a:spcAft>
              <a:buSzPts val="3700"/>
              <a:buNone/>
              <a:defRPr sz="4933"/>
            </a:lvl8pPr>
            <a:lvl9pPr lvl="8" algn="ctr" rtl="0">
              <a:spcBef>
                <a:spcPts val="0"/>
              </a:spcBef>
              <a:spcAft>
                <a:spcPts val="0"/>
              </a:spcAft>
              <a:buSzPts val="3700"/>
              <a:buNone/>
              <a:defRPr sz="4933"/>
            </a:lvl9pPr>
          </a:lstStyle>
          <a:p>
            <a:r>
              <a:t>xx%</a:t>
            </a:r>
          </a:p>
        </p:txBody>
      </p:sp>
      <p:sp>
        <p:nvSpPr>
          <p:cNvPr id="573" name="Google Shape;573;p13"/>
          <p:cNvSpPr txBox="1">
            <a:spLocks noGrp="1"/>
          </p:cNvSpPr>
          <p:nvPr>
            <p:ph type="subTitle" idx="19"/>
          </p:nvPr>
        </p:nvSpPr>
        <p:spPr>
          <a:xfrm>
            <a:off x="7372551" y="4681867"/>
            <a:ext cx="3849600" cy="472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8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74" name="Google Shape;574;p13"/>
          <p:cNvSpPr txBox="1">
            <a:spLocks noGrp="1"/>
          </p:cNvSpPr>
          <p:nvPr>
            <p:ph type="subTitle" idx="20"/>
          </p:nvPr>
        </p:nvSpPr>
        <p:spPr>
          <a:xfrm>
            <a:off x="7372551" y="5154653"/>
            <a:ext cx="3132400" cy="7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75" name="Google Shape;575;p13"/>
          <p:cNvSpPr txBox="1">
            <a:spLocks noGrp="1"/>
          </p:cNvSpPr>
          <p:nvPr>
            <p:ph type="title" idx="21"/>
          </p:nvPr>
        </p:nvSpPr>
        <p:spPr>
          <a:xfrm>
            <a:off x="954000" y="717667"/>
            <a:ext cx="10284000" cy="5608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3867">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grpSp>
        <p:nvGrpSpPr>
          <p:cNvPr id="576" name="Google Shape;576;p13"/>
          <p:cNvGrpSpPr/>
          <p:nvPr/>
        </p:nvGrpSpPr>
        <p:grpSpPr>
          <a:xfrm>
            <a:off x="10995976" y="4699600"/>
            <a:ext cx="1386541" cy="906400"/>
            <a:chOff x="4082325" y="3790650"/>
            <a:chExt cx="1039906" cy="679800"/>
          </a:xfrm>
        </p:grpSpPr>
        <p:sp>
          <p:nvSpPr>
            <p:cNvPr id="577" name="Google Shape;577;p1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8" name="Google Shape;578;p1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9" name="Google Shape;579;p1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80" name="Google Shape;580;p13"/>
          <p:cNvGrpSpPr/>
          <p:nvPr/>
        </p:nvGrpSpPr>
        <p:grpSpPr>
          <a:xfrm>
            <a:off x="-1128563" y="5856860"/>
            <a:ext cx="2620385" cy="689413"/>
            <a:chOff x="3539975" y="3523525"/>
            <a:chExt cx="745925" cy="196250"/>
          </a:xfrm>
        </p:grpSpPr>
        <p:sp>
          <p:nvSpPr>
            <p:cNvPr id="581" name="Google Shape;581;p1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2" name="Google Shape;582;p1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3" name="Google Shape;583;p1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4" name="Google Shape;584;p1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5" name="Google Shape;585;p1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6" name="Google Shape;586;p1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7" name="Google Shape;587;p1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8" name="Google Shape;588;p1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9" name="Google Shape;589;p1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0" name="Google Shape;590;p1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1" name="Google Shape;591;p1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2" name="Google Shape;592;p1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3" name="Google Shape;593;p1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4" name="Google Shape;594;p1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5" name="Google Shape;595;p1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6" name="Google Shape;596;p1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97" name="Google Shape;597;p13"/>
          <p:cNvGrpSpPr/>
          <p:nvPr/>
        </p:nvGrpSpPr>
        <p:grpSpPr>
          <a:xfrm flipH="1">
            <a:off x="-4792766" y="-265771"/>
            <a:ext cx="5333884" cy="4234508"/>
            <a:chOff x="5207925" y="-1994879"/>
            <a:chExt cx="4000413" cy="3175881"/>
          </a:xfrm>
        </p:grpSpPr>
        <p:sp>
          <p:nvSpPr>
            <p:cNvPr id="598" name="Google Shape;598;p1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9" name="Google Shape;599;p1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0" name="Google Shape;600;p1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51642931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601"/>
        <p:cNvGrpSpPr/>
        <p:nvPr/>
      </p:nvGrpSpPr>
      <p:grpSpPr>
        <a:xfrm>
          <a:off x="0" y="0"/>
          <a:ext cx="0" cy="0"/>
          <a:chOff x="0" y="0"/>
          <a:chExt cx="0" cy="0"/>
        </a:xfrm>
      </p:grpSpPr>
      <p:pic>
        <p:nvPicPr>
          <p:cNvPr id="602" name="Google Shape;602;p14"/>
          <p:cNvPicPr preferRelativeResize="0"/>
          <p:nvPr/>
        </p:nvPicPr>
        <p:blipFill rotWithShape="1">
          <a:blip r:embed="rId2">
            <a:alphaModFix amt="60000"/>
          </a:blip>
          <a:srcRect t="9" b="9"/>
          <a:stretch/>
        </p:blipFill>
        <p:spPr>
          <a:xfrm rot="10800000" flipH="1">
            <a:off x="0" y="2"/>
            <a:ext cx="12192003" cy="6857999"/>
          </a:xfrm>
          <a:prstGeom prst="rect">
            <a:avLst/>
          </a:prstGeom>
          <a:noFill/>
          <a:ln>
            <a:noFill/>
          </a:ln>
        </p:spPr>
      </p:pic>
      <p:sp>
        <p:nvSpPr>
          <p:cNvPr id="603" name="Google Shape;603;p14"/>
          <p:cNvSpPr txBox="1">
            <a:spLocks noGrp="1"/>
          </p:cNvSpPr>
          <p:nvPr>
            <p:ph type="title" hasCustomPrompt="1"/>
          </p:nvPr>
        </p:nvSpPr>
        <p:spPr>
          <a:xfrm>
            <a:off x="2889575" y="1593325"/>
            <a:ext cx="1095600" cy="7392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3067"/>
            </a:lvl1pPr>
            <a:lvl2pPr lvl="1" algn="ctr" rtl="0">
              <a:spcBef>
                <a:spcPts val="0"/>
              </a:spcBef>
              <a:spcAft>
                <a:spcPts val="0"/>
              </a:spcAft>
              <a:buSzPts val="3700"/>
              <a:buNone/>
              <a:defRPr sz="4933"/>
            </a:lvl2pPr>
            <a:lvl3pPr lvl="2" algn="ctr" rtl="0">
              <a:spcBef>
                <a:spcPts val="0"/>
              </a:spcBef>
              <a:spcAft>
                <a:spcPts val="0"/>
              </a:spcAft>
              <a:buSzPts val="3700"/>
              <a:buNone/>
              <a:defRPr sz="4933"/>
            </a:lvl3pPr>
            <a:lvl4pPr lvl="3" algn="ctr" rtl="0">
              <a:spcBef>
                <a:spcPts val="0"/>
              </a:spcBef>
              <a:spcAft>
                <a:spcPts val="0"/>
              </a:spcAft>
              <a:buSzPts val="3700"/>
              <a:buNone/>
              <a:defRPr sz="4933"/>
            </a:lvl4pPr>
            <a:lvl5pPr lvl="4" algn="ctr" rtl="0">
              <a:spcBef>
                <a:spcPts val="0"/>
              </a:spcBef>
              <a:spcAft>
                <a:spcPts val="0"/>
              </a:spcAft>
              <a:buSzPts val="3700"/>
              <a:buNone/>
              <a:defRPr sz="4933"/>
            </a:lvl5pPr>
            <a:lvl6pPr lvl="5" algn="ctr" rtl="0">
              <a:spcBef>
                <a:spcPts val="0"/>
              </a:spcBef>
              <a:spcAft>
                <a:spcPts val="0"/>
              </a:spcAft>
              <a:buSzPts val="3700"/>
              <a:buNone/>
              <a:defRPr sz="4933"/>
            </a:lvl6pPr>
            <a:lvl7pPr lvl="6" algn="ctr" rtl="0">
              <a:spcBef>
                <a:spcPts val="0"/>
              </a:spcBef>
              <a:spcAft>
                <a:spcPts val="0"/>
              </a:spcAft>
              <a:buSzPts val="3700"/>
              <a:buNone/>
              <a:defRPr sz="4933"/>
            </a:lvl7pPr>
            <a:lvl8pPr lvl="7" algn="ctr" rtl="0">
              <a:spcBef>
                <a:spcPts val="0"/>
              </a:spcBef>
              <a:spcAft>
                <a:spcPts val="0"/>
              </a:spcAft>
              <a:buSzPts val="3700"/>
              <a:buNone/>
              <a:defRPr sz="4933"/>
            </a:lvl8pPr>
            <a:lvl9pPr lvl="8" algn="ctr" rtl="0">
              <a:spcBef>
                <a:spcPts val="0"/>
              </a:spcBef>
              <a:spcAft>
                <a:spcPts val="0"/>
              </a:spcAft>
              <a:buSzPts val="3700"/>
              <a:buNone/>
              <a:defRPr sz="4933"/>
            </a:lvl9pPr>
          </a:lstStyle>
          <a:p>
            <a:r>
              <a:t>xx%</a:t>
            </a:r>
          </a:p>
        </p:txBody>
      </p:sp>
      <p:sp>
        <p:nvSpPr>
          <p:cNvPr id="604" name="Google Shape;604;p14"/>
          <p:cNvSpPr txBox="1">
            <a:spLocks noGrp="1"/>
          </p:cNvSpPr>
          <p:nvPr>
            <p:ph type="subTitle" idx="1"/>
          </p:nvPr>
        </p:nvSpPr>
        <p:spPr>
          <a:xfrm>
            <a:off x="3985207" y="1659367"/>
            <a:ext cx="5317200" cy="472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8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05" name="Google Shape;605;p14"/>
          <p:cNvSpPr txBox="1">
            <a:spLocks noGrp="1"/>
          </p:cNvSpPr>
          <p:nvPr>
            <p:ph type="subTitle" idx="2"/>
          </p:nvPr>
        </p:nvSpPr>
        <p:spPr>
          <a:xfrm>
            <a:off x="3985184" y="2132179"/>
            <a:ext cx="5317200" cy="3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06" name="Google Shape;606;p14"/>
          <p:cNvSpPr txBox="1">
            <a:spLocks noGrp="1"/>
          </p:cNvSpPr>
          <p:nvPr>
            <p:ph type="title" idx="3" hasCustomPrompt="1"/>
          </p:nvPr>
        </p:nvSpPr>
        <p:spPr>
          <a:xfrm>
            <a:off x="2889575" y="2786412"/>
            <a:ext cx="1095600" cy="7392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3067"/>
            </a:lvl1pPr>
            <a:lvl2pPr lvl="1" algn="ctr" rtl="0">
              <a:spcBef>
                <a:spcPts val="0"/>
              </a:spcBef>
              <a:spcAft>
                <a:spcPts val="0"/>
              </a:spcAft>
              <a:buSzPts val="3700"/>
              <a:buNone/>
              <a:defRPr sz="4933"/>
            </a:lvl2pPr>
            <a:lvl3pPr lvl="2" algn="ctr" rtl="0">
              <a:spcBef>
                <a:spcPts val="0"/>
              </a:spcBef>
              <a:spcAft>
                <a:spcPts val="0"/>
              </a:spcAft>
              <a:buSzPts val="3700"/>
              <a:buNone/>
              <a:defRPr sz="4933"/>
            </a:lvl3pPr>
            <a:lvl4pPr lvl="3" algn="ctr" rtl="0">
              <a:spcBef>
                <a:spcPts val="0"/>
              </a:spcBef>
              <a:spcAft>
                <a:spcPts val="0"/>
              </a:spcAft>
              <a:buSzPts val="3700"/>
              <a:buNone/>
              <a:defRPr sz="4933"/>
            </a:lvl4pPr>
            <a:lvl5pPr lvl="4" algn="ctr" rtl="0">
              <a:spcBef>
                <a:spcPts val="0"/>
              </a:spcBef>
              <a:spcAft>
                <a:spcPts val="0"/>
              </a:spcAft>
              <a:buSzPts val="3700"/>
              <a:buNone/>
              <a:defRPr sz="4933"/>
            </a:lvl5pPr>
            <a:lvl6pPr lvl="5" algn="ctr" rtl="0">
              <a:spcBef>
                <a:spcPts val="0"/>
              </a:spcBef>
              <a:spcAft>
                <a:spcPts val="0"/>
              </a:spcAft>
              <a:buSzPts val="3700"/>
              <a:buNone/>
              <a:defRPr sz="4933"/>
            </a:lvl6pPr>
            <a:lvl7pPr lvl="6" algn="ctr" rtl="0">
              <a:spcBef>
                <a:spcPts val="0"/>
              </a:spcBef>
              <a:spcAft>
                <a:spcPts val="0"/>
              </a:spcAft>
              <a:buSzPts val="3700"/>
              <a:buNone/>
              <a:defRPr sz="4933"/>
            </a:lvl7pPr>
            <a:lvl8pPr lvl="7" algn="ctr" rtl="0">
              <a:spcBef>
                <a:spcPts val="0"/>
              </a:spcBef>
              <a:spcAft>
                <a:spcPts val="0"/>
              </a:spcAft>
              <a:buSzPts val="3700"/>
              <a:buNone/>
              <a:defRPr sz="4933"/>
            </a:lvl8pPr>
            <a:lvl9pPr lvl="8" algn="ctr" rtl="0">
              <a:spcBef>
                <a:spcPts val="0"/>
              </a:spcBef>
              <a:spcAft>
                <a:spcPts val="0"/>
              </a:spcAft>
              <a:buSzPts val="3700"/>
              <a:buNone/>
              <a:defRPr sz="4933"/>
            </a:lvl9pPr>
          </a:lstStyle>
          <a:p>
            <a:r>
              <a:t>xx%</a:t>
            </a:r>
          </a:p>
        </p:txBody>
      </p:sp>
      <p:sp>
        <p:nvSpPr>
          <p:cNvPr id="607" name="Google Shape;607;p14"/>
          <p:cNvSpPr txBox="1">
            <a:spLocks noGrp="1"/>
          </p:cNvSpPr>
          <p:nvPr>
            <p:ph type="subTitle" idx="4"/>
          </p:nvPr>
        </p:nvSpPr>
        <p:spPr>
          <a:xfrm>
            <a:off x="3985207" y="2852456"/>
            <a:ext cx="5317200" cy="472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8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08" name="Google Shape;608;p14"/>
          <p:cNvSpPr txBox="1">
            <a:spLocks noGrp="1"/>
          </p:cNvSpPr>
          <p:nvPr>
            <p:ph type="subTitle" idx="5"/>
          </p:nvPr>
        </p:nvSpPr>
        <p:spPr>
          <a:xfrm>
            <a:off x="3985184" y="3325265"/>
            <a:ext cx="5317200" cy="3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09" name="Google Shape;609;p14"/>
          <p:cNvSpPr txBox="1">
            <a:spLocks noGrp="1"/>
          </p:cNvSpPr>
          <p:nvPr>
            <p:ph type="title" idx="6" hasCustomPrompt="1"/>
          </p:nvPr>
        </p:nvSpPr>
        <p:spPr>
          <a:xfrm>
            <a:off x="2889575" y="3979497"/>
            <a:ext cx="1095600" cy="7392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3067"/>
            </a:lvl1pPr>
            <a:lvl2pPr lvl="1" algn="ctr" rtl="0">
              <a:spcBef>
                <a:spcPts val="0"/>
              </a:spcBef>
              <a:spcAft>
                <a:spcPts val="0"/>
              </a:spcAft>
              <a:buSzPts val="3700"/>
              <a:buNone/>
              <a:defRPr sz="4933"/>
            </a:lvl2pPr>
            <a:lvl3pPr lvl="2" algn="ctr" rtl="0">
              <a:spcBef>
                <a:spcPts val="0"/>
              </a:spcBef>
              <a:spcAft>
                <a:spcPts val="0"/>
              </a:spcAft>
              <a:buSzPts val="3700"/>
              <a:buNone/>
              <a:defRPr sz="4933"/>
            </a:lvl3pPr>
            <a:lvl4pPr lvl="3" algn="ctr" rtl="0">
              <a:spcBef>
                <a:spcPts val="0"/>
              </a:spcBef>
              <a:spcAft>
                <a:spcPts val="0"/>
              </a:spcAft>
              <a:buSzPts val="3700"/>
              <a:buNone/>
              <a:defRPr sz="4933"/>
            </a:lvl4pPr>
            <a:lvl5pPr lvl="4" algn="ctr" rtl="0">
              <a:spcBef>
                <a:spcPts val="0"/>
              </a:spcBef>
              <a:spcAft>
                <a:spcPts val="0"/>
              </a:spcAft>
              <a:buSzPts val="3700"/>
              <a:buNone/>
              <a:defRPr sz="4933"/>
            </a:lvl5pPr>
            <a:lvl6pPr lvl="5" algn="ctr" rtl="0">
              <a:spcBef>
                <a:spcPts val="0"/>
              </a:spcBef>
              <a:spcAft>
                <a:spcPts val="0"/>
              </a:spcAft>
              <a:buSzPts val="3700"/>
              <a:buNone/>
              <a:defRPr sz="4933"/>
            </a:lvl6pPr>
            <a:lvl7pPr lvl="6" algn="ctr" rtl="0">
              <a:spcBef>
                <a:spcPts val="0"/>
              </a:spcBef>
              <a:spcAft>
                <a:spcPts val="0"/>
              </a:spcAft>
              <a:buSzPts val="3700"/>
              <a:buNone/>
              <a:defRPr sz="4933"/>
            </a:lvl7pPr>
            <a:lvl8pPr lvl="7" algn="ctr" rtl="0">
              <a:spcBef>
                <a:spcPts val="0"/>
              </a:spcBef>
              <a:spcAft>
                <a:spcPts val="0"/>
              </a:spcAft>
              <a:buSzPts val="3700"/>
              <a:buNone/>
              <a:defRPr sz="4933"/>
            </a:lvl8pPr>
            <a:lvl9pPr lvl="8" algn="ctr" rtl="0">
              <a:spcBef>
                <a:spcPts val="0"/>
              </a:spcBef>
              <a:spcAft>
                <a:spcPts val="0"/>
              </a:spcAft>
              <a:buSzPts val="3700"/>
              <a:buNone/>
              <a:defRPr sz="4933"/>
            </a:lvl9pPr>
          </a:lstStyle>
          <a:p>
            <a:r>
              <a:t>xx%</a:t>
            </a:r>
          </a:p>
        </p:txBody>
      </p:sp>
      <p:sp>
        <p:nvSpPr>
          <p:cNvPr id="610" name="Google Shape;610;p14"/>
          <p:cNvSpPr txBox="1">
            <a:spLocks noGrp="1"/>
          </p:cNvSpPr>
          <p:nvPr>
            <p:ph type="subTitle" idx="7"/>
          </p:nvPr>
        </p:nvSpPr>
        <p:spPr>
          <a:xfrm>
            <a:off x="3985207" y="4045545"/>
            <a:ext cx="5317200" cy="472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8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11" name="Google Shape;611;p14"/>
          <p:cNvSpPr txBox="1">
            <a:spLocks noGrp="1"/>
          </p:cNvSpPr>
          <p:nvPr>
            <p:ph type="subTitle" idx="8"/>
          </p:nvPr>
        </p:nvSpPr>
        <p:spPr>
          <a:xfrm>
            <a:off x="3985184" y="4518351"/>
            <a:ext cx="5317200" cy="3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12" name="Google Shape;612;p14"/>
          <p:cNvSpPr txBox="1">
            <a:spLocks noGrp="1"/>
          </p:cNvSpPr>
          <p:nvPr>
            <p:ph type="title" idx="9" hasCustomPrompt="1"/>
          </p:nvPr>
        </p:nvSpPr>
        <p:spPr>
          <a:xfrm>
            <a:off x="2889575" y="5172584"/>
            <a:ext cx="1095600" cy="7392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3067"/>
            </a:lvl1pPr>
            <a:lvl2pPr lvl="1" algn="ctr" rtl="0">
              <a:spcBef>
                <a:spcPts val="0"/>
              </a:spcBef>
              <a:spcAft>
                <a:spcPts val="0"/>
              </a:spcAft>
              <a:buSzPts val="3700"/>
              <a:buNone/>
              <a:defRPr sz="4933"/>
            </a:lvl2pPr>
            <a:lvl3pPr lvl="2" algn="ctr" rtl="0">
              <a:spcBef>
                <a:spcPts val="0"/>
              </a:spcBef>
              <a:spcAft>
                <a:spcPts val="0"/>
              </a:spcAft>
              <a:buSzPts val="3700"/>
              <a:buNone/>
              <a:defRPr sz="4933"/>
            </a:lvl3pPr>
            <a:lvl4pPr lvl="3" algn="ctr" rtl="0">
              <a:spcBef>
                <a:spcPts val="0"/>
              </a:spcBef>
              <a:spcAft>
                <a:spcPts val="0"/>
              </a:spcAft>
              <a:buSzPts val="3700"/>
              <a:buNone/>
              <a:defRPr sz="4933"/>
            </a:lvl4pPr>
            <a:lvl5pPr lvl="4" algn="ctr" rtl="0">
              <a:spcBef>
                <a:spcPts val="0"/>
              </a:spcBef>
              <a:spcAft>
                <a:spcPts val="0"/>
              </a:spcAft>
              <a:buSzPts val="3700"/>
              <a:buNone/>
              <a:defRPr sz="4933"/>
            </a:lvl5pPr>
            <a:lvl6pPr lvl="5" algn="ctr" rtl="0">
              <a:spcBef>
                <a:spcPts val="0"/>
              </a:spcBef>
              <a:spcAft>
                <a:spcPts val="0"/>
              </a:spcAft>
              <a:buSzPts val="3700"/>
              <a:buNone/>
              <a:defRPr sz="4933"/>
            </a:lvl6pPr>
            <a:lvl7pPr lvl="6" algn="ctr" rtl="0">
              <a:spcBef>
                <a:spcPts val="0"/>
              </a:spcBef>
              <a:spcAft>
                <a:spcPts val="0"/>
              </a:spcAft>
              <a:buSzPts val="3700"/>
              <a:buNone/>
              <a:defRPr sz="4933"/>
            </a:lvl7pPr>
            <a:lvl8pPr lvl="7" algn="ctr" rtl="0">
              <a:spcBef>
                <a:spcPts val="0"/>
              </a:spcBef>
              <a:spcAft>
                <a:spcPts val="0"/>
              </a:spcAft>
              <a:buSzPts val="3700"/>
              <a:buNone/>
              <a:defRPr sz="4933"/>
            </a:lvl8pPr>
            <a:lvl9pPr lvl="8" algn="ctr" rtl="0">
              <a:spcBef>
                <a:spcPts val="0"/>
              </a:spcBef>
              <a:spcAft>
                <a:spcPts val="0"/>
              </a:spcAft>
              <a:buSzPts val="3700"/>
              <a:buNone/>
              <a:defRPr sz="4933"/>
            </a:lvl9pPr>
          </a:lstStyle>
          <a:p>
            <a:r>
              <a:t>xx%</a:t>
            </a:r>
          </a:p>
        </p:txBody>
      </p:sp>
      <p:sp>
        <p:nvSpPr>
          <p:cNvPr id="613" name="Google Shape;613;p14"/>
          <p:cNvSpPr txBox="1">
            <a:spLocks noGrp="1"/>
          </p:cNvSpPr>
          <p:nvPr>
            <p:ph type="subTitle" idx="13"/>
          </p:nvPr>
        </p:nvSpPr>
        <p:spPr>
          <a:xfrm>
            <a:off x="3985207" y="5238636"/>
            <a:ext cx="5317200" cy="472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8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14" name="Google Shape;614;p14"/>
          <p:cNvSpPr txBox="1">
            <a:spLocks noGrp="1"/>
          </p:cNvSpPr>
          <p:nvPr>
            <p:ph type="subTitle" idx="14"/>
          </p:nvPr>
        </p:nvSpPr>
        <p:spPr>
          <a:xfrm>
            <a:off x="3985184" y="5711437"/>
            <a:ext cx="5317200" cy="3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615" name="Google Shape;615;p14"/>
          <p:cNvSpPr txBox="1">
            <a:spLocks noGrp="1"/>
          </p:cNvSpPr>
          <p:nvPr>
            <p:ph type="title" idx="15" hasCustomPrompt="1"/>
          </p:nvPr>
        </p:nvSpPr>
        <p:spPr>
          <a:xfrm>
            <a:off x="6276951" y="3396399"/>
            <a:ext cx="1095600" cy="7392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3067">
                <a:solidFill>
                  <a:schemeClr val="dk1"/>
                </a:solidFill>
              </a:defRPr>
            </a:lvl1pPr>
            <a:lvl2pPr lvl="1" algn="ctr" rtl="0">
              <a:spcBef>
                <a:spcPts val="0"/>
              </a:spcBef>
              <a:spcAft>
                <a:spcPts val="0"/>
              </a:spcAft>
              <a:buSzPts val="3700"/>
              <a:buNone/>
              <a:defRPr sz="4933"/>
            </a:lvl2pPr>
            <a:lvl3pPr lvl="2" algn="ctr" rtl="0">
              <a:spcBef>
                <a:spcPts val="0"/>
              </a:spcBef>
              <a:spcAft>
                <a:spcPts val="0"/>
              </a:spcAft>
              <a:buSzPts val="3700"/>
              <a:buNone/>
              <a:defRPr sz="4933"/>
            </a:lvl3pPr>
            <a:lvl4pPr lvl="3" algn="ctr" rtl="0">
              <a:spcBef>
                <a:spcPts val="0"/>
              </a:spcBef>
              <a:spcAft>
                <a:spcPts val="0"/>
              </a:spcAft>
              <a:buSzPts val="3700"/>
              <a:buNone/>
              <a:defRPr sz="4933"/>
            </a:lvl4pPr>
            <a:lvl5pPr lvl="4" algn="ctr" rtl="0">
              <a:spcBef>
                <a:spcPts val="0"/>
              </a:spcBef>
              <a:spcAft>
                <a:spcPts val="0"/>
              </a:spcAft>
              <a:buSzPts val="3700"/>
              <a:buNone/>
              <a:defRPr sz="4933"/>
            </a:lvl5pPr>
            <a:lvl6pPr lvl="5" algn="ctr" rtl="0">
              <a:spcBef>
                <a:spcPts val="0"/>
              </a:spcBef>
              <a:spcAft>
                <a:spcPts val="0"/>
              </a:spcAft>
              <a:buSzPts val="3700"/>
              <a:buNone/>
              <a:defRPr sz="4933"/>
            </a:lvl6pPr>
            <a:lvl7pPr lvl="6" algn="ctr" rtl="0">
              <a:spcBef>
                <a:spcPts val="0"/>
              </a:spcBef>
              <a:spcAft>
                <a:spcPts val="0"/>
              </a:spcAft>
              <a:buSzPts val="3700"/>
              <a:buNone/>
              <a:defRPr sz="4933"/>
            </a:lvl7pPr>
            <a:lvl8pPr lvl="7" algn="ctr" rtl="0">
              <a:spcBef>
                <a:spcPts val="0"/>
              </a:spcBef>
              <a:spcAft>
                <a:spcPts val="0"/>
              </a:spcAft>
              <a:buSzPts val="3700"/>
              <a:buNone/>
              <a:defRPr sz="4933"/>
            </a:lvl8pPr>
            <a:lvl9pPr lvl="8" algn="ctr" rtl="0">
              <a:spcBef>
                <a:spcPts val="0"/>
              </a:spcBef>
              <a:spcAft>
                <a:spcPts val="0"/>
              </a:spcAft>
              <a:buSzPts val="3700"/>
              <a:buNone/>
              <a:defRPr sz="4933"/>
            </a:lvl9pPr>
          </a:lstStyle>
          <a:p>
            <a:r>
              <a:t>xx%</a:t>
            </a:r>
          </a:p>
        </p:txBody>
      </p:sp>
      <p:sp>
        <p:nvSpPr>
          <p:cNvPr id="616" name="Google Shape;616;p14"/>
          <p:cNvSpPr txBox="1">
            <a:spLocks noGrp="1"/>
          </p:cNvSpPr>
          <p:nvPr>
            <p:ph type="title" idx="16" hasCustomPrompt="1"/>
          </p:nvPr>
        </p:nvSpPr>
        <p:spPr>
          <a:xfrm>
            <a:off x="6276951" y="4746025"/>
            <a:ext cx="1095600" cy="7392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3067">
                <a:solidFill>
                  <a:schemeClr val="dk1"/>
                </a:solidFill>
              </a:defRPr>
            </a:lvl1pPr>
            <a:lvl2pPr lvl="1" algn="ctr" rtl="0">
              <a:spcBef>
                <a:spcPts val="0"/>
              </a:spcBef>
              <a:spcAft>
                <a:spcPts val="0"/>
              </a:spcAft>
              <a:buSzPts val="3700"/>
              <a:buNone/>
              <a:defRPr sz="4933"/>
            </a:lvl2pPr>
            <a:lvl3pPr lvl="2" algn="ctr" rtl="0">
              <a:spcBef>
                <a:spcPts val="0"/>
              </a:spcBef>
              <a:spcAft>
                <a:spcPts val="0"/>
              </a:spcAft>
              <a:buSzPts val="3700"/>
              <a:buNone/>
              <a:defRPr sz="4933"/>
            </a:lvl3pPr>
            <a:lvl4pPr lvl="3" algn="ctr" rtl="0">
              <a:spcBef>
                <a:spcPts val="0"/>
              </a:spcBef>
              <a:spcAft>
                <a:spcPts val="0"/>
              </a:spcAft>
              <a:buSzPts val="3700"/>
              <a:buNone/>
              <a:defRPr sz="4933"/>
            </a:lvl4pPr>
            <a:lvl5pPr lvl="4" algn="ctr" rtl="0">
              <a:spcBef>
                <a:spcPts val="0"/>
              </a:spcBef>
              <a:spcAft>
                <a:spcPts val="0"/>
              </a:spcAft>
              <a:buSzPts val="3700"/>
              <a:buNone/>
              <a:defRPr sz="4933"/>
            </a:lvl5pPr>
            <a:lvl6pPr lvl="5" algn="ctr" rtl="0">
              <a:spcBef>
                <a:spcPts val="0"/>
              </a:spcBef>
              <a:spcAft>
                <a:spcPts val="0"/>
              </a:spcAft>
              <a:buSzPts val="3700"/>
              <a:buNone/>
              <a:defRPr sz="4933"/>
            </a:lvl6pPr>
            <a:lvl7pPr lvl="6" algn="ctr" rtl="0">
              <a:spcBef>
                <a:spcPts val="0"/>
              </a:spcBef>
              <a:spcAft>
                <a:spcPts val="0"/>
              </a:spcAft>
              <a:buSzPts val="3700"/>
              <a:buNone/>
              <a:defRPr sz="4933"/>
            </a:lvl7pPr>
            <a:lvl8pPr lvl="7" algn="ctr" rtl="0">
              <a:spcBef>
                <a:spcPts val="0"/>
              </a:spcBef>
              <a:spcAft>
                <a:spcPts val="0"/>
              </a:spcAft>
              <a:buSzPts val="3700"/>
              <a:buNone/>
              <a:defRPr sz="4933"/>
            </a:lvl8pPr>
            <a:lvl9pPr lvl="8" algn="ctr" rtl="0">
              <a:spcBef>
                <a:spcPts val="0"/>
              </a:spcBef>
              <a:spcAft>
                <a:spcPts val="0"/>
              </a:spcAft>
              <a:buSzPts val="3700"/>
              <a:buNone/>
              <a:defRPr sz="4933"/>
            </a:lvl9pPr>
          </a:lstStyle>
          <a:p>
            <a:r>
              <a:t>xx%</a:t>
            </a:r>
          </a:p>
        </p:txBody>
      </p:sp>
      <p:sp>
        <p:nvSpPr>
          <p:cNvPr id="617" name="Google Shape;617;p14"/>
          <p:cNvSpPr txBox="1">
            <a:spLocks noGrp="1"/>
          </p:cNvSpPr>
          <p:nvPr>
            <p:ph type="title" idx="17"/>
          </p:nvPr>
        </p:nvSpPr>
        <p:spPr>
          <a:xfrm>
            <a:off x="954000" y="717667"/>
            <a:ext cx="10284000" cy="5608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3867">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grpSp>
        <p:nvGrpSpPr>
          <p:cNvPr id="618" name="Google Shape;618;p14"/>
          <p:cNvGrpSpPr/>
          <p:nvPr/>
        </p:nvGrpSpPr>
        <p:grpSpPr>
          <a:xfrm>
            <a:off x="522485" y="4727027"/>
            <a:ext cx="385560" cy="379624"/>
            <a:chOff x="426000" y="3302025"/>
            <a:chExt cx="220875" cy="217475"/>
          </a:xfrm>
        </p:grpSpPr>
        <p:sp>
          <p:nvSpPr>
            <p:cNvPr id="619" name="Google Shape;619;p1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0" name="Google Shape;620;p1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21" name="Google Shape;621;p14"/>
          <p:cNvGrpSpPr/>
          <p:nvPr/>
        </p:nvGrpSpPr>
        <p:grpSpPr>
          <a:xfrm>
            <a:off x="476951" y="1614100"/>
            <a:ext cx="476605" cy="1275072"/>
            <a:chOff x="357713" y="600975"/>
            <a:chExt cx="357454" cy="956304"/>
          </a:xfrm>
        </p:grpSpPr>
        <p:sp>
          <p:nvSpPr>
            <p:cNvPr id="622" name="Google Shape;622;p1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3" name="Google Shape;623;p1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4" name="Google Shape;624;p1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5" name="Google Shape;625;p1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26" name="Google Shape;626;p14"/>
          <p:cNvGrpSpPr/>
          <p:nvPr/>
        </p:nvGrpSpPr>
        <p:grpSpPr>
          <a:xfrm>
            <a:off x="217685" y="5838529"/>
            <a:ext cx="2692235" cy="2692235"/>
            <a:chOff x="1943325" y="-220375"/>
            <a:chExt cx="1298672" cy="1298672"/>
          </a:xfrm>
        </p:grpSpPr>
        <p:sp>
          <p:nvSpPr>
            <p:cNvPr id="627" name="Google Shape;627;p14"/>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8" name="Google Shape;628;p14"/>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9" name="Google Shape;629;p14"/>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0" name="Google Shape;630;p14"/>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1" name="Google Shape;631;p14"/>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2" name="Google Shape;632;p14"/>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3" name="Google Shape;633;p14"/>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4" name="Google Shape;634;p14"/>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5" name="Google Shape;635;p14"/>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6" name="Google Shape;636;p14"/>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7" name="Google Shape;637;p14"/>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8" name="Google Shape;638;p14"/>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9" name="Google Shape;639;p14"/>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0" name="Google Shape;640;p14"/>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1" name="Google Shape;641;p14"/>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2" name="Google Shape;642;p14"/>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3" name="Google Shape;643;p14"/>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4" name="Google Shape;644;p14"/>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5" name="Google Shape;645;p14"/>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6" name="Google Shape;646;p14"/>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7" name="Google Shape;647;p14"/>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8" name="Google Shape;648;p14"/>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9" name="Google Shape;649;p14"/>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0" name="Google Shape;650;p14"/>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1" name="Google Shape;651;p14"/>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2" name="Google Shape;652;p14"/>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3" name="Google Shape;653;p14"/>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4" name="Google Shape;654;p14"/>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5" name="Google Shape;655;p14"/>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6" name="Google Shape;656;p14"/>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7" name="Google Shape;657;p14"/>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8" name="Google Shape;658;p14"/>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9" name="Google Shape;659;p14"/>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0" name="Google Shape;660;p14"/>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1" name="Google Shape;661;p14"/>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2" name="Google Shape;662;p14"/>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3" name="Google Shape;663;p14"/>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4" name="Google Shape;664;p14"/>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5" name="Google Shape;665;p14"/>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6" name="Google Shape;666;p14"/>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7" name="Google Shape;667;p14"/>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8" name="Google Shape;668;p14"/>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9" name="Google Shape;669;p14"/>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0" name="Google Shape;670;p14"/>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1" name="Google Shape;671;p14"/>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2" name="Google Shape;672;p14"/>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3" name="Google Shape;673;p14"/>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4" name="Google Shape;674;p14"/>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75" name="Google Shape;675;p14"/>
          <p:cNvGrpSpPr/>
          <p:nvPr/>
        </p:nvGrpSpPr>
        <p:grpSpPr>
          <a:xfrm>
            <a:off x="11138788" y="3453827"/>
            <a:ext cx="2620385" cy="689413"/>
            <a:chOff x="3539975" y="3523525"/>
            <a:chExt cx="745925" cy="196250"/>
          </a:xfrm>
        </p:grpSpPr>
        <p:sp>
          <p:nvSpPr>
            <p:cNvPr id="676" name="Google Shape;676;p1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7" name="Google Shape;677;p1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8" name="Google Shape;678;p1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9" name="Google Shape;679;p1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0" name="Google Shape;680;p1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1" name="Google Shape;681;p1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2" name="Google Shape;682;p1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3" name="Google Shape;683;p1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4" name="Google Shape;684;p1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5" name="Google Shape;685;p1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6" name="Google Shape;686;p1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7" name="Google Shape;687;p1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8" name="Google Shape;688;p1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9" name="Google Shape;689;p1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0" name="Google Shape;690;p1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1" name="Google Shape;691;p1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08062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2"/>
        <p:cNvGrpSpPr/>
        <p:nvPr/>
      </p:nvGrpSpPr>
      <p:grpSpPr>
        <a:xfrm>
          <a:off x="0" y="0"/>
          <a:ext cx="0" cy="0"/>
          <a:chOff x="0" y="0"/>
          <a:chExt cx="0" cy="0"/>
        </a:xfrm>
      </p:grpSpPr>
      <p:sp>
        <p:nvSpPr>
          <p:cNvPr id="63" name="Google Shape;63;p8"/>
          <p:cNvSpPr/>
          <p:nvPr/>
        </p:nvSpPr>
        <p:spPr>
          <a:xfrm>
            <a:off x="3670134" y="4151468"/>
            <a:ext cx="8769577" cy="2719625"/>
          </a:xfrm>
          <a:custGeom>
            <a:avLst/>
            <a:gdLst/>
            <a:ahLst/>
            <a:cxnLst/>
            <a:rect l="l" t="t" r="r" b="b"/>
            <a:pathLst>
              <a:path w="92862" h="20271" extrusionOk="0">
                <a:moveTo>
                  <a:pt x="79072" y="0"/>
                </a:moveTo>
                <a:cubicBezTo>
                  <a:pt x="75484" y="0"/>
                  <a:pt x="71979" y="914"/>
                  <a:pt x="68756" y="2597"/>
                </a:cubicBezTo>
                <a:cubicBezTo>
                  <a:pt x="64327" y="4905"/>
                  <a:pt x="60752" y="7539"/>
                  <a:pt x="55670" y="7539"/>
                </a:cubicBezTo>
                <a:cubicBezTo>
                  <a:pt x="55446" y="7539"/>
                  <a:pt x="55218" y="7534"/>
                  <a:pt x="54987" y="7523"/>
                </a:cubicBezTo>
                <a:cubicBezTo>
                  <a:pt x="49392" y="7275"/>
                  <a:pt x="44480" y="4903"/>
                  <a:pt x="39134" y="3475"/>
                </a:cubicBezTo>
                <a:cubicBezTo>
                  <a:pt x="35751" y="2568"/>
                  <a:pt x="32183" y="2008"/>
                  <a:pt x="28644" y="2008"/>
                </a:cubicBezTo>
                <a:cubicBezTo>
                  <a:pt x="24153" y="2008"/>
                  <a:pt x="19707" y="2910"/>
                  <a:pt x="15736" y="5152"/>
                </a:cubicBezTo>
                <a:cubicBezTo>
                  <a:pt x="12709" y="6855"/>
                  <a:pt x="9119" y="8859"/>
                  <a:pt x="6604" y="11218"/>
                </a:cubicBezTo>
                <a:cubicBezTo>
                  <a:pt x="3840" y="13838"/>
                  <a:pt x="2071" y="17179"/>
                  <a:pt x="1" y="20271"/>
                </a:cubicBezTo>
                <a:lnTo>
                  <a:pt x="90570" y="20100"/>
                </a:lnTo>
                <a:cubicBezTo>
                  <a:pt x="90936" y="15948"/>
                  <a:pt x="92154" y="12397"/>
                  <a:pt x="92692" y="8244"/>
                </a:cubicBezTo>
                <a:cubicBezTo>
                  <a:pt x="92862" y="6947"/>
                  <a:pt x="92823" y="5270"/>
                  <a:pt x="91801" y="4183"/>
                </a:cubicBezTo>
                <a:cubicBezTo>
                  <a:pt x="90792" y="3907"/>
                  <a:pt x="90058" y="2990"/>
                  <a:pt x="89155" y="2427"/>
                </a:cubicBezTo>
                <a:cubicBezTo>
                  <a:pt x="87071" y="1143"/>
                  <a:pt x="84608" y="606"/>
                  <a:pt x="82237" y="239"/>
                </a:cubicBezTo>
                <a:cubicBezTo>
                  <a:pt x="81178" y="79"/>
                  <a:pt x="80122" y="0"/>
                  <a:pt x="79072"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8"/>
          <p:cNvSpPr/>
          <p:nvPr/>
        </p:nvSpPr>
        <p:spPr>
          <a:xfrm>
            <a:off x="-2260700" y="-1480500"/>
            <a:ext cx="7495749" cy="5631983"/>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8"/>
          <p:cNvSpPr/>
          <p:nvPr/>
        </p:nvSpPr>
        <p:spPr>
          <a:xfrm>
            <a:off x="1157167" y="-510533"/>
            <a:ext cx="12643933" cy="2068833"/>
          </a:xfrm>
          <a:custGeom>
            <a:avLst/>
            <a:gdLst/>
            <a:ahLst/>
            <a:cxnLst/>
            <a:rect l="l" t="t" r="r" b="b"/>
            <a:pathLst>
              <a:path w="379318" h="62065" extrusionOk="0">
                <a:moveTo>
                  <a:pt x="0" y="0"/>
                </a:moveTo>
                <a:cubicBezTo>
                  <a:pt x="0" y="10481"/>
                  <a:pt x="7750" y="21345"/>
                  <a:pt x="16848" y="26547"/>
                </a:cubicBezTo>
                <a:cubicBezTo>
                  <a:pt x="27603" y="32696"/>
                  <a:pt x="40364" y="34719"/>
                  <a:pt x="52584" y="36758"/>
                </a:cubicBezTo>
                <a:cubicBezTo>
                  <a:pt x="87768" y="42628"/>
                  <a:pt x="123613" y="28590"/>
                  <a:pt x="159283" y="28590"/>
                </a:cubicBezTo>
                <a:cubicBezTo>
                  <a:pt x="181217" y="28590"/>
                  <a:pt x="204501" y="30012"/>
                  <a:pt x="224119" y="39821"/>
                </a:cubicBezTo>
                <a:cubicBezTo>
                  <a:pt x="240003" y="47763"/>
                  <a:pt x="257080" y="54159"/>
                  <a:pt x="274661" y="56668"/>
                </a:cubicBezTo>
                <a:cubicBezTo>
                  <a:pt x="296110" y="59729"/>
                  <a:pt x="317964" y="63658"/>
                  <a:pt x="339497" y="61263"/>
                </a:cubicBezTo>
                <a:cubicBezTo>
                  <a:pt x="353204" y="59739"/>
                  <a:pt x="365939" y="53379"/>
                  <a:pt x="379318" y="50031"/>
                </a:cubicBezTo>
              </a:path>
            </a:pathLst>
          </a:custGeom>
          <a:noFill/>
          <a:ln w="19050" cap="flat" cmpd="sng">
            <a:solidFill>
              <a:srgbClr val="E94A4E"/>
            </a:solidFill>
            <a:prstDash val="solid"/>
            <a:round/>
            <a:headEnd type="none" w="med" len="med"/>
            <a:tailEnd type="none" w="med" len="med"/>
          </a:ln>
        </p:spPr>
      </p:sp>
      <p:sp>
        <p:nvSpPr>
          <p:cNvPr id="66" name="Google Shape;66;p8"/>
          <p:cNvSpPr/>
          <p:nvPr/>
        </p:nvSpPr>
        <p:spPr>
          <a:xfrm>
            <a:off x="8866034" y="-935967"/>
            <a:ext cx="2654733" cy="1871933"/>
          </a:xfrm>
          <a:custGeom>
            <a:avLst/>
            <a:gdLst/>
            <a:ahLst/>
            <a:cxnLst/>
            <a:rect l="l" t="t" r="r" b="b"/>
            <a:pathLst>
              <a:path w="79642" h="56158" extrusionOk="0">
                <a:moveTo>
                  <a:pt x="0" y="56158"/>
                </a:moveTo>
                <a:cubicBezTo>
                  <a:pt x="8031" y="51339"/>
                  <a:pt x="16521" y="46989"/>
                  <a:pt x="25527" y="44416"/>
                </a:cubicBezTo>
                <a:cubicBezTo>
                  <a:pt x="34192" y="41941"/>
                  <a:pt x="43707" y="42656"/>
                  <a:pt x="52074" y="39310"/>
                </a:cubicBezTo>
                <a:cubicBezTo>
                  <a:pt x="60342" y="36004"/>
                  <a:pt x="66545" y="28152"/>
                  <a:pt x="70963" y="20421"/>
                </a:cubicBezTo>
                <a:cubicBezTo>
                  <a:pt x="74633" y="13999"/>
                  <a:pt x="79642" y="7396"/>
                  <a:pt x="79642" y="0"/>
                </a:cubicBezTo>
              </a:path>
            </a:pathLst>
          </a:custGeom>
          <a:noFill/>
          <a:ln w="19050" cap="flat" cmpd="sng">
            <a:solidFill>
              <a:srgbClr val="E94A4E"/>
            </a:solidFill>
            <a:prstDash val="solid"/>
            <a:round/>
            <a:headEnd type="none" w="med" len="med"/>
            <a:tailEnd type="none" w="med" len="med"/>
          </a:ln>
        </p:spPr>
      </p:sp>
      <p:sp>
        <p:nvSpPr>
          <p:cNvPr id="67" name="Google Shape;67;p8"/>
          <p:cNvSpPr/>
          <p:nvPr/>
        </p:nvSpPr>
        <p:spPr>
          <a:xfrm>
            <a:off x="-238233" y="5384868"/>
            <a:ext cx="5990100" cy="2000667"/>
          </a:xfrm>
          <a:custGeom>
            <a:avLst/>
            <a:gdLst/>
            <a:ahLst/>
            <a:cxnLst/>
            <a:rect l="l" t="t" r="r" b="b"/>
            <a:pathLst>
              <a:path w="179703" h="60020" extrusionOk="0">
                <a:moveTo>
                  <a:pt x="0" y="2842"/>
                </a:moveTo>
                <a:cubicBezTo>
                  <a:pt x="15519" y="-265"/>
                  <a:pt x="32463" y="-1653"/>
                  <a:pt x="47478" y="3352"/>
                </a:cubicBezTo>
                <a:cubicBezTo>
                  <a:pt x="64088" y="8889"/>
                  <a:pt x="76950" y="23615"/>
                  <a:pt x="93936" y="27857"/>
                </a:cubicBezTo>
                <a:cubicBezTo>
                  <a:pt x="114886" y="33089"/>
                  <a:pt x="138948" y="25858"/>
                  <a:pt x="158261" y="35515"/>
                </a:cubicBezTo>
                <a:cubicBezTo>
                  <a:pt x="167969" y="40369"/>
                  <a:pt x="174853" y="50310"/>
                  <a:pt x="179703" y="60020"/>
                </a:cubicBezTo>
              </a:path>
            </a:pathLst>
          </a:custGeom>
          <a:noFill/>
          <a:ln w="19050" cap="flat" cmpd="sng">
            <a:solidFill>
              <a:srgbClr val="0258A1"/>
            </a:solidFill>
            <a:prstDash val="solid"/>
            <a:round/>
            <a:headEnd type="none" w="med" len="med"/>
            <a:tailEnd type="none" w="med" len="med"/>
          </a:ln>
        </p:spPr>
      </p:sp>
      <p:sp>
        <p:nvSpPr>
          <p:cNvPr id="68" name="Google Shape;68;p8"/>
          <p:cNvSpPr/>
          <p:nvPr/>
        </p:nvSpPr>
        <p:spPr>
          <a:xfrm>
            <a:off x="557834" y="5564667"/>
            <a:ext cx="939700" cy="1826133"/>
          </a:xfrm>
          <a:custGeom>
            <a:avLst/>
            <a:gdLst/>
            <a:ahLst/>
            <a:cxnLst/>
            <a:rect l="l" t="t" r="r" b="b"/>
            <a:pathLst>
              <a:path w="28191" h="54784" extrusionOk="0">
                <a:moveTo>
                  <a:pt x="28191" y="0"/>
                </a:moveTo>
                <a:cubicBezTo>
                  <a:pt x="23592" y="1151"/>
                  <a:pt x="18709" y="2261"/>
                  <a:pt x="14917" y="5106"/>
                </a:cubicBezTo>
                <a:cubicBezTo>
                  <a:pt x="3036" y="14020"/>
                  <a:pt x="-2466" y="33069"/>
                  <a:pt x="1133" y="47479"/>
                </a:cubicBezTo>
                <a:cubicBezTo>
                  <a:pt x="1746" y="49933"/>
                  <a:pt x="1205" y="54129"/>
                  <a:pt x="3686" y="54626"/>
                </a:cubicBezTo>
                <a:cubicBezTo>
                  <a:pt x="5260" y="54941"/>
                  <a:pt x="6334" y="52791"/>
                  <a:pt x="7770" y="52074"/>
                </a:cubicBezTo>
              </a:path>
            </a:pathLst>
          </a:custGeom>
          <a:noFill/>
          <a:ln w="19050" cap="flat" cmpd="sng">
            <a:solidFill>
              <a:srgbClr val="0258A1"/>
            </a:solidFill>
            <a:prstDash val="solid"/>
            <a:round/>
            <a:headEnd type="none" w="med" len="med"/>
            <a:tailEnd type="none" w="med" len="med"/>
          </a:ln>
        </p:spPr>
      </p:sp>
      <p:sp>
        <p:nvSpPr>
          <p:cNvPr id="69" name="Google Shape;69;p8"/>
          <p:cNvSpPr/>
          <p:nvPr/>
        </p:nvSpPr>
        <p:spPr>
          <a:xfrm>
            <a:off x="4356434" y="-272267"/>
            <a:ext cx="1446500" cy="987000"/>
          </a:xfrm>
          <a:custGeom>
            <a:avLst/>
            <a:gdLst/>
            <a:ahLst/>
            <a:cxnLst/>
            <a:rect l="l" t="t" r="r" b="b"/>
            <a:pathLst>
              <a:path w="43395" h="29610" extrusionOk="0">
                <a:moveTo>
                  <a:pt x="0" y="29610"/>
                </a:moveTo>
                <a:cubicBezTo>
                  <a:pt x="4961" y="24649"/>
                  <a:pt x="9530" y="18039"/>
                  <a:pt x="16337" y="16336"/>
                </a:cubicBezTo>
                <a:cubicBezTo>
                  <a:pt x="22264" y="14853"/>
                  <a:pt x="29318" y="15919"/>
                  <a:pt x="34205" y="12252"/>
                </a:cubicBezTo>
                <a:cubicBezTo>
                  <a:pt x="38289" y="9188"/>
                  <a:pt x="41110" y="4565"/>
                  <a:pt x="43395" y="0"/>
                </a:cubicBezTo>
              </a:path>
            </a:pathLst>
          </a:custGeom>
          <a:noFill/>
          <a:ln w="19050" cap="flat" cmpd="sng">
            <a:solidFill>
              <a:srgbClr val="E94A4E"/>
            </a:solidFill>
            <a:prstDash val="solid"/>
            <a:round/>
            <a:headEnd type="none" w="med" len="med"/>
            <a:tailEnd type="none" w="med" len="med"/>
          </a:ln>
        </p:spPr>
      </p:sp>
      <p:sp>
        <p:nvSpPr>
          <p:cNvPr id="70" name="Google Shape;70;p8"/>
          <p:cNvSpPr txBox="1">
            <a:spLocks noGrp="1"/>
          </p:cNvSpPr>
          <p:nvPr>
            <p:ph type="title"/>
          </p:nvPr>
        </p:nvSpPr>
        <p:spPr>
          <a:xfrm>
            <a:off x="950967" y="719333"/>
            <a:ext cx="10290000" cy="54256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4800"/>
              <a:buNone/>
              <a:defRPr sz="12800" b="1">
                <a:solidFill>
                  <a:srgbClr val="E94A4E"/>
                </a:solidFill>
                <a:latin typeface="Kanit"/>
                <a:ea typeface="Kanit"/>
                <a:cs typeface="Kanit"/>
                <a:sym typeface="Kanit"/>
              </a:defRPr>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37628769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Caption 1">
  <p:cSld name="Caption 1">
    <p:spTree>
      <p:nvGrpSpPr>
        <p:cNvPr id="1" name="Shape 692"/>
        <p:cNvGrpSpPr/>
        <p:nvPr/>
      </p:nvGrpSpPr>
      <p:grpSpPr>
        <a:xfrm>
          <a:off x="0" y="0"/>
          <a:ext cx="0" cy="0"/>
          <a:chOff x="0" y="0"/>
          <a:chExt cx="0" cy="0"/>
        </a:xfrm>
      </p:grpSpPr>
      <p:grpSp>
        <p:nvGrpSpPr>
          <p:cNvPr id="693" name="Google Shape;693;p15"/>
          <p:cNvGrpSpPr/>
          <p:nvPr/>
        </p:nvGrpSpPr>
        <p:grpSpPr>
          <a:xfrm>
            <a:off x="476951" y="3818467"/>
            <a:ext cx="476605" cy="1275072"/>
            <a:chOff x="357713" y="600975"/>
            <a:chExt cx="357454" cy="956304"/>
          </a:xfrm>
        </p:grpSpPr>
        <p:sp>
          <p:nvSpPr>
            <p:cNvPr id="694" name="Google Shape;694;p15"/>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5" name="Google Shape;695;p15"/>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6" name="Google Shape;696;p15"/>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7" name="Google Shape;697;p15"/>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pic>
        <p:nvPicPr>
          <p:cNvPr id="698" name="Google Shape;698;p15"/>
          <p:cNvPicPr preferRelativeResize="0"/>
          <p:nvPr/>
        </p:nvPicPr>
        <p:blipFill>
          <a:blip r:embed="rId2">
            <a:alphaModFix/>
          </a:blip>
          <a:stretch>
            <a:fillRect/>
          </a:stretch>
        </p:blipFill>
        <p:spPr>
          <a:xfrm flipH="1">
            <a:off x="-8394145" y="-1177833"/>
            <a:ext cx="12470951" cy="3575000"/>
          </a:xfrm>
          <a:prstGeom prst="rect">
            <a:avLst/>
          </a:prstGeom>
          <a:noFill/>
          <a:ln>
            <a:noFill/>
          </a:ln>
        </p:spPr>
      </p:pic>
      <p:sp>
        <p:nvSpPr>
          <p:cNvPr id="699" name="Google Shape;699;p15"/>
          <p:cNvSpPr txBox="1">
            <a:spLocks noGrp="1"/>
          </p:cNvSpPr>
          <p:nvPr>
            <p:ph type="title"/>
          </p:nvPr>
        </p:nvSpPr>
        <p:spPr>
          <a:xfrm>
            <a:off x="7871033" y="1369567"/>
            <a:ext cx="3367200" cy="2488400"/>
          </a:xfrm>
          <a:prstGeom prst="rect">
            <a:avLst/>
          </a:prstGeom>
        </p:spPr>
        <p:txBody>
          <a:bodyPr spcFirstLastPara="1" wrap="square" lIns="91425" tIns="0" rIns="91425" bIns="91425" anchor="t" anchorCtr="0">
            <a:noAutofit/>
          </a:bodyPr>
          <a:lstStyle>
            <a:lvl1pPr lvl="0" algn="r" rtl="0">
              <a:spcBef>
                <a:spcPts val="0"/>
              </a:spcBef>
              <a:spcAft>
                <a:spcPts val="0"/>
              </a:spcAft>
              <a:buSzPts val="2900"/>
              <a:buNone/>
              <a:defRPr sz="3867">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spTree>
    <p:extLst>
      <p:ext uri="{BB962C8B-B14F-4D97-AF65-F5344CB8AC3E}">
        <p14:creationId xmlns:p14="http://schemas.microsoft.com/office/powerpoint/2010/main" val="378288755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700"/>
        <p:cNvGrpSpPr/>
        <p:nvPr/>
      </p:nvGrpSpPr>
      <p:grpSpPr>
        <a:xfrm>
          <a:off x="0" y="0"/>
          <a:ext cx="0" cy="0"/>
          <a:chOff x="0" y="0"/>
          <a:chExt cx="0" cy="0"/>
        </a:xfrm>
      </p:grpSpPr>
      <p:pic>
        <p:nvPicPr>
          <p:cNvPr id="701" name="Google Shape;701;p16"/>
          <p:cNvPicPr preferRelativeResize="0"/>
          <p:nvPr/>
        </p:nvPicPr>
        <p:blipFill rotWithShape="1">
          <a:blip r:embed="rId2">
            <a:alphaModFix amt="60000"/>
          </a:blip>
          <a:srcRect t="9" b="9"/>
          <a:stretch/>
        </p:blipFill>
        <p:spPr>
          <a:xfrm>
            <a:off x="0" y="2"/>
            <a:ext cx="12192003" cy="6857999"/>
          </a:xfrm>
          <a:prstGeom prst="rect">
            <a:avLst/>
          </a:prstGeom>
          <a:noFill/>
          <a:ln>
            <a:noFill/>
          </a:ln>
        </p:spPr>
      </p:pic>
      <p:sp>
        <p:nvSpPr>
          <p:cNvPr id="702" name="Google Shape;702;p16"/>
          <p:cNvSpPr txBox="1">
            <a:spLocks noGrp="1"/>
          </p:cNvSpPr>
          <p:nvPr>
            <p:ph type="title"/>
          </p:nvPr>
        </p:nvSpPr>
        <p:spPr>
          <a:xfrm>
            <a:off x="1488500" y="2075120"/>
            <a:ext cx="6012800" cy="1717200"/>
          </a:xfrm>
          <a:prstGeom prst="rect">
            <a:avLst/>
          </a:prstGeom>
        </p:spPr>
        <p:txBody>
          <a:bodyPr spcFirstLastPara="1" wrap="square" lIns="91425" tIns="0" rIns="91425" bIns="91425" anchor="t" anchorCtr="0">
            <a:noAutofit/>
          </a:bodyPr>
          <a:lstStyle>
            <a:lvl1pPr lvl="0" algn="r" rtl="0">
              <a:spcBef>
                <a:spcPts val="0"/>
              </a:spcBef>
              <a:spcAft>
                <a:spcPts val="0"/>
              </a:spcAft>
              <a:buSzPts val="3600"/>
              <a:buNone/>
              <a:defRPr sz="6000">
                <a:solidFill>
                  <a:schemeClr val="dk2"/>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703" name="Google Shape;703;p16"/>
          <p:cNvSpPr txBox="1">
            <a:spLocks noGrp="1"/>
          </p:cNvSpPr>
          <p:nvPr>
            <p:ph type="title" idx="2" hasCustomPrompt="1"/>
          </p:nvPr>
        </p:nvSpPr>
        <p:spPr>
          <a:xfrm>
            <a:off x="7518028" y="1808779"/>
            <a:ext cx="3433600" cy="21332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16000">
                <a:solidFill>
                  <a:schemeClr val="lt2"/>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704" name="Google Shape;704;p16"/>
          <p:cNvSpPr txBox="1">
            <a:spLocks noGrp="1"/>
          </p:cNvSpPr>
          <p:nvPr>
            <p:ph type="subTitle" idx="1"/>
          </p:nvPr>
        </p:nvSpPr>
        <p:spPr>
          <a:xfrm>
            <a:off x="1488161" y="4444329"/>
            <a:ext cx="6012800" cy="46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267">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grpSp>
        <p:nvGrpSpPr>
          <p:cNvPr id="705" name="Google Shape;705;p16"/>
          <p:cNvGrpSpPr/>
          <p:nvPr/>
        </p:nvGrpSpPr>
        <p:grpSpPr>
          <a:xfrm>
            <a:off x="11238051" y="2864912"/>
            <a:ext cx="476605" cy="1275072"/>
            <a:chOff x="357713" y="600975"/>
            <a:chExt cx="357454" cy="956304"/>
          </a:xfrm>
        </p:grpSpPr>
        <p:sp>
          <p:nvSpPr>
            <p:cNvPr id="706" name="Google Shape;706;p16"/>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7" name="Google Shape;707;p16"/>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8" name="Google Shape;708;p16"/>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9" name="Google Shape;709;p16"/>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710" name="Google Shape;710;p16"/>
          <p:cNvSpPr/>
          <p:nvPr/>
        </p:nvSpPr>
        <p:spPr>
          <a:xfrm flipH="1">
            <a:off x="6668494" y="642933"/>
            <a:ext cx="740689" cy="73905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711" name="Google Shape;711;p16"/>
          <p:cNvGrpSpPr/>
          <p:nvPr/>
        </p:nvGrpSpPr>
        <p:grpSpPr>
          <a:xfrm rot="10800000" flipH="1">
            <a:off x="7409164" y="5817829"/>
            <a:ext cx="5269505" cy="4234508"/>
            <a:chOff x="5256209" y="-1994879"/>
            <a:chExt cx="3952129" cy="3175881"/>
          </a:xfrm>
        </p:grpSpPr>
        <p:sp>
          <p:nvSpPr>
            <p:cNvPr id="712" name="Google Shape;712;p16"/>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3" name="Google Shape;713;p16"/>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14" name="Google Shape;714;p16"/>
          <p:cNvGrpSpPr/>
          <p:nvPr/>
        </p:nvGrpSpPr>
        <p:grpSpPr>
          <a:xfrm flipH="1">
            <a:off x="3966067" y="5896382"/>
            <a:ext cx="1057675" cy="243865"/>
            <a:chOff x="2685575" y="2835950"/>
            <a:chExt cx="433000" cy="99825"/>
          </a:xfrm>
        </p:grpSpPr>
        <p:sp>
          <p:nvSpPr>
            <p:cNvPr id="715" name="Google Shape;715;p1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6" name="Google Shape;716;p1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7" name="Google Shape;717;p1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8" name="Google Shape;718;p1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19" name="Google Shape;719;p16"/>
          <p:cNvGrpSpPr/>
          <p:nvPr/>
        </p:nvGrpSpPr>
        <p:grpSpPr>
          <a:xfrm flipH="1">
            <a:off x="1195591" y="1381993"/>
            <a:ext cx="377776" cy="379624"/>
            <a:chOff x="423709" y="3302025"/>
            <a:chExt cx="216416" cy="217475"/>
          </a:xfrm>
        </p:grpSpPr>
        <p:sp>
          <p:nvSpPr>
            <p:cNvPr id="720" name="Google Shape;720;p16"/>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1" name="Google Shape;721;p16"/>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22" name="Google Shape;722;p16"/>
          <p:cNvGrpSpPr/>
          <p:nvPr/>
        </p:nvGrpSpPr>
        <p:grpSpPr>
          <a:xfrm flipH="1">
            <a:off x="2809201" y="-1299944"/>
            <a:ext cx="2692235" cy="2692235"/>
            <a:chOff x="1943325" y="-220375"/>
            <a:chExt cx="1298672" cy="1298672"/>
          </a:xfrm>
        </p:grpSpPr>
        <p:sp>
          <p:nvSpPr>
            <p:cNvPr id="723" name="Google Shape;723;p16"/>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4" name="Google Shape;724;p16"/>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5" name="Google Shape;725;p16"/>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6" name="Google Shape;726;p16"/>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7" name="Google Shape;727;p16"/>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8" name="Google Shape;728;p16"/>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9" name="Google Shape;729;p16"/>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0" name="Google Shape;730;p16"/>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1" name="Google Shape;731;p16"/>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2" name="Google Shape;732;p16"/>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3" name="Google Shape;733;p16"/>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4" name="Google Shape;734;p16"/>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5" name="Google Shape;735;p16"/>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6" name="Google Shape;736;p16"/>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7" name="Google Shape;737;p16"/>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8" name="Google Shape;738;p16"/>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9" name="Google Shape;739;p16"/>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0" name="Google Shape;740;p16"/>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1" name="Google Shape;741;p16"/>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2" name="Google Shape;742;p16"/>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3" name="Google Shape;743;p16"/>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4" name="Google Shape;744;p16"/>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5" name="Google Shape;745;p16"/>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6" name="Google Shape;746;p16"/>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7" name="Google Shape;747;p16"/>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8" name="Google Shape;748;p16"/>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9" name="Google Shape;749;p16"/>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0" name="Google Shape;750;p16"/>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1" name="Google Shape;751;p16"/>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2" name="Google Shape;752;p16"/>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3" name="Google Shape;753;p16"/>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4" name="Google Shape;754;p16"/>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5" name="Google Shape;755;p16"/>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6" name="Google Shape;756;p16"/>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7" name="Google Shape;757;p16"/>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8" name="Google Shape;758;p16"/>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9" name="Google Shape;759;p16"/>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0" name="Google Shape;760;p16"/>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1" name="Google Shape;761;p16"/>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2" name="Google Shape;762;p16"/>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3" name="Google Shape;763;p16"/>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4" name="Google Shape;764;p16"/>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5" name="Google Shape;765;p16"/>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6" name="Google Shape;766;p16"/>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7" name="Google Shape;767;p16"/>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8" name="Google Shape;768;p16"/>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9" name="Google Shape;769;p16"/>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0" name="Google Shape;770;p16"/>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4303467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771"/>
        <p:cNvGrpSpPr/>
        <p:nvPr/>
      </p:nvGrpSpPr>
      <p:grpSpPr>
        <a:xfrm>
          <a:off x="0" y="0"/>
          <a:ext cx="0" cy="0"/>
          <a:chOff x="0" y="0"/>
          <a:chExt cx="0" cy="0"/>
        </a:xfrm>
      </p:grpSpPr>
      <p:pic>
        <p:nvPicPr>
          <p:cNvPr id="772" name="Google Shape;772;p17"/>
          <p:cNvPicPr preferRelativeResize="0"/>
          <p:nvPr/>
        </p:nvPicPr>
        <p:blipFill rotWithShape="1">
          <a:blip r:embed="rId2">
            <a:alphaModFix amt="60000"/>
          </a:blip>
          <a:srcRect t="9" b="9"/>
          <a:stretch/>
        </p:blipFill>
        <p:spPr>
          <a:xfrm>
            <a:off x="0" y="2"/>
            <a:ext cx="12192003" cy="6857999"/>
          </a:xfrm>
          <a:prstGeom prst="rect">
            <a:avLst/>
          </a:prstGeom>
          <a:noFill/>
          <a:ln>
            <a:noFill/>
          </a:ln>
        </p:spPr>
      </p:pic>
      <p:sp>
        <p:nvSpPr>
          <p:cNvPr id="773" name="Google Shape;773;p17"/>
          <p:cNvSpPr txBox="1">
            <a:spLocks noGrp="1"/>
          </p:cNvSpPr>
          <p:nvPr>
            <p:ph type="body" idx="1"/>
          </p:nvPr>
        </p:nvSpPr>
        <p:spPr>
          <a:xfrm flipH="1">
            <a:off x="6096000" y="2250633"/>
            <a:ext cx="5142000" cy="389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solidFill>
                  <a:schemeClr val="lt1"/>
                </a:solidFill>
              </a:defRPr>
            </a:lvl1pPr>
            <a:lvl2pPr marL="1219170" lvl="1" indent="-406390" rtl="0">
              <a:spcBef>
                <a:spcPts val="0"/>
              </a:spcBef>
              <a:spcAft>
                <a:spcPts val="0"/>
              </a:spcAft>
              <a:buClr>
                <a:schemeClr val="lt1"/>
              </a:buClr>
              <a:buSzPts val="1200"/>
              <a:buChar char="○"/>
              <a:defRPr sz="1600">
                <a:solidFill>
                  <a:schemeClr val="lt1"/>
                </a:solidFill>
              </a:defRPr>
            </a:lvl2pPr>
            <a:lvl3pPr marL="1828754" lvl="2" indent="-406390" rtl="0">
              <a:spcBef>
                <a:spcPts val="0"/>
              </a:spcBef>
              <a:spcAft>
                <a:spcPts val="0"/>
              </a:spcAft>
              <a:buClr>
                <a:schemeClr val="lt1"/>
              </a:buClr>
              <a:buSzPts val="1200"/>
              <a:buChar char="■"/>
              <a:defRPr sz="1600">
                <a:solidFill>
                  <a:schemeClr val="lt1"/>
                </a:solidFill>
              </a:defRPr>
            </a:lvl3pPr>
            <a:lvl4pPr marL="2438339" lvl="3" indent="-406390" rtl="0">
              <a:spcBef>
                <a:spcPts val="0"/>
              </a:spcBef>
              <a:spcAft>
                <a:spcPts val="0"/>
              </a:spcAft>
              <a:buClr>
                <a:schemeClr val="lt1"/>
              </a:buClr>
              <a:buSzPts val="1200"/>
              <a:buChar char="●"/>
              <a:defRPr sz="1600">
                <a:solidFill>
                  <a:schemeClr val="lt1"/>
                </a:solidFill>
              </a:defRPr>
            </a:lvl4pPr>
            <a:lvl5pPr marL="3047924" lvl="4" indent="-406390" rtl="0">
              <a:spcBef>
                <a:spcPts val="0"/>
              </a:spcBef>
              <a:spcAft>
                <a:spcPts val="0"/>
              </a:spcAft>
              <a:buClr>
                <a:schemeClr val="lt1"/>
              </a:buClr>
              <a:buSzPts val="1200"/>
              <a:buChar char="○"/>
              <a:defRPr sz="1600">
                <a:solidFill>
                  <a:schemeClr val="lt1"/>
                </a:solidFill>
              </a:defRPr>
            </a:lvl5pPr>
            <a:lvl6pPr marL="3657509" lvl="5" indent="-406390" rtl="0">
              <a:spcBef>
                <a:spcPts val="0"/>
              </a:spcBef>
              <a:spcAft>
                <a:spcPts val="0"/>
              </a:spcAft>
              <a:buClr>
                <a:schemeClr val="lt1"/>
              </a:buClr>
              <a:buSzPts val="1200"/>
              <a:buChar char="■"/>
              <a:defRPr sz="1600">
                <a:solidFill>
                  <a:schemeClr val="lt1"/>
                </a:solidFill>
              </a:defRPr>
            </a:lvl6pPr>
            <a:lvl7pPr marL="4267093" lvl="6" indent="-406390" rtl="0">
              <a:spcBef>
                <a:spcPts val="0"/>
              </a:spcBef>
              <a:spcAft>
                <a:spcPts val="0"/>
              </a:spcAft>
              <a:buClr>
                <a:schemeClr val="lt1"/>
              </a:buClr>
              <a:buSzPts val="1200"/>
              <a:buChar char="●"/>
              <a:defRPr sz="1600">
                <a:solidFill>
                  <a:schemeClr val="lt1"/>
                </a:solidFill>
              </a:defRPr>
            </a:lvl7pPr>
            <a:lvl8pPr marL="4876678" lvl="7" indent="-406390" rtl="0">
              <a:spcBef>
                <a:spcPts val="0"/>
              </a:spcBef>
              <a:spcAft>
                <a:spcPts val="0"/>
              </a:spcAft>
              <a:buClr>
                <a:schemeClr val="lt1"/>
              </a:buClr>
              <a:buSzPts val="1200"/>
              <a:buChar char="○"/>
              <a:defRPr sz="1600">
                <a:solidFill>
                  <a:schemeClr val="lt1"/>
                </a:solidFill>
              </a:defRPr>
            </a:lvl8pPr>
            <a:lvl9pPr marL="5486263" lvl="8" indent="-406390" rtl="0">
              <a:spcBef>
                <a:spcPts val="0"/>
              </a:spcBef>
              <a:spcAft>
                <a:spcPts val="0"/>
              </a:spcAft>
              <a:buClr>
                <a:schemeClr val="lt1"/>
              </a:buClr>
              <a:buSzPts val="1200"/>
              <a:buChar char="■"/>
              <a:defRPr sz="1600">
                <a:solidFill>
                  <a:schemeClr val="lt1"/>
                </a:solidFill>
              </a:defRPr>
            </a:lvl9pPr>
          </a:lstStyle>
          <a:p>
            <a:pPr lvl="0"/>
            <a:r>
              <a:rPr lang="en-US"/>
              <a:t>Click to edit Master text styles</a:t>
            </a:r>
          </a:p>
        </p:txBody>
      </p:sp>
      <p:sp>
        <p:nvSpPr>
          <p:cNvPr id="774" name="Google Shape;774;p17"/>
          <p:cNvSpPr txBox="1">
            <a:spLocks noGrp="1"/>
          </p:cNvSpPr>
          <p:nvPr>
            <p:ph type="body" idx="2"/>
          </p:nvPr>
        </p:nvSpPr>
        <p:spPr>
          <a:xfrm flipH="1">
            <a:off x="954000" y="2250633"/>
            <a:ext cx="5142000" cy="38952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SzPts val="1400"/>
              <a:buChar char="●"/>
              <a:defRPr sz="1867">
                <a:solidFill>
                  <a:schemeClr val="lt1"/>
                </a:solidFill>
              </a:defRPr>
            </a:lvl1pPr>
            <a:lvl2pPr marL="1219170" lvl="1" indent="-406390" rtl="0">
              <a:spcBef>
                <a:spcPts val="0"/>
              </a:spcBef>
              <a:spcAft>
                <a:spcPts val="0"/>
              </a:spcAft>
              <a:buClr>
                <a:schemeClr val="lt1"/>
              </a:buClr>
              <a:buSzPts val="1200"/>
              <a:buChar char="○"/>
              <a:defRPr sz="1600">
                <a:solidFill>
                  <a:schemeClr val="lt1"/>
                </a:solidFill>
              </a:defRPr>
            </a:lvl2pPr>
            <a:lvl3pPr marL="1828754" lvl="2" indent="-406390" rtl="0">
              <a:spcBef>
                <a:spcPts val="0"/>
              </a:spcBef>
              <a:spcAft>
                <a:spcPts val="0"/>
              </a:spcAft>
              <a:buClr>
                <a:schemeClr val="lt1"/>
              </a:buClr>
              <a:buSzPts val="1200"/>
              <a:buChar char="■"/>
              <a:defRPr sz="1600">
                <a:solidFill>
                  <a:schemeClr val="lt1"/>
                </a:solidFill>
              </a:defRPr>
            </a:lvl3pPr>
            <a:lvl4pPr marL="2438339" lvl="3" indent="-406390" rtl="0">
              <a:spcBef>
                <a:spcPts val="0"/>
              </a:spcBef>
              <a:spcAft>
                <a:spcPts val="0"/>
              </a:spcAft>
              <a:buClr>
                <a:schemeClr val="lt1"/>
              </a:buClr>
              <a:buSzPts val="1200"/>
              <a:buChar char="●"/>
              <a:defRPr sz="1600">
                <a:solidFill>
                  <a:schemeClr val="lt1"/>
                </a:solidFill>
              </a:defRPr>
            </a:lvl4pPr>
            <a:lvl5pPr marL="3047924" lvl="4" indent="-406390" rtl="0">
              <a:spcBef>
                <a:spcPts val="0"/>
              </a:spcBef>
              <a:spcAft>
                <a:spcPts val="0"/>
              </a:spcAft>
              <a:buClr>
                <a:schemeClr val="lt1"/>
              </a:buClr>
              <a:buSzPts val="1200"/>
              <a:buChar char="○"/>
              <a:defRPr sz="1600">
                <a:solidFill>
                  <a:schemeClr val="lt1"/>
                </a:solidFill>
              </a:defRPr>
            </a:lvl5pPr>
            <a:lvl6pPr marL="3657509" lvl="5" indent="-406390" rtl="0">
              <a:spcBef>
                <a:spcPts val="0"/>
              </a:spcBef>
              <a:spcAft>
                <a:spcPts val="0"/>
              </a:spcAft>
              <a:buClr>
                <a:schemeClr val="lt1"/>
              </a:buClr>
              <a:buSzPts val="1200"/>
              <a:buChar char="■"/>
              <a:defRPr sz="1600">
                <a:solidFill>
                  <a:schemeClr val="lt1"/>
                </a:solidFill>
              </a:defRPr>
            </a:lvl6pPr>
            <a:lvl7pPr marL="4267093" lvl="6" indent="-406390" rtl="0">
              <a:spcBef>
                <a:spcPts val="0"/>
              </a:spcBef>
              <a:spcAft>
                <a:spcPts val="0"/>
              </a:spcAft>
              <a:buClr>
                <a:schemeClr val="lt1"/>
              </a:buClr>
              <a:buSzPts val="1200"/>
              <a:buChar char="●"/>
              <a:defRPr sz="1600">
                <a:solidFill>
                  <a:schemeClr val="lt1"/>
                </a:solidFill>
              </a:defRPr>
            </a:lvl7pPr>
            <a:lvl8pPr marL="4876678" lvl="7" indent="-406390" rtl="0">
              <a:spcBef>
                <a:spcPts val="0"/>
              </a:spcBef>
              <a:spcAft>
                <a:spcPts val="0"/>
              </a:spcAft>
              <a:buClr>
                <a:schemeClr val="lt1"/>
              </a:buClr>
              <a:buSzPts val="1200"/>
              <a:buChar char="○"/>
              <a:defRPr sz="1600">
                <a:solidFill>
                  <a:schemeClr val="lt1"/>
                </a:solidFill>
              </a:defRPr>
            </a:lvl8pPr>
            <a:lvl9pPr marL="5486263" lvl="8" indent="-406390" rtl="0">
              <a:spcBef>
                <a:spcPts val="0"/>
              </a:spcBef>
              <a:spcAft>
                <a:spcPts val="0"/>
              </a:spcAft>
              <a:buClr>
                <a:schemeClr val="lt1"/>
              </a:buClr>
              <a:buSzPts val="1200"/>
              <a:buChar char="■"/>
              <a:defRPr sz="1600">
                <a:solidFill>
                  <a:schemeClr val="lt1"/>
                </a:solidFill>
              </a:defRPr>
            </a:lvl9pPr>
          </a:lstStyle>
          <a:p>
            <a:pPr lvl="0"/>
            <a:r>
              <a:rPr lang="en-US"/>
              <a:t>Click to edit Master text styles</a:t>
            </a:r>
          </a:p>
        </p:txBody>
      </p:sp>
      <p:sp>
        <p:nvSpPr>
          <p:cNvPr id="775" name="Google Shape;775;p17"/>
          <p:cNvSpPr txBox="1">
            <a:spLocks noGrp="1"/>
          </p:cNvSpPr>
          <p:nvPr>
            <p:ph type="title"/>
          </p:nvPr>
        </p:nvSpPr>
        <p:spPr>
          <a:xfrm>
            <a:off x="954000" y="717667"/>
            <a:ext cx="10284000" cy="5608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3867">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grpSp>
        <p:nvGrpSpPr>
          <p:cNvPr id="776" name="Google Shape;776;p17"/>
          <p:cNvGrpSpPr/>
          <p:nvPr/>
        </p:nvGrpSpPr>
        <p:grpSpPr>
          <a:xfrm>
            <a:off x="522485" y="5438227"/>
            <a:ext cx="385560" cy="379624"/>
            <a:chOff x="426000" y="3302025"/>
            <a:chExt cx="220875" cy="217475"/>
          </a:xfrm>
        </p:grpSpPr>
        <p:sp>
          <p:nvSpPr>
            <p:cNvPr id="777" name="Google Shape;777;p1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8" name="Google Shape;778;p1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85511964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779"/>
        <p:cNvGrpSpPr/>
        <p:nvPr/>
      </p:nvGrpSpPr>
      <p:grpSpPr>
        <a:xfrm>
          <a:off x="0" y="0"/>
          <a:ext cx="0" cy="0"/>
          <a:chOff x="0" y="0"/>
          <a:chExt cx="0" cy="0"/>
        </a:xfrm>
      </p:grpSpPr>
      <p:pic>
        <p:nvPicPr>
          <p:cNvPr id="780" name="Google Shape;780;p18"/>
          <p:cNvPicPr preferRelativeResize="0"/>
          <p:nvPr/>
        </p:nvPicPr>
        <p:blipFill rotWithShape="1">
          <a:blip r:embed="rId2">
            <a:alphaModFix amt="60000"/>
          </a:blip>
          <a:srcRect t="9" b="9"/>
          <a:stretch/>
        </p:blipFill>
        <p:spPr>
          <a:xfrm rot="10800000">
            <a:off x="0" y="2"/>
            <a:ext cx="12192003" cy="6857999"/>
          </a:xfrm>
          <a:prstGeom prst="rect">
            <a:avLst/>
          </a:prstGeom>
          <a:noFill/>
          <a:ln>
            <a:noFill/>
          </a:ln>
        </p:spPr>
      </p:pic>
      <p:sp>
        <p:nvSpPr>
          <p:cNvPr id="781" name="Google Shape;781;p18"/>
          <p:cNvSpPr txBox="1">
            <a:spLocks noGrp="1"/>
          </p:cNvSpPr>
          <p:nvPr>
            <p:ph type="subTitle" idx="1"/>
          </p:nvPr>
        </p:nvSpPr>
        <p:spPr>
          <a:xfrm>
            <a:off x="7346663" y="4024995"/>
            <a:ext cx="3042400" cy="4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782" name="Google Shape;782;p18"/>
          <p:cNvSpPr txBox="1">
            <a:spLocks noGrp="1"/>
          </p:cNvSpPr>
          <p:nvPr>
            <p:ph type="subTitle" idx="2"/>
          </p:nvPr>
        </p:nvSpPr>
        <p:spPr>
          <a:xfrm>
            <a:off x="7346645" y="4548872"/>
            <a:ext cx="3042400" cy="112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783" name="Google Shape;783;p18"/>
          <p:cNvSpPr txBox="1">
            <a:spLocks noGrp="1"/>
          </p:cNvSpPr>
          <p:nvPr>
            <p:ph type="subTitle" idx="3"/>
          </p:nvPr>
        </p:nvSpPr>
        <p:spPr>
          <a:xfrm>
            <a:off x="2703561" y="4024995"/>
            <a:ext cx="3042400" cy="4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784" name="Google Shape;784;p18"/>
          <p:cNvSpPr txBox="1">
            <a:spLocks noGrp="1"/>
          </p:cNvSpPr>
          <p:nvPr>
            <p:ph type="subTitle" idx="4"/>
          </p:nvPr>
        </p:nvSpPr>
        <p:spPr>
          <a:xfrm>
            <a:off x="2703528" y="4548872"/>
            <a:ext cx="3042400" cy="112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785" name="Google Shape;785;p18"/>
          <p:cNvSpPr txBox="1">
            <a:spLocks noGrp="1"/>
          </p:cNvSpPr>
          <p:nvPr>
            <p:ph type="title"/>
          </p:nvPr>
        </p:nvSpPr>
        <p:spPr>
          <a:xfrm>
            <a:off x="954000" y="717667"/>
            <a:ext cx="10284000" cy="5608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3867">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grpSp>
        <p:nvGrpSpPr>
          <p:cNvPr id="786" name="Google Shape;786;p18"/>
          <p:cNvGrpSpPr/>
          <p:nvPr/>
        </p:nvGrpSpPr>
        <p:grpSpPr>
          <a:xfrm>
            <a:off x="522485" y="5438227"/>
            <a:ext cx="385560" cy="379624"/>
            <a:chOff x="426000" y="3302025"/>
            <a:chExt cx="220875" cy="217475"/>
          </a:xfrm>
        </p:grpSpPr>
        <p:sp>
          <p:nvSpPr>
            <p:cNvPr id="787" name="Google Shape;787;p1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8" name="Google Shape;788;p1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89" name="Google Shape;789;p18"/>
          <p:cNvGrpSpPr/>
          <p:nvPr/>
        </p:nvGrpSpPr>
        <p:grpSpPr>
          <a:xfrm>
            <a:off x="476951" y="1918900"/>
            <a:ext cx="476605" cy="1275072"/>
            <a:chOff x="357713" y="600975"/>
            <a:chExt cx="357454" cy="956304"/>
          </a:xfrm>
        </p:grpSpPr>
        <p:sp>
          <p:nvSpPr>
            <p:cNvPr id="790" name="Google Shape;790;p1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1" name="Google Shape;791;p1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2" name="Google Shape;792;p1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3" name="Google Shape;793;p1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94" name="Google Shape;794;p18"/>
          <p:cNvGrpSpPr/>
          <p:nvPr/>
        </p:nvGrpSpPr>
        <p:grpSpPr>
          <a:xfrm>
            <a:off x="5622211" y="6037829"/>
            <a:ext cx="1057675" cy="243865"/>
            <a:chOff x="2685575" y="2835950"/>
            <a:chExt cx="433000" cy="99825"/>
          </a:xfrm>
        </p:grpSpPr>
        <p:sp>
          <p:nvSpPr>
            <p:cNvPr id="795" name="Google Shape;795;p18"/>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6" name="Google Shape;796;p18"/>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7" name="Google Shape;797;p18"/>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8" name="Google Shape;798;p18"/>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99" name="Google Shape;799;p18"/>
          <p:cNvGrpSpPr/>
          <p:nvPr/>
        </p:nvGrpSpPr>
        <p:grpSpPr>
          <a:xfrm>
            <a:off x="11097854" y="4498194"/>
            <a:ext cx="2620385" cy="689413"/>
            <a:chOff x="3539975" y="3523525"/>
            <a:chExt cx="745925" cy="196250"/>
          </a:xfrm>
        </p:grpSpPr>
        <p:sp>
          <p:nvSpPr>
            <p:cNvPr id="800" name="Google Shape;800;p1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1" name="Google Shape;801;p1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2" name="Google Shape;802;p1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3" name="Google Shape;803;p1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4" name="Google Shape;804;p1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5" name="Google Shape;805;p1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6" name="Google Shape;806;p1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7" name="Google Shape;807;p1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8" name="Google Shape;808;p1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9" name="Google Shape;809;p1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0" name="Google Shape;810;p1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1" name="Google Shape;811;p1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2" name="Google Shape;812;p1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3" name="Google Shape;813;p1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4" name="Google Shape;814;p1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5" name="Google Shape;815;p1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pic>
        <p:nvPicPr>
          <p:cNvPr id="816" name="Google Shape;816;p18"/>
          <p:cNvPicPr preferRelativeResize="0"/>
          <p:nvPr/>
        </p:nvPicPr>
        <p:blipFill rotWithShape="1">
          <a:blip r:embed="rId3">
            <a:alphaModFix/>
          </a:blip>
          <a:srcRect l="228" r="238"/>
          <a:stretch/>
        </p:blipFill>
        <p:spPr>
          <a:xfrm rot="10800000" flipH="1">
            <a:off x="9104999" y="-594337"/>
            <a:ext cx="12470951" cy="3575000"/>
          </a:xfrm>
          <a:prstGeom prst="rect">
            <a:avLst/>
          </a:prstGeom>
          <a:noFill/>
          <a:ln>
            <a:noFill/>
          </a:ln>
        </p:spPr>
      </p:pic>
      <p:sp>
        <p:nvSpPr>
          <p:cNvPr id="817" name="Google Shape;817;p18"/>
          <p:cNvSpPr txBox="1">
            <a:spLocks noGrp="1"/>
          </p:cNvSpPr>
          <p:nvPr>
            <p:ph type="subTitle" idx="5"/>
          </p:nvPr>
        </p:nvSpPr>
        <p:spPr>
          <a:xfrm>
            <a:off x="7346663" y="2113761"/>
            <a:ext cx="3042400" cy="4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818" name="Google Shape;818;p18"/>
          <p:cNvSpPr txBox="1">
            <a:spLocks noGrp="1"/>
          </p:cNvSpPr>
          <p:nvPr>
            <p:ph type="subTitle" idx="6"/>
          </p:nvPr>
        </p:nvSpPr>
        <p:spPr>
          <a:xfrm>
            <a:off x="7346645" y="2637639"/>
            <a:ext cx="3042400" cy="112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819" name="Google Shape;819;p18"/>
          <p:cNvSpPr txBox="1">
            <a:spLocks noGrp="1"/>
          </p:cNvSpPr>
          <p:nvPr>
            <p:ph type="subTitle" idx="7"/>
          </p:nvPr>
        </p:nvSpPr>
        <p:spPr>
          <a:xfrm>
            <a:off x="2703561" y="2113761"/>
            <a:ext cx="3042400" cy="4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820" name="Google Shape;820;p18"/>
          <p:cNvSpPr txBox="1">
            <a:spLocks noGrp="1"/>
          </p:cNvSpPr>
          <p:nvPr>
            <p:ph type="subTitle" idx="8"/>
          </p:nvPr>
        </p:nvSpPr>
        <p:spPr>
          <a:xfrm>
            <a:off x="2703528" y="2637639"/>
            <a:ext cx="3042400" cy="112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17415769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821"/>
        <p:cNvGrpSpPr/>
        <p:nvPr/>
      </p:nvGrpSpPr>
      <p:grpSpPr>
        <a:xfrm>
          <a:off x="0" y="0"/>
          <a:ext cx="0" cy="0"/>
          <a:chOff x="0" y="0"/>
          <a:chExt cx="0" cy="0"/>
        </a:xfrm>
      </p:grpSpPr>
      <p:pic>
        <p:nvPicPr>
          <p:cNvPr id="822" name="Google Shape;822;p19"/>
          <p:cNvPicPr preferRelativeResize="0"/>
          <p:nvPr/>
        </p:nvPicPr>
        <p:blipFill rotWithShape="1">
          <a:blip r:embed="rId2">
            <a:alphaModFix amt="60000"/>
          </a:blip>
          <a:srcRect t="9" b="9"/>
          <a:stretch/>
        </p:blipFill>
        <p:spPr>
          <a:xfrm flipH="1">
            <a:off x="0" y="2"/>
            <a:ext cx="12192003" cy="6857999"/>
          </a:xfrm>
          <a:prstGeom prst="rect">
            <a:avLst/>
          </a:prstGeom>
          <a:noFill/>
          <a:ln>
            <a:noFill/>
          </a:ln>
        </p:spPr>
      </p:pic>
      <p:sp>
        <p:nvSpPr>
          <p:cNvPr id="823" name="Google Shape;823;p19"/>
          <p:cNvSpPr txBox="1">
            <a:spLocks noGrp="1"/>
          </p:cNvSpPr>
          <p:nvPr>
            <p:ph type="subTitle" idx="1"/>
          </p:nvPr>
        </p:nvSpPr>
        <p:spPr>
          <a:xfrm>
            <a:off x="6498763" y="5094855"/>
            <a:ext cx="2720000" cy="47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824" name="Google Shape;824;p19"/>
          <p:cNvSpPr txBox="1">
            <a:spLocks noGrp="1"/>
          </p:cNvSpPr>
          <p:nvPr>
            <p:ph type="subTitle" idx="2"/>
          </p:nvPr>
        </p:nvSpPr>
        <p:spPr>
          <a:xfrm>
            <a:off x="6498737" y="5444297"/>
            <a:ext cx="2720000" cy="68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825" name="Google Shape;825;p19"/>
          <p:cNvSpPr txBox="1">
            <a:spLocks noGrp="1"/>
          </p:cNvSpPr>
          <p:nvPr>
            <p:ph type="subTitle" idx="3"/>
          </p:nvPr>
        </p:nvSpPr>
        <p:spPr>
          <a:xfrm>
            <a:off x="2973275" y="5094855"/>
            <a:ext cx="2720000" cy="47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826" name="Google Shape;826;p19"/>
          <p:cNvSpPr txBox="1">
            <a:spLocks noGrp="1"/>
          </p:cNvSpPr>
          <p:nvPr>
            <p:ph type="subTitle" idx="4"/>
          </p:nvPr>
        </p:nvSpPr>
        <p:spPr>
          <a:xfrm>
            <a:off x="2973237" y="5444297"/>
            <a:ext cx="2720000" cy="68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827" name="Google Shape;827;p19"/>
          <p:cNvSpPr txBox="1">
            <a:spLocks noGrp="1"/>
          </p:cNvSpPr>
          <p:nvPr>
            <p:ph type="title"/>
          </p:nvPr>
        </p:nvSpPr>
        <p:spPr>
          <a:xfrm>
            <a:off x="954000" y="717667"/>
            <a:ext cx="10284000" cy="5608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3867">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sp>
        <p:nvSpPr>
          <p:cNvPr id="828" name="Google Shape;828;p19"/>
          <p:cNvSpPr txBox="1">
            <a:spLocks noGrp="1"/>
          </p:cNvSpPr>
          <p:nvPr>
            <p:ph type="subTitle" idx="5"/>
          </p:nvPr>
        </p:nvSpPr>
        <p:spPr>
          <a:xfrm>
            <a:off x="6498763" y="2676239"/>
            <a:ext cx="2720000" cy="47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829" name="Google Shape;829;p19"/>
          <p:cNvSpPr txBox="1">
            <a:spLocks noGrp="1"/>
          </p:cNvSpPr>
          <p:nvPr>
            <p:ph type="subTitle" idx="6"/>
          </p:nvPr>
        </p:nvSpPr>
        <p:spPr>
          <a:xfrm>
            <a:off x="6498737" y="3025687"/>
            <a:ext cx="2720000" cy="68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830" name="Google Shape;830;p19"/>
          <p:cNvSpPr txBox="1">
            <a:spLocks noGrp="1"/>
          </p:cNvSpPr>
          <p:nvPr>
            <p:ph type="subTitle" idx="7"/>
          </p:nvPr>
        </p:nvSpPr>
        <p:spPr>
          <a:xfrm>
            <a:off x="2973275" y="2676239"/>
            <a:ext cx="2720000" cy="47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831" name="Google Shape;831;p19"/>
          <p:cNvSpPr txBox="1">
            <a:spLocks noGrp="1"/>
          </p:cNvSpPr>
          <p:nvPr>
            <p:ph type="subTitle" idx="8"/>
          </p:nvPr>
        </p:nvSpPr>
        <p:spPr>
          <a:xfrm>
            <a:off x="2973237" y="3025687"/>
            <a:ext cx="2720000" cy="68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grpSp>
        <p:nvGrpSpPr>
          <p:cNvPr id="832" name="Google Shape;832;p19"/>
          <p:cNvGrpSpPr/>
          <p:nvPr/>
        </p:nvGrpSpPr>
        <p:grpSpPr>
          <a:xfrm>
            <a:off x="531667" y="2085427"/>
            <a:ext cx="376379" cy="379624"/>
            <a:chOff x="431259" y="3302025"/>
            <a:chExt cx="215616" cy="217475"/>
          </a:xfrm>
        </p:grpSpPr>
        <p:sp>
          <p:nvSpPr>
            <p:cNvPr id="833" name="Google Shape;833;p19"/>
            <p:cNvSpPr/>
            <p:nvPr/>
          </p:nvSpPr>
          <p:spPr>
            <a:xfrm>
              <a:off x="431259"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4" name="Google Shape;834;p1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35" name="Google Shape;835;p19"/>
          <p:cNvGrpSpPr/>
          <p:nvPr/>
        </p:nvGrpSpPr>
        <p:grpSpPr>
          <a:xfrm>
            <a:off x="476951" y="4255700"/>
            <a:ext cx="476605" cy="1275072"/>
            <a:chOff x="357713" y="600975"/>
            <a:chExt cx="357454" cy="956304"/>
          </a:xfrm>
        </p:grpSpPr>
        <p:sp>
          <p:nvSpPr>
            <p:cNvPr id="836" name="Google Shape;836;p19"/>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7" name="Google Shape;837;p19"/>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8" name="Google Shape;838;p19"/>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9" name="Google Shape;839;p19"/>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40" name="Google Shape;840;p19"/>
          <p:cNvGrpSpPr/>
          <p:nvPr/>
        </p:nvGrpSpPr>
        <p:grpSpPr>
          <a:xfrm>
            <a:off x="319285" y="5838529"/>
            <a:ext cx="2692235" cy="2692235"/>
            <a:chOff x="1943325" y="-220375"/>
            <a:chExt cx="1298672" cy="1298672"/>
          </a:xfrm>
        </p:grpSpPr>
        <p:sp>
          <p:nvSpPr>
            <p:cNvPr id="841" name="Google Shape;841;p1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2" name="Google Shape;842;p1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3" name="Google Shape;843;p1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4" name="Google Shape;844;p1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5" name="Google Shape;845;p1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6" name="Google Shape;846;p1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7" name="Google Shape;847;p1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8" name="Google Shape;848;p1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9" name="Google Shape;849;p1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0" name="Google Shape;850;p1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1" name="Google Shape;851;p1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2" name="Google Shape;852;p1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3" name="Google Shape;853;p1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4" name="Google Shape;854;p1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5" name="Google Shape;855;p1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6" name="Google Shape;856;p1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7" name="Google Shape;857;p1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8" name="Google Shape;858;p1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9" name="Google Shape;859;p1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0" name="Google Shape;860;p1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1" name="Google Shape;861;p1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2" name="Google Shape;862;p1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3" name="Google Shape;863;p1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4" name="Google Shape;864;p1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5" name="Google Shape;865;p1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6" name="Google Shape;866;p1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7" name="Google Shape;867;p1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8" name="Google Shape;868;p1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9" name="Google Shape;869;p1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0" name="Google Shape;870;p1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1" name="Google Shape;871;p1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2" name="Google Shape;872;p1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3" name="Google Shape;873;p1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4" name="Google Shape;874;p1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5" name="Google Shape;875;p1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6" name="Google Shape;876;p1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7" name="Google Shape;877;p1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8" name="Google Shape;878;p1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9" name="Google Shape;879;p1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0" name="Google Shape;880;p1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1" name="Google Shape;881;p1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2" name="Google Shape;882;p1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3" name="Google Shape;883;p1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4" name="Google Shape;884;p1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5" name="Google Shape;885;p1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6" name="Google Shape;886;p1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7" name="Google Shape;887;p1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8" name="Google Shape;888;p1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89" name="Google Shape;889;p19"/>
          <p:cNvGrpSpPr/>
          <p:nvPr/>
        </p:nvGrpSpPr>
        <p:grpSpPr>
          <a:xfrm>
            <a:off x="10647421" y="4572294"/>
            <a:ext cx="2620385" cy="689413"/>
            <a:chOff x="3539975" y="3523525"/>
            <a:chExt cx="745925" cy="196250"/>
          </a:xfrm>
        </p:grpSpPr>
        <p:sp>
          <p:nvSpPr>
            <p:cNvPr id="890" name="Google Shape;890;p1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1" name="Google Shape;891;p1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2" name="Google Shape;892;p1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3" name="Google Shape;893;p1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4" name="Google Shape;894;p1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5" name="Google Shape;895;p1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6" name="Google Shape;896;p1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7" name="Google Shape;897;p1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8" name="Google Shape;898;p1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9" name="Google Shape;899;p1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0" name="Google Shape;900;p1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1" name="Google Shape;901;p1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2" name="Google Shape;902;p1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3" name="Google Shape;903;p1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4" name="Google Shape;904;p1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5" name="Google Shape;905;p1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906" name="Google Shape;906;p19"/>
          <p:cNvSpPr/>
          <p:nvPr/>
        </p:nvSpPr>
        <p:spPr>
          <a:xfrm>
            <a:off x="1360468" y="3188980"/>
            <a:ext cx="740689" cy="73905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42469881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907"/>
        <p:cNvGrpSpPr/>
        <p:nvPr/>
      </p:nvGrpSpPr>
      <p:grpSpPr>
        <a:xfrm>
          <a:off x="0" y="0"/>
          <a:ext cx="0" cy="0"/>
          <a:chOff x="0" y="0"/>
          <a:chExt cx="0" cy="0"/>
        </a:xfrm>
      </p:grpSpPr>
      <p:pic>
        <p:nvPicPr>
          <p:cNvPr id="908" name="Google Shape;908;p20"/>
          <p:cNvPicPr preferRelativeResize="0"/>
          <p:nvPr/>
        </p:nvPicPr>
        <p:blipFill rotWithShape="1">
          <a:blip r:embed="rId2">
            <a:alphaModFix amt="60000"/>
          </a:blip>
          <a:srcRect t="9" b="9"/>
          <a:stretch/>
        </p:blipFill>
        <p:spPr>
          <a:xfrm>
            <a:off x="0" y="2"/>
            <a:ext cx="12192003" cy="6857999"/>
          </a:xfrm>
          <a:prstGeom prst="rect">
            <a:avLst/>
          </a:prstGeom>
          <a:noFill/>
          <a:ln>
            <a:noFill/>
          </a:ln>
        </p:spPr>
      </p:pic>
      <p:sp>
        <p:nvSpPr>
          <p:cNvPr id="909" name="Google Shape;909;p20"/>
          <p:cNvSpPr txBox="1">
            <a:spLocks noGrp="1"/>
          </p:cNvSpPr>
          <p:nvPr>
            <p:ph type="subTitle" idx="1"/>
          </p:nvPr>
        </p:nvSpPr>
        <p:spPr>
          <a:xfrm>
            <a:off x="8667045" y="3733800"/>
            <a:ext cx="2570800" cy="47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910" name="Google Shape;910;p20"/>
          <p:cNvSpPr txBox="1">
            <a:spLocks noGrp="1"/>
          </p:cNvSpPr>
          <p:nvPr>
            <p:ph type="subTitle" idx="2"/>
          </p:nvPr>
        </p:nvSpPr>
        <p:spPr>
          <a:xfrm>
            <a:off x="8667031" y="4083229"/>
            <a:ext cx="2570800" cy="10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911" name="Google Shape;911;p20"/>
          <p:cNvSpPr txBox="1">
            <a:spLocks noGrp="1"/>
          </p:cNvSpPr>
          <p:nvPr>
            <p:ph type="subTitle" idx="3"/>
          </p:nvPr>
        </p:nvSpPr>
        <p:spPr>
          <a:xfrm>
            <a:off x="6096008" y="3733800"/>
            <a:ext cx="2570800" cy="47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912" name="Google Shape;912;p20"/>
          <p:cNvSpPr txBox="1">
            <a:spLocks noGrp="1"/>
          </p:cNvSpPr>
          <p:nvPr>
            <p:ph type="subTitle" idx="4"/>
          </p:nvPr>
        </p:nvSpPr>
        <p:spPr>
          <a:xfrm>
            <a:off x="6095979" y="4083229"/>
            <a:ext cx="2570800" cy="10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913" name="Google Shape;913;p20"/>
          <p:cNvSpPr txBox="1">
            <a:spLocks noGrp="1"/>
          </p:cNvSpPr>
          <p:nvPr>
            <p:ph type="title"/>
          </p:nvPr>
        </p:nvSpPr>
        <p:spPr>
          <a:xfrm>
            <a:off x="954000" y="717667"/>
            <a:ext cx="10284000" cy="5608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3867">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sp>
        <p:nvSpPr>
          <p:cNvPr id="914" name="Google Shape;914;p20"/>
          <p:cNvSpPr txBox="1">
            <a:spLocks noGrp="1"/>
          </p:cNvSpPr>
          <p:nvPr>
            <p:ph type="subTitle" idx="5"/>
          </p:nvPr>
        </p:nvSpPr>
        <p:spPr>
          <a:xfrm>
            <a:off x="3524979" y="3733817"/>
            <a:ext cx="2570800" cy="47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915" name="Google Shape;915;p20"/>
          <p:cNvSpPr txBox="1">
            <a:spLocks noGrp="1"/>
          </p:cNvSpPr>
          <p:nvPr>
            <p:ph type="subTitle" idx="6"/>
          </p:nvPr>
        </p:nvSpPr>
        <p:spPr>
          <a:xfrm>
            <a:off x="3524957" y="4083263"/>
            <a:ext cx="2570800" cy="10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916" name="Google Shape;916;p20"/>
          <p:cNvSpPr txBox="1">
            <a:spLocks noGrp="1"/>
          </p:cNvSpPr>
          <p:nvPr>
            <p:ph type="subTitle" idx="7"/>
          </p:nvPr>
        </p:nvSpPr>
        <p:spPr>
          <a:xfrm>
            <a:off x="954036" y="3733817"/>
            <a:ext cx="2570800" cy="47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917" name="Google Shape;917;p20"/>
          <p:cNvSpPr txBox="1">
            <a:spLocks noGrp="1"/>
          </p:cNvSpPr>
          <p:nvPr>
            <p:ph type="subTitle" idx="8"/>
          </p:nvPr>
        </p:nvSpPr>
        <p:spPr>
          <a:xfrm>
            <a:off x="954000" y="4083263"/>
            <a:ext cx="2570800" cy="10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grpSp>
        <p:nvGrpSpPr>
          <p:cNvPr id="918" name="Google Shape;918;p20"/>
          <p:cNvGrpSpPr/>
          <p:nvPr/>
        </p:nvGrpSpPr>
        <p:grpSpPr>
          <a:xfrm>
            <a:off x="531667" y="2085427"/>
            <a:ext cx="376379" cy="379624"/>
            <a:chOff x="431259" y="3302025"/>
            <a:chExt cx="215616" cy="217475"/>
          </a:xfrm>
        </p:grpSpPr>
        <p:sp>
          <p:nvSpPr>
            <p:cNvPr id="919" name="Google Shape;919;p20"/>
            <p:cNvSpPr/>
            <p:nvPr/>
          </p:nvSpPr>
          <p:spPr>
            <a:xfrm>
              <a:off x="431259"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0" name="Google Shape;920;p20"/>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21" name="Google Shape;921;p20"/>
          <p:cNvGrpSpPr/>
          <p:nvPr/>
        </p:nvGrpSpPr>
        <p:grpSpPr>
          <a:xfrm>
            <a:off x="476951" y="4255700"/>
            <a:ext cx="476605" cy="1275072"/>
            <a:chOff x="357713" y="600975"/>
            <a:chExt cx="357454" cy="956304"/>
          </a:xfrm>
        </p:grpSpPr>
        <p:sp>
          <p:nvSpPr>
            <p:cNvPr id="922" name="Google Shape;922;p20"/>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3" name="Google Shape;923;p20"/>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4" name="Google Shape;924;p20"/>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5" name="Google Shape;925;p20"/>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26" name="Google Shape;926;p20"/>
          <p:cNvGrpSpPr/>
          <p:nvPr/>
        </p:nvGrpSpPr>
        <p:grpSpPr>
          <a:xfrm>
            <a:off x="319285" y="5838529"/>
            <a:ext cx="2692235" cy="2692235"/>
            <a:chOff x="1943325" y="-220375"/>
            <a:chExt cx="1298672" cy="1298672"/>
          </a:xfrm>
        </p:grpSpPr>
        <p:sp>
          <p:nvSpPr>
            <p:cNvPr id="927" name="Google Shape;927;p2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8" name="Google Shape;928;p2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9" name="Google Shape;929;p2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0" name="Google Shape;930;p2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1" name="Google Shape;931;p2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2" name="Google Shape;932;p2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3" name="Google Shape;933;p2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4" name="Google Shape;934;p2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5" name="Google Shape;935;p2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6" name="Google Shape;936;p2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7" name="Google Shape;937;p2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8" name="Google Shape;938;p2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9" name="Google Shape;939;p2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0" name="Google Shape;940;p2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1" name="Google Shape;941;p2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2" name="Google Shape;942;p2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3" name="Google Shape;943;p2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4" name="Google Shape;944;p2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5" name="Google Shape;945;p2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6" name="Google Shape;946;p2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7" name="Google Shape;947;p2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8" name="Google Shape;948;p2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9" name="Google Shape;949;p2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0" name="Google Shape;950;p2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1" name="Google Shape;951;p2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2" name="Google Shape;952;p2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3" name="Google Shape;953;p2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4" name="Google Shape;954;p2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5" name="Google Shape;955;p2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6" name="Google Shape;956;p2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7" name="Google Shape;957;p2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8" name="Google Shape;958;p2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9" name="Google Shape;959;p2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0" name="Google Shape;960;p2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1" name="Google Shape;961;p2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2" name="Google Shape;962;p2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3" name="Google Shape;963;p2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4" name="Google Shape;964;p2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5" name="Google Shape;965;p2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6" name="Google Shape;966;p2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7" name="Google Shape;967;p2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8" name="Google Shape;968;p2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9" name="Google Shape;969;p2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0" name="Google Shape;970;p2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1" name="Google Shape;971;p2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2" name="Google Shape;972;p2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3" name="Google Shape;973;p2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4" name="Google Shape;974;p2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75" name="Google Shape;975;p20"/>
          <p:cNvGrpSpPr/>
          <p:nvPr/>
        </p:nvGrpSpPr>
        <p:grpSpPr>
          <a:xfrm>
            <a:off x="10650588" y="1725927"/>
            <a:ext cx="2620385" cy="689413"/>
            <a:chOff x="3539975" y="3523525"/>
            <a:chExt cx="745925" cy="196250"/>
          </a:xfrm>
        </p:grpSpPr>
        <p:sp>
          <p:nvSpPr>
            <p:cNvPr id="976" name="Google Shape;976;p20"/>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7" name="Google Shape;977;p20"/>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8" name="Google Shape;978;p20"/>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9" name="Google Shape;979;p20"/>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0" name="Google Shape;980;p20"/>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1" name="Google Shape;981;p20"/>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2" name="Google Shape;982;p20"/>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3" name="Google Shape;983;p20"/>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4" name="Google Shape;984;p20"/>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5" name="Google Shape;985;p20"/>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6" name="Google Shape;986;p20"/>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7" name="Google Shape;987;p20"/>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8" name="Google Shape;988;p20"/>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9" name="Google Shape;989;p20"/>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0" name="Google Shape;990;p20"/>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1" name="Google Shape;991;p20"/>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8423018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spTree>
      <p:nvGrpSpPr>
        <p:cNvPr id="1" name="Shape 992"/>
        <p:cNvGrpSpPr/>
        <p:nvPr/>
      </p:nvGrpSpPr>
      <p:grpSpPr>
        <a:xfrm>
          <a:off x="0" y="0"/>
          <a:ext cx="0" cy="0"/>
          <a:chOff x="0" y="0"/>
          <a:chExt cx="0" cy="0"/>
        </a:xfrm>
      </p:grpSpPr>
      <p:pic>
        <p:nvPicPr>
          <p:cNvPr id="993" name="Google Shape;993;p21"/>
          <p:cNvPicPr preferRelativeResize="0"/>
          <p:nvPr/>
        </p:nvPicPr>
        <p:blipFill rotWithShape="1">
          <a:blip r:embed="rId2">
            <a:alphaModFix amt="60000"/>
          </a:blip>
          <a:srcRect l="39" r="29"/>
          <a:stretch/>
        </p:blipFill>
        <p:spPr>
          <a:xfrm rot="10800000" flipH="1">
            <a:off x="0" y="2"/>
            <a:ext cx="12192003" cy="6857999"/>
          </a:xfrm>
          <a:prstGeom prst="rect">
            <a:avLst/>
          </a:prstGeom>
          <a:noFill/>
          <a:ln>
            <a:noFill/>
          </a:ln>
        </p:spPr>
      </p:pic>
      <p:sp>
        <p:nvSpPr>
          <p:cNvPr id="994" name="Google Shape;994;p21"/>
          <p:cNvSpPr txBox="1">
            <a:spLocks noGrp="1"/>
          </p:cNvSpPr>
          <p:nvPr>
            <p:ph type="subTitle" idx="1"/>
          </p:nvPr>
        </p:nvSpPr>
        <p:spPr>
          <a:xfrm>
            <a:off x="3252267" y="4100408"/>
            <a:ext cx="2798800" cy="59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995" name="Google Shape;995;p21"/>
          <p:cNvSpPr txBox="1">
            <a:spLocks noGrp="1"/>
          </p:cNvSpPr>
          <p:nvPr>
            <p:ph type="subTitle" idx="2"/>
          </p:nvPr>
        </p:nvSpPr>
        <p:spPr>
          <a:xfrm>
            <a:off x="3252268" y="4549068"/>
            <a:ext cx="2798800" cy="89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996" name="Google Shape;996;p21"/>
          <p:cNvSpPr txBox="1">
            <a:spLocks noGrp="1"/>
          </p:cNvSpPr>
          <p:nvPr>
            <p:ph type="subTitle" idx="3"/>
          </p:nvPr>
        </p:nvSpPr>
        <p:spPr>
          <a:xfrm>
            <a:off x="3252279" y="2069067"/>
            <a:ext cx="2798800" cy="59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997" name="Google Shape;997;p21"/>
          <p:cNvSpPr txBox="1">
            <a:spLocks noGrp="1"/>
          </p:cNvSpPr>
          <p:nvPr>
            <p:ph type="subTitle" idx="4"/>
          </p:nvPr>
        </p:nvSpPr>
        <p:spPr>
          <a:xfrm>
            <a:off x="3252273" y="2517727"/>
            <a:ext cx="2798800" cy="89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998" name="Google Shape;998;p21"/>
          <p:cNvSpPr txBox="1">
            <a:spLocks noGrp="1"/>
          </p:cNvSpPr>
          <p:nvPr>
            <p:ph type="title"/>
          </p:nvPr>
        </p:nvSpPr>
        <p:spPr>
          <a:xfrm>
            <a:off x="954000" y="717667"/>
            <a:ext cx="10284000" cy="5608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3867">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pic>
        <p:nvPicPr>
          <p:cNvPr id="999" name="Google Shape;999;p21"/>
          <p:cNvPicPr preferRelativeResize="0"/>
          <p:nvPr/>
        </p:nvPicPr>
        <p:blipFill>
          <a:blip r:embed="rId3">
            <a:alphaModFix/>
          </a:blip>
          <a:stretch>
            <a:fillRect/>
          </a:stretch>
        </p:blipFill>
        <p:spPr>
          <a:xfrm rot="10800000">
            <a:off x="715433" y="5261700"/>
            <a:ext cx="12470951" cy="3575000"/>
          </a:xfrm>
          <a:prstGeom prst="rect">
            <a:avLst/>
          </a:prstGeom>
          <a:noFill/>
          <a:ln>
            <a:noFill/>
          </a:ln>
        </p:spPr>
      </p:pic>
      <p:grpSp>
        <p:nvGrpSpPr>
          <p:cNvPr id="1000" name="Google Shape;1000;p21"/>
          <p:cNvGrpSpPr/>
          <p:nvPr/>
        </p:nvGrpSpPr>
        <p:grpSpPr>
          <a:xfrm rot="10800000" flipH="1">
            <a:off x="534269" y="1918900"/>
            <a:ext cx="377776" cy="379624"/>
            <a:chOff x="432750" y="3302025"/>
            <a:chExt cx="216416" cy="217475"/>
          </a:xfrm>
        </p:grpSpPr>
        <p:sp>
          <p:nvSpPr>
            <p:cNvPr id="1001" name="Google Shape;1001;p21"/>
            <p:cNvSpPr/>
            <p:nvPr/>
          </p:nvSpPr>
          <p:spPr>
            <a:xfrm>
              <a:off x="435041"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2" name="Google Shape;1002;p2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003" name="Google Shape;1003;p21"/>
          <p:cNvGrpSpPr/>
          <p:nvPr/>
        </p:nvGrpSpPr>
        <p:grpSpPr>
          <a:xfrm rot="10800000" flipH="1">
            <a:off x="476951" y="3831580"/>
            <a:ext cx="476605" cy="1275072"/>
            <a:chOff x="357713" y="600975"/>
            <a:chExt cx="357454" cy="956304"/>
          </a:xfrm>
        </p:grpSpPr>
        <p:sp>
          <p:nvSpPr>
            <p:cNvPr id="1004" name="Google Shape;1004;p2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5" name="Google Shape;1005;p2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6" name="Google Shape;1006;p2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7" name="Google Shape;1007;p2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008" name="Google Shape;1008;p21"/>
          <p:cNvGrpSpPr/>
          <p:nvPr/>
        </p:nvGrpSpPr>
        <p:grpSpPr>
          <a:xfrm>
            <a:off x="10772554" y="3831560"/>
            <a:ext cx="2620385" cy="689413"/>
            <a:chOff x="3539975" y="3523525"/>
            <a:chExt cx="745925" cy="196250"/>
          </a:xfrm>
        </p:grpSpPr>
        <p:sp>
          <p:nvSpPr>
            <p:cNvPr id="1009" name="Google Shape;1009;p2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0" name="Google Shape;1010;p2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1" name="Google Shape;1011;p2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2" name="Google Shape;1012;p2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3" name="Google Shape;1013;p2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4" name="Google Shape;1014;p2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5" name="Google Shape;1015;p2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6" name="Google Shape;1016;p2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7" name="Google Shape;1017;p2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8" name="Google Shape;1018;p2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9" name="Google Shape;1019;p2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0" name="Google Shape;1020;p2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1" name="Google Shape;1021;p2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2" name="Google Shape;1022;p2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3" name="Google Shape;1023;p2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4" name="Google Shape;1024;p2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025" name="Google Shape;1025;p21"/>
          <p:cNvSpPr txBox="1">
            <a:spLocks noGrp="1"/>
          </p:cNvSpPr>
          <p:nvPr>
            <p:ph type="subTitle" idx="5"/>
          </p:nvPr>
        </p:nvSpPr>
        <p:spPr>
          <a:xfrm>
            <a:off x="7972633" y="4100408"/>
            <a:ext cx="2798800" cy="59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026" name="Google Shape;1026;p21"/>
          <p:cNvSpPr txBox="1">
            <a:spLocks noGrp="1"/>
          </p:cNvSpPr>
          <p:nvPr>
            <p:ph type="subTitle" idx="6"/>
          </p:nvPr>
        </p:nvSpPr>
        <p:spPr>
          <a:xfrm>
            <a:off x="7972635" y="4549068"/>
            <a:ext cx="2798800" cy="89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027" name="Google Shape;1027;p21"/>
          <p:cNvSpPr txBox="1">
            <a:spLocks noGrp="1"/>
          </p:cNvSpPr>
          <p:nvPr>
            <p:ph type="subTitle" idx="7"/>
          </p:nvPr>
        </p:nvSpPr>
        <p:spPr>
          <a:xfrm>
            <a:off x="7972645" y="2069067"/>
            <a:ext cx="2798800" cy="59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028" name="Google Shape;1028;p21"/>
          <p:cNvSpPr txBox="1">
            <a:spLocks noGrp="1"/>
          </p:cNvSpPr>
          <p:nvPr>
            <p:ph type="subTitle" idx="8"/>
          </p:nvPr>
        </p:nvSpPr>
        <p:spPr>
          <a:xfrm>
            <a:off x="7972640" y="2517727"/>
            <a:ext cx="2798800" cy="89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95994273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029"/>
        <p:cNvGrpSpPr/>
        <p:nvPr/>
      </p:nvGrpSpPr>
      <p:grpSpPr>
        <a:xfrm>
          <a:off x="0" y="0"/>
          <a:ext cx="0" cy="0"/>
          <a:chOff x="0" y="0"/>
          <a:chExt cx="0" cy="0"/>
        </a:xfrm>
      </p:grpSpPr>
      <p:pic>
        <p:nvPicPr>
          <p:cNvPr id="1030" name="Google Shape;1030;p22"/>
          <p:cNvPicPr preferRelativeResize="0"/>
          <p:nvPr/>
        </p:nvPicPr>
        <p:blipFill rotWithShape="1">
          <a:blip r:embed="rId2">
            <a:alphaModFix amt="60000"/>
          </a:blip>
          <a:srcRect t="9" b="9"/>
          <a:stretch/>
        </p:blipFill>
        <p:spPr>
          <a:xfrm rot="10800000" flipH="1">
            <a:off x="0" y="2"/>
            <a:ext cx="12192003" cy="6857999"/>
          </a:xfrm>
          <a:prstGeom prst="rect">
            <a:avLst/>
          </a:prstGeom>
          <a:noFill/>
          <a:ln>
            <a:noFill/>
          </a:ln>
        </p:spPr>
      </p:pic>
      <p:sp>
        <p:nvSpPr>
          <p:cNvPr id="1031" name="Google Shape;1031;p22"/>
          <p:cNvSpPr txBox="1">
            <a:spLocks noGrp="1"/>
          </p:cNvSpPr>
          <p:nvPr>
            <p:ph type="subTitle" idx="1"/>
          </p:nvPr>
        </p:nvSpPr>
        <p:spPr>
          <a:xfrm>
            <a:off x="4342481" y="1760767"/>
            <a:ext cx="2939200" cy="59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8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
        <p:nvSpPr>
          <p:cNvPr id="1032" name="Google Shape;1032;p22"/>
          <p:cNvSpPr txBox="1">
            <a:spLocks noGrp="1"/>
          </p:cNvSpPr>
          <p:nvPr>
            <p:ph type="subTitle" idx="2"/>
          </p:nvPr>
        </p:nvSpPr>
        <p:spPr>
          <a:xfrm>
            <a:off x="4342475" y="2380035"/>
            <a:ext cx="4373600" cy="64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033" name="Google Shape;1033;p22"/>
          <p:cNvSpPr txBox="1">
            <a:spLocks noGrp="1"/>
          </p:cNvSpPr>
          <p:nvPr>
            <p:ph type="subTitle" idx="3"/>
          </p:nvPr>
        </p:nvSpPr>
        <p:spPr>
          <a:xfrm>
            <a:off x="4342481" y="3247967"/>
            <a:ext cx="2939200" cy="59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8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034" name="Google Shape;1034;p22"/>
          <p:cNvSpPr txBox="1">
            <a:spLocks noGrp="1"/>
          </p:cNvSpPr>
          <p:nvPr>
            <p:ph type="subTitle" idx="4"/>
          </p:nvPr>
        </p:nvSpPr>
        <p:spPr>
          <a:xfrm>
            <a:off x="4342475" y="3867235"/>
            <a:ext cx="4373600" cy="64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035" name="Google Shape;1035;p22"/>
          <p:cNvSpPr txBox="1">
            <a:spLocks noGrp="1"/>
          </p:cNvSpPr>
          <p:nvPr>
            <p:ph type="subTitle" idx="5"/>
          </p:nvPr>
        </p:nvSpPr>
        <p:spPr>
          <a:xfrm>
            <a:off x="4342481" y="4735167"/>
            <a:ext cx="2939200" cy="59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8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036" name="Google Shape;1036;p22"/>
          <p:cNvSpPr txBox="1">
            <a:spLocks noGrp="1"/>
          </p:cNvSpPr>
          <p:nvPr>
            <p:ph type="subTitle" idx="6"/>
          </p:nvPr>
        </p:nvSpPr>
        <p:spPr>
          <a:xfrm>
            <a:off x="4342475" y="5354435"/>
            <a:ext cx="4373600" cy="64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037" name="Google Shape;1037;p22"/>
          <p:cNvSpPr txBox="1">
            <a:spLocks noGrp="1"/>
          </p:cNvSpPr>
          <p:nvPr>
            <p:ph type="title"/>
          </p:nvPr>
        </p:nvSpPr>
        <p:spPr>
          <a:xfrm>
            <a:off x="954000" y="717667"/>
            <a:ext cx="10284000" cy="5608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3867">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grpSp>
        <p:nvGrpSpPr>
          <p:cNvPr id="1038" name="Google Shape;1038;p22"/>
          <p:cNvGrpSpPr/>
          <p:nvPr/>
        </p:nvGrpSpPr>
        <p:grpSpPr>
          <a:xfrm flipH="1">
            <a:off x="-1013749" y="5450927"/>
            <a:ext cx="2620385" cy="689413"/>
            <a:chOff x="3539975" y="3523525"/>
            <a:chExt cx="745925" cy="196250"/>
          </a:xfrm>
        </p:grpSpPr>
        <p:sp>
          <p:nvSpPr>
            <p:cNvPr id="1039" name="Google Shape;1039;p2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0" name="Google Shape;1040;p2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1" name="Google Shape;1041;p2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2" name="Google Shape;1042;p2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3" name="Google Shape;1043;p2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4" name="Google Shape;1044;p2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5" name="Google Shape;1045;p2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6" name="Google Shape;1046;p2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7" name="Google Shape;1047;p2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8" name="Google Shape;1048;p2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9" name="Google Shape;1049;p2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0" name="Google Shape;1050;p2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1" name="Google Shape;1051;p2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2" name="Google Shape;1052;p2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3" name="Google Shape;1053;p2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4" name="Google Shape;1054;p2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055" name="Google Shape;1055;p22"/>
          <p:cNvGrpSpPr/>
          <p:nvPr/>
        </p:nvGrpSpPr>
        <p:grpSpPr>
          <a:xfrm>
            <a:off x="991584" y="2153933"/>
            <a:ext cx="476605" cy="1275072"/>
            <a:chOff x="357713" y="600975"/>
            <a:chExt cx="357454" cy="956304"/>
          </a:xfrm>
        </p:grpSpPr>
        <p:sp>
          <p:nvSpPr>
            <p:cNvPr id="1056" name="Google Shape;1056;p2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7" name="Google Shape;1057;p2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8" name="Google Shape;1058;p2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9" name="Google Shape;1059;p2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400647709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060"/>
        <p:cNvGrpSpPr/>
        <p:nvPr/>
      </p:nvGrpSpPr>
      <p:grpSpPr>
        <a:xfrm>
          <a:off x="0" y="0"/>
          <a:ext cx="0" cy="0"/>
          <a:chOff x="0" y="0"/>
          <a:chExt cx="0" cy="0"/>
        </a:xfrm>
      </p:grpSpPr>
      <p:pic>
        <p:nvPicPr>
          <p:cNvPr id="1061" name="Google Shape;1061;p23"/>
          <p:cNvPicPr preferRelativeResize="0"/>
          <p:nvPr/>
        </p:nvPicPr>
        <p:blipFill rotWithShape="1">
          <a:blip r:embed="rId2">
            <a:alphaModFix amt="60000"/>
          </a:blip>
          <a:srcRect t="9" b="9"/>
          <a:stretch/>
        </p:blipFill>
        <p:spPr>
          <a:xfrm rot="10800000">
            <a:off x="0" y="2"/>
            <a:ext cx="12192003" cy="6857999"/>
          </a:xfrm>
          <a:prstGeom prst="rect">
            <a:avLst/>
          </a:prstGeom>
          <a:noFill/>
          <a:ln>
            <a:noFill/>
          </a:ln>
        </p:spPr>
      </p:pic>
      <p:sp>
        <p:nvSpPr>
          <p:cNvPr id="1062" name="Google Shape;1062;p23"/>
          <p:cNvSpPr txBox="1">
            <a:spLocks noGrp="1"/>
          </p:cNvSpPr>
          <p:nvPr>
            <p:ph type="subTitle" idx="1"/>
          </p:nvPr>
        </p:nvSpPr>
        <p:spPr>
          <a:xfrm>
            <a:off x="4477932" y="3283479"/>
            <a:ext cx="3299200" cy="59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063" name="Google Shape;1063;p23"/>
          <p:cNvSpPr txBox="1">
            <a:spLocks noGrp="1"/>
          </p:cNvSpPr>
          <p:nvPr>
            <p:ph type="subTitle" idx="2"/>
          </p:nvPr>
        </p:nvSpPr>
        <p:spPr>
          <a:xfrm>
            <a:off x="4477932" y="4004345"/>
            <a:ext cx="3299200" cy="102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064" name="Google Shape;1064;p23"/>
          <p:cNvSpPr txBox="1">
            <a:spLocks noGrp="1"/>
          </p:cNvSpPr>
          <p:nvPr>
            <p:ph type="subTitle" idx="3"/>
          </p:nvPr>
        </p:nvSpPr>
        <p:spPr>
          <a:xfrm>
            <a:off x="7970297" y="3283479"/>
            <a:ext cx="3299200" cy="59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065" name="Google Shape;1065;p23"/>
          <p:cNvSpPr txBox="1">
            <a:spLocks noGrp="1"/>
          </p:cNvSpPr>
          <p:nvPr>
            <p:ph type="subTitle" idx="4"/>
          </p:nvPr>
        </p:nvSpPr>
        <p:spPr>
          <a:xfrm>
            <a:off x="7970297" y="4004345"/>
            <a:ext cx="3299200" cy="102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066" name="Google Shape;1066;p23"/>
          <p:cNvSpPr txBox="1">
            <a:spLocks noGrp="1"/>
          </p:cNvSpPr>
          <p:nvPr>
            <p:ph type="subTitle" idx="5"/>
          </p:nvPr>
        </p:nvSpPr>
        <p:spPr>
          <a:xfrm>
            <a:off x="985565" y="3283479"/>
            <a:ext cx="3299200" cy="59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067" name="Google Shape;1067;p23"/>
          <p:cNvSpPr txBox="1">
            <a:spLocks noGrp="1"/>
          </p:cNvSpPr>
          <p:nvPr>
            <p:ph type="subTitle" idx="6"/>
          </p:nvPr>
        </p:nvSpPr>
        <p:spPr>
          <a:xfrm>
            <a:off x="985565" y="4004345"/>
            <a:ext cx="3299200" cy="102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068" name="Google Shape;1068;p23"/>
          <p:cNvSpPr txBox="1">
            <a:spLocks noGrp="1"/>
          </p:cNvSpPr>
          <p:nvPr>
            <p:ph type="title"/>
          </p:nvPr>
        </p:nvSpPr>
        <p:spPr>
          <a:xfrm>
            <a:off x="954000" y="717667"/>
            <a:ext cx="10284000" cy="5608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3867">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pic>
        <p:nvPicPr>
          <p:cNvPr id="1069" name="Google Shape;1069;p23"/>
          <p:cNvPicPr preferRelativeResize="0"/>
          <p:nvPr/>
        </p:nvPicPr>
        <p:blipFill rotWithShape="1">
          <a:blip r:embed="rId3">
            <a:alphaModFix/>
          </a:blip>
          <a:srcRect l="228" r="238"/>
          <a:stretch/>
        </p:blipFill>
        <p:spPr>
          <a:xfrm>
            <a:off x="-363378" y="4912867"/>
            <a:ext cx="12470951" cy="3575000"/>
          </a:xfrm>
          <a:prstGeom prst="rect">
            <a:avLst/>
          </a:prstGeom>
          <a:noFill/>
          <a:ln>
            <a:noFill/>
          </a:ln>
        </p:spPr>
      </p:pic>
      <p:grpSp>
        <p:nvGrpSpPr>
          <p:cNvPr id="1070" name="Google Shape;1070;p23"/>
          <p:cNvGrpSpPr/>
          <p:nvPr/>
        </p:nvGrpSpPr>
        <p:grpSpPr>
          <a:xfrm flipH="1">
            <a:off x="8898528" y="5721860"/>
            <a:ext cx="378640" cy="379624"/>
            <a:chOff x="432750" y="3302025"/>
            <a:chExt cx="216911" cy="217475"/>
          </a:xfrm>
        </p:grpSpPr>
        <p:sp>
          <p:nvSpPr>
            <p:cNvPr id="1071" name="Google Shape;1071;p23"/>
            <p:cNvSpPr/>
            <p:nvPr/>
          </p:nvSpPr>
          <p:spPr>
            <a:xfrm>
              <a:off x="435536"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2" name="Google Shape;1072;p23"/>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073" name="Google Shape;1073;p23"/>
          <p:cNvGrpSpPr/>
          <p:nvPr/>
        </p:nvGrpSpPr>
        <p:grpSpPr>
          <a:xfrm flipH="1">
            <a:off x="-1167034" y="5536027"/>
            <a:ext cx="2620385" cy="689413"/>
            <a:chOff x="3539975" y="3523525"/>
            <a:chExt cx="745925" cy="196250"/>
          </a:xfrm>
        </p:grpSpPr>
        <p:sp>
          <p:nvSpPr>
            <p:cNvPr id="1074" name="Google Shape;1074;p2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5" name="Google Shape;1075;p2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6" name="Google Shape;1076;p2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7" name="Google Shape;1077;p2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8" name="Google Shape;1078;p2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9" name="Google Shape;1079;p2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0" name="Google Shape;1080;p2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1" name="Google Shape;1081;p2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2" name="Google Shape;1082;p2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3" name="Google Shape;1083;p2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4" name="Google Shape;1084;p2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5" name="Google Shape;1085;p2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6" name="Google Shape;1086;p2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7" name="Google Shape;1087;p2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8" name="Google Shape;1088;p2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9" name="Google Shape;1089;p2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090" name="Google Shape;1090;p23"/>
          <p:cNvSpPr/>
          <p:nvPr/>
        </p:nvSpPr>
        <p:spPr>
          <a:xfrm flipH="1">
            <a:off x="4477949" y="5542164"/>
            <a:ext cx="740689" cy="73905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2381695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1091"/>
        <p:cNvGrpSpPr/>
        <p:nvPr/>
      </p:nvGrpSpPr>
      <p:grpSpPr>
        <a:xfrm>
          <a:off x="0" y="0"/>
          <a:ext cx="0" cy="0"/>
          <a:chOff x="0" y="0"/>
          <a:chExt cx="0" cy="0"/>
        </a:xfrm>
      </p:grpSpPr>
      <p:pic>
        <p:nvPicPr>
          <p:cNvPr id="1092" name="Google Shape;1092;p24"/>
          <p:cNvPicPr preferRelativeResize="0"/>
          <p:nvPr/>
        </p:nvPicPr>
        <p:blipFill rotWithShape="1">
          <a:blip r:embed="rId2">
            <a:alphaModFix amt="60000"/>
          </a:blip>
          <a:srcRect t="9" b="9"/>
          <a:stretch/>
        </p:blipFill>
        <p:spPr>
          <a:xfrm>
            <a:off x="0" y="2"/>
            <a:ext cx="12192003" cy="6857999"/>
          </a:xfrm>
          <a:prstGeom prst="rect">
            <a:avLst/>
          </a:prstGeom>
          <a:noFill/>
          <a:ln>
            <a:noFill/>
          </a:ln>
        </p:spPr>
      </p:pic>
      <p:sp>
        <p:nvSpPr>
          <p:cNvPr id="1093" name="Google Shape;1093;p24"/>
          <p:cNvSpPr txBox="1">
            <a:spLocks noGrp="1"/>
          </p:cNvSpPr>
          <p:nvPr>
            <p:ph type="subTitle" idx="1"/>
          </p:nvPr>
        </p:nvSpPr>
        <p:spPr>
          <a:xfrm>
            <a:off x="4574805" y="3426480"/>
            <a:ext cx="3042400" cy="5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094" name="Google Shape;1094;p24"/>
          <p:cNvSpPr txBox="1">
            <a:spLocks noGrp="1"/>
          </p:cNvSpPr>
          <p:nvPr>
            <p:ph type="subTitle" idx="2"/>
          </p:nvPr>
        </p:nvSpPr>
        <p:spPr>
          <a:xfrm>
            <a:off x="4574795" y="4128633"/>
            <a:ext cx="3042400" cy="10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095" name="Google Shape;1095;p24"/>
          <p:cNvSpPr txBox="1">
            <a:spLocks noGrp="1"/>
          </p:cNvSpPr>
          <p:nvPr>
            <p:ph type="subTitle" idx="3"/>
          </p:nvPr>
        </p:nvSpPr>
        <p:spPr>
          <a:xfrm>
            <a:off x="7795527" y="2613680"/>
            <a:ext cx="3042400" cy="5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096" name="Google Shape;1096;p24"/>
          <p:cNvSpPr txBox="1">
            <a:spLocks noGrp="1"/>
          </p:cNvSpPr>
          <p:nvPr>
            <p:ph type="subTitle" idx="4"/>
          </p:nvPr>
        </p:nvSpPr>
        <p:spPr>
          <a:xfrm>
            <a:off x="7795516" y="3315833"/>
            <a:ext cx="3042400" cy="10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097" name="Google Shape;1097;p24"/>
          <p:cNvSpPr txBox="1">
            <a:spLocks noGrp="1"/>
          </p:cNvSpPr>
          <p:nvPr>
            <p:ph type="subTitle" idx="5"/>
          </p:nvPr>
        </p:nvSpPr>
        <p:spPr>
          <a:xfrm>
            <a:off x="1354085" y="4239280"/>
            <a:ext cx="3042400" cy="5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098" name="Google Shape;1098;p24"/>
          <p:cNvSpPr txBox="1">
            <a:spLocks noGrp="1"/>
          </p:cNvSpPr>
          <p:nvPr>
            <p:ph type="subTitle" idx="6"/>
          </p:nvPr>
        </p:nvSpPr>
        <p:spPr>
          <a:xfrm>
            <a:off x="1354073" y="4941433"/>
            <a:ext cx="3042400" cy="10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099" name="Google Shape;1099;p24"/>
          <p:cNvSpPr txBox="1">
            <a:spLocks noGrp="1"/>
          </p:cNvSpPr>
          <p:nvPr>
            <p:ph type="title"/>
          </p:nvPr>
        </p:nvSpPr>
        <p:spPr>
          <a:xfrm>
            <a:off x="954000" y="717667"/>
            <a:ext cx="10284000" cy="5608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3867">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pic>
        <p:nvPicPr>
          <p:cNvPr id="1100" name="Google Shape;1100;p24"/>
          <p:cNvPicPr preferRelativeResize="0"/>
          <p:nvPr/>
        </p:nvPicPr>
        <p:blipFill rotWithShape="1">
          <a:blip r:embed="rId3">
            <a:alphaModFix/>
          </a:blip>
          <a:srcRect l="228" r="238"/>
          <a:stretch/>
        </p:blipFill>
        <p:spPr>
          <a:xfrm flipH="1">
            <a:off x="-1347112" y="5412200"/>
            <a:ext cx="12470951" cy="3575000"/>
          </a:xfrm>
          <a:prstGeom prst="rect">
            <a:avLst/>
          </a:prstGeom>
          <a:noFill/>
          <a:ln>
            <a:noFill/>
          </a:ln>
        </p:spPr>
      </p:pic>
      <p:grpSp>
        <p:nvGrpSpPr>
          <p:cNvPr id="1101" name="Google Shape;1101;p24"/>
          <p:cNvGrpSpPr/>
          <p:nvPr/>
        </p:nvGrpSpPr>
        <p:grpSpPr>
          <a:xfrm flipH="1">
            <a:off x="11249775" y="2426193"/>
            <a:ext cx="377776" cy="379624"/>
            <a:chOff x="423709" y="3302025"/>
            <a:chExt cx="216416" cy="217475"/>
          </a:xfrm>
        </p:grpSpPr>
        <p:sp>
          <p:nvSpPr>
            <p:cNvPr id="1102" name="Google Shape;1102;p2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3" name="Google Shape;1103;p24"/>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104" name="Google Shape;1104;p24"/>
          <p:cNvGrpSpPr/>
          <p:nvPr/>
        </p:nvGrpSpPr>
        <p:grpSpPr>
          <a:xfrm flipH="1">
            <a:off x="-1447001" y="5620260"/>
            <a:ext cx="2620385" cy="689413"/>
            <a:chOff x="3539975" y="3523525"/>
            <a:chExt cx="745925" cy="196250"/>
          </a:xfrm>
        </p:grpSpPr>
        <p:sp>
          <p:nvSpPr>
            <p:cNvPr id="1105" name="Google Shape;1105;p2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6" name="Google Shape;1106;p2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7" name="Google Shape;1107;p2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8" name="Google Shape;1108;p2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9" name="Google Shape;1109;p2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0" name="Google Shape;1110;p2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1" name="Google Shape;1111;p2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2" name="Google Shape;1112;p2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3" name="Google Shape;1113;p2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4" name="Google Shape;1114;p2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5" name="Google Shape;1115;p2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6" name="Google Shape;1116;p2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7" name="Google Shape;1117;p2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8" name="Google Shape;1118;p2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9" name="Google Shape;1119;p2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0" name="Google Shape;1120;p2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pic>
        <p:nvPicPr>
          <p:cNvPr id="1121" name="Google Shape;1121;p24"/>
          <p:cNvPicPr preferRelativeResize="0"/>
          <p:nvPr/>
        </p:nvPicPr>
        <p:blipFill>
          <a:blip r:embed="rId4">
            <a:alphaModFix/>
          </a:blip>
          <a:stretch>
            <a:fillRect/>
          </a:stretch>
        </p:blipFill>
        <p:spPr>
          <a:xfrm flipH="1">
            <a:off x="-1960299" y="1495367"/>
            <a:ext cx="3370016" cy="3575000"/>
          </a:xfrm>
          <a:prstGeom prst="rect">
            <a:avLst/>
          </a:prstGeom>
          <a:noFill/>
          <a:ln>
            <a:noFill/>
          </a:ln>
        </p:spPr>
      </p:pic>
    </p:spTree>
    <p:extLst>
      <p:ext uri="{BB962C8B-B14F-4D97-AF65-F5344CB8AC3E}">
        <p14:creationId xmlns:p14="http://schemas.microsoft.com/office/powerpoint/2010/main" val="1286636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rgbClr val="E3F1FE"/>
        </a:solidFill>
        <a:effectLst/>
      </p:bgPr>
    </p:bg>
    <p:spTree>
      <p:nvGrpSpPr>
        <p:cNvPr id="1" name="Shape 71"/>
        <p:cNvGrpSpPr/>
        <p:nvPr/>
      </p:nvGrpSpPr>
      <p:grpSpPr>
        <a:xfrm>
          <a:off x="0" y="0"/>
          <a:ext cx="0" cy="0"/>
          <a:chOff x="0" y="0"/>
          <a:chExt cx="0" cy="0"/>
        </a:xfrm>
      </p:grpSpPr>
      <p:sp>
        <p:nvSpPr>
          <p:cNvPr id="72" name="Google Shape;72;p9"/>
          <p:cNvSpPr txBox="1">
            <a:spLocks noGrp="1"/>
          </p:cNvSpPr>
          <p:nvPr>
            <p:ph type="title"/>
          </p:nvPr>
        </p:nvSpPr>
        <p:spPr>
          <a:xfrm>
            <a:off x="950967" y="719333"/>
            <a:ext cx="10290000" cy="11220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1pPr>
            <a:lvl2pPr lvl="1" algn="ctr"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2pPr>
            <a:lvl3pPr lvl="2" algn="ctr"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3pPr>
            <a:lvl4pPr lvl="3" algn="ctr"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4pPr>
            <a:lvl5pPr lvl="4" algn="ctr"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5pPr>
            <a:lvl6pPr lvl="5" algn="ctr"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6pPr>
            <a:lvl7pPr lvl="6" algn="ctr"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7pPr>
            <a:lvl8pPr lvl="7" algn="ctr"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8pPr>
            <a:lvl9pPr lvl="8" algn="ctr" rtl="0">
              <a:spcBef>
                <a:spcPts val="0"/>
              </a:spcBef>
              <a:spcAft>
                <a:spcPts val="0"/>
              </a:spcAft>
              <a:buClr>
                <a:srgbClr val="E94A4E"/>
              </a:buClr>
              <a:buSzPts val="3000"/>
              <a:buFont typeface="Kanit"/>
              <a:buNone/>
              <a:defRPr sz="4000" b="1">
                <a:solidFill>
                  <a:srgbClr val="E94A4E"/>
                </a:solidFill>
                <a:latin typeface="Kanit"/>
                <a:ea typeface="Kanit"/>
                <a:cs typeface="Kanit"/>
                <a:sym typeface="Kanit"/>
              </a:defRPr>
            </a:lvl9pPr>
          </a:lstStyle>
          <a:p>
            <a:r>
              <a:rPr lang="en-US"/>
              <a:t>Click to edit Master title style</a:t>
            </a:r>
            <a:endParaRPr/>
          </a:p>
        </p:txBody>
      </p:sp>
      <p:sp>
        <p:nvSpPr>
          <p:cNvPr id="73" name="Google Shape;73;p9"/>
          <p:cNvSpPr txBox="1">
            <a:spLocks noGrp="1"/>
          </p:cNvSpPr>
          <p:nvPr>
            <p:ph type="subTitle" idx="1"/>
          </p:nvPr>
        </p:nvSpPr>
        <p:spPr>
          <a:xfrm>
            <a:off x="1820867" y="2185500"/>
            <a:ext cx="3850400" cy="8900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1pPr>
            <a:lvl2pPr lvl="1" algn="r" rtl="0">
              <a:lnSpc>
                <a:spcPct val="100000"/>
              </a:lnSpc>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2pPr>
            <a:lvl3pPr lvl="2" algn="r" rtl="0">
              <a:lnSpc>
                <a:spcPct val="100000"/>
              </a:lnSpc>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3pPr>
            <a:lvl4pPr lvl="3" algn="r" rtl="0">
              <a:lnSpc>
                <a:spcPct val="100000"/>
              </a:lnSpc>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4pPr>
            <a:lvl5pPr lvl="4" algn="r" rtl="0">
              <a:lnSpc>
                <a:spcPct val="100000"/>
              </a:lnSpc>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5pPr>
            <a:lvl6pPr lvl="5" algn="r" rtl="0">
              <a:lnSpc>
                <a:spcPct val="100000"/>
              </a:lnSpc>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6pPr>
            <a:lvl7pPr lvl="6" algn="r" rtl="0">
              <a:lnSpc>
                <a:spcPct val="100000"/>
              </a:lnSpc>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7pPr>
            <a:lvl8pPr lvl="7" algn="r" rtl="0">
              <a:lnSpc>
                <a:spcPct val="100000"/>
              </a:lnSpc>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8pPr>
            <a:lvl9pPr lvl="8" algn="r" rtl="0">
              <a:lnSpc>
                <a:spcPct val="100000"/>
              </a:lnSpc>
              <a:spcBef>
                <a:spcPts val="0"/>
              </a:spcBef>
              <a:spcAft>
                <a:spcPts val="0"/>
              </a:spcAft>
              <a:buClr>
                <a:srgbClr val="E94A4E"/>
              </a:buClr>
              <a:buSzPts val="2400"/>
              <a:buFont typeface="Kanit"/>
              <a:buNone/>
              <a:defRPr sz="3200" b="1">
                <a:solidFill>
                  <a:srgbClr val="E94A4E"/>
                </a:solidFill>
                <a:latin typeface="Kanit"/>
                <a:ea typeface="Kanit"/>
                <a:cs typeface="Kanit"/>
                <a:sym typeface="Kanit"/>
              </a:defRPr>
            </a:lvl9pPr>
          </a:lstStyle>
          <a:p>
            <a:r>
              <a:rPr lang="en-US"/>
              <a:t>Click to edit Master subtitle style</a:t>
            </a:r>
            <a:endParaRPr/>
          </a:p>
        </p:txBody>
      </p:sp>
      <p:sp>
        <p:nvSpPr>
          <p:cNvPr id="74" name="Google Shape;74;p9"/>
          <p:cNvSpPr txBox="1">
            <a:spLocks noGrp="1"/>
          </p:cNvSpPr>
          <p:nvPr>
            <p:ph type="subTitle" idx="2"/>
          </p:nvPr>
        </p:nvSpPr>
        <p:spPr>
          <a:xfrm>
            <a:off x="1820867" y="3022633"/>
            <a:ext cx="3850400" cy="23108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Clr>
                <a:srgbClr val="0258A1"/>
              </a:buClr>
              <a:buSzPts val="1400"/>
              <a:buFont typeface="Montserrat"/>
              <a:buNone/>
              <a:defRPr sz="1867">
                <a:solidFill>
                  <a:srgbClr val="0258A1"/>
                </a:solidFill>
                <a:latin typeface="Montserrat"/>
                <a:ea typeface="Montserrat"/>
                <a:cs typeface="Montserrat"/>
                <a:sym typeface="Montserrat"/>
              </a:defRPr>
            </a:lvl1pPr>
            <a:lvl2pPr lvl="1"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2pPr>
            <a:lvl3pPr lvl="2"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3pPr>
            <a:lvl4pPr lvl="3"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4pPr>
            <a:lvl5pPr lvl="4"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5pPr>
            <a:lvl6pPr lvl="5"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6pPr>
            <a:lvl7pPr lvl="6"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7pPr>
            <a:lvl8pPr lvl="7"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8pPr>
            <a:lvl9pPr lvl="8" algn="r" rtl="0">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9pPr>
          </a:lstStyle>
          <a:p>
            <a:r>
              <a:rPr lang="en-US"/>
              <a:t>Click to edit Master subtitle style</a:t>
            </a:r>
            <a:endParaRPr/>
          </a:p>
        </p:txBody>
      </p:sp>
      <p:sp>
        <p:nvSpPr>
          <p:cNvPr id="75" name="Google Shape;75;p9"/>
          <p:cNvSpPr/>
          <p:nvPr/>
        </p:nvSpPr>
        <p:spPr>
          <a:xfrm rot="-7200069">
            <a:off x="-1113043" y="4596625"/>
            <a:ext cx="4400396" cy="3306268"/>
          </a:xfrm>
          <a:custGeom>
            <a:avLst/>
            <a:gdLst/>
            <a:ahLst/>
            <a:cxnLst/>
            <a:rect l="l" t="t" r="r" b="b"/>
            <a:pathLst>
              <a:path w="61904" h="46512" extrusionOk="0">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9"/>
          <p:cNvSpPr/>
          <p:nvPr/>
        </p:nvSpPr>
        <p:spPr>
          <a:xfrm rot="1917792">
            <a:off x="9444009" y="-2110728"/>
            <a:ext cx="3803588" cy="2830107"/>
          </a:xfrm>
          <a:custGeom>
            <a:avLst/>
            <a:gdLst/>
            <a:ahLst/>
            <a:cxnLst/>
            <a:rect l="l" t="t" r="r" b="b"/>
            <a:pathLst>
              <a:path w="49852" h="37093" extrusionOk="0">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9"/>
          <p:cNvSpPr/>
          <p:nvPr/>
        </p:nvSpPr>
        <p:spPr>
          <a:xfrm>
            <a:off x="-223033" y="3902933"/>
            <a:ext cx="4488367" cy="3777467"/>
          </a:xfrm>
          <a:custGeom>
            <a:avLst/>
            <a:gdLst/>
            <a:ahLst/>
            <a:cxnLst/>
            <a:rect l="l" t="t" r="r" b="b"/>
            <a:pathLst>
              <a:path w="134651" h="113324" extrusionOk="0">
                <a:moveTo>
                  <a:pt x="0" y="0"/>
                </a:moveTo>
                <a:cubicBezTo>
                  <a:pt x="3302" y="16516"/>
                  <a:pt x="9002" y="34087"/>
                  <a:pt x="20909" y="45999"/>
                </a:cubicBezTo>
                <a:cubicBezTo>
                  <a:pt x="31608" y="56703"/>
                  <a:pt x="44064" y="65495"/>
                  <a:pt x="55617" y="75271"/>
                </a:cubicBezTo>
                <a:cubicBezTo>
                  <a:pt x="70821" y="88137"/>
                  <a:pt x="88858" y="97869"/>
                  <a:pt x="107470" y="104961"/>
                </a:cubicBezTo>
                <a:cubicBezTo>
                  <a:pt x="116328" y="108336"/>
                  <a:pt x="125172" y="113324"/>
                  <a:pt x="134651" y="113324"/>
                </a:cubicBezTo>
              </a:path>
            </a:pathLst>
          </a:custGeom>
          <a:noFill/>
          <a:ln w="19050" cap="flat" cmpd="sng">
            <a:solidFill>
              <a:srgbClr val="0258A1"/>
            </a:solidFill>
            <a:prstDash val="solid"/>
            <a:round/>
            <a:headEnd type="none" w="med" len="med"/>
            <a:tailEnd type="none" w="med" len="med"/>
          </a:ln>
        </p:spPr>
      </p:sp>
      <p:sp>
        <p:nvSpPr>
          <p:cNvPr id="78" name="Google Shape;78;p9"/>
          <p:cNvSpPr/>
          <p:nvPr/>
        </p:nvSpPr>
        <p:spPr>
          <a:xfrm>
            <a:off x="1393900" y="5823013"/>
            <a:ext cx="2787800" cy="1313767"/>
          </a:xfrm>
          <a:custGeom>
            <a:avLst/>
            <a:gdLst/>
            <a:ahLst/>
            <a:cxnLst/>
            <a:rect l="l" t="t" r="r" b="b"/>
            <a:pathLst>
              <a:path w="83634" h="39413" extrusionOk="0">
                <a:moveTo>
                  <a:pt x="0" y="11396"/>
                </a:moveTo>
                <a:cubicBezTo>
                  <a:pt x="11311" y="85"/>
                  <a:pt x="32403" y="-2911"/>
                  <a:pt x="47253" y="3033"/>
                </a:cubicBezTo>
                <a:cubicBezTo>
                  <a:pt x="58188" y="7410"/>
                  <a:pt x="67075" y="16417"/>
                  <a:pt x="74434" y="25614"/>
                </a:cubicBezTo>
                <a:cubicBezTo>
                  <a:pt x="77888" y="29931"/>
                  <a:pt x="83634" y="33885"/>
                  <a:pt x="83634" y="39413"/>
                </a:cubicBezTo>
              </a:path>
            </a:pathLst>
          </a:custGeom>
          <a:noFill/>
          <a:ln w="19050" cap="flat" cmpd="sng">
            <a:solidFill>
              <a:srgbClr val="0258A1"/>
            </a:solidFill>
            <a:prstDash val="solid"/>
            <a:round/>
            <a:headEnd type="none" w="med" len="med"/>
            <a:tailEnd type="none" w="med" len="med"/>
          </a:ln>
        </p:spPr>
      </p:sp>
      <p:sp>
        <p:nvSpPr>
          <p:cNvPr id="79" name="Google Shape;79;p9"/>
          <p:cNvSpPr/>
          <p:nvPr/>
        </p:nvSpPr>
        <p:spPr>
          <a:xfrm>
            <a:off x="8976733" y="-459999"/>
            <a:ext cx="4070200" cy="1170900"/>
          </a:xfrm>
          <a:custGeom>
            <a:avLst/>
            <a:gdLst/>
            <a:ahLst/>
            <a:cxnLst/>
            <a:rect l="l" t="t" r="r" b="b"/>
            <a:pathLst>
              <a:path w="122106" h="35127" extrusionOk="0">
                <a:moveTo>
                  <a:pt x="0" y="0"/>
                </a:moveTo>
                <a:cubicBezTo>
                  <a:pt x="2514" y="12578"/>
                  <a:pt x="15858" y="23413"/>
                  <a:pt x="28436" y="25927"/>
                </a:cubicBezTo>
                <a:cubicBezTo>
                  <a:pt x="47440" y="29726"/>
                  <a:pt x="67377" y="21926"/>
                  <a:pt x="86561" y="24672"/>
                </a:cubicBezTo>
                <a:cubicBezTo>
                  <a:pt x="98787" y="26422"/>
                  <a:pt x="111057" y="29609"/>
                  <a:pt x="122106" y="35127"/>
                </a:cubicBezTo>
              </a:path>
            </a:pathLst>
          </a:custGeom>
          <a:noFill/>
          <a:ln w="19050" cap="flat" cmpd="sng">
            <a:solidFill>
              <a:srgbClr val="E94A4E"/>
            </a:solidFill>
            <a:prstDash val="solid"/>
            <a:round/>
            <a:headEnd type="none" w="med" len="med"/>
            <a:tailEnd type="none" w="med" len="med"/>
          </a:ln>
        </p:spPr>
      </p:sp>
    </p:spTree>
    <p:extLst>
      <p:ext uri="{BB962C8B-B14F-4D97-AF65-F5344CB8AC3E}">
        <p14:creationId xmlns:p14="http://schemas.microsoft.com/office/powerpoint/2010/main" val="287989709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spTree>
      <p:nvGrpSpPr>
        <p:cNvPr id="1" name="Shape 1122"/>
        <p:cNvGrpSpPr/>
        <p:nvPr/>
      </p:nvGrpSpPr>
      <p:grpSpPr>
        <a:xfrm>
          <a:off x="0" y="0"/>
          <a:ext cx="0" cy="0"/>
          <a:chOff x="0" y="0"/>
          <a:chExt cx="0" cy="0"/>
        </a:xfrm>
      </p:grpSpPr>
      <p:pic>
        <p:nvPicPr>
          <p:cNvPr id="1123" name="Google Shape;1123;p25"/>
          <p:cNvPicPr preferRelativeResize="0"/>
          <p:nvPr/>
        </p:nvPicPr>
        <p:blipFill rotWithShape="1">
          <a:blip r:embed="rId2">
            <a:alphaModFix amt="60000"/>
          </a:blip>
          <a:srcRect t="9" b="9"/>
          <a:stretch/>
        </p:blipFill>
        <p:spPr>
          <a:xfrm rot="10800000" flipH="1">
            <a:off x="0" y="2"/>
            <a:ext cx="12192003" cy="6857999"/>
          </a:xfrm>
          <a:prstGeom prst="rect">
            <a:avLst/>
          </a:prstGeom>
          <a:noFill/>
          <a:ln>
            <a:noFill/>
          </a:ln>
        </p:spPr>
      </p:pic>
      <p:sp>
        <p:nvSpPr>
          <p:cNvPr id="1124" name="Google Shape;1124;p25"/>
          <p:cNvSpPr txBox="1">
            <a:spLocks noGrp="1"/>
          </p:cNvSpPr>
          <p:nvPr>
            <p:ph type="subTitle" idx="1"/>
          </p:nvPr>
        </p:nvSpPr>
        <p:spPr>
          <a:xfrm flipH="1">
            <a:off x="1354100" y="3890791"/>
            <a:ext cx="3042400" cy="4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125" name="Google Shape;1125;p25"/>
          <p:cNvSpPr txBox="1">
            <a:spLocks noGrp="1"/>
          </p:cNvSpPr>
          <p:nvPr>
            <p:ph type="subTitle" idx="2"/>
          </p:nvPr>
        </p:nvSpPr>
        <p:spPr>
          <a:xfrm>
            <a:off x="4574784" y="4540387"/>
            <a:ext cx="3042400" cy="62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126" name="Google Shape;1126;p25"/>
          <p:cNvSpPr txBox="1">
            <a:spLocks noGrp="1"/>
          </p:cNvSpPr>
          <p:nvPr>
            <p:ph type="subTitle" idx="3"/>
          </p:nvPr>
        </p:nvSpPr>
        <p:spPr>
          <a:xfrm>
            <a:off x="7795536" y="3890791"/>
            <a:ext cx="3042400" cy="4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127" name="Google Shape;1127;p25"/>
          <p:cNvSpPr txBox="1">
            <a:spLocks noGrp="1"/>
          </p:cNvSpPr>
          <p:nvPr>
            <p:ph type="subTitle" idx="4"/>
          </p:nvPr>
        </p:nvSpPr>
        <p:spPr>
          <a:xfrm>
            <a:off x="7795500" y="4540387"/>
            <a:ext cx="3042400" cy="62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128" name="Google Shape;1128;p25"/>
          <p:cNvSpPr txBox="1">
            <a:spLocks noGrp="1"/>
          </p:cNvSpPr>
          <p:nvPr>
            <p:ph type="subTitle" idx="5"/>
          </p:nvPr>
        </p:nvSpPr>
        <p:spPr>
          <a:xfrm flipH="1">
            <a:off x="4574819" y="3890791"/>
            <a:ext cx="3042400" cy="4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129" name="Google Shape;1129;p25"/>
          <p:cNvSpPr txBox="1">
            <a:spLocks noGrp="1"/>
          </p:cNvSpPr>
          <p:nvPr>
            <p:ph type="subTitle" idx="6"/>
          </p:nvPr>
        </p:nvSpPr>
        <p:spPr>
          <a:xfrm>
            <a:off x="1354067" y="4540387"/>
            <a:ext cx="3042400" cy="62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130" name="Google Shape;1130;p25"/>
          <p:cNvSpPr txBox="1">
            <a:spLocks noGrp="1"/>
          </p:cNvSpPr>
          <p:nvPr>
            <p:ph type="title"/>
          </p:nvPr>
        </p:nvSpPr>
        <p:spPr>
          <a:xfrm>
            <a:off x="954000" y="717667"/>
            <a:ext cx="10284000" cy="5608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3867">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pic>
        <p:nvPicPr>
          <p:cNvPr id="1131" name="Google Shape;1131;p25"/>
          <p:cNvPicPr preferRelativeResize="0"/>
          <p:nvPr/>
        </p:nvPicPr>
        <p:blipFill rotWithShape="1">
          <a:blip r:embed="rId3">
            <a:alphaModFix/>
          </a:blip>
          <a:srcRect l="228" r="238"/>
          <a:stretch/>
        </p:blipFill>
        <p:spPr>
          <a:xfrm>
            <a:off x="-203201" y="5052633"/>
            <a:ext cx="12470951" cy="3575000"/>
          </a:xfrm>
          <a:prstGeom prst="rect">
            <a:avLst/>
          </a:prstGeom>
          <a:noFill/>
          <a:ln>
            <a:noFill/>
          </a:ln>
        </p:spPr>
      </p:pic>
      <p:grpSp>
        <p:nvGrpSpPr>
          <p:cNvPr id="1132" name="Google Shape;1132;p25"/>
          <p:cNvGrpSpPr/>
          <p:nvPr/>
        </p:nvGrpSpPr>
        <p:grpSpPr>
          <a:xfrm>
            <a:off x="522485" y="5133427"/>
            <a:ext cx="385560" cy="379624"/>
            <a:chOff x="426000" y="3302025"/>
            <a:chExt cx="220875" cy="217475"/>
          </a:xfrm>
        </p:grpSpPr>
        <p:sp>
          <p:nvSpPr>
            <p:cNvPr id="1133" name="Google Shape;1133;p25"/>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4" name="Google Shape;1134;p25"/>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135" name="Google Shape;1135;p25"/>
          <p:cNvGrpSpPr/>
          <p:nvPr/>
        </p:nvGrpSpPr>
        <p:grpSpPr>
          <a:xfrm>
            <a:off x="476951" y="1512500"/>
            <a:ext cx="476605" cy="1275072"/>
            <a:chOff x="357713" y="600975"/>
            <a:chExt cx="357454" cy="956304"/>
          </a:xfrm>
        </p:grpSpPr>
        <p:sp>
          <p:nvSpPr>
            <p:cNvPr id="1136" name="Google Shape;1136;p25"/>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7" name="Google Shape;1137;p25"/>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8" name="Google Shape;1138;p25"/>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9" name="Google Shape;1139;p25"/>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140" name="Google Shape;1140;p25"/>
          <p:cNvGrpSpPr/>
          <p:nvPr/>
        </p:nvGrpSpPr>
        <p:grpSpPr>
          <a:xfrm>
            <a:off x="11016187" y="5167994"/>
            <a:ext cx="2620385" cy="689413"/>
            <a:chOff x="3539975" y="3523525"/>
            <a:chExt cx="745925" cy="196250"/>
          </a:xfrm>
        </p:grpSpPr>
        <p:sp>
          <p:nvSpPr>
            <p:cNvPr id="1141" name="Google Shape;1141;p2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2" name="Google Shape;1142;p2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3" name="Google Shape;1143;p2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4" name="Google Shape;1144;p2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5" name="Google Shape;1145;p2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6" name="Google Shape;1146;p2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7" name="Google Shape;1147;p2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8" name="Google Shape;1148;p2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9" name="Google Shape;1149;p2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0" name="Google Shape;1150;p2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1" name="Google Shape;1151;p2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2" name="Google Shape;1152;p2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3" name="Google Shape;1153;p2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4" name="Google Shape;1154;p2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5" name="Google Shape;1155;p2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6" name="Google Shape;1156;p2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157" name="Google Shape;1157;p25"/>
          <p:cNvSpPr/>
          <p:nvPr/>
        </p:nvSpPr>
        <p:spPr>
          <a:xfrm>
            <a:off x="583718" y="3354947"/>
            <a:ext cx="740689" cy="73905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51812683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158"/>
        <p:cNvGrpSpPr/>
        <p:nvPr/>
      </p:nvGrpSpPr>
      <p:grpSpPr>
        <a:xfrm>
          <a:off x="0" y="0"/>
          <a:ext cx="0" cy="0"/>
          <a:chOff x="0" y="0"/>
          <a:chExt cx="0" cy="0"/>
        </a:xfrm>
      </p:grpSpPr>
      <p:pic>
        <p:nvPicPr>
          <p:cNvPr id="1159" name="Google Shape;1159;p26"/>
          <p:cNvPicPr preferRelativeResize="0"/>
          <p:nvPr/>
        </p:nvPicPr>
        <p:blipFill rotWithShape="1">
          <a:blip r:embed="rId2">
            <a:alphaModFix amt="60000"/>
          </a:blip>
          <a:srcRect t="9" b="9"/>
          <a:stretch/>
        </p:blipFill>
        <p:spPr>
          <a:xfrm rot="10800000" flipH="1">
            <a:off x="0" y="2"/>
            <a:ext cx="12192003" cy="6857999"/>
          </a:xfrm>
          <a:prstGeom prst="rect">
            <a:avLst/>
          </a:prstGeom>
          <a:noFill/>
          <a:ln>
            <a:noFill/>
          </a:ln>
        </p:spPr>
      </p:pic>
      <p:sp>
        <p:nvSpPr>
          <p:cNvPr id="1160" name="Google Shape;1160;p26"/>
          <p:cNvSpPr txBox="1">
            <a:spLocks noGrp="1"/>
          </p:cNvSpPr>
          <p:nvPr>
            <p:ph type="subTitle" idx="1"/>
          </p:nvPr>
        </p:nvSpPr>
        <p:spPr>
          <a:xfrm>
            <a:off x="3154200" y="1592751"/>
            <a:ext cx="5883600" cy="72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161" name="Google Shape;1161;p26"/>
          <p:cNvSpPr txBox="1">
            <a:spLocks noGrp="1"/>
          </p:cNvSpPr>
          <p:nvPr>
            <p:ph type="subTitle" idx="2"/>
          </p:nvPr>
        </p:nvSpPr>
        <p:spPr>
          <a:xfrm>
            <a:off x="3154200" y="3481167"/>
            <a:ext cx="5883600" cy="72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162" name="Google Shape;1162;p26"/>
          <p:cNvSpPr txBox="1">
            <a:spLocks noGrp="1"/>
          </p:cNvSpPr>
          <p:nvPr>
            <p:ph type="subTitle" idx="3"/>
          </p:nvPr>
        </p:nvSpPr>
        <p:spPr>
          <a:xfrm>
            <a:off x="3154200" y="5369584"/>
            <a:ext cx="5883600" cy="72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grpSp>
        <p:nvGrpSpPr>
          <p:cNvPr id="1163" name="Google Shape;1163;p26"/>
          <p:cNvGrpSpPr/>
          <p:nvPr/>
        </p:nvGrpSpPr>
        <p:grpSpPr>
          <a:xfrm flipH="1">
            <a:off x="-1013749" y="5450927"/>
            <a:ext cx="2620385" cy="689413"/>
            <a:chOff x="3539975" y="3523525"/>
            <a:chExt cx="745925" cy="196250"/>
          </a:xfrm>
        </p:grpSpPr>
        <p:sp>
          <p:nvSpPr>
            <p:cNvPr id="1164" name="Google Shape;1164;p2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5" name="Google Shape;1165;p2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6" name="Google Shape;1166;p2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7" name="Google Shape;1167;p2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8" name="Google Shape;1168;p2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9" name="Google Shape;1169;p2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0" name="Google Shape;1170;p2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1" name="Google Shape;1171;p2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2" name="Google Shape;1172;p2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3" name="Google Shape;1173;p2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4" name="Google Shape;1174;p2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5" name="Google Shape;1175;p2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6" name="Google Shape;1176;p2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7" name="Google Shape;1177;p2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8" name="Google Shape;1178;p2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9" name="Google Shape;1179;p2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180" name="Google Shape;1180;p26"/>
          <p:cNvGrpSpPr/>
          <p:nvPr/>
        </p:nvGrpSpPr>
        <p:grpSpPr>
          <a:xfrm>
            <a:off x="991584" y="2153933"/>
            <a:ext cx="476605" cy="1275072"/>
            <a:chOff x="357713" y="600975"/>
            <a:chExt cx="357454" cy="956304"/>
          </a:xfrm>
        </p:grpSpPr>
        <p:sp>
          <p:nvSpPr>
            <p:cNvPr id="1181" name="Google Shape;1181;p26"/>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2" name="Google Shape;1182;p26"/>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3" name="Google Shape;1183;p26"/>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4" name="Google Shape;1184;p26"/>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185" name="Google Shape;1185;p26"/>
          <p:cNvSpPr txBox="1">
            <a:spLocks noGrp="1"/>
          </p:cNvSpPr>
          <p:nvPr>
            <p:ph type="title" hasCustomPrompt="1"/>
          </p:nvPr>
        </p:nvSpPr>
        <p:spPr>
          <a:xfrm>
            <a:off x="3154200" y="760416"/>
            <a:ext cx="5883600" cy="8324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5467"/>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186" name="Google Shape;1186;p26"/>
          <p:cNvSpPr txBox="1">
            <a:spLocks noGrp="1"/>
          </p:cNvSpPr>
          <p:nvPr>
            <p:ph type="title" idx="4" hasCustomPrompt="1"/>
          </p:nvPr>
        </p:nvSpPr>
        <p:spPr>
          <a:xfrm>
            <a:off x="3154200" y="2640049"/>
            <a:ext cx="5883600" cy="8324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5467"/>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187" name="Google Shape;1187;p26"/>
          <p:cNvSpPr txBox="1">
            <a:spLocks noGrp="1"/>
          </p:cNvSpPr>
          <p:nvPr>
            <p:ph type="title" idx="5" hasCustomPrompt="1"/>
          </p:nvPr>
        </p:nvSpPr>
        <p:spPr>
          <a:xfrm>
            <a:off x="3154200" y="4519749"/>
            <a:ext cx="5883600" cy="8324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5467"/>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pic>
        <p:nvPicPr>
          <p:cNvPr id="1188" name="Google Shape;1188;p26"/>
          <p:cNvPicPr preferRelativeResize="0"/>
          <p:nvPr/>
        </p:nvPicPr>
        <p:blipFill>
          <a:blip r:embed="rId3">
            <a:alphaModFix/>
          </a:blip>
          <a:stretch>
            <a:fillRect/>
          </a:stretch>
        </p:blipFill>
        <p:spPr>
          <a:xfrm>
            <a:off x="9868919" y="-1386433"/>
            <a:ext cx="3370016" cy="3575000"/>
          </a:xfrm>
          <a:prstGeom prst="rect">
            <a:avLst/>
          </a:prstGeom>
          <a:noFill/>
          <a:ln>
            <a:noFill/>
          </a:ln>
        </p:spPr>
      </p:pic>
    </p:spTree>
    <p:extLst>
      <p:ext uri="{BB962C8B-B14F-4D97-AF65-F5344CB8AC3E}">
        <p14:creationId xmlns:p14="http://schemas.microsoft.com/office/powerpoint/2010/main" val="104131038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1189"/>
        <p:cNvGrpSpPr/>
        <p:nvPr/>
      </p:nvGrpSpPr>
      <p:grpSpPr>
        <a:xfrm>
          <a:off x="0" y="0"/>
          <a:ext cx="0" cy="0"/>
          <a:chOff x="0" y="0"/>
          <a:chExt cx="0" cy="0"/>
        </a:xfrm>
      </p:grpSpPr>
      <p:pic>
        <p:nvPicPr>
          <p:cNvPr id="1190" name="Google Shape;1190;p27"/>
          <p:cNvPicPr preferRelativeResize="0"/>
          <p:nvPr/>
        </p:nvPicPr>
        <p:blipFill rotWithShape="1">
          <a:blip r:embed="rId2">
            <a:alphaModFix amt="60000"/>
          </a:blip>
          <a:srcRect t="9" b="9"/>
          <a:stretch/>
        </p:blipFill>
        <p:spPr>
          <a:xfrm>
            <a:off x="0" y="2"/>
            <a:ext cx="12192003" cy="6857999"/>
          </a:xfrm>
          <a:prstGeom prst="rect">
            <a:avLst/>
          </a:prstGeom>
          <a:noFill/>
          <a:ln>
            <a:noFill/>
          </a:ln>
        </p:spPr>
      </p:pic>
      <p:sp>
        <p:nvSpPr>
          <p:cNvPr id="1191" name="Google Shape;1191;p27"/>
          <p:cNvSpPr txBox="1">
            <a:spLocks noGrp="1"/>
          </p:cNvSpPr>
          <p:nvPr>
            <p:ph type="title"/>
          </p:nvPr>
        </p:nvSpPr>
        <p:spPr>
          <a:xfrm>
            <a:off x="954000" y="717667"/>
            <a:ext cx="10284000" cy="5608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3867">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sp>
        <p:nvSpPr>
          <p:cNvPr id="1192" name="Google Shape;1192;p27"/>
          <p:cNvSpPr txBox="1">
            <a:spLocks noGrp="1"/>
          </p:cNvSpPr>
          <p:nvPr>
            <p:ph type="subTitle" idx="1"/>
          </p:nvPr>
        </p:nvSpPr>
        <p:spPr>
          <a:xfrm flipH="1">
            <a:off x="1354100" y="3179591"/>
            <a:ext cx="3042400" cy="4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193" name="Google Shape;1193;p27"/>
          <p:cNvSpPr txBox="1">
            <a:spLocks noGrp="1"/>
          </p:cNvSpPr>
          <p:nvPr>
            <p:ph type="subTitle" idx="2"/>
          </p:nvPr>
        </p:nvSpPr>
        <p:spPr>
          <a:xfrm>
            <a:off x="4574784" y="3829208"/>
            <a:ext cx="3042400" cy="103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194" name="Google Shape;1194;p27"/>
          <p:cNvSpPr txBox="1">
            <a:spLocks noGrp="1"/>
          </p:cNvSpPr>
          <p:nvPr>
            <p:ph type="subTitle" idx="3"/>
          </p:nvPr>
        </p:nvSpPr>
        <p:spPr>
          <a:xfrm>
            <a:off x="7795536" y="3179591"/>
            <a:ext cx="3042400" cy="4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195" name="Google Shape;1195;p27"/>
          <p:cNvSpPr txBox="1">
            <a:spLocks noGrp="1"/>
          </p:cNvSpPr>
          <p:nvPr>
            <p:ph type="subTitle" idx="4"/>
          </p:nvPr>
        </p:nvSpPr>
        <p:spPr>
          <a:xfrm>
            <a:off x="7795500" y="3829208"/>
            <a:ext cx="3042400" cy="103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196" name="Google Shape;1196;p27"/>
          <p:cNvSpPr txBox="1">
            <a:spLocks noGrp="1"/>
          </p:cNvSpPr>
          <p:nvPr>
            <p:ph type="subTitle" idx="5"/>
          </p:nvPr>
        </p:nvSpPr>
        <p:spPr>
          <a:xfrm flipH="1">
            <a:off x="4574819" y="3179591"/>
            <a:ext cx="3042400" cy="4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197" name="Google Shape;1197;p27"/>
          <p:cNvSpPr txBox="1">
            <a:spLocks noGrp="1"/>
          </p:cNvSpPr>
          <p:nvPr>
            <p:ph type="subTitle" idx="6"/>
          </p:nvPr>
        </p:nvSpPr>
        <p:spPr>
          <a:xfrm>
            <a:off x="1354067" y="3829208"/>
            <a:ext cx="3042400" cy="103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198" name="Google Shape;1198;p27"/>
          <p:cNvSpPr txBox="1">
            <a:spLocks noGrp="1"/>
          </p:cNvSpPr>
          <p:nvPr>
            <p:ph type="title" idx="7" hasCustomPrompt="1"/>
          </p:nvPr>
        </p:nvSpPr>
        <p:spPr>
          <a:xfrm>
            <a:off x="1354067" y="2308900"/>
            <a:ext cx="3042400" cy="6892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5467"/>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199" name="Google Shape;1199;p27"/>
          <p:cNvSpPr txBox="1">
            <a:spLocks noGrp="1"/>
          </p:cNvSpPr>
          <p:nvPr>
            <p:ph type="title" idx="8" hasCustomPrompt="1"/>
          </p:nvPr>
        </p:nvSpPr>
        <p:spPr>
          <a:xfrm>
            <a:off x="4574800" y="2314000"/>
            <a:ext cx="3042400" cy="6892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5467"/>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200" name="Google Shape;1200;p27"/>
          <p:cNvSpPr txBox="1">
            <a:spLocks noGrp="1"/>
          </p:cNvSpPr>
          <p:nvPr>
            <p:ph type="title" idx="9" hasCustomPrompt="1"/>
          </p:nvPr>
        </p:nvSpPr>
        <p:spPr>
          <a:xfrm>
            <a:off x="7795533" y="2308684"/>
            <a:ext cx="3042400" cy="6892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5467"/>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pic>
        <p:nvPicPr>
          <p:cNvPr id="1201" name="Google Shape;1201;p27"/>
          <p:cNvPicPr preferRelativeResize="0"/>
          <p:nvPr/>
        </p:nvPicPr>
        <p:blipFill>
          <a:blip r:embed="rId3">
            <a:alphaModFix/>
          </a:blip>
          <a:stretch>
            <a:fillRect/>
          </a:stretch>
        </p:blipFill>
        <p:spPr>
          <a:xfrm>
            <a:off x="-556368" y="5329167"/>
            <a:ext cx="12470951" cy="3575000"/>
          </a:xfrm>
          <a:prstGeom prst="rect">
            <a:avLst/>
          </a:prstGeom>
          <a:noFill/>
          <a:ln>
            <a:noFill/>
          </a:ln>
        </p:spPr>
      </p:pic>
      <p:grpSp>
        <p:nvGrpSpPr>
          <p:cNvPr id="1202" name="Google Shape;1202;p27"/>
          <p:cNvGrpSpPr/>
          <p:nvPr/>
        </p:nvGrpSpPr>
        <p:grpSpPr>
          <a:xfrm>
            <a:off x="11155421" y="4470694"/>
            <a:ext cx="2620385" cy="689413"/>
            <a:chOff x="3539975" y="3523525"/>
            <a:chExt cx="745925" cy="196250"/>
          </a:xfrm>
        </p:grpSpPr>
        <p:sp>
          <p:nvSpPr>
            <p:cNvPr id="1203" name="Google Shape;1203;p2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4" name="Google Shape;1204;p2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5" name="Google Shape;1205;p2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6" name="Google Shape;1206;p2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7" name="Google Shape;1207;p2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8" name="Google Shape;1208;p2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9" name="Google Shape;1209;p2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0" name="Google Shape;1210;p2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1" name="Google Shape;1211;p2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2" name="Google Shape;1212;p2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3" name="Google Shape;1213;p2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4" name="Google Shape;1214;p2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5" name="Google Shape;1215;p2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6" name="Google Shape;1216;p2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7" name="Google Shape;1217;p2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8" name="Google Shape;1218;p2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219" name="Google Shape;1219;p27"/>
          <p:cNvSpPr/>
          <p:nvPr/>
        </p:nvSpPr>
        <p:spPr>
          <a:xfrm>
            <a:off x="344918" y="3010447"/>
            <a:ext cx="740689" cy="73905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3725655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1220"/>
        <p:cNvGrpSpPr/>
        <p:nvPr/>
      </p:nvGrpSpPr>
      <p:grpSpPr>
        <a:xfrm>
          <a:off x="0" y="0"/>
          <a:ext cx="0" cy="0"/>
          <a:chOff x="0" y="0"/>
          <a:chExt cx="0" cy="0"/>
        </a:xfrm>
      </p:grpSpPr>
      <p:pic>
        <p:nvPicPr>
          <p:cNvPr id="1221" name="Google Shape;1221;p28"/>
          <p:cNvPicPr preferRelativeResize="0"/>
          <p:nvPr/>
        </p:nvPicPr>
        <p:blipFill rotWithShape="1">
          <a:blip r:embed="rId2">
            <a:alphaModFix amt="60000"/>
          </a:blip>
          <a:srcRect l="39" r="29"/>
          <a:stretch/>
        </p:blipFill>
        <p:spPr>
          <a:xfrm>
            <a:off x="0" y="2"/>
            <a:ext cx="12192003" cy="6857999"/>
          </a:xfrm>
          <a:prstGeom prst="rect">
            <a:avLst/>
          </a:prstGeom>
          <a:noFill/>
          <a:ln>
            <a:noFill/>
          </a:ln>
        </p:spPr>
      </p:pic>
      <p:sp>
        <p:nvSpPr>
          <p:cNvPr id="1222" name="Google Shape;1222;p28"/>
          <p:cNvSpPr txBox="1">
            <a:spLocks noGrp="1"/>
          </p:cNvSpPr>
          <p:nvPr>
            <p:ph type="title" hasCustomPrompt="1"/>
          </p:nvPr>
        </p:nvSpPr>
        <p:spPr>
          <a:xfrm>
            <a:off x="2259000" y="3834884"/>
            <a:ext cx="7674000" cy="13104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88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223" name="Google Shape;1223;p28"/>
          <p:cNvSpPr txBox="1">
            <a:spLocks noGrp="1"/>
          </p:cNvSpPr>
          <p:nvPr>
            <p:ph type="subTitle" idx="1"/>
          </p:nvPr>
        </p:nvSpPr>
        <p:spPr>
          <a:xfrm>
            <a:off x="2259000" y="2953843"/>
            <a:ext cx="7674000" cy="3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grpSp>
        <p:nvGrpSpPr>
          <p:cNvPr id="1224" name="Google Shape;1224;p28"/>
          <p:cNvGrpSpPr/>
          <p:nvPr/>
        </p:nvGrpSpPr>
        <p:grpSpPr>
          <a:xfrm flipH="1">
            <a:off x="-769683" y="5305860"/>
            <a:ext cx="2620385" cy="689413"/>
            <a:chOff x="3539975" y="3523525"/>
            <a:chExt cx="745925" cy="196250"/>
          </a:xfrm>
        </p:grpSpPr>
        <p:sp>
          <p:nvSpPr>
            <p:cNvPr id="1225" name="Google Shape;1225;p2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6" name="Google Shape;1226;p2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7" name="Google Shape;1227;p2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8" name="Google Shape;1228;p2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9" name="Google Shape;1229;p2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0" name="Google Shape;1230;p2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1" name="Google Shape;1231;p2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2" name="Google Shape;1232;p2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3" name="Google Shape;1233;p2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4" name="Google Shape;1234;p2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5" name="Google Shape;1235;p2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6" name="Google Shape;1236;p2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7" name="Google Shape;1237;p2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8" name="Google Shape;1238;p2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9" name="Google Shape;1239;p2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0" name="Google Shape;1240;p2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241" name="Google Shape;1241;p28"/>
          <p:cNvSpPr txBox="1">
            <a:spLocks noGrp="1"/>
          </p:cNvSpPr>
          <p:nvPr>
            <p:ph type="title" idx="2" hasCustomPrompt="1"/>
          </p:nvPr>
        </p:nvSpPr>
        <p:spPr>
          <a:xfrm>
            <a:off x="2259000" y="1443333"/>
            <a:ext cx="7674000" cy="13104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88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242" name="Google Shape;1242;p28"/>
          <p:cNvSpPr txBox="1">
            <a:spLocks noGrp="1"/>
          </p:cNvSpPr>
          <p:nvPr>
            <p:ph type="subTitle" idx="3"/>
          </p:nvPr>
        </p:nvSpPr>
        <p:spPr>
          <a:xfrm>
            <a:off x="2259000" y="5344932"/>
            <a:ext cx="7674000" cy="3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84835722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1243"/>
        <p:cNvGrpSpPr/>
        <p:nvPr/>
      </p:nvGrpSpPr>
      <p:grpSpPr>
        <a:xfrm>
          <a:off x="0" y="0"/>
          <a:ext cx="0" cy="0"/>
          <a:chOff x="0" y="0"/>
          <a:chExt cx="0" cy="0"/>
        </a:xfrm>
      </p:grpSpPr>
      <p:pic>
        <p:nvPicPr>
          <p:cNvPr id="1244" name="Google Shape;1244;p29"/>
          <p:cNvPicPr preferRelativeResize="0"/>
          <p:nvPr/>
        </p:nvPicPr>
        <p:blipFill rotWithShape="1">
          <a:blip r:embed="rId2">
            <a:alphaModFix amt="60000"/>
          </a:blip>
          <a:srcRect t="9" b="9"/>
          <a:stretch/>
        </p:blipFill>
        <p:spPr>
          <a:xfrm rot="10800000" flipH="1">
            <a:off x="0" y="2"/>
            <a:ext cx="12192003" cy="6857999"/>
          </a:xfrm>
          <a:prstGeom prst="rect">
            <a:avLst/>
          </a:prstGeom>
          <a:noFill/>
          <a:ln>
            <a:noFill/>
          </a:ln>
        </p:spPr>
      </p:pic>
      <p:sp>
        <p:nvSpPr>
          <p:cNvPr id="1245" name="Google Shape;1245;p29"/>
          <p:cNvSpPr txBox="1">
            <a:spLocks noGrp="1"/>
          </p:cNvSpPr>
          <p:nvPr>
            <p:ph type="subTitle" idx="1"/>
          </p:nvPr>
        </p:nvSpPr>
        <p:spPr>
          <a:xfrm>
            <a:off x="6448412" y="2459707"/>
            <a:ext cx="3022400" cy="59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246" name="Google Shape;1246;p29"/>
          <p:cNvSpPr txBox="1">
            <a:spLocks noGrp="1"/>
          </p:cNvSpPr>
          <p:nvPr>
            <p:ph type="subTitle" idx="2"/>
          </p:nvPr>
        </p:nvSpPr>
        <p:spPr>
          <a:xfrm>
            <a:off x="6448400" y="2929933"/>
            <a:ext cx="4640400" cy="59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247" name="Google Shape;1247;p29"/>
          <p:cNvSpPr txBox="1">
            <a:spLocks noGrp="1"/>
          </p:cNvSpPr>
          <p:nvPr>
            <p:ph type="subTitle" idx="3"/>
          </p:nvPr>
        </p:nvSpPr>
        <p:spPr>
          <a:xfrm>
            <a:off x="6448407" y="3777640"/>
            <a:ext cx="3022400" cy="59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248" name="Google Shape;1248;p29"/>
          <p:cNvSpPr txBox="1">
            <a:spLocks noGrp="1"/>
          </p:cNvSpPr>
          <p:nvPr>
            <p:ph type="subTitle" idx="4"/>
          </p:nvPr>
        </p:nvSpPr>
        <p:spPr>
          <a:xfrm>
            <a:off x="6448404" y="4247867"/>
            <a:ext cx="4640400" cy="59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249" name="Google Shape;1249;p29"/>
          <p:cNvSpPr txBox="1">
            <a:spLocks noGrp="1"/>
          </p:cNvSpPr>
          <p:nvPr>
            <p:ph type="subTitle" idx="5"/>
          </p:nvPr>
        </p:nvSpPr>
        <p:spPr>
          <a:xfrm>
            <a:off x="1557196" y="1800740"/>
            <a:ext cx="3022400" cy="59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250" name="Google Shape;1250;p29"/>
          <p:cNvSpPr txBox="1">
            <a:spLocks noGrp="1"/>
          </p:cNvSpPr>
          <p:nvPr>
            <p:ph type="subTitle" idx="6"/>
          </p:nvPr>
        </p:nvSpPr>
        <p:spPr>
          <a:xfrm>
            <a:off x="1557203" y="2270967"/>
            <a:ext cx="4640400" cy="59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251" name="Google Shape;1251;p29"/>
          <p:cNvSpPr txBox="1">
            <a:spLocks noGrp="1"/>
          </p:cNvSpPr>
          <p:nvPr>
            <p:ph type="title"/>
          </p:nvPr>
        </p:nvSpPr>
        <p:spPr>
          <a:xfrm>
            <a:off x="954000" y="717667"/>
            <a:ext cx="10284000" cy="5608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3867">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sp>
        <p:nvSpPr>
          <p:cNvPr id="1252" name="Google Shape;1252;p29"/>
          <p:cNvSpPr txBox="1">
            <a:spLocks noGrp="1"/>
          </p:cNvSpPr>
          <p:nvPr>
            <p:ph type="subTitle" idx="7"/>
          </p:nvPr>
        </p:nvSpPr>
        <p:spPr>
          <a:xfrm>
            <a:off x="1557212" y="4436607"/>
            <a:ext cx="3022400" cy="59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253" name="Google Shape;1253;p29"/>
          <p:cNvSpPr txBox="1">
            <a:spLocks noGrp="1"/>
          </p:cNvSpPr>
          <p:nvPr>
            <p:ph type="subTitle" idx="8"/>
          </p:nvPr>
        </p:nvSpPr>
        <p:spPr>
          <a:xfrm>
            <a:off x="1557200" y="4906833"/>
            <a:ext cx="4640400" cy="59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254" name="Google Shape;1254;p29"/>
          <p:cNvSpPr txBox="1">
            <a:spLocks noGrp="1"/>
          </p:cNvSpPr>
          <p:nvPr>
            <p:ph type="subTitle" idx="9"/>
          </p:nvPr>
        </p:nvSpPr>
        <p:spPr>
          <a:xfrm>
            <a:off x="1557196" y="3118673"/>
            <a:ext cx="3022400" cy="59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255" name="Google Shape;1255;p29"/>
          <p:cNvSpPr txBox="1">
            <a:spLocks noGrp="1"/>
          </p:cNvSpPr>
          <p:nvPr>
            <p:ph type="subTitle" idx="13"/>
          </p:nvPr>
        </p:nvSpPr>
        <p:spPr>
          <a:xfrm>
            <a:off x="1557203" y="3588900"/>
            <a:ext cx="4640400" cy="59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pic>
        <p:nvPicPr>
          <p:cNvPr id="1256" name="Google Shape;1256;p29"/>
          <p:cNvPicPr preferRelativeResize="0"/>
          <p:nvPr/>
        </p:nvPicPr>
        <p:blipFill>
          <a:blip r:embed="rId3">
            <a:alphaModFix/>
          </a:blip>
          <a:stretch>
            <a:fillRect/>
          </a:stretch>
        </p:blipFill>
        <p:spPr>
          <a:xfrm>
            <a:off x="-556368" y="5329167"/>
            <a:ext cx="12470951" cy="3575000"/>
          </a:xfrm>
          <a:prstGeom prst="rect">
            <a:avLst/>
          </a:prstGeom>
          <a:noFill/>
          <a:ln>
            <a:noFill/>
          </a:ln>
        </p:spPr>
      </p:pic>
      <p:grpSp>
        <p:nvGrpSpPr>
          <p:cNvPr id="1257" name="Google Shape;1257;p29"/>
          <p:cNvGrpSpPr/>
          <p:nvPr/>
        </p:nvGrpSpPr>
        <p:grpSpPr>
          <a:xfrm>
            <a:off x="522485" y="5133427"/>
            <a:ext cx="385560" cy="379624"/>
            <a:chOff x="426000" y="3302025"/>
            <a:chExt cx="220875" cy="217475"/>
          </a:xfrm>
        </p:grpSpPr>
        <p:sp>
          <p:nvSpPr>
            <p:cNvPr id="1258" name="Google Shape;1258;p29"/>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9" name="Google Shape;1259;p2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260" name="Google Shape;1260;p29"/>
          <p:cNvGrpSpPr/>
          <p:nvPr/>
        </p:nvGrpSpPr>
        <p:grpSpPr>
          <a:xfrm>
            <a:off x="476951" y="1410900"/>
            <a:ext cx="476605" cy="1275072"/>
            <a:chOff x="357713" y="600975"/>
            <a:chExt cx="357454" cy="956304"/>
          </a:xfrm>
        </p:grpSpPr>
        <p:sp>
          <p:nvSpPr>
            <p:cNvPr id="1261" name="Google Shape;1261;p29"/>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2" name="Google Shape;1262;p29"/>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3" name="Google Shape;1263;p29"/>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4" name="Google Shape;1264;p29"/>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265" name="Google Shape;1265;p29"/>
          <p:cNvGrpSpPr/>
          <p:nvPr/>
        </p:nvGrpSpPr>
        <p:grpSpPr>
          <a:xfrm>
            <a:off x="11155421" y="4470694"/>
            <a:ext cx="2620385" cy="689413"/>
            <a:chOff x="3539975" y="3523525"/>
            <a:chExt cx="745925" cy="196250"/>
          </a:xfrm>
        </p:grpSpPr>
        <p:sp>
          <p:nvSpPr>
            <p:cNvPr id="1266" name="Google Shape;1266;p2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7" name="Google Shape;1267;p2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8" name="Google Shape;1268;p2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9" name="Google Shape;1269;p2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0" name="Google Shape;1270;p2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1" name="Google Shape;1271;p2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2" name="Google Shape;1272;p2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3" name="Google Shape;1273;p2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4" name="Google Shape;1274;p2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5" name="Google Shape;1275;p2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6" name="Google Shape;1276;p2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7" name="Google Shape;1277;p2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8" name="Google Shape;1278;p2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9" name="Google Shape;1279;p2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0" name="Google Shape;1280;p2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1" name="Google Shape;1281;p2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282" name="Google Shape;1282;p29"/>
          <p:cNvSpPr/>
          <p:nvPr/>
        </p:nvSpPr>
        <p:spPr>
          <a:xfrm>
            <a:off x="344918" y="3518447"/>
            <a:ext cx="740689" cy="73905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15926023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and five columns 1">
  <p:cSld name="Title and five columns 1">
    <p:spTree>
      <p:nvGrpSpPr>
        <p:cNvPr id="1" name="Shape 1283"/>
        <p:cNvGrpSpPr/>
        <p:nvPr/>
      </p:nvGrpSpPr>
      <p:grpSpPr>
        <a:xfrm>
          <a:off x="0" y="0"/>
          <a:ext cx="0" cy="0"/>
          <a:chOff x="0" y="0"/>
          <a:chExt cx="0" cy="0"/>
        </a:xfrm>
      </p:grpSpPr>
      <p:pic>
        <p:nvPicPr>
          <p:cNvPr id="1284" name="Google Shape;1284;p30"/>
          <p:cNvPicPr preferRelativeResize="0"/>
          <p:nvPr/>
        </p:nvPicPr>
        <p:blipFill rotWithShape="1">
          <a:blip r:embed="rId2">
            <a:alphaModFix amt="60000"/>
          </a:blip>
          <a:srcRect t="9" b="9"/>
          <a:stretch/>
        </p:blipFill>
        <p:spPr>
          <a:xfrm flipH="1">
            <a:off x="0" y="2"/>
            <a:ext cx="12192003" cy="6857999"/>
          </a:xfrm>
          <a:prstGeom prst="rect">
            <a:avLst/>
          </a:prstGeom>
          <a:noFill/>
          <a:ln>
            <a:noFill/>
          </a:ln>
        </p:spPr>
      </p:pic>
      <p:sp>
        <p:nvSpPr>
          <p:cNvPr id="1285" name="Google Shape;1285;p30"/>
          <p:cNvSpPr txBox="1">
            <a:spLocks noGrp="1"/>
          </p:cNvSpPr>
          <p:nvPr>
            <p:ph type="subTitle" idx="1"/>
          </p:nvPr>
        </p:nvSpPr>
        <p:spPr>
          <a:xfrm flipH="1">
            <a:off x="8788356" y="2188567"/>
            <a:ext cx="2408800" cy="59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286" name="Google Shape;1286;p30"/>
          <p:cNvSpPr txBox="1">
            <a:spLocks noGrp="1"/>
          </p:cNvSpPr>
          <p:nvPr>
            <p:ph type="subTitle" idx="2"/>
          </p:nvPr>
        </p:nvSpPr>
        <p:spPr>
          <a:xfrm flipH="1">
            <a:off x="8788365" y="2807833"/>
            <a:ext cx="2408800" cy="102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287" name="Google Shape;1287;p30"/>
          <p:cNvSpPr txBox="1">
            <a:spLocks noGrp="1"/>
          </p:cNvSpPr>
          <p:nvPr>
            <p:ph type="subTitle" idx="3"/>
          </p:nvPr>
        </p:nvSpPr>
        <p:spPr>
          <a:xfrm flipH="1">
            <a:off x="1295791" y="2188567"/>
            <a:ext cx="2408800" cy="59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288" name="Google Shape;1288;p30"/>
          <p:cNvSpPr txBox="1">
            <a:spLocks noGrp="1"/>
          </p:cNvSpPr>
          <p:nvPr>
            <p:ph type="subTitle" idx="4"/>
          </p:nvPr>
        </p:nvSpPr>
        <p:spPr>
          <a:xfrm flipH="1">
            <a:off x="1295799" y="2807833"/>
            <a:ext cx="2408800" cy="102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289" name="Google Shape;1289;p30"/>
          <p:cNvSpPr txBox="1">
            <a:spLocks noGrp="1"/>
          </p:cNvSpPr>
          <p:nvPr>
            <p:ph type="subTitle" idx="5"/>
          </p:nvPr>
        </p:nvSpPr>
        <p:spPr>
          <a:xfrm>
            <a:off x="5042073" y="2188567"/>
            <a:ext cx="2408800" cy="59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290" name="Google Shape;1290;p30"/>
          <p:cNvSpPr txBox="1">
            <a:spLocks noGrp="1"/>
          </p:cNvSpPr>
          <p:nvPr>
            <p:ph type="subTitle" idx="6"/>
          </p:nvPr>
        </p:nvSpPr>
        <p:spPr>
          <a:xfrm>
            <a:off x="5042083" y="2807833"/>
            <a:ext cx="2408800" cy="102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291" name="Google Shape;1291;p30"/>
          <p:cNvSpPr txBox="1">
            <a:spLocks noGrp="1"/>
          </p:cNvSpPr>
          <p:nvPr>
            <p:ph type="title"/>
          </p:nvPr>
        </p:nvSpPr>
        <p:spPr>
          <a:xfrm>
            <a:off x="954000" y="717667"/>
            <a:ext cx="10284000" cy="5608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3867">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sp>
        <p:nvSpPr>
          <p:cNvPr id="1292" name="Google Shape;1292;p30"/>
          <p:cNvSpPr txBox="1">
            <a:spLocks noGrp="1"/>
          </p:cNvSpPr>
          <p:nvPr>
            <p:ph type="subTitle" idx="7"/>
          </p:nvPr>
        </p:nvSpPr>
        <p:spPr>
          <a:xfrm>
            <a:off x="6915215" y="3811300"/>
            <a:ext cx="2408800" cy="59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293" name="Google Shape;1293;p30"/>
          <p:cNvSpPr txBox="1">
            <a:spLocks noGrp="1"/>
          </p:cNvSpPr>
          <p:nvPr>
            <p:ph type="subTitle" idx="8"/>
          </p:nvPr>
        </p:nvSpPr>
        <p:spPr>
          <a:xfrm>
            <a:off x="6915224" y="4430567"/>
            <a:ext cx="2408800" cy="102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294" name="Google Shape;1294;p30"/>
          <p:cNvSpPr txBox="1">
            <a:spLocks noGrp="1"/>
          </p:cNvSpPr>
          <p:nvPr>
            <p:ph type="subTitle" idx="9"/>
          </p:nvPr>
        </p:nvSpPr>
        <p:spPr>
          <a:xfrm>
            <a:off x="3168932" y="3811300"/>
            <a:ext cx="2408800" cy="59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295" name="Google Shape;1295;p30"/>
          <p:cNvSpPr txBox="1">
            <a:spLocks noGrp="1"/>
          </p:cNvSpPr>
          <p:nvPr>
            <p:ph type="subTitle" idx="13"/>
          </p:nvPr>
        </p:nvSpPr>
        <p:spPr>
          <a:xfrm>
            <a:off x="3168940" y="4430567"/>
            <a:ext cx="2408800" cy="102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pic>
        <p:nvPicPr>
          <p:cNvPr id="1296" name="Google Shape;1296;p30"/>
          <p:cNvPicPr preferRelativeResize="0"/>
          <p:nvPr/>
        </p:nvPicPr>
        <p:blipFill>
          <a:blip r:embed="rId3">
            <a:alphaModFix/>
          </a:blip>
          <a:stretch>
            <a:fillRect/>
          </a:stretch>
        </p:blipFill>
        <p:spPr>
          <a:xfrm rot="10800000">
            <a:off x="-2350534" y="5003033"/>
            <a:ext cx="12470951" cy="3575000"/>
          </a:xfrm>
          <a:prstGeom prst="rect">
            <a:avLst/>
          </a:prstGeom>
          <a:noFill/>
          <a:ln>
            <a:noFill/>
          </a:ln>
        </p:spPr>
      </p:pic>
      <p:grpSp>
        <p:nvGrpSpPr>
          <p:cNvPr id="1297" name="Google Shape;1297;p30"/>
          <p:cNvGrpSpPr/>
          <p:nvPr/>
        </p:nvGrpSpPr>
        <p:grpSpPr>
          <a:xfrm rot="10800000" flipH="1">
            <a:off x="534269" y="1918900"/>
            <a:ext cx="377776" cy="379624"/>
            <a:chOff x="432750" y="3302025"/>
            <a:chExt cx="216416" cy="217475"/>
          </a:xfrm>
        </p:grpSpPr>
        <p:sp>
          <p:nvSpPr>
            <p:cNvPr id="1298" name="Google Shape;1298;p30"/>
            <p:cNvSpPr/>
            <p:nvPr/>
          </p:nvSpPr>
          <p:spPr>
            <a:xfrm>
              <a:off x="435041"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9" name="Google Shape;1299;p30"/>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00" name="Google Shape;1300;p30"/>
          <p:cNvGrpSpPr/>
          <p:nvPr/>
        </p:nvGrpSpPr>
        <p:grpSpPr>
          <a:xfrm rot="10800000" flipH="1">
            <a:off x="476951" y="3831580"/>
            <a:ext cx="476605" cy="1275072"/>
            <a:chOff x="357713" y="600975"/>
            <a:chExt cx="357454" cy="956304"/>
          </a:xfrm>
        </p:grpSpPr>
        <p:sp>
          <p:nvSpPr>
            <p:cNvPr id="1301" name="Google Shape;1301;p30"/>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2" name="Google Shape;1302;p30"/>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3" name="Google Shape;1303;p30"/>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4" name="Google Shape;1304;p30"/>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05" name="Google Shape;1305;p30"/>
          <p:cNvGrpSpPr/>
          <p:nvPr/>
        </p:nvGrpSpPr>
        <p:grpSpPr>
          <a:xfrm>
            <a:off x="10685085" y="-1065604"/>
            <a:ext cx="2692235" cy="2692235"/>
            <a:chOff x="1943325" y="-220375"/>
            <a:chExt cx="1298672" cy="1298672"/>
          </a:xfrm>
        </p:grpSpPr>
        <p:sp>
          <p:nvSpPr>
            <p:cNvPr id="1306" name="Google Shape;1306;p3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7" name="Google Shape;1307;p3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8" name="Google Shape;1308;p3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9" name="Google Shape;1309;p3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0" name="Google Shape;1310;p3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1" name="Google Shape;1311;p3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2" name="Google Shape;1312;p3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3" name="Google Shape;1313;p3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4" name="Google Shape;1314;p3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5" name="Google Shape;1315;p3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6" name="Google Shape;1316;p3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7" name="Google Shape;1317;p3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8" name="Google Shape;1318;p3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9" name="Google Shape;1319;p3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0" name="Google Shape;1320;p3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1" name="Google Shape;1321;p3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2" name="Google Shape;1322;p3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3" name="Google Shape;1323;p3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4" name="Google Shape;1324;p3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5" name="Google Shape;1325;p3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6" name="Google Shape;1326;p3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7" name="Google Shape;1327;p3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8" name="Google Shape;1328;p3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9" name="Google Shape;1329;p3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0" name="Google Shape;1330;p3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1" name="Google Shape;1331;p3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2" name="Google Shape;1332;p3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3" name="Google Shape;1333;p3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4" name="Google Shape;1334;p3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5" name="Google Shape;1335;p3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6" name="Google Shape;1336;p3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7" name="Google Shape;1337;p3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8" name="Google Shape;1338;p3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9" name="Google Shape;1339;p3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0" name="Google Shape;1340;p3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1" name="Google Shape;1341;p3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2" name="Google Shape;1342;p3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3" name="Google Shape;1343;p3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4" name="Google Shape;1344;p3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5" name="Google Shape;1345;p3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6" name="Google Shape;1346;p3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7" name="Google Shape;1347;p3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8" name="Google Shape;1348;p3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9" name="Google Shape;1349;p3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0" name="Google Shape;1350;p3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1" name="Google Shape;1351;p3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2" name="Google Shape;1352;p3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3" name="Google Shape;1353;p3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54" name="Google Shape;1354;p30"/>
          <p:cNvGrpSpPr/>
          <p:nvPr/>
        </p:nvGrpSpPr>
        <p:grpSpPr>
          <a:xfrm>
            <a:off x="10325254" y="4605427"/>
            <a:ext cx="2620385" cy="689413"/>
            <a:chOff x="3539975" y="3523525"/>
            <a:chExt cx="745925" cy="196250"/>
          </a:xfrm>
        </p:grpSpPr>
        <p:sp>
          <p:nvSpPr>
            <p:cNvPr id="1355" name="Google Shape;1355;p30"/>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6" name="Google Shape;1356;p30"/>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7" name="Google Shape;1357;p30"/>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8" name="Google Shape;1358;p30"/>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9" name="Google Shape;1359;p30"/>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0" name="Google Shape;1360;p30"/>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1" name="Google Shape;1361;p30"/>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2" name="Google Shape;1362;p30"/>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3" name="Google Shape;1363;p30"/>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4" name="Google Shape;1364;p30"/>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5" name="Google Shape;1365;p30"/>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6" name="Google Shape;1366;p30"/>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7" name="Google Shape;1367;p30"/>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8" name="Google Shape;1368;p30"/>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9" name="Google Shape;1369;p30"/>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0" name="Google Shape;1370;p30"/>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81971818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371"/>
        <p:cNvGrpSpPr/>
        <p:nvPr/>
      </p:nvGrpSpPr>
      <p:grpSpPr>
        <a:xfrm>
          <a:off x="0" y="0"/>
          <a:ext cx="0" cy="0"/>
          <a:chOff x="0" y="0"/>
          <a:chExt cx="0" cy="0"/>
        </a:xfrm>
      </p:grpSpPr>
      <p:pic>
        <p:nvPicPr>
          <p:cNvPr id="1372" name="Google Shape;1372;p31"/>
          <p:cNvPicPr preferRelativeResize="0"/>
          <p:nvPr/>
        </p:nvPicPr>
        <p:blipFill rotWithShape="1">
          <a:blip r:embed="rId2">
            <a:alphaModFix amt="60000"/>
          </a:blip>
          <a:srcRect t="9" b="9"/>
          <a:stretch/>
        </p:blipFill>
        <p:spPr>
          <a:xfrm rot="10800000" flipH="1">
            <a:off x="0" y="2"/>
            <a:ext cx="12192003" cy="6857999"/>
          </a:xfrm>
          <a:prstGeom prst="rect">
            <a:avLst/>
          </a:prstGeom>
          <a:noFill/>
          <a:ln>
            <a:noFill/>
          </a:ln>
        </p:spPr>
      </p:pic>
      <p:sp>
        <p:nvSpPr>
          <p:cNvPr id="1373" name="Google Shape;1373;p31"/>
          <p:cNvSpPr txBox="1">
            <a:spLocks noGrp="1"/>
          </p:cNvSpPr>
          <p:nvPr>
            <p:ph type="subTitle" idx="1"/>
          </p:nvPr>
        </p:nvSpPr>
        <p:spPr>
          <a:xfrm>
            <a:off x="4584791" y="1985367"/>
            <a:ext cx="3022400" cy="5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374" name="Google Shape;1374;p31"/>
          <p:cNvSpPr txBox="1">
            <a:spLocks noGrp="1"/>
          </p:cNvSpPr>
          <p:nvPr>
            <p:ph type="subTitle" idx="2"/>
          </p:nvPr>
        </p:nvSpPr>
        <p:spPr>
          <a:xfrm>
            <a:off x="4584779" y="2604633"/>
            <a:ext cx="3022400" cy="10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375" name="Google Shape;1375;p31"/>
          <p:cNvSpPr txBox="1">
            <a:spLocks noGrp="1"/>
          </p:cNvSpPr>
          <p:nvPr>
            <p:ph type="subTitle" idx="3"/>
          </p:nvPr>
        </p:nvSpPr>
        <p:spPr>
          <a:xfrm>
            <a:off x="7873973" y="1985367"/>
            <a:ext cx="3022400" cy="5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376" name="Google Shape;1376;p31"/>
          <p:cNvSpPr txBox="1">
            <a:spLocks noGrp="1"/>
          </p:cNvSpPr>
          <p:nvPr>
            <p:ph type="subTitle" idx="4"/>
          </p:nvPr>
        </p:nvSpPr>
        <p:spPr>
          <a:xfrm>
            <a:off x="7873963" y="2604633"/>
            <a:ext cx="3022400" cy="10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377" name="Google Shape;1377;p31"/>
          <p:cNvSpPr txBox="1">
            <a:spLocks noGrp="1"/>
          </p:cNvSpPr>
          <p:nvPr>
            <p:ph type="subTitle" idx="5"/>
          </p:nvPr>
        </p:nvSpPr>
        <p:spPr>
          <a:xfrm>
            <a:off x="1295608" y="1985367"/>
            <a:ext cx="3022400" cy="5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378" name="Google Shape;1378;p31"/>
          <p:cNvSpPr txBox="1">
            <a:spLocks noGrp="1"/>
          </p:cNvSpPr>
          <p:nvPr>
            <p:ph type="subTitle" idx="6"/>
          </p:nvPr>
        </p:nvSpPr>
        <p:spPr>
          <a:xfrm>
            <a:off x="1295596" y="2604633"/>
            <a:ext cx="3022400" cy="10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379" name="Google Shape;1379;p31"/>
          <p:cNvSpPr txBox="1">
            <a:spLocks noGrp="1"/>
          </p:cNvSpPr>
          <p:nvPr>
            <p:ph type="title"/>
          </p:nvPr>
        </p:nvSpPr>
        <p:spPr>
          <a:xfrm>
            <a:off x="954000" y="717667"/>
            <a:ext cx="10284000" cy="5608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3867">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sp>
        <p:nvSpPr>
          <p:cNvPr id="1380" name="Google Shape;1380;p31"/>
          <p:cNvSpPr txBox="1">
            <a:spLocks noGrp="1"/>
          </p:cNvSpPr>
          <p:nvPr>
            <p:ph type="subTitle" idx="7"/>
          </p:nvPr>
        </p:nvSpPr>
        <p:spPr>
          <a:xfrm>
            <a:off x="4584821" y="3912900"/>
            <a:ext cx="3022400" cy="5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381" name="Google Shape;1381;p31"/>
          <p:cNvSpPr txBox="1">
            <a:spLocks noGrp="1"/>
          </p:cNvSpPr>
          <p:nvPr>
            <p:ph type="subTitle" idx="8"/>
          </p:nvPr>
        </p:nvSpPr>
        <p:spPr>
          <a:xfrm>
            <a:off x="4584809" y="4532167"/>
            <a:ext cx="3022400" cy="10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382" name="Google Shape;1382;p31"/>
          <p:cNvSpPr txBox="1">
            <a:spLocks noGrp="1"/>
          </p:cNvSpPr>
          <p:nvPr>
            <p:ph type="subTitle" idx="9"/>
          </p:nvPr>
        </p:nvSpPr>
        <p:spPr>
          <a:xfrm>
            <a:off x="7874004" y="3912900"/>
            <a:ext cx="3022400" cy="5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383" name="Google Shape;1383;p31"/>
          <p:cNvSpPr txBox="1">
            <a:spLocks noGrp="1"/>
          </p:cNvSpPr>
          <p:nvPr>
            <p:ph type="subTitle" idx="13"/>
          </p:nvPr>
        </p:nvSpPr>
        <p:spPr>
          <a:xfrm>
            <a:off x="7873993" y="4532167"/>
            <a:ext cx="3022400" cy="10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384" name="Google Shape;1384;p31"/>
          <p:cNvSpPr txBox="1">
            <a:spLocks noGrp="1"/>
          </p:cNvSpPr>
          <p:nvPr>
            <p:ph type="subTitle" idx="14"/>
          </p:nvPr>
        </p:nvSpPr>
        <p:spPr>
          <a:xfrm>
            <a:off x="1295639" y="3912900"/>
            <a:ext cx="3022400" cy="5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8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385" name="Google Shape;1385;p31"/>
          <p:cNvSpPr txBox="1">
            <a:spLocks noGrp="1"/>
          </p:cNvSpPr>
          <p:nvPr>
            <p:ph type="subTitle" idx="15"/>
          </p:nvPr>
        </p:nvSpPr>
        <p:spPr>
          <a:xfrm>
            <a:off x="1295627" y="4532167"/>
            <a:ext cx="3022400" cy="10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pic>
        <p:nvPicPr>
          <p:cNvPr id="1386" name="Google Shape;1386;p31"/>
          <p:cNvPicPr preferRelativeResize="0"/>
          <p:nvPr/>
        </p:nvPicPr>
        <p:blipFill>
          <a:blip r:embed="rId3">
            <a:alphaModFix/>
          </a:blip>
          <a:stretch>
            <a:fillRect/>
          </a:stretch>
        </p:blipFill>
        <p:spPr>
          <a:xfrm>
            <a:off x="-556368" y="5329167"/>
            <a:ext cx="12470951" cy="3575000"/>
          </a:xfrm>
          <a:prstGeom prst="rect">
            <a:avLst/>
          </a:prstGeom>
          <a:noFill/>
          <a:ln>
            <a:noFill/>
          </a:ln>
        </p:spPr>
      </p:pic>
      <p:grpSp>
        <p:nvGrpSpPr>
          <p:cNvPr id="1387" name="Google Shape;1387;p31"/>
          <p:cNvGrpSpPr/>
          <p:nvPr/>
        </p:nvGrpSpPr>
        <p:grpSpPr>
          <a:xfrm>
            <a:off x="522485" y="5133427"/>
            <a:ext cx="385560" cy="379624"/>
            <a:chOff x="426000" y="3302025"/>
            <a:chExt cx="220875" cy="217475"/>
          </a:xfrm>
        </p:grpSpPr>
        <p:sp>
          <p:nvSpPr>
            <p:cNvPr id="1388" name="Google Shape;1388;p3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9" name="Google Shape;1389;p3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90" name="Google Shape;1390;p31"/>
          <p:cNvGrpSpPr/>
          <p:nvPr/>
        </p:nvGrpSpPr>
        <p:grpSpPr>
          <a:xfrm>
            <a:off x="476951" y="1410900"/>
            <a:ext cx="476605" cy="1275072"/>
            <a:chOff x="357713" y="600975"/>
            <a:chExt cx="357454" cy="956304"/>
          </a:xfrm>
        </p:grpSpPr>
        <p:sp>
          <p:nvSpPr>
            <p:cNvPr id="1391" name="Google Shape;1391;p3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2" name="Google Shape;1392;p3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3" name="Google Shape;1393;p3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4" name="Google Shape;1394;p3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95" name="Google Shape;1395;p31"/>
          <p:cNvGrpSpPr/>
          <p:nvPr/>
        </p:nvGrpSpPr>
        <p:grpSpPr>
          <a:xfrm>
            <a:off x="11155421" y="4470694"/>
            <a:ext cx="2620385" cy="689413"/>
            <a:chOff x="3539975" y="3523525"/>
            <a:chExt cx="745925" cy="196250"/>
          </a:xfrm>
        </p:grpSpPr>
        <p:sp>
          <p:nvSpPr>
            <p:cNvPr id="1396" name="Google Shape;1396;p3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7" name="Google Shape;1397;p3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8" name="Google Shape;1398;p3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9" name="Google Shape;1399;p3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0" name="Google Shape;1400;p3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1" name="Google Shape;1401;p3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2" name="Google Shape;1402;p3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3" name="Google Shape;1403;p3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4" name="Google Shape;1404;p3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5" name="Google Shape;1405;p3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6" name="Google Shape;1406;p3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7" name="Google Shape;1407;p3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8" name="Google Shape;1408;p3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9" name="Google Shape;1409;p3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0" name="Google Shape;1410;p3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1" name="Google Shape;1411;p3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412" name="Google Shape;1412;p31"/>
          <p:cNvSpPr/>
          <p:nvPr/>
        </p:nvSpPr>
        <p:spPr>
          <a:xfrm>
            <a:off x="344918" y="3518447"/>
            <a:ext cx="740689" cy="73905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47668560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413"/>
        <p:cNvGrpSpPr/>
        <p:nvPr/>
      </p:nvGrpSpPr>
      <p:grpSpPr>
        <a:xfrm>
          <a:off x="0" y="0"/>
          <a:ext cx="0" cy="0"/>
          <a:chOff x="0" y="0"/>
          <a:chExt cx="0" cy="0"/>
        </a:xfrm>
      </p:grpSpPr>
      <p:pic>
        <p:nvPicPr>
          <p:cNvPr id="1414" name="Google Shape;1414;p32"/>
          <p:cNvPicPr preferRelativeResize="0"/>
          <p:nvPr/>
        </p:nvPicPr>
        <p:blipFill rotWithShape="1">
          <a:blip r:embed="rId2">
            <a:alphaModFix amt="60000"/>
          </a:blip>
          <a:srcRect t="9" b="9"/>
          <a:stretch/>
        </p:blipFill>
        <p:spPr>
          <a:xfrm rot="10800000">
            <a:off x="0" y="2"/>
            <a:ext cx="12192003" cy="6857999"/>
          </a:xfrm>
          <a:prstGeom prst="rect">
            <a:avLst/>
          </a:prstGeom>
          <a:noFill/>
          <a:ln>
            <a:noFill/>
          </a:ln>
        </p:spPr>
      </p:pic>
      <p:sp>
        <p:nvSpPr>
          <p:cNvPr id="1415" name="Google Shape;1415;p32"/>
          <p:cNvSpPr txBox="1">
            <a:spLocks noGrp="1"/>
          </p:cNvSpPr>
          <p:nvPr>
            <p:ph type="title"/>
          </p:nvPr>
        </p:nvSpPr>
        <p:spPr>
          <a:xfrm>
            <a:off x="7840267" y="2060009"/>
            <a:ext cx="3397600" cy="1059200"/>
          </a:xfrm>
          <a:prstGeom prst="rect">
            <a:avLst/>
          </a:prstGeom>
        </p:spPr>
        <p:txBody>
          <a:bodyPr spcFirstLastPara="1" wrap="square" lIns="91425" tIns="0" rIns="91425" bIns="91425" anchor="t" anchorCtr="0">
            <a:noAutofit/>
          </a:bodyPr>
          <a:lstStyle>
            <a:lvl1pPr lvl="0" algn="r">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r>
              <a:rPr lang="en-US"/>
              <a:t>Click to edit Master title style</a:t>
            </a:r>
            <a:endParaRPr/>
          </a:p>
        </p:txBody>
      </p:sp>
      <p:sp>
        <p:nvSpPr>
          <p:cNvPr id="1416" name="Google Shape;1416;p32"/>
          <p:cNvSpPr txBox="1">
            <a:spLocks noGrp="1"/>
          </p:cNvSpPr>
          <p:nvPr>
            <p:ph type="subTitle" idx="1"/>
          </p:nvPr>
        </p:nvSpPr>
        <p:spPr>
          <a:xfrm>
            <a:off x="6096000" y="3288933"/>
            <a:ext cx="5141600" cy="1719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867">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pic>
        <p:nvPicPr>
          <p:cNvPr id="1417" name="Google Shape;1417;p32"/>
          <p:cNvPicPr preferRelativeResize="0"/>
          <p:nvPr/>
        </p:nvPicPr>
        <p:blipFill>
          <a:blip r:embed="rId3">
            <a:alphaModFix/>
          </a:blip>
          <a:stretch>
            <a:fillRect/>
          </a:stretch>
        </p:blipFill>
        <p:spPr>
          <a:xfrm>
            <a:off x="3326702" y="-1477907"/>
            <a:ext cx="3644900" cy="3866619"/>
          </a:xfrm>
          <a:prstGeom prst="rect">
            <a:avLst/>
          </a:prstGeom>
          <a:noFill/>
          <a:ln>
            <a:noFill/>
          </a:ln>
        </p:spPr>
      </p:pic>
      <p:grpSp>
        <p:nvGrpSpPr>
          <p:cNvPr id="1418" name="Google Shape;1418;p32"/>
          <p:cNvGrpSpPr/>
          <p:nvPr/>
        </p:nvGrpSpPr>
        <p:grpSpPr>
          <a:xfrm>
            <a:off x="5457943" y="5233933"/>
            <a:ext cx="1386541" cy="906400"/>
            <a:chOff x="4082325" y="3790650"/>
            <a:chExt cx="1039906" cy="679800"/>
          </a:xfrm>
        </p:grpSpPr>
        <p:sp>
          <p:nvSpPr>
            <p:cNvPr id="1419" name="Google Shape;1419;p32"/>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0" name="Google Shape;1420;p32"/>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1" name="Google Shape;1421;p32"/>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422" name="Google Shape;1422;p32"/>
          <p:cNvGrpSpPr/>
          <p:nvPr/>
        </p:nvGrpSpPr>
        <p:grpSpPr>
          <a:xfrm>
            <a:off x="10051795" y="5361996"/>
            <a:ext cx="1057675" cy="243865"/>
            <a:chOff x="2685575" y="2835950"/>
            <a:chExt cx="433000" cy="99825"/>
          </a:xfrm>
        </p:grpSpPr>
        <p:sp>
          <p:nvSpPr>
            <p:cNvPr id="1423" name="Google Shape;1423;p3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4" name="Google Shape;1424;p3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5" name="Google Shape;1425;p3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6" name="Google Shape;1426;p3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427" name="Google Shape;1427;p32"/>
          <p:cNvGrpSpPr/>
          <p:nvPr/>
        </p:nvGrpSpPr>
        <p:grpSpPr>
          <a:xfrm>
            <a:off x="8657270" y="751694"/>
            <a:ext cx="2620385" cy="689413"/>
            <a:chOff x="3539975" y="3523525"/>
            <a:chExt cx="745925" cy="196250"/>
          </a:xfrm>
        </p:grpSpPr>
        <p:sp>
          <p:nvSpPr>
            <p:cNvPr id="1428" name="Google Shape;1428;p3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9" name="Google Shape;1429;p3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0" name="Google Shape;1430;p3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1" name="Google Shape;1431;p3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2" name="Google Shape;1432;p3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3" name="Google Shape;1433;p3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4" name="Google Shape;1434;p3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5" name="Google Shape;1435;p3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6" name="Google Shape;1436;p3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7" name="Google Shape;1437;p3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8" name="Google Shape;1438;p3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9" name="Google Shape;1439;p3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0" name="Google Shape;1440;p3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1" name="Google Shape;1441;p3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2" name="Google Shape;1442;p3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3" name="Google Shape;1443;p3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444" name="Google Shape;1444;p32"/>
          <p:cNvSpPr/>
          <p:nvPr/>
        </p:nvSpPr>
        <p:spPr>
          <a:xfrm>
            <a:off x="8117368" y="5317613"/>
            <a:ext cx="740689" cy="73905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01353456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445"/>
        <p:cNvGrpSpPr/>
        <p:nvPr/>
      </p:nvGrpSpPr>
      <p:grpSpPr>
        <a:xfrm>
          <a:off x="0" y="0"/>
          <a:ext cx="0" cy="0"/>
          <a:chOff x="0" y="0"/>
          <a:chExt cx="0" cy="0"/>
        </a:xfrm>
      </p:grpSpPr>
      <p:pic>
        <p:nvPicPr>
          <p:cNvPr id="1446" name="Google Shape;1446;p33"/>
          <p:cNvPicPr preferRelativeResize="0"/>
          <p:nvPr/>
        </p:nvPicPr>
        <p:blipFill rotWithShape="1">
          <a:blip r:embed="rId2">
            <a:alphaModFix amt="60000"/>
          </a:blip>
          <a:srcRect l="39" r="29"/>
          <a:stretch/>
        </p:blipFill>
        <p:spPr>
          <a:xfrm flipH="1">
            <a:off x="0" y="2"/>
            <a:ext cx="12192003" cy="6857999"/>
          </a:xfrm>
          <a:prstGeom prst="rect">
            <a:avLst/>
          </a:prstGeom>
          <a:noFill/>
          <a:ln>
            <a:noFill/>
          </a:ln>
        </p:spPr>
      </p:pic>
      <p:sp>
        <p:nvSpPr>
          <p:cNvPr id="1447" name="Google Shape;1447;p33"/>
          <p:cNvSpPr txBox="1">
            <a:spLocks noGrp="1"/>
          </p:cNvSpPr>
          <p:nvPr>
            <p:ph type="title"/>
          </p:nvPr>
        </p:nvSpPr>
        <p:spPr>
          <a:xfrm>
            <a:off x="6618633" y="2451833"/>
            <a:ext cx="4528400" cy="495600"/>
          </a:xfrm>
          <a:prstGeom prst="rect">
            <a:avLst/>
          </a:prstGeom>
        </p:spPr>
        <p:txBody>
          <a:bodyPr spcFirstLastPara="1" wrap="square" lIns="91425" tIns="0" rIns="91425" bIns="91425" anchor="t" anchorCtr="0">
            <a:noAutofit/>
          </a:bodyPr>
          <a:lstStyle>
            <a:lvl1pPr lvl="0" algn="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sp>
        <p:nvSpPr>
          <p:cNvPr id="1448" name="Google Shape;1448;p33"/>
          <p:cNvSpPr txBox="1">
            <a:spLocks noGrp="1"/>
          </p:cNvSpPr>
          <p:nvPr>
            <p:ph type="subTitle" idx="1"/>
          </p:nvPr>
        </p:nvSpPr>
        <p:spPr>
          <a:xfrm>
            <a:off x="6618600" y="3109400"/>
            <a:ext cx="4528400" cy="157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grpSp>
        <p:nvGrpSpPr>
          <p:cNvPr id="1449" name="Google Shape;1449;p33"/>
          <p:cNvGrpSpPr/>
          <p:nvPr/>
        </p:nvGrpSpPr>
        <p:grpSpPr>
          <a:xfrm>
            <a:off x="522485" y="4727027"/>
            <a:ext cx="385560" cy="379624"/>
            <a:chOff x="426000" y="3302025"/>
            <a:chExt cx="220875" cy="217475"/>
          </a:xfrm>
        </p:grpSpPr>
        <p:sp>
          <p:nvSpPr>
            <p:cNvPr id="1450" name="Google Shape;1450;p3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1" name="Google Shape;1451;p33"/>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452" name="Google Shape;1452;p33"/>
          <p:cNvGrpSpPr/>
          <p:nvPr/>
        </p:nvGrpSpPr>
        <p:grpSpPr>
          <a:xfrm>
            <a:off x="476951" y="1207700"/>
            <a:ext cx="476605" cy="1275072"/>
            <a:chOff x="357713" y="600975"/>
            <a:chExt cx="357454" cy="956304"/>
          </a:xfrm>
        </p:grpSpPr>
        <p:sp>
          <p:nvSpPr>
            <p:cNvPr id="1453" name="Google Shape;1453;p33"/>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4" name="Google Shape;1454;p33"/>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5" name="Google Shape;1455;p33"/>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6" name="Google Shape;1456;p33"/>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457" name="Google Shape;1457;p33"/>
          <p:cNvGrpSpPr/>
          <p:nvPr/>
        </p:nvGrpSpPr>
        <p:grpSpPr>
          <a:xfrm>
            <a:off x="7011077" y="963829"/>
            <a:ext cx="1057675" cy="243865"/>
            <a:chOff x="2685575" y="2835950"/>
            <a:chExt cx="433000" cy="99825"/>
          </a:xfrm>
        </p:grpSpPr>
        <p:sp>
          <p:nvSpPr>
            <p:cNvPr id="1458" name="Google Shape;1458;p3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9" name="Google Shape;1459;p3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0" name="Google Shape;1460;p3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1" name="Google Shape;1461;p3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462" name="Google Shape;1462;p33"/>
          <p:cNvGrpSpPr/>
          <p:nvPr/>
        </p:nvGrpSpPr>
        <p:grpSpPr>
          <a:xfrm>
            <a:off x="2116552" y="-1994304"/>
            <a:ext cx="2692235" cy="2692235"/>
            <a:chOff x="1943325" y="-220375"/>
            <a:chExt cx="1298672" cy="1298672"/>
          </a:xfrm>
        </p:grpSpPr>
        <p:sp>
          <p:nvSpPr>
            <p:cNvPr id="1463" name="Google Shape;1463;p3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4" name="Google Shape;1464;p3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5" name="Google Shape;1465;p3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6" name="Google Shape;1466;p3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7" name="Google Shape;1467;p3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8" name="Google Shape;1468;p3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9" name="Google Shape;1469;p3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0" name="Google Shape;1470;p3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1" name="Google Shape;1471;p3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2" name="Google Shape;1472;p3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3" name="Google Shape;1473;p3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4" name="Google Shape;1474;p3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5" name="Google Shape;1475;p3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6" name="Google Shape;1476;p3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7" name="Google Shape;1477;p3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8" name="Google Shape;1478;p3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9" name="Google Shape;1479;p3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0" name="Google Shape;1480;p3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1" name="Google Shape;1481;p3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2" name="Google Shape;1482;p3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3" name="Google Shape;1483;p3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4" name="Google Shape;1484;p3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5" name="Google Shape;1485;p3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6" name="Google Shape;1486;p3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7" name="Google Shape;1487;p3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8" name="Google Shape;1488;p3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9" name="Google Shape;1489;p3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0" name="Google Shape;1490;p3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1" name="Google Shape;1491;p3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2" name="Google Shape;1492;p3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3" name="Google Shape;1493;p3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4" name="Google Shape;1494;p3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5" name="Google Shape;1495;p3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6" name="Google Shape;1496;p3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7" name="Google Shape;1497;p3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8" name="Google Shape;1498;p3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9" name="Google Shape;1499;p3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0" name="Google Shape;1500;p3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1" name="Google Shape;1501;p3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2" name="Google Shape;1502;p3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3" name="Google Shape;1503;p3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4" name="Google Shape;1504;p3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5" name="Google Shape;1505;p3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6" name="Google Shape;1506;p3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7" name="Google Shape;1507;p3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8" name="Google Shape;1508;p3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9" name="Google Shape;1509;p3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0" name="Google Shape;1510;p3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11" name="Google Shape;1511;p33"/>
          <p:cNvGrpSpPr/>
          <p:nvPr/>
        </p:nvGrpSpPr>
        <p:grpSpPr>
          <a:xfrm>
            <a:off x="11155421" y="4572294"/>
            <a:ext cx="2620385" cy="689413"/>
            <a:chOff x="3539975" y="3523525"/>
            <a:chExt cx="745925" cy="196250"/>
          </a:xfrm>
        </p:grpSpPr>
        <p:sp>
          <p:nvSpPr>
            <p:cNvPr id="1512" name="Google Shape;1512;p3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3" name="Google Shape;1513;p3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4" name="Google Shape;1514;p3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5" name="Google Shape;1515;p3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6" name="Google Shape;1516;p3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7" name="Google Shape;1517;p3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8" name="Google Shape;1518;p3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9" name="Google Shape;1519;p3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0" name="Google Shape;1520;p3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1" name="Google Shape;1521;p3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2" name="Google Shape;1522;p3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3" name="Google Shape;1523;p3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4" name="Google Shape;1524;p3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5" name="Google Shape;1525;p3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6" name="Google Shape;1526;p3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7" name="Google Shape;1527;p3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528" name="Google Shape;1528;p33"/>
          <p:cNvSpPr/>
          <p:nvPr/>
        </p:nvSpPr>
        <p:spPr>
          <a:xfrm rot="-5400000">
            <a:off x="8445763" y="4474233"/>
            <a:ext cx="1100603" cy="2231584"/>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29" name="Google Shape;1529;p33"/>
          <p:cNvSpPr/>
          <p:nvPr/>
        </p:nvSpPr>
        <p:spPr>
          <a:xfrm>
            <a:off x="6096001" y="5401280"/>
            <a:ext cx="740689" cy="73905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pic>
        <p:nvPicPr>
          <p:cNvPr id="1530" name="Google Shape;1530;p33"/>
          <p:cNvPicPr preferRelativeResize="0"/>
          <p:nvPr/>
        </p:nvPicPr>
        <p:blipFill>
          <a:blip r:embed="rId3">
            <a:alphaModFix/>
          </a:blip>
          <a:stretch>
            <a:fillRect/>
          </a:stretch>
        </p:blipFill>
        <p:spPr>
          <a:xfrm>
            <a:off x="9726552" y="-1285133"/>
            <a:ext cx="3370016" cy="3575000"/>
          </a:xfrm>
          <a:prstGeom prst="rect">
            <a:avLst/>
          </a:prstGeom>
          <a:noFill/>
          <a:ln>
            <a:noFill/>
          </a:ln>
        </p:spPr>
      </p:pic>
      <p:grpSp>
        <p:nvGrpSpPr>
          <p:cNvPr id="1531" name="Google Shape;1531;p33"/>
          <p:cNvGrpSpPr/>
          <p:nvPr/>
        </p:nvGrpSpPr>
        <p:grpSpPr>
          <a:xfrm rot="10800000">
            <a:off x="-1712882" y="6061429"/>
            <a:ext cx="5269505" cy="4234508"/>
            <a:chOff x="5256209" y="-1994879"/>
            <a:chExt cx="3952129" cy="3175881"/>
          </a:xfrm>
        </p:grpSpPr>
        <p:sp>
          <p:nvSpPr>
            <p:cNvPr id="1532" name="Google Shape;1532;p3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3" name="Google Shape;1533;p3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425184574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534"/>
        <p:cNvGrpSpPr/>
        <p:nvPr/>
      </p:nvGrpSpPr>
      <p:grpSpPr>
        <a:xfrm>
          <a:off x="0" y="0"/>
          <a:ext cx="0" cy="0"/>
          <a:chOff x="0" y="0"/>
          <a:chExt cx="0" cy="0"/>
        </a:xfrm>
      </p:grpSpPr>
      <p:pic>
        <p:nvPicPr>
          <p:cNvPr id="1535" name="Google Shape;1535;p34"/>
          <p:cNvPicPr preferRelativeResize="0"/>
          <p:nvPr/>
        </p:nvPicPr>
        <p:blipFill rotWithShape="1">
          <a:blip r:embed="rId2">
            <a:alphaModFix amt="60000"/>
          </a:blip>
          <a:srcRect t="9" b="9"/>
          <a:stretch/>
        </p:blipFill>
        <p:spPr>
          <a:xfrm flipH="1">
            <a:off x="0" y="2"/>
            <a:ext cx="12192003" cy="6857999"/>
          </a:xfrm>
          <a:prstGeom prst="rect">
            <a:avLst/>
          </a:prstGeom>
          <a:noFill/>
          <a:ln>
            <a:noFill/>
          </a:ln>
        </p:spPr>
      </p:pic>
      <p:sp>
        <p:nvSpPr>
          <p:cNvPr id="1536" name="Google Shape;1536;p34"/>
          <p:cNvSpPr txBox="1">
            <a:spLocks noGrp="1"/>
          </p:cNvSpPr>
          <p:nvPr>
            <p:ph type="title"/>
          </p:nvPr>
        </p:nvSpPr>
        <p:spPr>
          <a:xfrm>
            <a:off x="1045200" y="2451833"/>
            <a:ext cx="4528000" cy="495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sp>
        <p:nvSpPr>
          <p:cNvPr id="1537" name="Google Shape;1537;p34"/>
          <p:cNvSpPr txBox="1">
            <a:spLocks noGrp="1"/>
          </p:cNvSpPr>
          <p:nvPr>
            <p:ph type="subTitle" idx="1"/>
          </p:nvPr>
        </p:nvSpPr>
        <p:spPr>
          <a:xfrm>
            <a:off x="1045347" y="3109400"/>
            <a:ext cx="4528000" cy="15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pic>
        <p:nvPicPr>
          <p:cNvPr id="1538" name="Google Shape;1538;p34"/>
          <p:cNvPicPr preferRelativeResize="0"/>
          <p:nvPr/>
        </p:nvPicPr>
        <p:blipFill rotWithShape="1">
          <a:blip r:embed="rId3">
            <a:alphaModFix/>
          </a:blip>
          <a:srcRect l="228" r="238"/>
          <a:stretch/>
        </p:blipFill>
        <p:spPr>
          <a:xfrm rot="10800000" flipH="1">
            <a:off x="-975301" y="-1671304"/>
            <a:ext cx="12470951" cy="3575000"/>
          </a:xfrm>
          <a:prstGeom prst="rect">
            <a:avLst/>
          </a:prstGeom>
          <a:noFill/>
          <a:ln>
            <a:noFill/>
          </a:ln>
        </p:spPr>
      </p:pic>
      <p:grpSp>
        <p:nvGrpSpPr>
          <p:cNvPr id="1539" name="Google Shape;1539;p34"/>
          <p:cNvGrpSpPr/>
          <p:nvPr/>
        </p:nvGrpSpPr>
        <p:grpSpPr>
          <a:xfrm rot="10800000" flipH="1">
            <a:off x="522485" y="1620645"/>
            <a:ext cx="385560" cy="379624"/>
            <a:chOff x="426000" y="3302025"/>
            <a:chExt cx="220875" cy="217475"/>
          </a:xfrm>
        </p:grpSpPr>
        <p:sp>
          <p:nvSpPr>
            <p:cNvPr id="1540" name="Google Shape;1540;p3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1" name="Google Shape;1541;p3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42" name="Google Shape;1542;p34"/>
          <p:cNvGrpSpPr/>
          <p:nvPr/>
        </p:nvGrpSpPr>
        <p:grpSpPr>
          <a:xfrm rot="10800000" flipH="1">
            <a:off x="476951" y="4752524"/>
            <a:ext cx="476605" cy="1275072"/>
            <a:chOff x="357713" y="600975"/>
            <a:chExt cx="357454" cy="956304"/>
          </a:xfrm>
        </p:grpSpPr>
        <p:sp>
          <p:nvSpPr>
            <p:cNvPr id="1543" name="Google Shape;1543;p3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4" name="Google Shape;1544;p3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5" name="Google Shape;1545;p3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6" name="Google Shape;1546;p3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47" name="Google Shape;1547;p34"/>
          <p:cNvGrpSpPr/>
          <p:nvPr/>
        </p:nvGrpSpPr>
        <p:grpSpPr>
          <a:xfrm rot="10800000" flipH="1">
            <a:off x="7011077" y="6027604"/>
            <a:ext cx="1057675" cy="243865"/>
            <a:chOff x="2685575" y="2835950"/>
            <a:chExt cx="433000" cy="99825"/>
          </a:xfrm>
        </p:grpSpPr>
        <p:sp>
          <p:nvSpPr>
            <p:cNvPr id="1548" name="Google Shape;1548;p3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9" name="Google Shape;1549;p3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0" name="Google Shape;1550;p3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1" name="Google Shape;1551;p3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52" name="Google Shape;1552;p34"/>
          <p:cNvGrpSpPr/>
          <p:nvPr/>
        </p:nvGrpSpPr>
        <p:grpSpPr>
          <a:xfrm rot="10800000" flipH="1">
            <a:off x="1817485" y="5282099"/>
            <a:ext cx="2692235" cy="2692235"/>
            <a:chOff x="1943325" y="-220375"/>
            <a:chExt cx="1298672" cy="1298672"/>
          </a:xfrm>
        </p:grpSpPr>
        <p:sp>
          <p:nvSpPr>
            <p:cNvPr id="1553" name="Google Shape;1553;p34"/>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4" name="Google Shape;1554;p34"/>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5" name="Google Shape;1555;p34"/>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6" name="Google Shape;1556;p34"/>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7" name="Google Shape;1557;p34"/>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8" name="Google Shape;1558;p34"/>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9" name="Google Shape;1559;p34"/>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0" name="Google Shape;1560;p34"/>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1" name="Google Shape;1561;p34"/>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2" name="Google Shape;1562;p34"/>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3" name="Google Shape;1563;p34"/>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4" name="Google Shape;1564;p34"/>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5" name="Google Shape;1565;p34"/>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6" name="Google Shape;1566;p34"/>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7" name="Google Shape;1567;p34"/>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8" name="Google Shape;1568;p34"/>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9" name="Google Shape;1569;p34"/>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0" name="Google Shape;1570;p34"/>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1" name="Google Shape;1571;p34"/>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2" name="Google Shape;1572;p34"/>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3" name="Google Shape;1573;p34"/>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4" name="Google Shape;1574;p34"/>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5" name="Google Shape;1575;p34"/>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6" name="Google Shape;1576;p34"/>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7" name="Google Shape;1577;p34"/>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8" name="Google Shape;1578;p34"/>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9" name="Google Shape;1579;p34"/>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0" name="Google Shape;1580;p34"/>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1" name="Google Shape;1581;p34"/>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2" name="Google Shape;1582;p34"/>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3" name="Google Shape;1583;p34"/>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4" name="Google Shape;1584;p34"/>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5" name="Google Shape;1585;p34"/>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6" name="Google Shape;1586;p34"/>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7" name="Google Shape;1587;p34"/>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8" name="Google Shape;1588;p34"/>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9" name="Google Shape;1589;p34"/>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0" name="Google Shape;1590;p34"/>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1" name="Google Shape;1591;p34"/>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2" name="Google Shape;1592;p34"/>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3" name="Google Shape;1593;p34"/>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4" name="Google Shape;1594;p34"/>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5" name="Google Shape;1595;p34"/>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6" name="Google Shape;1596;p34"/>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7" name="Google Shape;1597;p34"/>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8" name="Google Shape;1598;p34"/>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9" name="Google Shape;1599;p34"/>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0" name="Google Shape;1600;p34"/>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601" name="Google Shape;1601;p34"/>
          <p:cNvGrpSpPr/>
          <p:nvPr/>
        </p:nvGrpSpPr>
        <p:grpSpPr>
          <a:xfrm rot="10800000" flipH="1">
            <a:off x="11155421" y="1973590"/>
            <a:ext cx="2620385" cy="689413"/>
            <a:chOff x="3539975" y="3523525"/>
            <a:chExt cx="745925" cy="196250"/>
          </a:xfrm>
        </p:grpSpPr>
        <p:sp>
          <p:nvSpPr>
            <p:cNvPr id="1602" name="Google Shape;1602;p3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3" name="Google Shape;1603;p3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4" name="Google Shape;1604;p3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5" name="Google Shape;1605;p3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6" name="Google Shape;1606;p3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7" name="Google Shape;1607;p3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8" name="Google Shape;1608;p3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9" name="Google Shape;1609;p3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0" name="Google Shape;1610;p3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1" name="Google Shape;1611;p3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2" name="Google Shape;1612;p3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3" name="Google Shape;1613;p3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4" name="Google Shape;1614;p3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5" name="Google Shape;1615;p3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6" name="Google Shape;1616;p3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7" name="Google Shape;1617;p3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618" name="Google Shape;1618;p34"/>
          <p:cNvSpPr/>
          <p:nvPr/>
        </p:nvSpPr>
        <p:spPr>
          <a:xfrm rot="10800000" flipH="1">
            <a:off x="5092068" y="5099223"/>
            <a:ext cx="740689" cy="73905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344447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0"/>
        <p:cNvGrpSpPr/>
        <p:nvPr/>
      </p:nvGrpSpPr>
      <p:grpSpPr>
        <a:xfrm>
          <a:off x="0" y="0"/>
          <a:ext cx="0" cy="0"/>
          <a:chOff x="0" y="0"/>
          <a:chExt cx="0" cy="0"/>
        </a:xfrm>
      </p:grpSpPr>
      <p:sp>
        <p:nvSpPr>
          <p:cNvPr id="81" name="Google Shape;81;p10"/>
          <p:cNvSpPr txBox="1">
            <a:spLocks noGrp="1"/>
          </p:cNvSpPr>
          <p:nvPr>
            <p:ph type="body" idx="1"/>
          </p:nvPr>
        </p:nvSpPr>
        <p:spPr>
          <a:xfrm>
            <a:off x="7442200" y="719333"/>
            <a:ext cx="3798800" cy="1241600"/>
          </a:xfrm>
          <a:prstGeom prst="rect">
            <a:avLst/>
          </a:prstGeom>
          <a:solidFill>
            <a:srgbClr val="E94A4E"/>
          </a:solidFill>
        </p:spPr>
        <p:txBody>
          <a:bodyPr spcFirstLastPara="1" wrap="square" lIns="91425" tIns="91425" rIns="91425" bIns="91425" anchor="t" anchorCtr="0">
            <a:normAutofit/>
          </a:bodyPr>
          <a:lstStyle>
            <a:lvl1pPr marL="609585" lvl="0" indent="-304792" algn="r" rtl="0">
              <a:lnSpc>
                <a:spcPct val="100000"/>
              </a:lnSpc>
              <a:spcBef>
                <a:spcPts val="0"/>
              </a:spcBef>
              <a:spcAft>
                <a:spcPts val="0"/>
              </a:spcAft>
              <a:buSzPts val="1400"/>
              <a:buNone/>
              <a:defRPr sz="3067" b="1">
                <a:solidFill>
                  <a:srgbClr val="E3F1FE"/>
                </a:solidFill>
                <a:latin typeface="Kanit"/>
                <a:ea typeface="Kanit"/>
                <a:cs typeface="Kanit"/>
                <a:sym typeface="Kanit"/>
              </a:defRPr>
            </a:lvl1pPr>
          </a:lstStyle>
          <a:p>
            <a:pPr lvl="0"/>
            <a:r>
              <a:rPr lang="en-US"/>
              <a:t>Click to edit Master text styles</a:t>
            </a:r>
          </a:p>
        </p:txBody>
      </p:sp>
      <p:sp>
        <p:nvSpPr>
          <p:cNvPr id="82" name="Google Shape;82;p10"/>
          <p:cNvSpPr/>
          <p:nvPr/>
        </p:nvSpPr>
        <p:spPr>
          <a:xfrm rot="-4114248">
            <a:off x="8267062" y="3926248"/>
            <a:ext cx="4188041" cy="3452288"/>
          </a:xfrm>
          <a:custGeom>
            <a:avLst/>
            <a:gdLst/>
            <a:ahLst/>
            <a:cxnLst/>
            <a:rect l="l" t="t" r="r" b="b"/>
            <a:pathLst>
              <a:path w="191104" h="113742" extrusionOk="0">
                <a:moveTo>
                  <a:pt x="191104" y="113742"/>
                </a:moveTo>
                <a:cubicBezTo>
                  <a:pt x="185999" y="93309"/>
                  <a:pt x="170556" y="70758"/>
                  <a:pt x="150123" y="65653"/>
                </a:cubicBezTo>
                <a:cubicBezTo>
                  <a:pt x="138183" y="62670"/>
                  <a:pt x="125994" y="70636"/>
                  <a:pt x="114160" y="74016"/>
                </a:cubicBezTo>
                <a:cubicBezTo>
                  <a:pt x="102901" y="77232"/>
                  <a:pt x="90293" y="76816"/>
                  <a:pt x="79034" y="73598"/>
                </a:cubicBezTo>
                <a:cubicBezTo>
                  <a:pt x="70224" y="71080"/>
                  <a:pt x="63298" y="64130"/>
                  <a:pt x="56035" y="58544"/>
                </a:cubicBezTo>
                <a:cubicBezTo>
                  <a:pt x="41107" y="47063"/>
                  <a:pt x="27219" y="34030"/>
                  <a:pt x="15054" y="19654"/>
                </a:cubicBezTo>
                <a:cubicBezTo>
                  <a:pt x="9723" y="13354"/>
                  <a:pt x="5835" y="5835"/>
                  <a:pt x="0" y="0"/>
                </a:cubicBezTo>
              </a:path>
            </a:pathLst>
          </a:custGeom>
          <a:noFill/>
          <a:ln w="19050" cap="flat" cmpd="sng">
            <a:solidFill>
              <a:srgbClr val="E94A4E"/>
            </a:solidFill>
            <a:prstDash val="solid"/>
            <a:round/>
            <a:headEnd type="none" w="med" len="med"/>
            <a:tailEnd type="none" w="med" len="med"/>
          </a:ln>
        </p:spPr>
      </p:sp>
      <p:sp>
        <p:nvSpPr>
          <p:cNvPr id="83" name="Google Shape;83;p10"/>
          <p:cNvSpPr/>
          <p:nvPr/>
        </p:nvSpPr>
        <p:spPr>
          <a:xfrm rot="-4114069">
            <a:off x="11033134" y="5841792"/>
            <a:ext cx="1193577" cy="2153689"/>
          </a:xfrm>
          <a:custGeom>
            <a:avLst/>
            <a:gdLst/>
            <a:ahLst/>
            <a:cxnLst/>
            <a:rect l="l" t="t" r="r" b="b"/>
            <a:pathLst>
              <a:path w="38471" h="69417" extrusionOk="0">
                <a:moveTo>
                  <a:pt x="38471" y="0"/>
                </a:moveTo>
                <a:cubicBezTo>
                  <a:pt x="14815" y="11842"/>
                  <a:pt x="0" y="42962"/>
                  <a:pt x="0" y="69417"/>
                </a:cubicBezTo>
              </a:path>
            </a:pathLst>
          </a:custGeom>
          <a:noFill/>
          <a:ln w="19050" cap="flat" cmpd="sng">
            <a:solidFill>
              <a:srgbClr val="E94A4E"/>
            </a:solidFill>
            <a:prstDash val="solid"/>
            <a:round/>
            <a:headEnd type="none" w="med" len="med"/>
            <a:tailEnd type="none" w="med" len="med"/>
          </a:ln>
        </p:spPr>
      </p:sp>
    </p:spTree>
    <p:extLst>
      <p:ext uri="{BB962C8B-B14F-4D97-AF65-F5344CB8AC3E}">
        <p14:creationId xmlns:p14="http://schemas.microsoft.com/office/powerpoint/2010/main" val="182422712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619"/>
        <p:cNvGrpSpPr/>
        <p:nvPr/>
      </p:nvGrpSpPr>
      <p:grpSpPr>
        <a:xfrm>
          <a:off x="0" y="0"/>
          <a:ext cx="0" cy="0"/>
          <a:chOff x="0" y="0"/>
          <a:chExt cx="0" cy="0"/>
        </a:xfrm>
      </p:grpSpPr>
      <p:pic>
        <p:nvPicPr>
          <p:cNvPr id="1620" name="Google Shape;1620;p35"/>
          <p:cNvPicPr preferRelativeResize="0"/>
          <p:nvPr/>
        </p:nvPicPr>
        <p:blipFill rotWithShape="1">
          <a:blip r:embed="rId2">
            <a:alphaModFix amt="60000"/>
          </a:blip>
          <a:srcRect t="9" b="9"/>
          <a:stretch/>
        </p:blipFill>
        <p:spPr>
          <a:xfrm rot="10800000">
            <a:off x="0" y="2"/>
            <a:ext cx="12192003" cy="6857999"/>
          </a:xfrm>
          <a:prstGeom prst="rect">
            <a:avLst/>
          </a:prstGeom>
          <a:noFill/>
          <a:ln>
            <a:noFill/>
          </a:ln>
        </p:spPr>
      </p:pic>
      <p:sp>
        <p:nvSpPr>
          <p:cNvPr id="1621" name="Google Shape;1621;p35"/>
          <p:cNvSpPr txBox="1">
            <a:spLocks noGrp="1"/>
          </p:cNvSpPr>
          <p:nvPr>
            <p:ph type="title"/>
          </p:nvPr>
        </p:nvSpPr>
        <p:spPr>
          <a:xfrm>
            <a:off x="951667" y="1634384"/>
            <a:ext cx="4489600" cy="23020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sp>
        <p:nvSpPr>
          <p:cNvPr id="1622" name="Google Shape;1622;p35"/>
          <p:cNvSpPr txBox="1">
            <a:spLocks noGrp="1"/>
          </p:cNvSpPr>
          <p:nvPr>
            <p:ph type="subTitle" idx="1"/>
          </p:nvPr>
        </p:nvSpPr>
        <p:spPr>
          <a:xfrm>
            <a:off x="951833" y="4140784"/>
            <a:ext cx="5142000" cy="130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grpSp>
        <p:nvGrpSpPr>
          <p:cNvPr id="1623" name="Google Shape;1623;p35"/>
          <p:cNvGrpSpPr/>
          <p:nvPr/>
        </p:nvGrpSpPr>
        <p:grpSpPr>
          <a:xfrm flipH="1">
            <a:off x="-661034" y="5844827"/>
            <a:ext cx="2620385" cy="689413"/>
            <a:chOff x="3539975" y="3523525"/>
            <a:chExt cx="745925" cy="196250"/>
          </a:xfrm>
        </p:grpSpPr>
        <p:sp>
          <p:nvSpPr>
            <p:cNvPr id="1624" name="Google Shape;1624;p3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5" name="Google Shape;1625;p3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6" name="Google Shape;1626;p3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7" name="Google Shape;1627;p3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8" name="Google Shape;1628;p3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9" name="Google Shape;1629;p3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0" name="Google Shape;1630;p3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1" name="Google Shape;1631;p3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2" name="Google Shape;1632;p3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3" name="Google Shape;1633;p3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4" name="Google Shape;1634;p3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5" name="Google Shape;1635;p3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6" name="Google Shape;1636;p3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7" name="Google Shape;1637;p3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8" name="Google Shape;1638;p3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9" name="Google Shape;1639;p3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pic>
        <p:nvPicPr>
          <p:cNvPr id="1640" name="Google Shape;1640;p35"/>
          <p:cNvPicPr preferRelativeResize="0"/>
          <p:nvPr/>
        </p:nvPicPr>
        <p:blipFill>
          <a:blip r:embed="rId3">
            <a:alphaModFix/>
          </a:blip>
          <a:stretch>
            <a:fillRect/>
          </a:stretch>
        </p:blipFill>
        <p:spPr>
          <a:xfrm flipH="1">
            <a:off x="-1249065" y="-2057349"/>
            <a:ext cx="3370016" cy="3575000"/>
          </a:xfrm>
          <a:prstGeom prst="rect">
            <a:avLst/>
          </a:prstGeom>
          <a:noFill/>
          <a:ln>
            <a:noFill/>
          </a:ln>
        </p:spPr>
      </p:pic>
    </p:spTree>
    <p:extLst>
      <p:ext uri="{BB962C8B-B14F-4D97-AF65-F5344CB8AC3E}">
        <p14:creationId xmlns:p14="http://schemas.microsoft.com/office/powerpoint/2010/main" val="180962540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1641"/>
        <p:cNvGrpSpPr/>
        <p:nvPr/>
      </p:nvGrpSpPr>
      <p:grpSpPr>
        <a:xfrm>
          <a:off x="0" y="0"/>
          <a:ext cx="0" cy="0"/>
          <a:chOff x="0" y="0"/>
          <a:chExt cx="0" cy="0"/>
        </a:xfrm>
      </p:grpSpPr>
      <p:pic>
        <p:nvPicPr>
          <p:cNvPr id="1642" name="Google Shape;1642;p36"/>
          <p:cNvPicPr preferRelativeResize="0"/>
          <p:nvPr/>
        </p:nvPicPr>
        <p:blipFill rotWithShape="1">
          <a:blip r:embed="rId2">
            <a:alphaModFix amt="60000"/>
          </a:blip>
          <a:srcRect t="9" b="9"/>
          <a:stretch/>
        </p:blipFill>
        <p:spPr>
          <a:xfrm flipH="1">
            <a:off x="0" y="2"/>
            <a:ext cx="12192003" cy="6857999"/>
          </a:xfrm>
          <a:prstGeom prst="rect">
            <a:avLst/>
          </a:prstGeom>
          <a:noFill/>
          <a:ln>
            <a:noFill/>
          </a:ln>
        </p:spPr>
      </p:pic>
      <p:sp>
        <p:nvSpPr>
          <p:cNvPr id="1643" name="Google Shape;1643;p36"/>
          <p:cNvSpPr txBox="1">
            <a:spLocks noGrp="1"/>
          </p:cNvSpPr>
          <p:nvPr>
            <p:ph type="subTitle" idx="1"/>
          </p:nvPr>
        </p:nvSpPr>
        <p:spPr>
          <a:xfrm>
            <a:off x="6762500" y="2985133"/>
            <a:ext cx="4384400" cy="1581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644" name="Google Shape;1644;p36"/>
          <p:cNvSpPr txBox="1">
            <a:spLocks noGrp="1"/>
          </p:cNvSpPr>
          <p:nvPr>
            <p:ph type="title"/>
          </p:nvPr>
        </p:nvSpPr>
        <p:spPr>
          <a:xfrm>
            <a:off x="954000" y="717667"/>
            <a:ext cx="10284000" cy="5608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3867">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grpSp>
        <p:nvGrpSpPr>
          <p:cNvPr id="1645" name="Google Shape;1645;p36"/>
          <p:cNvGrpSpPr/>
          <p:nvPr/>
        </p:nvGrpSpPr>
        <p:grpSpPr>
          <a:xfrm rot="10800000" flipH="1">
            <a:off x="522485" y="2128645"/>
            <a:ext cx="385560" cy="379624"/>
            <a:chOff x="426000" y="3302025"/>
            <a:chExt cx="220875" cy="217475"/>
          </a:xfrm>
        </p:grpSpPr>
        <p:sp>
          <p:nvSpPr>
            <p:cNvPr id="1646" name="Google Shape;1646;p36"/>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7" name="Google Shape;1647;p36"/>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648" name="Google Shape;1648;p36"/>
          <p:cNvGrpSpPr/>
          <p:nvPr/>
        </p:nvGrpSpPr>
        <p:grpSpPr>
          <a:xfrm rot="10800000" flipH="1">
            <a:off x="476951" y="4752524"/>
            <a:ext cx="476605" cy="1275072"/>
            <a:chOff x="357713" y="600975"/>
            <a:chExt cx="357454" cy="956304"/>
          </a:xfrm>
        </p:grpSpPr>
        <p:sp>
          <p:nvSpPr>
            <p:cNvPr id="1649" name="Google Shape;1649;p36"/>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0" name="Google Shape;1650;p36"/>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1" name="Google Shape;1651;p36"/>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2" name="Google Shape;1652;p36"/>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653" name="Google Shape;1653;p36"/>
          <p:cNvGrpSpPr/>
          <p:nvPr/>
        </p:nvGrpSpPr>
        <p:grpSpPr>
          <a:xfrm rot="10800000" flipH="1">
            <a:off x="2753711" y="6310370"/>
            <a:ext cx="1057675" cy="243865"/>
            <a:chOff x="2685575" y="2835950"/>
            <a:chExt cx="433000" cy="99825"/>
          </a:xfrm>
        </p:grpSpPr>
        <p:sp>
          <p:nvSpPr>
            <p:cNvPr id="1654" name="Google Shape;1654;p3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5" name="Google Shape;1655;p3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6" name="Google Shape;1656;p3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7" name="Google Shape;1657;p3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658" name="Google Shape;1658;p36"/>
          <p:cNvGrpSpPr/>
          <p:nvPr/>
        </p:nvGrpSpPr>
        <p:grpSpPr>
          <a:xfrm rot="10800000" flipH="1">
            <a:off x="6095985" y="5537265"/>
            <a:ext cx="2692235" cy="2692235"/>
            <a:chOff x="1943325" y="-220375"/>
            <a:chExt cx="1298672" cy="1298672"/>
          </a:xfrm>
        </p:grpSpPr>
        <p:sp>
          <p:nvSpPr>
            <p:cNvPr id="1659" name="Google Shape;1659;p36"/>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0" name="Google Shape;1660;p36"/>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1" name="Google Shape;1661;p36"/>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2" name="Google Shape;1662;p36"/>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3" name="Google Shape;1663;p36"/>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4" name="Google Shape;1664;p36"/>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5" name="Google Shape;1665;p36"/>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6" name="Google Shape;1666;p36"/>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7" name="Google Shape;1667;p36"/>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8" name="Google Shape;1668;p36"/>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9" name="Google Shape;1669;p36"/>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0" name="Google Shape;1670;p36"/>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1" name="Google Shape;1671;p36"/>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2" name="Google Shape;1672;p36"/>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3" name="Google Shape;1673;p36"/>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4" name="Google Shape;1674;p36"/>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5" name="Google Shape;1675;p36"/>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6" name="Google Shape;1676;p36"/>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7" name="Google Shape;1677;p36"/>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8" name="Google Shape;1678;p36"/>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9" name="Google Shape;1679;p36"/>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0" name="Google Shape;1680;p36"/>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1" name="Google Shape;1681;p36"/>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2" name="Google Shape;1682;p36"/>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3" name="Google Shape;1683;p36"/>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4" name="Google Shape;1684;p36"/>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5" name="Google Shape;1685;p36"/>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6" name="Google Shape;1686;p36"/>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7" name="Google Shape;1687;p36"/>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8" name="Google Shape;1688;p36"/>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9" name="Google Shape;1689;p36"/>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0" name="Google Shape;1690;p36"/>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1" name="Google Shape;1691;p36"/>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2" name="Google Shape;1692;p36"/>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3" name="Google Shape;1693;p36"/>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4" name="Google Shape;1694;p36"/>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5" name="Google Shape;1695;p36"/>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6" name="Google Shape;1696;p36"/>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7" name="Google Shape;1697;p36"/>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8" name="Google Shape;1698;p36"/>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9" name="Google Shape;1699;p36"/>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0" name="Google Shape;1700;p36"/>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1" name="Google Shape;1701;p36"/>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2" name="Google Shape;1702;p36"/>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3" name="Google Shape;1703;p36"/>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4" name="Google Shape;1704;p36"/>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5" name="Google Shape;1705;p36"/>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6" name="Google Shape;1706;p36"/>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707" name="Google Shape;1707;p36"/>
          <p:cNvGrpSpPr/>
          <p:nvPr/>
        </p:nvGrpSpPr>
        <p:grpSpPr>
          <a:xfrm rot="10800000" flipH="1">
            <a:off x="10135521" y="653356"/>
            <a:ext cx="2620385" cy="689413"/>
            <a:chOff x="3539975" y="3523525"/>
            <a:chExt cx="745925" cy="196250"/>
          </a:xfrm>
        </p:grpSpPr>
        <p:sp>
          <p:nvSpPr>
            <p:cNvPr id="1708" name="Google Shape;1708;p3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9" name="Google Shape;1709;p3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0" name="Google Shape;1710;p3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1" name="Google Shape;1711;p3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2" name="Google Shape;1712;p3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3" name="Google Shape;1713;p3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4" name="Google Shape;1714;p3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5" name="Google Shape;1715;p3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6" name="Google Shape;1716;p3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7" name="Google Shape;1717;p3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8" name="Google Shape;1718;p3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9" name="Google Shape;1719;p3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0" name="Google Shape;1720;p3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1" name="Google Shape;1721;p3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2" name="Google Shape;1722;p3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3" name="Google Shape;1723;p3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pic>
        <p:nvPicPr>
          <p:cNvPr id="1724" name="Google Shape;1724;p36"/>
          <p:cNvPicPr preferRelativeResize="0"/>
          <p:nvPr/>
        </p:nvPicPr>
        <p:blipFill rotWithShape="1">
          <a:blip r:embed="rId3">
            <a:alphaModFix/>
          </a:blip>
          <a:srcRect t="1770" r="38199" b="-1770"/>
          <a:stretch/>
        </p:blipFill>
        <p:spPr>
          <a:xfrm rot="10800000" flipH="1">
            <a:off x="10235388" y="4086767"/>
            <a:ext cx="8368735" cy="3575000"/>
          </a:xfrm>
          <a:prstGeom prst="rect">
            <a:avLst/>
          </a:prstGeom>
          <a:noFill/>
          <a:ln>
            <a:noFill/>
          </a:ln>
        </p:spPr>
      </p:pic>
    </p:spTree>
    <p:extLst>
      <p:ext uri="{BB962C8B-B14F-4D97-AF65-F5344CB8AC3E}">
        <p14:creationId xmlns:p14="http://schemas.microsoft.com/office/powerpoint/2010/main" val="231509120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1725"/>
        <p:cNvGrpSpPr/>
        <p:nvPr/>
      </p:nvGrpSpPr>
      <p:grpSpPr>
        <a:xfrm>
          <a:off x="0" y="0"/>
          <a:ext cx="0" cy="0"/>
          <a:chOff x="0" y="0"/>
          <a:chExt cx="0" cy="0"/>
        </a:xfrm>
      </p:grpSpPr>
      <p:pic>
        <p:nvPicPr>
          <p:cNvPr id="1726" name="Google Shape;1726;p37"/>
          <p:cNvPicPr preferRelativeResize="0"/>
          <p:nvPr/>
        </p:nvPicPr>
        <p:blipFill rotWithShape="1">
          <a:blip r:embed="rId2">
            <a:alphaModFix amt="60000"/>
          </a:blip>
          <a:srcRect t="9" b="9"/>
          <a:stretch/>
        </p:blipFill>
        <p:spPr>
          <a:xfrm flipH="1">
            <a:off x="0" y="2"/>
            <a:ext cx="12192003" cy="6857999"/>
          </a:xfrm>
          <a:prstGeom prst="rect">
            <a:avLst/>
          </a:prstGeom>
          <a:noFill/>
          <a:ln>
            <a:noFill/>
          </a:ln>
        </p:spPr>
      </p:pic>
      <p:sp>
        <p:nvSpPr>
          <p:cNvPr id="1727" name="Google Shape;1727;p37"/>
          <p:cNvSpPr txBox="1">
            <a:spLocks noGrp="1"/>
          </p:cNvSpPr>
          <p:nvPr>
            <p:ph type="subTitle" idx="1"/>
          </p:nvPr>
        </p:nvSpPr>
        <p:spPr>
          <a:xfrm>
            <a:off x="5394064" y="2198039"/>
            <a:ext cx="5156800" cy="277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Char char="●"/>
              <a:defRPr sz="1867">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r>
              <a:rPr lang="en-US"/>
              <a:t>Click to edit Master subtitle style</a:t>
            </a:r>
            <a:endParaRPr/>
          </a:p>
        </p:txBody>
      </p:sp>
      <p:sp>
        <p:nvSpPr>
          <p:cNvPr id="1728" name="Google Shape;1728;p37"/>
          <p:cNvSpPr txBox="1">
            <a:spLocks noGrp="1"/>
          </p:cNvSpPr>
          <p:nvPr>
            <p:ph type="title"/>
          </p:nvPr>
        </p:nvSpPr>
        <p:spPr>
          <a:xfrm>
            <a:off x="954000" y="717667"/>
            <a:ext cx="10284000" cy="5608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3867">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sp>
        <p:nvSpPr>
          <p:cNvPr id="1729" name="Google Shape;1729;p37"/>
          <p:cNvSpPr txBox="1">
            <a:spLocks noGrp="1"/>
          </p:cNvSpPr>
          <p:nvPr>
            <p:ph type="subTitle" idx="2"/>
          </p:nvPr>
        </p:nvSpPr>
        <p:spPr>
          <a:xfrm>
            <a:off x="2123367" y="3071233"/>
            <a:ext cx="3270800" cy="1030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28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grpSp>
        <p:nvGrpSpPr>
          <p:cNvPr id="1730" name="Google Shape;1730;p37"/>
          <p:cNvGrpSpPr/>
          <p:nvPr/>
        </p:nvGrpSpPr>
        <p:grpSpPr>
          <a:xfrm>
            <a:off x="10862734" y="3071229"/>
            <a:ext cx="2692235" cy="2692235"/>
            <a:chOff x="1943325" y="-220375"/>
            <a:chExt cx="1298672" cy="1298672"/>
          </a:xfrm>
        </p:grpSpPr>
        <p:sp>
          <p:nvSpPr>
            <p:cNvPr id="1731" name="Google Shape;1731;p3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2" name="Google Shape;1732;p3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3" name="Google Shape;1733;p3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4" name="Google Shape;1734;p3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5" name="Google Shape;1735;p3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6" name="Google Shape;1736;p3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7" name="Google Shape;1737;p3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8" name="Google Shape;1738;p3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9" name="Google Shape;1739;p3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0" name="Google Shape;1740;p3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1" name="Google Shape;1741;p3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2" name="Google Shape;1742;p3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3" name="Google Shape;1743;p3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4" name="Google Shape;1744;p3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5" name="Google Shape;1745;p3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6" name="Google Shape;1746;p3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7" name="Google Shape;1747;p3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8" name="Google Shape;1748;p3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9" name="Google Shape;1749;p3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0" name="Google Shape;1750;p3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1" name="Google Shape;1751;p3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2" name="Google Shape;1752;p3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3" name="Google Shape;1753;p3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4" name="Google Shape;1754;p3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5" name="Google Shape;1755;p3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6" name="Google Shape;1756;p3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7" name="Google Shape;1757;p3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8" name="Google Shape;1758;p3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9" name="Google Shape;1759;p3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0" name="Google Shape;1760;p3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1" name="Google Shape;1761;p3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2" name="Google Shape;1762;p3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3" name="Google Shape;1763;p3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4" name="Google Shape;1764;p3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5" name="Google Shape;1765;p3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6" name="Google Shape;1766;p3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7" name="Google Shape;1767;p3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8" name="Google Shape;1768;p3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9" name="Google Shape;1769;p3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0" name="Google Shape;1770;p3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1" name="Google Shape;1771;p3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2" name="Google Shape;1772;p3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3" name="Google Shape;1773;p3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4" name="Google Shape;1774;p3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5" name="Google Shape;1775;p3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6" name="Google Shape;1776;p3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7" name="Google Shape;1777;p3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8" name="Google Shape;1778;p3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779" name="Google Shape;1779;p37"/>
          <p:cNvGrpSpPr/>
          <p:nvPr/>
        </p:nvGrpSpPr>
        <p:grpSpPr>
          <a:xfrm>
            <a:off x="2095737" y="5450911"/>
            <a:ext cx="2620385" cy="689413"/>
            <a:chOff x="3539975" y="3523525"/>
            <a:chExt cx="745925" cy="196250"/>
          </a:xfrm>
        </p:grpSpPr>
        <p:sp>
          <p:nvSpPr>
            <p:cNvPr id="1780" name="Google Shape;1780;p3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1" name="Google Shape;1781;p3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2" name="Google Shape;1782;p3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3" name="Google Shape;1783;p3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4" name="Google Shape;1784;p3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5" name="Google Shape;1785;p3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6" name="Google Shape;1786;p3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7" name="Google Shape;1787;p3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8" name="Google Shape;1788;p3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9" name="Google Shape;1789;p3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0" name="Google Shape;1790;p3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1" name="Google Shape;1791;p3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2" name="Google Shape;1792;p3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3" name="Google Shape;1793;p3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4" name="Google Shape;1794;p3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5" name="Google Shape;1795;p3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796" name="Google Shape;1796;p37"/>
          <p:cNvGrpSpPr/>
          <p:nvPr/>
        </p:nvGrpSpPr>
        <p:grpSpPr>
          <a:xfrm rot="-5400000" flipH="1">
            <a:off x="-3590366" y="2691562"/>
            <a:ext cx="5333884" cy="4234508"/>
            <a:chOff x="5207925" y="-1994879"/>
            <a:chExt cx="4000413" cy="3175881"/>
          </a:xfrm>
        </p:grpSpPr>
        <p:sp>
          <p:nvSpPr>
            <p:cNvPr id="1797" name="Google Shape;1797;p37"/>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8" name="Google Shape;1798;p37"/>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9" name="Google Shape;1799;p37"/>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800" name="Google Shape;1800;p37"/>
          <p:cNvGrpSpPr/>
          <p:nvPr/>
        </p:nvGrpSpPr>
        <p:grpSpPr>
          <a:xfrm>
            <a:off x="7006923" y="5579151"/>
            <a:ext cx="1386541" cy="906400"/>
            <a:chOff x="4082325" y="3790650"/>
            <a:chExt cx="1039906" cy="679800"/>
          </a:xfrm>
        </p:grpSpPr>
        <p:sp>
          <p:nvSpPr>
            <p:cNvPr id="1801" name="Google Shape;1801;p37"/>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2" name="Google Shape;1802;p37"/>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3" name="Google Shape;1803;p37"/>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406922914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1804"/>
        <p:cNvGrpSpPr/>
        <p:nvPr/>
      </p:nvGrpSpPr>
      <p:grpSpPr>
        <a:xfrm>
          <a:off x="0" y="0"/>
          <a:ext cx="0" cy="0"/>
          <a:chOff x="0" y="0"/>
          <a:chExt cx="0" cy="0"/>
        </a:xfrm>
      </p:grpSpPr>
      <p:pic>
        <p:nvPicPr>
          <p:cNvPr id="1805" name="Google Shape;1805;p38"/>
          <p:cNvPicPr preferRelativeResize="0"/>
          <p:nvPr/>
        </p:nvPicPr>
        <p:blipFill rotWithShape="1">
          <a:blip r:embed="rId2">
            <a:alphaModFix amt="60000"/>
          </a:blip>
          <a:srcRect t="9" b="9"/>
          <a:stretch/>
        </p:blipFill>
        <p:spPr>
          <a:xfrm flipH="1">
            <a:off x="0" y="2"/>
            <a:ext cx="12192003" cy="6857999"/>
          </a:xfrm>
          <a:prstGeom prst="rect">
            <a:avLst/>
          </a:prstGeom>
          <a:noFill/>
          <a:ln>
            <a:noFill/>
          </a:ln>
        </p:spPr>
      </p:pic>
      <p:sp>
        <p:nvSpPr>
          <p:cNvPr id="1806" name="Google Shape;1806;p38"/>
          <p:cNvSpPr txBox="1">
            <a:spLocks noGrp="1"/>
          </p:cNvSpPr>
          <p:nvPr>
            <p:ph type="title"/>
          </p:nvPr>
        </p:nvSpPr>
        <p:spPr>
          <a:xfrm>
            <a:off x="2433400" y="2546467"/>
            <a:ext cx="7325200" cy="560800"/>
          </a:xfrm>
          <a:prstGeom prst="rect">
            <a:avLst/>
          </a:prstGeom>
        </p:spPr>
        <p:txBody>
          <a:bodyPr spcFirstLastPara="1" wrap="square" lIns="91425" tIns="0" rIns="91425" bIns="91425" anchor="t" anchorCtr="0">
            <a:noAutofit/>
          </a:bodyPr>
          <a:lstStyle>
            <a:lvl1pPr lvl="0" algn="ctr" rtl="0">
              <a:spcBef>
                <a:spcPts val="0"/>
              </a:spcBef>
              <a:spcAft>
                <a:spcPts val="0"/>
              </a:spcAft>
              <a:buSzPts val="2900"/>
              <a:buNone/>
              <a:defRPr sz="3867">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grpSp>
        <p:nvGrpSpPr>
          <p:cNvPr id="1807" name="Google Shape;1807;p38"/>
          <p:cNvGrpSpPr/>
          <p:nvPr/>
        </p:nvGrpSpPr>
        <p:grpSpPr>
          <a:xfrm>
            <a:off x="1819554" y="852712"/>
            <a:ext cx="2620385" cy="689413"/>
            <a:chOff x="3539975" y="3523525"/>
            <a:chExt cx="745925" cy="196250"/>
          </a:xfrm>
        </p:grpSpPr>
        <p:sp>
          <p:nvSpPr>
            <p:cNvPr id="1808" name="Google Shape;1808;p3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9" name="Google Shape;1809;p3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0" name="Google Shape;1810;p3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1" name="Google Shape;1811;p3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2" name="Google Shape;1812;p3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3" name="Google Shape;1813;p3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4" name="Google Shape;1814;p3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5" name="Google Shape;1815;p3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6" name="Google Shape;1816;p3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7" name="Google Shape;1817;p3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8" name="Google Shape;1818;p3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9" name="Google Shape;1819;p3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0" name="Google Shape;1820;p3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1" name="Google Shape;1821;p3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2" name="Google Shape;1822;p3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3" name="Google Shape;1823;p3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pic>
        <p:nvPicPr>
          <p:cNvPr id="1824" name="Google Shape;1824;p38"/>
          <p:cNvPicPr preferRelativeResize="0"/>
          <p:nvPr/>
        </p:nvPicPr>
        <p:blipFill>
          <a:blip r:embed="rId3">
            <a:alphaModFix/>
          </a:blip>
          <a:stretch>
            <a:fillRect/>
          </a:stretch>
        </p:blipFill>
        <p:spPr>
          <a:xfrm rot="10800000">
            <a:off x="-268266" y="4666085"/>
            <a:ext cx="9592500" cy="2749833"/>
          </a:xfrm>
          <a:prstGeom prst="rect">
            <a:avLst/>
          </a:prstGeom>
          <a:noFill/>
          <a:ln>
            <a:noFill/>
          </a:ln>
        </p:spPr>
      </p:pic>
      <p:grpSp>
        <p:nvGrpSpPr>
          <p:cNvPr id="1825" name="Google Shape;1825;p38"/>
          <p:cNvGrpSpPr/>
          <p:nvPr/>
        </p:nvGrpSpPr>
        <p:grpSpPr>
          <a:xfrm>
            <a:off x="10751684" y="2897863"/>
            <a:ext cx="476605" cy="1275072"/>
            <a:chOff x="357713" y="600975"/>
            <a:chExt cx="357454" cy="956304"/>
          </a:xfrm>
        </p:grpSpPr>
        <p:sp>
          <p:nvSpPr>
            <p:cNvPr id="1826" name="Google Shape;1826;p3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7" name="Google Shape;1827;p3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8" name="Google Shape;1828;p3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9" name="Google Shape;1829;p3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830" name="Google Shape;1830;p38"/>
          <p:cNvSpPr/>
          <p:nvPr/>
        </p:nvSpPr>
        <p:spPr>
          <a:xfrm flipH="1">
            <a:off x="5725661" y="827884"/>
            <a:ext cx="740689" cy="73905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831" name="Google Shape;1831;p38"/>
          <p:cNvGrpSpPr/>
          <p:nvPr/>
        </p:nvGrpSpPr>
        <p:grpSpPr>
          <a:xfrm rot="-5400000">
            <a:off x="-3705337" y="-2315854"/>
            <a:ext cx="5269505" cy="4234508"/>
            <a:chOff x="5256209" y="-1994879"/>
            <a:chExt cx="3952129" cy="3175881"/>
          </a:xfrm>
        </p:grpSpPr>
        <p:sp>
          <p:nvSpPr>
            <p:cNvPr id="1832" name="Google Shape;1832;p38"/>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3" name="Google Shape;1833;p38"/>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834" name="Google Shape;1834;p38"/>
          <p:cNvSpPr txBox="1">
            <a:spLocks noGrp="1"/>
          </p:cNvSpPr>
          <p:nvPr>
            <p:ph type="subTitle" idx="1"/>
          </p:nvPr>
        </p:nvSpPr>
        <p:spPr>
          <a:xfrm>
            <a:off x="2433400" y="3236933"/>
            <a:ext cx="7325200" cy="12560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64141639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Title and text 7">
  <p:cSld name="Title and text 7">
    <p:spTree>
      <p:nvGrpSpPr>
        <p:cNvPr id="1" name="Shape 1835"/>
        <p:cNvGrpSpPr/>
        <p:nvPr/>
      </p:nvGrpSpPr>
      <p:grpSpPr>
        <a:xfrm>
          <a:off x="0" y="0"/>
          <a:ext cx="0" cy="0"/>
          <a:chOff x="0" y="0"/>
          <a:chExt cx="0" cy="0"/>
        </a:xfrm>
      </p:grpSpPr>
      <p:pic>
        <p:nvPicPr>
          <p:cNvPr id="1836" name="Google Shape;1836;p39"/>
          <p:cNvPicPr preferRelativeResize="0"/>
          <p:nvPr/>
        </p:nvPicPr>
        <p:blipFill rotWithShape="1">
          <a:blip r:embed="rId2">
            <a:alphaModFix amt="60000"/>
          </a:blip>
          <a:srcRect t="9" b="9"/>
          <a:stretch/>
        </p:blipFill>
        <p:spPr>
          <a:xfrm flipH="1">
            <a:off x="0" y="2"/>
            <a:ext cx="12192003" cy="6857999"/>
          </a:xfrm>
          <a:prstGeom prst="rect">
            <a:avLst/>
          </a:prstGeom>
          <a:noFill/>
          <a:ln>
            <a:noFill/>
          </a:ln>
        </p:spPr>
      </p:pic>
      <p:sp>
        <p:nvSpPr>
          <p:cNvPr id="1837" name="Google Shape;1837;p39"/>
          <p:cNvSpPr txBox="1">
            <a:spLocks noGrp="1"/>
          </p:cNvSpPr>
          <p:nvPr>
            <p:ph type="title"/>
          </p:nvPr>
        </p:nvSpPr>
        <p:spPr>
          <a:xfrm>
            <a:off x="954000" y="2194633"/>
            <a:ext cx="3611600" cy="11932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sp>
        <p:nvSpPr>
          <p:cNvPr id="1838" name="Google Shape;1838;p39"/>
          <p:cNvSpPr txBox="1">
            <a:spLocks noGrp="1"/>
          </p:cNvSpPr>
          <p:nvPr>
            <p:ph type="subTitle" idx="1"/>
          </p:nvPr>
        </p:nvSpPr>
        <p:spPr>
          <a:xfrm>
            <a:off x="954000" y="3435128"/>
            <a:ext cx="3611600" cy="119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grpSp>
        <p:nvGrpSpPr>
          <p:cNvPr id="1839" name="Google Shape;1839;p39"/>
          <p:cNvGrpSpPr/>
          <p:nvPr/>
        </p:nvGrpSpPr>
        <p:grpSpPr>
          <a:xfrm rot="-5400000" flipH="1">
            <a:off x="4259815" y="1056545"/>
            <a:ext cx="380355" cy="379624"/>
            <a:chOff x="432750" y="3302025"/>
            <a:chExt cx="217894" cy="217475"/>
          </a:xfrm>
        </p:grpSpPr>
        <p:sp>
          <p:nvSpPr>
            <p:cNvPr id="1840" name="Google Shape;1840;p39"/>
            <p:cNvSpPr/>
            <p:nvPr/>
          </p:nvSpPr>
          <p:spPr>
            <a:xfrm>
              <a:off x="436519"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41" name="Google Shape;1841;p3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842" name="Google Shape;1842;p39"/>
          <p:cNvGrpSpPr/>
          <p:nvPr/>
        </p:nvGrpSpPr>
        <p:grpSpPr>
          <a:xfrm rot="10800000" flipH="1">
            <a:off x="476951" y="4863305"/>
            <a:ext cx="476605" cy="1275072"/>
            <a:chOff x="357713" y="600975"/>
            <a:chExt cx="357454" cy="956304"/>
          </a:xfrm>
        </p:grpSpPr>
        <p:sp>
          <p:nvSpPr>
            <p:cNvPr id="1843" name="Google Shape;1843;p39"/>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44" name="Google Shape;1844;p39"/>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45" name="Google Shape;1845;p39"/>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46" name="Google Shape;1846;p39"/>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847" name="Google Shape;1847;p39"/>
          <p:cNvGrpSpPr/>
          <p:nvPr/>
        </p:nvGrpSpPr>
        <p:grpSpPr>
          <a:xfrm rot="10800000" flipH="1">
            <a:off x="5567161" y="6266904"/>
            <a:ext cx="1057675" cy="243865"/>
            <a:chOff x="2685575" y="2835950"/>
            <a:chExt cx="433000" cy="99825"/>
          </a:xfrm>
        </p:grpSpPr>
        <p:sp>
          <p:nvSpPr>
            <p:cNvPr id="1848" name="Google Shape;1848;p3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49" name="Google Shape;1849;p3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0" name="Google Shape;1850;p3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1" name="Google Shape;1851;p3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852" name="Google Shape;1852;p39"/>
          <p:cNvGrpSpPr/>
          <p:nvPr/>
        </p:nvGrpSpPr>
        <p:grpSpPr>
          <a:xfrm rot="10800000" flipH="1">
            <a:off x="-981513" y="901639"/>
            <a:ext cx="2620385" cy="689413"/>
            <a:chOff x="3539975" y="3523525"/>
            <a:chExt cx="745925" cy="196250"/>
          </a:xfrm>
        </p:grpSpPr>
        <p:sp>
          <p:nvSpPr>
            <p:cNvPr id="1853" name="Google Shape;1853;p3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4" name="Google Shape;1854;p3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5" name="Google Shape;1855;p3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6" name="Google Shape;1856;p3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7" name="Google Shape;1857;p3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8" name="Google Shape;1858;p3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9" name="Google Shape;1859;p3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0" name="Google Shape;1860;p3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1" name="Google Shape;1861;p3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2" name="Google Shape;1862;p3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3" name="Google Shape;1863;p3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4" name="Google Shape;1864;p3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5" name="Google Shape;1865;p3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6" name="Google Shape;1866;p3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7" name="Google Shape;1867;p3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8" name="Google Shape;1868;p3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869" name="Google Shape;1869;p39"/>
          <p:cNvSpPr/>
          <p:nvPr/>
        </p:nvSpPr>
        <p:spPr>
          <a:xfrm rot="-5400000" flipH="1">
            <a:off x="2262804" y="876825"/>
            <a:ext cx="740689" cy="73905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870" name="Google Shape;1870;p39"/>
          <p:cNvGrpSpPr/>
          <p:nvPr/>
        </p:nvGrpSpPr>
        <p:grpSpPr>
          <a:xfrm rot="10800000" flipH="1">
            <a:off x="10834869" y="509465"/>
            <a:ext cx="2692235" cy="2692235"/>
            <a:chOff x="1943325" y="-220375"/>
            <a:chExt cx="1298672" cy="1298672"/>
          </a:xfrm>
        </p:grpSpPr>
        <p:sp>
          <p:nvSpPr>
            <p:cNvPr id="1871" name="Google Shape;1871;p3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2" name="Google Shape;1872;p3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3" name="Google Shape;1873;p3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4" name="Google Shape;1874;p3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5" name="Google Shape;1875;p3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6" name="Google Shape;1876;p3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7" name="Google Shape;1877;p3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8" name="Google Shape;1878;p3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9" name="Google Shape;1879;p3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0" name="Google Shape;1880;p3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1" name="Google Shape;1881;p3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2" name="Google Shape;1882;p3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3" name="Google Shape;1883;p3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4" name="Google Shape;1884;p3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5" name="Google Shape;1885;p3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6" name="Google Shape;1886;p3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7" name="Google Shape;1887;p3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8" name="Google Shape;1888;p3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9" name="Google Shape;1889;p3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0" name="Google Shape;1890;p3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1" name="Google Shape;1891;p3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2" name="Google Shape;1892;p3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3" name="Google Shape;1893;p3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4" name="Google Shape;1894;p3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5" name="Google Shape;1895;p3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6" name="Google Shape;1896;p3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7" name="Google Shape;1897;p3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8" name="Google Shape;1898;p3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9" name="Google Shape;1899;p3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0" name="Google Shape;1900;p3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1" name="Google Shape;1901;p3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2" name="Google Shape;1902;p3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3" name="Google Shape;1903;p3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4" name="Google Shape;1904;p3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5" name="Google Shape;1905;p3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6" name="Google Shape;1906;p3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7" name="Google Shape;1907;p3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8" name="Google Shape;1908;p3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9" name="Google Shape;1909;p3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0" name="Google Shape;1910;p3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1" name="Google Shape;1911;p3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2" name="Google Shape;1912;p3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3" name="Google Shape;1913;p3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4" name="Google Shape;1914;p3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5" name="Google Shape;1915;p3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6" name="Google Shape;1916;p3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7" name="Google Shape;1917;p3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8" name="Google Shape;1918;p3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919" name="Google Shape;1919;p39"/>
          <p:cNvGrpSpPr/>
          <p:nvPr/>
        </p:nvGrpSpPr>
        <p:grpSpPr>
          <a:xfrm rot="10800000" flipH="1">
            <a:off x="8743534" y="5825895"/>
            <a:ext cx="5333884" cy="4234508"/>
            <a:chOff x="5207925" y="-1994879"/>
            <a:chExt cx="4000413" cy="3175881"/>
          </a:xfrm>
        </p:grpSpPr>
        <p:sp>
          <p:nvSpPr>
            <p:cNvPr id="1920" name="Google Shape;1920;p39"/>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1" name="Google Shape;1921;p39"/>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2" name="Google Shape;1922;p39"/>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67313424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Title and text 8">
  <p:cSld name="Title and text 8">
    <p:spTree>
      <p:nvGrpSpPr>
        <p:cNvPr id="1" name="Shape 1923"/>
        <p:cNvGrpSpPr/>
        <p:nvPr/>
      </p:nvGrpSpPr>
      <p:grpSpPr>
        <a:xfrm>
          <a:off x="0" y="0"/>
          <a:ext cx="0" cy="0"/>
          <a:chOff x="0" y="0"/>
          <a:chExt cx="0" cy="0"/>
        </a:xfrm>
      </p:grpSpPr>
      <p:pic>
        <p:nvPicPr>
          <p:cNvPr id="1924" name="Google Shape;1924;p40"/>
          <p:cNvPicPr preferRelativeResize="0"/>
          <p:nvPr/>
        </p:nvPicPr>
        <p:blipFill rotWithShape="1">
          <a:blip r:embed="rId2">
            <a:alphaModFix amt="60000"/>
          </a:blip>
          <a:srcRect t="9" b="9"/>
          <a:stretch/>
        </p:blipFill>
        <p:spPr>
          <a:xfrm rot="10800000" flipH="1">
            <a:off x="0" y="2"/>
            <a:ext cx="12192003" cy="6857999"/>
          </a:xfrm>
          <a:prstGeom prst="rect">
            <a:avLst/>
          </a:prstGeom>
          <a:noFill/>
          <a:ln>
            <a:noFill/>
          </a:ln>
        </p:spPr>
      </p:pic>
      <p:sp>
        <p:nvSpPr>
          <p:cNvPr id="1925" name="Google Shape;1925;p40"/>
          <p:cNvSpPr txBox="1">
            <a:spLocks noGrp="1"/>
          </p:cNvSpPr>
          <p:nvPr>
            <p:ph type="title"/>
          </p:nvPr>
        </p:nvSpPr>
        <p:spPr>
          <a:xfrm>
            <a:off x="8159925" y="2319001"/>
            <a:ext cx="3078400" cy="1256000"/>
          </a:xfrm>
          <a:prstGeom prst="rect">
            <a:avLst/>
          </a:prstGeom>
        </p:spPr>
        <p:txBody>
          <a:bodyPr spcFirstLastPara="1" wrap="square" lIns="91425" tIns="0" rIns="91425" bIns="91425" anchor="t" anchorCtr="0">
            <a:noAutofit/>
          </a:bodyPr>
          <a:lstStyle>
            <a:lvl1pPr lvl="0" algn="r" rtl="0">
              <a:spcBef>
                <a:spcPts val="0"/>
              </a:spcBef>
              <a:spcAft>
                <a:spcPts val="0"/>
              </a:spcAft>
              <a:buSzPts val="2900"/>
              <a:buNone/>
              <a:defRPr>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sp>
        <p:nvSpPr>
          <p:cNvPr id="1926" name="Google Shape;1926;p40"/>
          <p:cNvSpPr txBox="1">
            <a:spLocks noGrp="1"/>
          </p:cNvSpPr>
          <p:nvPr>
            <p:ph type="subTitle" idx="1"/>
          </p:nvPr>
        </p:nvSpPr>
        <p:spPr>
          <a:xfrm>
            <a:off x="8159900" y="3788000"/>
            <a:ext cx="3078400" cy="97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grpSp>
        <p:nvGrpSpPr>
          <p:cNvPr id="1927" name="Google Shape;1927;p40"/>
          <p:cNvGrpSpPr/>
          <p:nvPr/>
        </p:nvGrpSpPr>
        <p:grpSpPr>
          <a:xfrm rot="10800000" flipH="1">
            <a:off x="838352" y="6140237"/>
            <a:ext cx="2692235" cy="2692235"/>
            <a:chOff x="1943325" y="-220375"/>
            <a:chExt cx="1298672" cy="1298672"/>
          </a:xfrm>
        </p:grpSpPr>
        <p:sp>
          <p:nvSpPr>
            <p:cNvPr id="1928" name="Google Shape;1928;p4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9" name="Google Shape;1929;p4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0" name="Google Shape;1930;p4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1" name="Google Shape;1931;p4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2" name="Google Shape;1932;p4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3" name="Google Shape;1933;p4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4" name="Google Shape;1934;p4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5" name="Google Shape;1935;p4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6" name="Google Shape;1936;p4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7" name="Google Shape;1937;p4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8" name="Google Shape;1938;p4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9" name="Google Shape;1939;p4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0" name="Google Shape;1940;p4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1" name="Google Shape;1941;p4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2" name="Google Shape;1942;p4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3" name="Google Shape;1943;p4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4" name="Google Shape;1944;p4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5" name="Google Shape;1945;p4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6" name="Google Shape;1946;p4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7" name="Google Shape;1947;p4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8" name="Google Shape;1948;p4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9" name="Google Shape;1949;p4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0" name="Google Shape;1950;p4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1" name="Google Shape;1951;p4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2" name="Google Shape;1952;p4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3" name="Google Shape;1953;p4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4" name="Google Shape;1954;p4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5" name="Google Shape;1955;p4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6" name="Google Shape;1956;p4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7" name="Google Shape;1957;p4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8" name="Google Shape;1958;p4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9" name="Google Shape;1959;p4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0" name="Google Shape;1960;p4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1" name="Google Shape;1961;p4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2" name="Google Shape;1962;p4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3" name="Google Shape;1963;p4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4" name="Google Shape;1964;p4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5" name="Google Shape;1965;p4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6" name="Google Shape;1966;p4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7" name="Google Shape;1967;p4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8" name="Google Shape;1968;p4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9" name="Google Shape;1969;p4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0" name="Google Shape;1970;p4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1" name="Google Shape;1971;p4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2" name="Google Shape;1972;p4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3" name="Google Shape;1973;p4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4" name="Google Shape;1974;p4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5" name="Google Shape;1975;p4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976" name="Google Shape;1976;p40"/>
          <p:cNvGrpSpPr/>
          <p:nvPr/>
        </p:nvGrpSpPr>
        <p:grpSpPr>
          <a:xfrm rot="10800000" flipH="1">
            <a:off x="8516921" y="5223396"/>
            <a:ext cx="2620385" cy="689413"/>
            <a:chOff x="3539975" y="3523525"/>
            <a:chExt cx="745925" cy="196250"/>
          </a:xfrm>
        </p:grpSpPr>
        <p:sp>
          <p:nvSpPr>
            <p:cNvPr id="1977" name="Google Shape;1977;p40"/>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8" name="Google Shape;1978;p40"/>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9" name="Google Shape;1979;p40"/>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0" name="Google Shape;1980;p40"/>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1" name="Google Shape;1981;p40"/>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2" name="Google Shape;1982;p40"/>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3" name="Google Shape;1983;p40"/>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4" name="Google Shape;1984;p40"/>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5" name="Google Shape;1985;p40"/>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6" name="Google Shape;1986;p40"/>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7" name="Google Shape;1987;p40"/>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8" name="Google Shape;1988;p40"/>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9" name="Google Shape;1989;p40"/>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0" name="Google Shape;1990;p40"/>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1" name="Google Shape;1991;p40"/>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2" name="Google Shape;1992;p40"/>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pic>
        <p:nvPicPr>
          <p:cNvPr id="1993" name="Google Shape;1993;p40"/>
          <p:cNvPicPr preferRelativeResize="0"/>
          <p:nvPr/>
        </p:nvPicPr>
        <p:blipFill rotWithShape="1">
          <a:blip r:embed="rId3">
            <a:alphaModFix/>
          </a:blip>
          <a:srcRect t="1770" r="4580" b="-1770"/>
          <a:stretch/>
        </p:blipFill>
        <p:spPr>
          <a:xfrm>
            <a:off x="-426467" y="-1632633"/>
            <a:ext cx="12921400" cy="3575000"/>
          </a:xfrm>
          <a:prstGeom prst="rect">
            <a:avLst/>
          </a:prstGeom>
          <a:noFill/>
          <a:ln>
            <a:noFill/>
          </a:ln>
        </p:spPr>
      </p:pic>
      <p:grpSp>
        <p:nvGrpSpPr>
          <p:cNvPr id="1994" name="Google Shape;1994;p40"/>
          <p:cNvGrpSpPr/>
          <p:nvPr/>
        </p:nvGrpSpPr>
        <p:grpSpPr>
          <a:xfrm rot="5400000" flipH="1">
            <a:off x="2258324" y="478964"/>
            <a:ext cx="476605" cy="1275072"/>
            <a:chOff x="357713" y="600975"/>
            <a:chExt cx="357454" cy="956304"/>
          </a:xfrm>
        </p:grpSpPr>
        <p:sp>
          <p:nvSpPr>
            <p:cNvPr id="1995" name="Google Shape;1995;p40"/>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6" name="Google Shape;1996;p40"/>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7" name="Google Shape;1997;p40"/>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8" name="Google Shape;1998;p40"/>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61071060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999"/>
        <p:cNvGrpSpPr/>
        <p:nvPr/>
      </p:nvGrpSpPr>
      <p:grpSpPr>
        <a:xfrm>
          <a:off x="0" y="0"/>
          <a:ext cx="0" cy="0"/>
          <a:chOff x="0" y="0"/>
          <a:chExt cx="0" cy="0"/>
        </a:xfrm>
      </p:grpSpPr>
      <p:pic>
        <p:nvPicPr>
          <p:cNvPr id="2000" name="Google Shape;2000;p41"/>
          <p:cNvPicPr preferRelativeResize="0"/>
          <p:nvPr/>
        </p:nvPicPr>
        <p:blipFill rotWithShape="1">
          <a:blip r:embed="rId2">
            <a:alphaModFix amt="60000"/>
          </a:blip>
          <a:srcRect t="9" b="9"/>
          <a:stretch/>
        </p:blipFill>
        <p:spPr>
          <a:xfrm rot="10800000" flipH="1">
            <a:off x="0" y="2"/>
            <a:ext cx="12192003" cy="6857999"/>
          </a:xfrm>
          <a:prstGeom prst="rect">
            <a:avLst/>
          </a:prstGeom>
          <a:noFill/>
          <a:ln>
            <a:noFill/>
          </a:ln>
        </p:spPr>
      </p:pic>
      <p:sp>
        <p:nvSpPr>
          <p:cNvPr id="2001" name="Google Shape;2001;p41"/>
          <p:cNvSpPr txBox="1">
            <a:spLocks noGrp="1"/>
          </p:cNvSpPr>
          <p:nvPr>
            <p:ph type="title"/>
          </p:nvPr>
        </p:nvSpPr>
        <p:spPr>
          <a:xfrm>
            <a:off x="2914200" y="4127211"/>
            <a:ext cx="6363600" cy="630800"/>
          </a:xfrm>
          <a:prstGeom prst="rect">
            <a:avLst/>
          </a:prstGeom>
        </p:spPr>
        <p:txBody>
          <a:bodyPr spcFirstLastPara="1" wrap="square" lIns="91425" tIns="0" rIns="91425" bIns="91425" anchor="t" anchorCtr="0">
            <a:noAutofit/>
          </a:bodyPr>
          <a:lstStyle>
            <a:lvl1pPr lvl="0" algn="ctr" rtl="0">
              <a:spcBef>
                <a:spcPts val="0"/>
              </a:spcBef>
              <a:spcAft>
                <a:spcPts val="0"/>
              </a:spcAft>
              <a:buSzPts val="2900"/>
              <a:buNone/>
              <a:defRPr sz="2800">
                <a:solidFill>
                  <a:schemeClr val="dk2"/>
                </a:solidFill>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sp>
        <p:nvSpPr>
          <p:cNvPr id="2002" name="Google Shape;2002;p41"/>
          <p:cNvSpPr txBox="1">
            <a:spLocks noGrp="1"/>
          </p:cNvSpPr>
          <p:nvPr>
            <p:ph type="subTitle" idx="1"/>
          </p:nvPr>
        </p:nvSpPr>
        <p:spPr>
          <a:xfrm>
            <a:off x="1635800" y="1937624"/>
            <a:ext cx="8920400" cy="20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4000">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grpSp>
        <p:nvGrpSpPr>
          <p:cNvPr id="2003" name="Google Shape;2003;p41"/>
          <p:cNvGrpSpPr/>
          <p:nvPr/>
        </p:nvGrpSpPr>
        <p:grpSpPr>
          <a:xfrm rot="-5400000" flipH="1">
            <a:off x="4470436" y="766176"/>
            <a:ext cx="385560" cy="379624"/>
            <a:chOff x="426000" y="3302025"/>
            <a:chExt cx="220875" cy="217475"/>
          </a:xfrm>
        </p:grpSpPr>
        <p:sp>
          <p:nvSpPr>
            <p:cNvPr id="2004" name="Google Shape;2004;p4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5" name="Google Shape;2005;p4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006" name="Google Shape;2006;p41"/>
          <p:cNvGrpSpPr/>
          <p:nvPr/>
        </p:nvGrpSpPr>
        <p:grpSpPr>
          <a:xfrm rot="-5400000" flipH="1">
            <a:off x="1353311" y="318440"/>
            <a:ext cx="476605" cy="1275072"/>
            <a:chOff x="357713" y="600975"/>
            <a:chExt cx="357454" cy="956304"/>
          </a:xfrm>
        </p:grpSpPr>
        <p:sp>
          <p:nvSpPr>
            <p:cNvPr id="2007" name="Google Shape;2007;p4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8" name="Google Shape;2008;p4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9" name="Google Shape;2009;p4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0" name="Google Shape;2010;p4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011" name="Google Shape;2011;p41"/>
          <p:cNvGrpSpPr/>
          <p:nvPr/>
        </p:nvGrpSpPr>
        <p:grpSpPr>
          <a:xfrm>
            <a:off x="10556201" y="2849129"/>
            <a:ext cx="2692235" cy="2692235"/>
            <a:chOff x="1943325" y="-220375"/>
            <a:chExt cx="1298672" cy="1298672"/>
          </a:xfrm>
        </p:grpSpPr>
        <p:sp>
          <p:nvSpPr>
            <p:cNvPr id="2012" name="Google Shape;2012;p41"/>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3" name="Google Shape;2013;p41"/>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4" name="Google Shape;2014;p41"/>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5" name="Google Shape;2015;p41"/>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6" name="Google Shape;2016;p41"/>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7" name="Google Shape;2017;p41"/>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8" name="Google Shape;2018;p41"/>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9" name="Google Shape;2019;p41"/>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0" name="Google Shape;2020;p41"/>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1" name="Google Shape;2021;p41"/>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2" name="Google Shape;2022;p41"/>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3" name="Google Shape;2023;p41"/>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4" name="Google Shape;2024;p41"/>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5" name="Google Shape;2025;p41"/>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6" name="Google Shape;2026;p41"/>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7" name="Google Shape;2027;p41"/>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8" name="Google Shape;2028;p41"/>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9" name="Google Shape;2029;p41"/>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0" name="Google Shape;2030;p41"/>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1" name="Google Shape;2031;p41"/>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2" name="Google Shape;2032;p41"/>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3" name="Google Shape;2033;p41"/>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4" name="Google Shape;2034;p41"/>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5" name="Google Shape;2035;p41"/>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6" name="Google Shape;2036;p41"/>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7" name="Google Shape;2037;p41"/>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8" name="Google Shape;2038;p41"/>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9" name="Google Shape;2039;p41"/>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0" name="Google Shape;2040;p41"/>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1" name="Google Shape;2041;p41"/>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2" name="Google Shape;2042;p41"/>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3" name="Google Shape;2043;p41"/>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4" name="Google Shape;2044;p41"/>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5" name="Google Shape;2045;p41"/>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6" name="Google Shape;2046;p41"/>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7" name="Google Shape;2047;p41"/>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8" name="Google Shape;2048;p41"/>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9" name="Google Shape;2049;p41"/>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0" name="Google Shape;2050;p41"/>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1" name="Google Shape;2051;p41"/>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2" name="Google Shape;2052;p41"/>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3" name="Google Shape;2053;p41"/>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4" name="Google Shape;2054;p41"/>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5" name="Google Shape;2055;p41"/>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6" name="Google Shape;2056;p41"/>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7" name="Google Shape;2057;p41"/>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8" name="Google Shape;2058;p41"/>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9" name="Google Shape;2059;p41"/>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060" name="Google Shape;2060;p41"/>
          <p:cNvGrpSpPr/>
          <p:nvPr/>
        </p:nvGrpSpPr>
        <p:grpSpPr>
          <a:xfrm>
            <a:off x="1360454" y="5450911"/>
            <a:ext cx="2620385" cy="689413"/>
            <a:chOff x="3539975" y="3523525"/>
            <a:chExt cx="745925" cy="196250"/>
          </a:xfrm>
        </p:grpSpPr>
        <p:sp>
          <p:nvSpPr>
            <p:cNvPr id="2061" name="Google Shape;2061;p4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2" name="Google Shape;2062;p4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3" name="Google Shape;2063;p4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4" name="Google Shape;2064;p4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5" name="Google Shape;2065;p4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6" name="Google Shape;2066;p4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7" name="Google Shape;2067;p4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8" name="Google Shape;2068;p4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9" name="Google Shape;2069;p4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0" name="Google Shape;2070;p4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1" name="Google Shape;2071;p4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2" name="Google Shape;2072;p4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3" name="Google Shape;2073;p4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4" name="Google Shape;2074;p4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5" name="Google Shape;2075;p4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6" name="Google Shape;2076;p4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36065580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077"/>
        <p:cNvGrpSpPr/>
        <p:nvPr/>
      </p:nvGrpSpPr>
      <p:grpSpPr>
        <a:xfrm>
          <a:off x="0" y="0"/>
          <a:ext cx="0" cy="0"/>
          <a:chOff x="0" y="0"/>
          <a:chExt cx="0" cy="0"/>
        </a:xfrm>
      </p:grpSpPr>
      <p:pic>
        <p:nvPicPr>
          <p:cNvPr id="2078" name="Google Shape;2078;p42"/>
          <p:cNvPicPr preferRelativeResize="0"/>
          <p:nvPr/>
        </p:nvPicPr>
        <p:blipFill rotWithShape="1">
          <a:blip r:embed="rId2">
            <a:alphaModFix amt="60000"/>
          </a:blip>
          <a:srcRect t="9" b="9"/>
          <a:stretch/>
        </p:blipFill>
        <p:spPr>
          <a:xfrm rot="10800000" flipH="1">
            <a:off x="0" y="2"/>
            <a:ext cx="12192003" cy="6857999"/>
          </a:xfrm>
          <a:prstGeom prst="rect">
            <a:avLst/>
          </a:prstGeom>
          <a:noFill/>
          <a:ln>
            <a:noFill/>
          </a:ln>
        </p:spPr>
      </p:pic>
      <p:sp>
        <p:nvSpPr>
          <p:cNvPr id="2079" name="Google Shape;2079;p42"/>
          <p:cNvSpPr txBox="1">
            <a:spLocks noGrp="1"/>
          </p:cNvSpPr>
          <p:nvPr>
            <p:ph type="title"/>
          </p:nvPr>
        </p:nvSpPr>
        <p:spPr>
          <a:xfrm>
            <a:off x="954000" y="717667"/>
            <a:ext cx="10284000" cy="5608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3867">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grpSp>
        <p:nvGrpSpPr>
          <p:cNvPr id="2080" name="Google Shape;2080;p42"/>
          <p:cNvGrpSpPr/>
          <p:nvPr/>
        </p:nvGrpSpPr>
        <p:grpSpPr>
          <a:xfrm>
            <a:off x="522485" y="6074427"/>
            <a:ext cx="385560" cy="379624"/>
            <a:chOff x="426000" y="3302025"/>
            <a:chExt cx="220875" cy="217475"/>
          </a:xfrm>
        </p:grpSpPr>
        <p:sp>
          <p:nvSpPr>
            <p:cNvPr id="2081" name="Google Shape;2081;p4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2" name="Google Shape;2082;p4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083" name="Google Shape;2083;p42"/>
          <p:cNvGrpSpPr/>
          <p:nvPr/>
        </p:nvGrpSpPr>
        <p:grpSpPr>
          <a:xfrm>
            <a:off x="476951" y="1512500"/>
            <a:ext cx="476605" cy="1275072"/>
            <a:chOff x="357713" y="600975"/>
            <a:chExt cx="357454" cy="956304"/>
          </a:xfrm>
        </p:grpSpPr>
        <p:sp>
          <p:nvSpPr>
            <p:cNvPr id="2084" name="Google Shape;2084;p4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5" name="Google Shape;2085;p4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6" name="Google Shape;2086;p4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7" name="Google Shape;2087;p4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088" name="Google Shape;2088;p42"/>
          <p:cNvGrpSpPr/>
          <p:nvPr/>
        </p:nvGrpSpPr>
        <p:grpSpPr>
          <a:xfrm>
            <a:off x="10696921" y="270094"/>
            <a:ext cx="2620385" cy="689413"/>
            <a:chOff x="3539975" y="3523525"/>
            <a:chExt cx="745925" cy="196250"/>
          </a:xfrm>
        </p:grpSpPr>
        <p:sp>
          <p:nvSpPr>
            <p:cNvPr id="2089" name="Google Shape;2089;p4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0" name="Google Shape;2090;p4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1" name="Google Shape;2091;p4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2" name="Google Shape;2092;p4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3" name="Google Shape;2093;p4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4" name="Google Shape;2094;p4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5" name="Google Shape;2095;p4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6" name="Google Shape;2096;p4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7" name="Google Shape;2097;p4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8" name="Google Shape;2098;p4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9" name="Google Shape;2099;p4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0" name="Google Shape;2100;p4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1" name="Google Shape;2101;p4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2" name="Google Shape;2102;p4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3" name="Google Shape;2103;p4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4" name="Google Shape;2104;p4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1873845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2105"/>
        <p:cNvGrpSpPr/>
        <p:nvPr/>
      </p:nvGrpSpPr>
      <p:grpSpPr>
        <a:xfrm>
          <a:off x="0" y="0"/>
          <a:ext cx="0" cy="0"/>
          <a:chOff x="0" y="0"/>
          <a:chExt cx="0" cy="0"/>
        </a:xfrm>
      </p:grpSpPr>
      <p:pic>
        <p:nvPicPr>
          <p:cNvPr id="2106" name="Google Shape;2106;p43"/>
          <p:cNvPicPr preferRelativeResize="0"/>
          <p:nvPr/>
        </p:nvPicPr>
        <p:blipFill rotWithShape="1">
          <a:blip r:embed="rId2">
            <a:alphaModFix amt="60000"/>
          </a:blip>
          <a:srcRect t="9" b="9"/>
          <a:stretch/>
        </p:blipFill>
        <p:spPr>
          <a:xfrm rot="10800000" flipH="1">
            <a:off x="0" y="2"/>
            <a:ext cx="12192003" cy="6857999"/>
          </a:xfrm>
          <a:prstGeom prst="rect">
            <a:avLst/>
          </a:prstGeom>
          <a:noFill/>
          <a:ln>
            <a:noFill/>
          </a:ln>
        </p:spPr>
      </p:pic>
      <p:sp>
        <p:nvSpPr>
          <p:cNvPr id="2107" name="Google Shape;2107;p43"/>
          <p:cNvSpPr txBox="1">
            <a:spLocks noGrp="1"/>
          </p:cNvSpPr>
          <p:nvPr>
            <p:ph type="title"/>
          </p:nvPr>
        </p:nvSpPr>
        <p:spPr>
          <a:xfrm>
            <a:off x="954000" y="717667"/>
            <a:ext cx="10284000" cy="5608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3867">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grpSp>
        <p:nvGrpSpPr>
          <p:cNvPr id="2108" name="Google Shape;2108;p43"/>
          <p:cNvGrpSpPr/>
          <p:nvPr/>
        </p:nvGrpSpPr>
        <p:grpSpPr>
          <a:xfrm>
            <a:off x="522485" y="4727027"/>
            <a:ext cx="385560" cy="379624"/>
            <a:chOff x="426000" y="3302025"/>
            <a:chExt cx="220875" cy="217475"/>
          </a:xfrm>
        </p:grpSpPr>
        <p:sp>
          <p:nvSpPr>
            <p:cNvPr id="2109" name="Google Shape;2109;p4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0" name="Google Shape;2110;p43"/>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111" name="Google Shape;2111;p43"/>
          <p:cNvGrpSpPr/>
          <p:nvPr/>
        </p:nvGrpSpPr>
        <p:grpSpPr>
          <a:xfrm>
            <a:off x="476951" y="1614100"/>
            <a:ext cx="476605" cy="1275072"/>
            <a:chOff x="357713" y="600975"/>
            <a:chExt cx="357454" cy="956304"/>
          </a:xfrm>
        </p:grpSpPr>
        <p:sp>
          <p:nvSpPr>
            <p:cNvPr id="2112" name="Google Shape;2112;p43"/>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3" name="Google Shape;2113;p43"/>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4" name="Google Shape;2114;p43"/>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5" name="Google Shape;2115;p43"/>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116" name="Google Shape;2116;p43"/>
          <p:cNvGrpSpPr/>
          <p:nvPr/>
        </p:nvGrpSpPr>
        <p:grpSpPr>
          <a:xfrm>
            <a:off x="11155421" y="4572294"/>
            <a:ext cx="2620385" cy="689413"/>
            <a:chOff x="3539975" y="3523525"/>
            <a:chExt cx="745925" cy="196250"/>
          </a:xfrm>
        </p:grpSpPr>
        <p:sp>
          <p:nvSpPr>
            <p:cNvPr id="2117" name="Google Shape;2117;p4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8" name="Google Shape;2118;p4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9" name="Google Shape;2119;p4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0" name="Google Shape;2120;p4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1" name="Google Shape;2121;p4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2" name="Google Shape;2122;p4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3" name="Google Shape;2123;p4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4" name="Google Shape;2124;p4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5" name="Google Shape;2125;p4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6" name="Google Shape;2126;p4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7" name="Google Shape;2127;p4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8" name="Google Shape;2128;p4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9" name="Google Shape;2129;p4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0" name="Google Shape;2130;p4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1" name="Google Shape;2131;p4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2" name="Google Shape;2132;p4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pic>
        <p:nvPicPr>
          <p:cNvPr id="2133" name="Google Shape;2133;p43"/>
          <p:cNvPicPr preferRelativeResize="0"/>
          <p:nvPr/>
        </p:nvPicPr>
        <p:blipFill>
          <a:blip r:embed="rId3">
            <a:alphaModFix/>
          </a:blip>
          <a:stretch>
            <a:fillRect/>
          </a:stretch>
        </p:blipFill>
        <p:spPr>
          <a:xfrm>
            <a:off x="9552919" y="-1069833"/>
            <a:ext cx="3370016" cy="3575000"/>
          </a:xfrm>
          <a:prstGeom prst="rect">
            <a:avLst/>
          </a:prstGeom>
          <a:noFill/>
          <a:ln>
            <a:noFill/>
          </a:ln>
        </p:spPr>
      </p:pic>
    </p:spTree>
    <p:extLst>
      <p:ext uri="{BB962C8B-B14F-4D97-AF65-F5344CB8AC3E}">
        <p14:creationId xmlns:p14="http://schemas.microsoft.com/office/powerpoint/2010/main" val="240548362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2134"/>
        <p:cNvGrpSpPr/>
        <p:nvPr/>
      </p:nvGrpSpPr>
      <p:grpSpPr>
        <a:xfrm>
          <a:off x="0" y="0"/>
          <a:ext cx="0" cy="0"/>
          <a:chOff x="0" y="0"/>
          <a:chExt cx="0" cy="0"/>
        </a:xfrm>
      </p:grpSpPr>
      <p:pic>
        <p:nvPicPr>
          <p:cNvPr id="2135" name="Google Shape;2135;p44"/>
          <p:cNvPicPr preferRelativeResize="0"/>
          <p:nvPr/>
        </p:nvPicPr>
        <p:blipFill rotWithShape="1">
          <a:blip r:embed="rId2">
            <a:alphaModFix amt="60000"/>
          </a:blip>
          <a:srcRect l="39" r="29"/>
          <a:stretch/>
        </p:blipFill>
        <p:spPr>
          <a:xfrm rot="10800000" flipH="1">
            <a:off x="0" y="2"/>
            <a:ext cx="12192003" cy="6857999"/>
          </a:xfrm>
          <a:prstGeom prst="rect">
            <a:avLst/>
          </a:prstGeom>
          <a:noFill/>
          <a:ln>
            <a:noFill/>
          </a:ln>
        </p:spPr>
      </p:pic>
      <p:sp>
        <p:nvSpPr>
          <p:cNvPr id="2136" name="Google Shape;2136;p44"/>
          <p:cNvSpPr txBox="1">
            <a:spLocks noGrp="1"/>
          </p:cNvSpPr>
          <p:nvPr>
            <p:ph type="title"/>
          </p:nvPr>
        </p:nvSpPr>
        <p:spPr>
          <a:xfrm>
            <a:off x="954000" y="717667"/>
            <a:ext cx="10284000" cy="5608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3867">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en-US"/>
              <a:t>Click to edit Master title style</a:t>
            </a:r>
            <a:endParaRPr/>
          </a:p>
        </p:txBody>
      </p:sp>
      <p:grpSp>
        <p:nvGrpSpPr>
          <p:cNvPr id="2137" name="Google Shape;2137;p44"/>
          <p:cNvGrpSpPr/>
          <p:nvPr/>
        </p:nvGrpSpPr>
        <p:grpSpPr>
          <a:xfrm>
            <a:off x="522485" y="5438227"/>
            <a:ext cx="385560" cy="379624"/>
            <a:chOff x="426000" y="3302025"/>
            <a:chExt cx="220875" cy="217475"/>
          </a:xfrm>
        </p:grpSpPr>
        <p:sp>
          <p:nvSpPr>
            <p:cNvPr id="2138" name="Google Shape;2138;p4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9" name="Google Shape;2139;p4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140" name="Google Shape;2140;p44"/>
          <p:cNvGrpSpPr/>
          <p:nvPr/>
        </p:nvGrpSpPr>
        <p:grpSpPr>
          <a:xfrm>
            <a:off x="476951" y="1918900"/>
            <a:ext cx="476605" cy="1275072"/>
            <a:chOff x="357713" y="600975"/>
            <a:chExt cx="357454" cy="956304"/>
          </a:xfrm>
        </p:grpSpPr>
        <p:sp>
          <p:nvSpPr>
            <p:cNvPr id="2141" name="Google Shape;2141;p4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2" name="Google Shape;2142;p4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3" name="Google Shape;2143;p4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4" name="Google Shape;2144;p4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145" name="Google Shape;2145;p44"/>
          <p:cNvGrpSpPr/>
          <p:nvPr/>
        </p:nvGrpSpPr>
        <p:grpSpPr>
          <a:xfrm>
            <a:off x="11155421" y="4572294"/>
            <a:ext cx="2620385" cy="689413"/>
            <a:chOff x="3539975" y="3523525"/>
            <a:chExt cx="745925" cy="196250"/>
          </a:xfrm>
        </p:grpSpPr>
        <p:sp>
          <p:nvSpPr>
            <p:cNvPr id="2146" name="Google Shape;2146;p4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7" name="Google Shape;2147;p4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8" name="Google Shape;2148;p4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9" name="Google Shape;2149;p4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0" name="Google Shape;2150;p4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1" name="Google Shape;2151;p4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2" name="Google Shape;2152;p4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3" name="Google Shape;2153;p4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4" name="Google Shape;2154;p4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5" name="Google Shape;2155;p4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6" name="Google Shape;2156;p4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7" name="Google Shape;2157;p4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8" name="Google Shape;2158;p4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9" name="Google Shape;2159;p4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0" name="Google Shape;2160;p4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1" name="Google Shape;2161;p4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162" name="Google Shape;2162;p44"/>
          <p:cNvSpPr/>
          <p:nvPr/>
        </p:nvSpPr>
        <p:spPr>
          <a:xfrm>
            <a:off x="954068" y="3900180"/>
            <a:ext cx="740689" cy="73905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pic>
        <p:nvPicPr>
          <p:cNvPr id="2163" name="Google Shape;2163;p44"/>
          <p:cNvPicPr preferRelativeResize="0"/>
          <p:nvPr/>
        </p:nvPicPr>
        <p:blipFill>
          <a:blip r:embed="rId3">
            <a:alphaModFix/>
          </a:blip>
          <a:stretch>
            <a:fillRect/>
          </a:stretch>
        </p:blipFill>
        <p:spPr>
          <a:xfrm>
            <a:off x="9552919" y="-1069833"/>
            <a:ext cx="3370016" cy="3575000"/>
          </a:xfrm>
          <a:prstGeom prst="rect">
            <a:avLst/>
          </a:prstGeom>
          <a:noFill/>
          <a:ln>
            <a:noFill/>
          </a:ln>
        </p:spPr>
      </p:pic>
    </p:spTree>
    <p:extLst>
      <p:ext uri="{BB962C8B-B14F-4D97-AF65-F5344CB8AC3E}">
        <p14:creationId xmlns:p14="http://schemas.microsoft.com/office/powerpoint/2010/main" val="428042960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75.xml"/><Relationship Id="rId13" Type="http://schemas.openxmlformats.org/officeDocument/2006/relationships/slideLayout" Target="../slideLayouts/slideLayout180.xml"/><Relationship Id="rId18" Type="http://schemas.openxmlformats.org/officeDocument/2006/relationships/slideLayout" Target="../slideLayouts/slideLayout185.xml"/><Relationship Id="rId3" Type="http://schemas.openxmlformats.org/officeDocument/2006/relationships/slideLayout" Target="../slideLayouts/slideLayout170.xml"/><Relationship Id="rId7" Type="http://schemas.openxmlformats.org/officeDocument/2006/relationships/slideLayout" Target="../slideLayouts/slideLayout174.xml"/><Relationship Id="rId12" Type="http://schemas.openxmlformats.org/officeDocument/2006/relationships/slideLayout" Target="../slideLayouts/slideLayout179.xml"/><Relationship Id="rId17" Type="http://schemas.openxmlformats.org/officeDocument/2006/relationships/slideLayout" Target="../slideLayouts/slideLayout184.xml"/><Relationship Id="rId2" Type="http://schemas.openxmlformats.org/officeDocument/2006/relationships/slideLayout" Target="../slideLayouts/slideLayout169.xml"/><Relationship Id="rId16" Type="http://schemas.openxmlformats.org/officeDocument/2006/relationships/slideLayout" Target="../slideLayouts/slideLayout183.xml"/><Relationship Id="rId20" Type="http://schemas.openxmlformats.org/officeDocument/2006/relationships/theme" Target="../theme/theme10.xml"/><Relationship Id="rId1" Type="http://schemas.openxmlformats.org/officeDocument/2006/relationships/slideLayout" Target="../slideLayouts/slideLayout168.xml"/><Relationship Id="rId6" Type="http://schemas.openxmlformats.org/officeDocument/2006/relationships/slideLayout" Target="../slideLayouts/slideLayout173.xml"/><Relationship Id="rId11" Type="http://schemas.openxmlformats.org/officeDocument/2006/relationships/slideLayout" Target="../slideLayouts/slideLayout178.xml"/><Relationship Id="rId5" Type="http://schemas.openxmlformats.org/officeDocument/2006/relationships/slideLayout" Target="../slideLayouts/slideLayout172.xml"/><Relationship Id="rId15" Type="http://schemas.openxmlformats.org/officeDocument/2006/relationships/slideLayout" Target="../slideLayouts/slideLayout182.xml"/><Relationship Id="rId10" Type="http://schemas.openxmlformats.org/officeDocument/2006/relationships/slideLayout" Target="../slideLayouts/slideLayout177.xml"/><Relationship Id="rId19" Type="http://schemas.openxmlformats.org/officeDocument/2006/relationships/slideLayout" Target="../slideLayouts/slideLayout186.xml"/><Relationship Id="rId4" Type="http://schemas.openxmlformats.org/officeDocument/2006/relationships/slideLayout" Target="../slideLayouts/slideLayout171.xml"/><Relationship Id="rId9" Type="http://schemas.openxmlformats.org/officeDocument/2006/relationships/slideLayout" Target="../slideLayouts/slideLayout176.xml"/><Relationship Id="rId14" Type="http://schemas.openxmlformats.org/officeDocument/2006/relationships/slideLayout" Target="../slideLayouts/slideLayout18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theme" Target="../theme/theme3.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69.xml"/><Relationship Id="rId18" Type="http://schemas.openxmlformats.org/officeDocument/2006/relationships/slideLayout" Target="../slideLayouts/slideLayout74.xml"/><Relationship Id="rId26" Type="http://schemas.openxmlformats.org/officeDocument/2006/relationships/slideLayout" Target="../slideLayouts/slideLayout82.xml"/><Relationship Id="rId39" Type="http://schemas.openxmlformats.org/officeDocument/2006/relationships/slideLayout" Target="../slideLayouts/slideLayout95.xml"/><Relationship Id="rId21" Type="http://schemas.openxmlformats.org/officeDocument/2006/relationships/slideLayout" Target="../slideLayouts/slideLayout77.xml"/><Relationship Id="rId34" Type="http://schemas.openxmlformats.org/officeDocument/2006/relationships/slideLayout" Target="../slideLayouts/slideLayout90.xml"/><Relationship Id="rId42" Type="http://schemas.openxmlformats.org/officeDocument/2006/relationships/slideLayout" Target="../slideLayouts/slideLayout98.xml"/><Relationship Id="rId47" Type="http://schemas.openxmlformats.org/officeDocument/2006/relationships/slideLayout" Target="../slideLayouts/slideLayout103.xml"/><Relationship Id="rId50" Type="http://schemas.openxmlformats.org/officeDocument/2006/relationships/slideLayout" Target="../slideLayouts/slideLayout106.xml"/><Relationship Id="rId7" Type="http://schemas.openxmlformats.org/officeDocument/2006/relationships/slideLayout" Target="../slideLayouts/slideLayout6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9" Type="http://schemas.openxmlformats.org/officeDocument/2006/relationships/slideLayout" Target="../slideLayouts/slideLayout85.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32" Type="http://schemas.openxmlformats.org/officeDocument/2006/relationships/slideLayout" Target="../slideLayouts/slideLayout88.xml"/><Relationship Id="rId37" Type="http://schemas.openxmlformats.org/officeDocument/2006/relationships/slideLayout" Target="../slideLayouts/slideLayout93.xml"/><Relationship Id="rId40" Type="http://schemas.openxmlformats.org/officeDocument/2006/relationships/slideLayout" Target="../slideLayouts/slideLayout96.xml"/><Relationship Id="rId45" Type="http://schemas.openxmlformats.org/officeDocument/2006/relationships/slideLayout" Target="../slideLayouts/slideLayout101.xml"/><Relationship Id="rId53" Type="http://schemas.openxmlformats.org/officeDocument/2006/relationships/theme" Target="../theme/theme5.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31" Type="http://schemas.openxmlformats.org/officeDocument/2006/relationships/slideLayout" Target="../slideLayouts/slideLayout87.xml"/><Relationship Id="rId44" Type="http://schemas.openxmlformats.org/officeDocument/2006/relationships/slideLayout" Target="../slideLayouts/slideLayout100.xml"/><Relationship Id="rId52" Type="http://schemas.openxmlformats.org/officeDocument/2006/relationships/slideLayout" Target="../slideLayouts/slideLayout108.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 Id="rId27" Type="http://schemas.openxmlformats.org/officeDocument/2006/relationships/slideLayout" Target="../slideLayouts/slideLayout83.xml"/><Relationship Id="rId30" Type="http://schemas.openxmlformats.org/officeDocument/2006/relationships/slideLayout" Target="../slideLayouts/slideLayout86.xml"/><Relationship Id="rId35" Type="http://schemas.openxmlformats.org/officeDocument/2006/relationships/slideLayout" Target="../slideLayouts/slideLayout91.xml"/><Relationship Id="rId43" Type="http://schemas.openxmlformats.org/officeDocument/2006/relationships/slideLayout" Target="../slideLayouts/slideLayout99.xml"/><Relationship Id="rId48" Type="http://schemas.openxmlformats.org/officeDocument/2006/relationships/slideLayout" Target="../slideLayouts/slideLayout104.xml"/><Relationship Id="rId8" Type="http://schemas.openxmlformats.org/officeDocument/2006/relationships/slideLayout" Target="../slideLayouts/slideLayout64.xml"/><Relationship Id="rId51" Type="http://schemas.openxmlformats.org/officeDocument/2006/relationships/slideLayout" Target="../slideLayouts/slideLayout107.xml"/><Relationship Id="rId3" Type="http://schemas.openxmlformats.org/officeDocument/2006/relationships/slideLayout" Target="../slideLayouts/slideLayout59.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slideLayout" Target="../slideLayouts/slideLayout81.xml"/><Relationship Id="rId33" Type="http://schemas.openxmlformats.org/officeDocument/2006/relationships/slideLayout" Target="../slideLayouts/slideLayout89.xml"/><Relationship Id="rId38" Type="http://schemas.openxmlformats.org/officeDocument/2006/relationships/slideLayout" Target="../slideLayouts/slideLayout94.xml"/><Relationship Id="rId46" Type="http://schemas.openxmlformats.org/officeDocument/2006/relationships/slideLayout" Target="../slideLayouts/slideLayout102.xml"/><Relationship Id="rId20" Type="http://schemas.openxmlformats.org/officeDocument/2006/relationships/slideLayout" Target="../slideLayouts/slideLayout76.xml"/><Relationship Id="rId41" Type="http://schemas.openxmlformats.org/officeDocument/2006/relationships/slideLayout" Target="../slideLayouts/slideLayout97.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28" Type="http://schemas.openxmlformats.org/officeDocument/2006/relationships/slideLayout" Target="../slideLayouts/slideLayout84.xml"/><Relationship Id="rId36" Type="http://schemas.openxmlformats.org/officeDocument/2006/relationships/slideLayout" Target="../slideLayouts/slideLayout92.xml"/><Relationship Id="rId49" Type="http://schemas.openxmlformats.org/officeDocument/2006/relationships/slideLayout" Target="../slideLayouts/slideLayout105.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10.xml"/><Relationship Id="rId1" Type="http://schemas.openxmlformats.org/officeDocument/2006/relationships/slideLayout" Target="../slideLayouts/slideLayout109.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1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slideLayout" Target="../slideLayouts/slideLayout124.xml"/><Relationship Id="rId18" Type="http://schemas.openxmlformats.org/officeDocument/2006/relationships/slideLayout" Target="../slideLayouts/slideLayout129.xml"/><Relationship Id="rId3" Type="http://schemas.openxmlformats.org/officeDocument/2006/relationships/slideLayout" Target="../slideLayouts/slideLayout114.xml"/><Relationship Id="rId21" Type="http://schemas.openxmlformats.org/officeDocument/2006/relationships/slideLayout" Target="../slideLayouts/slideLayout132.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17" Type="http://schemas.openxmlformats.org/officeDocument/2006/relationships/slideLayout" Target="../slideLayouts/slideLayout128.xml"/><Relationship Id="rId2" Type="http://schemas.openxmlformats.org/officeDocument/2006/relationships/slideLayout" Target="../slideLayouts/slideLayout113.xml"/><Relationship Id="rId16" Type="http://schemas.openxmlformats.org/officeDocument/2006/relationships/slideLayout" Target="../slideLayouts/slideLayout127.xml"/><Relationship Id="rId20" Type="http://schemas.openxmlformats.org/officeDocument/2006/relationships/slideLayout" Target="../slideLayouts/slideLayout131.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24" Type="http://schemas.openxmlformats.org/officeDocument/2006/relationships/theme" Target="../theme/theme8.xml"/><Relationship Id="rId5" Type="http://schemas.openxmlformats.org/officeDocument/2006/relationships/slideLayout" Target="../slideLayouts/slideLayout116.xml"/><Relationship Id="rId15" Type="http://schemas.openxmlformats.org/officeDocument/2006/relationships/slideLayout" Target="../slideLayouts/slideLayout126.xml"/><Relationship Id="rId23" Type="http://schemas.openxmlformats.org/officeDocument/2006/relationships/slideLayout" Target="../slideLayouts/slideLayout134.xml"/><Relationship Id="rId10" Type="http://schemas.openxmlformats.org/officeDocument/2006/relationships/slideLayout" Target="../slideLayouts/slideLayout121.xml"/><Relationship Id="rId19" Type="http://schemas.openxmlformats.org/officeDocument/2006/relationships/slideLayout" Target="../slideLayouts/slideLayout130.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slideLayout" Target="../slideLayouts/slideLayout125.xml"/><Relationship Id="rId22" Type="http://schemas.openxmlformats.org/officeDocument/2006/relationships/slideLayout" Target="../slideLayouts/slideLayout133.xml"/></Relationships>
</file>

<file path=ppt/slideMasters/_rels/slideMaster9.xml.rels><?xml version="1.0" encoding="UTF-8" standalone="yes"?>
<Relationships xmlns="http://schemas.openxmlformats.org/package/2006/relationships"><Relationship Id="rId13" Type="http://schemas.openxmlformats.org/officeDocument/2006/relationships/slideLayout" Target="../slideLayouts/slideLayout147.xml"/><Relationship Id="rId18" Type="http://schemas.openxmlformats.org/officeDocument/2006/relationships/slideLayout" Target="../slideLayouts/slideLayout152.xml"/><Relationship Id="rId26" Type="http://schemas.openxmlformats.org/officeDocument/2006/relationships/slideLayout" Target="../slideLayouts/slideLayout160.xml"/><Relationship Id="rId3" Type="http://schemas.openxmlformats.org/officeDocument/2006/relationships/slideLayout" Target="../slideLayouts/slideLayout137.xml"/><Relationship Id="rId21" Type="http://schemas.openxmlformats.org/officeDocument/2006/relationships/slideLayout" Target="../slideLayouts/slideLayout155.xml"/><Relationship Id="rId34" Type="http://schemas.openxmlformats.org/officeDocument/2006/relationships/theme" Target="../theme/theme9.xml"/><Relationship Id="rId7" Type="http://schemas.openxmlformats.org/officeDocument/2006/relationships/slideLayout" Target="../slideLayouts/slideLayout141.xml"/><Relationship Id="rId12" Type="http://schemas.openxmlformats.org/officeDocument/2006/relationships/slideLayout" Target="../slideLayouts/slideLayout146.xml"/><Relationship Id="rId17" Type="http://schemas.openxmlformats.org/officeDocument/2006/relationships/slideLayout" Target="../slideLayouts/slideLayout151.xml"/><Relationship Id="rId25" Type="http://schemas.openxmlformats.org/officeDocument/2006/relationships/slideLayout" Target="../slideLayouts/slideLayout159.xml"/><Relationship Id="rId33" Type="http://schemas.openxmlformats.org/officeDocument/2006/relationships/slideLayout" Target="../slideLayouts/slideLayout167.xml"/><Relationship Id="rId2" Type="http://schemas.openxmlformats.org/officeDocument/2006/relationships/slideLayout" Target="../slideLayouts/slideLayout136.xml"/><Relationship Id="rId16" Type="http://schemas.openxmlformats.org/officeDocument/2006/relationships/slideLayout" Target="../slideLayouts/slideLayout150.xml"/><Relationship Id="rId20" Type="http://schemas.openxmlformats.org/officeDocument/2006/relationships/slideLayout" Target="../slideLayouts/slideLayout154.xml"/><Relationship Id="rId29" Type="http://schemas.openxmlformats.org/officeDocument/2006/relationships/slideLayout" Target="../slideLayouts/slideLayout163.xml"/><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24" Type="http://schemas.openxmlformats.org/officeDocument/2006/relationships/slideLayout" Target="../slideLayouts/slideLayout158.xml"/><Relationship Id="rId32" Type="http://schemas.openxmlformats.org/officeDocument/2006/relationships/slideLayout" Target="../slideLayouts/slideLayout166.xml"/><Relationship Id="rId5" Type="http://schemas.openxmlformats.org/officeDocument/2006/relationships/slideLayout" Target="../slideLayouts/slideLayout139.xml"/><Relationship Id="rId15" Type="http://schemas.openxmlformats.org/officeDocument/2006/relationships/slideLayout" Target="../slideLayouts/slideLayout149.xml"/><Relationship Id="rId23" Type="http://schemas.openxmlformats.org/officeDocument/2006/relationships/slideLayout" Target="../slideLayouts/slideLayout157.xml"/><Relationship Id="rId28" Type="http://schemas.openxmlformats.org/officeDocument/2006/relationships/slideLayout" Target="../slideLayouts/slideLayout162.xml"/><Relationship Id="rId10" Type="http://schemas.openxmlformats.org/officeDocument/2006/relationships/slideLayout" Target="../slideLayouts/slideLayout144.xml"/><Relationship Id="rId19" Type="http://schemas.openxmlformats.org/officeDocument/2006/relationships/slideLayout" Target="../slideLayouts/slideLayout153.xml"/><Relationship Id="rId31" Type="http://schemas.openxmlformats.org/officeDocument/2006/relationships/slideLayout" Target="../slideLayouts/slideLayout165.xml"/><Relationship Id="rId4" Type="http://schemas.openxmlformats.org/officeDocument/2006/relationships/slideLayout" Target="../slideLayouts/slideLayout138.xml"/><Relationship Id="rId9" Type="http://schemas.openxmlformats.org/officeDocument/2006/relationships/slideLayout" Target="../slideLayouts/slideLayout143.xml"/><Relationship Id="rId14" Type="http://schemas.openxmlformats.org/officeDocument/2006/relationships/slideLayout" Target="../slideLayouts/slideLayout148.xml"/><Relationship Id="rId22" Type="http://schemas.openxmlformats.org/officeDocument/2006/relationships/slideLayout" Target="../slideLayouts/slideLayout156.xml"/><Relationship Id="rId27" Type="http://schemas.openxmlformats.org/officeDocument/2006/relationships/slideLayout" Target="../slideLayouts/slideLayout161.xml"/><Relationship Id="rId30" Type="http://schemas.openxmlformats.org/officeDocument/2006/relationships/slideLayout" Target="../slideLayouts/slideLayout164.xml"/><Relationship Id="rId8" Type="http://schemas.openxmlformats.org/officeDocument/2006/relationships/slideLayout" Target="../slideLayouts/slideLayout1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3F1FE"/>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33"/>
            <a:ext cx="10290000" cy="7460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7" name="Google Shape;7;p1"/>
          <p:cNvSpPr txBox="1">
            <a:spLocks noGrp="1"/>
          </p:cNvSpPr>
          <p:nvPr>
            <p:ph type="body" idx="1"/>
          </p:nvPr>
        </p:nvSpPr>
        <p:spPr>
          <a:xfrm>
            <a:off x="950967" y="1640992"/>
            <a:ext cx="10290000" cy="4450800"/>
          </a:xfrm>
          <a:prstGeom prst="rect">
            <a:avLst/>
          </a:prstGeom>
          <a:noFill/>
          <a:ln>
            <a:noFill/>
          </a:ln>
        </p:spPr>
        <p:txBody>
          <a:bodyPr spcFirstLastPara="1" wrap="square" lIns="91425" tIns="91425" rIns="91425" bIns="91425" anchor="t" anchorCtr="0">
            <a:normAutofit/>
          </a:bodyPr>
          <a:lstStyle>
            <a:lvl1pPr marL="457200" lvl="0"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1pPr>
            <a:lvl2pPr marL="914400" lvl="1"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2pPr>
            <a:lvl3pPr marL="1371600" lvl="2"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3pPr>
            <a:lvl4pPr marL="1828800" lvl="3"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4pPr>
            <a:lvl5pPr marL="2286000" lvl="4"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5pPr>
            <a:lvl6pPr marL="2743200" lvl="5"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6pPr>
            <a:lvl7pPr marL="3200400" lvl="6"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7pPr>
            <a:lvl8pPr marL="3657600" lvl="7"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8pPr>
            <a:lvl9pPr marL="4114800" lvl="8"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rtl="0">
              <a:buNone/>
              <a:defRPr sz="1333">
                <a:solidFill>
                  <a:schemeClr val="dk2"/>
                </a:solidFill>
              </a:defRPr>
            </a:lvl1pPr>
            <a:lvl2pPr lvl="1" algn="r" rtl="0">
              <a:buNone/>
              <a:defRPr sz="1333">
                <a:solidFill>
                  <a:schemeClr val="dk2"/>
                </a:solidFill>
              </a:defRPr>
            </a:lvl2pPr>
            <a:lvl3pPr lvl="2" algn="r" rtl="0">
              <a:buNone/>
              <a:defRPr sz="1333">
                <a:solidFill>
                  <a:schemeClr val="dk2"/>
                </a:solidFill>
              </a:defRPr>
            </a:lvl3pPr>
            <a:lvl4pPr lvl="3" algn="r" rtl="0">
              <a:buNone/>
              <a:defRPr sz="1333">
                <a:solidFill>
                  <a:schemeClr val="dk2"/>
                </a:solidFill>
              </a:defRPr>
            </a:lvl4pPr>
            <a:lvl5pPr lvl="4" algn="r" rtl="0">
              <a:buNone/>
              <a:defRPr sz="1333">
                <a:solidFill>
                  <a:schemeClr val="dk2"/>
                </a:solidFill>
              </a:defRPr>
            </a:lvl5pPr>
            <a:lvl6pPr lvl="5" algn="r" rtl="0">
              <a:buNone/>
              <a:defRPr sz="1333">
                <a:solidFill>
                  <a:schemeClr val="dk2"/>
                </a:solidFill>
              </a:defRPr>
            </a:lvl6pPr>
            <a:lvl7pPr lvl="6" algn="r" rtl="0">
              <a:buNone/>
              <a:defRPr sz="1333">
                <a:solidFill>
                  <a:schemeClr val="dk2"/>
                </a:solidFill>
              </a:defRPr>
            </a:lvl7pPr>
            <a:lvl8pPr lvl="7" algn="r" rtl="0">
              <a:buNone/>
              <a:defRPr sz="1333">
                <a:solidFill>
                  <a:schemeClr val="dk2"/>
                </a:solidFill>
              </a:defRPr>
            </a:lvl8pPr>
            <a:lvl9pPr lvl="8" algn="r" rtl="0">
              <a:buNone/>
              <a:defRPr sz="1333">
                <a:solidFill>
                  <a:schemeClr val="dk2"/>
                </a:solidFill>
              </a:defRPr>
            </a:lvl9pPr>
          </a:lstStyle>
          <a:p>
            <a:fld id="{0334895D-3A32-4A50-83FA-8A0C9D68F54F}" type="slidenum">
              <a:rPr lang="en-US" smtClean="0"/>
              <a:t>‹#›</a:t>
            </a:fld>
            <a:endParaRPr lang="en-US"/>
          </a:p>
        </p:txBody>
      </p:sp>
    </p:spTree>
    <p:extLst>
      <p:ext uri="{BB962C8B-B14F-4D97-AF65-F5344CB8AC3E}">
        <p14:creationId xmlns:p14="http://schemas.microsoft.com/office/powerpoint/2010/main" val="1876718014"/>
      </p:ext>
    </p:extLst>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 id="2147483710" r:id="rId3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0334895D-3A32-4A50-83FA-8A0C9D68F54F}" type="slidenum">
              <a:rPr lang="en-US" smtClean="0"/>
              <a:t>‹#›</a:t>
            </a:fld>
            <a:endParaRPr lang="en-US"/>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67382254"/>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 id="2147483876" r:id="rId18"/>
    <p:sldLayoutId id="2147483877" r:id="rId19"/>
  </p:sldLayoutIdLst>
  <mc:AlternateContent xmlns:mc="http://schemas.openxmlformats.org/markup-compatibility/2006" xmlns:p14="http://schemas.microsoft.com/office/powerpoint/2010/main">
    <mc:Choice Requires="p14">
      <p:transition spd="med" p14:dur="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06"/>
        <p:cNvGrpSpPr/>
        <p:nvPr/>
      </p:nvGrpSpPr>
      <p:grpSpPr>
        <a:xfrm>
          <a:off x="0" y="0"/>
          <a:ext cx="0" cy="0"/>
          <a:chOff x="0" y="0"/>
          <a:chExt cx="0" cy="0"/>
        </a:xfrm>
      </p:grpSpPr>
      <p:sp>
        <p:nvSpPr>
          <p:cNvPr id="307" name="Google Shape;307;p3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08" name="Google Shape;308;p3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473275495"/>
      </p:ext>
    </p:extLst>
  </p:cSld>
  <p:clrMap bg1="lt1" tx1="dk1" bg2="dk2" tx2="lt2" accent1="accent1" accent2="accent2" accent3="accent3" accent4="accent4" accent5="accent5" accent6="accent6" hlink="hlink" folHlink="folHlink"/>
  <p:sldLayoutIdLst>
    <p:sldLayoutId id="2147483712"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extLst>
      <p:ext uri="{BB962C8B-B14F-4D97-AF65-F5344CB8AC3E}">
        <p14:creationId xmlns:p14="http://schemas.microsoft.com/office/powerpoint/2010/main" val="2525066353"/>
      </p:ext>
    </p:extLst>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27"/>
        <p:cNvGrpSpPr/>
        <p:nvPr/>
      </p:nvGrpSpPr>
      <p:grpSpPr>
        <a:xfrm>
          <a:off x="0" y="0"/>
          <a:ext cx="0" cy="0"/>
          <a:chOff x="0" y="0"/>
          <a:chExt cx="0" cy="0"/>
        </a:xfrm>
      </p:grpSpPr>
      <p:sp>
        <p:nvSpPr>
          <p:cNvPr id="428" name="Google Shape;428;p2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29" name="Google Shape;429;p2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337728796"/>
      </p:ext>
    </p:extLst>
  </p:cSld>
  <p:clrMap bg1="lt1" tx1="dk1" bg2="dk2" tx2="lt2" accent1="accent1" accent2="accent2" accent3="accent3" accent4="accent4" accent5="accent5" accent6="accent6" hlink="hlink" folHlink="folHlink"/>
  <p:sldLayoutIdLst>
    <p:sldLayoutId id="2147483737"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4000" y="717667"/>
            <a:ext cx="10284000" cy="639200"/>
          </a:xfrm>
          <a:prstGeom prst="rect">
            <a:avLst/>
          </a:prstGeom>
          <a:noFill/>
          <a:ln>
            <a:noFill/>
          </a:ln>
        </p:spPr>
        <p:txBody>
          <a:bodyPr spcFirstLastPara="1" wrap="square" lIns="91425" tIns="0" rIns="91425" bIns="91425" anchor="t" anchorCtr="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954067" y="1536633"/>
            <a:ext cx="10284000" cy="46036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marL="914400" lvl="1"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marL="1371600" lvl="2"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marL="1828800" lvl="3"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marL="2286000" lvl="4"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marL="2743200" lvl="5"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marL="3200400" lvl="6"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marL="3657600" lvl="7"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marL="4114800" lvl="8"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a:endParaRPr/>
          </a:p>
        </p:txBody>
      </p:sp>
    </p:spTree>
    <p:extLst>
      <p:ext uri="{BB962C8B-B14F-4D97-AF65-F5344CB8AC3E}">
        <p14:creationId xmlns:p14="http://schemas.microsoft.com/office/powerpoint/2010/main" val="134218149"/>
      </p:ext>
    </p:extLst>
  </p:cSld>
  <p:clrMap bg1="lt1" tx1="dk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 id="2147483762" r:id="rId24"/>
    <p:sldLayoutId id="2147483763" r:id="rId25"/>
    <p:sldLayoutId id="2147483764" r:id="rId26"/>
    <p:sldLayoutId id="2147483765" r:id="rId27"/>
    <p:sldLayoutId id="2147483766" r:id="rId28"/>
    <p:sldLayoutId id="2147483767" r:id="rId29"/>
    <p:sldLayoutId id="2147483768" r:id="rId30"/>
    <p:sldLayoutId id="2147483769" r:id="rId31"/>
    <p:sldLayoutId id="2147483770" r:id="rId32"/>
    <p:sldLayoutId id="2147483771" r:id="rId33"/>
    <p:sldLayoutId id="2147483772" r:id="rId34"/>
    <p:sldLayoutId id="2147483773" r:id="rId35"/>
    <p:sldLayoutId id="2147483774" r:id="rId36"/>
    <p:sldLayoutId id="2147483775" r:id="rId37"/>
    <p:sldLayoutId id="2147483776" r:id="rId38"/>
    <p:sldLayoutId id="2147483777" r:id="rId39"/>
    <p:sldLayoutId id="2147483778" r:id="rId40"/>
    <p:sldLayoutId id="2147483779" r:id="rId41"/>
    <p:sldLayoutId id="2147483780" r:id="rId42"/>
    <p:sldLayoutId id="2147483781" r:id="rId43"/>
    <p:sldLayoutId id="2147483782" r:id="rId44"/>
    <p:sldLayoutId id="2147483783" r:id="rId45"/>
    <p:sldLayoutId id="2147483784" r:id="rId46"/>
    <p:sldLayoutId id="2147483785" r:id="rId47"/>
    <p:sldLayoutId id="2147483786" r:id="rId48"/>
    <p:sldLayoutId id="2147483787" r:id="rId49"/>
    <p:sldLayoutId id="2147483788" r:id="rId50"/>
    <p:sldLayoutId id="2147483789" r:id="rId51"/>
    <p:sldLayoutId id="2147483790" r:id="rId52"/>
  </p:sldLayoutIdLst>
  <mc:AlternateContent xmlns:mc="http://schemas.openxmlformats.org/markup-compatibility/2006" xmlns:p14="http://schemas.microsoft.com/office/powerpoint/2010/main">
    <mc:Choice Requires="p14">
      <p:transition spd="med" p14:dur="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577"/>
        <p:cNvGrpSpPr/>
        <p:nvPr/>
      </p:nvGrpSpPr>
      <p:grpSpPr>
        <a:xfrm>
          <a:off x="0" y="0"/>
          <a:ext cx="0" cy="0"/>
          <a:chOff x="0" y="0"/>
          <a:chExt cx="0" cy="0"/>
        </a:xfrm>
      </p:grpSpPr>
      <p:sp>
        <p:nvSpPr>
          <p:cNvPr id="2578" name="Google Shape;2578;p5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2579" name="Google Shape;2579;p5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547580474"/>
      </p:ext>
    </p:extLst>
  </p:cSld>
  <p:clrMap bg1="lt1" tx1="dk1" bg2="dk2" tx2="lt2" accent1="accent1" accent2="accent2" accent3="accent3" accent4="accent4" accent5="accent5" accent6="accent6" hlink="hlink" folHlink="folHlink"/>
  <p:sldLayoutIdLst>
    <p:sldLayoutId id="2147483792" r:id="rId1"/>
    <p:sldLayoutId id="2147483793" r:id="rId2"/>
  </p:sldLayoutIdLst>
  <mc:AlternateContent xmlns:mc="http://schemas.openxmlformats.org/markup-compatibility/2006" xmlns:p14="http://schemas.microsoft.com/office/powerpoint/2010/main">
    <mc:Choice Requires="p14">
      <p:transition spd="med" p14:dur="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583"/>
        <p:cNvGrpSpPr/>
        <p:nvPr/>
      </p:nvGrpSpPr>
      <p:grpSpPr>
        <a:xfrm>
          <a:off x="0" y="0"/>
          <a:ext cx="0" cy="0"/>
          <a:chOff x="0" y="0"/>
          <a:chExt cx="0" cy="0"/>
        </a:xfrm>
      </p:grpSpPr>
      <p:sp>
        <p:nvSpPr>
          <p:cNvPr id="2584" name="Google Shape;2584;p56"/>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585" name="Google Shape;2585;p56"/>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531009035"/>
      </p:ext>
    </p:extLst>
  </p:cSld>
  <p:clrMap bg1="lt1" tx1="dk1" bg2="dk2" tx2="lt2" accent1="accent1" accent2="accent2" accent3="accent3" accent4="accent4" accent5="accent5" accent6="accent6" hlink="hlink" folHlink="folHlink"/>
  <p:sldLayoutIdLst>
    <p:sldLayoutId id="2147483795"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extLst>
      <p:ext uri="{BB962C8B-B14F-4D97-AF65-F5344CB8AC3E}">
        <p14:creationId xmlns:p14="http://schemas.microsoft.com/office/powerpoint/2010/main" val="1591801222"/>
      </p:ext>
    </p:extLst>
  </p:cSld>
  <p:clrMap bg1="lt1" tx1="dk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 id="2147483814" r:id="rId18"/>
    <p:sldLayoutId id="2147483815" r:id="rId19"/>
    <p:sldLayoutId id="2147483816" r:id="rId20"/>
    <p:sldLayoutId id="2147483817" r:id="rId21"/>
    <p:sldLayoutId id="2147483818" r:id="rId22"/>
    <p:sldLayoutId id="2147483819" r:id="rId23"/>
  </p:sldLayoutIdLst>
  <mc:AlternateContent xmlns:mc="http://schemas.openxmlformats.org/markup-compatibility/2006" xmlns:p14="http://schemas.microsoft.com/office/powerpoint/2010/main">
    <mc:Choice Requires="p14">
      <p:transition spd="med" p14:dur="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E3F1FE"/>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33"/>
            <a:ext cx="10290000" cy="7460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1pPr>
            <a:lvl2pPr lvl="1"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2pPr>
            <a:lvl3pPr lvl="2"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3pPr>
            <a:lvl4pPr lvl="3"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4pPr>
            <a:lvl5pPr lvl="4"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5pPr>
            <a:lvl6pPr lvl="5"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6pPr>
            <a:lvl7pPr lvl="6"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7pPr>
            <a:lvl8pPr lvl="7"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8pPr>
            <a:lvl9pPr lvl="8" rtl="0">
              <a:spcBef>
                <a:spcPts val="0"/>
              </a:spcBef>
              <a:spcAft>
                <a:spcPts val="0"/>
              </a:spcAft>
              <a:buClr>
                <a:srgbClr val="E94A4E"/>
              </a:buClr>
              <a:buSzPts val="3000"/>
              <a:buFont typeface="Kanit"/>
              <a:buNone/>
              <a:defRPr sz="3000" b="1">
                <a:solidFill>
                  <a:srgbClr val="E94A4E"/>
                </a:solidFill>
                <a:latin typeface="Kanit"/>
                <a:ea typeface="Kanit"/>
                <a:cs typeface="Kanit"/>
                <a:sym typeface="Kanit"/>
              </a:defRPr>
            </a:lvl9pPr>
          </a:lstStyle>
          <a:p>
            <a:endParaRPr/>
          </a:p>
        </p:txBody>
      </p:sp>
      <p:sp>
        <p:nvSpPr>
          <p:cNvPr id="7" name="Google Shape;7;p1"/>
          <p:cNvSpPr txBox="1">
            <a:spLocks noGrp="1"/>
          </p:cNvSpPr>
          <p:nvPr>
            <p:ph type="body" idx="1"/>
          </p:nvPr>
        </p:nvSpPr>
        <p:spPr>
          <a:xfrm>
            <a:off x="950967" y="1640992"/>
            <a:ext cx="10290000" cy="4450800"/>
          </a:xfrm>
          <a:prstGeom prst="rect">
            <a:avLst/>
          </a:prstGeom>
          <a:noFill/>
          <a:ln>
            <a:noFill/>
          </a:ln>
        </p:spPr>
        <p:txBody>
          <a:bodyPr spcFirstLastPara="1" wrap="square" lIns="91425" tIns="91425" rIns="91425" bIns="91425" anchor="t" anchorCtr="0">
            <a:normAutofit/>
          </a:bodyPr>
          <a:lstStyle>
            <a:lvl1pPr marL="457200" lvl="0"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1pPr>
            <a:lvl2pPr marL="914400" lvl="1"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2pPr>
            <a:lvl3pPr marL="1371600" lvl="2"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3pPr>
            <a:lvl4pPr marL="1828800" lvl="3"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4pPr>
            <a:lvl5pPr marL="2286000" lvl="4"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5pPr>
            <a:lvl6pPr marL="2743200" lvl="5"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6pPr>
            <a:lvl7pPr marL="3200400" lvl="6"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7pPr>
            <a:lvl8pPr marL="3657600" lvl="7"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8pPr>
            <a:lvl9pPr marL="4114800" lvl="8" indent="-317500" rtl="0">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rtl="0">
              <a:buNone/>
              <a:defRPr sz="1333">
                <a:solidFill>
                  <a:schemeClr val="dk2"/>
                </a:solidFill>
              </a:defRPr>
            </a:lvl1pPr>
            <a:lvl2pPr lvl="1" algn="r" rtl="0">
              <a:buNone/>
              <a:defRPr sz="1333">
                <a:solidFill>
                  <a:schemeClr val="dk2"/>
                </a:solidFill>
              </a:defRPr>
            </a:lvl2pPr>
            <a:lvl3pPr lvl="2" algn="r" rtl="0">
              <a:buNone/>
              <a:defRPr sz="1333">
                <a:solidFill>
                  <a:schemeClr val="dk2"/>
                </a:solidFill>
              </a:defRPr>
            </a:lvl3pPr>
            <a:lvl4pPr lvl="3" algn="r" rtl="0">
              <a:buNone/>
              <a:defRPr sz="1333">
                <a:solidFill>
                  <a:schemeClr val="dk2"/>
                </a:solidFill>
              </a:defRPr>
            </a:lvl4pPr>
            <a:lvl5pPr lvl="4" algn="r" rtl="0">
              <a:buNone/>
              <a:defRPr sz="1333">
                <a:solidFill>
                  <a:schemeClr val="dk2"/>
                </a:solidFill>
              </a:defRPr>
            </a:lvl5pPr>
            <a:lvl6pPr lvl="5" algn="r" rtl="0">
              <a:buNone/>
              <a:defRPr sz="1333">
                <a:solidFill>
                  <a:schemeClr val="dk2"/>
                </a:solidFill>
              </a:defRPr>
            </a:lvl6pPr>
            <a:lvl7pPr lvl="6" algn="r" rtl="0">
              <a:buNone/>
              <a:defRPr sz="1333">
                <a:solidFill>
                  <a:schemeClr val="dk2"/>
                </a:solidFill>
              </a:defRPr>
            </a:lvl7pPr>
            <a:lvl8pPr lvl="7" algn="r" rtl="0">
              <a:buNone/>
              <a:defRPr sz="1333">
                <a:solidFill>
                  <a:schemeClr val="dk2"/>
                </a:solidFill>
              </a:defRPr>
            </a:lvl8pPr>
            <a:lvl9pPr lvl="8" algn="r" rtl="0">
              <a:buNone/>
              <a:defRPr sz="1333">
                <a:solidFill>
                  <a:schemeClr val="dk2"/>
                </a:solidFill>
              </a:defRPr>
            </a:lvl9pPr>
          </a:lstStyle>
          <a:p>
            <a:fld id="{0334895D-3A32-4A50-83FA-8A0C9D68F54F}" type="slidenum">
              <a:rPr lang="en-US" smtClean="0"/>
              <a:t>‹#›</a:t>
            </a:fld>
            <a:endParaRPr lang="en-US"/>
          </a:p>
        </p:txBody>
      </p:sp>
    </p:spTree>
    <p:extLst>
      <p:ext uri="{BB962C8B-B14F-4D97-AF65-F5344CB8AC3E}">
        <p14:creationId xmlns:p14="http://schemas.microsoft.com/office/powerpoint/2010/main" val="3479141281"/>
      </p:ext>
    </p:extLst>
  </p:cSld>
  <p:clrMap bg1="lt1" tx1="dk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 id="2147483840" r:id="rId18"/>
    <p:sldLayoutId id="2147483841" r:id="rId19"/>
    <p:sldLayoutId id="2147483842" r:id="rId20"/>
    <p:sldLayoutId id="2147483843" r:id="rId21"/>
    <p:sldLayoutId id="2147483844" r:id="rId22"/>
    <p:sldLayoutId id="2147483845" r:id="rId23"/>
    <p:sldLayoutId id="2147483846" r:id="rId24"/>
    <p:sldLayoutId id="2147483847" r:id="rId25"/>
    <p:sldLayoutId id="2147483848" r:id="rId26"/>
    <p:sldLayoutId id="2147483849" r:id="rId27"/>
    <p:sldLayoutId id="2147483850" r:id="rId28"/>
    <p:sldLayoutId id="2147483851" r:id="rId29"/>
    <p:sldLayoutId id="2147483852" r:id="rId30"/>
    <p:sldLayoutId id="2147483853" r:id="rId31"/>
    <p:sldLayoutId id="2147483854" r:id="rId32"/>
    <p:sldLayoutId id="2147483855" r:id="rId33"/>
  </p:sldLayoutIdLst>
  <mc:AlternateContent xmlns:mc="http://schemas.openxmlformats.org/markup-compatibility/2006" xmlns:p14="http://schemas.microsoft.com/office/powerpoint/2010/main">
    <mc:Choice Requires="p14">
      <p:transition spd="med" p14:dur="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5.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83.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17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7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2.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85.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85.xml"/><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185.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172.xml"/><Relationship Id="rId5" Type="http://schemas.openxmlformats.org/officeDocument/2006/relationships/image" Target="../media/image33.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1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73371D8-C6EC-C81D-2112-7FDD5EB268D2}"/>
              </a:ext>
            </a:extLst>
          </p:cNvPr>
          <p:cNvSpPr>
            <a:spLocks noGrp="1"/>
          </p:cNvSpPr>
          <p:nvPr>
            <p:ph type="body" sz="quarter" idx="13"/>
          </p:nvPr>
        </p:nvSpPr>
        <p:spPr>
          <a:xfrm>
            <a:off x="3278188" y="2740025"/>
            <a:ext cx="5688012" cy="2028825"/>
          </a:xfrm>
        </p:spPr>
        <p:txBody>
          <a:bodyPr>
            <a:normAutofit/>
          </a:bodyPr>
          <a:lstStyle/>
          <a:p>
            <a:pPr>
              <a:lnSpc>
                <a:spcPct val="90000"/>
              </a:lnSpc>
              <a:spcAft>
                <a:spcPts val="600"/>
              </a:spcAft>
            </a:pPr>
            <a:r>
              <a:rPr lang="sv-SE" dirty="0">
                <a:latin typeface="Calibri" panose="020F0502020204030204" pitchFamily="34" charset="0"/>
                <a:cs typeface="Calibri" panose="020F0502020204030204" pitchFamily="34" charset="0"/>
              </a:rPr>
              <a:t>By</a:t>
            </a:r>
          </a:p>
          <a:p>
            <a:pPr>
              <a:lnSpc>
                <a:spcPct val="90000"/>
              </a:lnSpc>
              <a:spcAft>
                <a:spcPts val="600"/>
              </a:spcAft>
            </a:pPr>
            <a:r>
              <a:rPr lang="sv-SE" dirty="0">
                <a:latin typeface="Calibri" panose="020F0502020204030204" pitchFamily="34" charset="0"/>
                <a:cs typeface="Calibri" panose="020F0502020204030204" pitchFamily="34" charset="0"/>
              </a:rPr>
              <a:t>Kushaal Reddy Vadde</a:t>
            </a:r>
            <a:endParaRPr lang="en-US" dirty="0">
              <a:latin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97F79EA2-C585-F91F-9E51-2FE169BA4E54}"/>
              </a:ext>
            </a:extLst>
          </p:cNvPr>
          <p:cNvSpPr>
            <a:spLocks noGrp="1"/>
          </p:cNvSpPr>
          <p:nvPr>
            <p:ph type="title"/>
          </p:nvPr>
        </p:nvSpPr>
        <p:spPr>
          <a:xfrm>
            <a:off x="838200" y="1901952"/>
            <a:ext cx="10515600" cy="466344"/>
          </a:xfrm>
        </p:spPr>
        <p:txBody>
          <a:bodyPr anchor="ctr">
            <a:noAutofit/>
          </a:bodyPr>
          <a:lstStyle/>
          <a:p>
            <a:r>
              <a:rPr lang="en-US" sz="3200" dirty="0">
                <a:latin typeface="Calibri" panose="020F0502020204030204" pitchFamily="34" charset="0"/>
                <a:cs typeface="Calibri" panose="020F0502020204030204" pitchFamily="34" charset="0"/>
              </a:rPr>
              <a:t>Heart Disease Prediction  </a:t>
            </a:r>
          </a:p>
        </p:txBody>
      </p:sp>
    </p:spTree>
    <p:extLst>
      <p:ext uri="{BB962C8B-B14F-4D97-AF65-F5344CB8AC3E}">
        <p14:creationId xmlns:p14="http://schemas.microsoft.com/office/powerpoint/2010/main" val="3640858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8A375E-56C1-79C2-B9F2-BD3012565482}"/>
              </a:ext>
            </a:extLst>
          </p:cNvPr>
          <p:cNvSpPr>
            <a:spLocks noGrp="1"/>
          </p:cNvSpPr>
          <p:nvPr>
            <p:ph sz="half" idx="1"/>
          </p:nvPr>
        </p:nvSpPr>
        <p:spPr>
          <a:xfrm>
            <a:off x="576071" y="1219200"/>
            <a:ext cx="5443729" cy="4957764"/>
          </a:xfrm>
        </p:spPr>
        <p:txBody>
          <a:bodyPr>
            <a:normAutofit fontScale="92500"/>
          </a:bodyPr>
          <a:lstStyle/>
          <a:p>
            <a:pPr marL="0" indent="0">
              <a:buNone/>
            </a:pPr>
            <a:r>
              <a:rPr lang="en-US" sz="2200" dirty="0">
                <a:latin typeface="Calibri" panose="020F0502020204030204" pitchFamily="34" charset="0"/>
                <a:cs typeface="Calibri" panose="020F0502020204030204" pitchFamily="34" charset="0"/>
              </a:rPr>
              <a:t>Distribution of Data based on Various Parameters:</a:t>
            </a:r>
          </a:p>
          <a:p>
            <a:pPr marL="0" indent="0" algn="just">
              <a:buNone/>
            </a:pPr>
            <a:r>
              <a:rPr lang="en-US" sz="1600" dirty="0">
                <a:latin typeface="Calibri" panose="020F0502020204030204" pitchFamily="34" charset="0"/>
                <a:cs typeface="Calibri" panose="020F0502020204030204" pitchFamily="34" charset="0"/>
              </a:rPr>
              <a:t>The bar graph depicts the correlation of various health and demographic factors with heart disease. The length of the bar represents the strength of the correlation with heart disease.</a:t>
            </a:r>
          </a:p>
          <a:p>
            <a:pPr marL="0" indent="0" algn="just">
              <a:buNone/>
            </a:pPr>
            <a:r>
              <a:rPr lang="en-US" sz="1600" dirty="0">
                <a:latin typeface="Calibri" panose="020F0502020204030204" pitchFamily="34" charset="0"/>
                <a:cs typeface="Calibri" panose="020F0502020204030204" pitchFamily="34" charset="0"/>
              </a:rPr>
              <a:t>General Health and Difficulty Walking are the most positively correlated with heart disease, indicating a strong association where declines in these areas may predict an increased risk of heart disease.</a:t>
            </a:r>
          </a:p>
          <a:p>
            <a:pPr marL="0" indent="0" algn="just">
              <a:buNone/>
            </a:pPr>
            <a:r>
              <a:rPr lang="en-US" sz="1600" dirty="0">
                <a:latin typeface="Calibri" panose="020F0502020204030204" pitchFamily="34" charset="0"/>
                <a:cs typeface="Calibri" panose="020F0502020204030204" pitchFamily="34" charset="0"/>
              </a:rPr>
              <a:t>Stroke, Diabetes, Physical Health, and Kidney Disease also show significant positive correlations, underscoring their importance as potential comorbidities or indicators of heart disease.</a:t>
            </a:r>
          </a:p>
          <a:p>
            <a:pPr marL="0" indent="0" algn="just">
              <a:buNone/>
            </a:pPr>
            <a:r>
              <a:rPr lang="en-US" sz="1600" dirty="0">
                <a:latin typeface="Calibri" panose="020F0502020204030204" pitchFamily="34" charset="0"/>
                <a:cs typeface="Calibri" panose="020F0502020204030204" pitchFamily="34" charset="0"/>
              </a:rPr>
              <a:t>Age categories show a gradient of correlation, with older age groups generally presenting a higher correlation, reflecting the increased risk of heart disease with aging.</a:t>
            </a:r>
          </a:p>
          <a:p>
            <a:pPr marL="0" indent="0" algn="just">
              <a:buNone/>
            </a:pPr>
            <a:r>
              <a:rPr lang="en-US" sz="1600" dirty="0">
                <a:latin typeface="Calibri" panose="020F0502020204030204" pitchFamily="34" charset="0"/>
                <a:cs typeface="Calibri" panose="020F0502020204030204" pitchFamily="34" charset="0"/>
              </a:rPr>
              <a:t>BMI shows a moderate positive correlation, suggesting its role as a risk factor, albeit less significant than some other health factors.</a:t>
            </a:r>
          </a:p>
          <a:p>
            <a:pPr marL="0" indent="0" algn="just">
              <a:buNone/>
            </a:pPr>
            <a:r>
              <a:rPr lang="en-US" sz="1600" dirty="0">
                <a:latin typeface="Calibri" panose="020F0502020204030204" pitchFamily="34" charset="0"/>
                <a:cs typeface="Calibri" panose="020F0502020204030204" pitchFamily="34" charset="0"/>
              </a:rPr>
              <a:t>Mental Health, Sleep Time, and Alcohol Drinking show the least correlation, implying that in this dataset, they have a minor direct association with heart disease compared to other factors.</a:t>
            </a:r>
          </a:p>
        </p:txBody>
      </p:sp>
      <p:pic>
        <p:nvPicPr>
          <p:cNvPr id="5" name="Picture 4">
            <a:extLst>
              <a:ext uri="{FF2B5EF4-FFF2-40B4-BE49-F238E27FC236}">
                <a16:creationId xmlns:a16="http://schemas.microsoft.com/office/drawing/2014/main" id="{019244BB-D706-5C37-310A-F2E5D6185264}"/>
              </a:ext>
            </a:extLst>
          </p:cNvPr>
          <p:cNvPicPr>
            <a:picLocks noChangeAspect="1"/>
          </p:cNvPicPr>
          <p:nvPr/>
        </p:nvPicPr>
        <p:blipFill>
          <a:blip r:embed="rId3"/>
          <a:stretch>
            <a:fillRect/>
          </a:stretch>
        </p:blipFill>
        <p:spPr>
          <a:xfrm>
            <a:off x="6172200" y="704088"/>
            <a:ext cx="5729514" cy="5408707"/>
          </a:xfrm>
          <a:prstGeom prst="rect">
            <a:avLst/>
          </a:prstGeom>
          <a:noFill/>
        </p:spPr>
      </p:pic>
      <p:sp>
        <p:nvSpPr>
          <p:cNvPr id="2" name="Title 1">
            <a:extLst>
              <a:ext uri="{FF2B5EF4-FFF2-40B4-BE49-F238E27FC236}">
                <a16:creationId xmlns:a16="http://schemas.microsoft.com/office/drawing/2014/main" id="{1150DF3B-F917-FE79-52DD-E3E9716F8919}"/>
              </a:ext>
            </a:extLst>
          </p:cNvPr>
          <p:cNvSpPr>
            <a:spLocks noGrp="1"/>
          </p:cNvSpPr>
          <p:nvPr>
            <p:ph type="title"/>
          </p:nvPr>
        </p:nvSpPr>
        <p:spPr>
          <a:xfrm>
            <a:off x="576071" y="0"/>
            <a:ext cx="9144000" cy="1088571"/>
          </a:xfrm>
        </p:spPr>
        <p:txBody>
          <a:bodyPr anchor="b">
            <a:normAutofit/>
          </a:bodyPr>
          <a:lstStyle/>
          <a:p>
            <a:r>
              <a:rPr lang="en-US" sz="4100" dirty="0"/>
              <a:t>Visualization</a:t>
            </a:r>
          </a:p>
        </p:txBody>
      </p:sp>
    </p:spTree>
    <p:extLst>
      <p:ext uri="{BB962C8B-B14F-4D97-AF65-F5344CB8AC3E}">
        <p14:creationId xmlns:p14="http://schemas.microsoft.com/office/powerpoint/2010/main" val="3618939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8CC6D-BD74-4D72-429E-E532F19210ED}"/>
              </a:ext>
            </a:extLst>
          </p:cNvPr>
          <p:cNvSpPr>
            <a:spLocks noGrp="1"/>
          </p:cNvSpPr>
          <p:nvPr>
            <p:ph type="title"/>
          </p:nvPr>
        </p:nvSpPr>
        <p:spPr>
          <a:xfrm>
            <a:off x="576072" y="704088"/>
            <a:ext cx="10515600" cy="676656"/>
          </a:xfrm>
        </p:spPr>
        <p:txBody>
          <a:bodyPr anchor="ctr">
            <a:normAutofit/>
          </a:bodyPr>
          <a:lstStyle/>
          <a:p>
            <a:r>
              <a:rPr lang="en-US" sz="4100"/>
              <a:t>Modeling</a:t>
            </a:r>
          </a:p>
        </p:txBody>
      </p:sp>
      <p:pic>
        <p:nvPicPr>
          <p:cNvPr id="8" name="Picture 7" descr="A white grid with black text&#10;&#10;Description automatically generated">
            <a:extLst>
              <a:ext uri="{FF2B5EF4-FFF2-40B4-BE49-F238E27FC236}">
                <a16:creationId xmlns:a16="http://schemas.microsoft.com/office/drawing/2014/main" id="{78F980B7-02DC-F2D1-F5FC-34263BE2B380}"/>
              </a:ext>
            </a:extLst>
          </p:cNvPr>
          <p:cNvPicPr>
            <a:picLocks noChangeAspect="1"/>
          </p:cNvPicPr>
          <p:nvPr/>
        </p:nvPicPr>
        <p:blipFill>
          <a:blip r:embed="rId3"/>
          <a:stretch>
            <a:fillRect/>
          </a:stretch>
        </p:blipFill>
        <p:spPr>
          <a:xfrm>
            <a:off x="1364343" y="1901952"/>
            <a:ext cx="9463313" cy="4251960"/>
          </a:xfrm>
          <a:prstGeom prst="rect">
            <a:avLst/>
          </a:prstGeom>
          <a:noFill/>
        </p:spPr>
      </p:pic>
    </p:spTree>
    <p:extLst>
      <p:ext uri="{BB962C8B-B14F-4D97-AF65-F5344CB8AC3E}">
        <p14:creationId xmlns:p14="http://schemas.microsoft.com/office/powerpoint/2010/main" val="782358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9492-6E36-2B76-8590-631DB928DA6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FD99589-9B19-6CF1-916B-C4BC3F144FE9}"/>
              </a:ext>
            </a:extLst>
          </p:cNvPr>
          <p:cNvSpPr>
            <a:spLocks noGrp="1"/>
          </p:cNvSpPr>
          <p:nvPr>
            <p:ph idx="1"/>
          </p:nvPr>
        </p:nvSpPr>
        <p:spPr/>
        <p:txBody>
          <a:bodyPr/>
          <a:lstStyle/>
          <a:p>
            <a:pPr algn="just"/>
            <a:r>
              <a:rPr lang="en-US" dirty="0"/>
              <a:t>The confusion matrix comparing the five models demonstrates that the </a:t>
            </a:r>
            <a:r>
              <a:rPr lang="en-US" dirty="0" err="1"/>
              <a:t>XGBoost</a:t>
            </a:r>
            <a:r>
              <a:rPr lang="en-US" dirty="0"/>
              <a:t> Classifier has the best accuracy. Thus, in order to forecast the incidence of heart disease based on numerous factors like BMI, age, smoking, diabetes, and so forth, we have selected the </a:t>
            </a:r>
            <a:r>
              <a:rPr lang="en-US" dirty="0" err="1"/>
              <a:t>XGBoost</a:t>
            </a:r>
            <a:r>
              <a:rPr lang="en-US" dirty="0"/>
              <a:t> Classifier model. The target variable "Heart Disease" column is predicted by this model to be either "Yes" or "No".</a:t>
            </a:r>
          </a:p>
        </p:txBody>
      </p:sp>
    </p:spTree>
    <p:extLst>
      <p:ext uri="{BB962C8B-B14F-4D97-AF65-F5344CB8AC3E}">
        <p14:creationId xmlns:p14="http://schemas.microsoft.com/office/powerpoint/2010/main" val="523147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C7DE4-AFF1-11D0-4AA6-38F8AC2FAFA1}"/>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2026676716"/>
      </p:ext>
    </p:extLst>
  </p:cSld>
  <p:clrMapOvr>
    <a:masterClrMapping/>
  </p:clrMapOvr>
  <mc:AlternateContent xmlns:mc="http://schemas.openxmlformats.org/markup-compatibility/2006" xmlns:p14="http://schemas.microsoft.com/office/powerpoint/2010/main">
    <mc:Choice Requires="p14">
      <p:transition spd="med" p14:dur="600">
        <p:fade thruBlk="1"/>
      </p:transition>
    </mc:Choice>
    <mc:Fallback xmlns="">
      <p:transition spd="med">
        <p:fade thruBlk="1"/>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FD63-9EAF-FBB4-8A1D-3D2F90919D7F}"/>
              </a:ext>
            </a:extLst>
          </p:cNvPr>
          <p:cNvSpPr>
            <a:spLocks noGrp="1"/>
          </p:cNvSpPr>
          <p:nvPr>
            <p:ph type="title"/>
          </p:nvPr>
        </p:nvSpPr>
        <p:spPr>
          <a:xfrm>
            <a:off x="576072" y="704088"/>
            <a:ext cx="10515600" cy="676656"/>
          </a:xfrm>
        </p:spPr>
        <p:txBody>
          <a:bodyPr anchor="ctr">
            <a:normAutofit/>
          </a:bodyPr>
          <a:lstStyle/>
          <a:p>
            <a:r>
              <a:rPr lang="en-US" sz="4000" dirty="0">
                <a:latin typeface="Calibri" panose="020F0502020204030204" pitchFamily="34" charset="0"/>
                <a:cs typeface="Calibri" panose="020F0502020204030204" pitchFamily="34" charset="0"/>
              </a:rPr>
              <a:t>Outline</a:t>
            </a:r>
          </a:p>
        </p:txBody>
      </p:sp>
      <p:graphicFrame>
        <p:nvGraphicFramePr>
          <p:cNvPr id="5" name="Content Placeholder 2">
            <a:extLst>
              <a:ext uri="{FF2B5EF4-FFF2-40B4-BE49-F238E27FC236}">
                <a16:creationId xmlns:a16="http://schemas.microsoft.com/office/drawing/2014/main" id="{8A00F891-F4B9-91C9-6DF8-8B40332B76F4}"/>
              </a:ext>
            </a:extLst>
          </p:cNvPr>
          <p:cNvGraphicFramePr>
            <a:graphicFrameLocks noGrp="1"/>
          </p:cNvGraphicFramePr>
          <p:nvPr>
            <p:ph idx="1"/>
            <p:extLst>
              <p:ext uri="{D42A27DB-BD31-4B8C-83A1-F6EECF244321}">
                <p14:modId xmlns:p14="http://schemas.microsoft.com/office/powerpoint/2010/main" val="1571192273"/>
              </p:ext>
            </p:extLst>
          </p:nvPr>
        </p:nvGraphicFramePr>
        <p:xfrm>
          <a:off x="576072" y="1901952"/>
          <a:ext cx="9363456" cy="38770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6684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46CFC-12D6-3E67-280F-CC02E1E1FFAE}"/>
              </a:ext>
            </a:extLst>
          </p:cNvPr>
          <p:cNvSpPr>
            <a:spLocks noGrp="1"/>
          </p:cNvSpPr>
          <p:nvPr>
            <p:ph type="title"/>
          </p:nvPr>
        </p:nvSpPr>
        <p:spPr/>
        <p:txBody>
          <a:bodyPr/>
          <a:lstStyle/>
          <a:p>
            <a:r>
              <a:rPr lang="en-US" sz="4400" dirty="0">
                <a:latin typeface="Calibri" panose="020F0502020204030204" pitchFamily="34" charset="0"/>
                <a:cs typeface="Calibri" panose="020F0502020204030204" pitchFamily="34" charset="0"/>
              </a:rPr>
              <a:t>Introduction to the problem</a:t>
            </a:r>
          </a:p>
        </p:txBody>
      </p:sp>
      <p:sp>
        <p:nvSpPr>
          <p:cNvPr id="3" name="Content Placeholder 2">
            <a:extLst>
              <a:ext uri="{FF2B5EF4-FFF2-40B4-BE49-F238E27FC236}">
                <a16:creationId xmlns:a16="http://schemas.microsoft.com/office/drawing/2014/main" id="{297A61CE-D1A5-4B17-5E7D-9F3DD0557AD5}"/>
              </a:ext>
            </a:extLst>
          </p:cNvPr>
          <p:cNvSpPr>
            <a:spLocks noGrp="1"/>
          </p:cNvSpPr>
          <p:nvPr>
            <p:ph idx="1"/>
          </p:nvPr>
        </p:nvSpPr>
        <p:spPr/>
        <p:txBody>
          <a:bodyPr>
            <a:normAutofit/>
          </a:bodyPr>
          <a:lstStyle/>
          <a:p>
            <a:pPr algn="just"/>
            <a:r>
              <a:rPr lang="en-US" dirty="0">
                <a:latin typeface="Calibri" panose="020F0502020204030204" pitchFamily="34" charset="0"/>
                <a:cs typeface="Calibri" panose="020F0502020204030204" pitchFamily="34" charset="0"/>
              </a:rPr>
              <a:t>Precise classification of cardiovascular disease is essential for efficient therapy, underscoring the importance of exact diagnosis and prognosis in medicine.</a:t>
            </a:r>
          </a:p>
          <a:p>
            <a:pPr algn="just"/>
            <a:r>
              <a:rPr lang="en-US" dirty="0">
                <a:latin typeface="Calibri" panose="020F0502020204030204" pitchFamily="34" charset="0"/>
                <a:cs typeface="Calibri" panose="020F0502020204030204" pitchFamily="34" charset="0"/>
              </a:rPr>
              <a:t>By identifying patterns in data and addressing important risk factors like smoking, high blood pressure, and high cholesterol, using machine learning to classify heart disease occurrences can help doctors minimize misdiagnosis and ultimately improve patient outcomes and reduce mortality.</a:t>
            </a:r>
          </a:p>
        </p:txBody>
      </p:sp>
    </p:spTree>
    <p:extLst>
      <p:ext uri="{BB962C8B-B14F-4D97-AF65-F5344CB8AC3E}">
        <p14:creationId xmlns:p14="http://schemas.microsoft.com/office/powerpoint/2010/main" val="986032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534B-B44D-C26E-BA33-C854B105D96D}"/>
              </a:ext>
            </a:extLst>
          </p:cNvPr>
          <p:cNvSpPr>
            <a:spLocks noGrp="1"/>
          </p:cNvSpPr>
          <p:nvPr>
            <p:ph type="title"/>
          </p:nvPr>
        </p:nvSpPr>
        <p:spPr/>
        <p:txBody>
          <a:bodyPr/>
          <a:lstStyle/>
          <a:p>
            <a:r>
              <a:rPr lang="en-US" sz="4000" dirty="0">
                <a:latin typeface="Calibri" panose="020F0502020204030204" pitchFamily="34" charset="0"/>
                <a:cs typeface="Calibri" panose="020F0502020204030204" pitchFamily="34" charset="0"/>
              </a:rPr>
              <a:t>Data description</a:t>
            </a:r>
          </a:p>
        </p:txBody>
      </p:sp>
      <p:sp>
        <p:nvSpPr>
          <p:cNvPr id="3" name="Content Placeholder 2">
            <a:extLst>
              <a:ext uri="{FF2B5EF4-FFF2-40B4-BE49-F238E27FC236}">
                <a16:creationId xmlns:a16="http://schemas.microsoft.com/office/drawing/2014/main" id="{A6737B68-1841-0602-77F2-C47092535F6C}"/>
              </a:ext>
            </a:extLst>
          </p:cNvPr>
          <p:cNvSpPr>
            <a:spLocks noGrp="1"/>
          </p:cNvSpPr>
          <p:nvPr>
            <p:ph idx="1"/>
          </p:nvPr>
        </p:nvSpPr>
        <p:spPr/>
        <p:txBody>
          <a:bodyPr>
            <a:normAutofit/>
          </a:bodyPr>
          <a:lstStyle/>
          <a:p>
            <a:pPr algn="just"/>
            <a:r>
              <a:rPr lang="en-US" dirty="0">
                <a:latin typeface="Calibri" panose="020F0502020204030204" pitchFamily="34" charset="0"/>
                <a:cs typeface="Calibri" panose="020F0502020204030204" pitchFamily="34" charset="0"/>
              </a:rPr>
              <a:t>The dataset has 319,796 observations of 18 variables/features including BMI, Smoking, Alcohol Drinking, Stroke, Physical Health, Mental Health, Diff Walking, Sex, Age Category, Race, Diabetic, Physical Activity </a:t>
            </a:r>
            <a:r>
              <a:rPr lang="en-US" dirty="0" err="1">
                <a:latin typeface="Calibri" panose="020F0502020204030204" pitchFamily="34" charset="0"/>
                <a:cs typeface="Calibri" panose="020F0502020204030204" pitchFamily="34" charset="0"/>
              </a:rPr>
              <a:t>etc</a:t>
            </a:r>
            <a:r>
              <a:rPr lang="en-US" dirty="0">
                <a:latin typeface="Calibri" panose="020F0502020204030204" pitchFamily="34" charset="0"/>
                <a:cs typeface="Calibri" panose="020F0502020204030204" pitchFamily="34" charset="0"/>
              </a:rPr>
              <a:t>;</a:t>
            </a:r>
          </a:p>
          <a:p>
            <a:pPr algn="just"/>
            <a:r>
              <a:rPr lang="en-US" dirty="0">
                <a:latin typeface="Calibri" panose="020F0502020204030204" pitchFamily="34" charset="0"/>
                <a:cs typeface="Calibri" panose="020F0502020204030204" pitchFamily="34" charset="0"/>
              </a:rPr>
              <a:t>18 features, - 4 numerical variables and 14 categorical variables. </a:t>
            </a:r>
          </a:p>
          <a:p>
            <a:pPr algn="just"/>
            <a:r>
              <a:rPr lang="en-US" dirty="0">
                <a:latin typeface="Calibri" panose="020F0502020204030204" pitchFamily="34" charset="0"/>
                <a:cs typeface="Calibri" panose="020F0502020204030204" pitchFamily="34" charset="0"/>
              </a:rPr>
              <a:t>The target variable - “Heart Disease” column</a:t>
            </a:r>
          </a:p>
          <a:p>
            <a:pPr algn="just"/>
            <a:r>
              <a:rPr lang="en-US" dirty="0">
                <a:latin typeface="Calibri" panose="020F0502020204030204" pitchFamily="34" charset="0"/>
                <a:cs typeface="Calibri" panose="020F0502020204030204" pitchFamily="34" charset="0"/>
              </a:rPr>
              <a:t>Prediction: “Yes” or “No”</a:t>
            </a:r>
          </a:p>
        </p:txBody>
      </p:sp>
    </p:spTree>
    <p:extLst>
      <p:ext uri="{BB962C8B-B14F-4D97-AF65-F5344CB8AC3E}">
        <p14:creationId xmlns:p14="http://schemas.microsoft.com/office/powerpoint/2010/main" val="686652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CB16-CDD5-224D-0A3B-42045BD57C41}"/>
              </a:ext>
            </a:extLst>
          </p:cNvPr>
          <p:cNvSpPr>
            <a:spLocks noGrp="1"/>
          </p:cNvSpPr>
          <p:nvPr>
            <p:ph type="title"/>
          </p:nvPr>
        </p:nvSpPr>
        <p:spPr>
          <a:xfrm>
            <a:off x="839788" y="-232228"/>
            <a:ext cx="3932237" cy="1814285"/>
          </a:xfrm>
        </p:spPr>
        <p:txBody>
          <a:bodyPr anchor="b">
            <a:normAutofit/>
          </a:bodyPr>
          <a:lstStyle/>
          <a:p>
            <a:r>
              <a:rPr lang="en-US" sz="3600" dirty="0">
                <a:latin typeface="Calibri" panose="020F0502020204030204" pitchFamily="34" charset="0"/>
                <a:cs typeface="Calibri" panose="020F0502020204030204" pitchFamily="34" charset="0"/>
              </a:rPr>
              <a:t>Exploratory analysis</a:t>
            </a:r>
          </a:p>
        </p:txBody>
      </p:sp>
      <p:pic>
        <p:nvPicPr>
          <p:cNvPr id="8" name="Picture 7" descr="A graph with numbers and a line&#10;&#10;Description automatically generated with medium confidence">
            <a:extLst>
              <a:ext uri="{FF2B5EF4-FFF2-40B4-BE49-F238E27FC236}">
                <a16:creationId xmlns:a16="http://schemas.microsoft.com/office/drawing/2014/main" id="{431D830B-2A0B-495F-837C-EB205D1E39BA}"/>
              </a:ext>
            </a:extLst>
          </p:cNvPr>
          <p:cNvPicPr>
            <a:picLocks noChangeAspect="1"/>
          </p:cNvPicPr>
          <p:nvPr/>
        </p:nvPicPr>
        <p:blipFill>
          <a:blip r:embed="rId3"/>
          <a:stretch>
            <a:fillRect/>
          </a:stretch>
        </p:blipFill>
        <p:spPr>
          <a:xfrm>
            <a:off x="5288478" y="987425"/>
            <a:ext cx="5961620" cy="4873625"/>
          </a:xfrm>
          <a:prstGeom prst="rect">
            <a:avLst/>
          </a:prstGeom>
          <a:noFill/>
        </p:spPr>
      </p:pic>
      <p:sp>
        <p:nvSpPr>
          <p:cNvPr id="3" name="Content Placeholder 2">
            <a:extLst>
              <a:ext uri="{FF2B5EF4-FFF2-40B4-BE49-F238E27FC236}">
                <a16:creationId xmlns:a16="http://schemas.microsoft.com/office/drawing/2014/main" id="{8519301C-748D-3DF9-3A9D-34F97D7D6361}"/>
              </a:ext>
            </a:extLst>
          </p:cNvPr>
          <p:cNvSpPr>
            <a:spLocks noGrp="1"/>
          </p:cNvSpPr>
          <p:nvPr>
            <p:ph type="body" sz="half" idx="2"/>
          </p:nvPr>
        </p:nvSpPr>
        <p:spPr>
          <a:xfrm>
            <a:off x="839788" y="1582057"/>
            <a:ext cx="3932237" cy="4286931"/>
          </a:xfrm>
        </p:spPr>
        <p:txBody>
          <a:bodyPr>
            <a:normAutofit/>
          </a:bodyPr>
          <a:lstStyle/>
          <a:p>
            <a:r>
              <a:rPr lang="en-US" sz="2000" dirty="0">
                <a:latin typeface="Calibri" panose="020F0502020204030204" pitchFamily="34" charset="0"/>
                <a:cs typeface="Calibri" panose="020F0502020204030204" pitchFamily="34" charset="0"/>
              </a:rPr>
              <a:t>Missing/</a:t>
            </a:r>
            <a:r>
              <a:rPr lang="en-US" sz="2000" dirty="0" err="1">
                <a:latin typeface="Calibri" panose="020F0502020204030204" pitchFamily="34" charset="0"/>
                <a:cs typeface="Calibri" panose="020F0502020204030204" pitchFamily="34" charset="0"/>
              </a:rPr>
              <a:t>NaN</a:t>
            </a:r>
            <a:r>
              <a:rPr lang="en-US" sz="2000" dirty="0">
                <a:latin typeface="Calibri" panose="020F0502020204030204" pitchFamily="34" charset="0"/>
                <a:cs typeface="Calibri" panose="020F0502020204030204" pitchFamily="34" charset="0"/>
              </a:rPr>
              <a:t> values:</a:t>
            </a:r>
          </a:p>
          <a:p>
            <a:pPr algn="just"/>
            <a:r>
              <a:rPr lang="en-US" sz="1400" dirty="0">
                <a:latin typeface="Calibri" panose="020F0502020204030204" pitchFamily="34" charset="0"/>
                <a:cs typeface="Calibri" panose="020F0502020204030204" pitchFamily="34" charset="0"/>
              </a:rPr>
              <a:t>This chart is specifically designed to illustrate the percentage of missing values (notated as NAs) across various variables in a dataset. The vertical bars represent the frequency of missing values for each variable, with the left vertical axis quantifying this frequency. The line with dots indicates the cumulative percentage of missing values, corresponding to the right vertical axis. Variables are categorized by the severity of missing data into grades: Good (&lt;5%), OK (&lt;10%), Not Bad (~20%), Bad (~50%), and Remove (~100%), which is color-coded at the top. For instance, ‘Diff waking' has the highest frequency of missing values, around 4.8%, classified as 'Good', while other variables like 'Race', 'Sex', and 'Smoking' have 0% missing values, indicating no missing data. This chart helps in deciding which variables may need data imputation or could be removed from the analysis due to a high percentage of missing values.</a:t>
            </a:r>
          </a:p>
          <a:p>
            <a:pPr marL="0" indent="0">
              <a:buNone/>
            </a:pPr>
            <a:endParaRPr lang="en-US" dirty="0"/>
          </a:p>
        </p:txBody>
      </p:sp>
    </p:spTree>
    <p:extLst>
      <p:ext uri="{BB962C8B-B14F-4D97-AF65-F5344CB8AC3E}">
        <p14:creationId xmlns:p14="http://schemas.microsoft.com/office/powerpoint/2010/main" val="953966840"/>
      </p:ext>
    </p:extLst>
  </p:cSld>
  <p:clrMapOvr>
    <a:masterClrMapping/>
  </p:clrMapOvr>
  <mc:AlternateContent xmlns:mc="http://schemas.openxmlformats.org/markup-compatibility/2006" xmlns:p14="http://schemas.microsoft.com/office/powerpoint/2010/main">
    <mc:Choice Requires="p14">
      <p:transition spd="slow" p14:dur="2000" advTm="20622"/>
    </mc:Choice>
    <mc:Fallback xmlns="">
      <p:transition spd="slow" advTm="206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F10E-7AE7-55E6-22CA-A2EBFB0A4CEC}"/>
              </a:ext>
            </a:extLst>
          </p:cNvPr>
          <p:cNvSpPr>
            <a:spLocks noGrp="1"/>
          </p:cNvSpPr>
          <p:nvPr>
            <p:ph type="title"/>
          </p:nvPr>
        </p:nvSpPr>
        <p:spPr>
          <a:xfrm>
            <a:off x="839788" y="0"/>
            <a:ext cx="3932237" cy="1349829"/>
          </a:xfrm>
        </p:spPr>
        <p:txBody>
          <a:bodyPr anchor="b">
            <a:normAutofit/>
          </a:bodyPr>
          <a:lstStyle/>
          <a:p>
            <a:r>
              <a:rPr lang="en-US" sz="3600" dirty="0">
                <a:latin typeface="Calibri" panose="020F0502020204030204" pitchFamily="34" charset="0"/>
                <a:cs typeface="Calibri" panose="020F0502020204030204" pitchFamily="34" charset="0"/>
              </a:rPr>
              <a:t>Exploratory analysis</a:t>
            </a:r>
          </a:p>
        </p:txBody>
      </p:sp>
      <p:pic>
        <p:nvPicPr>
          <p:cNvPr id="4" name="Picture 3">
            <a:extLst>
              <a:ext uri="{FF2B5EF4-FFF2-40B4-BE49-F238E27FC236}">
                <a16:creationId xmlns:a16="http://schemas.microsoft.com/office/drawing/2014/main" id="{EC28235A-71A5-0290-C922-30EB4F00FC78}"/>
              </a:ext>
            </a:extLst>
          </p:cNvPr>
          <p:cNvPicPr>
            <a:picLocks noChangeAspect="1"/>
          </p:cNvPicPr>
          <p:nvPr/>
        </p:nvPicPr>
        <p:blipFill>
          <a:blip r:embed="rId3"/>
          <a:stretch>
            <a:fillRect/>
          </a:stretch>
        </p:blipFill>
        <p:spPr>
          <a:xfrm>
            <a:off x="5065486" y="159656"/>
            <a:ext cx="7126514" cy="2931887"/>
          </a:xfrm>
          <a:prstGeom prst="rect">
            <a:avLst/>
          </a:prstGeom>
          <a:noFill/>
        </p:spPr>
      </p:pic>
      <p:sp>
        <p:nvSpPr>
          <p:cNvPr id="3" name="Content Placeholder 2">
            <a:extLst>
              <a:ext uri="{FF2B5EF4-FFF2-40B4-BE49-F238E27FC236}">
                <a16:creationId xmlns:a16="http://schemas.microsoft.com/office/drawing/2014/main" id="{A1A220B9-6BD7-F0F1-C8FB-831989CE7DB4}"/>
              </a:ext>
            </a:extLst>
          </p:cNvPr>
          <p:cNvSpPr>
            <a:spLocks noGrp="1"/>
          </p:cNvSpPr>
          <p:nvPr>
            <p:ph type="body" sz="half" idx="2"/>
          </p:nvPr>
        </p:nvSpPr>
        <p:spPr>
          <a:xfrm>
            <a:off x="839788" y="1349829"/>
            <a:ext cx="3932237" cy="4519159"/>
          </a:xfrm>
        </p:spPr>
        <p:txBody>
          <a:bodyPr>
            <a:normAutofit lnSpcReduction="10000"/>
          </a:bodyPr>
          <a:lstStyle/>
          <a:p>
            <a:r>
              <a:rPr lang="en-US" sz="2000" dirty="0">
                <a:latin typeface="Calibri" panose="020F0502020204030204" pitchFamily="34" charset="0"/>
                <a:cs typeface="Calibri" panose="020F0502020204030204" pitchFamily="34" charset="0"/>
              </a:rPr>
              <a:t>Outliers:</a:t>
            </a:r>
          </a:p>
          <a:p>
            <a:pPr algn="just"/>
            <a:r>
              <a:rPr lang="en-US" sz="1400" dirty="0">
                <a:latin typeface="Calibri" panose="020F0502020204030204" pitchFamily="34" charset="0"/>
                <a:cs typeface="Calibri" panose="020F0502020204030204" pitchFamily="34" charset="0"/>
              </a:rPr>
              <a:t>For Physical Health, the boxplot with outliers shows a large number of outlier points above the upper whisker, indicating a significant number of days with reported poor physical health. The histogram with outliers shows a heavily right-skewed distribution, with most of the data concentrated at lower values and a long tail towards higher values. After removing outliers, the data points in the boxplot are fewer and the scale is reduced, suggesting that outliers were indeed affecting the scale of the plot. The histogram without outliers becomes more uniform, with fewer instances of extreme values.</a:t>
            </a:r>
          </a:p>
          <a:p>
            <a:pPr algn="just"/>
            <a:r>
              <a:rPr lang="en-US" sz="1400" dirty="0">
                <a:latin typeface="Calibri" panose="020F0502020204030204" pitchFamily="34" charset="0"/>
                <a:cs typeface="Calibri" panose="020F0502020204030204" pitchFamily="34" charset="0"/>
              </a:rPr>
              <a:t>For Mental Health, a similar pattern is observed. The boxplot with outliers indicates numerous days with poor mental health being reported as outliers. The histogram with outliers is also right-skewed, with a peak at the lower end of the scale. Once outliers are removed, the boxplot indicates a much smaller range of values, and the histogram shows a more even distribution, with a slight right skew but without extreme values.</a:t>
            </a:r>
          </a:p>
          <a:p>
            <a:endParaRPr lang="en-US" dirty="0"/>
          </a:p>
          <a:p>
            <a:pPr marL="0" indent="0">
              <a:buNone/>
            </a:pPr>
            <a:endParaRPr lang="en-US" dirty="0"/>
          </a:p>
        </p:txBody>
      </p:sp>
      <p:pic>
        <p:nvPicPr>
          <p:cNvPr id="9" name="Picture 8">
            <a:extLst>
              <a:ext uri="{FF2B5EF4-FFF2-40B4-BE49-F238E27FC236}">
                <a16:creationId xmlns:a16="http://schemas.microsoft.com/office/drawing/2014/main" id="{2621A75B-80E1-E49D-7D61-FA330A313015}"/>
              </a:ext>
            </a:extLst>
          </p:cNvPr>
          <p:cNvPicPr>
            <a:picLocks noChangeAspect="1"/>
          </p:cNvPicPr>
          <p:nvPr/>
        </p:nvPicPr>
        <p:blipFill>
          <a:blip r:embed="rId4"/>
          <a:stretch>
            <a:fillRect/>
          </a:stretch>
        </p:blipFill>
        <p:spPr>
          <a:xfrm>
            <a:off x="5065487" y="3091543"/>
            <a:ext cx="7126514" cy="3265715"/>
          </a:xfrm>
          <a:prstGeom prst="rect">
            <a:avLst/>
          </a:prstGeom>
        </p:spPr>
      </p:pic>
    </p:spTree>
    <p:extLst>
      <p:ext uri="{BB962C8B-B14F-4D97-AF65-F5344CB8AC3E}">
        <p14:creationId xmlns:p14="http://schemas.microsoft.com/office/powerpoint/2010/main" val="192703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E08BF-0149-2695-232F-2EAAF9F0FCB6}"/>
              </a:ext>
            </a:extLst>
          </p:cNvPr>
          <p:cNvSpPr>
            <a:spLocks noGrp="1"/>
          </p:cNvSpPr>
          <p:nvPr>
            <p:ph type="title"/>
          </p:nvPr>
        </p:nvSpPr>
        <p:spPr>
          <a:xfrm>
            <a:off x="839788" y="0"/>
            <a:ext cx="3932237" cy="1161143"/>
          </a:xfrm>
        </p:spPr>
        <p:txBody>
          <a:bodyPr anchor="b">
            <a:normAutofit/>
          </a:bodyPr>
          <a:lstStyle/>
          <a:p>
            <a:r>
              <a:rPr lang="en-US" sz="3600" dirty="0">
                <a:latin typeface="Calibri" panose="020F0502020204030204" pitchFamily="34" charset="0"/>
                <a:cs typeface="Calibri" panose="020F0502020204030204" pitchFamily="34" charset="0"/>
              </a:rPr>
              <a:t>Exploratory analysis</a:t>
            </a:r>
          </a:p>
        </p:txBody>
      </p:sp>
      <p:pic>
        <p:nvPicPr>
          <p:cNvPr id="5" name="Picture 4">
            <a:extLst>
              <a:ext uri="{FF2B5EF4-FFF2-40B4-BE49-F238E27FC236}">
                <a16:creationId xmlns:a16="http://schemas.microsoft.com/office/drawing/2014/main" id="{0D3A1234-BF79-232B-9080-95833280F70B}"/>
              </a:ext>
            </a:extLst>
          </p:cNvPr>
          <p:cNvPicPr>
            <a:picLocks noChangeAspect="1"/>
          </p:cNvPicPr>
          <p:nvPr/>
        </p:nvPicPr>
        <p:blipFill>
          <a:blip r:embed="rId3"/>
          <a:stretch>
            <a:fillRect/>
          </a:stretch>
        </p:blipFill>
        <p:spPr>
          <a:xfrm>
            <a:off x="5297565" y="0"/>
            <a:ext cx="6846716" cy="6299199"/>
          </a:xfrm>
          <a:prstGeom prst="rect">
            <a:avLst/>
          </a:prstGeom>
          <a:noFill/>
        </p:spPr>
      </p:pic>
      <p:sp>
        <p:nvSpPr>
          <p:cNvPr id="3" name="Content Placeholder 2">
            <a:extLst>
              <a:ext uri="{FF2B5EF4-FFF2-40B4-BE49-F238E27FC236}">
                <a16:creationId xmlns:a16="http://schemas.microsoft.com/office/drawing/2014/main" id="{60095DD6-F486-4879-096E-9C60314570AB}"/>
              </a:ext>
            </a:extLst>
          </p:cNvPr>
          <p:cNvSpPr>
            <a:spLocks noGrp="1"/>
          </p:cNvSpPr>
          <p:nvPr>
            <p:ph type="body" sz="half" idx="2"/>
          </p:nvPr>
        </p:nvSpPr>
        <p:spPr>
          <a:xfrm>
            <a:off x="839788" y="1161143"/>
            <a:ext cx="3932237" cy="5138056"/>
          </a:xfrm>
        </p:spPr>
        <p:txBody>
          <a:bodyPr>
            <a:normAutofit fontScale="70000" lnSpcReduction="20000"/>
          </a:bodyPr>
          <a:lstStyle/>
          <a:p>
            <a:pPr algn="just"/>
            <a:r>
              <a:rPr lang="en-US" sz="2900" dirty="0">
                <a:latin typeface="Calibri" panose="020F0502020204030204" pitchFamily="34" charset="0"/>
                <a:cs typeface="Calibri" panose="020F0502020204030204" pitchFamily="34" charset="0"/>
              </a:rPr>
              <a:t>Skewness:</a:t>
            </a:r>
          </a:p>
          <a:p>
            <a:pPr algn="just"/>
            <a:r>
              <a:rPr lang="en-US" sz="2100" dirty="0">
                <a:latin typeface="Calibri" panose="020F0502020204030204" pitchFamily="34" charset="0"/>
                <a:cs typeface="Calibri" panose="020F0502020204030204" pitchFamily="34" charset="0"/>
              </a:rPr>
              <a:t>A skewness value near zero indicates a symmetrical distribution, while a positive value indicates a right skew (tail to the right), and a negative value indicates a left skew (tail to the left).</a:t>
            </a:r>
          </a:p>
          <a:p>
            <a:pPr algn="just"/>
            <a:r>
              <a:rPr lang="en-US" sz="2100" dirty="0">
                <a:latin typeface="Calibri" panose="020F0502020204030204" pitchFamily="34" charset="0"/>
                <a:cs typeface="Calibri" panose="020F0502020204030204" pitchFamily="34" charset="0"/>
              </a:rPr>
              <a:t>BMI: The histogram shows a right-skewed distribution, as indicated by the skewness value of 1.33. This means that there is a tail towards higher BMI values with most individuals having a lower BMI.</a:t>
            </a:r>
          </a:p>
          <a:p>
            <a:pPr algn="just"/>
            <a:r>
              <a:rPr lang="en-US" sz="2100" dirty="0">
                <a:latin typeface="Calibri" panose="020F0502020204030204" pitchFamily="34" charset="0"/>
                <a:cs typeface="Calibri" panose="020F0502020204030204" pitchFamily="34" charset="0"/>
              </a:rPr>
              <a:t>Physical Health: With a skewness of 2.60, this histogram is also right-skewed, suggesting that most individuals reported fewer physical health problems, with fewer individuals reporting a high number of problems.</a:t>
            </a:r>
          </a:p>
          <a:p>
            <a:pPr algn="just"/>
            <a:r>
              <a:rPr lang="en-US" sz="2100" dirty="0">
                <a:latin typeface="Calibri" panose="020F0502020204030204" pitchFamily="34" charset="0"/>
                <a:cs typeface="Calibri" panose="020F0502020204030204" pitchFamily="34" charset="0"/>
              </a:rPr>
              <a:t>Mental Health: This histogram has a skewness value of 2.33, similar to Physical Health, indicating a right-skewed distribution with most individuals reporting fewer mental health issues.</a:t>
            </a:r>
          </a:p>
          <a:p>
            <a:pPr algn="just"/>
            <a:r>
              <a:rPr lang="en-US" sz="2100" dirty="0">
                <a:latin typeface="Calibri" panose="020F0502020204030204" pitchFamily="34" charset="0"/>
                <a:cs typeface="Calibri" panose="020F0502020204030204" pitchFamily="34" charset="0"/>
              </a:rPr>
              <a:t>Sleep Time: The distribution of Sleep Time has a skewness value of 0.67, which is closer to zero, suggesting it is relatively more symmetrical than the other variables but still slightly right-skewed.</a:t>
            </a:r>
          </a:p>
          <a:p>
            <a:endParaRPr lang="en-US" dirty="0"/>
          </a:p>
          <a:p>
            <a:pPr marL="0" indent="0">
              <a:buNone/>
            </a:pPr>
            <a:endParaRPr lang="en-US" dirty="0"/>
          </a:p>
        </p:txBody>
      </p:sp>
    </p:spTree>
    <p:extLst>
      <p:ext uri="{BB962C8B-B14F-4D97-AF65-F5344CB8AC3E}">
        <p14:creationId xmlns:p14="http://schemas.microsoft.com/office/powerpoint/2010/main" val="2217405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DFB53-7071-9119-97A4-20C14061D7DD}"/>
              </a:ext>
            </a:extLst>
          </p:cNvPr>
          <p:cNvSpPr>
            <a:spLocks noGrp="1"/>
          </p:cNvSpPr>
          <p:nvPr>
            <p:ph type="title"/>
          </p:nvPr>
        </p:nvSpPr>
        <p:spPr/>
        <p:txBody>
          <a:bodyPr/>
          <a:lstStyle/>
          <a:p>
            <a:r>
              <a:rPr lang="en-US" dirty="0"/>
              <a:t>Data Preparation </a:t>
            </a:r>
          </a:p>
        </p:txBody>
      </p:sp>
      <p:sp>
        <p:nvSpPr>
          <p:cNvPr id="3" name="Content Placeholder 2">
            <a:extLst>
              <a:ext uri="{FF2B5EF4-FFF2-40B4-BE49-F238E27FC236}">
                <a16:creationId xmlns:a16="http://schemas.microsoft.com/office/drawing/2014/main" id="{D80BAEE3-715A-9160-F28E-F86579F1E2E1}"/>
              </a:ext>
            </a:extLst>
          </p:cNvPr>
          <p:cNvSpPr>
            <a:spLocks noGrp="1"/>
          </p:cNvSpPr>
          <p:nvPr>
            <p:ph idx="1"/>
          </p:nvPr>
        </p:nvSpPr>
        <p:spPr/>
        <p:txBody>
          <a:bodyPr/>
          <a:lstStyle/>
          <a:p>
            <a:pPr marL="0" indent="0">
              <a:buNone/>
            </a:pPr>
            <a:endParaRPr lang="en-US" dirty="0"/>
          </a:p>
          <a:p>
            <a:pPr marL="0" indent="0">
              <a:buNone/>
            </a:pPr>
            <a:endParaRPr lang="en-US" dirty="0"/>
          </a:p>
          <a:p>
            <a:endParaRPr lang="en-US" dirty="0"/>
          </a:p>
          <a:p>
            <a:pPr marL="0" indent="0">
              <a:buNone/>
            </a:pPr>
            <a:r>
              <a:rPr lang="en-US" dirty="0"/>
              <a:t>							</a:t>
            </a:r>
          </a:p>
          <a:p>
            <a:endParaRPr lang="en-US" dirty="0"/>
          </a:p>
          <a:p>
            <a:endParaRPr lang="en-US" dirty="0"/>
          </a:p>
        </p:txBody>
      </p:sp>
      <p:pic>
        <p:nvPicPr>
          <p:cNvPr id="7" name="Picture 6">
            <a:extLst>
              <a:ext uri="{FF2B5EF4-FFF2-40B4-BE49-F238E27FC236}">
                <a16:creationId xmlns:a16="http://schemas.microsoft.com/office/drawing/2014/main" id="{E65A38B9-9911-5006-A317-8DE64E5B6FBA}"/>
              </a:ext>
            </a:extLst>
          </p:cNvPr>
          <p:cNvPicPr>
            <a:picLocks noChangeAspect="1"/>
          </p:cNvPicPr>
          <p:nvPr/>
        </p:nvPicPr>
        <p:blipFill>
          <a:blip r:embed="rId3"/>
          <a:stretch>
            <a:fillRect/>
          </a:stretch>
        </p:blipFill>
        <p:spPr>
          <a:xfrm>
            <a:off x="1104981" y="2811723"/>
            <a:ext cx="4736261" cy="970356"/>
          </a:xfrm>
          <a:prstGeom prst="rect">
            <a:avLst/>
          </a:prstGeom>
        </p:spPr>
      </p:pic>
      <p:pic>
        <p:nvPicPr>
          <p:cNvPr id="11" name="Picture 10">
            <a:extLst>
              <a:ext uri="{FF2B5EF4-FFF2-40B4-BE49-F238E27FC236}">
                <a16:creationId xmlns:a16="http://schemas.microsoft.com/office/drawing/2014/main" id="{47D87A17-0D43-CA85-AD47-30C371D56CE3}"/>
              </a:ext>
            </a:extLst>
          </p:cNvPr>
          <p:cNvPicPr>
            <a:picLocks noChangeAspect="1"/>
          </p:cNvPicPr>
          <p:nvPr/>
        </p:nvPicPr>
        <p:blipFill>
          <a:blip r:embed="rId4"/>
          <a:stretch>
            <a:fillRect/>
          </a:stretch>
        </p:blipFill>
        <p:spPr>
          <a:xfrm>
            <a:off x="881980" y="4728008"/>
            <a:ext cx="10646404" cy="1147860"/>
          </a:xfrm>
          <a:prstGeom prst="rect">
            <a:avLst/>
          </a:prstGeom>
        </p:spPr>
      </p:pic>
      <p:pic>
        <p:nvPicPr>
          <p:cNvPr id="3080" name="Picture 8">
            <a:extLst>
              <a:ext uri="{FF2B5EF4-FFF2-40B4-BE49-F238E27FC236}">
                <a16:creationId xmlns:a16="http://schemas.microsoft.com/office/drawing/2014/main" id="{AECF5D07-C93C-3BBB-C674-ABB18E216A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7252" y="2481539"/>
            <a:ext cx="3148012" cy="2246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207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3B72B-ADAB-4339-4A1C-9B52F84C27F3}"/>
              </a:ext>
            </a:extLst>
          </p:cNvPr>
          <p:cNvSpPr>
            <a:spLocks noGrp="1"/>
          </p:cNvSpPr>
          <p:nvPr>
            <p:ph type="title"/>
          </p:nvPr>
        </p:nvSpPr>
        <p:spPr>
          <a:xfrm>
            <a:off x="839788" y="1"/>
            <a:ext cx="3932237" cy="987424"/>
          </a:xfrm>
        </p:spPr>
        <p:txBody>
          <a:bodyPr anchor="b">
            <a:normAutofit/>
          </a:bodyPr>
          <a:lstStyle/>
          <a:p>
            <a:r>
              <a:rPr lang="en-US" sz="3600" dirty="0">
                <a:latin typeface="Calibri" panose="020F0502020204030204" pitchFamily="34" charset="0"/>
                <a:cs typeface="Calibri" panose="020F0502020204030204" pitchFamily="34" charset="0"/>
              </a:rPr>
              <a:t>Visualization</a:t>
            </a:r>
          </a:p>
        </p:txBody>
      </p:sp>
      <p:pic>
        <p:nvPicPr>
          <p:cNvPr id="4" name="Content Placeholder 6" descr="A screenshot of a graph&#10;&#10;Description automatically generated">
            <a:extLst>
              <a:ext uri="{FF2B5EF4-FFF2-40B4-BE49-F238E27FC236}">
                <a16:creationId xmlns:a16="http://schemas.microsoft.com/office/drawing/2014/main" id="{2C1E260A-5B88-87B1-2E10-D6615003BE8C}"/>
              </a:ext>
            </a:extLst>
          </p:cNvPr>
          <p:cNvPicPr>
            <a:picLocks noChangeAspect="1"/>
          </p:cNvPicPr>
          <p:nvPr/>
        </p:nvPicPr>
        <p:blipFill>
          <a:blip r:embed="rId3"/>
          <a:stretch>
            <a:fillRect/>
          </a:stretch>
        </p:blipFill>
        <p:spPr>
          <a:xfrm>
            <a:off x="5288478" y="987425"/>
            <a:ext cx="5961620" cy="4873625"/>
          </a:xfrm>
          <a:prstGeom prst="rect">
            <a:avLst/>
          </a:prstGeom>
          <a:noFill/>
        </p:spPr>
      </p:pic>
      <p:sp>
        <p:nvSpPr>
          <p:cNvPr id="3" name="Content Placeholder 2">
            <a:extLst>
              <a:ext uri="{FF2B5EF4-FFF2-40B4-BE49-F238E27FC236}">
                <a16:creationId xmlns:a16="http://schemas.microsoft.com/office/drawing/2014/main" id="{ADE51959-E864-E046-86E0-E8440E5708E8}"/>
              </a:ext>
            </a:extLst>
          </p:cNvPr>
          <p:cNvSpPr>
            <a:spLocks noGrp="1"/>
          </p:cNvSpPr>
          <p:nvPr>
            <p:ph type="body" sz="half" idx="2"/>
          </p:nvPr>
        </p:nvSpPr>
        <p:spPr>
          <a:xfrm>
            <a:off x="839788" y="987426"/>
            <a:ext cx="3932237" cy="5355318"/>
          </a:xfrm>
        </p:spPr>
        <p:txBody>
          <a:bodyPr>
            <a:normAutofit fontScale="92500" lnSpcReduction="10000"/>
          </a:bodyPr>
          <a:lstStyle/>
          <a:p>
            <a:r>
              <a:rPr lang="en-US" sz="2000" dirty="0">
                <a:latin typeface="Calibri" panose="020F0502020204030204" pitchFamily="34" charset="0"/>
                <a:cs typeface="Calibri" panose="020F0502020204030204" pitchFamily="34" charset="0"/>
              </a:rPr>
              <a:t>Correlation heatmap:</a:t>
            </a:r>
          </a:p>
          <a:p>
            <a:pPr algn="just"/>
            <a:r>
              <a:rPr lang="en-US" sz="1400" dirty="0">
                <a:latin typeface="Calibri" panose="020F0502020204030204" pitchFamily="34" charset="0"/>
                <a:cs typeface="Calibri" panose="020F0502020204030204" pitchFamily="34" charset="0"/>
              </a:rPr>
              <a:t>The correlation heatmap presented offers a visual summary of the strength and direction of the relationships between various health indicators and heart disease. The colors range from dark purple (negative correlation, -1) to bright yellow (positive correlation, +1), with neutral correlations in white (0). A positive correlation means that as one variable increases, so does the other, and vice versa for negative correlations.</a:t>
            </a:r>
          </a:p>
          <a:p>
            <a:pPr algn="just"/>
            <a:r>
              <a:rPr lang="en-US" sz="1400" dirty="0">
                <a:latin typeface="Calibri" panose="020F0502020204030204" pitchFamily="34" charset="0"/>
                <a:cs typeface="Calibri" panose="020F0502020204030204" pitchFamily="34" charset="0"/>
              </a:rPr>
              <a:t>Key observations include:</a:t>
            </a:r>
          </a:p>
          <a:p>
            <a:pPr algn="just"/>
            <a:r>
              <a:rPr lang="en-US" sz="1400" dirty="0">
                <a:latin typeface="Calibri" panose="020F0502020204030204" pitchFamily="34" charset="0"/>
                <a:cs typeface="Calibri" panose="020F0502020204030204" pitchFamily="34" charset="0"/>
              </a:rPr>
              <a:t>General Health has a strong negative correlation with Heart Disease, Physical Health, and </a:t>
            </a:r>
            <a:r>
              <a:rPr lang="en-US" sz="1400" dirty="0" err="1">
                <a:latin typeface="Calibri" panose="020F0502020204030204" pitchFamily="34" charset="0"/>
                <a:cs typeface="Calibri" panose="020F0502020204030204" pitchFamily="34" charset="0"/>
              </a:rPr>
              <a:t>DiffWalking</a:t>
            </a:r>
            <a:r>
              <a:rPr lang="en-US" sz="1400" dirty="0">
                <a:latin typeface="Calibri" panose="020F0502020204030204" pitchFamily="34" charset="0"/>
                <a:cs typeface="Calibri" panose="020F0502020204030204" pitchFamily="34" charset="0"/>
              </a:rPr>
              <a:t>, indicating better general health is associated with lower instances of these conditions.</a:t>
            </a:r>
          </a:p>
          <a:p>
            <a:pPr algn="just"/>
            <a:r>
              <a:rPr lang="en-US" sz="1400" dirty="0">
                <a:latin typeface="Calibri" panose="020F0502020204030204" pitchFamily="34" charset="0"/>
                <a:cs typeface="Calibri" panose="020F0502020204030204" pitchFamily="34" charset="0"/>
              </a:rPr>
              <a:t>Physical Health shows a notable positive correlation with </a:t>
            </a:r>
            <a:r>
              <a:rPr lang="en-US" sz="1400" dirty="0" err="1">
                <a:latin typeface="Calibri" panose="020F0502020204030204" pitchFamily="34" charset="0"/>
                <a:cs typeface="Calibri" panose="020F0502020204030204" pitchFamily="34" charset="0"/>
              </a:rPr>
              <a:t>DiffWalking</a:t>
            </a:r>
            <a:r>
              <a:rPr lang="en-US" sz="1400" dirty="0">
                <a:latin typeface="Calibri" panose="020F0502020204030204" pitchFamily="34" charset="0"/>
                <a:cs typeface="Calibri" panose="020F0502020204030204" pitchFamily="34" charset="0"/>
              </a:rPr>
              <a:t> and Mental Health, suggesting that challenges in physical health are linked with difficulties in walking and mental health concerns.</a:t>
            </a:r>
          </a:p>
          <a:p>
            <a:pPr algn="just"/>
            <a:r>
              <a:rPr lang="en-US" sz="1400" dirty="0">
                <a:latin typeface="Calibri" panose="020F0502020204030204" pitchFamily="34" charset="0"/>
                <a:cs typeface="Calibri" panose="020F0502020204030204" pitchFamily="34" charset="0"/>
              </a:rPr>
              <a:t>Sleep Time has a weak to negligible correlation with most variables, implying little direct association with other health indicators.</a:t>
            </a:r>
          </a:p>
          <a:p>
            <a:pPr algn="just"/>
            <a:r>
              <a:rPr lang="en-US" sz="1400" dirty="0">
                <a:latin typeface="Calibri" panose="020F0502020204030204" pitchFamily="34" charset="0"/>
                <a:cs typeface="Calibri" panose="020F0502020204030204" pitchFamily="34" charset="0"/>
              </a:rPr>
              <a:t>Race and Sex exhibit very low correlations with other variables, indicating a minimal direct relationship with health conditions in this dataset.</a:t>
            </a:r>
          </a:p>
          <a:p>
            <a:endParaRPr lang="en-US" dirty="0"/>
          </a:p>
          <a:p>
            <a:pPr marL="0" indent="0">
              <a:buNone/>
            </a:pPr>
            <a:endParaRPr lang="en-US" dirty="0"/>
          </a:p>
        </p:txBody>
      </p:sp>
    </p:spTree>
    <p:extLst>
      <p:ext uri="{BB962C8B-B14F-4D97-AF65-F5344CB8AC3E}">
        <p14:creationId xmlns:p14="http://schemas.microsoft.com/office/powerpoint/2010/main" val="1214653498"/>
      </p:ext>
    </p:extLst>
  </p:cSld>
  <p:clrMapOvr>
    <a:masterClrMapping/>
  </p:clrMapOvr>
</p:sld>
</file>

<file path=ppt/theme/theme1.xml><?xml version="1.0" encoding="utf-8"?>
<a:theme xmlns:a="http://schemas.openxmlformats.org/drawingml/2006/main" name="Cardiovascular System Disease by Slidesgo">
  <a:themeElements>
    <a:clrScheme name="Simple Light">
      <a:dk1>
        <a:srgbClr val="00BCBC"/>
      </a:dk1>
      <a:lt1>
        <a:srgbClr val="FFFFFF"/>
      </a:lt1>
      <a:dk2>
        <a:srgbClr val="E3F1FE"/>
      </a:dk2>
      <a:lt2>
        <a:srgbClr val="D4EBFC"/>
      </a:lt2>
      <a:accent1>
        <a:srgbClr val="0258A1"/>
      </a:accent1>
      <a:accent2>
        <a:srgbClr val="E94A4E"/>
      </a:accent2>
      <a:accent3>
        <a:srgbClr val="00958F"/>
      </a:accent3>
      <a:accent4>
        <a:srgbClr val="D4253B"/>
      </a:accent4>
      <a:accent5>
        <a:srgbClr val="414042"/>
      </a:accent5>
      <a:accent6>
        <a:srgbClr val="FFFFFF"/>
      </a:accent6>
      <a:hlink>
        <a:srgbClr val="0258A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3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_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_Cardiovascular System Disease by Slidesgo">
  <a:themeElements>
    <a:clrScheme name="Simple Light">
      <a:dk1>
        <a:srgbClr val="00BCBC"/>
      </a:dk1>
      <a:lt1>
        <a:srgbClr val="FFFFFF"/>
      </a:lt1>
      <a:dk2>
        <a:srgbClr val="E3F1FE"/>
      </a:dk2>
      <a:lt2>
        <a:srgbClr val="D4EBFC"/>
      </a:lt2>
      <a:accent1>
        <a:srgbClr val="0258A1"/>
      </a:accent1>
      <a:accent2>
        <a:srgbClr val="E94A4E"/>
      </a:accent2>
      <a:accent3>
        <a:srgbClr val="00958F"/>
      </a:accent3>
      <a:accent4>
        <a:srgbClr val="D4253B"/>
      </a:accent4>
      <a:accent5>
        <a:srgbClr val="414042"/>
      </a:accent5>
      <a:accent6>
        <a:srgbClr val="FFFFFF"/>
      </a:accent6>
      <a:hlink>
        <a:srgbClr val="0258A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idappttemp</Template>
  <TotalTime>5778</TotalTime>
  <Words>1192</Words>
  <Application>Microsoft Office PowerPoint</Application>
  <PresentationFormat>Widescreen</PresentationFormat>
  <Paragraphs>70</Paragraphs>
  <Slides>13</Slides>
  <Notes>12</Notes>
  <HiddenSlides>0</HiddenSlides>
  <MMClips>0</MMClips>
  <ScaleCrop>false</ScaleCrop>
  <HeadingPairs>
    <vt:vector size="6" baseType="variant">
      <vt:variant>
        <vt:lpstr>Fonts Used</vt:lpstr>
      </vt:variant>
      <vt:variant>
        <vt:i4>23</vt:i4>
      </vt:variant>
      <vt:variant>
        <vt:lpstr>Theme</vt:lpstr>
      </vt:variant>
      <vt:variant>
        <vt:i4>10</vt:i4>
      </vt:variant>
      <vt:variant>
        <vt:lpstr>Slide Titles</vt:lpstr>
      </vt:variant>
      <vt:variant>
        <vt:i4>13</vt:i4>
      </vt:variant>
    </vt:vector>
  </HeadingPairs>
  <TitlesOfParts>
    <vt:vector size="46" baseType="lpstr">
      <vt:lpstr>Advent Pro SemiBold</vt:lpstr>
      <vt:lpstr>Aldrich</vt:lpstr>
      <vt:lpstr>Anaheim</vt:lpstr>
      <vt:lpstr>Arial</vt:lpstr>
      <vt:lpstr>Bai Jamjuree</vt:lpstr>
      <vt:lpstr>Calibri</vt:lpstr>
      <vt:lpstr>Courier New</vt:lpstr>
      <vt:lpstr>Fira Sans Condensed Medium</vt:lpstr>
      <vt:lpstr>Fira Sans Extra Condensed Medium</vt:lpstr>
      <vt:lpstr>Gill Sans Nova</vt:lpstr>
      <vt:lpstr>Gill Sans Nova Light</vt:lpstr>
      <vt:lpstr>Kanit</vt:lpstr>
      <vt:lpstr>Kanit ExtraBold</vt:lpstr>
      <vt:lpstr>Maven Pro</vt:lpstr>
      <vt:lpstr>Montserrat</vt:lpstr>
      <vt:lpstr>Montserrat Light</vt:lpstr>
      <vt:lpstr>Montserrat SemiBold</vt:lpstr>
      <vt:lpstr>Nunito Light</vt:lpstr>
      <vt:lpstr>Proxima Nova</vt:lpstr>
      <vt:lpstr>Proxima Nova Semibold</vt:lpstr>
      <vt:lpstr>Roboto Condensed Light</vt:lpstr>
      <vt:lpstr>Sagona Book</vt:lpstr>
      <vt:lpstr>Share Tech</vt:lpstr>
      <vt:lpstr>Cardiovascular System Disease by Slidesgo</vt:lpstr>
      <vt:lpstr>Slidesgo Final Pages</vt:lpstr>
      <vt:lpstr>Data Science Consulting by Slidesgo</vt:lpstr>
      <vt:lpstr>1_Slidesgo Final Pages</vt:lpstr>
      <vt:lpstr>Data Science Project Proposal XL by Slidesgo</vt:lpstr>
      <vt:lpstr>2_Slidesgo Final Pages</vt:lpstr>
      <vt:lpstr>3_Slidesgo Final Pages</vt:lpstr>
      <vt:lpstr>1_Data Science Consulting by Slidesgo</vt:lpstr>
      <vt:lpstr>1_Cardiovascular System Disease by Slidesgo</vt:lpstr>
      <vt:lpstr>Office Theme</vt:lpstr>
      <vt:lpstr>Heart Disease Prediction  </vt:lpstr>
      <vt:lpstr>Outline</vt:lpstr>
      <vt:lpstr>Introduction to the problem</vt:lpstr>
      <vt:lpstr>Data description</vt:lpstr>
      <vt:lpstr>Exploratory analysis</vt:lpstr>
      <vt:lpstr>Exploratory analysis</vt:lpstr>
      <vt:lpstr>Exploratory analysis</vt:lpstr>
      <vt:lpstr>Data Preparation </vt:lpstr>
      <vt:lpstr>Visualization</vt:lpstr>
      <vt:lpstr>Visualization</vt:lpstr>
      <vt:lpstr>Modeling</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Score Classification Model</dc:title>
  <dc:creator>Deepika Mettu</dc:creator>
  <cp:lastModifiedBy>kushaal reddy</cp:lastModifiedBy>
  <cp:revision>41</cp:revision>
  <dcterms:created xsi:type="dcterms:W3CDTF">2022-12-04T00:24:07Z</dcterms:created>
  <dcterms:modified xsi:type="dcterms:W3CDTF">2023-12-23T17:53:51Z</dcterms:modified>
</cp:coreProperties>
</file>