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03" autoAdjust="0"/>
    <p:restoredTop sz="94660"/>
  </p:normalViewPr>
  <p:slideViewPr>
    <p:cSldViewPr snapToGrid="0">
      <p:cViewPr>
        <p:scale>
          <a:sx n="66" d="100"/>
          <a:sy n="66" d="100"/>
        </p:scale>
        <p:origin x="114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E400-3B89-4C2E-933A-081DA8C53681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1082-1933-4B71-BECA-15FAE5C3A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881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E400-3B89-4C2E-933A-081DA8C53681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1082-1933-4B71-BECA-15FAE5C3A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57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E400-3B89-4C2E-933A-081DA8C53681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1082-1933-4B71-BECA-15FAE5C3A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1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E400-3B89-4C2E-933A-081DA8C53681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1082-1933-4B71-BECA-15FAE5C3A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74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E400-3B89-4C2E-933A-081DA8C53681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1082-1933-4B71-BECA-15FAE5C3A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8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E400-3B89-4C2E-933A-081DA8C53681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1082-1933-4B71-BECA-15FAE5C3A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63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E400-3B89-4C2E-933A-081DA8C53681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1082-1933-4B71-BECA-15FAE5C3A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2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E400-3B89-4C2E-933A-081DA8C53681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1082-1933-4B71-BECA-15FAE5C3A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25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E400-3B89-4C2E-933A-081DA8C53681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1082-1933-4B71-BECA-15FAE5C3A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3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E400-3B89-4C2E-933A-081DA8C53681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1082-1933-4B71-BECA-15FAE5C3A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18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E400-3B89-4C2E-933A-081DA8C53681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1082-1933-4B71-BECA-15FAE5C3A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24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1E400-3B89-4C2E-933A-081DA8C53681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B1082-1933-4B71-BECA-15FAE5C3A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0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gX3_3zxd5es&amp;t=1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0290" y="2357332"/>
            <a:ext cx="69140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smtClean="0">
                <a:solidFill>
                  <a:schemeClr val="accent2"/>
                </a:solidFill>
              </a:rPr>
              <a:t>Sound LED Cube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94557" y="5579611"/>
            <a:ext cx="2996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2013136093 </a:t>
            </a:r>
            <a:r>
              <a:rPr lang="ko-KR" altLang="en-US" sz="2400" b="1" dirty="0" smtClean="0"/>
              <a:t>이재영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3353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964096" y="616226"/>
            <a:ext cx="238539" cy="18884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411356" y="1206500"/>
            <a:ext cx="1391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목 차</a:t>
            </a:r>
            <a:endParaRPr lang="ko-KR" altLang="en-US" sz="4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948069" y="2425148"/>
            <a:ext cx="186140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 smtClean="0">
                <a:latin typeface="Bauhaus 93" panose="04030905020B02020C02" pitchFamily="82" charset="0"/>
                <a:ea typeface="HY견고딕" panose="02030600000101010101" pitchFamily="18" charset="-127"/>
              </a:rPr>
              <a:t>01</a:t>
            </a:r>
            <a:endParaRPr lang="ko-KR" altLang="en-US" dirty="0">
              <a:latin typeface="Bauhaus 93" panose="04030905020B02020C02" pitchFamily="82" charset="0"/>
              <a:ea typeface="HY견고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08103" y="2425148"/>
            <a:ext cx="186140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 smtClean="0">
                <a:latin typeface="Bauhaus 93" panose="04030905020B02020C02" pitchFamily="82" charset="0"/>
                <a:ea typeface="HY견고딕" panose="02030600000101010101" pitchFamily="18" charset="-127"/>
              </a:rPr>
              <a:t>02</a:t>
            </a:r>
            <a:endParaRPr lang="ko-KR" altLang="en-US" dirty="0">
              <a:latin typeface="Bauhaus 93" panose="04030905020B02020C02" pitchFamily="82" charset="0"/>
              <a:ea typeface="HY견고딕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468137" y="2425148"/>
            <a:ext cx="186140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 smtClean="0">
                <a:latin typeface="Bauhaus 93" panose="04030905020B02020C02" pitchFamily="82" charset="0"/>
                <a:ea typeface="HY견고딕" panose="02030600000101010101" pitchFamily="18" charset="-127"/>
              </a:rPr>
              <a:t>03</a:t>
            </a:r>
            <a:endParaRPr lang="ko-KR" altLang="en-US" dirty="0">
              <a:latin typeface="Bauhaus 93" panose="04030905020B02020C02" pitchFamily="82" charset="0"/>
              <a:ea typeface="HY견고딕" panose="02030600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893716" y="4167926"/>
            <a:ext cx="1818736" cy="119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250774" y="4167926"/>
            <a:ext cx="1818736" cy="119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510808" y="4167926"/>
            <a:ext cx="1818736" cy="119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478664" y="450557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/>
              <a:t>개요</a:t>
            </a:r>
            <a:endParaRPr lang="ko-KR" alt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584807" y="450557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/>
              <a:t>구성도</a:t>
            </a:r>
            <a:endParaRPr lang="ko-KR" alt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622027" y="450557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/>
              <a:t>주요 기능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2667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6104" y="69575"/>
            <a:ext cx="186140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 smtClean="0">
                <a:latin typeface="Bauhaus 93" panose="04030905020B02020C02" pitchFamily="82" charset="0"/>
                <a:ea typeface="HY견고딕" panose="02030600000101010101" pitchFamily="18" charset="-127"/>
              </a:rPr>
              <a:t>01</a:t>
            </a:r>
            <a:endParaRPr lang="ko-KR" altLang="en-US" dirty="0">
              <a:latin typeface="Bauhaus 93" panose="04030905020B02020C02" pitchFamily="82" charset="0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6380" y="762219"/>
            <a:ext cx="6450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개요</a:t>
            </a:r>
            <a:endParaRPr lang="ko-KR" altLang="en-US" sz="3200" b="1" dirty="0"/>
          </a:p>
        </p:txBody>
      </p:sp>
      <p:sp>
        <p:nvSpPr>
          <p:cNvPr id="8" name="직사각형 7"/>
          <p:cNvSpPr/>
          <p:nvPr/>
        </p:nvSpPr>
        <p:spPr>
          <a:xfrm>
            <a:off x="2342861" y="2451422"/>
            <a:ext cx="8620539" cy="2026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4400" kern="0" dirty="0" err="1" smtClean="0">
                <a:solidFill>
                  <a:srgbClr val="000000"/>
                </a:solidFill>
                <a:latin typeface="+mn-ea"/>
              </a:rPr>
              <a:t>아두이노를</a:t>
            </a:r>
            <a:r>
              <a:rPr lang="ko-KR" altLang="en-US" sz="4000" kern="0" dirty="0" smtClean="0">
                <a:solidFill>
                  <a:srgbClr val="000000"/>
                </a:solidFill>
                <a:latin typeface="+mn-ea"/>
              </a:rPr>
              <a:t> 통한 </a:t>
            </a:r>
            <a:endParaRPr lang="en-US" altLang="ko-KR" sz="4000" kern="0" dirty="0" smtClean="0">
              <a:solidFill>
                <a:srgbClr val="000000"/>
              </a:solidFill>
              <a:latin typeface="+mn-ea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4000" kern="0" dirty="0" smtClean="0">
                <a:solidFill>
                  <a:srgbClr val="000000"/>
                </a:solidFill>
                <a:latin typeface="+mn-ea"/>
              </a:rPr>
              <a:t>소리의 크기에 반응하는 </a:t>
            </a:r>
            <a:r>
              <a:rPr lang="en-US" altLang="ko-KR" sz="4000" kern="0" dirty="0" smtClean="0">
                <a:solidFill>
                  <a:srgbClr val="000000"/>
                </a:solidFill>
                <a:latin typeface="+mn-ea"/>
              </a:rPr>
              <a:t>LED</a:t>
            </a:r>
            <a:r>
              <a:rPr lang="ko-KR" altLang="en-US" sz="4000" kern="0" dirty="0" smtClean="0">
                <a:solidFill>
                  <a:srgbClr val="000000"/>
                </a:solidFill>
                <a:latin typeface="+mn-ea"/>
              </a:rPr>
              <a:t>큐브</a:t>
            </a:r>
            <a:endParaRPr lang="ko-KR" altLang="en-US" sz="4000" kern="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032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6104" y="69575"/>
            <a:ext cx="186140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 smtClean="0">
                <a:latin typeface="Bauhaus 93" panose="04030905020B02020C02" pitchFamily="82" charset="0"/>
                <a:ea typeface="HY견고딕" panose="02030600000101010101" pitchFamily="18" charset="-127"/>
              </a:rPr>
              <a:t>02</a:t>
            </a:r>
            <a:endParaRPr lang="ko-KR" altLang="en-US" dirty="0">
              <a:latin typeface="Bauhaus 93" panose="04030905020B02020C02" pitchFamily="82" charset="0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26380" y="762219"/>
            <a:ext cx="6450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구성도</a:t>
            </a:r>
            <a:endParaRPr lang="ko-KR" altLang="en-US" sz="3200" b="1" dirty="0"/>
          </a:p>
        </p:txBody>
      </p:sp>
      <p:pic>
        <p:nvPicPr>
          <p:cNvPr id="1027" name="_x144755240" descr="DRW0000124844f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07" y="2258716"/>
            <a:ext cx="8181473" cy="367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22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6104" y="69575"/>
            <a:ext cx="186140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 smtClean="0">
                <a:latin typeface="Bauhaus 93" panose="04030905020B02020C02" pitchFamily="82" charset="0"/>
                <a:ea typeface="HY견고딕" panose="02030600000101010101" pitchFamily="18" charset="-127"/>
              </a:rPr>
              <a:t>02</a:t>
            </a:r>
            <a:endParaRPr lang="ko-KR" altLang="en-US" dirty="0">
              <a:latin typeface="Bauhaus 93" panose="04030905020B02020C02" pitchFamily="82" charset="0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26380" y="762219"/>
            <a:ext cx="6450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구성도</a:t>
            </a:r>
            <a:endParaRPr lang="ko-KR" altLang="en-US" sz="3200" b="1" dirty="0"/>
          </a:p>
        </p:txBody>
      </p:sp>
      <p:pic>
        <p:nvPicPr>
          <p:cNvPr id="2049" name="_x144755640" descr="DRW0000124844f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848" y="2039638"/>
            <a:ext cx="4367439" cy="380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144755400" descr="EMB0000124844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294" y="2039638"/>
            <a:ext cx="3899127" cy="370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06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6104" y="69575"/>
            <a:ext cx="186140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 smtClean="0">
                <a:latin typeface="Bauhaus 93" panose="04030905020B02020C02" pitchFamily="82" charset="0"/>
                <a:ea typeface="HY견고딕" panose="02030600000101010101" pitchFamily="18" charset="-127"/>
              </a:rPr>
              <a:t>03</a:t>
            </a:r>
            <a:endParaRPr lang="ko-KR" altLang="en-US" dirty="0">
              <a:latin typeface="Bauhaus 93" panose="04030905020B02020C02" pitchFamily="82" charset="0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26380" y="762219"/>
            <a:ext cx="6450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주요 기능</a:t>
            </a:r>
            <a:endParaRPr lang="ko-KR" altLang="en-US" sz="3200" b="1" dirty="0"/>
          </a:p>
        </p:txBody>
      </p:sp>
      <p:sp>
        <p:nvSpPr>
          <p:cNvPr id="8" name="직사각형 7"/>
          <p:cNvSpPr/>
          <p:nvPr/>
        </p:nvSpPr>
        <p:spPr>
          <a:xfrm>
            <a:off x="2675509" y="2039638"/>
            <a:ext cx="2606827" cy="838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마이크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Peak-to-Peak</a:t>
            </a:r>
          </a:p>
          <a:p>
            <a:pPr algn="ctr"/>
            <a:r>
              <a:rPr lang="ko-KR" altLang="en-US" sz="1400" dirty="0" smtClean="0"/>
              <a:t>방식으로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소리 크기를 읽음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2675509" y="3029746"/>
            <a:ext cx="2606827" cy="838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가변저항</a:t>
            </a:r>
            <a:endParaRPr lang="en-US" altLang="ko-KR" sz="1600" dirty="0" smtClean="0"/>
          </a:p>
          <a:p>
            <a:pPr algn="ctr"/>
            <a:r>
              <a:rPr lang="ko-KR" altLang="en-US" sz="1600" dirty="0" err="1" smtClean="0"/>
              <a:t>가변저항의</a:t>
            </a:r>
            <a:r>
              <a:rPr lang="ko-KR" altLang="en-US" sz="1600" dirty="0" smtClean="0"/>
              <a:t> 값을 읽음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5581061" y="2039638"/>
            <a:ext cx="2452730" cy="182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600" dirty="0" smtClean="0"/>
              <a:t>출력할 높이 계산</a:t>
            </a:r>
            <a:endParaRPr lang="en-US" altLang="ko-KR" sz="1600" dirty="0" smtClean="0"/>
          </a:p>
          <a:p>
            <a:pPr algn="ctr">
              <a:lnSpc>
                <a:spcPct val="200000"/>
              </a:lnSpc>
            </a:pPr>
            <a:r>
              <a:rPr lang="en-US" altLang="ko-KR" sz="1600" dirty="0" smtClean="0"/>
              <a:t>(</a:t>
            </a:r>
            <a:r>
              <a:rPr lang="ko-KR" altLang="en-US" sz="1600" dirty="0" smtClean="0"/>
              <a:t>소리 크기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가변저항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cxnSp>
        <p:nvCxnSpPr>
          <p:cNvPr id="11" name="꺾인 연결선 10"/>
          <p:cNvCxnSpPr>
            <a:stCxn id="8" idx="3"/>
            <a:endCxn id="10" idx="1"/>
          </p:cNvCxnSpPr>
          <p:nvPr/>
        </p:nvCxnSpPr>
        <p:spPr>
          <a:xfrm>
            <a:off x="5282336" y="2458943"/>
            <a:ext cx="298725" cy="4941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9" idx="3"/>
            <a:endCxn id="10" idx="1"/>
          </p:cNvCxnSpPr>
          <p:nvPr/>
        </p:nvCxnSpPr>
        <p:spPr>
          <a:xfrm flipV="1">
            <a:off x="5282336" y="2953123"/>
            <a:ext cx="298725" cy="4959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332516" y="2039638"/>
            <a:ext cx="2349999" cy="182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600" dirty="0" smtClean="0"/>
              <a:t>시프트 레지스터로</a:t>
            </a:r>
            <a:endParaRPr lang="en-US" altLang="ko-KR" sz="1600" dirty="0" smtClean="0"/>
          </a:p>
          <a:p>
            <a:pPr algn="ctr">
              <a:lnSpc>
                <a:spcPct val="200000"/>
              </a:lnSpc>
            </a:pPr>
            <a:r>
              <a:rPr lang="ko-KR" altLang="en-US" sz="1600" dirty="0" smtClean="0"/>
              <a:t>넘길 데이터를</a:t>
            </a:r>
            <a:endParaRPr lang="en-US" altLang="ko-KR" sz="1600" dirty="0" smtClean="0"/>
          </a:p>
          <a:p>
            <a:pPr algn="ctr">
              <a:lnSpc>
                <a:spcPct val="200000"/>
              </a:lnSpc>
            </a:pPr>
            <a:r>
              <a:rPr lang="ko-KR" altLang="en-US" sz="1600" dirty="0" smtClean="0"/>
              <a:t>높이에 따라 설정함</a:t>
            </a:r>
            <a:endParaRPr lang="en-US" altLang="ko-KR" sz="1600" dirty="0" smtClean="0"/>
          </a:p>
        </p:txBody>
      </p:sp>
      <p:cxnSp>
        <p:nvCxnSpPr>
          <p:cNvPr id="14" name="직선 화살표 연결선 13"/>
          <p:cNvCxnSpPr>
            <a:stCxn id="10" idx="3"/>
            <a:endCxn id="13" idx="1"/>
          </p:cNvCxnSpPr>
          <p:nvPr/>
        </p:nvCxnSpPr>
        <p:spPr>
          <a:xfrm>
            <a:off x="8033791" y="2953123"/>
            <a:ext cx="298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581061" y="4559251"/>
            <a:ext cx="2452730" cy="1319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600" dirty="0" smtClean="0"/>
              <a:t>어떤 </a:t>
            </a:r>
            <a:r>
              <a:rPr lang="en-US" altLang="ko-KR" sz="1600" dirty="0" smtClean="0"/>
              <a:t>LED</a:t>
            </a:r>
            <a:r>
              <a:rPr lang="ko-KR" altLang="en-US" sz="1600" dirty="0" smtClean="0"/>
              <a:t>라인에 </a:t>
            </a:r>
            <a:endParaRPr lang="en-US" altLang="ko-KR" sz="1600" dirty="0" smtClean="0"/>
          </a:p>
          <a:p>
            <a:pPr algn="ctr">
              <a:lnSpc>
                <a:spcPct val="200000"/>
              </a:lnSpc>
            </a:pPr>
            <a:r>
              <a:rPr lang="ko-KR" altLang="en-US" sz="1600" dirty="0" smtClean="0"/>
              <a:t>불이 들어와야 </a:t>
            </a:r>
            <a:endParaRPr lang="en-US" altLang="ko-KR" sz="1600" dirty="0" smtClean="0"/>
          </a:p>
          <a:p>
            <a:pPr algn="ctr">
              <a:lnSpc>
                <a:spcPct val="200000"/>
              </a:lnSpc>
            </a:pPr>
            <a:r>
              <a:rPr lang="ko-KR" altLang="en-US" sz="1600" dirty="0" smtClean="0"/>
              <a:t>하는지 판별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8332516" y="4559251"/>
            <a:ext cx="2349999" cy="1319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600" dirty="0" smtClean="0"/>
              <a:t>해당 </a:t>
            </a:r>
            <a:r>
              <a:rPr lang="en-US" altLang="ko-KR" sz="1600" dirty="0" smtClean="0"/>
              <a:t>LED</a:t>
            </a:r>
            <a:r>
              <a:rPr lang="ko-KR" altLang="en-US" sz="1600" dirty="0" smtClean="0"/>
              <a:t>라인에</a:t>
            </a:r>
            <a:endParaRPr lang="en-US" altLang="ko-KR" sz="1600" dirty="0" smtClean="0"/>
          </a:p>
          <a:p>
            <a:pPr algn="ctr">
              <a:lnSpc>
                <a:spcPct val="200000"/>
              </a:lnSpc>
            </a:pPr>
            <a:r>
              <a:rPr lang="en-US" altLang="ko-KR" sz="1600" dirty="0" smtClean="0"/>
              <a:t>Loop</a:t>
            </a:r>
            <a:r>
              <a:rPr lang="ko-KR" altLang="en-US" sz="1600" dirty="0" smtClean="0"/>
              <a:t>에서 계산된</a:t>
            </a:r>
            <a:endParaRPr lang="en-US" altLang="ko-KR" sz="1600" dirty="0" smtClean="0"/>
          </a:p>
          <a:p>
            <a:pPr algn="ctr">
              <a:lnSpc>
                <a:spcPct val="200000"/>
              </a:lnSpc>
            </a:pPr>
            <a:r>
              <a:rPr lang="ko-KR" altLang="en-US" sz="1600" dirty="0" smtClean="0"/>
              <a:t>데이터 값을 출력</a:t>
            </a:r>
            <a:endParaRPr lang="en-US" altLang="ko-KR" sz="1600" dirty="0" smtClean="0"/>
          </a:p>
        </p:txBody>
      </p:sp>
      <p:cxnSp>
        <p:nvCxnSpPr>
          <p:cNvPr id="17" name="직선 화살표 연결선 16"/>
          <p:cNvCxnSpPr>
            <a:stCxn id="15" idx="3"/>
            <a:endCxn id="16" idx="1"/>
          </p:cNvCxnSpPr>
          <p:nvPr/>
        </p:nvCxnSpPr>
        <p:spPr>
          <a:xfrm>
            <a:off x="8033791" y="5218769"/>
            <a:ext cx="2987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8" name="직사각형 17"/>
          <p:cNvSpPr/>
          <p:nvPr/>
        </p:nvSpPr>
        <p:spPr>
          <a:xfrm>
            <a:off x="2675510" y="4559251"/>
            <a:ext cx="2452730" cy="1319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600" dirty="0" smtClean="0"/>
              <a:t>시프트 레지스터 </a:t>
            </a:r>
            <a:endParaRPr lang="en-US" altLang="ko-KR" sz="1600" dirty="0" smtClean="0"/>
          </a:p>
          <a:p>
            <a:pPr algn="ctr">
              <a:lnSpc>
                <a:spcPct val="200000"/>
              </a:lnSpc>
            </a:pPr>
            <a:r>
              <a:rPr lang="ko-KR" altLang="en-US" sz="1600" dirty="0" smtClean="0"/>
              <a:t>초기화</a:t>
            </a:r>
            <a:endParaRPr lang="en-US" altLang="ko-KR" sz="1600" dirty="0" smtClean="0"/>
          </a:p>
        </p:txBody>
      </p:sp>
      <p:cxnSp>
        <p:nvCxnSpPr>
          <p:cNvPr id="19" name="직선 화살표 연결선 18"/>
          <p:cNvCxnSpPr>
            <a:stCxn id="18" idx="3"/>
            <a:endCxn id="15" idx="1"/>
          </p:cNvCxnSpPr>
          <p:nvPr/>
        </p:nvCxnSpPr>
        <p:spPr>
          <a:xfrm>
            <a:off x="5128240" y="5218769"/>
            <a:ext cx="4528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0" name="TextBox 19"/>
          <p:cNvSpPr txBox="1"/>
          <p:nvPr/>
        </p:nvSpPr>
        <p:spPr>
          <a:xfrm>
            <a:off x="2675510" y="1730576"/>
            <a:ext cx="77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loop</a:t>
            </a:r>
            <a:endParaRPr lang="ko-KR" alt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677517" y="4266562"/>
            <a:ext cx="203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타이머 인터럽트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018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타겜] 지는영상 전문 사이퍼즈! 유튜브.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632" y="598261"/>
            <a:ext cx="7048500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08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78</Words>
  <Application>Microsoft Office PowerPoint</Application>
  <PresentationFormat>와이드스크린</PresentationFormat>
  <Paragraphs>40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HY견고딕</vt:lpstr>
      <vt:lpstr>맑은 고딕</vt:lpstr>
      <vt:lpstr>Arial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Jae Young</dc:creator>
  <cp:lastModifiedBy>Lee Jae Young</cp:lastModifiedBy>
  <cp:revision>4</cp:revision>
  <dcterms:created xsi:type="dcterms:W3CDTF">2016-12-07T14:54:24Z</dcterms:created>
  <dcterms:modified xsi:type="dcterms:W3CDTF">2016-12-07T15:04:16Z</dcterms:modified>
</cp:coreProperties>
</file>